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4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 id="418" r:id="rId164"/>
    <p:sldId id="419" r:id="rId165"/>
    <p:sldId id="420" r:id="rId166"/>
    <p:sldId id="421" r:id="rId167"/>
    <p:sldId id="422" r:id="rId168"/>
    <p:sldId id="423" r:id="rId169"/>
    <p:sldId id="424" r:id="rId170"/>
    <p:sldId id="425" r:id="rId171"/>
    <p:sldId id="426" r:id="rId172"/>
    <p:sldId id="427" r:id="rId173"/>
    <p:sldId id="428" r:id="rId174"/>
    <p:sldId id="429" r:id="rId175"/>
    <p:sldId id="430" r:id="rId176"/>
    <p:sldId id="431" r:id="rId177"/>
    <p:sldId id="432" r:id="rId178"/>
    <p:sldId id="433" r:id="rId179"/>
    <p:sldId id="434" r:id="rId180"/>
    <p:sldId id="435" r:id="rId181"/>
    <p:sldId id="436" r:id="rId182"/>
    <p:sldId id="437" r:id="rId183"/>
    <p:sldId id="438" r:id="rId184"/>
    <p:sldId id="439" r:id="rId185"/>
    <p:sldId id="440" r:id="rId186"/>
    <p:sldId id="441" r:id="rId187"/>
    <p:sldId id="442" r:id="rId188"/>
    <p:sldId id="443" r:id="rId189"/>
    <p:sldId id="444" r:id="rId190"/>
    <p:sldId id="445" r:id="rId191"/>
    <p:sldId id="446" r:id="rId192"/>
    <p:sldId id="447" r:id="rId193"/>
    <p:sldId id="448" r:id="rId194"/>
    <p:sldId id="449" r:id="rId195"/>
    <p:sldId id="450" r:id="rId196"/>
    <p:sldId id="451" r:id="rId197"/>
    <p:sldId id="452" r:id="rId198"/>
    <p:sldId id="453" r:id="rId199"/>
    <p:sldId id="454" r:id="rId200"/>
    <p:sldId id="455" r:id="rId201"/>
    <p:sldId id="456" r:id="rId202"/>
    <p:sldId id="457" r:id="rId203"/>
    <p:sldId id="458" r:id="rId204"/>
    <p:sldId id="459" r:id="rId205"/>
    <p:sldId id="460" r:id="rId206"/>
    <p:sldId id="461" r:id="rId207"/>
    <p:sldId id="462" r:id="rId208"/>
    <p:sldId id="463" r:id="rId209"/>
    <p:sldId id="464" r:id="rId210"/>
    <p:sldId id="465" r:id="rId211"/>
    <p:sldId id="466" r:id="rId212"/>
    <p:sldId id="467" r:id="rId213"/>
    <p:sldId id="468" r:id="rId214"/>
    <p:sldId id="469" r:id="rId215"/>
    <p:sldId id="470" r:id="rId216"/>
    <p:sldId id="471" r:id="rId217"/>
    <p:sldId id="472" r:id="rId218"/>
    <p:sldId id="473" r:id="rId219"/>
    <p:sldId id="474" r:id="rId220"/>
    <p:sldId id="475" r:id="rId221"/>
    <p:sldId id="476" r:id="rId222"/>
    <p:sldId id="477" r:id="rId223"/>
    <p:sldId id="478" r:id="rId224"/>
    <p:sldId id="479" r:id="rId225"/>
    <p:sldId id="480" r:id="rId226"/>
    <p:sldId id="481" r:id="rId227"/>
    <p:sldId id="482" r:id="rId228"/>
    <p:sldId id="483" r:id="rId229"/>
    <p:sldId id="484" r:id="rId230"/>
    <p:sldId id="485" r:id="rId231"/>
    <p:sldId id="486" r:id="rId232"/>
    <p:sldId id="487" r:id="rId233"/>
    <p:sldId id="488" r:id="rId234"/>
    <p:sldId id="489" r:id="rId235"/>
    <p:sldId id="490" r:id="rId236"/>
    <p:sldId id="491" r:id="rId237"/>
    <p:sldId id="492" r:id="rId238"/>
    <p:sldId id="493" r:id="rId239"/>
    <p:sldId id="494" r:id="rId240"/>
  </p:sldIdLst>
  <p:sldSz cx="12192000" cy="6858000"/>
  <p:notesSz cx="6858000" cy="9144000"/>
  <p:embeddedFontLst>
    <p:embeddedFont>
      <p:font typeface="Agency FB" panose="020B0503020202020204" pitchFamily="34" charset="0"/>
      <p:regular r:id="rId242"/>
      <p:bold r:id="rId243"/>
    </p:embeddedFont>
    <p:embeddedFont>
      <p:font typeface="Arial Narrow" panose="020B0606020202030204" pitchFamily="34" charset="0"/>
      <p:regular r:id="rId244"/>
      <p:bold r:id="rId245"/>
      <p:italic r:id="rId246"/>
      <p:boldItalic r:id="rId247"/>
    </p:embeddedFont>
    <p:embeddedFont>
      <p:font typeface="Arial Rounded MT Bold" panose="020F0704030504030204" pitchFamily="34" charset="0"/>
      <p:regular r:id="rId248"/>
    </p:embeddedFont>
    <p:embeddedFont>
      <p:font typeface="Book Antiqua" panose="02040602050305030304" pitchFamily="18" charset="0"/>
      <p:regular r:id="rId249"/>
      <p:bold r:id="rId250"/>
      <p:italic r:id="rId251"/>
      <p:boldItalic r:id="rId252"/>
    </p:embeddedFont>
    <p:embeddedFont>
      <p:font typeface="Cambria" panose="02040503050406030204" pitchFamily="18" charset="0"/>
      <p:regular r:id="rId253"/>
      <p:bold r:id="rId254"/>
      <p:italic r:id="rId255"/>
      <p:boldItalic r:id="rId256"/>
    </p:embeddedFont>
    <p:embeddedFont>
      <p:font typeface="Century Gothic" panose="020B0502020202020204" pitchFamily="34" charset="0"/>
      <p:regular r:id="rId257"/>
      <p:bold r:id="rId258"/>
      <p:italic r:id="rId259"/>
      <p:boldItalic r:id="rId260"/>
    </p:embeddedFont>
    <p:embeddedFont>
      <p:font typeface="Comic Sans MS" panose="030F0702030302020204" pitchFamily="66" charset="0"/>
      <p:regular r:id="rId261"/>
      <p:bold r:id="rId262"/>
      <p:italic r:id="rId263"/>
      <p:boldItalic r:id="rId264"/>
    </p:embeddedFont>
    <p:embeddedFont>
      <p:font typeface="Cooper Black" panose="0208090404030B020404" pitchFamily="18" charset="0"/>
      <p:regular r:id="rId265"/>
    </p:embeddedFont>
    <p:embeddedFont>
      <p:font typeface="Eras Demi ITC" panose="020B0805030504020804" pitchFamily="34" charset="0"/>
      <p:regular r:id="rId266"/>
    </p:embeddedFont>
    <p:embeddedFont>
      <p:font typeface="Franklin Gothic Medium" panose="020B0603020102020204" pitchFamily="34" charset="0"/>
      <p:regular r:id="rId267"/>
      <p:italic r:id="rId268"/>
    </p:embeddedFont>
    <p:embeddedFont>
      <p:font typeface="Gill Sans MT" panose="020B0502020104020203" pitchFamily="34" charset="0"/>
      <p:regular r:id="rId269"/>
      <p:bold r:id="rId270"/>
      <p:italic r:id="rId271"/>
      <p:boldItalic r:id="rId272"/>
    </p:embeddedFont>
    <p:embeddedFont>
      <p:font typeface="Greekth" panose="02020803070505020304" pitchFamily="18" charset="0"/>
      <p:bold r:id="rId273"/>
    </p:embeddedFont>
    <p:embeddedFont>
      <p:font typeface="HebrewTh" pitchFamily="2" charset="0"/>
      <p:regular r:id="rId274"/>
    </p:embeddedFont>
    <p:embeddedFont>
      <p:font typeface="Impact" panose="020B0806030902050204" pitchFamily="34" charset="0"/>
      <p:regular r:id="rId275"/>
    </p:embeddedFont>
    <p:embeddedFont>
      <p:font typeface="Lucida Sans" panose="020B0602030504020204" pitchFamily="34" charset="0"/>
      <p:regular r:id="rId276"/>
      <p:bold r:id="rId277"/>
      <p:italic r:id="rId278"/>
      <p:boldItalic r:id="rId279"/>
    </p:embeddedFont>
    <p:embeddedFont>
      <p:font typeface="Lucida Sans Unicode" panose="020B0602030504020204" pitchFamily="34" charset="0"/>
      <p:regular r:id="rId280"/>
    </p:embeddedFont>
    <p:embeddedFont>
      <p:font typeface="Mistral" panose="03090702030407020403" pitchFamily="66" charset="0"/>
      <p:regular r:id="rId281"/>
    </p:embeddedFont>
    <p:embeddedFont>
      <p:font typeface="Narkisim" panose="020E0502050101010101" pitchFamily="34" charset="-79"/>
      <p:regular r:id="rId282"/>
    </p:embeddedFont>
    <p:embeddedFont>
      <p:font typeface="Papyrus" panose="03070502060502030205" pitchFamily="66" charset="0"/>
      <p:regular r:id="rId283"/>
    </p:embeddedFont>
    <p:embeddedFont>
      <p:font typeface="Script MT Bold" panose="03040602040607080904" pitchFamily="66" charset="0"/>
      <p:bold r:id="rId284"/>
    </p:embeddedFont>
    <p:embeddedFont>
      <p:font typeface="Tahoma" panose="020B0604030504040204" pitchFamily="34" charset="0"/>
      <p:regular r:id="rId285"/>
      <p:bold r:id="rId286"/>
    </p:embeddedFont>
    <p:embeddedFont>
      <p:font typeface="Trebuchet MS" panose="020B0603020202020204" pitchFamily="34" charset="0"/>
      <p:regular r:id="rId287"/>
      <p:bold r:id="rId288"/>
      <p:italic r:id="rId289"/>
      <p:boldItalic r:id="rId290"/>
    </p:embeddedFont>
    <p:embeddedFont>
      <p:font typeface="Wingdings 2" panose="05020102010507070707" pitchFamily="18" charset="2"/>
      <p:regular r:id="rId291"/>
    </p:embeddedFont>
    <p:embeddedFont>
      <p:font typeface="Wingdings 3" panose="05040102010807070707" pitchFamily="18" charset="2"/>
      <p:regular r:id="rId292"/>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lvl1pPr>
    <a:lvl2pPr marL="0" marR="0" indent="457200" algn="ctr"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lvl2pPr>
    <a:lvl3pPr marL="0" marR="0" indent="914400" algn="ctr"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lvl3pPr>
    <a:lvl4pPr marL="0" marR="0" indent="1371600" algn="ctr"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lvl4pPr>
    <a:lvl5pPr marL="0" marR="0" indent="1828800" algn="ctr"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lvl5pPr>
    <a:lvl6pPr marL="0" marR="0" indent="2286000" algn="ctr"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lvl6pPr>
    <a:lvl7pPr marL="0" marR="0" indent="2743200" algn="ctr"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lvl7pPr>
    <a:lvl8pPr marL="0" marR="0" indent="3200400" algn="ctr"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lvl8pPr>
    <a:lvl9pPr marL="0" marR="0" indent="3657600" algn="ctr"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00FFFF"/>
    <a:srgbClr val="FFFF99"/>
    <a:srgbClr val="FF3300"/>
    <a:srgbClr val="FFFFCC"/>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Century Gothic"/>
          <a:ea typeface="Century Gothic"/>
          <a:cs typeface="Century Gothic"/>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2F2F2"/>
          </a:solidFill>
        </a:fill>
      </a:tcStyle>
    </a:wholeTbl>
    <a:band2H>
      <a:tcTxStyle/>
      <a:tcStyle>
        <a:tcBdr/>
        <a:fill>
          <a:solidFill>
            <a:srgbClr val="F9F9F9"/>
          </a:solidFill>
        </a:fill>
      </a:tcStyle>
    </a:band2H>
    <a:firstCol>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DDDDD"/>
          </a:solidFill>
        </a:fill>
      </a:tcStyle>
    </a:firstCol>
    <a:la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DDDDD"/>
          </a:solidFill>
        </a:fill>
      </a:tcStyle>
    </a:lastRow>
    <a:fir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DDDDD"/>
          </a:solidFill>
        </a:fill>
      </a:tcStyle>
    </a:firstRow>
  </a:tblStyle>
  <a:tblStyle styleId="{C7B018BB-80A7-4F77-B60F-C8B233D01FF8}" styleName="">
    <a:tblBg/>
    <a:wholeTbl>
      <a:tcTxStyle b="off" i="off">
        <a:font>
          <a:latin typeface="Century Gothic"/>
          <a:ea typeface="Century Gothic"/>
          <a:cs typeface="Century Gothic"/>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CDCDC"/>
          </a:solidFill>
        </a:fill>
      </a:tcStyle>
    </a:wholeTbl>
    <a:band2H>
      <a:tcTxStyle/>
      <a:tcStyle>
        <a:tcBdr/>
        <a:fill>
          <a:solidFill>
            <a:srgbClr val="EEEEEE"/>
          </a:solidFill>
        </a:fill>
      </a:tcStyle>
    </a:band2H>
    <a:firstCol>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Century Gothic"/>
          <a:ea typeface="Century Gothic"/>
          <a:cs typeface="Century Gothic"/>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CFCF"/>
          </a:solidFill>
        </a:fill>
      </a:tcStyle>
    </a:wholeTbl>
    <a:band2H>
      <a:tcTxStyle/>
      <a:tcStyle>
        <a:tcBdr/>
        <a:fill>
          <a:solidFill>
            <a:srgbClr val="E8E8E8"/>
          </a:solidFill>
        </a:fill>
      </a:tcStyle>
    </a:band2H>
    <a:firstCol>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Century Gothic"/>
          <a:ea typeface="Century Gothic"/>
          <a:cs typeface="Century Gothic"/>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Century Gothic"/>
          <a:ea typeface="Century Gothic"/>
          <a:cs typeface="Century Gothic"/>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DDDDD"/>
          </a:solidFill>
        </a:fill>
      </a:tcStyle>
    </a:firstCol>
    <a:lastRow>
      <a:tcTxStyle b="on" i="off">
        <a:font>
          <a:latin typeface="Century Gothic"/>
          <a:ea typeface="Century Gothic"/>
          <a:cs typeface="Century Gothic"/>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entury Gothic"/>
          <a:ea typeface="Century Gothic"/>
          <a:cs typeface="Century Gothic"/>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DDDDDD"/>
          </a:solidFill>
        </a:fill>
      </a:tcStyle>
    </a:firstRow>
  </a:tblStyle>
  <a:tblStyle styleId="{33BA23B1-9221-436E-865A-0063620EA4FD}" styleName="">
    <a:tblBg/>
    <a:wholeTbl>
      <a:tcTxStyle b="off" i="off">
        <a:font>
          <a:latin typeface="Century Gothic"/>
          <a:ea typeface="Century Gothic"/>
          <a:cs typeface="Century Gothic"/>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0" autoAdjust="0"/>
    <p:restoredTop sz="96015" autoAdjust="0"/>
  </p:normalViewPr>
  <p:slideViewPr>
    <p:cSldViewPr snapToGrid="0">
      <p:cViewPr varScale="1">
        <p:scale>
          <a:sx n="100" d="100"/>
          <a:sy n="100" d="100"/>
        </p:scale>
        <p:origin x="1554" y="78"/>
      </p:cViewPr>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font" Target="fonts/font27.fntdata"/><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font" Target="fonts/font38.fntdata"/><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font" Target="fonts/font49.fntdata"/><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font" Target="fonts/font7.fntdata"/><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font" Target="fonts/font39.fntdata"/><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font" Target="fonts/font18.fntdata"/><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font" Target="fonts/font29.fntdata"/><Relationship Id="rId291" Type="http://schemas.openxmlformats.org/officeDocument/2006/relationships/font" Target="fonts/font50.fntdata"/><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font" Target="fonts/font8.fntdata"/><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font" Target="fonts/font19.fntdata"/><Relationship Id="rId281" Type="http://schemas.openxmlformats.org/officeDocument/2006/relationships/font" Target="fonts/font40.fntdata"/><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font" Target="fonts/font9.fntdata"/><Relationship Id="rId271" Type="http://schemas.openxmlformats.org/officeDocument/2006/relationships/font" Target="fonts/font30.fntdata"/><Relationship Id="rId292" Type="http://schemas.openxmlformats.org/officeDocument/2006/relationships/font" Target="fonts/font51.fntdata"/><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font" Target="fonts/font20.fntdata"/><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font" Target="fonts/font41.fntdata"/><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font" Target="fonts/font10.fntdata"/><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font" Target="fonts/font31.fntdata"/><Relationship Id="rId293" Type="http://schemas.openxmlformats.org/officeDocument/2006/relationships/presProps" Target="presProps.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font" Target="fonts/font21.fntdata"/><Relationship Id="rId283" Type="http://schemas.openxmlformats.org/officeDocument/2006/relationships/font" Target="fonts/font42.fntdata"/><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font" Target="fonts/font11.fntdata"/><Relationship Id="rId273" Type="http://schemas.openxmlformats.org/officeDocument/2006/relationships/font" Target="fonts/font32.fntdata"/><Relationship Id="rId294" Type="http://schemas.openxmlformats.org/officeDocument/2006/relationships/viewProps" Target="view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font" Target="fonts/font1.fntdata"/><Relationship Id="rId263" Type="http://schemas.openxmlformats.org/officeDocument/2006/relationships/font" Target="fonts/font22.fntdata"/><Relationship Id="rId284" Type="http://schemas.openxmlformats.org/officeDocument/2006/relationships/font" Target="fonts/font43.fntdata"/><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font" Target="fonts/font12.fntdata"/><Relationship Id="rId274" Type="http://schemas.openxmlformats.org/officeDocument/2006/relationships/font" Target="fonts/font33.fntdata"/><Relationship Id="rId295" Type="http://schemas.openxmlformats.org/officeDocument/2006/relationships/theme" Target="theme/theme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font" Target="fonts/font2.fntdata"/><Relationship Id="rId264" Type="http://schemas.openxmlformats.org/officeDocument/2006/relationships/font" Target="fonts/font23.fntdata"/><Relationship Id="rId285" Type="http://schemas.openxmlformats.org/officeDocument/2006/relationships/font" Target="fonts/font44.fntdata"/><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font" Target="fonts/font13.fntdata"/><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font" Target="fonts/font34.fntdata"/><Relationship Id="rId296" Type="http://schemas.openxmlformats.org/officeDocument/2006/relationships/tableStyles" Target="tableStyles.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font" Target="fonts/font3.fntdata"/><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font" Target="fonts/font24.fntdata"/><Relationship Id="rId286" Type="http://schemas.openxmlformats.org/officeDocument/2006/relationships/font" Target="fonts/font45.fntdata"/><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font" Target="fonts/font14.fntdata"/><Relationship Id="rId276" Type="http://schemas.openxmlformats.org/officeDocument/2006/relationships/font" Target="fonts/font35.fntdata"/><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font" Target="fonts/font4.fntdata"/><Relationship Id="rId266" Type="http://schemas.openxmlformats.org/officeDocument/2006/relationships/font" Target="fonts/font25.fntdata"/><Relationship Id="rId287" Type="http://schemas.openxmlformats.org/officeDocument/2006/relationships/font" Target="fonts/font46.fntdata"/><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font" Target="fonts/font15.fntdata"/><Relationship Id="rId277" Type="http://schemas.openxmlformats.org/officeDocument/2006/relationships/font" Target="fonts/font36.fntdata"/><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font" Target="fonts/font5.fntdata"/><Relationship Id="rId267" Type="http://schemas.openxmlformats.org/officeDocument/2006/relationships/font" Target="fonts/font26.fntdata"/><Relationship Id="rId288" Type="http://schemas.openxmlformats.org/officeDocument/2006/relationships/font" Target="fonts/font47.fntdata"/><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font" Target="fonts/font16.fntdata"/><Relationship Id="rId278" Type="http://schemas.openxmlformats.org/officeDocument/2006/relationships/font" Target="fonts/font37.fntdata"/><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font" Target="fonts/font6.fntdata"/><Relationship Id="rId107" Type="http://schemas.openxmlformats.org/officeDocument/2006/relationships/slide" Target="slides/slide106.xml"/><Relationship Id="rId289" Type="http://schemas.openxmlformats.org/officeDocument/2006/relationships/font" Target="fonts/font48.fntdata"/><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font" Target="fonts/font17.fntdata"/><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font" Target="fonts/font2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93" name="Shape 2693"/>
          <p:cNvSpPr>
            <a:spLocks noGrp="1" noRot="1" noChangeAspect="1"/>
          </p:cNvSpPr>
          <p:nvPr>
            <p:ph type="sldImg"/>
          </p:nvPr>
        </p:nvSpPr>
        <p:spPr>
          <a:xfrm>
            <a:off x="1143000" y="685800"/>
            <a:ext cx="4572000" cy="3429000"/>
          </a:xfrm>
          <a:prstGeom prst="rect">
            <a:avLst/>
          </a:prstGeom>
        </p:spPr>
        <p:txBody>
          <a:bodyPr/>
          <a:lstStyle/>
          <a:p>
            <a:endParaRPr/>
          </a:p>
        </p:txBody>
      </p:sp>
      <p:sp>
        <p:nvSpPr>
          <p:cNvPr id="2694" name="Shape 269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Arial"/>
      </a:defRPr>
    </a:lvl1pPr>
    <a:lvl2pPr indent="228600" latinLnBrk="0">
      <a:spcBef>
        <a:spcPts val="400"/>
      </a:spcBef>
      <a:defRPr sz="1200">
        <a:latin typeface="+mn-lt"/>
        <a:ea typeface="+mn-ea"/>
        <a:cs typeface="+mn-cs"/>
        <a:sym typeface="Arial"/>
      </a:defRPr>
    </a:lvl2pPr>
    <a:lvl3pPr indent="457200" latinLnBrk="0">
      <a:spcBef>
        <a:spcPts val="400"/>
      </a:spcBef>
      <a:defRPr sz="1200">
        <a:latin typeface="+mn-lt"/>
        <a:ea typeface="+mn-ea"/>
        <a:cs typeface="+mn-cs"/>
        <a:sym typeface="Arial"/>
      </a:defRPr>
    </a:lvl3pPr>
    <a:lvl4pPr indent="685800" latinLnBrk="0">
      <a:spcBef>
        <a:spcPts val="400"/>
      </a:spcBef>
      <a:defRPr sz="1200">
        <a:latin typeface="+mn-lt"/>
        <a:ea typeface="+mn-ea"/>
        <a:cs typeface="+mn-cs"/>
        <a:sym typeface="Arial"/>
      </a:defRPr>
    </a:lvl4pPr>
    <a:lvl5pPr indent="914400" latinLnBrk="0">
      <a:spcBef>
        <a:spcPts val="400"/>
      </a:spcBef>
      <a:defRPr sz="1200">
        <a:latin typeface="+mn-lt"/>
        <a:ea typeface="+mn-ea"/>
        <a:cs typeface="+mn-cs"/>
        <a:sym typeface="Arial"/>
      </a:defRPr>
    </a:lvl5pPr>
    <a:lvl6pPr indent="1143000" latinLnBrk="0">
      <a:spcBef>
        <a:spcPts val="400"/>
      </a:spcBef>
      <a:defRPr sz="1200">
        <a:latin typeface="+mn-lt"/>
        <a:ea typeface="+mn-ea"/>
        <a:cs typeface="+mn-cs"/>
        <a:sym typeface="Arial"/>
      </a:defRPr>
    </a:lvl6pPr>
    <a:lvl7pPr indent="1371600" latinLnBrk="0">
      <a:spcBef>
        <a:spcPts val="400"/>
      </a:spcBef>
      <a:defRPr sz="1200">
        <a:latin typeface="+mn-lt"/>
        <a:ea typeface="+mn-ea"/>
        <a:cs typeface="+mn-cs"/>
        <a:sym typeface="Arial"/>
      </a:defRPr>
    </a:lvl7pPr>
    <a:lvl8pPr indent="1600200" latinLnBrk="0">
      <a:spcBef>
        <a:spcPts val="400"/>
      </a:spcBef>
      <a:defRPr sz="1200">
        <a:latin typeface="+mn-lt"/>
        <a:ea typeface="+mn-ea"/>
        <a:cs typeface="+mn-cs"/>
        <a:sym typeface="Arial"/>
      </a:defRPr>
    </a:lvl8pPr>
    <a:lvl9pPr indent="1828800" latinLnBrk="0">
      <a:spcBef>
        <a:spcPts val="400"/>
      </a:spcBef>
      <a:defRPr sz="12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39633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Body Level One…"/>
          <p:cNvSpPr txBox="1">
            <a:spLocks noGrp="1"/>
          </p:cNvSpPr>
          <p:nvPr>
            <p:ph type="body" sz="quarter" idx="1"/>
          </p:nvPr>
        </p:nvSpPr>
        <p:spPr>
          <a:xfrm>
            <a:off x="1468628" y="4063998"/>
            <a:ext cx="9222602" cy="1016001"/>
          </a:xfrm>
          <a:prstGeom prst="rect">
            <a:avLst/>
          </a:prstGeom>
        </p:spPr>
        <p:txBody>
          <a:bodyPr/>
          <a:lstStyle>
            <a:lvl1pPr marL="0" indent="0" algn="ctr">
              <a:spcBef>
                <a:spcPts val="0"/>
              </a:spcBef>
              <a:buClrTx/>
              <a:buSzTx/>
              <a:buFontTx/>
              <a:buNone/>
            </a:lvl1pPr>
            <a:lvl2pPr marL="0" indent="457242" algn="ctr">
              <a:spcBef>
                <a:spcPts val="0"/>
              </a:spcBef>
              <a:buClrTx/>
              <a:buSzTx/>
              <a:buFontTx/>
              <a:buNone/>
            </a:lvl2pPr>
            <a:lvl3pPr marL="0" indent="914484" algn="ctr">
              <a:spcBef>
                <a:spcPts val="0"/>
              </a:spcBef>
              <a:buClrTx/>
              <a:buSzTx/>
              <a:buFontTx/>
              <a:buNone/>
            </a:lvl3pPr>
            <a:lvl4pPr marL="0" indent="1371725" algn="ctr">
              <a:spcBef>
                <a:spcPts val="0"/>
              </a:spcBef>
              <a:buClrTx/>
              <a:buSzTx/>
              <a:buFontTx/>
              <a:buNone/>
            </a:lvl4pPr>
            <a:lvl5pPr marL="0" indent="1828967" algn="ctr">
              <a:spcBef>
                <a:spcPts val="0"/>
              </a:spcBef>
              <a:buClrTx/>
              <a:buSzTx/>
              <a:buFontTx/>
              <a:buNone/>
            </a:lvl5pPr>
          </a:lstStyle>
          <a:p>
            <a:r>
              <a:t>Body Level One</a:t>
            </a:r>
          </a:p>
          <a:p>
            <a:pPr lvl="1"/>
            <a:r>
              <a:t>Body Level Two</a:t>
            </a:r>
          </a:p>
          <a:p>
            <a:pPr lvl="2"/>
            <a:r>
              <a:t>Body Level Three</a:t>
            </a:r>
          </a:p>
          <a:p>
            <a:pPr lvl="3"/>
            <a:r>
              <a:t>Body Level Four</a:t>
            </a:r>
          </a:p>
          <a:p>
            <a:pPr lvl="4"/>
            <a:r>
              <a:t>Body Level Five</a:t>
            </a:r>
          </a:p>
        </p:txBody>
      </p:sp>
      <p:sp>
        <p:nvSpPr>
          <p:cNvPr id="12" name="Title Text"/>
          <p:cNvSpPr txBox="1">
            <a:spLocks noGrp="1"/>
          </p:cNvSpPr>
          <p:nvPr>
            <p:ph type="title"/>
          </p:nvPr>
        </p:nvSpPr>
        <p:spPr>
          <a:xfrm>
            <a:off x="1468628" y="1828800"/>
            <a:ext cx="9222602" cy="2147927"/>
          </a:xfrm>
          <a:prstGeom prst="rect">
            <a:avLst/>
          </a:prstGeom>
        </p:spPr>
        <p:txBody>
          <a:bodyPr anchor="ctr"/>
          <a:lstStyle>
            <a:lvl1pPr algn="ctr">
              <a:defRPr sz="3300"/>
            </a:lvl1pPr>
          </a:lstStyle>
          <a:p>
            <a:r>
              <a:t>Title Text</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Alternate Picture with Caption">
    <p:spTree>
      <p:nvGrpSpPr>
        <p:cNvPr id="1" name=""/>
        <p:cNvGrpSpPr/>
        <p:nvPr/>
      </p:nvGrpSpPr>
      <p:grpSpPr>
        <a:xfrm>
          <a:off x="0" y="0"/>
          <a:ext cx="0" cy="0"/>
          <a:chOff x="0" y="0"/>
          <a:chExt cx="0" cy="0"/>
        </a:xfrm>
      </p:grpSpPr>
      <p:sp>
        <p:nvSpPr>
          <p:cNvPr id="95" name="Rectangle 4"/>
          <p:cNvSpPr/>
          <p:nvPr/>
        </p:nvSpPr>
        <p:spPr>
          <a:xfrm>
            <a:off x="0" y="-1588"/>
            <a:ext cx="7620000" cy="6859588"/>
          </a:xfrm>
          <a:prstGeom prst="rect">
            <a:avLst/>
          </a:prstGeom>
          <a:solidFill>
            <a:srgbClr val="000000"/>
          </a:solidFill>
          <a:ln w="12700">
            <a:miter lim="400000"/>
          </a:ln>
        </p:spPr>
        <p:txBody>
          <a:bodyPr lIns="45719" rIns="45719" anchor="ctr"/>
          <a:lstStyle/>
          <a:p>
            <a:pPr>
              <a:defRPr>
                <a:solidFill>
                  <a:srgbClr val="FFFFFF"/>
                </a:solidFill>
              </a:defRPr>
            </a:pPr>
            <a:endParaRPr/>
          </a:p>
        </p:txBody>
      </p:sp>
      <p:sp>
        <p:nvSpPr>
          <p:cNvPr id="96" name="Picture Placeholder 2"/>
          <p:cNvSpPr>
            <a:spLocks noGrp="1"/>
          </p:cNvSpPr>
          <p:nvPr>
            <p:ph type="pic" idx="21"/>
          </p:nvPr>
        </p:nvSpPr>
        <p:spPr>
          <a:xfrm>
            <a:off x="508001" y="482604"/>
            <a:ext cx="6604002" cy="5842002"/>
          </a:xfrm>
          <a:prstGeom prst="rect">
            <a:avLst/>
          </a:prstGeom>
        </p:spPr>
        <p:txBody>
          <a:bodyPr lIns="91439" tIns="45719" rIns="91439" bIns="45719">
            <a:noAutofit/>
          </a:bodyPr>
          <a:lstStyle/>
          <a:p>
            <a:endParaRPr/>
          </a:p>
        </p:txBody>
      </p:sp>
      <p:sp>
        <p:nvSpPr>
          <p:cNvPr id="97" name="Body Level One…"/>
          <p:cNvSpPr txBox="1">
            <a:spLocks noGrp="1"/>
          </p:cNvSpPr>
          <p:nvPr>
            <p:ph type="body" sz="half" idx="1"/>
          </p:nvPr>
        </p:nvSpPr>
        <p:spPr>
          <a:xfrm>
            <a:off x="7823200" y="2108200"/>
            <a:ext cx="3962400" cy="4267200"/>
          </a:xfrm>
          <a:prstGeom prst="rect">
            <a:avLst/>
          </a:prstGeom>
        </p:spPr>
        <p:txBody>
          <a:bodyPr/>
          <a:lstStyle>
            <a:lvl1pPr marL="0" indent="0">
              <a:buClrTx/>
              <a:buSzTx/>
              <a:buFontTx/>
              <a:buNone/>
              <a:defRPr sz="1500"/>
            </a:lvl1pPr>
            <a:lvl2pPr marL="0" indent="457242">
              <a:buClrTx/>
              <a:buSzTx/>
              <a:buFontTx/>
              <a:buNone/>
              <a:defRPr sz="1500"/>
            </a:lvl2pPr>
            <a:lvl3pPr marL="0" indent="914484">
              <a:buClrTx/>
              <a:buSzTx/>
              <a:buFontTx/>
              <a:buNone/>
              <a:defRPr sz="1500"/>
            </a:lvl3pPr>
            <a:lvl4pPr marL="0" indent="1371725">
              <a:buClrTx/>
              <a:buSzTx/>
              <a:buFontTx/>
              <a:buNone/>
              <a:defRPr sz="1500"/>
            </a:lvl4pPr>
            <a:lvl5pPr marL="0" indent="1828967">
              <a:buClrTx/>
              <a:buSzTx/>
              <a:buFontTx/>
              <a:buNone/>
              <a:defRPr sz="1500"/>
            </a:lvl5pPr>
          </a:lstStyle>
          <a:p>
            <a:r>
              <a:t>Body Level One</a:t>
            </a:r>
          </a:p>
          <a:p>
            <a:pPr lvl="1"/>
            <a:r>
              <a:t>Body Level Two</a:t>
            </a:r>
          </a:p>
          <a:p>
            <a:pPr lvl="2"/>
            <a:r>
              <a:t>Body Level Three</a:t>
            </a:r>
          </a:p>
          <a:p>
            <a:pPr lvl="3"/>
            <a:r>
              <a:t>Body Level Four</a:t>
            </a:r>
          </a:p>
          <a:p>
            <a:pPr lvl="4"/>
            <a:r>
              <a:t>Body Level Five</a:t>
            </a:r>
          </a:p>
        </p:txBody>
      </p:sp>
      <p:sp>
        <p:nvSpPr>
          <p:cNvPr id="98" name="Title Text"/>
          <p:cNvSpPr txBox="1">
            <a:spLocks noGrp="1"/>
          </p:cNvSpPr>
          <p:nvPr>
            <p:ph type="title"/>
          </p:nvPr>
        </p:nvSpPr>
        <p:spPr>
          <a:xfrm>
            <a:off x="7823200" y="482600"/>
            <a:ext cx="3962400" cy="1422400"/>
          </a:xfrm>
          <a:prstGeom prst="rect">
            <a:avLst/>
          </a:prstGeom>
        </p:spPr>
        <p:txBody>
          <a:bodyPr/>
          <a:lstStyle>
            <a:lvl1pPr>
              <a:defRPr sz="2400"/>
            </a:lvl1pPr>
          </a:lstStyle>
          <a:p>
            <a:r>
              <a:t>Title Text</a:t>
            </a: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Picture with Caption">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48" name="Picture 7" descr="Picture 7"/>
          <p:cNvPicPr>
            <a:picLocks noChangeAspect="1"/>
          </p:cNvPicPr>
          <p:nvPr/>
        </p:nvPicPr>
        <p:blipFill>
          <a:blip r:embed="rId3" cstate="email">
            <a:extLst>
              <a:ext uri="{28A0092B-C50C-407E-A947-70E740481C1C}">
                <a14:useLocalDpi xmlns:a14="http://schemas.microsoft.com/office/drawing/2010/main"/>
              </a:ext>
            </a:extLst>
          </a:blip>
          <a:srcRect l="3613"/>
          <a:stretch>
            <a:fillRect/>
          </a:stretch>
        </p:blipFill>
        <p:spPr>
          <a:xfrm>
            <a:off x="-1" y="2670175"/>
            <a:ext cx="4037014" cy="4187825"/>
          </a:xfrm>
          <a:prstGeom prst="rect">
            <a:avLst/>
          </a:prstGeom>
          <a:ln w="12700">
            <a:miter lim="400000"/>
          </a:ln>
        </p:spPr>
      </p:pic>
      <p:pic>
        <p:nvPicPr>
          <p:cNvPr id="1149" name="Picture 6" descr="Picture 6"/>
          <p:cNvPicPr>
            <a:picLocks noChangeAspect="1"/>
          </p:cNvPicPr>
          <p:nvPr/>
        </p:nvPicPr>
        <p:blipFill>
          <a:blip r:embed="rId4" cstate="email">
            <a:extLst>
              <a:ext uri="{28A0092B-C50C-407E-A947-70E740481C1C}">
                <a14:useLocalDpi xmlns:a14="http://schemas.microsoft.com/office/drawing/2010/main"/>
              </a:ext>
            </a:extLst>
          </a:blip>
          <a:srcRect l="35640"/>
          <a:stretch>
            <a:fillRect/>
          </a:stretch>
        </p:blipFill>
        <p:spPr>
          <a:xfrm>
            <a:off x="0" y="2892425"/>
            <a:ext cx="1522413" cy="2365375"/>
          </a:xfrm>
          <a:prstGeom prst="rect">
            <a:avLst/>
          </a:prstGeom>
          <a:ln w="12700">
            <a:miter lim="400000"/>
          </a:ln>
        </p:spPr>
      </p:pic>
      <p:sp>
        <p:nvSpPr>
          <p:cNvPr id="1150" name="Oval 15"/>
          <p:cNvSpPr/>
          <p:nvPr/>
        </p:nvSpPr>
        <p:spPr>
          <a:xfrm>
            <a:off x="8609011" y="1676400"/>
            <a:ext cx="28194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lgn="l">
              <a:defRPr>
                <a:solidFill>
                  <a:srgbClr val="FFFFFF"/>
                </a:solidFill>
                <a:latin typeface="+mn-lt"/>
                <a:ea typeface="+mn-ea"/>
                <a:cs typeface="+mn-cs"/>
                <a:sym typeface="Arial"/>
              </a:defRPr>
            </a:pPr>
            <a:endParaRPr/>
          </a:p>
        </p:txBody>
      </p:sp>
      <p:pic>
        <p:nvPicPr>
          <p:cNvPr id="1151" name="Picture 8" descr="Picture 8"/>
          <p:cNvPicPr>
            <a:picLocks noChangeAspect="1"/>
          </p:cNvPicPr>
          <p:nvPr/>
        </p:nvPicPr>
        <p:blipFill>
          <a:blip r:embed="rId5" cstate="email">
            <a:extLst>
              <a:ext uri="{28A0092B-C50C-407E-A947-70E740481C1C}">
                <a14:useLocalDpi xmlns:a14="http://schemas.microsoft.com/office/drawing/2010/main"/>
              </a:ext>
            </a:extLst>
          </a:blip>
          <a:srcRect t="28812"/>
          <a:stretch>
            <a:fillRect/>
          </a:stretch>
        </p:blipFill>
        <p:spPr>
          <a:xfrm>
            <a:off x="7999413" y="0"/>
            <a:ext cx="1603376" cy="1141413"/>
          </a:xfrm>
          <a:prstGeom prst="rect">
            <a:avLst/>
          </a:prstGeom>
          <a:ln w="12700">
            <a:miter lim="400000"/>
          </a:ln>
        </p:spPr>
      </p:pic>
      <p:pic>
        <p:nvPicPr>
          <p:cNvPr id="1152" name="Picture 9" descr="Picture 9"/>
          <p:cNvPicPr>
            <a:picLocks noChangeAspect="1"/>
          </p:cNvPicPr>
          <p:nvPr/>
        </p:nvPicPr>
        <p:blipFill>
          <a:blip r:embed="rId6" cstate="email">
            <a:extLst>
              <a:ext uri="{28A0092B-C50C-407E-A947-70E740481C1C}">
                <a14:useLocalDpi xmlns:a14="http://schemas.microsoft.com/office/drawing/2010/main"/>
              </a:ext>
            </a:extLst>
          </a:blip>
          <a:srcRect b="23320"/>
          <a:stretch>
            <a:fillRect/>
          </a:stretch>
        </p:blipFill>
        <p:spPr>
          <a:xfrm>
            <a:off x="8605838" y="6096000"/>
            <a:ext cx="993776" cy="762000"/>
          </a:xfrm>
          <a:prstGeom prst="rect">
            <a:avLst/>
          </a:prstGeom>
          <a:ln w="12700">
            <a:miter lim="400000"/>
          </a:ln>
        </p:spPr>
      </p:pic>
      <p:sp>
        <p:nvSpPr>
          <p:cNvPr id="1153" name="Rectangle 13"/>
          <p:cNvSpPr/>
          <p:nvPr/>
        </p:nvSpPr>
        <p:spPr>
          <a:xfrm>
            <a:off x="10437813" y="0"/>
            <a:ext cx="685801" cy="1143000"/>
          </a:xfrm>
          <a:prstGeom prst="rect">
            <a:avLst/>
          </a:prstGeom>
          <a:solidFill>
            <a:srgbClr val="B01513"/>
          </a:solidFill>
          <a:ln w="12700">
            <a:miter lim="400000"/>
          </a:ln>
          <a:effectLst>
            <a:outerShdw blurRad="38100" dist="25400" dir="5400000" rotWithShape="0">
              <a:srgbClr val="000000">
                <a:alpha val="45000"/>
              </a:srgbClr>
            </a:outerShdw>
          </a:effectLst>
        </p:spPr>
        <p:txBody>
          <a:bodyPr lIns="45719" rIns="45719"/>
          <a:lstStyle/>
          <a:p>
            <a:pPr algn="l">
              <a:defRPr>
                <a:solidFill>
                  <a:srgbClr val="FFFFFF"/>
                </a:solidFill>
                <a:latin typeface="+mn-lt"/>
                <a:ea typeface="+mn-ea"/>
                <a:cs typeface="+mn-cs"/>
                <a:sym typeface="Arial"/>
              </a:defRPr>
            </a:pPr>
            <a:endParaRPr/>
          </a:p>
        </p:txBody>
      </p:sp>
      <p:sp>
        <p:nvSpPr>
          <p:cNvPr id="1154" name="Title Text"/>
          <p:cNvSpPr txBox="1">
            <a:spLocks noGrp="1"/>
          </p:cNvSpPr>
          <p:nvPr>
            <p:ph type="title"/>
          </p:nvPr>
        </p:nvSpPr>
        <p:spPr>
          <a:xfrm>
            <a:off x="1153906" y="1854192"/>
            <a:ext cx="5092908" cy="1574809"/>
          </a:xfrm>
          <a:prstGeom prst="rect">
            <a:avLst/>
          </a:prstGeom>
        </p:spPr>
        <p:txBody>
          <a:bodyPr lIns="45719" tIns="45719" rIns="45719" bIns="45719"/>
          <a:lstStyle>
            <a:lvl1pPr defTabSz="457200">
              <a:lnSpc>
                <a:spcPct val="100000"/>
              </a:lnSpc>
              <a:defRPr sz="3600" cap="none">
                <a:solidFill>
                  <a:schemeClr val="accent1">
                    <a:lumOff val="43609"/>
                  </a:schemeClr>
                </a:solidFill>
              </a:defRPr>
            </a:lvl1pPr>
          </a:lstStyle>
          <a:p>
            <a:r>
              <a:t>Title Text</a:t>
            </a:r>
          </a:p>
        </p:txBody>
      </p:sp>
      <p:sp>
        <p:nvSpPr>
          <p:cNvPr id="1155" name="Picture Placeholder 2"/>
          <p:cNvSpPr>
            <a:spLocks noGrp="1"/>
          </p:cNvSpPr>
          <p:nvPr>
            <p:ph type="pic" sz="quarter" idx="21"/>
          </p:nvPr>
        </p:nvSpPr>
        <p:spPr>
          <a:xfrm>
            <a:off x="6949546" y="1143000"/>
            <a:ext cx="3200401" cy="4572000"/>
          </a:xfrm>
          <a:prstGeom prst="rect">
            <a:avLst/>
          </a:prstGeom>
          <a:effectLst>
            <a:outerShdw blurRad="50800" dist="50800" dir="5400000" rotWithShape="0">
              <a:srgbClr val="000000">
                <a:alpha val="43000"/>
              </a:srgbClr>
            </a:outerShdw>
          </a:effectLst>
        </p:spPr>
        <p:txBody>
          <a:bodyPr lIns="91439" tIns="45719" rIns="91439" bIns="45719">
            <a:noAutofit/>
          </a:bodyPr>
          <a:lstStyle/>
          <a:p>
            <a:endParaRPr/>
          </a:p>
        </p:txBody>
      </p:sp>
      <p:sp>
        <p:nvSpPr>
          <p:cNvPr id="1156" name="Body Level One…"/>
          <p:cNvSpPr txBox="1">
            <a:spLocks noGrp="1"/>
          </p:cNvSpPr>
          <p:nvPr>
            <p:ph type="body" sz="quarter" idx="1"/>
          </p:nvPr>
        </p:nvSpPr>
        <p:spPr>
          <a:xfrm>
            <a:off x="1154954" y="3657600"/>
            <a:ext cx="5084980" cy="1371600"/>
          </a:xfrm>
          <a:prstGeom prst="rect">
            <a:avLst/>
          </a:prstGeom>
        </p:spPr>
        <p:txBody>
          <a:bodyPr lIns="45719" tIns="45719" rIns="45719" bIns="45719"/>
          <a:lstStyle>
            <a:lvl1pPr marL="0" indent="0" defTabSz="457200">
              <a:lnSpc>
                <a:spcPct val="100000"/>
              </a:lnSpc>
              <a:spcBef>
                <a:spcPts val="1000"/>
              </a:spcBef>
              <a:buClrTx/>
              <a:buSzTx/>
              <a:buFontTx/>
              <a:buNone/>
              <a:defRPr sz="1400"/>
            </a:lvl1pPr>
            <a:lvl2pPr marL="0" indent="457200" defTabSz="457200">
              <a:lnSpc>
                <a:spcPct val="100000"/>
              </a:lnSpc>
              <a:spcBef>
                <a:spcPts val="1000"/>
              </a:spcBef>
              <a:buClrTx/>
              <a:buSzTx/>
              <a:buFontTx/>
              <a:buNone/>
              <a:defRPr sz="1400"/>
            </a:lvl2pPr>
            <a:lvl3pPr marL="0" indent="914400" defTabSz="457200">
              <a:lnSpc>
                <a:spcPct val="100000"/>
              </a:lnSpc>
              <a:spcBef>
                <a:spcPts val="1000"/>
              </a:spcBef>
              <a:buClrTx/>
              <a:buSzTx/>
              <a:buFontTx/>
              <a:buNone/>
              <a:defRPr sz="1400"/>
            </a:lvl3pPr>
            <a:lvl4pPr marL="0" indent="1371600" defTabSz="457200">
              <a:lnSpc>
                <a:spcPct val="100000"/>
              </a:lnSpc>
              <a:spcBef>
                <a:spcPts val="1000"/>
              </a:spcBef>
              <a:buClrTx/>
              <a:buSzTx/>
              <a:buFontTx/>
              <a:buNone/>
              <a:defRPr sz="1400"/>
            </a:lvl4pPr>
            <a:lvl5pPr marL="0" indent="1828800" defTabSz="457200">
              <a:lnSpc>
                <a:spcPct val="100000"/>
              </a:lnSpc>
              <a:spcBef>
                <a:spcPts val="1000"/>
              </a:spcBef>
              <a:buClrTx/>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157" name="Slide Number"/>
          <p:cNvSpPr txBox="1">
            <a:spLocks noGrp="1"/>
          </p:cNvSpPr>
          <p:nvPr>
            <p:ph type="sldNum" sz="quarter" idx="2"/>
          </p:nvPr>
        </p:nvSpPr>
        <p:spPr>
          <a:xfrm>
            <a:off x="10521350" y="577418"/>
            <a:ext cx="499677" cy="486208"/>
          </a:xfrm>
          <a:prstGeom prst="rect">
            <a:avLst/>
          </a:prstGeom>
        </p:spPr>
        <p:txBody>
          <a:bodyPr lIns="45719" tIns="45719" rIns="45719" bIns="45719" anchor="b"/>
          <a:lstStyle>
            <a:lvl1pPr algn="ctr">
              <a:defRPr sz="2800"/>
            </a:lvl1pPr>
          </a:lstStyle>
          <a:p>
            <a:fld id="{86CB4B4D-7CA3-9044-876B-883B54F8677D}" type="slidenum">
              <a:t>‹#›</a:t>
            </a:fld>
            <a:endParaRPr/>
          </a:p>
        </p:txBody>
      </p:sp>
    </p:spTree>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Panoramic Picture with Caption">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64" name="Picture 7" descr="Picture 7"/>
          <p:cNvPicPr>
            <a:picLocks noChangeAspect="1"/>
          </p:cNvPicPr>
          <p:nvPr/>
        </p:nvPicPr>
        <p:blipFill>
          <a:blip r:embed="rId3" cstate="email">
            <a:extLst>
              <a:ext uri="{28A0092B-C50C-407E-A947-70E740481C1C}">
                <a14:useLocalDpi xmlns:a14="http://schemas.microsoft.com/office/drawing/2010/main"/>
              </a:ext>
            </a:extLst>
          </a:blip>
          <a:srcRect l="3613"/>
          <a:stretch>
            <a:fillRect/>
          </a:stretch>
        </p:blipFill>
        <p:spPr>
          <a:xfrm>
            <a:off x="-1" y="2670175"/>
            <a:ext cx="4037014" cy="4187825"/>
          </a:xfrm>
          <a:prstGeom prst="rect">
            <a:avLst/>
          </a:prstGeom>
          <a:ln w="12700">
            <a:miter lim="400000"/>
          </a:ln>
        </p:spPr>
      </p:pic>
      <p:pic>
        <p:nvPicPr>
          <p:cNvPr id="1165" name="Picture 6" descr="Picture 6"/>
          <p:cNvPicPr>
            <a:picLocks noChangeAspect="1"/>
          </p:cNvPicPr>
          <p:nvPr/>
        </p:nvPicPr>
        <p:blipFill>
          <a:blip r:embed="rId4" cstate="email">
            <a:extLst>
              <a:ext uri="{28A0092B-C50C-407E-A947-70E740481C1C}">
                <a14:useLocalDpi xmlns:a14="http://schemas.microsoft.com/office/drawing/2010/main"/>
              </a:ext>
            </a:extLst>
          </a:blip>
          <a:srcRect l="35640"/>
          <a:stretch>
            <a:fillRect/>
          </a:stretch>
        </p:blipFill>
        <p:spPr>
          <a:xfrm>
            <a:off x="0" y="2892425"/>
            <a:ext cx="1522413" cy="2365375"/>
          </a:xfrm>
          <a:prstGeom prst="rect">
            <a:avLst/>
          </a:prstGeom>
          <a:ln w="12700">
            <a:miter lim="400000"/>
          </a:ln>
        </p:spPr>
      </p:pic>
      <p:sp>
        <p:nvSpPr>
          <p:cNvPr id="1166" name="Oval 15"/>
          <p:cNvSpPr/>
          <p:nvPr/>
        </p:nvSpPr>
        <p:spPr>
          <a:xfrm>
            <a:off x="8609011" y="1676400"/>
            <a:ext cx="28194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lgn="l">
              <a:defRPr>
                <a:solidFill>
                  <a:srgbClr val="FFFFFF"/>
                </a:solidFill>
                <a:latin typeface="+mn-lt"/>
                <a:ea typeface="+mn-ea"/>
                <a:cs typeface="+mn-cs"/>
                <a:sym typeface="Arial"/>
              </a:defRPr>
            </a:pPr>
            <a:endParaRPr/>
          </a:p>
        </p:txBody>
      </p:sp>
      <p:pic>
        <p:nvPicPr>
          <p:cNvPr id="1167" name="Picture 8" descr="Picture 8"/>
          <p:cNvPicPr>
            <a:picLocks noChangeAspect="1"/>
          </p:cNvPicPr>
          <p:nvPr/>
        </p:nvPicPr>
        <p:blipFill>
          <a:blip r:embed="rId5" cstate="email">
            <a:extLst>
              <a:ext uri="{28A0092B-C50C-407E-A947-70E740481C1C}">
                <a14:useLocalDpi xmlns:a14="http://schemas.microsoft.com/office/drawing/2010/main"/>
              </a:ext>
            </a:extLst>
          </a:blip>
          <a:srcRect t="28812"/>
          <a:stretch>
            <a:fillRect/>
          </a:stretch>
        </p:blipFill>
        <p:spPr>
          <a:xfrm>
            <a:off x="7999413" y="0"/>
            <a:ext cx="1603376" cy="1141413"/>
          </a:xfrm>
          <a:prstGeom prst="rect">
            <a:avLst/>
          </a:prstGeom>
          <a:ln w="12700">
            <a:miter lim="400000"/>
          </a:ln>
        </p:spPr>
      </p:pic>
      <p:pic>
        <p:nvPicPr>
          <p:cNvPr id="1168" name="Picture 9" descr="Picture 9"/>
          <p:cNvPicPr>
            <a:picLocks noChangeAspect="1"/>
          </p:cNvPicPr>
          <p:nvPr/>
        </p:nvPicPr>
        <p:blipFill>
          <a:blip r:embed="rId6" cstate="email">
            <a:extLst>
              <a:ext uri="{28A0092B-C50C-407E-A947-70E740481C1C}">
                <a14:useLocalDpi xmlns:a14="http://schemas.microsoft.com/office/drawing/2010/main"/>
              </a:ext>
            </a:extLst>
          </a:blip>
          <a:srcRect b="23320"/>
          <a:stretch>
            <a:fillRect/>
          </a:stretch>
        </p:blipFill>
        <p:spPr>
          <a:xfrm>
            <a:off x="8605838" y="6096000"/>
            <a:ext cx="993776" cy="762000"/>
          </a:xfrm>
          <a:prstGeom prst="rect">
            <a:avLst/>
          </a:prstGeom>
          <a:ln w="12700">
            <a:miter lim="400000"/>
          </a:ln>
        </p:spPr>
      </p:pic>
      <p:sp>
        <p:nvSpPr>
          <p:cNvPr id="1169" name="Rectangle 13"/>
          <p:cNvSpPr/>
          <p:nvPr/>
        </p:nvSpPr>
        <p:spPr>
          <a:xfrm>
            <a:off x="10437813" y="0"/>
            <a:ext cx="685801" cy="1143000"/>
          </a:xfrm>
          <a:prstGeom prst="rect">
            <a:avLst/>
          </a:prstGeom>
          <a:solidFill>
            <a:srgbClr val="B01513"/>
          </a:solidFill>
          <a:ln w="12700">
            <a:miter lim="400000"/>
          </a:ln>
          <a:effectLst>
            <a:outerShdw blurRad="38100" dist="25400" dir="5400000" rotWithShape="0">
              <a:srgbClr val="000000">
                <a:alpha val="45000"/>
              </a:srgbClr>
            </a:outerShdw>
          </a:effectLst>
        </p:spPr>
        <p:txBody>
          <a:bodyPr lIns="45719" rIns="45719"/>
          <a:lstStyle/>
          <a:p>
            <a:pPr algn="l">
              <a:defRPr>
                <a:solidFill>
                  <a:srgbClr val="FFFFFF"/>
                </a:solidFill>
                <a:latin typeface="+mn-lt"/>
                <a:ea typeface="+mn-ea"/>
                <a:cs typeface="+mn-cs"/>
                <a:sym typeface="Arial"/>
              </a:defRPr>
            </a:pPr>
            <a:endParaRPr/>
          </a:p>
        </p:txBody>
      </p:sp>
      <p:sp>
        <p:nvSpPr>
          <p:cNvPr id="1170" name="Title Text"/>
          <p:cNvSpPr txBox="1">
            <a:spLocks noGrp="1"/>
          </p:cNvSpPr>
          <p:nvPr>
            <p:ph type="title"/>
          </p:nvPr>
        </p:nvSpPr>
        <p:spPr>
          <a:xfrm>
            <a:off x="1154955" y="4800586"/>
            <a:ext cx="8825658" cy="566739"/>
          </a:xfrm>
          <a:prstGeom prst="rect">
            <a:avLst/>
          </a:prstGeom>
        </p:spPr>
        <p:txBody>
          <a:bodyPr lIns="45719" tIns="45719" rIns="45719" bIns="45719"/>
          <a:lstStyle>
            <a:lvl1pPr defTabSz="457200">
              <a:lnSpc>
                <a:spcPct val="100000"/>
              </a:lnSpc>
              <a:defRPr sz="2400" cap="none">
                <a:solidFill>
                  <a:schemeClr val="accent1">
                    <a:lumOff val="43609"/>
                  </a:schemeClr>
                </a:solidFill>
              </a:defRPr>
            </a:lvl1pPr>
          </a:lstStyle>
          <a:p>
            <a:r>
              <a:t>Title Text</a:t>
            </a:r>
          </a:p>
        </p:txBody>
      </p:sp>
      <p:sp>
        <p:nvSpPr>
          <p:cNvPr id="1171" name="Picture Placeholder 2"/>
          <p:cNvSpPr>
            <a:spLocks noGrp="1"/>
          </p:cNvSpPr>
          <p:nvPr>
            <p:ph type="pic" sz="half" idx="21"/>
          </p:nvPr>
        </p:nvSpPr>
        <p:spPr>
          <a:xfrm>
            <a:off x="1154954" y="685799"/>
            <a:ext cx="8825660" cy="3640668"/>
          </a:xfrm>
          <a:prstGeom prst="rect">
            <a:avLst/>
          </a:prstGeom>
          <a:effectLst>
            <a:outerShdw blurRad="50800" dist="50800" dir="5400000" rotWithShape="0">
              <a:srgbClr val="000000">
                <a:alpha val="43000"/>
              </a:srgbClr>
            </a:outerShdw>
          </a:effectLst>
        </p:spPr>
        <p:txBody>
          <a:bodyPr lIns="91439" tIns="45719" rIns="91439" bIns="45719">
            <a:noAutofit/>
          </a:bodyPr>
          <a:lstStyle/>
          <a:p>
            <a:endParaRPr/>
          </a:p>
        </p:txBody>
      </p:sp>
      <p:sp>
        <p:nvSpPr>
          <p:cNvPr id="1172" name="Body Level One…"/>
          <p:cNvSpPr txBox="1">
            <a:spLocks noGrp="1"/>
          </p:cNvSpPr>
          <p:nvPr>
            <p:ph type="body" sz="quarter" idx="1"/>
          </p:nvPr>
        </p:nvSpPr>
        <p:spPr>
          <a:xfrm>
            <a:off x="1154955" y="5367325"/>
            <a:ext cx="8825657" cy="493713"/>
          </a:xfrm>
          <a:prstGeom prst="rect">
            <a:avLst/>
          </a:prstGeom>
        </p:spPr>
        <p:txBody>
          <a:bodyPr lIns="45719" tIns="45719" rIns="45719" bIns="45719"/>
          <a:lstStyle>
            <a:lvl1pPr marL="0" indent="0" defTabSz="457200">
              <a:lnSpc>
                <a:spcPct val="100000"/>
              </a:lnSpc>
              <a:spcBef>
                <a:spcPts val="1000"/>
              </a:spcBef>
              <a:buClrTx/>
              <a:buSzTx/>
              <a:buFontTx/>
              <a:buNone/>
              <a:defRPr sz="1200"/>
            </a:lvl1pPr>
            <a:lvl2pPr marL="0" indent="457200" defTabSz="457200">
              <a:lnSpc>
                <a:spcPct val="100000"/>
              </a:lnSpc>
              <a:spcBef>
                <a:spcPts val="1000"/>
              </a:spcBef>
              <a:buClrTx/>
              <a:buSzTx/>
              <a:buFontTx/>
              <a:buNone/>
              <a:defRPr sz="1200"/>
            </a:lvl2pPr>
            <a:lvl3pPr marL="0" indent="914400" defTabSz="457200">
              <a:lnSpc>
                <a:spcPct val="100000"/>
              </a:lnSpc>
              <a:spcBef>
                <a:spcPts val="1000"/>
              </a:spcBef>
              <a:buClrTx/>
              <a:buSzTx/>
              <a:buFontTx/>
              <a:buNone/>
              <a:defRPr sz="1200"/>
            </a:lvl3pPr>
            <a:lvl4pPr marL="0" indent="1371600" defTabSz="457200">
              <a:lnSpc>
                <a:spcPct val="100000"/>
              </a:lnSpc>
              <a:spcBef>
                <a:spcPts val="1000"/>
              </a:spcBef>
              <a:buClrTx/>
              <a:buSzTx/>
              <a:buFontTx/>
              <a:buNone/>
              <a:defRPr sz="1200"/>
            </a:lvl4pPr>
            <a:lvl5pPr marL="0" indent="1828800" defTabSz="457200">
              <a:lnSpc>
                <a:spcPct val="100000"/>
              </a:lnSpc>
              <a:spcBef>
                <a:spcPts val="1000"/>
              </a:spcBef>
              <a:buClrTx/>
              <a:buSzTx/>
              <a:buFontTx/>
              <a:buNone/>
              <a:defRPr sz="1200"/>
            </a:lvl5pPr>
          </a:lstStyle>
          <a:p>
            <a:r>
              <a:t>Body Level One</a:t>
            </a:r>
          </a:p>
          <a:p>
            <a:pPr lvl="1"/>
            <a:r>
              <a:t>Body Level Two</a:t>
            </a:r>
          </a:p>
          <a:p>
            <a:pPr lvl="2"/>
            <a:r>
              <a:t>Body Level Three</a:t>
            </a:r>
          </a:p>
          <a:p>
            <a:pPr lvl="3"/>
            <a:r>
              <a:t>Body Level Four</a:t>
            </a:r>
          </a:p>
          <a:p>
            <a:pPr lvl="4"/>
            <a:r>
              <a:t>Body Level Five</a:t>
            </a:r>
          </a:p>
        </p:txBody>
      </p:sp>
      <p:sp>
        <p:nvSpPr>
          <p:cNvPr id="1173" name="Slide Number"/>
          <p:cNvSpPr txBox="1">
            <a:spLocks noGrp="1"/>
          </p:cNvSpPr>
          <p:nvPr>
            <p:ph type="sldNum" sz="quarter" idx="2"/>
          </p:nvPr>
        </p:nvSpPr>
        <p:spPr>
          <a:xfrm>
            <a:off x="10521350" y="577418"/>
            <a:ext cx="499677" cy="486208"/>
          </a:xfrm>
          <a:prstGeom prst="rect">
            <a:avLst/>
          </a:prstGeom>
        </p:spPr>
        <p:txBody>
          <a:bodyPr lIns="45719" tIns="45719" rIns="45719" bIns="45719" anchor="b"/>
          <a:lstStyle>
            <a:lvl1pPr algn="ctr">
              <a:defRPr sz="2800"/>
            </a:lvl1pPr>
          </a:lstStyle>
          <a:p>
            <a:fld id="{86CB4B4D-7CA3-9044-876B-883B54F8677D}" type="slidenum">
              <a:t>‹#›</a:t>
            </a:fld>
            <a:endParaRPr/>
          </a:p>
        </p:txBody>
      </p:sp>
    </p:spTree>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Title and Caption">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80" name="Picture 7" descr="Picture 7"/>
          <p:cNvPicPr>
            <a:picLocks noChangeAspect="1"/>
          </p:cNvPicPr>
          <p:nvPr/>
        </p:nvPicPr>
        <p:blipFill>
          <a:blip r:embed="rId3" cstate="email">
            <a:extLst>
              <a:ext uri="{28A0092B-C50C-407E-A947-70E740481C1C}">
                <a14:useLocalDpi xmlns:a14="http://schemas.microsoft.com/office/drawing/2010/main"/>
              </a:ext>
            </a:extLst>
          </a:blip>
          <a:srcRect l="3613"/>
          <a:stretch>
            <a:fillRect/>
          </a:stretch>
        </p:blipFill>
        <p:spPr>
          <a:xfrm>
            <a:off x="-1" y="2670175"/>
            <a:ext cx="4037014" cy="4187825"/>
          </a:xfrm>
          <a:prstGeom prst="rect">
            <a:avLst/>
          </a:prstGeom>
          <a:ln w="12700">
            <a:miter lim="400000"/>
          </a:ln>
        </p:spPr>
      </p:pic>
      <p:pic>
        <p:nvPicPr>
          <p:cNvPr id="1181" name="Picture 6" descr="Picture 6"/>
          <p:cNvPicPr>
            <a:picLocks noChangeAspect="1"/>
          </p:cNvPicPr>
          <p:nvPr/>
        </p:nvPicPr>
        <p:blipFill>
          <a:blip r:embed="rId4" cstate="email">
            <a:extLst>
              <a:ext uri="{28A0092B-C50C-407E-A947-70E740481C1C}">
                <a14:useLocalDpi xmlns:a14="http://schemas.microsoft.com/office/drawing/2010/main"/>
              </a:ext>
            </a:extLst>
          </a:blip>
          <a:srcRect l="35640"/>
          <a:stretch>
            <a:fillRect/>
          </a:stretch>
        </p:blipFill>
        <p:spPr>
          <a:xfrm>
            <a:off x="0" y="2892425"/>
            <a:ext cx="1522413" cy="2365375"/>
          </a:xfrm>
          <a:prstGeom prst="rect">
            <a:avLst/>
          </a:prstGeom>
          <a:ln w="12700">
            <a:miter lim="400000"/>
          </a:ln>
        </p:spPr>
      </p:pic>
      <p:sp>
        <p:nvSpPr>
          <p:cNvPr id="1182" name="Oval 15"/>
          <p:cNvSpPr/>
          <p:nvPr/>
        </p:nvSpPr>
        <p:spPr>
          <a:xfrm>
            <a:off x="8609011" y="1676400"/>
            <a:ext cx="28194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lgn="l">
              <a:defRPr>
                <a:solidFill>
                  <a:srgbClr val="FFFFFF"/>
                </a:solidFill>
                <a:latin typeface="+mn-lt"/>
                <a:ea typeface="+mn-ea"/>
                <a:cs typeface="+mn-cs"/>
                <a:sym typeface="Arial"/>
              </a:defRPr>
            </a:pPr>
            <a:endParaRPr/>
          </a:p>
        </p:txBody>
      </p:sp>
      <p:pic>
        <p:nvPicPr>
          <p:cNvPr id="1183" name="Picture 8" descr="Picture 8"/>
          <p:cNvPicPr>
            <a:picLocks noChangeAspect="1"/>
          </p:cNvPicPr>
          <p:nvPr/>
        </p:nvPicPr>
        <p:blipFill>
          <a:blip r:embed="rId5" cstate="email">
            <a:extLst>
              <a:ext uri="{28A0092B-C50C-407E-A947-70E740481C1C}">
                <a14:useLocalDpi xmlns:a14="http://schemas.microsoft.com/office/drawing/2010/main"/>
              </a:ext>
            </a:extLst>
          </a:blip>
          <a:srcRect t="28812"/>
          <a:stretch>
            <a:fillRect/>
          </a:stretch>
        </p:blipFill>
        <p:spPr>
          <a:xfrm>
            <a:off x="7999413" y="0"/>
            <a:ext cx="1603376" cy="1141413"/>
          </a:xfrm>
          <a:prstGeom prst="rect">
            <a:avLst/>
          </a:prstGeom>
          <a:ln w="12700">
            <a:miter lim="400000"/>
          </a:ln>
        </p:spPr>
      </p:pic>
      <p:pic>
        <p:nvPicPr>
          <p:cNvPr id="1184" name="Picture 9" descr="Picture 9"/>
          <p:cNvPicPr>
            <a:picLocks noChangeAspect="1"/>
          </p:cNvPicPr>
          <p:nvPr/>
        </p:nvPicPr>
        <p:blipFill>
          <a:blip r:embed="rId6" cstate="email">
            <a:extLst>
              <a:ext uri="{28A0092B-C50C-407E-A947-70E740481C1C}">
                <a14:useLocalDpi xmlns:a14="http://schemas.microsoft.com/office/drawing/2010/main"/>
              </a:ext>
            </a:extLst>
          </a:blip>
          <a:srcRect b="23320"/>
          <a:stretch>
            <a:fillRect/>
          </a:stretch>
        </p:blipFill>
        <p:spPr>
          <a:xfrm>
            <a:off x="8605838" y="6096000"/>
            <a:ext cx="993776" cy="762000"/>
          </a:xfrm>
          <a:prstGeom prst="rect">
            <a:avLst/>
          </a:prstGeom>
          <a:ln w="12700">
            <a:miter lim="400000"/>
          </a:ln>
        </p:spPr>
      </p:pic>
      <p:sp>
        <p:nvSpPr>
          <p:cNvPr id="1185" name="Rectangle 13"/>
          <p:cNvSpPr/>
          <p:nvPr/>
        </p:nvSpPr>
        <p:spPr>
          <a:xfrm>
            <a:off x="10437813" y="0"/>
            <a:ext cx="685801" cy="1143000"/>
          </a:xfrm>
          <a:prstGeom prst="rect">
            <a:avLst/>
          </a:prstGeom>
          <a:solidFill>
            <a:srgbClr val="B01513"/>
          </a:solidFill>
          <a:ln w="12700">
            <a:miter lim="400000"/>
          </a:ln>
          <a:effectLst>
            <a:outerShdw blurRad="38100" dist="25400" dir="5400000" rotWithShape="0">
              <a:srgbClr val="000000">
                <a:alpha val="45000"/>
              </a:srgbClr>
            </a:outerShdw>
          </a:effectLst>
        </p:spPr>
        <p:txBody>
          <a:bodyPr lIns="45719" rIns="45719"/>
          <a:lstStyle/>
          <a:p>
            <a:pPr algn="l">
              <a:defRPr>
                <a:solidFill>
                  <a:srgbClr val="FFFFFF"/>
                </a:solidFill>
                <a:latin typeface="+mn-lt"/>
                <a:ea typeface="+mn-ea"/>
                <a:cs typeface="+mn-cs"/>
                <a:sym typeface="Arial"/>
              </a:defRPr>
            </a:pPr>
            <a:endParaRPr/>
          </a:p>
        </p:txBody>
      </p:sp>
      <p:sp>
        <p:nvSpPr>
          <p:cNvPr id="1186" name="Title Text"/>
          <p:cNvSpPr txBox="1">
            <a:spLocks noGrp="1"/>
          </p:cNvSpPr>
          <p:nvPr>
            <p:ph type="title"/>
          </p:nvPr>
        </p:nvSpPr>
        <p:spPr>
          <a:xfrm>
            <a:off x="1154954" y="1447800"/>
            <a:ext cx="8825659" cy="1981200"/>
          </a:xfrm>
          <a:prstGeom prst="rect">
            <a:avLst/>
          </a:prstGeom>
        </p:spPr>
        <p:txBody>
          <a:bodyPr lIns="45719" tIns="45719" rIns="45719" bIns="45719" anchor="t"/>
          <a:lstStyle>
            <a:lvl1pPr defTabSz="457200">
              <a:lnSpc>
                <a:spcPct val="100000"/>
              </a:lnSpc>
              <a:defRPr sz="4800" cap="none">
                <a:solidFill>
                  <a:schemeClr val="accent1">
                    <a:lumOff val="43609"/>
                  </a:schemeClr>
                </a:solidFill>
              </a:defRPr>
            </a:lvl1pPr>
          </a:lstStyle>
          <a:p>
            <a:r>
              <a:t>Title Text</a:t>
            </a:r>
          </a:p>
        </p:txBody>
      </p:sp>
      <p:sp>
        <p:nvSpPr>
          <p:cNvPr id="1187" name="Body Level One…"/>
          <p:cNvSpPr txBox="1">
            <a:spLocks noGrp="1"/>
          </p:cNvSpPr>
          <p:nvPr>
            <p:ph type="body" sz="half" idx="1"/>
          </p:nvPr>
        </p:nvSpPr>
        <p:spPr>
          <a:xfrm>
            <a:off x="1154954" y="3657600"/>
            <a:ext cx="8825659" cy="2362200"/>
          </a:xfrm>
          <a:prstGeom prst="rect">
            <a:avLst/>
          </a:prstGeom>
        </p:spPr>
        <p:txBody>
          <a:bodyPr lIns="45719" tIns="45719" rIns="45719" bIns="45719" anchor="ctr"/>
          <a:lstStyle>
            <a:lvl1pPr marL="0" indent="0" defTabSz="457200">
              <a:lnSpc>
                <a:spcPct val="100000"/>
              </a:lnSpc>
              <a:spcBef>
                <a:spcPts val="1000"/>
              </a:spcBef>
              <a:buClrTx/>
              <a:buSzTx/>
              <a:buFontTx/>
              <a:buNone/>
              <a:defRPr sz="1800"/>
            </a:lvl1pPr>
            <a:lvl2pPr marL="0" indent="457200" defTabSz="457200">
              <a:lnSpc>
                <a:spcPct val="100000"/>
              </a:lnSpc>
              <a:spcBef>
                <a:spcPts val="1000"/>
              </a:spcBef>
              <a:buClrTx/>
              <a:buSzTx/>
              <a:buFontTx/>
              <a:buNone/>
              <a:defRPr sz="1800"/>
            </a:lvl2pPr>
            <a:lvl3pPr marL="0" indent="914400" defTabSz="457200">
              <a:lnSpc>
                <a:spcPct val="100000"/>
              </a:lnSpc>
              <a:spcBef>
                <a:spcPts val="1000"/>
              </a:spcBef>
              <a:buClrTx/>
              <a:buSzTx/>
              <a:buFontTx/>
              <a:buNone/>
              <a:defRPr sz="1800"/>
            </a:lvl3pPr>
            <a:lvl4pPr marL="0" indent="1371600" defTabSz="457200">
              <a:lnSpc>
                <a:spcPct val="100000"/>
              </a:lnSpc>
              <a:spcBef>
                <a:spcPts val="1000"/>
              </a:spcBef>
              <a:buClrTx/>
              <a:buSzTx/>
              <a:buFontTx/>
              <a:buNone/>
              <a:defRPr sz="1800"/>
            </a:lvl4pPr>
            <a:lvl5pPr marL="0" indent="1828800" defTabSz="457200">
              <a:lnSpc>
                <a:spcPct val="100000"/>
              </a:lnSpc>
              <a:spcBef>
                <a:spcPts val="1000"/>
              </a:spcBef>
              <a:buClrTx/>
              <a:buSzTx/>
              <a:buFontTx/>
              <a:buNone/>
              <a:defRPr sz="1800"/>
            </a:lvl5pPr>
          </a:lstStyle>
          <a:p>
            <a:r>
              <a:t>Body Level One</a:t>
            </a:r>
          </a:p>
          <a:p>
            <a:pPr lvl="1"/>
            <a:r>
              <a:t>Body Level Two</a:t>
            </a:r>
          </a:p>
          <a:p>
            <a:pPr lvl="2"/>
            <a:r>
              <a:t>Body Level Three</a:t>
            </a:r>
          </a:p>
          <a:p>
            <a:pPr lvl="3"/>
            <a:r>
              <a:t>Body Level Four</a:t>
            </a:r>
          </a:p>
          <a:p>
            <a:pPr lvl="4"/>
            <a:r>
              <a:t>Body Level Five</a:t>
            </a:r>
          </a:p>
        </p:txBody>
      </p:sp>
      <p:sp>
        <p:nvSpPr>
          <p:cNvPr id="1188" name="Slide Number"/>
          <p:cNvSpPr txBox="1">
            <a:spLocks noGrp="1"/>
          </p:cNvSpPr>
          <p:nvPr>
            <p:ph type="sldNum" sz="quarter" idx="2"/>
          </p:nvPr>
        </p:nvSpPr>
        <p:spPr>
          <a:xfrm>
            <a:off x="10521350" y="577418"/>
            <a:ext cx="499677" cy="486208"/>
          </a:xfrm>
          <a:prstGeom prst="rect">
            <a:avLst/>
          </a:prstGeom>
        </p:spPr>
        <p:txBody>
          <a:bodyPr lIns="45719" tIns="45719" rIns="45719" bIns="45719" anchor="b"/>
          <a:lstStyle>
            <a:lvl1pPr algn="ctr">
              <a:defRPr sz="2800"/>
            </a:lvl1pPr>
          </a:lstStyle>
          <a:p>
            <a:fld id="{86CB4B4D-7CA3-9044-876B-883B54F8677D}" type="slidenum">
              <a:t>‹#›</a:t>
            </a:fld>
            <a:endParaRPr/>
          </a:p>
        </p:txBody>
      </p:sp>
    </p:spTree>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Quote with Caption">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95" name="Picture 7" descr="Picture 7"/>
          <p:cNvPicPr>
            <a:picLocks noChangeAspect="1"/>
          </p:cNvPicPr>
          <p:nvPr/>
        </p:nvPicPr>
        <p:blipFill>
          <a:blip r:embed="rId3" cstate="email">
            <a:extLst>
              <a:ext uri="{28A0092B-C50C-407E-A947-70E740481C1C}">
                <a14:useLocalDpi xmlns:a14="http://schemas.microsoft.com/office/drawing/2010/main"/>
              </a:ext>
            </a:extLst>
          </a:blip>
          <a:srcRect l="3613"/>
          <a:stretch>
            <a:fillRect/>
          </a:stretch>
        </p:blipFill>
        <p:spPr>
          <a:xfrm>
            <a:off x="-1" y="2670175"/>
            <a:ext cx="4037014" cy="4187825"/>
          </a:xfrm>
          <a:prstGeom prst="rect">
            <a:avLst/>
          </a:prstGeom>
          <a:ln w="12700">
            <a:miter lim="400000"/>
          </a:ln>
        </p:spPr>
      </p:pic>
      <p:pic>
        <p:nvPicPr>
          <p:cNvPr id="1196" name="Picture 6" descr="Picture 6"/>
          <p:cNvPicPr>
            <a:picLocks noChangeAspect="1"/>
          </p:cNvPicPr>
          <p:nvPr/>
        </p:nvPicPr>
        <p:blipFill>
          <a:blip r:embed="rId4" cstate="email">
            <a:extLst>
              <a:ext uri="{28A0092B-C50C-407E-A947-70E740481C1C}">
                <a14:useLocalDpi xmlns:a14="http://schemas.microsoft.com/office/drawing/2010/main"/>
              </a:ext>
            </a:extLst>
          </a:blip>
          <a:srcRect l="35640"/>
          <a:stretch>
            <a:fillRect/>
          </a:stretch>
        </p:blipFill>
        <p:spPr>
          <a:xfrm>
            <a:off x="0" y="2892425"/>
            <a:ext cx="1522413" cy="2365375"/>
          </a:xfrm>
          <a:prstGeom prst="rect">
            <a:avLst/>
          </a:prstGeom>
          <a:ln w="12700">
            <a:miter lim="400000"/>
          </a:ln>
        </p:spPr>
      </p:pic>
      <p:sp>
        <p:nvSpPr>
          <p:cNvPr id="1197" name="Oval 15"/>
          <p:cNvSpPr/>
          <p:nvPr/>
        </p:nvSpPr>
        <p:spPr>
          <a:xfrm>
            <a:off x="8609011" y="1676400"/>
            <a:ext cx="28194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lgn="l">
              <a:defRPr>
                <a:solidFill>
                  <a:srgbClr val="FFFFFF"/>
                </a:solidFill>
                <a:latin typeface="+mn-lt"/>
                <a:ea typeface="+mn-ea"/>
                <a:cs typeface="+mn-cs"/>
                <a:sym typeface="Arial"/>
              </a:defRPr>
            </a:pPr>
            <a:endParaRPr/>
          </a:p>
        </p:txBody>
      </p:sp>
      <p:pic>
        <p:nvPicPr>
          <p:cNvPr id="1198" name="Picture 8" descr="Picture 8"/>
          <p:cNvPicPr>
            <a:picLocks noChangeAspect="1"/>
          </p:cNvPicPr>
          <p:nvPr/>
        </p:nvPicPr>
        <p:blipFill>
          <a:blip r:embed="rId5" cstate="email">
            <a:extLst>
              <a:ext uri="{28A0092B-C50C-407E-A947-70E740481C1C}">
                <a14:useLocalDpi xmlns:a14="http://schemas.microsoft.com/office/drawing/2010/main"/>
              </a:ext>
            </a:extLst>
          </a:blip>
          <a:srcRect t="28812"/>
          <a:stretch>
            <a:fillRect/>
          </a:stretch>
        </p:blipFill>
        <p:spPr>
          <a:xfrm>
            <a:off x="7999413" y="0"/>
            <a:ext cx="1603376" cy="1141413"/>
          </a:xfrm>
          <a:prstGeom prst="rect">
            <a:avLst/>
          </a:prstGeom>
          <a:ln w="12700">
            <a:miter lim="400000"/>
          </a:ln>
        </p:spPr>
      </p:pic>
      <p:pic>
        <p:nvPicPr>
          <p:cNvPr id="1199" name="Picture 9" descr="Picture 9"/>
          <p:cNvPicPr>
            <a:picLocks noChangeAspect="1"/>
          </p:cNvPicPr>
          <p:nvPr/>
        </p:nvPicPr>
        <p:blipFill>
          <a:blip r:embed="rId6" cstate="email">
            <a:extLst>
              <a:ext uri="{28A0092B-C50C-407E-A947-70E740481C1C}">
                <a14:useLocalDpi xmlns:a14="http://schemas.microsoft.com/office/drawing/2010/main"/>
              </a:ext>
            </a:extLst>
          </a:blip>
          <a:srcRect b="23320"/>
          <a:stretch>
            <a:fillRect/>
          </a:stretch>
        </p:blipFill>
        <p:spPr>
          <a:xfrm>
            <a:off x="8605838" y="6096000"/>
            <a:ext cx="993776" cy="762000"/>
          </a:xfrm>
          <a:prstGeom prst="rect">
            <a:avLst/>
          </a:prstGeom>
          <a:ln w="12700">
            <a:miter lim="400000"/>
          </a:ln>
        </p:spPr>
      </p:pic>
      <p:sp>
        <p:nvSpPr>
          <p:cNvPr id="1200" name="Rectangle 13"/>
          <p:cNvSpPr/>
          <p:nvPr/>
        </p:nvSpPr>
        <p:spPr>
          <a:xfrm>
            <a:off x="10437813" y="0"/>
            <a:ext cx="685801" cy="1143000"/>
          </a:xfrm>
          <a:prstGeom prst="rect">
            <a:avLst/>
          </a:prstGeom>
          <a:solidFill>
            <a:srgbClr val="B01513"/>
          </a:solidFill>
          <a:ln w="12700">
            <a:miter lim="400000"/>
          </a:ln>
          <a:effectLst>
            <a:outerShdw blurRad="38100" dist="25400" dir="5400000" rotWithShape="0">
              <a:srgbClr val="000000">
                <a:alpha val="45000"/>
              </a:srgbClr>
            </a:outerShdw>
          </a:effectLst>
        </p:spPr>
        <p:txBody>
          <a:bodyPr lIns="45719" rIns="45719"/>
          <a:lstStyle/>
          <a:p>
            <a:pPr algn="l">
              <a:defRPr>
                <a:solidFill>
                  <a:srgbClr val="FFFFFF"/>
                </a:solidFill>
                <a:latin typeface="+mn-lt"/>
                <a:ea typeface="+mn-ea"/>
                <a:cs typeface="+mn-cs"/>
                <a:sym typeface="Arial"/>
              </a:defRPr>
            </a:pPr>
            <a:endParaRPr/>
          </a:p>
        </p:txBody>
      </p:sp>
      <p:sp>
        <p:nvSpPr>
          <p:cNvPr id="1201" name="TextBox 2"/>
          <p:cNvSpPr txBox="1"/>
          <p:nvPr/>
        </p:nvSpPr>
        <p:spPr>
          <a:xfrm>
            <a:off x="944244" y="971550"/>
            <a:ext cx="710250" cy="18187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sz="12200">
                <a:solidFill>
                  <a:srgbClr val="8AD0D6"/>
                </a:solidFill>
                <a:latin typeface="+mn-lt"/>
                <a:ea typeface="+mn-ea"/>
                <a:cs typeface="+mn-cs"/>
                <a:sym typeface="Arial"/>
              </a:defRPr>
            </a:lvl1pPr>
          </a:lstStyle>
          <a:p>
            <a:r>
              <a:t>“</a:t>
            </a:r>
          </a:p>
        </p:txBody>
      </p:sp>
      <p:sp>
        <p:nvSpPr>
          <p:cNvPr id="1202" name="TextBox 3"/>
          <p:cNvSpPr txBox="1"/>
          <p:nvPr/>
        </p:nvSpPr>
        <p:spPr>
          <a:xfrm>
            <a:off x="9375457" y="2613025"/>
            <a:ext cx="711836" cy="18187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sz="12200">
                <a:solidFill>
                  <a:srgbClr val="8AD0D6"/>
                </a:solidFill>
                <a:latin typeface="+mn-lt"/>
                <a:ea typeface="+mn-ea"/>
                <a:cs typeface="+mn-cs"/>
                <a:sym typeface="Arial"/>
              </a:defRPr>
            </a:lvl1pPr>
          </a:lstStyle>
          <a:p>
            <a:r>
              <a:t>”</a:t>
            </a:r>
          </a:p>
        </p:txBody>
      </p:sp>
      <p:sp>
        <p:nvSpPr>
          <p:cNvPr id="1203" name="Title Text"/>
          <p:cNvSpPr txBox="1">
            <a:spLocks noGrp="1"/>
          </p:cNvSpPr>
          <p:nvPr>
            <p:ph type="title"/>
          </p:nvPr>
        </p:nvSpPr>
        <p:spPr>
          <a:xfrm>
            <a:off x="1574800" y="1447800"/>
            <a:ext cx="7999316" cy="2323375"/>
          </a:xfrm>
          <a:prstGeom prst="rect">
            <a:avLst/>
          </a:prstGeom>
        </p:spPr>
        <p:txBody>
          <a:bodyPr lIns="45719" tIns="45719" rIns="45719" bIns="45719" anchor="t"/>
          <a:lstStyle>
            <a:lvl1pPr defTabSz="457200">
              <a:lnSpc>
                <a:spcPct val="100000"/>
              </a:lnSpc>
              <a:defRPr sz="4800" cap="none">
                <a:solidFill>
                  <a:schemeClr val="accent1">
                    <a:lumOff val="43609"/>
                  </a:schemeClr>
                </a:solidFill>
              </a:defRPr>
            </a:lvl1pPr>
          </a:lstStyle>
          <a:p>
            <a:r>
              <a:t>Title Text</a:t>
            </a:r>
          </a:p>
        </p:txBody>
      </p:sp>
      <p:sp>
        <p:nvSpPr>
          <p:cNvPr id="1204" name="Body Level One…"/>
          <p:cNvSpPr txBox="1">
            <a:spLocks noGrp="1"/>
          </p:cNvSpPr>
          <p:nvPr>
            <p:ph type="body" sz="quarter" idx="1"/>
          </p:nvPr>
        </p:nvSpPr>
        <p:spPr>
          <a:xfrm>
            <a:off x="1930400" y="3771174"/>
            <a:ext cx="7279649" cy="342175"/>
          </a:xfrm>
          <a:prstGeom prst="rect">
            <a:avLst/>
          </a:prstGeom>
        </p:spPr>
        <p:txBody>
          <a:bodyPr lIns="45719" tIns="45719" rIns="45719" bIns="45719"/>
          <a:lstStyle>
            <a:lvl1pPr marL="0" indent="0" defTabSz="457200">
              <a:lnSpc>
                <a:spcPct val="100000"/>
              </a:lnSpc>
              <a:spcBef>
                <a:spcPts val="1000"/>
              </a:spcBef>
              <a:buClrTx/>
              <a:buSzTx/>
              <a:buFontTx/>
              <a:buNone/>
              <a:defRPr sz="1400" cap="small">
                <a:solidFill>
                  <a:srgbClr val="8AD0D6"/>
                </a:solidFill>
              </a:defRPr>
            </a:lvl1pPr>
            <a:lvl2pPr marL="0" indent="457200" defTabSz="457200">
              <a:lnSpc>
                <a:spcPct val="100000"/>
              </a:lnSpc>
              <a:spcBef>
                <a:spcPts val="1000"/>
              </a:spcBef>
              <a:buClrTx/>
              <a:buSzTx/>
              <a:buFontTx/>
              <a:buNone/>
              <a:defRPr sz="1400" cap="small">
                <a:solidFill>
                  <a:srgbClr val="8AD0D6"/>
                </a:solidFill>
              </a:defRPr>
            </a:lvl2pPr>
            <a:lvl3pPr marL="0" indent="914400" defTabSz="457200">
              <a:lnSpc>
                <a:spcPct val="100000"/>
              </a:lnSpc>
              <a:spcBef>
                <a:spcPts val="1000"/>
              </a:spcBef>
              <a:buClrTx/>
              <a:buSzTx/>
              <a:buFontTx/>
              <a:buNone/>
              <a:defRPr sz="1400" cap="small">
                <a:solidFill>
                  <a:srgbClr val="8AD0D6"/>
                </a:solidFill>
              </a:defRPr>
            </a:lvl3pPr>
            <a:lvl4pPr marL="0" indent="1371600" defTabSz="457200">
              <a:lnSpc>
                <a:spcPct val="100000"/>
              </a:lnSpc>
              <a:spcBef>
                <a:spcPts val="1000"/>
              </a:spcBef>
              <a:buClrTx/>
              <a:buSzTx/>
              <a:buFontTx/>
              <a:buNone/>
              <a:defRPr sz="1400" cap="small">
                <a:solidFill>
                  <a:srgbClr val="8AD0D6"/>
                </a:solidFill>
              </a:defRPr>
            </a:lvl4pPr>
            <a:lvl5pPr marL="0" indent="1828800" defTabSz="457200">
              <a:lnSpc>
                <a:spcPct val="100000"/>
              </a:lnSpc>
              <a:spcBef>
                <a:spcPts val="1000"/>
              </a:spcBef>
              <a:buClrTx/>
              <a:buSzTx/>
              <a:buFontTx/>
              <a:buNone/>
              <a:defRPr sz="1400" cap="small">
                <a:solidFill>
                  <a:srgbClr val="8AD0D6"/>
                </a:solidFill>
              </a:defRPr>
            </a:lvl5pPr>
          </a:lstStyle>
          <a:p>
            <a:r>
              <a:t>Body Level One</a:t>
            </a:r>
          </a:p>
          <a:p>
            <a:pPr lvl="1"/>
            <a:r>
              <a:t>Body Level Two</a:t>
            </a:r>
          </a:p>
          <a:p>
            <a:pPr lvl="2"/>
            <a:r>
              <a:t>Body Level Three</a:t>
            </a:r>
          </a:p>
          <a:p>
            <a:pPr lvl="3"/>
            <a:r>
              <a:t>Body Level Four</a:t>
            </a:r>
          </a:p>
          <a:p>
            <a:pPr lvl="4"/>
            <a:r>
              <a:t>Body Level Five</a:t>
            </a:r>
          </a:p>
        </p:txBody>
      </p:sp>
      <p:sp>
        <p:nvSpPr>
          <p:cNvPr id="1205" name="Text Placeholder 3"/>
          <p:cNvSpPr>
            <a:spLocks noGrp="1"/>
          </p:cNvSpPr>
          <p:nvPr>
            <p:ph type="body" sz="quarter" idx="21"/>
          </p:nvPr>
        </p:nvSpPr>
        <p:spPr>
          <a:xfrm>
            <a:off x="1154954" y="4350656"/>
            <a:ext cx="8825659" cy="1676401"/>
          </a:xfrm>
          <a:prstGeom prst="rect">
            <a:avLst/>
          </a:prstGeom>
        </p:spPr>
        <p:txBody>
          <a:bodyPr lIns="45719" tIns="45719" rIns="45719" bIns="45719" anchor="ctr"/>
          <a:lstStyle/>
          <a:p>
            <a:pPr marL="0" indent="0" defTabSz="457200">
              <a:lnSpc>
                <a:spcPct val="100000"/>
              </a:lnSpc>
              <a:spcBef>
                <a:spcPts val="1000"/>
              </a:spcBef>
              <a:buClrTx/>
              <a:buSzTx/>
              <a:buFontTx/>
              <a:buNone/>
              <a:defRPr sz="1800"/>
            </a:pPr>
            <a:endParaRPr/>
          </a:p>
        </p:txBody>
      </p:sp>
      <p:sp>
        <p:nvSpPr>
          <p:cNvPr id="1206" name="Slide Number"/>
          <p:cNvSpPr txBox="1">
            <a:spLocks noGrp="1"/>
          </p:cNvSpPr>
          <p:nvPr>
            <p:ph type="sldNum" sz="quarter" idx="2"/>
          </p:nvPr>
        </p:nvSpPr>
        <p:spPr>
          <a:xfrm>
            <a:off x="10521350" y="577418"/>
            <a:ext cx="499677" cy="486208"/>
          </a:xfrm>
          <a:prstGeom prst="rect">
            <a:avLst/>
          </a:prstGeom>
        </p:spPr>
        <p:txBody>
          <a:bodyPr lIns="45719" tIns="45719" rIns="45719" bIns="45719" anchor="b"/>
          <a:lstStyle>
            <a:lvl1pPr algn="ctr">
              <a:defRPr sz="2800"/>
            </a:lvl1pPr>
          </a:lstStyle>
          <a:p>
            <a:fld id="{86CB4B4D-7CA3-9044-876B-883B54F8677D}" type="slidenum">
              <a:t>‹#›</a:t>
            </a:fld>
            <a:endParaRPr/>
          </a:p>
        </p:txBody>
      </p:sp>
    </p:spTree>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Name Card">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13" name="Picture 7" descr="Picture 7"/>
          <p:cNvPicPr>
            <a:picLocks noChangeAspect="1"/>
          </p:cNvPicPr>
          <p:nvPr/>
        </p:nvPicPr>
        <p:blipFill>
          <a:blip r:embed="rId3" cstate="email">
            <a:extLst>
              <a:ext uri="{28A0092B-C50C-407E-A947-70E740481C1C}">
                <a14:useLocalDpi xmlns:a14="http://schemas.microsoft.com/office/drawing/2010/main"/>
              </a:ext>
            </a:extLst>
          </a:blip>
          <a:srcRect l="3613"/>
          <a:stretch>
            <a:fillRect/>
          </a:stretch>
        </p:blipFill>
        <p:spPr>
          <a:xfrm>
            <a:off x="-1" y="2670175"/>
            <a:ext cx="4037014" cy="4187825"/>
          </a:xfrm>
          <a:prstGeom prst="rect">
            <a:avLst/>
          </a:prstGeom>
          <a:ln w="12700">
            <a:miter lim="400000"/>
          </a:ln>
        </p:spPr>
      </p:pic>
      <p:pic>
        <p:nvPicPr>
          <p:cNvPr id="1214" name="Picture 6" descr="Picture 6"/>
          <p:cNvPicPr>
            <a:picLocks noChangeAspect="1"/>
          </p:cNvPicPr>
          <p:nvPr/>
        </p:nvPicPr>
        <p:blipFill>
          <a:blip r:embed="rId4" cstate="email">
            <a:extLst>
              <a:ext uri="{28A0092B-C50C-407E-A947-70E740481C1C}">
                <a14:useLocalDpi xmlns:a14="http://schemas.microsoft.com/office/drawing/2010/main"/>
              </a:ext>
            </a:extLst>
          </a:blip>
          <a:srcRect l="35640"/>
          <a:stretch>
            <a:fillRect/>
          </a:stretch>
        </p:blipFill>
        <p:spPr>
          <a:xfrm>
            <a:off x="0" y="2892425"/>
            <a:ext cx="1522413" cy="2365375"/>
          </a:xfrm>
          <a:prstGeom prst="rect">
            <a:avLst/>
          </a:prstGeom>
          <a:ln w="12700">
            <a:miter lim="400000"/>
          </a:ln>
        </p:spPr>
      </p:pic>
      <p:sp>
        <p:nvSpPr>
          <p:cNvPr id="1215" name="Oval 15"/>
          <p:cNvSpPr/>
          <p:nvPr/>
        </p:nvSpPr>
        <p:spPr>
          <a:xfrm>
            <a:off x="8609011" y="1676400"/>
            <a:ext cx="28194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lgn="l">
              <a:defRPr>
                <a:solidFill>
                  <a:srgbClr val="FFFFFF"/>
                </a:solidFill>
                <a:latin typeface="+mn-lt"/>
                <a:ea typeface="+mn-ea"/>
                <a:cs typeface="+mn-cs"/>
                <a:sym typeface="Arial"/>
              </a:defRPr>
            </a:pPr>
            <a:endParaRPr/>
          </a:p>
        </p:txBody>
      </p:sp>
      <p:pic>
        <p:nvPicPr>
          <p:cNvPr id="1216" name="Picture 8" descr="Picture 8"/>
          <p:cNvPicPr>
            <a:picLocks noChangeAspect="1"/>
          </p:cNvPicPr>
          <p:nvPr/>
        </p:nvPicPr>
        <p:blipFill>
          <a:blip r:embed="rId5" cstate="email">
            <a:extLst>
              <a:ext uri="{28A0092B-C50C-407E-A947-70E740481C1C}">
                <a14:useLocalDpi xmlns:a14="http://schemas.microsoft.com/office/drawing/2010/main"/>
              </a:ext>
            </a:extLst>
          </a:blip>
          <a:srcRect t="28812"/>
          <a:stretch>
            <a:fillRect/>
          </a:stretch>
        </p:blipFill>
        <p:spPr>
          <a:xfrm>
            <a:off x="7999413" y="0"/>
            <a:ext cx="1603376" cy="1141413"/>
          </a:xfrm>
          <a:prstGeom prst="rect">
            <a:avLst/>
          </a:prstGeom>
          <a:ln w="12700">
            <a:miter lim="400000"/>
          </a:ln>
        </p:spPr>
      </p:pic>
      <p:pic>
        <p:nvPicPr>
          <p:cNvPr id="1217" name="Picture 9" descr="Picture 9"/>
          <p:cNvPicPr>
            <a:picLocks noChangeAspect="1"/>
          </p:cNvPicPr>
          <p:nvPr/>
        </p:nvPicPr>
        <p:blipFill>
          <a:blip r:embed="rId6" cstate="email">
            <a:extLst>
              <a:ext uri="{28A0092B-C50C-407E-A947-70E740481C1C}">
                <a14:useLocalDpi xmlns:a14="http://schemas.microsoft.com/office/drawing/2010/main"/>
              </a:ext>
            </a:extLst>
          </a:blip>
          <a:srcRect b="23320"/>
          <a:stretch>
            <a:fillRect/>
          </a:stretch>
        </p:blipFill>
        <p:spPr>
          <a:xfrm>
            <a:off x="8605838" y="6096000"/>
            <a:ext cx="993776" cy="762000"/>
          </a:xfrm>
          <a:prstGeom prst="rect">
            <a:avLst/>
          </a:prstGeom>
          <a:ln w="12700">
            <a:miter lim="400000"/>
          </a:ln>
        </p:spPr>
      </p:pic>
      <p:sp>
        <p:nvSpPr>
          <p:cNvPr id="1218" name="Rectangle 13"/>
          <p:cNvSpPr/>
          <p:nvPr/>
        </p:nvSpPr>
        <p:spPr>
          <a:xfrm>
            <a:off x="10437813" y="0"/>
            <a:ext cx="685801" cy="1143000"/>
          </a:xfrm>
          <a:prstGeom prst="rect">
            <a:avLst/>
          </a:prstGeom>
          <a:solidFill>
            <a:srgbClr val="B01513"/>
          </a:solidFill>
          <a:ln w="12700">
            <a:miter lim="400000"/>
          </a:ln>
          <a:effectLst>
            <a:outerShdw blurRad="38100" dist="25400" dir="5400000" rotWithShape="0">
              <a:srgbClr val="000000">
                <a:alpha val="45000"/>
              </a:srgbClr>
            </a:outerShdw>
          </a:effectLst>
        </p:spPr>
        <p:txBody>
          <a:bodyPr lIns="45719" rIns="45719"/>
          <a:lstStyle/>
          <a:p>
            <a:pPr algn="l">
              <a:defRPr>
                <a:solidFill>
                  <a:srgbClr val="FFFFFF"/>
                </a:solidFill>
                <a:latin typeface="+mn-lt"/>
                <a:ea typeface="+mn-ea"/>
                <a:cs typeface="+mn-cs"/>
                <a:sym typeface="Arial"/>
              </a:defRPr>
            </a:pPr>
            <a:endParaRPr/>
          </a:p>
        </p:txBody>
      </p:sp>
      <p:sp>
        <p:nvSpPr>
          <p:cNvPr id="1219" name="Title Text"/>
          <p:cNvSpPr txBox="1">
            <a:spLocks noGrp="1"/>
          </p:cNvSpPr>
          <p:nvPr>
            <p:ph type="title"/>
          </p:nvPr>
        </p:nvSpPr>
        <p:spPr>
          <a:xfrm>
            <a:off x="1154954" y="3124200"/>
            <a:ext cx="8825660" cy="1653181"/>
          </a:xfrm>
          <a:prstGeom prst="rect">
            <a:avLst/>
          </a:prstGeom>
        </p:spPr>
        <p:txBody>
          <a:bodyPr lIns="45719" tIns="45719" rIns="45719" bIns="45719"/>
          <a:lstStyle>
            <a:lvl1pPr defTabSz="457200">
              <a:lnSpc>
                <a:spcPct val="100000"/>
              </a:lnSpc>
              <a:defRPr sz="4000" cap="none">
                <a:solidFill>
                  <a:schemeClr val="accent1">
                    <a:lumOff val="43609"/>
                  </a:schemeClr>
                </a:solidFill>
              </a:defRPr>
            </a:lvl1pPr>
          </a:lstStyle>
          <a:p>
            <a:r>
              <a:t>Title Text</a:t>
            </a:r>
          </a:p>
        </p:txBody>
      </p:sp>
      <p:sp>
        <p:nvSpPr>
          <p:cNvPr id="1220" name="Body Level One…"/>
          <p:cNvSpPr txBox="1">
            <a:spLocks noGrp="1"/>
          </p:cNvSpPr>
          <p:nvPr>
            <p:ph type="body" sz="quarter" idx="1"/>
          </p:nvPr>
        </p:nvSpPr>
        <p:spPr>
          <a:xfrm>
            <a:off x="1154954" y="4777380"/>
            <a:ext cx="8825659" cy="860401"/>
          </a:xfrm>
          <a:prstGeom prst="rect">
            <a:avLst/>
          </a:prstGeom>
        </p:spPr>
        <p:txBody>
          <a:bodyPr lIns="45719" tIns="45719" rIns="45719" bIns="45719"/>
          <a:lstStyle>
            <a:lvl1pPr marL="0" indent="0" defTabSz="457200">
              <a:lnSpc>
                <a:spcPct val="100000"/>
              </a:lnSpc>
              <a:spcBef>
                <a:spcPts val="1000"/>
              </a:spcBef>
              <a:buClrTx/>
              <a:buSzTx/>
              <a:buFontTx/>
              <a:buNone/>
              <a:defRPr sz="2000">
                <a:solidFill>
                  <a:srgbClr val="8AD0D6"/>
                </a:solidFill>
              </a:defRPr>
            </a:lvl1pPr>
            <a:lvl2pPr marL="0" indent="457200" defTabSz="457200">
              <a:lnSpc>
                <a:spcPct val="100000"/>
              </a:lnSpc>
              <a:spcBef>
                <a:spcPts val="1000"/>
              </a:spcBef>
              <a:buClrTx/>
              <a:buSzTx/>
              <a:buFontTx/>
              <a:buNone/>
              <a:defRPr sz="2000">
                <a:solidFill>
                  <a:srgbClr val="8AD0D6"/>
                </a:solidFill>
              </a:defRPr>
            </a:lvl2pPr>
            <a:lvl3pPr marL="0" indent="914400" defTabSz="457200">
              <a:lnSpc>
                <a:spcPct val="100000"/>
              </a:lnSpc>
              <a:spcBef>
                <a:spcPts val="1000"/>
              </a:spcBef>
              <a:buClrTx/>
              <a:buSzTx/>
              <a:buFontTx/>
              <a:buNone/>
              <a:defRPr sz="2000">
                <a:solidFill>
                  <a:srgbClr val="8AD0D6"/>
                </a:solidFill>
              </a:defRPr>
            </a:lvl3pPr>
            <a:lvl4pPr marL="0" indent="1371600" defTabSz="457200">
              <a:lnSpc>
                <a:spcPct val="100000"/>
              </a:lnSpc>
              <a:spcBef>
                <a:spcPts val="1000"/>
              </a:spcBef>
              <a:buClrTx/>
              <a:buSzTx/>
              <a:buFontTx/>
              <a:buNone/>
              <a:defRPr sz="2000">
                <a:solidFill>
                  <a:srgbClr val="8AD0D6"/>
                </a:solidFill>
              </a:defRPr>
            </a:lvl4pPr>
            <a:lvl5pPr marL="0" indent="1828800" defTabSz="457200">
              <a:lnSpc>
                <a:spcPct val="100000"/>
              </a:lnSpc>
              <a:spcBef>
                <a:spcPts val="1000"/>
              </a:spcBef>
              <a:buClrTx/>
              <a:buSzTx/>
              <a:buFontTx/>
              <a:buNone/>
              <a:defRPr sz="2000">
                <a:solidFill>
                  <a:srgbClr val="8AD0D6"/>
                </a:solidFill>
              </a:defRPr>
            </a:lvl5pPr>
          </a:lstStyle>
          <a:p>
            <a:r>
              <a:t>Body Level One</a:t>
            </a:r>
          </a:p>
          <a:p>
            <a:pPr lvl="1"/>
            <a:r>
              <a:t>Body Level Two</a:t>
            </a:r>
          </a:p>
          <a:p>
            <a:pPr lvl="2"/>
            <a:r>
              <a:t>Body Level Three</a:t>
            </a:r>
          </a:p>
          <a:p>
            <a:pPr lvl="3"/>
            <a:r>
              <a:t>Body Level Four</a:t>
            </a:r>
          </a:p>
          <a:p>
            <a:pPr lvl="4"/>
            <a:r>
              <a:t>Body Level Five</a:t>
            </a:r>
          </a:p>
        </p:txBody>
      </p:sp>
      <p:sp>
        <p:nvSpPr>
          <p:cNvPr id="1221" name="Slide Number"/>
          <p:cNvSpPr txBox="1">
            <a:spLocks noGrp="1"/>
          </p:cNvSpPr>
          <p:nvPr>
            <p:ph type="sldNum" sz="quarter" idx="2"/>
          </p:nvPr>
        </p:nvSpPr>
        <p:spPr>
          <a:xfrm>
            <a:off x="10521350" y="577418"/>
            <a:ext cx="499677" cy="486208"/>
          </a:xfrm>
          <a:prstGeom prst="rect">
            <a:avLst/>
          </a:prstGeom>
        </p:spPr>
        <p:txBody>
          <a:bodyPr lIns="45719" tIns="45719" rIns="45719" bIns="45719" anchor="b"/>
          <a:lstStyle>
            <a:lvl1pPr algn="ctr">
              <a:defRPr sz="2800"/>
            </a:lvl1pPr>
          </a:lstStyle>
          <a:p>
            <a:fld id="{86CB4B4D-7CA3-9044-876B-883B54F8677D}" type="slidenum">
              <a:t>‹#›</a:t>
            </a:fld>
            <a:endParaRPr/>
          </a:p>
        </p:txBody>
      </p:sp>
    </p:spTree>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3 Column">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28" name="Picture 7" descr="Picture 7"/>
          <p:cNvPicPr>
            <a:picLocks noChangeAspect="1"/>
          </p:cNvPicPr>
          <p:nvPr/>
        </p:nvPicPr>
        <p:blipFill>
          <a:blip r:embed="rId3" cstate="email">
            <a:extLst>
              <a:ext uri="{28A0092B-C50C-407E-A947-70E740481C1C}">
                <a14:useLocalDpi xmlns:a14="http://schemas.microsoft.com/office/drawing/2010/main"/>
              </a:ext>
            </a:extLst>
          </a:blip>
          <a:srcRect l="3613"/>
          <a:stretch>
            <a:fillRect/>
          </a:stretch>
        </p:blipFill>
        <p:spPr>
          <a:xfrm>
            <a:off x="-1" y="2670175"/>
            <a:ext cx="4037014" cy="4187825"/>
          </a:xfrm>
          <a:prstGeom prst="rect">
            <a:avLst/>
          </a:prstGeom>
          <a:ln w="12700">
            <a:miter lim="400000"/>
          </a:ln>
        </p:spPr>
      </p:pic>
      <p:pic>
        <p:nvPicPr>
          <p:cNvPr id="1229" name="Picture 6" descr="Picture 6"/>
          <p:cNvPicPr>
            <a:picLocks noChangeAspect="1"/>
          </p:cNvPicPr>
          <p:nvPr/>
        </p:nvPicPr>
        <p:blipFill>
          <a:blip r:embed="rId4" cstate="email">
            <a:extLst>
              <a:ext uri="{28A0092B-C50C-407E-A947-70E740481C1C}">
                <a14:useLocalDpi xmlns:a14="http://schemas.microsoft.com/office/drawing/2010/main"/>
              </a:ext>
            </a:extLst>
          </a:blip>
          <a:srcRect l="35640"/>
          <a:stretch>
            <a:fillRect/>
          </a:stretch>
        </p:blipFill>
        <p:spPr>
          <a:xfrm>
            <a:off x="0" y="2892425"/>
            <a:ext cx="1522413" cy="2365375"/>
          </a:xfrm>
          <a:prstGeom prst="rect">
            <a:avLst/>
          </a:prstGeom>
          <a:ln w="12700">
            <a:miter lim="400000"/>
          </a:ln>
        </p:spPr>
      </p:pic>
      <p:sp>
        <p:nvSpPr>
          <p:cNvPr id="1230" name="Oval 15"/>
          <p:cNvSpPr/>
          <p:nvPr/>
        </p:nvSpPr>
        <p:spPr>
          <a:xfrm>
            <a:off x="8609011" y="1676400"/>
            <a:ext cx="28194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lgn="l">
              <a:defRPr>
                <a:solidFill>
                  <a:srgbClr val="FFFFFF"/>
                </a:solidFill>
                <a:latin typeface="+mn-lt"/>
                <a:ea typeface="+mn-ea"/>
                <a:cs typeface="+mn-cs"/>
                <a:sym typeface="Arial"/>
              </a:defRPr>
            </a:pPr>
            <a:endParaRPr/>
          </a:p>
        </p:txBody>
      </p:sp>
      <p:pic>
        <p:nvPicPr>
          <p:cNvPr id="1231" name="Picture 8" descr="Picture 8"/>
          <p:cNvPicPr>
            <a:picLocks noChangeAspect="1"/>
          </p:cNvPicPr>
          <p:nvPr/>
        </p:nvPicPr>
        <p:blipFill>
          <a:blip r:embed="rId5" cstate="email">
            <a:extLst>
              <a:ext uri="{28A0092B-C50C-407E-A947-70E740481C1C}">
                <a14:useLocalDpi xmlns:a14="http://schemas.microsoft.com/office/drawing/2010/main"/>
              </a:ext>
            </a:extLst>
          </a:blip>
          <a:srcRect t="28812"/>
          <a:stretch>
            <a:fillRect/>
          </a:stretch>
        </p:blipFill>
        <p:spPr>
          <a:xfrm>
            <a:off x="7999413" y="0"/>
            <a:ext cx="1603376" cy="1141413"/>
          </a:xfrm>
          <a:prstGeom prst="rect">
            <a:avLst/>
          </a:prstGeom>
          <a:ln w="12700">
            <a:miter lim="400000"/>
          </a:ln>
        </p:spPr>
      </p:pic>
      <p:pic>
        <p:nvPicPr>
          <p:cNvPr id="1232" name="Picture 9" descr="Picture 9"/>
          <p:cNvPicPr>
            <a:picLocks noChangeAspect="1"/>
          </p:cNvPicPr>
          <p:nvPr/>
        </p:nvPicPr>
        <p:blipFill>
          <a:blip r:embed="rId6" cstate="email">
            <a:extLst>
              <a:ext uri="{28A0092B-C50C-407E-A947-70E740481C1C}">
                <a14:useLocalDpi xmlns:a14="http://schemas.microsoft.com/office/drawing/2010/main"/>
              </a:ext>
            </a:extLst>
          </a:blip>
          <a:srcRect b="23320"/>
          <a:stretch>
            <a:fillRect/>
          </a:stretch>
        </p:blipFill>
        <p:spPr>
          <a:xfrm>
            <a:off x="8605838" y="6096000"/>
            <a:ext cx="993776" cy="762000"/>
          </a:xfrm>
          <a:prstGeom prst="rect">
            <a:avLst/>
          </a:prstGeom>
          <a:ln w="12700">
            <a:miter lim="400000"/>
          </a:ln>
        </p:spPr>
      </p:pic>
      <p:sp>
        <p:nvSpPr>
          <p:cNvPr id="1233" name="Rectangle 13"/>
          <p:cNvSpPr/>
          <p:nvPr/>
        </p:nvSpPr>
        <p:spPr>
          <a:xfrm>
            <a:off x="10437813" y="0"/>
            <a:ext cx="685801" cy="1143000"/>
          </a:xfrm>
          <a:prstGeom prst="rect">
            <a:avLst/>
          </a:prstGeom>
          <a:solidFill>
            <a:srgbClr val="B01513"/>
          </a:solidFill>
          <a:ln w="12700">
            <a:miter lim="400000"/>
          </a:ln>
          <a:effectLst>
            <a:outerShdw blurRad="38100" dist="25400" dir="5400000" rotWithShape="0">
              <a:srgbClr val="000000">
                <a:alpha val="45000"/>
              </a:srgbClr>
            </a:outerShdw>
          </a:effectLst>
        </p:spPr>
        <p:txBody>
          <a:bodyPr lIns="45719" rIns="45719"/>
          <a:lstStyle/>
          <a:p>
            <a:pPr algn="l">
              <a:defRPr>
                <a:solidFill>
                  <a:srgbClr val="FFFFFF"/>
                </a:solidFill>
                <a:latin typeface="+mn-lt"/>
                <a:ea typeface="+mn-ea"/>
                <a:cs typeface="+mn-cs"/>
                <a:sym typeface="Arial"/>
              </a:defRPr>
            </a:pPr>
            <a:endParaRPr/>
          </a:p>
        </p:txBody>
      </p:sp>
      <p:sp>
        <p:nvSpPr>
          <p:cNvPr id="1234" name="Straight Connector 3"/>
          <p:cNvSpPr/>
          <p:nvPr/>
        </p:nvSpPr>
        <p:spPr>
          <a:xfrm flipH="1">
            <a:off x="3725862" y="2133600"/>
            <a:ext cx="1" cy="3962400"/>
          </a:xfrm>
          <a:prstGeom prst="line">
            <a:avLst/>
          </a:prstGeom>
          <a:ln w="12700" cap="rnd">
            <a:solidFill>
              <a:srgbClr val="8AD0D6">
                <a:alpha val="40000"/>
              </a:srgbClr>
            </a:solidFill>
          </a:ln>
        </p:spPr>
        <p:txBody>
          <a:bodyPr lIns="45719" rIns="45719"/>
          <a:lstStyle/>
          <a:p>
            <a:pPr algn="l">
              <a:defRPr>
                <a:solidFill>
                  <a:srgbClr val="FFFFFF"/>
                </a:solidFill>
              </a:defRPr>
            </a:pPr>
            <a:endParaRPr/>
          </a:p>
        </p:txBody>
      </p:sp>
      <p:sp>
        <p:nvSpPr>
          <p:cNvPr id="1235" name="Straight Connector 5"/>
          <p:cNvSpPr/>
          <p:nvPr/>
        </p:nvSpPr>
        <p:spPr>
          <a:xfrm flipH="1">
            <a:off x="6962774" y="2133600"/>
            <a:ext cx="1" cy="3967164"/>
          </a:xfrm>
          <a:prstGeom prst="line">
            <a:avLst/>
          </a:prstGeom>
          <a:ln w="12700" cap="rnd">
            <a:solidFill>
              <a:srgbClr val="8AD0D6">
                <a:alpha val="40000"/>
              </a:srgbClr>
            </a:solidFill>
          </a:ln>
        </p:spPr>
        <p:txBody>
          <a:bodyPr lIns="45719" rIns="45719"/>
          <a:lstStyle/>
          <a:p>
            <a:pPr algn="l">
              <a:defRPr>
                <a:solidFill>
                  <a:srgbClr val="FFFFFF"/>
                </a:solidFill>
              </a:defRPr>
            </a:pPr>
            <a:endParaRPr/>
          </a:p>
        </p:txBody>
      </p:sp>
      <p:sp>
        <p:nvSpPr>
          <p:cNvPr id="1236" name="Title Text"/>
          <p:cNvSpPr txBox="1">
            <a:spLocks noGrp="1"/>
          </p:cNvSpPr>
          <p:nvPr>
            <p:ph type="title"/>
          </p:nvPr>
        </p:nvSpPr>
        <p:spPr>
          <a:xfrm>
            <a:off x="646112" y="452437"/>
            <a:ext cx="9404351" cy="1400176"/>
          </a:xfrm>
          <a:prstGeom prst="rect">
            <a:avLst/>
          </a:prstGeom>
        </p:spPr>
        <p:txBody>
          <a:bodyPr lIns="45719" tIns="45719" rIns="45719" bIns="45719" anchor="t"/>
          <a:lstStyle>
            <a:lvl1pPr defTabSz="457200">
              <a:lnSpc>
                <a:spcPct val="100000"/>
              </a:lnSpc>
              <a:defRPr sz="4200" cap="none">
                <a:solidFill>
                  <a:schemeClr val="accent1">
                    <a:lumOff val="43609"/>
                  </a:schemeClr>
                </a:solidFill>
              </a:defRPr>
            </a:lvl1pPr>
          </a:lstStyle>
          <a:p>
            <a:r>
              <a:t>Title Text</a:t>
            </a:r>
          </a:p>
        </p:txBody>
      </p:sp>
      <p:sp>
        <p:nvSpPr>
          <p:cNvPr id="1237" name="Body Level One…"/>
          <p:cNvSpPr txBox="1">
            <a:spLocks noGrp="1"/>
          </p:cNvSpPr>
          <p:nvPr>
            <p:ph type="body" sz="quarter" idx="1"/>
          </p:nvPr>
        </p:nvSpPr>
        <p:spPr>
          <a:xfrm>
            <a:off x="632946" y="1981200"/>
            <a:ext cx="2946868" cy="576263"/>
          </a:xfrm>
          <a:prstGeom prst="rect">
            <a:avLst/>
          </a:prstGeom>
        </p:spPr>
        <p:txBody>
          <a:bodyPr lIns="45719" tIns="45719" rIns="45719" bIns="45719" anchor="b"/>
          <a:lstStyle>
            <a:lvl1pPr marL="0" indent="0" defTabSz="457200">
              <a:lnSpc>
                <a:spcPct val="100000"/>
              </a:lnSpc>
              <a:spcBef>
                <a:spcPts val="1000"/>
              </a:spcBef>
              <a:buClrTx/>
              <a:buSzTx/>
              <a:buFontTx/>
              <a:buNone/>
              <a:defRPr sz="2400">
                <a:solidFill>
                  <a:srgbClr val="8AD0D6"/>
                </a:solidFill>
              </a:defRPr>
            </a:lvl1pPr>
            <a:lvl2pPr marL="0" indent="457200" defTabSz="457200">
              <a:lnSpc>
                <a:spcPct val="100000"/>
              </a:lnSpc>
              <a:spcBef>
                <a:spcPts val="1000"/>
              </a:spcBef>
              <a:buClrTx/>
              <a:buSzTx/>
              <a:buFontTx/>
              <a:buNone/>
              <a:defRPr sz="2400">
                <a:solidFill>
                  <a:srgbClr val="8AD0D6"/>
                </a:solidFill>
              </a:defRPr>
            </a:lvl2pPr>
            <a:lvl3pPr marL="0" indent="914400" defTabSz="457200">
              <a:lnSpc>
                <a:spcPct val="100000"/>
              </a:lnSpc>
              <a:spcBef>
                <a:spcPts val="1000"/>
              </a:spcBef>
              <a:buClrTx/>
              <a:buSzTx/>
              <a:buFontTx/>
              <a:buNone/>
              <a:defRPr sz="2400">
                <a:solidFill>
                  <a:srgbClr val="8AD0D6"/>
                </a:solidFill>
              </a:defRPr>
            </a:lvl3pPr>
            <a:lvl4pPr marL="0" indent="1371600" defTabSz="457200">
              <a:lnSpc>
                <a:spcPct val="100000"/>
              </a:lnSpc>
              <a:spcBef>
                <a:spcPts val="1000"/>
              </a:spcBef>
              <a:buClrTx/>
              <a:buSzTx/>
              <a:buFontTx/>
              <a:buNone/>
              <a:defRPr sz="2400">
                <a:solidFill>
                  <a:srgbClr val="8AD0D6"/>
                </a:solidFill>
              </a:defRPr>
            </a:lvl4pPr>
            <a:lvl5pPr marL="0" indent="1828800" defTabSz="457200">
              <a:lnSpc>
                <a:spcPct val="100000"/>
              </a:lnSpc>
              <a:spcBef>
                <a:spcPts val="1000"/>
              </a:spcBef>
              <a:buClrTx/>
              <a:buSzTx/>
              <a:buFontTx/>
              <a:buNone/>
              <a:defRPr sz="2400">
                <a:solidFill>
                  <a:srgbClr val="8AD0D6"/>
                </a:solidFill>
              </a:defRPr>
            </a:lvl5pPr>
          </a:lstStyle>
          <a:p>
            <a:r>
              <a:t>Body Level One</a:t>
            </a:r>
          </a:p>
          <a:p>
            <a:pPr lvl="1"/>
            <a:r>
              <a:t>Body Level Two</a:t>
            </a:r>
          </a:p>
          <a:p>
            <a:pPr lvl="2"/>
            <a:r>
              <a:t>Body Level Three</a:t>
            </a:r>
          </a:p>
          <a:p>
            <a:pPr lvl="3"/>
            <a:r>
              <a:t>Body Level Four</a:t>
            </a:r>
          </a:p>
          <a:p>
            <a:pPr lvl="4"/>
            <a:r>
              <a:t>Body Level Five</a:t>
            </a:r>
          </a:p>
        </p:txBody>
      </p:sp>
      <p:sp>
        <p:nvSpPr>
          <p:cNvPr id="1238" name="Text Placeholder 3"/>
          <p:cNvSpPr>
            <a:spLocks noGrp="1"/>
          </p:cNvSpPr>
          <p:nvPr>
            <p:ph type="body" sz="quarter" idx="21"/>
          </p:nvPr>
        </p:nvSpPr>
        <p:spPr>
          <a:xfrm>
            <a:off x="652462" y="2667000"/>
            <a:ext cx="2927351" cy="3589338"/>
          </a:xfrm>
          <a:prstGeom prst="rect">
            <a:avLst/>
          </a:prstGeom>
        </p:spPr>
        <p:txBody>
          <a:bodyPr lIns="45719" tIns="45719" rIns="45719" bIns="45719"/>
          <a:lstStyle/>
          <a:p>
            <a:pPr marL="0" indent="0" defTabSz="457200">
              <a:lnSpc>
                <a:spcPct val="100000"/>
              </a:lnSpc>
              <a:spcBef>
                <a:spcPts val="1000"/>
              </a:spcBef>
              <a:buClrTx/>
              <a:buSzTx/>
              <a:buFontTx/>
              <a:buNone/>
              <a:defRPr sz="1400"/>
            </a:pPr>
            <a:endParaRPr/>
          </a:p>
        </p:txBody>
      </p:sp>
      <p:sp>
        <p:nvSpPr>
          <p:cNvPr id="1239" name="Text Placeholder 4"/>
          <p:cNvSpPr>
            <a:spLocks noGrp="1"/>
          </p:cNvSpPr>
          <p:nvPr>
            <p:ph type="body" sz="quarter" idx="22"/>
          </p:nvPr>
        </p:nvSpPr>
        <p:spPr>
          <a:xfrm>
            <a:off x="3883659" y="1981200"/>
            <a:ext cx="2936242" cy="576263"/>
          </a:xfrm>
          <a:prstGeom prst="rect">
            <a:avLst/>
          </a:prstGeom>
        </p:spPr>
        <p:txBody>
          <a:bodyPr lIns="45719" tIns="45719" rIns="45719" bIns="45719" anchor="b"/>
          <a:lstStyle/>
          <a:p>
            <a:pPr marL="0" indent="0" defTabSz="457200">
              <a:lnSpc>
                <a:spcPct val="100000"/>
              </a:lnSpc>
              <a:spcBef>
                <a:spcPts val="1000"/>
              </a:spcBef>
              <a:buClrTx/>
              <a:buSzTx/>
              <a:buFontTx/>
              <a:buNone/>
              <a:defRPr sz="2400">
                <a:solidFill>
                  <a:srgbClr val="8AD0D6"/>
                </a:solidFill>
              </a:defRPr>
            </a:pPr>
            <a:endParaRPr/>
          </a:p>
        </p:txBody>
      </p:sp>
      <p:sp>
        <p:nvSpPr>
          <p:cNvPr id="1240" name="Text Placeholder 3"/>
          <p:cNvSpPr>
            <a:spLocks noGrp="1"/>
          </p:cNvSpPr>
          <p:nvPr>
            <p:ph type="body" sz="quarter" idx="23"/>
          </p:nvPr>
        </p:nvSpPr>
        <p:spPr>
          <a:xfrm>
            <a:off x="3873105" y="2667000"/>
            <a:ext cx="2946795" cy="3589338"/>
          </a:xfrm>
          <a:prstGeom prst="rect">
            <a:avLst/>
          </a:prstGeom>
        </p:spPr>
        <p:txBody>
          <a:bodyPr lIns="45719" tIns="45719" rIns="45719" bIns="45719"/>
          <a:lstStyle/>
          <a:p>
            <a:pPr marL="0" indent="0" defTabSz="457200">
              <a:lnSpc>
                <a:spcPct val="100000"/>
              </a:lnSpc>
              <a:spcBef>
                <a:spcPts val="1000"/>
              </a:spcBef>
              <a:buClrTx/>
              <a:buSzTx/>
              <a:buFontTx/>
              <a:buNone/>
              <a:defRPr sz="1400"/>
            </a:pPr>
            <a:endParaRPr/>
          </a:p>
        </p:txBody>
      </p:sp>
      <p:sp>
        <p:nvSpPr>
          <p:cNvPr id="1241" name="Text Placeholder 4"/>
          <p:cNvSpPr>
            <a:spLocks noGrp="1"/>
          </p:cNvSpPr>
          <p:nvPr>
            <p:ph type="body" sz="quarter" idx="24"/>
          </p:nvPr>
        </p:nvSpPr>
        <p:spPr>
          <a:xfrm>
            <a:off x="7124700" y="1981200"/>
            <a:ext cx="2932114" cy="576263"/>
          </a:xfrm>
          <a:prstGeom prst="rect">
            <a:avLst/>
          </a:prstGeom>
        </p:spPr>
        <p:txBody>
          <a:bodyPr lIns="45719" tIns="45719" rIns="45719" bIns="45719" anchor="b"/>
          <a:lstStyle/>
          <a:p>
            <a:pPr marL="0" indent="0" defTabSz="457200">
              <a:lnSpc>
                <a:spcPct val="100000"/>
              </a:lnSpc>
              <a:spcBef>
                <a:spcPts val="1000"/>
              </a:spcBef>
              <a:buClrTx/>
              <a:buSzTx/>
              <a:buFontTx/>
              <a:buNone/>
              <a:defRPr sz="2400">
                <a:solidFill>
                  <a:srgbClr val="8AD0D6"/>
                </a:solidFill>
              </a:defRPr>
            </a:pPr>
            <a:endParaRPr/>
          </a:p>
        </p:txBody>
      </p:sp>
      <p:sp>
        <p:nvSpPr>
          <p:cNvPr id="1242" name="Text Placeholder 3"/>
          <p:cNvSpPr>
            <a:spLocks noGrp="1"/>
          </p:cNvSpPr>
          <p:nvPr>
            <p:ph type="body" sz="quarter" idx="25"/>
          </p:nvPr>
        </p:nvSpPr>
        <p:spPr>
          <a:xfrm>
            <a:off x="7124700" y="2667000"/>
            <a:ext cx="2932114" cy="3589338"/>
          </a:xfrm>
          <a:prstGeom prst="rect">
            <a:avLst/>
          </a:prstGeom>
        </p:spPr>
        <p:txBody>
          <a:bodyPr lIns="45719" tIns="45719" rIns="45719" bIns="45719"/>
          <a:lstStyle/>
          <a:p>
            <a:pPr marL="0" indent="0" defTabSz="457200">
              <a:lnSpc>
                <a:spcPct val="100000"/>
              </a:lnSpc>
              <a:spcBef>
                <a:spcPts val="1000"/>
              </a:spcBef>
              <a:buClrTx/>
              <a:buSzTx/>
              <a:buFontTx/>
              <a:buNone/>
              <a:defRPr sz="1400"/>
            </a:pPr>
            <a:endParaRPr/>
          </a:p>
        </p:txBody>
      </p:sp>
      <p:sp>
        <p:nvSpPr>
          <p:cNvPr id="1243" name="Slide Number"/>
          <p:cNvSpPr txBox="1">
            <a:spLocks noGrp="1"/>
          </p:cNvSpPr>
          <p:nvPr>
            <p:ph type="sldNum" sz="quarter" idx="2"/>
          </p:nvPr>
        </p:nvSpPr>
        <p:spPr>
          <a:xfrm>
            <a:off x="10521350" y="577418"/>
            <a:ext cx="499677" cy="486208"/>
          </a:xfrm>
          <a:prstGeom prst="rect">
            <a:avLst/>
          </a:prstGeom>
        </p:spPr>
        <p:txBody>
          <a:bodyPr lIns="45719" tIns="45719" rIns="45719" bIns="45719" anchor="b"/>
          <a:lstStyle>
            <a:lvl1pPr algn="ctr">
              <a:defRPr sz="2800"/>
            </a:lvl1pPr>
          </a:lstStyle>
          <a:p>
            <a:fld id="{86CB4B4D-7CA3-9044-876B-883B54F8677D}" type="slidenum">
              <a:t>‹#›</a:t>
            </a:fld>
            <a:endParaRPr/>
          </a:p>
        </p:txBody>
      </p:sp>
    </p:spTree>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3 Picture Column">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50" name="Picture 7" descr="Picture 7"/>
          <p:cNvPicPr>
            <a:picLocks noChangeAspect="1"/>
          </p:cNvPicPr>
          <p:nvPr/>
        </p:nvPicPr>
        <p:blipFill>
          <a:blip r:embed="rId3" cstate="email">
            <a:extLst>
              <a:ext uri="{28A0092B-C50C-407E-A947-70E740481C1C}">
                <a14:useLocalDpi xmlns:a14="http://schemas.microsoft.com/office/drawing/2010/main"/>
              </a:ext>
            </a:extLst>
          </a:blip>
          <a:srcRect l="3613"/>
          <a:stretch>
            <a:fillRect/>
          </a:stretch>
        </p:blipFill>
        <p:spPr>
          <a:xfrm>
            <a:off x="-1" y="2670175"/>
            <a:ext cx="4037014" cy="4187825"/>
          </a:xfrm>
          <a:prstGeom prst="rect">
            <a:avLst/>
          </a:prstGeom>
          <a:ln w="12700">
            <a:miter lim="400000"/>
          </a:ln>
        </p:spPr>
      </p:pic>
      <p:pic>
        <p:nvPicPr>
          <p:cNvPr id="1251" name="Picture 6" descr="Picture 6"/>
          <p:cNvPicPr>
            <a:picLocks noChangeAspect="1"/>
          </p:cNvPicPr>
          <p:nvPr/>
        </p:nvPicPr>
        <p:blipFill>
          <a:blip r:embed="rId4" cstate="email">
            <a:extLst>
              <a:ext uri="{28A0092B-C50C-407E-A947-70E740481C1C}">
                <a14:useLocalDpi xmlns:a14="http://schemas.microsoft.com/office/drawing/2010/main"/>
              </a:ext>
            </a:extLst>
          </a:blip>
          <a:srcRect l="35640"/>
          <a:stretch>
            <a:fillRect/>
          </a:stretch>
        </p:blipFill>
        <p:spPr>
          <a:xfrm>
            <a:off x="0" y="2892425"/>
            <a:ext cx="1522413" cy="2365375"/>
          </a:xfrm>
          <a:prstGeom prst="rect">
            <a:avLst/>
          </a:prstGeom>
          <a:ln w="12700">
            <a:miter lim="400000"/>
          </a:ln>
        </p:spPr>
      </p:pic>
      <p:sp>
        <p:nvSpPr>
          <p:cNvPr id="1252" name="Oval 15"/>
          <p:cNvSpPr/>
          <p:nvPr/>
        </p:nvSpPr>
        <p:spPr>
          <a:xfrm>
            <a:off x="8609011" y="1676400"/>
            <a:ext cx="28194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lgn="l">
              <a:defRPr>
                <a:solidFill>
                  <a:srgbClr val="FFFFFF"/>
                </a:solidFill>
                <a:latin typeface="+mn-lt"/>
                <a:ea typeface="+mn-ea"/>
                <a:cs typeface="+mn-cs"/>
                <a:sym typeface="Arial"/>
              </a:defRPr>
            </a:pPr>
            <a:endParaRPr/>
          </a:p>
        </p:txBody>
      </p:sp>
      <p:pic>
        <p:nvPicPr>
          <p:cNvPr id="1253" name="Picture 8" descr="Picture 8"/>
          <p:cNvPicPr>
            <a:picLocks noChangeAspect="1"/>
          </p:cNvPicPr>
          <p:nvPr/>
        </p:nvPicPr>
        <p:blipFill>
          <a:blip r:embed="rId5" cstate="email">
            <a:extLst>
              <a:ext uri="{28A0092B-C50C-407E-A947-70E740481C1C}">
                <a14:useLocalDpi xmlns:a14="http://schemas.microsoft.com/office/drawing/2010/main"/>
              </a:ext>
            </a:extLst>
          </a:blip>
          <a:srcRect t="28812"/>
          <a:stretch>
            <a:fillRect/>
          </a:stretch>
        </p:blipFill>
        <p:spPr>
          <a:xfrm>
            <a:off x="7999413" y="0"/>
            <a:ext cx="1603376" cy="1141413"/>
          </a:xfrm>
          <a:prstGeom prst="rect">
            <a:avLst/>
          </a:prstGeom>
          <a:ln w="12700">
            <a:miter lim="400000"/>
          </a:ln>
        </p:spPr>
      </p:pic>
      <p:pic>
        <p:nvPicPr>
          <p:cNvPr id="1254" name="Picture 9" descr="Picture 9"/>
          <p:cNvPicPr>
            <a:picLocks noChangeAspect="1"/>
          </p:cNvPicPr>
          <p:nvPr/>
        </p:nvPicPr>
        <p:blipFill>
          <a:blip r:embed="rId6" cstate="email">
            <a:extLst>
              <a:ext uri="{28A0092B-C50C-407E-A947-70E740481C1C}">
                <a14:useLocalDpi xmlns:a14="http://schemas.microsoft.com/office/drawing/2010/main"/>
              </a:ext>
            </a:extLst>
          </a:blip>
          <a:srcRect b="23320"/>
          <a:stretch>
            <a:fillRect/>
          </a:stretch>
        </p:blipFill>
        <p:spPr>
          <a:xfrm>
            <a:off x="8605838" y="6096000"/>
            <a:ext cx="993776" cy="762000"/>
          </a:xfrm>
          <a:prstGeom prst="rect">
            <a:avLst/>
          </a:prstGeom>
          <a:ln w="12700">
            <a:miter lim="400000"/>
          </a:ln>
        </p:spPr>
      </p:pic>
      <p:sp>
        <p:nvSpPr>
          <p:cNvPr id="1255" name="Rectangle 13"/>
          <p:cNvSpPr/>
          <p:nvPr/>
        </p:nvSpPr>
        <p:spPr>
          <a:xfrm>
            <a:off x="10437813" y="0"/>
            <a:ext cx="685801" cy="1143000"/>
          </a:xfrm>
          <a:prstGeom prst="rect">
            <a:avLst/>
          </a:prstGeom>
          <a:solidFill>
            <a:srgbClr val="B01513"/>
          </a:solidFill>
          <a:ln w="12700">
            <a:miter lim="400000"/>
          </a:ln>
          <a:effectLst>
            <a:outerShdw blurRad="38100" dist="25400" dir="5400000" rotWithShape="0">
              <a:srgbClr val="000000">
                <a:alpha val="45000"/>
              </a:srgbClr>
            </a:outerShdw>
          </a:effectLst>
        </p:spPr>
        <p:txBody>
          <a:bodyPr lIns="45719" rIns="45719"/>
          <a:lstStyle/>
          <a:p>
            <a:pPr algn="l">
              <a:defRPr>
                <a:solidFill>
                  <a:srgbClr val="FFFFFF"/>
                </a:solidFill>
                <a:latin typeface="+mn-lt"/>
                <a:ea typeface="+mn-ea"/>
                <a:cs typeface="+mn-cs"/>
                <a:sym typeface="Arial"/>
              </a:defRPr>
            </a:pPr>
            <a:endParaRPr/>
          </a:p>
        </p:txBody>
      </p:sp>
      <p:sp>
        <p:nvSpPr>
          <p:cNvPr id="1256" name="Straight Connector 3"/>
          <p:cNvSpPr/>
          <p:nvPr/>
        </p:nvSpPr>
        <p:spPr>
          <a:xfrm flipH="1">
            <a:off x="3725862" y="2133600"/>
            <a:ext cx="1" cy="3962400"/>
          </a:xfrm>
          <a:prstGeom prst="line">
            <a:avLst/>
          </a:prstGeom>
          <a:ln w="12700" cap="rnd">
            <a:solidFill>
              <a:srgbClr val="8AD0D6">
                <a:alpha val="40000"/>
              </a:srgbClr>
            </a:solidFill>
          </a:ln>
        </p:spPr>
        <p:txBody>
          <a:bodyPr lIns="45719" rIns="45719"/>
          <a:lstStyle/>
          <a:p>
            <a:pPr algn="l">
              <a:defRPr>
                <a:solidFill>
                  <a:srgbClr val="FFFFFF"/>
                </a:solidFill>
              </a:defRPr>
            </a:pPr>
            <a:endParaRPr/>
          </a:p>
        </p:txBody>
      </p:sp>
      <p:sp>
        <p:nvSpPr>
          <p:cNvPr id="1257" name="Straight Connector 5"/>
          <p:cNvSpPr/>
          <p:nvPr/>
        </p:nvSpPr>
        <p:spPr>
          <a:xfrm flipH="1">
            <a:off x="6962774" y="2133600"/>
            <a:ext cx="1" cy="3967164"/>
          </a:xfrm>
          <a:prstGeom prst="line">
            <a:avLst/>
          </a:prstGeom>
          <a:ln w="12700" cap="rnd">
            <a:solidFill>
              <a:srgbClr val="8AD0D6">
                <a:alpha val="40000"/>
              </a:srgbClr>
            </a:solidFill>
          </a:ln>
        </p:spPr>
        <p:txBody>
          <a:bodyPr lIns="45719" rIns="45719"/>
          <a:lstStyle/>
          <a:p>
            <a:pPr algn="l">
              <a:defRPr>
                <a:solidFill>
                  <a:srgbClr val="FFFFFF"/>
                </a:solidFill>
              </a:defRPr>
            </a:pPr>
            <a:endParaRPr/>
          </a:p>
        </p:txBody>
      </p:sp>
      <p:sp>
        <p:nvSpPr>
          <p:cNvPr id="1258" name="Title Text"/>
          <p:cNvSpPr txBox="1">
            <a:spLocks noGrp="1"/>
          </p:cNvSpPr>
          <p:nvPr>
            <p:ph type="title"/>
          </p:nvPr>
        </p:nvSpPr>
        <p:spPr>
          <a:xfrm>
            <a:off x="646112" y="452437"/>
            <a:ext cx="9404351" cy="1400176"/>
          </a:xfrm>
          <a:prstGeom prst="rect">
            <a:avLst/>
          </a:prstGeom>
        </p:spPr>
        <p:txBody>
          <a:bodyPr lIns="45719" tIns="45719" rIns="45719" bIns="45719" anchor="t"/>
          <a:lstStyle>
            <a:lvl1pPr defTabSz="457200">
              <a:lnSpc>
                <a:spcPct val="100000"/>
              </a:lnSpc>
              <a:defRPr sz="4200" cap="none">
                <a:solidFill>
                  <a:schemeClr val="accent1">
                    <a:lumOff val="43609"/>
                  </a:schemeClr>
                </a:solidFill>
              </a:defRPr>
            </a:lvl1pPr>
          </a:lstStyle>
          <a:p>
            <a:r>
              <a:t>Title Text</a:t>
            </a:r>
          </a:p>
        </p:txBody>
      </p:sp>
      <p:sp>
        <p:nvSpPr>
          <p:cNvPr id="1259" name="Body Level One…"/>
          <p:cNvSpPr txBox="1">
            <a:spLocks noGrp="1"/>
          </p:cNvSpPr>
          <p:nvPr>
            <p:ph type="body" sz="quarter" idx="1"/>
          </p:nvPr>
        </p:nvSpPr>
        <p:spPr>
          <a:xfrm>
            <a:off x="652462" y="4250949"/>
            <a:ext cx="2940051" cy="576263"/>
          </a:xfrm>
          <a:prstGeom prst="rect">
            <a:avLst/>
          </a:prstGeom>
        </p:spPr>
        <p:txBody>
          <a:bodyPr lIns="45719" tIns="45719" rIns="45719" bIns="45719" anchor="b"/>
          <a:lstStyle>
            <a:lvl1pPr marL="0" indent="0" defTabSz="457200">
              <a:lnSpc>
                <a:spcPct val="100000"/>
              </a:lnSpc>
              <a:spcBef>
                <a:spcPts val="1000"/>
              </a:spcBef>
              <a:buClrTx/>
              <a:buSzTx/>
              <a:buFontTx/>
              <a:buNone/>
              <a:defRPr sz="2400">
                <a:solidFill>
                  <a:srgbClr val="8AD0D6"/>
                </a:solidFill>
              </a:defRPr>
            </a:lvl1pPr>
            <a:lvl2pPr marL="0" indent="457200" defTabSz="457200">
              <a:lnSpc>
                <a:spcPct val="100000"/>
              </a:lnSpc>
              <a:spcBef>
                <a:spcPts val="1000"/>
              </a:spcBef>
              <a:buClrTx/>
              <a:buSzTx/>
              <a:buFontTx/>
              <a:buNone/>
              <a:defRPr sz="2400">
                <a:solidFill>
                  <a:srgbClr val="8AD0D6"/>
                </a:solidFill>
              </a:defRPr>
            </a:lvl2pPr>
            <a:lvl3pPr marL="0" indent="914400" defTabSz="457200">
              <a:lnSpc>
                <a:spcPct val="100000"/>
              </a:lnSpc>
              <a:spcBef>
                <a:spcPts val="1000"/>
              </a:spcBef>
              <a:buClrTx/>
              <a:buSzTx/>
              <a:buFontTx/>
              <a:buNone/>
              <a:defRPr sz="2400">
                <a:solidFill>
                  <a:srgbClr val="8AD0D6"/>
                </a:solidFill>
              </a:defRPr>
            </a:lvl3pPr>
            <a:lvl4pPr marL="0" indent="1371600" defTabSz="457200">
              <a:lnSpc>
                <a:spcPct val="100000"/>
              </a:lnSpc>
              <a:spcBef>
                <a:spcPts val="1000"/>
              </a:spcBef>
              <a:buClrTx/>
              <a:buSzTx/>
              <a:buFontTx/>
              <a:buNone/>
              <a:defRPr sz="2400">
                <a:solidFill>
                  <a:srgbClr val="8AD0D6"/>
                </a:solidFill>
              </a:defRPr>
            </a:lvl4pPr>
            <a:lvl5pPr marL="0" indent="1828800" defTabSz="457200">
              <a:lnSpc>
                <a:spcPct val="100000"/>
              </a:lnSpc>
              <a:spcBef>
                <a:spcPts val="1000"/>
              </a:spcBef>
              <a:buClrTx/>
              <a:buSzTx/>
              <a:buFontTx/>
              <a:buNone/>
              <a:defRPr sz="2400">
                <a:solidFill>
                  <a:srgbClr val="8AD0D6"/>
                </a:solidFill>
              </a:defRPr>
            </a:lvl5pPr>
          </a:lstStyle>
          <a:p>
            <a:r>
              <a:t>Body Level One</a:t>
            </a:r>
          </a:p>
          <a:p>
            <a:pPr lvl="1"/>
            <a:r>
              <a:t>Body Level Two</a:t>
            </a:r>
          </a:p>
          <a:p>
            <a:pPr lvl="2"/>
            <a:r>
              <a:t>Body Level Three</a:t>
            </a:r>
          </a:p>
          <a:p>
            <a:pPr lvl="3"/>
            <a:r>
              <a:t>Body Level Four</a:t>
            </a:r>
          </a:p>
          <a:p>
            <a:pPr lvl="4"/>
            <a:r>
              <a:t>Body Level Five</a:t>
            </a:r>
          </a:p>
        </p:txBody>
      </p:sp>
      <p:sp>
        <p:nvSpPr>
          <p:cNvPr id="1260" name="Picture Placeholder 2"/>
          <p:cNvSpPr>
            <a:spLocks noGrp="1"/>
          </p:cNvSpPr>
          <p:nvPr>
            <p:ph type="pic" sz="quarter" idx="21"/>
          </p:nvPr>
        </p:nvSpPr>
        <p:spPr>
          <a:xfrm>
            <a:off x="652462" y="2209800"/>
            <a:ext cx="2940051" cy="1524000"/>
          </a:xfrm>
          <a:prstGeom prst="rect">
            <a:avLst/>
          </a:prstGeom>
          <a:effectLst>
            <a:outerShdw blurRad="50800" dist="50800" dir="5400000" rotWithShape="0">
              <a:srgbClr val="000000">
                <a:alpha val="43000"/>
              </a:srgbClr>
            </a:outerShdw>
          </a:effectLst>
        </p:spPr>
        <p:txBody>
          <a:bodyPr lIns="91439" tIns="45719" rIns="91439" bIns="45719">
            <a:noAutofit/>
          </a:bodyPr>
          <a:lstStyle/>
          <a:p>
            <a:endParaRPr/>
          </a:p>
        </p:txBody>
      </p:sp>
      <p:sp>
        <p:nvSpPr>
          <p:cNvPr id="1261" name="Text Placeholder 3"/>
          <p:cNvSpPr>
            <a:spLocks noGrp="1"/>
          </p:cNvSpPr>
          <p:nvPr>
            <p:ph type="body" sz="quarter" idx="22"/>
          </p:nvPr>
        </p:nvSpPr>
        <p:spPr>
          <a:xfrm>
            <a:off x="652462" y="4827211"/>
            <a:ext cx="2940051" cy="659190"/>
          </a:xfrm>
          <a:prstGeom prst="rect">
            <a:avLst/>
          </a:prstGeom>
        </p:spPr>
        <p:txBody>
          <a:bodyPr lIns="45719" tIns="45719" rIns="45719" bIns="45719"/>
          <a:lstStyle/>
          <a:p>
            <a:pPr marL="0" indent="0" defTabSz="457200">
              <a:lnSpc>
                <a:spcPct val="100000"/>
              </a:lnSpc>
              <a:spcBef>
                <a:spcPts val="1000"/>
              </a:spcBef>
              <a:buClrTx/>
              <a:buSzTx/>
              <a:buFontTx/>
              <a:buNone/>
              <a:defRPr sz="1400"/>
            </a:pPr>
            <a:endParaRPr/>
          </a:p>
        </p:txBody>
      </p:sp>
      <p:sp>
        <p:nvSpPr>
          <p:cNvPr id="1262" name="Text Placeholder 4"/>
          <p:cNvSpPr>
            <a:spLocks noGrp="1"/>
          </p:cNvSpPr>
          <p:nvPr>
            <p:ph type="body" sz="quarter" idx="23"/>
          </p:nvPr>
        </p:nvSpPr>
        <p:spPr>
          <a:xfrm>
            <a:off x="3889375" y="4250949"/>
            <a:ext cx="2930525" cy="576263"/>
          </a:xfrm>
          <a:prstGeom prst="rect">
            <a:avLst/>
          </a:prstGeom>
        </p:spPr>
        <p:txBody>
          <a:bodyPr lIns="45719" tIns="45719" rIns="45719" bIns="45719" anchor="b"/>
          <a:lstStyle/>
          <a:p>
            <a:pPr marL="0" indent="0" defTabSz="457200">
              <a:lnSpc>
                <a:spcPct val="100000"/>
              </a:lnSpc>
              <a:spcBef>
                <a:spcPts val="1000"/>
              </a:spcBef>
              <a:buClrTx/>
              <a:buSzTx/>
              <a:buFontTx/>
              <a:buNone/>
              <a:defRPr sz="2400">
                <a:solidFill>
                  <a:srgbClr val="8AD0D6"/>
                </a:solidFill>
              </a:defRPr>
            </a:pPr>
            <a:endParaRPr/>
          </a:p>
        </p:txBody>
      </p:sp>
      <p:sp>
        <p:nvSpPr>
          <p:cNvPr id="1263" name="Picture Placeholder 2"/>
          <p:cNvSpPr>
            <a:spLocks noGrp="1"/>
          </p:cNvSpPr>
          <p:nvPr>
            <p:ph type="pic" sz="quarter" idx="24"/>
          </p:nvPr>
        </p:nvSpPr>
        <p:spPr>
          <a:xfrm>
            <a:off x="3889373" y="2209800"/>
            <a:ext cx="2930526" cy="1524000"/>
          </a:xfrm>
          <a:prstGeom prst="rect">
            <a:avLst/>
          </a:prstGeom>
          <a:effectLst>
            <a:outerShdw blurRad="50800" dist="50800" dir="5400000" rotWithShape="0">
              <a:srgbClr val="000000">
                <a:alpha val="43000"/>
              </a:srgbClr>
            </a:outerShdw>
          </a:effectLst>
        </p:spPr>
        <p:txBody>
          <a:bodyPr lIns="91439" tIns="45719" rIns="91439" bIns="45719">
            <a:noAutofit/>
          </a:bodyPr>
          <a:lstStyle/>
          <a:p>
            <a:endParaRPr/>
          </a:p>
        </p:txBody>
      </p:sp>
      <p:sp>
        <p:nvSpPr>
          <p:cNvPr id="1264" name="Text Placeholder 3"/>
          <p:cNvSpPr>
            <a:spLocks noGrp="1"/>
          </p:cNvSpPr>
          <p:nvPr>
            <p:ph type="body" sz="quarter" idx="25"/>
          </p:nvPr>
        </p:nvSpPr>
        <p:spPr>
          <a:xfrm>
            <a:off x="3888021" y="4827210"/>
            <a:ext cx="2934407" cy="659189"/>
          </a:xfrm>
          <a:prstGeom prst="rect">
            <a:avLst/>
          </a:prstGeom>
        </p:spPr>
        <p:txBody>
          <a:bodyPr lIns="45719" tIns="45719" rIns="45719" bIns="45719"/>
          <a:lstStyle/>
          <a:p>
            <a:pPr marL="0" indent="0" defTabSz="457200">
              <a:lnSpc>
                <a:spcPct val="100000"/>
              </a:lnSpc>
              <a:spcBef>
                <a:spcPts val="1000"/>
              </a:spcBef>
              <a:buClrTx/>
              <a:buSzTx/>
              <a:buFontTx/>
              <a:buNone/>
              <a:defRPr sz="1400"/>
            </a:pPr>
            <a:endParaRPr/>
          </a:p>
        </p:txBody>
      </p:sp>
      <p:sp>
        <p:nvSpPr>
          <p:cNvPr id="1265" name="Text Placeholder 4"/>
          <p:cNvSpPr>
            <a:spLocks noGrp="1"/>
          </p:cNvSpPr>
          <p:nvPr>
            <p:ph type="body" sz="quarter" idx="26"/>
          </p:nvPr>
        </p:nvSpPr>
        <p:spPr>
          <a:xfrm>
            <a:off x="7124700" y="4250949"/>
            <a:ext cx="2932114" cy="576263"/>
          </a:xfrm>
          <a:prstGeom prst="rect">
            <a:avLst/>
          </a:prstGeom>
        </p:spPr>
        <p:txBody>
          <a:bodyPr lIns="45719" tIns="45719" rIns="45719" bIns="45719" anchor="b"/>
          <a:lstStyle/>
          <a:p>
            <a:pPr marL="0" indent="0" defTabSz="457200">
              <a:lnSpc>
                <a:spcPct val="100000"/>
              </a:lnSpc>
              <a:spcBef>
                <a:spcPts val="1000"/>
              </a:spcBef>
              <a:buClrTx/>
              <a:buSzTx/>
              <a:buFontTx/>
              <a:buNone/>
              <a:defRPr sz="2400">
                <a:solidFill>
                  <a:srgbClr val="8AD0D6"/>
                </a:solidFill>
              </a:defRPr>
            </a:pPr>
            <a:endParaRPr/>
          </a:p>
        </p:txBody>
      </p:sp>
      <p:sp>
        <p:nvSpPr>
          <p:cNvPr id="1266" name="Picture Placeholder 2"/>
          <p:cNvSpPr>
            <a:spLocks noGrp="1"/>
          </p:cNvSpPr>
          <p:nvPr>
            <p:ph type="pic" sz="quarter" idx="27"/>
          </p:nvPr>
        </p:nvSpPr>
        <p:spPr>
          <a:xfrm>
            <a:off x="7124699" y="2209800"/>
            <a:ext cx="2932114" cy="1524000"/>
          </a:xfrm>
          <a:prstGeom prst="rect">
            <a:avLst/>
          </a:prstGeom>
          <a:effectLst>
            <a:outerShdw blurRad="50800" dist="50800" dir="5400000" rotWithShape="0">
              <a:srgbClr val="000000">
                <a:alpha val="43000"/>
              </a:srgbClr>
            </a:outerShdw>
          </a:effectLst>
        </p:spPr>
        <p:txBody>
          <a:bodyPr lIns="91439" tIns="45719" rIns="91439" bIns="45719">
            <a:noAutofit/>
          </a:bodyPr>
          <a:lstStyle/>
          <a:p>
            <a:endParaRPr/>
          </a:p>
        </p:txBody>
      </p:sp>
      <p:sp>
        <p:nvSpPr>
          <p:cNvPr id="1267" name="Text Placeholder 3"/>
          <p:cNvSpPr>
            <a:spLocks noGrp="1"/>
          </p:cNvSpPr>
          <p:nvPr>
            <p:ph type="body" sz="quarter" idx="28"/>
          </p:nvPr>
        </p:nvSpPr>
        <p:spPr>
          <a:xfrm>
            <a:off x="7124575" y="4827208"/>
            <a:ext cx="2935998" cy="659189"/>
          </a:xfrm>
          <a:prstGeom prst="rect">
            <a:avLst/>
          </a:prstGeom>
        </p:spPr>
        <p:txBody>
          <a:bodyPr lIns="45719" tIns="45719" rIns="45719" bIns="45719"/>
          <a:lstStyle/>
          <a:p>
            <a:pPr marL="0" indent="0" defTabSz="457200">
              <a:lnSpc>
                <a:spcPct val="100000"/>
              </a:lnSpc>
              <a:spcBef>
                <a:spcPts val="1000"/>
              </a:spcBef>
              <a:buClrTx/>
              <a:buSzTx/>
              <a:buFontTx/>
              <a:buNone/>
              <a:defRPr sz="1400"/>
            </a:pPr>
            <a:endParaRPr/>
          </a:p>
        </p:txBody>
      </p:sp>
      <p:sp>
        <p:nvSpPr>
          <p:cNvPr id="1268" name="Slide Number"/>
          <p:cNvSpPr txBox="1">
            <a:spLocks noGrp="1"/>
          </p:cNvSpPr>
          <p:nvPr>
            <p:ph type="sldNum" sz="quarter" idx="2"/>
          </p:nvPr>
        </p:nvSpPr>
        <p:spPr>
          <a:xfrm>
            <a:off x="10521350" y="577418"/>
            <a:ext cx="499677" cy="486208"/>
          </a:xfrm>
          <a:prstGeom prst="rect">
            <a:avLst/>
          </a:prstGeom>
        </p:spPr>
        <p:txBody>
          <a:bodyPr lIns="45719" tIns="45719" rIns="45719" bIns="45719" anchor="b"/>
          <a:lstStyle>
            <a:lvl1pPr algn="ctr">
              <a:defRPr sz="2800"/>
            </a:lvl1pPr>
          </a:lstStyle>
          <a:p>
            <a:fld id="{86CB4B4D-7CA3-9044-876B-883B54F8677D}" type="slidenum">
              <a:t>‹#›</a:t>
            </a:fld>
            <a:endParaRPr/>
          </a:p>
        </p:txBody>
      </p:sp>
    </p:spTree>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Title Slide">
    <p:bg>
      <p:bgPr>
        <a:solidFill>
          <a:srgbClr val="FFFFFF"/>
        </a:solidFill>
        <a:effectLst/>
      </p:bgPr>
    </p:bg>
    <p:spTree>
      <p:nvGrpSpPr>
        <p:cNvPr id="1" name=""/>
        <p:cNvGrpSpPr/>
        <p:nvPr/>
      </p:nvGrpSpPr>
      <p:grpSpPr>
        <a:xfrm>
          <a:off x="0" y="0"/>
          <a:ext cx="0" cy="0"/>
          <a:chOff x="0" y="0"/>
          <a:chExt cx="0" cy="0"/>
        </a:xfrm>
      </p:grpSpPr>
      <p:sp>
        <p:nvSpPr>
          <p:cNvPr id="1275" name="Title Text"/>
          <p:cNvSpPr txBox="1">
            <a:spLocks noGrp="1"/>
          </p:cNvSpPr>
          <p:nvPr>
            <p:ph type="title"/>
          </p:nvPr>
        </p:nvSpPr>
        <p:spPr>
          <a:xfrm>
            <a:off x="1524000" y="1122362"/>
            <a:ext cx="9144000" cy="2387601"/>
          </a:xfrm>
          <a:prstGeom prst="rect">
            <a:avLst/>
          </a:prstGeom>
        </p:spPr>
        <p:txBody>
          <a:bodyPr lIns="45719" tIns="45719" rIns="45719" bIns="45719"/>
          <a:lstStyle>
            <a:lvl1pPr algn="ctr">
              <a:lnSpc>
                <a:spcPct val="90000"/>
              </a:lnSpc>
              <a:defRPr sz="6000" cap="none">
                <a:solidFill>
                  <a:srgbClr val="000000"/>
                </a:solidFill>
                <a:latin typeface="Calibri Light"/>
                <a:ea typeface="Calibri Light"/>
                <a:cs typeface="Calibri Light"/>
                <a:sym typeface="Calibri Light"/>
              </a:defRPr>
            </a:lvl1pPr>
          </a:lstStyle>
          <a:p>
            <a:r>
              <a:t>Title Text</a:t>
            </a:r>
          </a:p>
        </p:txBody>
      </p:sp>
      <p:sp>
        <p:nvSpPr>
          <p:cNvPr id="1276" name="Body Level One…"/>
          <p:cNvSpPr txBox="1">
            <a:spLocks noGrp="1"/>
          </p:cNvSpPr>
          <p:nvPr>
            <p:ph type="body" sz="quarter" idx="1"/>
          </p:nvPr>
        </p:nvSpPr>
        <p:spPr>
          <a:xfrm>
            <a:off x="1524000" y="3602037"/>
            <a:ext cx="9144000" cy="1655763"/>
          </a:xfrm>
          <a:prstGeom prst="rect">
            <a:avLst/>
          </a:prstGeom>
        </p:spPr>
        <p:txBody>
          <a:bodyPr lIns="45719" tIns="45719" rIns="45719" bIns="45719"/>
          <a:lstStyle>
            <a:lvl1pPr marL="0" indent="0" algn="ctr">
              <a:spcBef>
                <a:spcPts val="1000"/>
              </a:spcBef>
              <a:buClrTx/>
              <a:buSzTx/>
              <a:buFontTx/>
              <a:buNone/>
              <a:defRPr sz="2400">
                <a:solidFill>
                  <a:srgbClr val="000000"/>
                </a:solidFill>
                <a:latin typeface="Calibri"/>
                <a:ea typeface="Calibri"/>
                <a:cs typeface="Calibri"/>
                <a:sym typeface="Calibri"/>
              </a:defRPr>
            </a:lvl1pPr>
            <a:lvl2pPr marL="0" indent="457200" algn="ctr">
              <a:spcBef>
                <a:spcPts val="1000"/>
              </a:spcBef>
              <a:buClrTx/>
              <a:buSzTx/>
              <a:buFontTx/>
              <a:buNone/>
              <a:defRPr sz="2400">
                <a:solidFill>
                  <a:srgbClr val="000000"/>
                </a:solidFill>
                <a:latin typeface="Calibri"/>
                <a:ea typeface="Calibri"/>
                <a:cs typeface="Calibri"/>
                <a:sym typeface="Calibri"/>
              </a:defRPr>
            </a:lvl2pPr>
            <a:lvl3pPr marL="0" indent="914400" algn="ctr">
              <a:spcBef>
                <a:spcPts val="1000"/>
              </a:spcBef>
              <a:buClrTx/>
              <a:buSzTx/>
              <a:buFontTx/>
              <a:buNone/>
              <a:defRPr sz="2400">
                <a:solidFill>
                  <a:srgbClr val="000000"/>
                </a:solidFill>
                <a:latin typeface="Calibri"/>
                <a:ea typeface="Calibri"/>
                <a:cs typeface="Calibri"/>
                <a:sym typeface="Calibri"/>
              </a:defRPr>
            </a:lvl3pPr>
            <a:lvl4pPr marL="0" indent="1371600" algn="ctr">
              <a:spcBef>
                <a:spcPts val="1000"/>
              </a:spcBef>
              <a:buClrTx/>
              <a:buSzTx/>
              <a:buFontTx/>
              <a:buNone/>
              <a:defRPr sz="2400">
                <a:solidFill>
                  <a:srgbClr val="000000"/>
                </a:solidFill>
                <a:latin typeface="Calibri"/>
                <a:ea typeface="Calibri"/>
                <a:cs typeface="Calibri"/>
                <a:sym typeface="Calibri"/>
              </a:defRPr>
            </a:lvl4pPr>
            <a:lvl5pPr marL="0" indent="1828800" algn="ctr">
              <a:spcBef>
                <a:spcPts val="1000"/>
              </a:spcBef>
              <a:buClrTx/>
              <a:buSzTx/>
              <a:buFontTx/>
              <a:buNone/>
              <a:defRPr sz="2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77"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FFFFFF"/>
        </a:solidFill>
        <a:effectLst/>
      </p:bgPr>
    </p:bg>
    <p:spTree>
      <p:nvGrpSpPr>
        <p:cNvPr id="1" name=""/>
        <p:cNvGrpSpPr/>
        <p:nvPr/>
      </p:nvGrpSpPr>
      <p:grpSpPr>
        <a:xfrm>
          <a:off x="0" y="0"/>
          <a:ext cx="0" cy="0"/>
          <a:chOff x="0" y="0"/>
          <a:chExt cx="0" cy="0"/>
        </a:xfrm>
      </p:grpSpPr>
      <p:sp>
        <p:nvSpPr>
          <p:cNvPr id="1284" name="Title Text"/>
          <p:cNvSpPr txBox="1">
            <a:spLocks noGrp="1"/>
          </p:cNvSpPr>
          <p:nvPr>
            <p:ph type="title"/>
          </p:nvPr>
        </p:nvSpPr>
        <p:spPr>
          <a:xfrm>
            <a:off x="838200" y="365125"/>
            <a:ext cx="10515600" cy="1325563"/>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1285" name="Body Level One…"/>
          <p:cNvSpPr txBox="1">
            <a:spLocks noGrp="1"/>
          </p:cNvSpPr>
          <p:nvPr>
            <p:ph type="body" idx="1"/>
          </p:nvPr>
        </p:nvSpPr>
        <p:spPr>
          <a:xfrm>
            <a:off x="838200" y="1825625"/>
            <a:ext cx="10515600" cy="4351338"/>
          </a:xfrm>
          <a:prstGeom prst="rect">
            <a:avLst/>
          </a:prstGeom>
        </p:spPr>
        <p:txBody>
          <a:bodyPr lIns="45719" tIns="45719" rIns="45719" bIns="45719"/>
          <a:lstStyle>
            <a:lvl1pPr marL="228600" indent="-228600">
              <a:spcBef>
                <a:spcPts val="1000"/>
              </a:spcBef>
              <a:buClrTx/>
              <a:buSzPct val="100000"/>
              <a:defRPr sz="2800">
                <a:solidFill>
                  <a:srgbClr val="000000"/>
                </a:solidFill>
                <a:latin typeface="Calibri"/>
                <a:ea typeface="Calibri"/>
                <a:cs typeface="Calibri"/>
                <a:sym typeface="Calibri"/>
              </a:defRPr>
            </a:lvl1pPr>
            <a:lvl2pPr marL="723900" indent="-266700">
              <a:spcBef>
                <a:spcPts val="1000"/>
              </a:spcBef>
              <a:buClrTx/>
              <a:buSzPct val="100000"/>
              <a:buChar char="•"/>
              <a:defRPr sz="2800">
                <a:solidFill>
                  <a:srgbClr val="000000"/>
                </a:solidFill>
                <a:latin typeface="Calibri"/>
                <a:ea typeface="Calibri"/>
                <a:cs typeface="Calibri"/>
                <a:sym typeface="Calibri"/>
              </a:defRPr>
            </a:lvl2pPr>
            <a:lvl3pPr marL="1234439" indent="-320039">
              <a:spcBef>
                <a:spcPts val="1000"/>
              </a:spcBef>
              <a:buClrTx/>
              <a:defRPr sz="2800">
                <a:solidFill>
                  <a:srgbClr val="000000"/>
                </a:solidFill>
                <a:latin typeface="Calibri"/>
                <a:ea typeface="Calibri"/>
                <a:cs typeface="Calibri"/>
                <a:sym typeface="Calibri"/>
              </a:defRPr>
            </a:lvl3pPr>
            <a:lvl4pPr marL="1727200" indent="-355600">
              <a:spcBef>
                <a:spcPts val="1000"/>
              </a:spcBef>
              <a:buClrTx/>
              <a:buChar char="•"/>
              <a:defRPr sz="2800">
                <a:solidFill>
                  <a:srgbClr val="000000"/>
                </a:solidFill>
                <a:latin typeface="Calibri"/>
                <a:ea typeface="Calibri"/>
                <a:cs typeface="Calibri"/>
                <a:sym typeface="Calibri"/>
              </a:defRPr>
            </a:lvl4pPr>
            <a:lvl5pPr marL="2184400" indent="-355600">
              <a:spcBef>
                <a:spcPts val="1000"/>
              </a:spcBef>
              <a:buClrTx/>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86"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FFFFFF"/>
        </a:solidFill>
        <a:effectLst/>
      </p:bgPr>
    </p:bg>
    <p:spTree>
      <p:nvGrpSpPr>
        <p:cNvPr id="1" name=""/>
        <p:cNvGrpSpPr/>
        <p:nvPr/>
      </p:nvGrpSpPr>
      <p:grpSpPr>
        <a:xfrm>
          <a:off x="0" y="0"/>
          <a:ext cx="0" cy="0"/>
          <a:chOff x="0" y="0"/>
          <a:chExt cx="0" cy="0"/>
        </a:xfrm>
      </p:grpSpPr>
      <p:sp>
        <p:nvSpPr>
          <p:cNvPr id="1293" name="Title Text"/>
          <p:cNvSpPr txBox="1">
            <a:spLocks noGrp="1"/>
          </p:cNvSpPr>
          <p:nvPr>
            <p:ph type="title"/>
          </p:nvPr>
        </p:nvSpPr>
        <p:spPr>
          <a:xfrm>
            <a:off x="831850" y="1709738"/>
            <a:ext cx="10515600" cy="2852737"/>
          </a:xfrm>
          <a:prstGeom prst="rect">
            <a:avLst/>
          </a:prstGeom>
        </p:spPr>
        <p:txBody>
          <a:bodyPr lIns="45719" tIns="45719" rIns="45719" bIns="45719"/>
          <a:lstStyle>
            <a:lvl1pPr>
              <a:lnSpc>
                <a:spcPct val="90000"/>
              </a:lnSpc>
              <a:defRPr sz="6000" cap="none">
                <a:solidFill>
                  <a:srgbClr val="000000"/>
                </a:solidFill>
                <a:latin typeface="Calibri Light"/>
                <a:ea typeface="Calibri Light"/>
                <a:cs typeface="Calibri Light"/>
                <a:sym typeface="Calibri Light"/>
              </a:defRPr>
            </a:lvl1pPr>
          </a:lstStyle>
          <a:p>
            <a:r>
              <a:t>Title Text</a:t>
            </a:r>
          </a:p>
        </p:txBody>
      </p:sp>
      <p:sp>
        <p:nvSpPr>
          <p:cNvPr id="1294" name="Body Level One…"/>
          <p:cNvSpPr txBox="1">
            <a:spLocks noGrp="1"/>
          </p:cNvSpPr>
          <p:nvPr>
            <p:ph type="body" sz="quarter" idx="1"/>
          </p:nvPr>
        </p:nvSpPr>
        <p:spPr>
          <a:xfrm>
            <a:off x="831850" y="4589462"/>
            <a:ext cx="10515600" cy="1500188"/>
          </a:xfrm>
          <a:prstGeom prst="rect">
            <a:avLst/>
          </a:prstGeom>
        </p:spPr>
        <p:txBody>
          <a:bodyPr lIns="45719" tIns="45719" rIns="45719" bIns="45719"/>
          <a:lstStyle>
            <a:lvl1pPr marL="0" indent="0">
              <a:spcBef>
                <a:spcPts val="1000"/>
              </a:spcBef>
              <a:buClrTx/>
              <a:buSzTx/>
              <a:buFontTx/>
              <a:buNone/>
              <a:defRPr sz="2400">
                <a:solidFill>
                  <a:srgbClr val="888888"/>
                </a:solidFill>
                <a:latin typeface="Calibri"/>
                <a:ea typeface="Calibri"/>
                <a:cs typeface="Calibri"/>
                <a:sym typeface="Calibri"/>
              </a:defRPr>
            </a:lvl1pPr>
            <a:lvl2pPr marL="0" indent="457200">
              <a:spcBef>
                <a:spcPts val="1000"/>
              </a:spcBef>
              <a:buClrTx/>
              <a:buSzTx/>
              <a:buFontTx/>
              <a:buNone/>
              <a:defRPr sz="2400">
                <a:solidFill>
                  <a:srgbClr val="888888"/>
                </a:solidFill>
                <a:latin typeface="Calibri"/>
                <a:ea typeface="Calibri"/>
                <a:cs typeface="Calibri"/>
                <a:sym typeface="Calibri"/>
              </a:defRPr>
            </a:lvl2pPr>
            <a:lvl3pPr marL="0" indent="914400">
              <a:spcBef>
                <a:spcPts val="1000"/>
              </a:spcBef>
              <a:buClrTx/>
              <a:buSzTx/>
              <a:buFontTx/>
              <a:buNone/>
              <a:defRPr sz="2400">
                <a:solidFill>
                  <a:srgbClr val="888888"/>
                </a:solidFill>
                <a:latin typeface="Calibri"/>
                <a:ea typeface="Calibri"/>
                <a:cs typeface="Calibri"/>
                <a:sym typeface="Calibri"/>
              </a:defRPr>
            </a:lvl3pPr>
            <a:lvl4pPr marL="0" indent="1371600">
              <a:spcBef>
                <a:spcPts val="1000"/>
              </a:spcBef>
              <a:buClrTx/>
              <a:buSzTx/>
              <a:buFontTx/>
              <a:buNone/>
              <a:defRPr sz="2400">
                <a:solidFill>
                  <a:srgbClr val="888888"/>
                </a:solidFill>
                <a:latin typeface="Calibri"/>
                <a:ea typeface="Calibri"/>
                <a:cs typeface="Calibri"/>
                <a:sym typeface="Calibri"/>
              </a:defRPr>
            </a:lvl4pPr>
            <a:lvl5pPr marL="0" indent="1828800">
              <a:spcBef>
                <a:spcPts val="1000"/>
              </a:spcBef>
              <a:buClrTx/>
              <a:buSzTx/>
              <a:buFontTx/>
              <a:buNone/>
              <a:defRPr sz="24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95"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Alternate Picture with Caption 0">
    <p:bg>
      <p:bgPr>
        <a:solidFill>
          <a:srgbClr val="666633"/>
        </a:solidFill>
        <a:effectLst/>
      </p:bgPr>
    </p:bg>
    <p:spTree>
      <p:nvGrpSpPr>
        <p:cNvPr id="1" name=""/>
        <p:cNvGrpSpPr/>
        <p:nvPr/>
      </p:nvGrpSpPr>
      <p:grpSpPr>
        <a:xfrm>
          <a:off x="0" y="0"/>
          <a:ext cx="0" cy="0"/>
          <a:chOff x="0" y="0"/>
          <a:chExt cx="0" cy="0"/>
        </a:xfrm>
      </p:grpSpPr>
      <p:sp>
        <p:nvSpPr>
          <p:cNvPr id="106" name="Picture Placeholder 2"/>
          <p:cNvSpPr>
            <a:spLocks noGrp="1"/>
          </p:cNvSpPr>
          <p:nvPr>
            <p:ph type="pic" idx="21"/>
          </p:nvPr>
        </p:nvSpPr>
        <p:spPr>
          <a:xfrm>
            <a:off x="508001" y="482604"/>
            <a:ext cx="6604002" cy="5842002"/>
          </a:xfrm>
          <a:prstGeom prst="rect">
            <a:avLst/>
          </a:prstGeom>
        </p:spPr>
        <p:txBody>
          <a:bodyPr lIns="91439" tIns="45719" rIns="91439" bIns="45719">
            <a:noAutofit/>
          </a:bodyPr>
          <a:lstStyle/>
          <a:p>
            <a:endParaRPr/>
          </a:p>
        </p:txBody>
      </p:sp>
      <p:sp>
        <p:nvSpPr>
          <p:cNvPr id="107" name="Body Level One…"/>
          <p:cNvSpPr txBox="1">
            <a:spLocks noGrp="1"/>
          </p:cNvSpPr>
          <p:nvPr>
            <p:ph type="body" sz="half" idx="1"/>
          </p:nvPr>
        </p:nvSpPr>
        <p:spPr>
          <a:xfrm>
            <a:off x="7823200" y="2108200"/>
            <a:ext cx="3962400" cy="4267200"/>
          </a:xfrm>
          <a:prstGeom prst="rect">
            <a:avLst/>
          </a:prstGeom>
        </p:spPr>
        <p:txBody>
          <a:bodyPr/>
          <a:lstStyle>
            <a:lvl1pPr marL="0" indent="0">
              <a:buClrTx/>
              <a:buSzTx/>
              <a:buFontTx/>
              <a:buNone/>
              <a:defRPr sz="1500"/>
            </a:lvl1pPr>
            <a:lvl2pPr marL="0" indent="457242">
              <a:buClrTx/>
              <a:buSzTx/>
              <a:buFontTx/>
              <a:buNone/>
              <a:defRPr sz="1500"/>
            </a:lvl2pPr>
            <a:lvl3pPr marL="0" indent="914484">
              <a:buClrTx/>
              <a:buSzTx/>
              <a:buFontTx/>
              <a:buNone/>
              <a:defRPr sz="1500"/>
            </a:lvl3pPr>
            <a:lvl4pPr marL="0" indent="1371725">
              <a:buClrTx/>
              <a:buSzTx/>
              <a:buFontTx/>
              <a:buNone/>
              <a:defRPr sz="1500"/>
            </a:lvl4pPr>
            <a:lvl5pPr marL="0" indent="1828967">
              <a:buClrTx/>
              <a:buSzTx/>
              <a:buFontTx/>
              <a:buNone/>
              <a:defRPr sz="1500"/>
            </a:lvl5pPr>
          </a:lstStyle>
          <a:p>
            <a:r>
              <a:t>Body Level One</a:t>
            </a:r>
          </a:p>
          <a:p>
            <a:pPr lvl="1"/>
            <a:r>
              <a:t>Body Level Two</a:t>
            </a:r>
          </a:p>
          <a:p>
            <a:pPr lvl="2"/>
            <a:r>
              <a:t>Body Level Three</a:t>
            </a:r>
          </a:p>
          <a:p>
            <a:pPr lvl="3"/>
            <a:r>
              <a:t>Body Level Four</a:t>
            </a:r>
          </a:p>
          <a:p>
            <a:pPr lvl="4"/>
            <a:r>
              <a:t>Body Level Five</a:t>
            </a:r>
          </a:p>
        </p:txBody>
      </p:sp>
      <p:sp>
        <p:nvSpPr>
          <p:cNvPr id="108" name="Title Text"/>
          <p:cNvSpPr txBox="1">
            <a:spLocks noGrp="1"/>
          </p:cNvSpPr>
          <p:nvPr>
            <p:ph type="title"/>
          </p:nvPr>
        </p:nvSpPr>
        <p:spPr>
          <a:xfrm>
            <a:off x="7823200" y="482600"/>
            <a:ext cx="3962400" cy="1422400"/>
          </a:xfrm>
          <a:prstGeom prst="rect">
            <a:avLst/>
          </a:prstGeom>
        </p:spPr>
        <p:txBody>
          <a:bodyPr/>
          <a:lstStyle>
            <a:lvl1pPr>
              <a:defRPr sz="2400"/>
            </a:lvl1pPr>
          </a:lstStyle>
          <a:p>
            <a:r>
              <a:t>Title Text</a:t>
            </a:r>
          </a:p>
        </p:txBody>
      </p:sp>
      <p:sp>
        <p:nvSpPr>
          <p:cNvPr id="1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Two Content">
    <p:bg>
      <p:bgPr>
        <a:solidFill>
          <a:srgbClr val="FFFFFF"/>
        </a:solidFill>
        <a:effectLst/>
      </p:bgPr>
    </p:bg>
    <p:spTree>
      <p:nvGrpSpPr>
        <p:cNvPr id="1" name=""/>
        <p:cNvGrpSpPr/>
        <p:nvPr/>
      </p:nvGrpSpPr>
      <p:grpSpPr>
        <a:xfrm>
          <a:off x="0" y="0"/>
          <a:ext cx="0" cy="0"/>
          <a:chOff x="0" y="0"/>
          <a:chExt cx="0" cy="0"/>
        </a:xfrm>
      </p:grpSpPr>
      <p:sp>
        <p:nvSpPr>
          <p:cNvPr id="1302" name="Title Text"/>
          <p:cNvSpPr txBox="1">
            <a:spLocks noGrp="1"/>
          </p:cNvSpPr>
          <p:nvPr>
            <p:ph type="title"/>
          </p:nvPr>
        </p:nvSpPr>
        <p:spPr>
          <a:xfrm>
            <a:off x="838200" y="365125"/>
            <a:ext cx="10515600" cy="1325563"/>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1303" name="Body Level One…"/>
          <p:cNvSpPr txBox="1">
            <a:spLocks noGrp="1"/>
          </p:cNvSpPr>
          <p:nvPr>
            <p:ph type="body" sz="half" idx="1"/>
          </p:nvPr>
        </p:nvSpPr>
        <p:spPr>
          <a:xfrm>
            <a:off x="838200" y="1825625"/>
            <a:ext cx="5181600" cy="4351338"/>
          </a:xfrm>
          <a:prstGeom prst="rect">
            <a:avLst/>
          </a:prstGeom>
        </p:spPr>
        <p:txBody>
          <a:bodyPr lIns="45719" tIns="45719" rIns="45719" bIns="45719"/>
          <a:lstStyle>
            <a:lvl1pPr marL="228600" indent="-228600">
              <a:spcBef>
                <a:spcPts val="1000"/>
              </a:spcBef>
              <a:buClrTx/>
              <a:buSzPct val="100000"/>
              <a:defRPr sz="2800">
                <a:solidFill>
                  <a:srgbClr val="000000"/>
                </a:solidFill>
                <a:latin typeface="Calibri"/>
                <a:ea typeface="Calibri"/>
                <a:cs typeface="Calibri"/>
                <a:sym typeface="Calibri"/>
              </a:defRPr>
            </a:lvl1pPr>
            <a:lvl2pPr marL="723900" indent="-266700">
              <a:spcBef>
                <a:spcPts val="1000"/>
              </a:spcBef>
              <a:buClrTx/>
              <a:buSzPct val="100000"/>
              <a:buChar char="•"/>
              <a:defRPr sz="2800">
                <a:solidFill>
                  <a:srgbClr val="000000"/>
                </a:solidFill>
                <a:latin typeface="Calibri"/>
                <a:ea typeface="Calibri"/>
                <a:cs typeface="Calibri"/>
                <a:sym typeface="Calibri"/>
              </a:defRPr>
            </a:lvl2pPr>
            <a:lvl3pPr marL="1234439" indent="-320039">
              <a:spcBef>
                <a:spcPts val="1000"/>
              </a:spcBef>
              <a:buClrTx/>
              <a:defRPr sz="2800">
                <a:solidFill>
                  <a:srgbClr val="000000"/>
                </a:solidFill>
                <a:latin typeface="Calibri"/>
                <a:ea typeface="Calibri"/>
                <a:cs typeface="Calibri"/>
                <a:sym typeface="Calibri"/>
              </a:defRPr>
            </a:lvl3pPr>
            <a:lvl4pPr marL="1727200" indent="-355600">
              <a:spcBef>
                <a:spcPts val="1000"/>
              </a:spcBef>
              <a:buClrTx/>
              <a:buChar char="•"/>
              <a:defRPr sz="2800">
                <a:solidFill>
                  <a:srgbClr val="000000"/>
                </a:solidFill>
                <a:latin typeface="Calibri"/>
                <a:ea typeface="Calibri"/>
                <a:cs typeface="Calibri"/>
                <a:sym typeface="Calibri"/>
              </a:defRPr>
            </a:lvl4pPr>
            <a:lvl5pPr marL="2184400" indent="-355600">
              <a:spcBef>
                <a:spcPts val="1000"/>
              </a:spcBef>
              <a:buClrTx/>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04"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Comparison">
    <p:bg>
      <p:bgPr>
        <a:solidFill>
          <a:srgbClr val="FFFFFF"/>
        </a:solidFill>
        <a:effectLst/>
      </p:bgPr>
    </p:bg>
    <p:spTree>
      <p:nvGrpSpPr>
        <p:cNvPr id="1" name=""/>
        <p:cNvGrpSpPr/>
        <p:nvPr/>
      </p:nvGrpSpPr>
      <p:grpSpPr>
        <a:xfrm>
          <a:off x="0" y="0"/>
          <a:ext cx="0" cy="0"/>
          <a:chOff x="0" y="0"/>
          <a:chExt cx="0" cy="0"/>
        </a:xfrm>
      </p:grpSpPr>
      <p:sp>
        <p:nvSpPr>
          <p:cNvPr id="1311" name="Title Text"/>
          <p:cNvSpPr txBox="1">
            <a:spLocks noGrp="1"/>
          </p:cNvSpPr>
          <p:nvPr>
            <p:ph type="title"/>
          </p:nvPr>
        </p:nvSpPr>
        <p:spPr>
          <a:xfrm>
            <a:off x="839787" y="365125"/>
            <a:ext cx="10515601" cy="1325563"/>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1312" name="Body Level One…"/>
          <p:cNvSpPr txBox="1">
            <a:spLocks noGrp="1"/>
          </p:cNvSpPr>
          <p:nvPr>
            <p:ph type="body" sz="quarter" idx="1"/>
          </p:nvPr>
        </p:nvSpPr>
        <p:spPr>
          <a:xfrm>
            <a:off x="839787" y="1681163"/>
            <a:ext cx="5157789" cy="823913"/>
          </a:xfrm>
          <a:prstGeom prst="rect">
            <a:avLst/>
          </a:prstGeom>
        </p:spPr>
        <p:txBody>
          <a:bodyPr lIns="45719" tIns="45719" rIns="45719" bIns="45719" anchor="b"/>
          <a:lstStyle>
            <a:lvl1pPr marL="0" indent="0">
              <a:spcBef>
                <a:spcPts val="1000"/>
              </a:spcBef>
              <a:buClrTx/>
              <a:buSzTx/>
              <a:buFontTx/>
              <a:buNone/>
              <a:defRPr sz="2400" b="1">
                <a:solidFill>
                  <a:srgbClr val="000000"/>
                </a:solidFill>
                <a:latin typeface="Calibri"/>
                <a:ea typeface="Calibri"/>
                <a:cs typeface="Calibri"/>
                <a:sym typeface="Calibri"/>
              </a:defRPr>
            </a:lvl1pPr>
            <a:lvl2pPr marL="0" indent="457200">
              <a:spcBef>
                <a:spcPts val="1000"/>
              </a:spcBef>
              <a:buClrTx/>
              <a:buSzTx/>
              <a:buFontTx/>
              <a:buNone/>
              <a:defRPr sz="2400" b="1">
                <a:solidFill>
                  <a:srgbClr val="000000"/>
                </a:solidFill>
                <a:latin typeface="Calibri"/>
                <a:ea typeface="Calibri"/>
                <a:cs typeface="Calibri"/>
                <a:sym typeface="Calibri"/>
              </a:defRPr>
            </a:lvl2pPr>
            <a:lvl3pPr marL="0" indent="914400">
              <a:spcBef>
                <a:spcPts val="1000"/>
              </a:spcBef>
              <a:buClrTx/>
              <a:buSzTx/>
              <a:buFontTx/>
              <a:buNone/>
              <a:defRPr sz="2400" b="1">
                <a:solidFill>
                  <a:srgbClr val="000000"/>
                </a:solidFill>
                <a:latin typeface="Calibri"/>
                <a:ea typeface="Calibri"/>
                <a:cs typeface="Calibri"/>
                <a:sym typeface="Calibri"/>
              </a:defRPr>
            </a:lvl3pPr>
            <a:lvl4pPr marL="0" indent="1371600">
              <a:spcBef>
                <a:spcPts val="1000"/>
              </a:spcBef>
              <a:buClrTx/>
              <a:buSzTx/>
              <a:buFontTx/>
              <a:buNone/>
              <a:defRPr sz="2400" b="1">
                <a:solidFill>
                  <a:srgbClr val="000000"/>
                </a:solidFill>
                <a:latin typeface="Calibri"/>
                <a:ea typeface="Calibri"/>
                <a:cs typeface="Calibri"/>
                <a:sym typeface="Calibri"/>
              </a:defRPr>
            </a:lvl4pPr>
            <a:lvl5pPr marL="0" indent="1828800">
              <a:spcBef>
                <a:spcPts val="1000"/>
              </a:spcBef>
              <a:buClrTx/>
              <a:buSzTx/>
              <a:buFont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13" name="Text Placeholder 4"/>
          <p:cNvSpPr>
            <a:spLocks noGrp="1"/>
          </p:cNvSpPr>
          <p:nvPr>
            <p:ph type="body" sz="quarter" idx="21"/>
          </p:nvPr>
        </p:nvSpPr>
        <p:spPr>
          <a:xfrm>
            <a:off x="6172200" y="1681163"/>
            <a:ext cx="5183188" cy="823913"/>
          </a:xfrm>
          <a:prstGeom prst="rect">
            <a:avLst/>
          </a:prstGeom>
        </p:spPr>
        <p:txBody>
          <a:bodyPr lIns="45719" tIns="45719" rIns="45719" bIns="45719" anchor="b"/>
          <a:lstStyle/>
          <a:p>
            <a:pPr marL="0" indent="0">
              <a:spcBef>
                <a:spcPts val="1000"/>
              </a:spcBef>
              <a:buClrTx/>
              <a:buSzTx/>
              <a:buFontTx/>
              <a:buNone/>
              <a:defRPr sz="2400" b="1">
                <a:solidFill>
                  <a:srgbClr val="000000"/>
                </a:solidFill>
                <a:latin typeface="Calibri"/>
                <a:ea typeface="Calibri"/>
                <a:cs typeface="Calibri"/>
                <a:sym typeface="Calibri"/>
              </a:defRPr>
            </a:pPr>
            <a:endParaRPr/>
          </a:p>
        </p:txBody>
      </p:sp>
      <p:sp>
        <p:nvSpPr>
          <p:cNvPr id="1314"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Title Only">
    <p:bg>
      <p:bgPr>
        <a:solidFill>
          <a:srgbClr val="FFFFFF"/>
        </a:solidFill>
        <a:effectLst/>
      </p:bgPr>
    </p:bg>
    <p:spTree>
      <p:nvGrpSpPr>
        <p:cNvPr id="1" name=""/>
        <p:cNvGrpSpPr/>
        <p:nvPr/>
      </p:nvGrpSpPr>
      <p:grpSpPr>
        <a:xfrm>
          <a:off x="0" y="0"/>
          <a:ext cx="0" cy="0"/>
          <a:chOff x="0" y="0"/>
          <a:chExt cx="0" cy="0"/>
        </a:xfrm>
      </p:grpSpPr>
      <p:sp>
        <p:nvSpPr>
          <p:cNvPr id="1321" name="Title Text"/>
          <p:cNvSpPr txBox="1">
            <a:spLocks noGrp="1"/>
          </p:cNvSpPr>
          <p:nvPr>
            <p:ph type="title"/>
          </p:nvPr>
        </p:nvSpPr>
        <p:spPr>
          <a:xfrm>
            <a:off x="838200" y="365125"/>
            <a:ext cx="10515600" cy="1325563"/>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1322"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sp>
        <p:nvSpPr>
          <p:cNvPr id="1329"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FFFFFF"/>
        </a:solidFill>
        <a:effectLst/>
      </p:bgPr>
    </p:bg>
    <p:spTree>
      <p:nvGrpSpPr>
        <p:cNvPr id="1" name=""/>
        <p:cNvGrpSpPr/>
        <p:nvPr/>
      </p:nvGrpSpPr>
      <p:grpSpPr>
        <a:xfrm>
          <a:off x="0" y="0"/>
          <a:ext cx="0" cy="0"/>
          <a:chOff x="0" y="0"/>
          <a:chExt cx="0" cy="0"/>
        </a:xfrm>
      </p:grpSpPr>
      <p:sp>
        <p:nvSpPr>
          <p:cNvPr id="1336" name="Title Text"/>
          <p:cNvSpPr txBox="1">
            <a:spLocks noGrp="1"/>
          </p:cNvSpPr>
          <p:nvPr>
            <p:ph type="title"/>
          </p:nvPr>
        </p:nvSpPr>
        <p:spPr>
          <a:xfrm>
            <a:off x="839787" y="457200"/>
            <a:ext cx="3932239" cy="1600200"/>
          </a:xfrm>
          <a:prstGeom prst="rect">
            <a:avLst/>
          </a:prstGeom>
        </p:spPr>
        <p:txBody>
          <a:bodyPr lIns="45719" tIns="45719" rIns="45719" bIns="45719"/>
          <a:lstStyle>
            <a:lvl1pPr>
              <a:lnSpc>
                <a:spcPct val="90000"/>
              </a:lnSpc>
              <a:defRPr sz="3200" cap="none">
                <a:solidFill>
                  <a:srgbClr val="000000"/>
                </a:solidFill>
                <a:latin typeface="Calibri Light"/>
                <a:ea typeface="Calibri Light"/>
                <a:cs typeface="Calibri Light"/>
                <a:sym typeface="Calibri Light"/>
              </a:defRPr>
            </a:lvl1pPr>
          </a:lstStyle>
          <a:p>
            <a:r>
              <a:t>Title Text</a:t>
            </a:r>
          </a:p>
        </p:txBody>
      </p:sp>
      <p:sp>
        <p:nvSpPr>
          <p:cNvPr id="1337" name="Body Level One…"/>
          <p:cNvSpPr txBox="1">
            <a:spLocks noGrp="1"/>
          </p:cNvSpPr>
          <p:nvPr>
            <p:ph type="body" sz="half" idx="1"/>
          </p:nvPr>
        </p:nvSpPr>
        <p:spPr>
          <a:xfrm>
            <a:off x="5183187" y="987425"/>
            <a:ext cx="6172201" cy="4873625"/>
          </a:xfrm>
          <a:prstGeom prst="rect">
            <a:avLst/>
          </a:prstGeom>
        </p:spPr>
        <p:txBody>
          <a:bodyPr lIns="45719" tIns="45719" rIns="45719" bIns="45719"/>
          <a:lstStyle>
            <a:lvl1pPr marL="228600" indent="-228600">
              <a:spcBef>
                <a:spcPts val="1000"/>
              </a:spcBef>
              <a:buClrTx/>
              <a:buSzPct val="100000"/>
              <a:defRPr sz="3200">
                <a:solidFill>
                  <a:srgbClr val="000000"/>
                </a:solidFill>
                <a:latin typeface="Calibri"/>
                <a:ea typeface="Calibri"/>
                <a:cs typeface="Calibri"/>
                <a:sym typeface="Calibri"/>
              </a:defRPr>
            </a:lvl1pPr>
            <a:lvl2pPr marL="718457" indent="-261257">
              <a:spcBef>
                <a:spcPts val="1000"/>
              </a:spcBef>
              <a:buClrTx/>
              <a:buSzPct val="100000"/>
              <a:buChar char="•"/>
              <a:defRPr sz="3200">
                <a:solidFill>
                  <a:srgbClr val="000000"/>
                </a:solidFill>
                <a:latin typeface="Calibri"/>
                <a:ea typeface="Calibri"/>
                <a:cs typeface="Calibri"/>
                <a:sym typeface="Calibri"/>
              </a:defRPr>
            </a:lvl2pPr>
            <a:lvl3pPr marL="1219200" indent="-304800">
              <a:spcBef>
                <a:spcPts val="1000"/>
              </a:spcBef>
              <a:buClrTx/>
              <a:defRPr sz="3200">
                <a:solidFill>
                  <a:srgbClr val="000000"/>
                </a:solidFill>
                <a:latin typeface="Calibri"/>
                <a:ea typeface="Calibri"/>
                <a:cs typeface="Calibri"/>
                <a:sym typeface="Calibri"/>
              </a:defRPr>
            </a:lvl3pPr>
            <a:lvl4pPr marL="1737360" indent="-365760">
              <a:spcBef>
                <a:spcPts val="1000"/>
              </a:spcBef>
              <a:buClrTx/>
              <a:buChar char="•"/>
              <a:defRPr sz="3200">
                <a:solidFill>
                  <a:srgbClr val="000000"/>
                </a:solidFill>
                <a:latin typeface="Calibri"/>
                <a:ea typeface="Calibri"/>
                <a:cs typeface="Calibri"/>
                <a:sym typeface="Calibri"/>
              </a:defRPr>
            </a:lvl4pPr>
            <a:lvl5pPr marL="2194560" indent="-365760">
              <a:spcBef>
                <a:spcPts val="1000"/>
              </a:spcBef>
              <a:buClrTx/>
              <a:defRPr sz="32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38" name="Text Placeholder 3"/>
          <p:cNvSpPr>
            <a:spLocks noGrp="1"/>
          </p:cNvSpPr>
          <p:nvPr>
            <p:ph type="body" sz="quarter" idx="21"/>
          </p:nvPr>
        </p:nvSpPr>
        <p:spPr>
          <a:xfrm>
            <a:off x="839787" y="2057400"/>
            <a:ext cx="3932238" cy="3811588"/>
          </a:xfrm>
          <a:prstGeom prst="rect">
            <a:avLst/>
          </a:prstGeom>
        </p:spPr>
        <p:txBody>
          <a:bodyPr lIns="45719" tIns="45719" rIns="45719" bIns="45719"/>
          <a:lstStyle/>
          <a:p>
            <a:pPr marL="0" indent="0">
              <a:spcBef>
                <a:spcPts val="1000"/>
              </a:spcBef>
              <a:buClrTx/>
              <a:buSzTx/>
              <a:buFontTx/>
              <a:buNone/>
              <a:defRPr sz="1600">
                <a:solidFill>
                  <a:srgbClr val="000000"/>
                </a:solidFill>
                <a:latin typeface="Calibri"/>
                <a:ea typeface="Calibri"/>
                <a:cs typeface="Calibri"/>
                <a:sym typeface="Calibri"/>
              </a:defRPr>
            </a:pPr>
            <a:endParaRPr/>
          </a:p>
        </p:txBody>
      </p:sp>
      <p:sp>
        <p:nvSpPr>
          <p:cNvPr id="1339"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FFFFFF"/>
        </a:solidFill>
        <a:effectLst/>
      </p:bgPr>
    </p:bg>
    <p:spTree>
      <p:nvGrpSpPr>
        <p:cNvPr id="1" name=""/>
        <p:cNvGrpSpPr/>
        <p:nvPr/>
      </p:nvGrpSpPr>
      <p:grpSpPr>
        <a:xfrm>
          <a:off x="0" y="0"/>
          <a:ext cx="0" cy="0"/>
          <a:chOff x="0" y="0"/>
          <a:chExt cx="0" cy="0"/>
        </a:xfrm>
      </p:grpSpPr>
      <p:sp>
        <p:nvSpPr>
          <p:cNvPr id="1346" name="Title Text"/>
          <p:cNvSpPr txBox="1">
            <a:spLocks noGrp="1"/>
          </p:cNvSpPr>
          <p:nvPr>
            <p:ph type="title"/>
          </p:nvPr>
        </p:nvSpPr>
        <p:spPr>
          <a:xfrm>
            <a:off x="839787" y="457200"/>
            <a:ext cx="3932239" cy="1600200"/>
          </a:xfrm>
          <a:prstGeom prst="rect">
            <a:avLst/>
          </a:prstGeom>
        </p:spPr>
        <p:txBody>
          <a:bodyPr lIns="45719" tIns="45719" rIns="45719" bIns="45719"/>
          <a:lstStyle>
            <a:lvl1pPr>
              <a:lnSpc>
                <a:spcPct val="90000"/>
              </a:lnSpc>
              <a:defRPr sz="3200" cap="none">
                <a:solidFill>
                  <a:srgbClr val="000000"/>
                </a:solidFill>
                <a:latin typeface="Calibri Light"/>
                <a:ea typeface="Calibri Light"/>
                <a:cs typeface="Calibri Light"/>
                <a:sym typeface="Calibri Light"/>
              </a:defRPr>
            </a:lvl1pPr>
          </a:lstStyle>
          <a:p>
            <a:r>
              <a:t>Title Text</a:t>
            </a:r>
          </a:p>
        </p:txBody>
      </p:sp>
      <p:sp>
        <p:nvSpPr>
          <p:cNvPr id="1347" name="Picture Placeholder 2"/>
          <p:cNvSpPr>
            <a:spLocks noGrp="1"/>
          </p:cNvSpPr>
          <p:nvPr>
            <p:ph type="pic" sz="half" idx="21"/>
          </p:nvPr>
        </p:nvSpPr>
        <p:spPr>
          <a:xfrm>
            <a:off x="5183187" y="987425"/>
            <a:ext cx="6172201" cy="4873625"/>
          </a:xfrm>
          <a:prstGeom prst="rect">
            <a:avLst/>
          </a:prstGeom>
        </p:spPr>
        <p:txBody>
          <a:bodyPr lIns="91439" tIns="45719" rIns="91439" bIns="45719">
            <a:noAutofit/>
          </a:bodyPr>
          <a:lstStyle/>
          <a:p>
            <a:endParaRPr/>
          </a:p>
        </p:txBody>
      </p:sp>
      <p:sp>
        <p:nvSpPr>
          <p:cNvPr id="1348" name="Body Level One…"/>
          <p:cNvSpPr txBox="1">
            <a:spLocks noGrp="1"/>
          </p:cNvSpPr>
          <p:nvPr>
            <p:ph type="body" sz="quarter" idx="1"/>
          </p:nvPr>
        </p:nvSpPr>
        <p:spPr>
          <a:xfrm>
            <a:off x="839787" y="2057400"/>
            <a:ext cx="3932239" cy="3811588"/>
          </a:xfrm>
          <a:prstGeom prst="rect">
            <a:avLst/>
          </a:prstGeom>
        </p:spPr>
        <p:txBody>
          <a:bodyPr lIns="45719" tIns="45719" rIns="45719" bIns="45719"/>
          <a:lstStyle>
            <a:lvl1pPr marL="0" indent="0">
              <a:spcBef>
                <a:spcPts val="1000"/>
              </a:spcBef>
              <a:buClrTx/>
              <a:buSzTx/>
              <a:buFontTx/>
              <a:buNone/>
              <a:defRPr sz="1600">
                <a:solidFill>
                  <a:srgbClr val="000000"/>
                </a:solidFill>
                <a:latin typeface="Calibri"/>
                <a:ea typeface="Calibri"/>
                <a:cs typeface="Calibri"/>
                <a:sym typeface="Calibri"/>
              </a:defRPr>
            </a:lvl1pPr>
            <a:lvl2pPr marL="0" indent="457200">
              <a:spcBef>
                <a:spcPts val="1000"/>
              </a:spcBef>
              <a:buClrTx/>
              <a:buSzTx/>
              <a:buFontTx/>
              <a:buNone/>
              <a:defRPr sz="1600">
                <a:solidFill>
                  <a:srgbClr val="000000"/>
                </a:solidFill>
                <a:latin typeface="Calibri"/>
                <a:ea typeface="Calibri"/>
                <a:cs typeface="Calibri"/>
                <a:sym typeface="Calibri"/>
              </a:defRPr>
            </a:lvl2pPr>
            <a:lvl3pPr marL="0" indent="914400">
              <a:spcBef>
                <a:spcPts val="1000"/>
              </a:spcBef>
              <a:buClrTx/>
              <a:buSzTx/>
              <a:buFontTx/>
              <a:buNone/>
              <a:defRPr sz="1600">
                <a:solidFill>
                  <a:srgbClr val="000000"/>
                </a:solidFill>
                <a:latin typeface="Calibri"/>
                <a:ea typeface="Calibri"/>
                <a:cs typeface="Calibri"/>
                <a:sym typeface="Calibri"/>
              </a:defRPr>
            </a:lvl3pPr>
            <a:lvl4pPr marL="0" indent="1371600">
              <a:spcBef>
                <a:spcPts val="1000"/>
              </a:spcBef>
              <a:buClrTx/>
              <a:buSzTx/>
              <a:buFontTx/>
              <a:buNone/>
              <a:defRPr sz="1600">
                <a:solidFill>
                  <a:srgbClr val="000000"/>
                </a:solidFill>
                <a:latin typeface="Calibri"/>
                <a:ea typeface="Calibri"/>
                <a:cs typeface="Calibri"/>
                <a:sym typeface="Calibri"/>
              </a:defRPr>
            </a:lvl4pPr>
            <a:lvl5pPr marL="0" indent="1828800">
              <a:spcBef>
                <a:spcPts val="1000"/>
              </a:spcBef>
              <a:buClrTx/>
              <a:buSzTx/>
              <a:buFontTx/>
              <a:buNone/>
              <a:defRPr sz="16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49"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Title Slide">
    <p:bg>
      <p:bgPr>
        <a:solidFill>
          <a:srgbClr val="FFFFFF"/>
        </a:solidFill>
        <a:effectLst/>
      </p:bgPr>
    </p:bg>
    <p:spTree>
      <p:nvGrpSpPr>
        <p:cNvPr id="1" name=""/>
        <p:cNvGrpSpPr/>
        <p:nvPr/>
      </p:nvGrpSpPr>
      <p:grpSpPr>
        <a:xfrm>
          <a:off x="0" y="0"/>
          <a:ext cx="0" cy="0"/>
          <a:chOff x="0" y="0"/>
          <a:chExt cx="0" cy="0"/>
        </a:xfrm>
      </p:grpSpPr>
      <p:sp>
        <p:nvSpPr>
          <p:cNvPr id="1356" name="Title Text"/>
          <p:cNvSpPr txBox="1">
            <a:spLocks noGrp="1"/>
          </p:cNvSpPr>
          <p:nvPr>
            <p:ph type="title"/>
          </p:nvPr>
        </p:nvSpPr>
        <p:spPr>
          <a:xfrm>
            <a:off x="1524000" y="1122362"/>
            <a:ext cx="9144000" cy="2387601"/>
          </a:xfrm>
          <a:prstGeom prst="rect">
            <a:avLst/>
          </a:prstGeom>
        </p:spPr>
        <p:txBody>
          <a:bodyPr lIns="45719" tIns="45719" rIns="45719" bIns="45719"/>
          <a:lstStyle>
            <a:lvl1pPr algn="ctr">
              <a:lnSpc>
                <a:spcPct val="90000"/>
              </a:lnSpc>
              <a:defRPr sz="6000" cap="none">
                <a:solidFill>
                  <a:srgbClr val="000000"/>
                </a:solidFill>
                <a:latin typeface="Calibri Light"/>
                <a:ea typeface="Calibri Light"/>
                <a:cs typeface="Calibri Light"/>
                <a:sym typeface="Calibri Light"/>
              </a:defRPr>
            </a:lvl1pPr>
          </a:lstStyle>
          <a:p>
            <a:r>
              <a:t>Title Text</a:t>
            </a:r>
          </a:p>
        </p:txBody>
      </p:sp>
      <p:sp>
        <p:nvSpPr>
          <p:cNvPr id="1357" name="Body Level One…"/>
          <p:cNvSpPr txBox="1">
            <a:spLocks noGrp="1"/>
          </p:cNvSpPr>
          <p:nvPr>
            <p:ph type="body" sz="quarter" idx="1"/>
          </p:nvPr>
        </p:nvSpPr>
        <p:spPr>
          <a:xfrm>
            <a:off x="1524000" y="3602037"/>
            <a:ext cx="9144000" cy="1655763"/>
          </a:xfrm>
          <a:prstGeom prst="rect">
            <a:avLst/>
          </a:prstGeom>
        </p:spPr>
        <p:txBody>
          <a:bodyPr lIns="45719" tIns="45719" rIns="45719" bIns="45719"/>
          <a:lstStyle>
            <a:lvl1pPr marL="0" indent="0" algn="ctr">
              <a:spcBef>
                <a:spcPts val="1000"/>
              </a:spcBef>
              <a:buClrTx/>
              <a:buSzTx/>
              <a:buFontTx/>
              <a:buNone/>
              <a:defRPr sz="2400">
                <a:solidFill>
                  <a:srgbClr val="000000"/>
                </a:solidFill>
                <a:latin typeface="Calibri"/>
                <a:ea typeface="Calibri"/>
                <a:cs typeface="Calibri"/>
                <a:sym typeface="Calibri"/>
              </a:defRPr>
            </a:lvl1pPr>
            <a:lvl2pPr marL="0" indent="457200" algn="ctr">
              <a:spcBef>
                <a:spcPts val="1000"/>
              </a:spcBef>
              <a:buClrTx/>
              <a:buSzTx/>
              <a:buFontTx/>
              <a:buNone/>
              <a:defRPr sz="2400">
                <a:solidFill>
                  <a:srgbClr val="000000"/>
                </a:solidFill>
                <a:latin typeface="Calibri"/>
                <a:ea typeface="Calibri"/>
                <a:cs typeface="Calibri"/>
                <a:sym typeface="Calibri"/>
              </a:defRPr>
            </a:lvl2pPr>
            <a:lvl3pPr marL="0" indent="914400" algn="ctr">
              <a:spcBef>
                <a:spcPts val="1000"/>
              </a:spcBef>
              <a:buClrTx/>
              <a:buSzTx/>
              <a:buFontTx/>
              <a:buNone/>
              <a:defRPr sz="2400">
                <a:solidFill>
                  <a:srgbClr val="000000"/>
                </a:solidFill>
                <a:latin typeface="Calibri"/>
                <a:ea typeface="Calibri"/>
                <a:cs typeface="Calibri"/>
                <a:sym typeface="Calibri"/>
              </a:defRPr>
            </a:lvl3pPr>
            <a:lvl4pPr marL="0" indent="1371600" algn="ctr">
              <a:spcBef>
                <a:spcPts val="1000"/>
              </a:spcBef>
              <a:buClrTx/>
              <a:buSzTx/>
              <a:buFontTx/>
              <a:buNone/>
              <a:defRPr sz="2400">
                <a:solidFill>
                  <a:srgbClr val="000000"/>
                </a:solidFill>
                <a:latin typeface="Calibri"/>
                <a:ea typeface="Calibri"/>
                <a:cs typeface="Calibri"/>
                <a:sym typeface="Calibri"/>
              </a:defRPr>
            </a:lvl4pPr>
            <a:lvl5pPr marL="0" indent="1828800" algn="ctr">
              <a:spcBef>
                <a:spcPts val="1000"/>
              </a:spcBef>
              <a:buClrTx/>
              <a:buSzTx/>
              <a:buFontTx/>
              <a:buNone/>
              <a:defRPr sz="2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58"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FFFFFF"/>
        </a:solidFill>
        <a:effectLst/>
      </p:bgPr>
    </p:bg>
    <p:spTree>
      <p:nvGrpSpPr>
        <p:cNvPr id="1" name=""/>
        <p:cNvGrpSpPr/>
        <p:nvPr/>
      </p:nvGrpSpPr>
      <p:grpSpPr>
        <a:xfrm>
          <a:off x="0" y="0"/>
          <a:ext cx="0" cy="0"/>
          <a:chOff x="0" y="0"/>
          <a:chExt cx="0" cy="0"/>
        </a:xfrm>
      </p:grpSpPr>
      <p:sp>
        <p:nvSpPr>
          <p:cNvPr id="1365" name="Title Text"/>
          <p:cNvSpPr txBox="1">
            <a:spLocks noGrp="1"/>
          </p:cNvSpPr>
          <p:nvPr>
            <p:ph type="title"/>
          </p:nvPr>
        </p:nvSpPr>
        <p:spPr>
          <a:xfrm>
            <a:off x="838200" y="365125"/>
            <a:ext cx="10515600" cy="1325563"/>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1366" name="Body Level One…"/>
          <p:cNvSpPr txBox="1">
            <a:spLocks noGrp="1"/>
          </p:cNvSpPr>
          <p:nvPr>
            <p:ph type="body" idx="1"/>
          </p:nvPr>
        </p:nvSpPr>
        <p:spPr>
          <a:xfrm>
            <a:off x="838200" y="1825625"/>
            <a:ext cx="10515600" cy="4351338"/>
          </a:xfrm>
          <a:prstGeom prst="rect">
            <a:avLst/>
          </a:prstGeom>
        </p:spPr>
        <p:txBody>
          <a:bodyPr lIns="45719" tIns="45719" rIns="45719" bIns="45719"/>
          <a:lstStyle>
            <a:lvl1pPr marL="228600" indent="-228600">
              <a:spcBef>
                <a:spcPts val="1000"/>
              </a:spcBef>
              <a:buClrTx/>
              <a:buSzPct val="100000"/>
              <a:defRPr sz="2800">
                <a:solidFill>
                  <a:srgbClr val="000000"/>
                </a:solidFill>
                <a:latin typeface="Calibri"/>
                <a:ea typeface="Calibri"/>
                <a:cs typeface="Calibri"/>
                <a:sym typeface="Calibri"/>
              </a:defRPr>
            </a:lvl1pPr>
            <a:lvl2pPr marL="723900" indent="-266700">
              <a:spcBef>
                <a:spcPts val="1000"/>
              </a:spcBef>
              <a:buClrTx/>
              <a:buSzPct val="100000"/>
              <a:buChar char="•"/>
              <a:defRPr sz="2800">
                <a:solidFill>
                  <a:srgbClr val="000000"/>
                </a:solidFill>
                <a:latin typeface="Calibri"/>
                <a:ea typeface="Calibri"/>
                <a:cs typeface="Calibri"/>
                <a:sym typeface="Calibri"/>
              </a:defRPr>
            </a:lvl2pPr>
            <a:lvl3pPr marL="1234439" indent="-320039">
              <a:spcBef>
                <a:spcPts val="1000"/>
              </a:spcBef>
              <a:buClrTx/>
              <a:defRPr sz="2800">
                <a:solidFill>
                  <a:srgbClr val="000000"/>
                </a:solidFill>
                <a:latin typeface="Calibri"/>
                <a:ea typeface="Calibri"/>
                <a:cs typeface="Calibri"/>
                <a:sym typeface="Calibri"/>
              </a:defRPr>
            </a:lvl3pPr>
            <a:lvl4pPr marL="1727200" indent="-355600">
              <a:spcBef>
                <a:spcPts val="1000"/>
              </a:spcBef>
              <a:buClrTx/>
              <a:buChar char="•"/>
              <a:defRPr sz="2800">
                <a:solidFill>
                  <a:srgbClr val="000000"/>
                </a:solidFill>
                <a:latin typeface="Calibri"/>
                <a:ea typeface="Calibri"/>
                <a:cs typeface="Calibri"/>
                <a:sym typeface="Calibri"/>
              </a:defRPr>
            </a:lvl4pPr>
            <a:lvl5pPr marL="2184400" indent="-355600">
              <a:spcBef>
                <a:spcPts val="1000"/>
              </a:spcBef>
              <a:buClrTx/>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67"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Title and Content 0">
    <p:bg>
      <p:bgPr>
        <a:solidFill>
          <a:srgbClr val="002060"/>
        </a:solidFill>
        <a:effectLst/>
      </p:bgPr>
    </p:bg>
    <p:spTree>
      <p:nvGrpSpPr>
        <p:cNvPr id="1" name=""/>
        <p:cNvGrpSpPr/>
        <p:nvPr/>
      </p:nvGrpSpPr>
      <p:grpSpPr>
        <a:xfrm>
          <a:off x="0" y="0"/>
          <a:ext cx="0" cy="0"/>
          <a:chOff x="0" y="0"/>
          <a:chExt cx="0" cy="0"/>
        </a:xfrm>
      </p:grpSpPr>
      <p:sp>
        <p:nvSpPr>
          <p:cNvPr id="1374" name="Title Text"/>
          <p:cNvSpPr txBox="1">
            <a:spLocks noGrp="1"/>
          </p:cNvSpPr>
          <p:nvPr>
            <p:ph type="title"/>
          </p:nvPr>
        </p:nvSpPr>
        <p:spPr>
          <a:xfrm>
            <a:off x="838200" y="365125"/>
            <a:ext cx="10515600" cy="1325563"/>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1375" name="Body Level One…"/>
          <p:cNvSpPr txBox="1">
            <a:spLocks noGrp="1"/>
          </p:cNvSpPr>
          <p:nvPr>
            <p:ph type="body" idx="1"/>
          </p:nvPr>
        </p:nvSpPr>
        <p:spPr>
          <a:xfrm>
            <a:off x="838200" y="1825625"/>
            <a:ext cx="10515600" cy="4351338"/>
          </a:xfrm>
          <a:prstGeom prst="rect">
            <a:avLst/>
          </a:prstGeom>
        </p:spPr>
        <p:txBody>
          <a:bodyPr lIns="45719" tIns="45719" rIns="45719" bIns="45719"/>
          <a:lstStyle>
            <a:lvl1pPr marL="228600" indent="-228600">
              <a:spcBef>
                <a:spcPts val="1000"/>
              </a:spcBef>
              <a:buClrTx/>
              <a:buSzPct val="100000"/>
              <a:defRPr sz="2800">
                <a:solidFill>
                  <a:srgbClr val="000000"/>
                </a:solidFill>
                <a:latin typeface="Calibri"/>
                <a:ea typeface="Calibri"/>
                <a:cs typeface="Calibri"/>
                <a:sym typeface="Calibri"/>
              </a:defRPr>
            </a:lvl1pPr>
            <a:lvl2pPr marL="723900" indent="-266700">
              <a:spcBef>
                <a:spcPts val="1000"/>
              </a:spcBef>
              <a:buClrTx/>
              <a:buSzPct val="100000"/>
              <a:buChar char="•"/>
              <a:defRPr sz="2800">
                <a:solidFill>
                  <a:srgbClr val="000000"/>
                </a:solidFill>
                <a:latin typeface="Calibri"/>
                <a:ea typeface="Calibri"/>
                <a:cs typeface="Calibri"/>
                <a:sym typeface="Calibri"/>
              </a:defRPr>
            </a:lvl2pPr>
            <a:lvl3pPr marL="1234439" indent="-320039">
              <a:spcBef>
                <a:spcPts val="1000"/>
              </a:spcBef>
              <a:buClrTx/>
              <a:defRPr sz="2800">
                <a:solidFill>
                  <a:srgbClr val="000000"/>
                </a:solidFill>
                <a:latin typeface="Calibri"/>
                <a:ea typeface="Calibri"/>
                <a:cs typeface="Calibri"/>
                <a:sym typeface="Calibri"/>
              </a:defRPr>
            </a:lvl3pPr>
            <a:lvl4pPr marL="1727200" indent="-355600">
              <a:spcBef>
                <a:spcPts val="1000"/>
              </a:spcBef>
              <a:buClrTx/>
              <a:buChar char="•"/>
              <a:defRPr sz="2800">
                <a:solidFill>
                  <a:srgbClr val="000000"/>
                </a:solidFill>
                <a:latin typeface="Calibri"/>
                <a:ea typeface="Calibri"/>
                <a:cs typeface="Calibri"/>
                <a:sym typeface="Calibri"/>
              </a:defRPr>
            </a:lvl4pPr>
            <a:lvl5pPr marL="2184400" indent="-355600">
              <a:spcBef>
                <a:spcPts val="1000"/>
              </a:spcBef>
              <a:buClrTx/>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76"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FFFFFF"/>
        </a:solidFill>
        <a:effectLst/>
      </p:bgPr>
    </p:bg>
    <p:spTree>
      <p:nvGrpSpPr>
        <p:cNvPr id="1" name=""/>
        <p:cNvGrpSpPr/>
        <p:nvPr/>
      </p:nvGrpSpPr>
      <p:grpSpPr>
        <a:xfrm>
          <a:off x="0" y="0"/>
          <a:ext cx="0" cy="0"/>
          <a:chOff x="0" y="0"/>
          <a:chExt cx="0" cy="0"/>
        </a:xfrm>
      </p:grpSpPr>
      <p:sp>
        <p:nvSpPr>
          <p:cNvPr id="1383" name="Title Text"/>
          <p:cNvSpPr txBox="1">
            <a:spLocks noGrp="1"/>
          </p:cNvSpPr>
          <p:nvPr>
            <p:ph type="title"/>
          </p:nvPr>
        </p:nvSpPr>
        <p:spPr>
          <a:xfrm>
            <a:off x="831850" y="1709738"/>
            <a:ext cx="10515600" cy="2852737"/>
          </a:xfrm>
          <a:prstGeom prst="rect">
            <a:avLst/>
          </a:prstGeom>
        </p:spPr>
        <p:txBody>
          <a:bodyPr lIns="45719" tIns="45719" rIns="45719" bIns="45719"/>
          <a:lstStyle>
            <a:lvl1pPr>
              <a:lnSpc>
                <a:spcPct val="90000"/>
              </a:lnSpc>
              <a:defRPr sz="6000" cap="none">
                <a:solidFill>
                  <a:srgbClr val="000000"/>
                </a:solidFill>
                <a:latin typeface="Calibri Light"/>
                <a:ea typeface="Calibri Light"/>
                <a:cs typeface="Calibri Light"/>
                <a:sym typeface="Calibri Light"/>
              </a:defRPr>
            </a:lvl1pPr>
          </a:lstStyle>
          <a:p>
            <a:r>
              <a:t>Title Text</a:t>
            </a:r>
          </a:p>
        </p:txBody>
      </p:sp>
      <p:sp>
        <p:nvSpPr>
          <p:cNvPr id="1384" name="Body Level One…"/>
          <p:cNvSpPr txBox="1">
            <a:spLocks noGrp="1"/>
          </p:cNvSpPr>
          <p:nvPr>
            <p:ph type="body" sz="quarter" idx="1"/>
          </p:nvPr>
        </p:nvSpPr>
        <p:spPr>
          <a:xfrm>
            <a:off x="831850" y="4589462"/>
            <a:ext cx="10515600" cy="1500188"/>
          </a:xfrm>
          <a:prstGeom prst="rect">
            <a:avLst/>
          </a:prstGeom>
        </p:spPr>
        <p:txBody>
          <a:bodyPr lIns="45719" tIns="45719" rIns="45719" bIns="45719"/>
          <a:lstStyle>
            <a:lvl1pPr marL="0" indent="0">
              <a:spcBef>
                <a:spcPts val="1000"/>
              </a:spcBef>
              <a:buClrTx/>
              <a:buSzTx/>
              <a:buFontTx/>
              <a:buNone/>
              <a:defRPr sz="2400">
                <a:solidFill>
                  <a:srgbClr val="888888"/>
                </a:solidFill>
                <a:latin typeface="Calibri"/>
                <a:ea typeface="Calibri"/>
                <a:cs typeface="Calibri"/>
                <a:sym typeface="Calibri"/>
              </a:defRPr>
            </a:lvl1pPr>
            <a:lvl2pPr marL="0" indent="457200">
              <a:spcBef>
                <a:spcPts val="1000"/>
              </a:spcBef>
              <a:buClrTx/>
              <a:buSzTx/>
              <a:buFontTx/>
              <a:buNone/>
              <a:defRPr sz="2400">
                <a:solidFill>
                  <a:srgbClr val="888888"/>
                </a:solidFill>
                <a:latin typeface="Calibri"/>
                <a:ea typeface="Calibri"/>
                <a:cs typeface="Calibri"/>
                <a:sym typeface="Calibri"/>
              </a:defRPr>
            </a:lvl2pPr>
            <a:lvl3pPr marL="0" indent="914400">
              <a:spcBef>
                <a:spcPts val="1000"/>
              </a:spcBef>
              <a:buClrTx/>
              <a:buSzTx/>
              <a:buFontTx/>
              <a:buNone/>
              <a:defRPr sz="2400">
                <a:solidFill>
                  <a:srgbClr val="888888"/>
                </a:solidFill>
                <a:latin typeface="Calibri"/>
                <a:ea typeface="Calibri"/>
                <a:cs typeface="Calibri"/>
                <a:sym typeface="Calibri"/>
              </a:defRPr>
            </a:lvl3pPr>
            <a:lvl4pPr marL="0" indent="1371600">
              <a:spcBef>
                <a:spcPts val="1000"/>
              </a:spcBef>
              <a:buClrTx/>
              <a:buSzTx/>
              <a:buFontTx/>
              <a:buNone/>
              <a:defRPr sz="2400">
                <a:solidFill>
                  <a:srgbClr val="888888"/>
                </a:solidFill>
                <a:latin typeface="Calibri"/>
                <a:ea typeface="Calibri"/>
                <a:cs typeface="Calibri"/>
                <a:sym typeface="Calibri"/>
              </a:defRPr>
            </a:lvl4pPr>
            <a:lvl5pPr marL="0" indent="1828800">
              <a:spcBef>
                <a:spcPts val="1000"/>
              </a:spcBef>
              <a:buClrTx/>
              <a:buSzTx/>
              <a:buFontTx/>
              <a:buNone/>
              <a:defRPr sz="24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85"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Text, and 2 Content">
    <p:spTree>
      <p:nvGrpSpPr>
        <p:cNvPr id="1" name=""/>
        <p:cNvGrpSpPr/>
        <p:nvPr/>
      </p:nvGrpSpPr>
      <p:grpSpPr>
        <a:xfrm>
          <a:off x="0" y="0"/>
          <a:ext cx="0" cy="0"/>
          <a:chOff x="0" y="0"/>
          <a:chExt cx="0" cy="0"/>
        </a:xfrm>
      </p:grpSpPr>
      <p:sp>
        <p:nvSpPr>
          <p:cNvPr id="116" name="Title Text"/>
          <p:cNvSpPr txBox="1">
            <a:spLocks noGrp="1"/>
          </p:cNvSpPr>
          <p:nvPr>
            <p:ph type="title"/>
          </p:nvPr>
        </p:nvSpPr>
        <p:spPr>
          <a:xfrm>
            <a:off x="609600" y="533400"/>
            <a:ext cx="10972800" cy="1143000"/>
          </a:xfrm>
          <a:prstGeom prst="rect">
            <a:avLst/>
          </a:prstGeom>
        </p:spPr>
        <p:txBody>
          <a:bodyPr/>
          <a:lstStyle/>
          <a:p>
            <a:r>
              <a:t>Title Text</a:t>
            </a:r>
          </a:p>
        </p:txBody>
      </p:sp>
      <p:sp>
        <p:nvSpPr>
          <p:cNvPr id="117" name="Body Level One…"/>
          <p:cNvSpPr txBox="1">
            <a:spLocks noGrp="1"/>
          </p:cNvSpPr>
          <p:nvPr>
            <p:ph type="body" sz="half" idx="1"/>
          </p:nvPr>
        </p:nvSpPr>
        <p:spPr>
          <a:xfrm>
            <a:off x="609600" y="1828800"/>
            <a:ext cx="5384800" cy="43021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Two Content">
    <p:bg>
      <p:bgPr>
        <a:solidFill>
          <a:srgbClr val="FFFFFF"/>
        </a:solidFill>
        <a:effectLst/>
      </p:bgPr>
    </p:bg>
    <p:spTree>
      <p:nvGrpSpPr>
        <p:cNvPr id="1" name=""/>
        <p:cNvGrpSpPr/>
        <p:nvPr/>
      </p:nvGrpSpPr>
      <p:grpSpPr>
        <a:xfrm>
          <a:off x="0" y="0"/>
          <a:ext cx="0" cy="0"/>
          <a:chOff x="0" y="0"/>
          <a:chExt cx="0" cy="0"/>
        </a:xfrm>
      </p:grpSpPr>
      <p:sp>
        <p:nvSpPr>
          <p:cNvPr id="1392" name="Title Text"/>
          <p:cNvSpPr txBox="1">
            <a:spLocks noGrp="1"/>
          </p:cNvSpPr>
          <p:nvPr>
            <p:ph type="title"/>
          </p:nvPr>
        </p:nvSpPr>
        <p:spPr>
          <a:xfrm>
            <a:off x="838200" y="365125"/>
            <a:ext cx="10515600" cy="1325563"/>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1393" name="Body Level One…"/>
          <p:cNvSpPr txBox="1">
            <a:spLocks noGrp="1"/>
          </p:cNvSpPr>
          <p:nvPr>
            <p:ph type="body" sz="half" idx="1"/>
          </p:nvPr>
        </p:nvSpPr>
        <p:spPr>
          <a:xfrm>
            <a:off x="838200" y="1825625"/>
            <a:ext cx="5181600" cy="4351338"/>
          </a:xfrm>
          <a:prstGeom prst="rect">
            <a:avLst/>
          </a:prstGeom>
        </p:spPr>
        <p:txBody>
          <a:bodyPr lIns="45719" tIns="45719" rIns="45719" bIns="45719"/>
          <a:lstStyle>
            <a:lvl1pPr marL="228600" indent="-228600">
              <a:spcBef>
                <a:spcPts val="1000"/>
              </a:spcBef>
              <a:buClrTx/>
              <a:buSzPct val="100000"/>
              <a:defRPr sz="2800">
                <a:solidFill>
                  <a:srgbClr val="000000"/>
                </a:solidFill>
                <a:latin typeface="Calibri"/>
                <a:ea typeface="Calibri"/>
                <a:cs typeface="Calibri"/>
                <a:sym typeface="Calibri"/>
              </a:defRPr>
            </a:lvl1pPr>
            <a:lvl2pPr marL="723900" indent="-266700">
              <a:spcBef>
                <a:spcPts val="1000"/>
              </a:spcBef>
              <a:buClrTx/>
              <a:buSzPct val="100000"/>
              <a:buChar char="•"/>
              <a:defRPr sz="2800">
                <a:solidFill>
                  <a:srgbClr val="000000"/>
                </a:solidFill>
                <a:latin typeface="Calibri"/>
                <a:ea typeface="Calibri"/>
                <a:cs typeface="Calibri"/>
                <a:sym typeface="Calibri"/>
              </a:defRPr>
            </a:lvl2pPr>
            <a:lvl3pPr marL="1234439" indent="-320039">
              <a:spcBef>
                <a:spcPts val="1000"/>
              </a:spcBef>
              <a:buClrTx/>
              <a:defRPr sz="2800">
                <a:solidFill>
                  <a:srgbClr val="000000"/>
                </a:solidFill>
                <a:latin typeface="Calibri"/>
                <a:ea typeface="Calibri"/>
                <a:cs typeface="Calibri"/>
                <a:sym typeface="Calibri"/>
              </a:defRPr>
            </a:lvl3pPr>
            <a:lvl4pPr marL="1727200" indent="-355600">
              <a:spcBef>
                <a:spcPts val="1000"/>
              </a:spcBef>
              <a:buClrTx/>
              <a:buChar char="•"/>
              <a:defRPr sz="2800">
                <a:solidFill>
                  <a:srgbClr val="000000"/>
                </a:solidFill>
                <a:latin typeface="Calibri"/>
                <a:ea typeface="Calibri"/>
                <a:cs typeface="Calibri"/>
                <a:sym typeface="Calibri"/>
              </a:defRPr>
            </a:lvl4pPr>
            <a:lvl5pPr marL="2184400" indent="-355600">
              <a:spcBef>
                <a:spcPts val="1000"/>
              </a:spcBef>
              <a:buClrTx/>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94"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Comparison">
    <p:bg>
      <p:bgPr>
        <a:solidFill>
          <a:srgbClr val="FFFFFF"/>
        </a:solidFill>
        <a:effectLst/>
      </p:bgPr>
    </p:bg>
    <p:spTree>
      <p:nvGrpSpPr>
        <p:cNvPr id="1" name=""/>
        <p:cNvGrpSpPr/>
        <p:nvPr/>
      </p:nvGrpSpPr>
      <p:grpSpPr>
        <a:xfrm>
          <a:off x="0" y="0"/>
          <a:ext cx="0" cy="0"/>
          <a:chOff x="0" y="0"/>
          <a:chExt cx="0" cy="0"/>
        </a:xfrm>
      </p:grpSpPr>
      <p:sp>
        <p:nvSpPr>
          <p:cNvPr id="1401" name="Title Text"/>
          <p:cNvSpPr txBox="1">
            <a:spLocks noGrp="1"/>
          </p:cNvSpPr>
          <p:nvPr>
            <p:ph type="title"/>
          </p:nvPr>
        </p:nvSpPr>
        <p:spPr>
          <a:xfrm>
            <a:off x="839787" y="365125"/>
            <a:ext cx="10515601" cy="1325563"/>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1402" name="Body Level One…"/>
          <p:cNvSpPr txBox="1">
            <a:spLocks noGrp="1"/>
          </p:cNvSpPr>
          <p:nvPr>
            <p:ph type="body" sz="quarter" idx="1"/>
          </p:nvPr>
        </p:nvSpPr>
        <p:spPr>
          <a:xfrm>
            <a:off x="839787" y="1681163"/>
            <a:ext cx="5157789" cy="823913"/>
          </a:xfrm>
          <a:prstGeom prst="rect">
            <a:avLst/>
          </a:prstGeom>
        </p:spPr>
        <p:txBody>
          <a:bodyPr lIns="45719" tIns="45719" rIns="45719" bIns="45719" anchor="b"/>
          <a:lstStyle>
            <a:lvl1pPr marL="0" indent="0">
              <a:spcBef>
                <a:spcPts val="1000"/>
              </a:spcBef>
              <a:buClrTx/>
              <a:buSzTx/>
              <a:buFontTx/>
              <a:buNone/>
              <a:defRPr sz="2400" b="1">
                <a:solidFill>
                  <a:srgbClr val="000000"/>
                </a:solidFill>
                <a:latin typeface="Calibri"/>
                <a:ea typeface="Calibri"/>
                <a:cs typeface="Calibri"/>
                <a:sym typeface="Calibri"/>
              </a:defRPr>
            </a:lvl1pPr>
            <a:lvl2pPr marL="0" indent="457200">
              <a:spcBef>
                <a:spcPts val="1000"/>
              </a:spcBef>
              <a:buClrTx/>
              <a:buSzTx/>
              <a:buFontTx/>
              <a:buNone/>
              <a:defRPr sz="2400" b="1">
                <a:solidFill>
                  <a:srgbClr val="000000"/>
                </a:solidFill>
                <a:latin typeface="Calibri"/>
                <a:ea typeface="Calibri"/>
                <a:cs typeface="Calibri"/>
                <a:sym typeface="Calibri"/>
              </a:defRPr>
            </a:lvl2pPr>
            <a:lvl3pPr marL="0" indent="914400">
              <a:spcBef>
                <a:spcPts val="1000"/>
              </a:spcBef>
              <a:buClrTx/>
              <a:buSzTx/>
              <a:buFontTx/>
              <a:buNone/>
              <a:defRPr sz="2400" b="1">
                <a:solidFill>
                  <a:srgbClr val="000000"/>
                </a:solidFill>
                <a:latin typeface="Calibri"/>
                <a:ea typeface="Calibri"/>
                <a:cs typeface="Calibri"/>
                <a:sym typeface="Calibri"/>
              </a:defRPr>
            </a:lvl3pPr>
            <a:lvl4pPr marL="0" indent="1371600">
              <a:spcBef>
                <a:spcPts val="1000"/>
              </a:spcBef>
              <a:buClrTx/>
              <a:buSzTx/>
              <a:buFontTx/>
              <a:buNone/>
              <a:defRPr sz="2400" b="1">
                <a:solidFill>
                  <a:srgbClr val="000000"/>
                </a:solidFill>
                <a:latin typeface="Calibri"/>
                <a:ea typeface="Calibri"/>
                <a:cs typeface="Calibri"/>
                <a:sym typeface="Calibri"/>
              </a:defRPr>
            </a:lvl4pPr>
            <a:lvl5pPr marL="0" indent="1828800">
              <a:spcBef>
                <a:spcPts val="1000"/>
              </a:spcBef>
              <a:buClrTx/>
              <a:buSzTx/>
              <a:buFont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403" name="Text Placeholder 4"/>
          <p:cNvSpPr>
            <a:spLocks noGrp="1"/>
          </p:cNvSpPr>
          <p:nvPr>
            <p:ph type="body" sz="quarter" idx="21"/>
          </p:nvPr>
        </p:nvSpPr>
        <p:spPr>
          <a:xfrm>
            <a:off x="6172200" y="1681163"/>
            <a:ext cx="5183188" cy="823913"/>
          </a:xfrm>
          <a:prstGeom prst="rect">
            <a:avLst/>
          </a:prstGeom>
        </p:spPr>
        <p:txBody>
          <a:bodyPr lIns="45719" tIns="45719" rIns="45719" bIns="45719" anchor="b"/>
          <a:lstStyle/>
          <a:p>
            <a:pPr marL="0" indent="0">
              <a:spcBef>
                <a:spcPts val="1000"/>
              </a:spcBef>
              <a:buClrTx/>
              <a:buSzTx/>
              <a:buFontTx/>
              <a:buNone/>
              <a:defRPr sz="2400" b="1">
                <a:solidFill>
                  <a:srgbClr val="000000"/>
                </a:solidFill>
                <a:latin typeface="Calibri"/>
                <a:ea typeface="Calibri"/>
                <a:cs typeface="Calibri"/>
                <a:sym typeface="Calibri"/>
              </a:defRPr>
            </a:pPr>
            <a:endParaRPr/>
          </a:p>
        </p:txBody>
      </p:sp>
      <p:sp>
        <p:nvSpPr>
          <p:cNvPr id="1404"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Title Only">
    <p:bg>
      <p:bgPr>
        <a:solidFill>
          <a:srgbClr val="FFFFFF"/>
        </a:solidFill>
        <a:effectLst/>
      </p:bgPr>
    </p:bg>
    <p:spTree>
      <p:nvGrpSpPr>
        <p:cNvPr id="1" name=""/>
        <p:cNvGrpSpPr/>
        <p:nvPr/>
      </p:nvGrpSpPr>
      <p:grpSpPr>
        <a:xfrm>
          <a:off x="0" y="0"/>
          <a:ext cx="0" cy="0"/>
          <a:chOff x="0" y="0"/>
          <a:chExt cx="0" cy="0"/>
        </a:xfrm>
      </p:grpSpPr>
      <p:sp>
        <p:nvSpPr>
          <p:cNvPr id="1411" name="Title Text"/>
          <p:cNvSpPr txBox="1">
            <a:spLocks noGrp="1"/>
          </p:cNvSpPr>
          <p:nvPr>
            <p:ph type="title"/>
          </p:nvPr>
        </p:nvSpPr>
        <p:spPr>
          <a:xfrm>
            <a:off x="838200" y="365125"/>
            <a:ext cx="10515600" cy="1325563"/>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1412"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sp>
        <p:nvSpPr>
          <p:cNvPr id="1419"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FFFFFF"/>
        </a:solidFill>
        <a:effectLst/>
      </p:bgPr>
    </p:bg>
    <p:spTree>
      <p:nvGrpSpPr>
        <p:cNvPr id="1" name=""/>
        <p:cNvGrpSpPr/>
        <p:nvPr/>
      </p:nvGrpSpPr>
      <p:grpSpPr>
        <a:xfrm>
          <a:off x="0" y="0"/>
          <a:ext cx="0" cy="0"/>
          <a:chOff x="0" y="0"/>
          <a:chExt cx="0" cy="0"/>
        </a:xfrm>
      </p:grpSpPr>
      <p:sp>
        <p:nvSpPr>
          <p:cNvPr id="1426" name="Title Text"/>
          <p:cNvSpPr txBox="1">
            <a:spLocks noGrp="1"/>
          </p:cNvSpPr>
          <p:nvPr>
            <p:ph type="title"/>
          </p:nvPr>
        </p:nvSpPr>
        <p:spPr>
          <a:xfrm>
            <a:off x="839787" y="457200"/>
            <a:ext cx="3932239" cy="1600200"/>
          </a:xfrm>
          <a:prstGeom prst="rect">
            <a:avLst/>
          </a:prstGeom>
        </p:spPr>
        <p:txBody>
          <a:bodyPr lIns="45719" tIns="45719" rIns="45719" bIns="45719"/>
          <a:lstStyle>
            <a:lvl1pPr>
              <a:lnSpc>
                <a:spcPct val="90000"/>
              </a:lnSpc>
              <a:defRPr sz="3200" cap="none">
                <a:solidFill>
                  <a:srgbClr val="000000"/>
                </a:solidFill>
                <a:latin typeface="Calibri Light"/>
                <a:ea typeface="Calibri Light"/>
                <a:cs typeface="Calibri Light"/>
                <a:sym typeface="Calibri Light"/>
              </a:defRPr>
            </a:lvl1pPr>
          </a:lstStyle>
          <a:p>
            <a:r>
              <a:t>Title Text</a:t>
            </a:r>
          </a:p>
        </p:txBody>
      </p:sp>
      <p:sp>
        <p:nvSpPr>
          <p:cNvPr id="1427" name="Body Level One…"/>
          <p:cNvSpPr txBox="1">
            <a:spLocks noGrp="1"/>
          </p:cNvSpPr>
          <p:nvPr>
            <p:ph type="body" sz="half" idx="1"/>
          </p:nvPr>
        </p:nvSpPr>
        <p:spPr>
          <a:xfrm>
            <a:off x="5183187" y="987425"/>
            <a:ext cx="6172201" cy="4873625"/>
          </a:xfrm>
          <a:prstGeom prst="rect">
            <a:avLst/>
          </a:prstGeom>
        </p:spPr>
        <p:txBody>
          <a:bodyPr lIns="45719" tIns="45719" rIns="45719" bIns="45719"/>
          <a:lstStyle>
            <a:lvl1pPr marL="228600" indent="-228600">
              <a:spcBef>
                <a:spcPts val="1000"/>
              </a:spcBef>
              <a:buClrTx/>
              <a:buSzPct val="100000"/>
              <a:defRPr sz="3200">
                <a:solidFill>
                  <a:srgbClr val="000000"/>
                </a:solidFill>
                <a:latin typeface="Calibri"/>
                <a:ea typeface="Calibri"/>
                <a:cs typeface="Calibri"/>
                <a:sym typeface="Calibri"/>
              </a:defRPr>
            </a:lvl1pPr>
            <a:lvl2pPr marL="718457" indent="-261257">
              <a:spcBef>
                <a:spcPts val="1000"/>
              </a:spcBef>
              <a:buClrTx/>
              <a:buSzPct val="100000"/>
              <a:buChar char="•"/>
              <a:defRPr sz="3200">
                <a:solidFill>
                  <a:srgbClr val="000000"/>
                </a:solidFill>
                <a:latin typeface="Calibri"/>
                <a:ea typeface="Calibri"/>
                <a:cs typeface="Calibri"/>
                <a:sym typeface="Calibri"/>
              </a:defRPr>
            </a:lvl2pPr>
            <a:lvl3pPr marL="1219200" indent="-304800">
              <a:spcBef>
                <a:spcPts val="1000"/>
              </a:spcBef>
              <a:buClrTx/>
              <a:defRPr sz="3200">
                <a:solidFill>
                  <a:srgbClr val="000000"/>
                </a:solidFill>
                <a:latin typeface="Calibri"/>
                <a:ea typeface="Calibri"/>
                <a:cs typeface="Calibri"/>
                <a:sym typeface="Calibri"/>
              </a:defRPr>
            </a:lvl3pPr>
            <a:lvl4pPr marL="1737360" indent="-365760">
              <a:spcBef>
                <a:spcPts val="1000"/>
              </a:spcBef>
              <a:buClrTx/>
              <a:buChar char="•"/>
              <a:defRPr sz="3200">
                <a:solidFill>
                  <a:srgbClr val="000000"/>
                </a:solidFill>
                <a:latin typeface="Calibri"/>
                <a:ea typeface="Calibri"/>
                <a:cs typeface="Calibri"/>
                <a:sym typeface="Calibri"/>
              </a:defRPr>
            </a:lvl4pPr>
            <a:lvl5pPr marL="2194560" indent="-365760">
              <a:spcBef>
                <a:spcPts val="1000"/>
              </a:spcBef>
              <a:buClrTx/>
              <a:defRPr sz="32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428" name="Text Placeholder 3"/>
          <p:cNvSpPr>
            <a:spLocks noGrp="1"/>
          </p:cNvSpPr>
          <p:nvPr>
            <p:ph type="body" sz="quarter" idx="21"/>
          </p:nvPr>
        </p:nvSpPr>
        <p:spPr>
          <a:xfrm>
            <a:off x="839787" y="2057400"/>
            <a:ext cx="3932238" cy="3811588"/>
          </a:xfrm>
          <a:prstGeom prst="rect">
            <a:avLst/>
          </a:prstGeom>
        </p:spPr>
        <p:txBody>
          <a:bodyPr lIns="45719" tIns="45719" rIns="45719" bIns="45719"/>
          <a:lstStyle/>
          <a:p>
            <a:pPr marL="0" indent="0">
              <a:spcBef>
                <a:spcPts val="1000"/>
              </a:spcBef>
              <a:buClrTx/>
              <a:buSzTx/>
              <a:buFontTx/>
              <a:buNone/>
              <a:defRPr sz="1600">
                <a:solidFill>
                  <a:srgbClr val="000000"/>
                </a:solidFill>
                <a:latin typeface="Calibri"/>
                <a:ea typeface="Calibri"/>
                <a:cs typeface="Calibri"/>
                <a:sym typeface="Calibri"/>
              </a:defRPr>
            </a:pPr>
            <a:endParaRPr/>
          </a:p>
        </p:txBody>
      </p:sp>
      <p:sp>
        <p:nvSpPr>
          <p:cNvPr id="1429"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FFFFFF"/>
        </a:solidFill>
        <a:effectLst/>
      </p:bgPr>
    </p:bg>
    <p:spTree>
      <p:nvGrpSpPr>
        <p:cNvPr id="1" name=""/>
        <p:cNvGrpSpPr/>
        <p:nvPr/>
      </p:nvGrpSpPr>
      <p:grpSpPr>
        <a:xfrm>
          <a:off x="0" y="0"/>
          <a:ext cx="0" cy="0"/>
          <a:chOff x="0" y="0"/>
          <a:chExt cx="0" cy="0"/>
        </a:xfrm>
      </p:grpSpPr>
      <p:sp>
        <p:nvSpPr>
          <p:cNvPr id="1436" name="Title Text"/>
          <p:cNvSpPr txBox="1">
            <a:spLocks noGrp="1"/>
          </p:cNvSpPr>
          <p:nvPr>
            <p:ph type="title"/>
          </p:nvPr>
        </p:nvSpPr>
        <p:spPr>
          <a:xfrm>
            <a:off x="839787" y="457200"/>
            <a:ext cx="3932239" cy="1600200"/>
          </a:xfrm>
          <a:prstGeom prst="rect">
            <a:avLst/>
          </a:prstGeom>
        </p:spPr>
        <p:txBody>
          <a:bodyPr lIns="45719" tIns="45719" rIns="45719" bIns="45719"/>
          <a:lstStyle>
            <a:lvl1pPr>
              <a:lnSpc>
                <a:spcPct val="90000"/>
              </a:lnSpc>
              <a:defRPr sz="3200" cap="none">
                <a:solidFill>
                  <a:srgbClr val="000000"/>
                </a:solidFill>
                <a:latin typeface="Calibri Light"/>
                <a:ea typeface="Calibri Light"/>
                <a:cs typeface="Calibri Light"/>
                <a:sym typeface="Calibri Light"/>
              </a:defRPr>
            </a:lvl1pPr>
          </a:lstStyle>
          <a:p>
            <a:r>
              <a:t>Title Text</a:t>
            </a:r>
          </a:p>
        </p:txBody>
      </p:sp>
      <p:sp>
        <p:nvSpPr>
          <p:cNvPr id="1437" name="Picture Placeholder 2"/>
          <p:cNvSpPr>
            <a:spLocks noGrp="1"/>
          </p:cNvSpPr>
          <p:nvPr>
            <p:ph type="pic" sz="half" idx="21"/>
          </p:nvPr>
        </p:nvSpPr>
        <p:spPr>
          <a:xfrm>
            <a:off x="5183187" y="987425"/>
            <a:ext cx="6172201" cy="4873625"/>
          </a:xfrm>
          <a:prstGeom prst="rect">
            <a:avLst/>
          </a:prstGeom>
        </p:spPr>
        <p:txBody>
          <a:bodyPr lIns="91439" tIns="45719" rIns="91439" bIns="45719">
            <a:noAutofit/>
          </a:bodyPr>
          <a:lstStyle/>
          <a:p>
            <a:endParaRPr/>
          </a:p>
        </p:txBody>
      </p:sp>
      <p:sp>
        <p:nvSpPr>
          <p:cNvPr id="1438" name="Body Level One…"/>
          <p:cNvSpPr txBox="1">
            <a:spLocks noGrp="1"/>
          </p:cNvSpPr>
          <p:nvPr>
            <p:ph type="body" sz="quarter" idx="1"/>
          </p:nvPr>
        </p:nvSpPr>
        <p:spPr>
          <a:xfrm>
            <a:off x="839787" y="2057400"/>
            <a:ext cx="3932239" cy="3811588"/>
          </a:xfrm>
          <a:prstGeom prst="rect">
            <a:avLst/>
          </a:prstGeom>
        </p:spPr>
        <p:txBody>
          <a:bodyPr lIns="45719" tIns="45719" rIns="45719" bIns="45719"/>
          <a:lstStyle>
            <a:lvl1pPr marL="0" indent="0">
              <a:spcBef>
                <a:spcPts val="1000"/>
              </a:spcBef>
              <a:buClrTx/>
              <a:buSzTx/>
              <a:buFontTx/>
              <a:buNone/>
              <a:defRPr sz="1600">
                <a:solidFill>
                  <a:srgbClr val="000000"/>
                </a:solidFill>
                <a:latin typeface="Calibri"/>
                <a:ea typeface="Calibri"/>
                <a:cs typeface="Calibri"/>
                <a:sym typeface="Calibri"/>
              </a:defRPr>
            </a:lvl1pPr>
            <a:lvl2pPr marL="0" indent="457200">
              <a:spcBef>
                <a:spcPts val="1000"/>
              </a:spcBef>
              <a:buClrTx/>
              <a:buSzTx/>
              <a:buFontTx/>
              <a:buNone/>
              <a:defRPr sz="1600">
                <a:solidFill>
                  <a:srgbClr val="000000"/>
                </a:solidFill>
                <a:latin typeface="Calibri"/>
                <a:ea typeface="Calibri"/>
                <a:cs typeface="Calibri"/>
                <a:sym typeface="Calibri"/>
              </a:defRPr>
            </a:lvl2pPr>
            <a:lvl3pPr marL="0" indent="914400">
              <a:spcBef>
                <a:spcPts val="1000"/>
              </a:spcBef>
              <a:buClrTx/>
              <a:buSzTx/>
              <a:buFontTx/>
              <a:buNone/>
              <a:defRPr sz="1600">
                <a:solidFill>
                  <a:srgbClr val="000000"/>
                </a:solidFill>
                <a:latin typeface="Calibri"/>
                <a:ea typeface="Calibri"/>
                <a:cs typeface="Calibri"/>
                <a:sym typeface="Calibri"/>
              </a:defRPr>
            </a:lvl3pPr>
            <a:lvl4pPr marL="0" indent="1371600">
              <a:spcBef>
                <a:spcPts val="1000"/>
              </a:spcBef>
              <a:buClrTx/>
              <a:buSzTx/>
              <a:buFontTx/>
              <a:buNone/>
              <a:defRPr sz="1600">
                <a:solidFill>
                  <a:srgbClr val="000000"/>
                </a:solidFill>
                <a:latin typeface="Calibri"/>
                <a:ea typeface="Calibri"/>
                <a:cs typeface="Calibri"/>
                <a:sym typeface="Calibri"/>
              </a:defRPr>
            </a:lvl4pPr>
            <a:lvl5pPr marL="0" indent="1828800">
              <a:spcBef>
                <a:spcPts val="1000"/>
              </a:spcBef>
              <a:buClrTx/>
              <a:buSzTx/>
              <a:buFontTx/>
              <a:buNone/>
              <a:defRPr sz="16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439"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Title, Content and Text">
    <p:bg>
      <p:bgPr>
        <a:solidFill>
          <a:srgbClr val="FFFFFF"/>
        </a:solidFill>
        <a:effectLst/>
      </p:bgPr>
    </p:bg>
    <p:spTree>
      <p:nvGrpSpPr>
        <p:cNvPr id="1" name=""/>
        <p:cNvGrpSpPr/>
        <p:nvPr/>
      </p:nvGrpSpPr>
      <p:grpSpPr>
        <a:xfrm>
          <a:off x="0" y="0"/>
          <a:ext cx="0" cy="0"/>
          <a:chOff x="0" y="0"/>
          <a:chExt cx="0" cy="0"/>
        </a:xfrm>
      </p:grpSpPr>
      <p:sp>
        <p:nvSpPr>
          <p:cNvPr id="1446" name="Title Text"/>
          <p:cNvSpPr txBox="1">
            <a:spLocks noGrp="1"/>
          </p:cNvSpPr>
          <p:nvPr>
            <p:ph type="title"/>
          </p:nvPr>
        </p:nvSpPr>
        <p:spPr>
          <a:xfrm>
            <a:off x="609600" y="274638"/>
            <a:ext cx="10972800" cy="1143001"/>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1447" name="Body Level One…"/>
          <p:cNvSpPr txBox="1">
            <a:spLocks noGrp="1"/>
          </p:cNvSpPr>
          <p:nvPr>
            <p:ph type="body" sz="half" idx="1"/>
          </p:nvPr>
        </p:nvSpPr>
        <p:spPr>
          <a:xfrm>
            <a:off x="609600" y="1600200"/>
            <a:ext cx="5384800" cy="4495800"/>
          </a:xfrm>
          <a:prstGeom prst="rect">
            <a:avLst/>
          </a:prstGeom>
        </p:spPr>
        <p:txBody>
          <a:bodyPr lIns="45719" tIns="45719" rIns="45719" bIns="45719"/>
          <a:lstStyle>
            <a:lvl1pPr marL="228600" indent="-228600">
              <a:spcBef>
                <a:spcPts val="1000"/>
              </a:spcBef>
              <a:buClrTx/>
              <a:buSzPct val="100000"/>
              <a:defRPr sz="2800">
                <a:solidFill>
                  <a:srgbClr val="000000"/>
                </a:solidFill>
                <a:latin typeface="Calibri"/>
                <a:ea typeface="Calibri"/>
                <a:cs typeface="Calibri"/>
                <a:sym typeface="Calibri"/>
              </a:defRPr>
            </a:lvl1pPr>
            <a:lvl2pPr marL="723900" indent="-266700">
              <a:spcBef>
                <a:spcPts val="1000"/>
              </a:spcBef>
              <a:buClrTx/>
              <a:buSzPct val="100000"/>
              <a:buChar char="•"/>
              <a:defRPr sz="2800">
                <a:solidFill>
                  <a:srgbClr val="000000"/>
                </a:solidFill>
                <a:latin typeface="Calibri"/>
                <a:ea typeface="Calibri"/>
                <a:cs typeface="Calibri"/>
                <a:sym typeface="Calibri"/>
              </a:defRPr>
            </a:lvl2pPr>
            <a:lvl3pPr marL="1234439" indent="-320039">
              <a:spcBef>
                <a:spcPts val="1000"/>
              </a:spcBef>
              <a:buClrTx/>
              <a:defRPr sz="2800">
                <a:solidFill>
                  <a:srgbClr val="000000"/>
                </a:solidFill>
                <a:latin typeface="Calibri"/>
                <a:ea typeface="Calibri"/>
                <a:cs typeface="Calibri"/>
                <a:sym typeface="Calibri"/>
              </a:defRPr>
            </a:lvl3pPr>
            <a:lvl4pPr marL="1727200" indent="-355600">
              <a:spcBef>
                <a:spcPts val="1000"/>
              </a:spcBef>
              <a:buClrTx/>
              <a:buChar char="•"/>
              <a:defRPr sz="2800">
                <a:solidFill>
                  <a:srgbClr val="000000"/>
                </a:solidFill>
                <a:latin typeface="Calibri"/>
                <a:ea typeface="Calibri"/>
                <a:cs typeface="Calibri"/>
                <a:sym typeface="Calibri"/>
              </a:defRPr>
            </a:lvl4pPr>
            <a:lvl5pPr marL="2184400" indent="-355600">
              <a:spcBef>
                <a:spcPts val="1000"/>
              </a:spcBef>
              <a:buClrTx/>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448" name="Text Placeholder 3"/>
          <p:cNvSpPr>
            <a:spLocks noGrp="1"/>
          </p:cNvSpPr>
          <p:nvPr>
            <p:ph type="body" sz="half" idx="21"/>
          </p:nvPr>
        </p:nvSpPr>
        <p:spPr>
          <a:xfrm>
            <a:off x="6197600" y="1600200"/>
            <a:ext cx="5384800" cy="4495800"/>
          </a:xfrm>
          <a:prstGeom prst="rect">
            <a:avLst/>
          </a:prstGeom>
        </p:spPr>
        <p:txBody>
          <a:bodyPr lIns="45719" tIns="45719" rIns="45719" bIns="45719"/>
          <a:lstStyle/>
          <a:p>
            <a:pPr marL="228600" indent="-228600">
              <a:spcBef>
                <a:spcPts val="1000"/>
              </a:spcBef>
              <a:buClrTx/>
              <a:buSzPct val="100000"/>
              <a:defRPr sz="2800">
                <a:solidFill>
                  <a:srgbClr val="000000"/>
                </a:solidFill>
                <a:latin typeface="Calibri"/>
                <a:ea typeface="Calibri"/>
                <a:cs typeface="Calibri"/>
                <a:sym typeface="Calibri"/>
              </a:defRPr>
            </a:pPr>
            <a:endParaRPr/>
          </a:p>
        </p:txBody>
      </p:sp>
      <p:sp>
        <p:nvSpPr>
          <p:cNvPr id="1449"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Title, Content and Text 0">
    <p:bg>
      <p:bgPr>
        <a:solidFill>
          <a:srgbClr val="003366"/>
        </a:solidFill>
        <a:effectLst/>
      </p:bgPr>
    </p:bg>
    <p:spTree>
      <p:nvGrpSpPr>
        <p:cNvPr id="1" name=""/>
        <p:cNvGrpSpPr/>
        <p:nvPr/>
      </p:nvGrpSpPr>
      <p:grpSpPr>
        <a:xfrm>
          <a:off x="0" y="0"/>
          <a:ext cx="0" cy="0"/>
          <a:chOff x="0" y="0"/>
          <a:chExt cx="0" cy="0"/>
        </a:xfrm>
      </p:grpSpPr>
      <p:sp>
        <p:nvSpPr>
          <p:cNvPr id="1456" name="Title Text"/>
          <p:cNvSpPr txBox="1">
            <a:spLocks noGrp="1"/>
          </p:cNvSpPr>
          <p:nvPr>
            <p:ph type="title"/>
          </p:nvPr>
        </p:nvSpPr>
        <p:spPr>
          <a:xfrm>
            <a:off x="609600" y="274638"/>
            <a:ext cx="10972800" cy="1143001"/>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1457" name="Body Level One…"/>
          <p:cNvSpPr txBox="1">
            <a:spLocks noGrp="1"/>
          </p:cNvSpPr>
          <p:nvPr>
            <p:ph type="body" sz="half" idx="1"/>
          </p:nvPr>
        </p:nvSpPr>
        <p:spPr>
          <a:xfrm>
            <a:off x="609600" y="1600200"/>
            <a:ext cx="5384800" cy="4495800"/>
          </a:xfrm>
          <a:prstGeom prst="rect">
            <a:avLst/>
          </a:prstGeom>
        </p:spPr>
        <p:txBody>
          <a:bodyPr lIns="45719" tIns="45719" rIns="45719" bIns="45719"/>
          <a:lstStyle>
            <a:lvl1pPr marL="228600" indent="-228600">
              <a:spcBef>
                <a:spcPts val="1000"/>
              </a:spcBef>
              <a:buClrTx/>
              <a:buSzPct val="100000"/>
              <a:defRPr sz="2800">
                <a:solidFill>
                  <a:srgbClr val="000000"/>
                </a:solidFill>
                <a:latin typeface="Calibri"/>
                <a:ea typeface="Calibri"/>
                <a:cs typeface="Calibri"/>
                <a:sym typeface="Calibri"/>
              </a:defRPr>
            </a:lvl1pPr>
            <a:lvl2pPr marL="723900" indent="-266700">
              <a:spcBef>
                <a:spcPts val="1000"/>
              </a:spcBef>
              <a:buClrTx/>
              <a:buSzPct val="100000"/>
              <a:buChar char="•"/>
              <a:defRPr sz="2800">
                <a:solidFill>
                  <a:srgbClr val="000000"/>
                </a:solidFill>
                <a:latin typeface="Calibri"/>
                <a:ea typeface="Calibri"/>
                <a:cs typeface="Calibri"/>
                <a:sym typeface="Calibri"/>
              </a:defRPr>
            </a:lvl2pPr>
            <a:lvl3pPr marL="1234439" indent="-320039">
              <a:spcBef>
                <a:spcPts val="1000"/>
              </a:spcBef>
              <a:buClrTx/>
              <a:defRPr sz="2800">
                <a:solidFill>
                  <a:srgbClr val="000000"/>
                </a:solidFill>
                <a:latin typeface="Calibri"/>
                <a:ea typeface="Calibri"/>
                <a:cs typeface="Calibri"/>
                <a:sym typeface="Calibri"/>
              </a:defRPr>
            </a:lvl3pPr>
            <a:lvl4pPr marL="1727200" indent="-355600">
              <a:spcBef>
                <a:spcPts val="1000"/>
              </a:spcBef>
              <a:buClrTx/>
              <a:buChar char="•"/>
              <a:defRPr sz="2800">
                <a:solidFill>
                  <a:srgbClr val="000000"/>
                </a:solidFill>
                <a:latin typeface="Calibri"/>
                <a:ea typeface="Calibri"/>
                <a:cs typeface="Calibri"/>
                <a:sym typeface="Calibri"/>
              </a:defRPr>
            </a:lvl4pPr>
            <a:lvl5pPr marL="2184400" indent="-355600">
              <a:spcBef>
                <a:spcPts val="1000"/>
              </a:spcBef>
              <a:buClrTx/>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458" name="Text Placeholder 3"/>
          <p:cNvSpPr>
            <a:spLocks noGrp="1"/>
          </p:cNvSpPr>
          <p:nvPr>
            <p:ph type="body" sz="half" idx="21"/>
          </p:nvPr>
        </p:nvSpPr>
        <p:spPr>
          <a:xfrm>
            <a:off x="6197600" y="1600200"/>
            <a:ext cx="5384800" cy="4495800"/>
          </a:xfrm>
          <a:prstGeom prst="rect">
            <a:avLst/>
          </a:prstGeom>
        </p:spPr>
        <p:txBody>
          <a:bodyPr lIns="45719" tIns="45719" rIns="45719" bIns="45719"/>
          <a:lstStyle/>
          <a:p>
            <a:pPr marL="228600" indent="-228600">
              <a:spcBef>
                <a:spcPts val="1000"/>
              </a:spcBef>
              <a:buClrTx/>
              <a:buSzPct val="100000"/>
              <a:defRPr sz="2800">
                <a:solidFill>
                  <a:srgbClr val="000000"/>
                </a:solidFill>
                <a:latin typeface="Calibri"/>
                <a:ea typeface="Calibri"/>
                <a:cs typeface="Calibri"/>
                <a:sym typeface="Calibri"/>
              </a:defRPr>
            </a:pPr>
            <a:endParaRPr/>
          </a:p>
        </p:txBody>
      </p:sp>
      <p:sp>
        <p:nvSpPr>
          <p:cNvPr id="1459"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Title Slide">
    <p:bg>
      <p:bgPr>
        <a:solidFill>
          <a:srgbClr val="FFFFFF"/>
        </a:solidFill>
        <a:effectLst/>
      </p:bgPr>
    </p:bg>
    <p:spTree>
      <p:nvGrpSpPr>
        <p:cNvPr id="1" name=""/>
        <p:cNvGrpSpPr/>
        <p:nvPr/>
      </p:nvGrpSpPr>
      <p:grpSpPr>
        <a:xfrm>
          <a:off x="0" y="0"/>
          <a:ext cx="0" cy="0"/>
          <a:chOff x="0" y="0"/>
          <a:chExt cx="0" cy="0"/>
        </a:xfrm>
      </p:grpSpPr>
      <p:sp>
        <p:nvSpPr>
          <p:cNvPr id="1466" name="Title Text"/>
          <p:cNvSpPr txBox="1">
            <a:spLocks noGrp="1"/>
          </p:cNvSpPr>
          <p:nvPr>
            <p:ph type="title"/>
          </p:nvPr>
        </p:nvSpPr>
        <p:spPr>
          <a:xfrm>
            <a:off x="1524000" y="1122362"/>
            <a:ext cx="9144000" cy="2387601"/>
          </a:xfrm>
          <a:prstGeom prst="rect">
            <a:avLst/>
          </a:prstGeom>
        </p:spPr>
        <p:txBody>
          <a:bodyPr lIns="45719" tIns="45719" rIns="45719" bIns="45719"/>
          <a:lstStyle>
            <a:lvl1pPr algn="ctr">
              <a:lnSpc>
                <a:spcPct val="90000"/>
              </a:lnSpc>
              <a:defRPr sz="6000" cap="none">
                <a:solidFill>
                  <a:srgbClr val="000000"/>
                </a:solidFill>
                <a:latin typeface="Calibri Light"/>
                <a:ea typeface="Calibri Light"/>
                <a:cs typeface="Calibri Light"/>
                <a:sym typeface="Calibri Light"/>
              </a:defRPr>
            </a:lvl1pPr>
          </a:lstStyle>
          <a:p>
            <a:r>
              <a:t>Title Text</a:t>
            </a:r>
          </a:p>
        </p:txBody>
      </p:sp>
      <p:sp>
        <p:nvSpPr>
          <p:cNvPr id="1467" name="Body Level One…"/>
          <p:cNvSpPr txBox="1">
            <a:spLocks noGrp="1"/>
          </p:cNvSpPr>
          <p:nvPr>
            <p:ph type="body" sz="quarter" idx="1"/>
          </p:nvPr>
        </p:nvSpPr>
        <p:spPr>
          <a:xfrm>
            <a:off x="1524000" y="3602037"/>
            <a:ext cx="9144000" cy="1655763"/>
          </a:xfrm>
          <a:prstGeom prst="rect">
            <a:avLst/>
          </a:prstGeom>
        </p:spPr>
        <p:txBody>
          <a:bodyPr lIns="45719" tIns="45719" rIns="45719" bIns="45719"/>
          <a:lstStyle>
            <a:lvl1pPr marL="0" indent="0" algn="ctr">
              <a:spcBef>
                <a:spcPts val="1000"/>
              </a:spcBef>
              <a:buClrTx/>
              <a:buSzTx/>
              <a:buFontTx/>
              <a:buNone/>
              <a:defRPr sz="2400">
                <a:solidFill>
                  <a:srgbClr val="000000"/>
                </a:solidFill>
                <a:latin typeface="Calibri"/>
                <a:ea typeface="Calibri"/>
                <a:cs typeface="Calibri"/>
                <a:sym typeface="Calibri"/>
              </a:defRPr>
            </a:lvl1pPr>
            <a:lvl2pPr marL="0" indent="457200" algn="ctr">
              <a:spcBef>
                <a:spcPts val="1000"/>
              </a:spcBef>
              <a:buClrTx/>
              <a:buSzTx/>
              <a:buFontTx/>
              <a:buNone/>
              <a:defRPr sz="2400">
                <a:solidFill>
                  <a:srgbClr val="000000"/>
                </a:solidFill>
                <a:latin typeface="Calibri"/>
                <a:ea typeface="Calibri"/>
                <a:cs typeface="Calibri"/>
                <a:sym typeface="Calibri"/>
              </a:defRPr>
            </a:lvl2pPr>
            <a:lvl3pPr marL="0" indent="914400" algn="ctr">
              <a:spcBef>
                <a:spcPts val="1000"/>
              </a:spcBef>
              <a:buClrTx/>
              <a:buSzTx/>
              <a:buFontTx/>
              <a:buNone/>
              <a:defRPr sz="2400">
                <a:solidFill>
                  <a:srgbClr val="000000"/>
                </a:solidFill>
                <a:latin typeface="Calibri"/>
                <a:ea typeface="Calibri"/>
                <a:cs typeface="Calibri"/>
                <a:sym typeface="Calibri"/>
              </a:defRPr>
            </a:lvl3pPr>
            <a:lvl4pPr marL="0" indent="1371600" algn="ctr">
              <a:spcBef>
                <a:spcPts val="1000"/>
              </a:spcBef>
              <a:buClrTx/>
              <a:buSzTx/>
              <a:buFontTx/>
              <a:buNone/>
              <a:defRPr sz="2400">
                <a:solidFill>
                  <a:srgbClr val="000000"/>
                </a:solidFill>
                <a:latin typeface="Calibri"/>
                <a:ea typeface="Calibri"/>
                <a:cs typeface="Calibri"/>
                <a:sym typeface="Calibri"/>
              </a:defRPr>
            </a:lvl4pPr>
            <a:lvl5pPr marL="0" indent="1828800" algn="ctr">
              <a:spcBef>
                <a:spcPts val="1000"/>
              </a:spcBef>
              <a:buClrTx/>
              <a:buSzTx/>
              <a:buFontTx/>
              <a:buNone/>
              <a:defRPr sz="2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468"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FFFFFF"/>
        </a:solidFill>
        <a:effectLst/>
      </p:bgPr>
    </p:bg>
    <p:spTree>
      <p:nvGrpSpPr>
        <p:cNvPr id="1" name=""/>
        <p:cNvGrpSpPr/>
        <p:nvPr/>
      </p:nvGrpSpPr>
      <p:grpSpPr>
        <a:xfrm>
          <a:off x="0" y="0"/>
          <a:ext cx="0" cy="0"/>
          <a:chOff x="0" y="0"/>
          <a:chExt cx="0" cy="0"/>
        </a:xfrm>
      </p:grpSpPr>
      <p:sp>
        <p:nvSpPr>
          <p:cNvPr id="1475" name="Title Text"/>
          <p:cNvSpPr txBox="1">
            <a:spLocks noGrp="1"/>
          </p:cNvSpPr>
          <p:nvPr>
            <p:ph type="title"/>
          </p:nvPr>
        </p:nvSpPr>
        <p:spPr>
          <a:xfrm>
            <a:off x="838200" y="365125"/>
            <a:ext cx="10515600" cy="1325563"/>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1476" name="Body Level One…"/>
          <p:cNvSpPr txBox="1">
            <a:spLocks noGrp="1"/>
          </p:cNvSpPr>
          <p:nvPr>
            <p:ph type="body" idx="1"/>
          </p:nvPr>
        </p:nvSpPr>
        <p:spPr>
          <a:xfrm>
            <a:off x="838200" y="1825625"/>
            <a:ext cx="10515600" cy="4351338"/>
          </a:xfrm>
          <a:prstGeom prst="rect">
            <a:avLst/>
          </a:prstGeom>
        </p:spPr>
        <p:txBody>
          <a:bodyPr lIns="45719" tIns="45719" rIns="45719" bIns="45719"/>
          <a:lstStyle>
            <a:lvl1pPr marL="228600" indent="-228600">
              <a:spcBef>
                <a:spcPts val="1000"/>
              </a:spcBef>
              <a:buClrTx/>
              <a:buSzPct val="100000"/>
              <a:defRPr sz="2800">
                <a:solidFill>
                  <a:srgbClr val="000000"/>
                </a:solidFill>
                <a:latin typeface="Calibri"/>
                <a:ea typeface="Calibri"/>
                <a:cs typeface="Calibri"/>
                <a:sym typeface="Calibri"/>
              </a:defRPr>
            </a:lvl1pPr>
            <a:lvl2pPr marL="723900" indent="-266700">
              <a:spcBef>
                <a:spcPts val="1000"/>
              </a:spcBef>
              <a:buClrTx/>
              <a:buSzPct val="100000"/>
              <a:buChar char="•"/>
              <a:defRPr sz="2800">
                <a:solidFill>
                  <a:srgbClr val="000000"/>
                </a:solidFill>
                <a:latin typeface="Calibri"/>
                <a:ea typeface="Calibri"/>
                <a:cs typeface="Calibri"/>
                <a:sym typeface="Calibri"/>
              </a:defRPr>
            </a:lvl2pPr>
            <a:lvl3pPr marL="1234439" indent="-320039">
              <a:spcBef>
                <a:spcPts val="1000"/>
              </a:spcBef>
              <a:buClrTx/>
              <a:defRPr sz="2800">
                <a:solidFill>
                  <a:srgbClr val="000000"/>
                </a:solidFill>
                <a:latin typeface="Calibri"/>
                <a:ea typeface="Calibri"/>
                <a:cs typeface="Calibri"/>
                <a:sym typeface="Calibri"/>
              </a:defRPr>
            </a:lvl3pPr>
            <a:lvl4pPr marL="1727200" indent="-355600">
              <a:spcBef>
                <a:spcPts val="1000"/>
              </a:spcBef>
              <a:buClrTx/>
              <a:buChar char="•"/>
              <a:defRPr sz="2800">
                <a:solidFill>
                  <a:srgbClr val="000000"/>
                </a:solidFill>
                <a:latin typeface="Calibri"/>
                <a:ea typeface="Calibri"/>
                <a:cs typeface="Calibri"/>
                <a:sym typeface="Calibri"/>
              </a:defRPr>
            </a:lvl4pPr>
            <a:lvl5pPr marL="2184400" indent="-355600">
              <a:spcBef>
                <a:spcPts val="1000"/>
              </a:spcBef>
              <a:buClrTx/>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477"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2 Content and Text">
    <p:spTree>
      <p:nvGrpSpPr>
        <p:cNvPr id="1" name=""/>
        <p:cNvGrpSpPr/>
        <p:nvPr/>
      </p:nvGrpSpPr>
      <p:grpSpPr>
        <a:xfrm>
          <a:off x="0" y="0"/>
          <a:ext cx="0" cy="0"/>
          <a:chOff x="0" y="0"/>
          <a:chExt cx="0" cy="0"/>
        </a:xfrm>
      </p:grpSpPr>
      <p:sp>
        <p:nvSpPr>
          <p:cNvPr id="125" name="Title Text"/>
          <p:cNvSpPr txBox="1">
            <a:spLocks noGrp="1"/>
          </p:cNvSpPr>
          <p:nvPr>
            <p:ph type="title"/>
          </p:nvPr>
        </p:nvSpPr>
        <p:spPr>
          <a:xfrm>
            <a:off x="609600" y="533400"/>
            <a:ext cx="10972800" cy="1143000"/>
          </a:xfrm>
          <a:prstGeom prst="rect">
            <a:avLst/>
          </a:prstGeom>
        </p:spPr>
        <p:txBody>
          <a:bodyPr/>
          <a:lstStyle/>
          <a:p>
            <a:r>
              <a:t>Title Text</a:t>
            </a:r>
          </a:p>
        </p:txBody>
      </p:sp>
      <p:sp>
        <p:nvSpPr>
          <p:cNvPr id="126" name="Body Level One…"/>
          <p:cNvSpPr txBox="1">
            <a:spLocks noGrp="1"/>
          </p:cNvSpPr>
          <p:nvPr>
            <p:ph type="body" sz="quarter" idx="1"/>
          </p:nvPr>
        </p:nvSpPr>
        <p:spPr>
          <a:xfrm>
            <a:off x="609600" y="1828802"/>
            <a:ext cx="5384800" cy="207486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7" name="Text Placeholder 4"/>
          <p:cNvSpPr>
            <a:spLocks noGrp="1"/>
          </p:cNvSpPr>
          <p:nvPr>
            <p:ph type="body" sz="half" idx="21"/>
          </p:nvPr>
        </p:nvSpPr>
        <p:spPr>
          <a:xfrm>
            <a:off x="6197600" y="1828800"/>
            <a:ext cx="5384800" cy="4302126"/>
          </a:xfrm>
          <a:prstGeom prst="rect">
            <a:avLst/>
          </a:prstGeom>
        </p:spPr>
        <p:txBody>
          <a:bodyPr/>
          <a:lstStyle/>
          <a:p>
            <a:endParaRP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Title and Content 0">
    <p:bg>
      <p:bgPr>
        <a:solidFill>
          <a:srgbClr val="843C0C"/>
        </a:solidFill>
        <a:effectLst/>
      </p:bgPr>
    </p:bg>
    <p:spTree>
      <p:nvGrpSpPr>
        <p:cNvPr id="1" name=""/>
        <p:cNvGrpSpPr/>
        <p:nvPr/>
      </p:nvGrpSpPr>
      <p:grpSpPr>
        <a:xfrm>
          <a:off x="0" y="0"/>
          <a:ext cx="0" cy="0"/>
          <a:chOff x="0" y="0"/>
          <a:chExt cx="0" cy="0"/>
        </a:xfrm>
      </p:grpSpPr>
      <p:sp>
        <p:nvSpPr>
          <p:cNvPr id="1484" name="Title Text"/>
          <p:cNvSpPr txBox="1">
            <a:spLocks noGrp="1"/>
          </p:cNvSpPr>
          <p:nvPr>
            <p:ph type="title"/>
          </p:nvPr>
        </p:nvSpPr>
        <p:spPr>
          <a:xfrm>
            <a:off x="838200" y="365125"/>
            <a:ext cx="10515600" cy="1325563"/>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1485" name="Body Level One…"/>
          <p:cNvSpPr txBox="1">
            <a:spLocks noGrp="1"/>
          </p:cNvSpPr>
          <p:nvPr>
            <p:ph type="body" idx="1"/>
          </p:nvPr>
        </p:nvSpPr>
        <p:spPr>
          <a:xfrm>
            <a:off x="838200" y="1825625"/>
            <a:ext cx="10515600" cy="4351338"/>
          </a:xfrm>
          <a:prstGeom prst="rect">
            <a:avLst/>
          </a:prstGeom>
        </p:spPr>
        <p:txBody>
          <a:bodyPr lIns="45719" tIns="45719" rIns="45719" bIns="45719"/>
          <a:lstStyle>
            <a:lvl1pPr marL="228600" indent="-228600">
              <a:spcBef>
                <a:spcPts val="1000"/>
              </a:spcBef>
              <a:buClrTx/>
              <a:buSzPct val="100000"/>
              <a:defRPr sz="2800">
                <a:solidFill>
                  <a:srgbClr val="000000"/>
                </a:solidFill>
                <a:latin typeface="Calibri"/>
                <a:ea typeface="Calibri"/>
                <a:cs typeface="Calibri"/>
                <a:sym typeface="Calibri"/>
              </a:defRPr>
            </a:lvl1pPr>
            <a:lvl2pPr marL="723900" indent="-266700">
              <a:spcBef>
                <a:spcPts val="1000"/>
              </a:spcBef>
              <a:buClrTx/>
              <a:buSzPct val="100000"/>
              <a:buChar char="•"/>
              <a:defRPr sz="2800">
                <a:solidFill>
                  <a:srgbClr val="000000"/>
                </a:solidFill>
                <a:latin typeface="Calibri"/>
                <a:ea typeface="Calibri"/>
                <a:cs typeface="Calibri"/>
                <a:sym typeface="Calibri"/>
              </a:defRPr>
            </a:lvl2pPr>
            <a:lvl3pPr marL="1234439" indent="-320039">
              <a:spcBef>
                <a:spcPts val="1000"/>
              </a:spcBef>
              <a:buClrTx/>
              <a:defRPr sz="2800">
                <a:solidFill>
                  <a:srgbClr val="000000"/>
                </a:solidFill>
                <a:latin typeface="Calibri"/>
                <a:ea typeface="Calibri"/>
                <a:cs typeface="Calibri"/>
                <a:sym typeface="Calibri"/>
              </a:defRPr>
            </a:lvl3pPr>
            <a:lvl4pPr marL="1727200" indent="-355600">
              <a:spcBef>
                <a:spcPts val="1000"/>
              </a:spcBef>
              <a:buClrTx/>
              <a:buChar char="•"/>
              <a:defRPr sz="2800">
                <a:solidFill>
                  <a:srgbClr val="000000"/>
                </a:solidFill>
                <a:latin typeface="Calibri"/>
                <a:ea typeface="Calibri"/>
                <a:cs typeface="Calibri"/>
                <a:sym typeface="Calibri"/>
              </a:defRPr>
            </a:lvl4pPr>
            <a:lvl5pPr marL="2184400" indent="-355600">
              <a:spcBef>
                <a:spcPts val="1000"/>
              </a:spcBef>
              <a:buClrTx/>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486"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FFFFFF"/>
        </a:solidFill>
        <a:effectLst/>
      </p:bgPr>
    </p:bg>
    <p:spTree>
      <p:nvGrpSpPr>
        <p:cNvPr id="1" name=""/>
        <p:cNvGrpSpPr/>
        <p:nvPr/>
      </p:nvGrpSpPr>
      <p:grpSpPr>
        <a:xfrm>
          <a:off x="0" y="0"/>
          <a:ext cx="0" cy="0"/>
          <a:chOff x="0" y="0"/>
          <a:chExt cx="0" cy="0"/>
        </a:xfrm>
      </p:grpSpPr>
      <p:sp>
        <p:nvSpPr>
          <p:cNvPr id="1493" name="Title Text"/>
          <p:cNvSpPr txBox="1">
            <a:spLocks noGrp="1"/>
          </p:cNvSpPr>
          <p:nvPr>
            <p:ph type="title"/>
          </p:nvPr>
        </p:nvSpPr>
        <p:spPr>
          <a:xfrm>
            <a:off x="831850" y="1709738"/>
            <a:ext cx="10515600" cy="2852737"/>
          </a:xfrm>
          <a:prstGeom prst="rect">
            <a:avLst/>
          </a:prstGeom>
        </p:spPr>
        <p:txBody>
          <a:bodyPr lIns="45719" tIns="45719" rIns="45719" bIns="45719"/>
          <a:lstStyle>
            <a:lvl1pPr>
              <a:lnSpc>
                <a:spcPct val="90000"/>
              </a:lnSpc>
              <a:defRPr sz="6000" cap="none">
                <a:solidFill>
                  <a:srgbClr val="000000"/>
                </a:solidFill>
                <a:latin typeface="Calibri Light"/>
                <a:ea typeface="Calibri Light"/>
                <a:cs typeface="Calibri Light"/>
                <a:sym typeface="Calibri Light"/>
              </a:defRPr>
            </a:lvl1pPr>
          </a:lstStyle>
          <a:p>
            <a:r>
              <a:t>Title Text</a:t>
            </a:r>
          </a:p>
        </p:txBody>
      </p:sp>
      <p:sp>
        <p:nvSpPr>
          <p:cNvPr id="1494" name="Body Level One…"/>
          <p:cNvSpPr txBox="1">
            <a:spLocks noGrp="1"/>
          </p:cNvSpPr>
          <p:nvPr>
            <p:ph type="body" sz="quarter" idx="1"/>
          </p:nvPr>
        </p:nvSpPr>
        <p:spPr>
          <a:xfrm>
            <a:off x="831850" y="4589462"/>
            <a:ext cx="10515600" cy="1500188"/>
          </a:xfrm>
          <a:prstGeom prst="rect">
            <a:avLst/>
          </a:prstGeom>
        </p:spPr>
        <p:txBody>
          <a:bodyPr lIns="45719" tIns="45719" rIns="45719" bIns="45719"/>
          <a:lstStyle>
            <a:lvl1pPr marL="0" indent="0">
              <a:spcBef>
                <a:spcPts val="1000"/>
              </a:spcBef>
              <a:buClrTx/>
              <a:buSzTx/>
              <a:buFontTx/>
              <a:buNone/>
              <a:defRPr sz="2400">
                <a:solidFill>
                  <a:srgbClr val="888888"/>
                </a:solidFill>
                <a:latin typeface="Calibri"/>
                <a:ea typeface="Calibri"/>
                <a:cs typeface="Calibri"/>
                <a:sym typeface="Calibri"/>
              </a:defRPr>
            </a:lvl1pPr>
            <a:lvl2pPr marL="0" indent="457200">
              <a:spcBef>
                <a:spcPts val="1000"/>
              </a:spcBef>
              <a:buClrTx/>
              <a:buSzTx/>
              <a:buFontTx/>
              <a:buNone/>
              <a:defRPr sz="2400">
                <a:solidFill>
                  <a:srgbClr val="888888"/>
                </a:solidFill>
                <a:latin typeface="Calibri"/>
                <a:ea typeface="Calibri"/>
                <a:cs typeface="Calibri"/>
                <a:sym typeface="Calibri"/>
              </a:defRPr>
            </a:lvl2pPr>
            <a:lvl3pPr marL="0" indent="914400">
              <a:spcBef>
                <a:spcPts val="1000"/>
              </a:spcBef>
              <a:buClrTx/>
              <a:buSzTx/>
              <a:buFontTx/>
              <a:buNone/>
              <a:defRPr sz="2400">
                <a:solidFill>
                  <a:srgbClr val="888888"/>
                </a:solidFill>
                <a:latin typeface="Calibri"/>
                <a:ea typeface="Calibri"/>
                <a:cs typeface="Calibri"/>
                <a:sym typeface="Calibri"/>
              </a:defRPr>
            </a:lvl3pPr>
            <a:lvl4pPr marL="0" indent="1371600">
              <a:spcBef>
                <a:spcPts val="1000"/>
              </a:spcBef>
              <a:buClrTx/>
              <a:buSzTx/>
              <a:buFontTx/>
              <a:buNone/>
              <a:defRPr sz="2400">
                <a:solidFill>
                  <a:srgbClr val="888888"/>
                </a:solidFill>
                <a:latin typeface="Calibri"/>
                <a:ea typeface="Calibri"/>
                <a:cs typeface="Calibri"/>
                <a:sym typeface="Calibri"/>
              </a:defRPr>
            </a:lvl4pPr>
            <a:lvl5pPr marL="0" indent="1828800">
              <a:spcBef>
                <a:spcPts val="1000"/>
              </a:spcBef>
              <a:buClrTx/>
              <a:buSzTx/>
              <a:buFontTx/>
              <a:buNone/>
              <a:defRPr sz="24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495"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Two Content">
    <p:bg>
      <p:bgPr>
        <a:solidFill>
          <a:srgbClr val="FFFFFF"/>
        </a:solidFill>
        <a:effectLst/>
      </p:bgPr>
    </p:bg>
    <p:spTree>
      <p:nvGrpSpPr>
        <p:cNvPr id="1" name=""/>
        <p:cNvGrpSpPr/>
        <p:nvPr/>
      </p:nvGrpSpPr>
      <p:grpSpPr>
        <a:xfrm>
          <a:off x="0" y="0"/>
          <a:ext cx="0" cy="0"/>
          <a:chOff x="0" y="0"/>
          <a:chExt cx="0" cy="0"/>
        </a:xfrm>
      </p:grpSpPr>
      <p:sp>
        <p:nvSpPr>
          <p:cNvPr id="1502" name="Title Text"/>
          <p:cNvSpPr txBox="1">
            <a:spLocks noGrp="1"/>
          </p:cNvSpPr>
          <p:nvPr>
            <p:ph type="title"/>
          </p:nvPr>
        </p:nvSpPr>
        <p:spPr>
          <a:xfrm>
            <a:off x="838200" y="365125"/>
            <a:ext cx="10515600" cy="1325563"/>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1503" name="Body Level One…"/>
          <p:cNvSpPr txBox="1">
            <a:spLocks noGrp="1"/>
          </p:cNvSpPr>
          <p:nvPr>
            <p:ph type="body" sz="half" idx="1"/>
          </p:nvPr>
        </p:nvSpPr>
        <p:spPr>
          <a:xfrm>
            <a:off x="838200" y="1825625"/>
            <a:ext cx="5181600" cy="4351338"/>
          </a:xfrm>
          <a:prstGeom prst="rect">
            <a:avLst/>
          </a:prstGeom>
        </p:spPr>
        <p:txBody>
          <a:bodyPr lIns="45719" tIns="45719" rIns="45719" bIns="45719"/>
          <a:lstStyle>
            <a:lvl1pPr marL="228600" indent="-228600">
              <a:spcBef>
                <a:spcPts val="1000"/>
              </a:spcBef>
              <a:buClrTx/>
              <a:buSzPct val="100000"/>
              <a:defRPr sz="2800">
                <a:solidFill>
                  <a:srgbClr val="000000"/>
                </a:solidFill>
                <a:latin typeface="Calibri"/>
                <a:ea typeface="Calibri"/>
                <a:cs typeface="Calibri"/>
                <a:sym typeface="Calibri"/>
              </a:defRPr>
            </a:lvl1pPr>
            <a:lvl2pPr marL="723900" indent="-266700">
              <a:spcBef>
                <a:spcPts val="1000"/>
              </a:spcBef>
              <a:buClrTx/>
              <a:buSzPct val="100000"/>
              <a:buChar char="•"/>
              <a:defRPr sz="2800">
                <a:solidFill>
                  <a:srgbClr val="000000"/>
                </a:solidFill>
                <a:latin typeface="Calibri"/>
                <a:ea typeface="Calibri"/>
                <a:cs typeface="Calibri"/>
                <a:sym typeface="Calibri"/>
              </a:defRPr>
            </a:lvl2pPr>
            <a:lvl3pPr marL="1234439" indent="-320039">
              <a:spcBef>
                <a:spcPts val="1000"/>
              </a:spcBef>
              <a:buClrTx/>
              <a:defRPr sz="2800">
                <a:solidFill>
                  <a:srgbClr val="000000"/>
                </a:solidFill>
                <a:latin typeface="Calibri"/>
                <a:ea typeface="Calibri"/>
                <a:cs typeface="Calibri"/>
                <a:sym typeface="Calibri"/>
              </a:defRPr>
            </a:lvl3pPr>
            <a:lvl4pPr marL="1727200" indent="-355600">
              <a:spcBef>
                <a:spcPts val="1000"/>
              </a:spcBef>
              <a:buClrTx/>
              <a:buChar char="•"/>
              <a:defRPr sz="2800">
                <a:solidFill>
                  <a:srgbClr val="000000"/>
                </a:solidFill>
                <a:latin typeface="Calibri"/>
                <a:ea typeface="Calibri"/>
                <a:cs typeface="Calibri"/>
                <a:sym typeface="Calibri"/>
              </a:defRPr>
            </a:lvl4pPr>
            <a:lvl5pPr marL="2184400" indent="-355600">
              <a:spcBef>
                <a:spcPts val="1000"/>
              </a:spcBef>
              <a:buClrTx/>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04"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Comparison">
    <p:bg>
      <p:bgPr>
        <a:solidFill>
          <a:srgbClr val="FFFFFF"/>
        </a:solidFill>
        <a:effectLst/>
      </p:bgPr>
    </p:bg>
    <p:spTree>
      <p:nvGrpSpPr>
        <p:cNvPr id="1" name=""/>
        <p:cNvGrpSpPr/>
        <p:nvPr/>
      </p:nvGrpSpPr>
      <p:grpSpPr>
        <a:xfrm>
          <a:off x="0" y="0"/>
          <a:ext cx="0" cy="0"/>
          <a:chOff x="0" y="0"/>
          <a:chExt cx="0" cy="0"/>
        </a:xfrm>
      </p:grpSpPr>
      <p:sp>
        <p:nvSpPr>
          <p:cNvPr id="1511" name="Title Text"/>
          <p:cNvSpPr txBox="1">
            <a:spLocks noGrp="1"/>
          </p:cNvSpPr>
          <p:nvPr>
            <p:ph type="title"/>
          </p:nvPr>
        </p:nvSpPr>
        <p:spPr>
          <a:xfrm>
            <a:off x="839787" y="365125"/>
            <a:ext cx="10515601" cy="1325563"/>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1512" name="Body Level One…"/>
          <p:cNvSpPr txBox="1">
            <a:spLocks noGrp="1"/>
          </p:cNvSpPr>
          <p:nvPr>
            <p:ph type="body" sz="quarter" idx="1"/>
          </p:nvPr>
        </p:nvSpPr>
        <p:spPr>
          <a:xfrm>
            <a:off x="839787" y="1681163"/>
            <a:ext cx="5157789" cy="823913"/>
          </a:xfrm>
          <a:prstGeom prst="rect">
            <a:avLst/>
          </a:prstGeom>
        </p:spPr>
        <p:txBody>
          <a:bodyPr lIns="45719" tIns="45719" rIns="45719" bIns="45719" anchor="b"/>
          <a:lstStyle>
            <a:lvl1pPr marL="0" indent="0">
              <a:spcBef>
                <a:spcPts val="1000"/>
              </a:spcBef>
              <a:buClrTx/>
              <a:buSzTx/>
              <a:buFontTx/>
              <a:buNone/>
              <a:defRPr sz="2400" b="1">
                <a:solidFill>
                  <a:srgbClr val="000000"/>
                </a:solidFill>
                <a:latin typeface="Calibri"/>
                <a:ea typeface="Calibri"/>
                <a:cs typeface="Calibri"/>
                <a:sym typeface="Calibri"/>
              </a:defRPr>
            </a:lvl1pPr>
            <a:lvl2pPr marL="0" indent="457200">
              <a:spcBef>
                <a:spcPts val="1000"/>
              </a:spcBef>
              <a:buClrTx/>
              <a:buSzTx/>
              <a:buFontTx/>
              <a:buNone/>
              <a:defRPr sz="2400" b="1">
                <a:solidFill>
                  <a:srgbClr val="000000"/>
                </a:solidFill>
                <a:latin typeface="Calibri"/>
                <a:ea typeface="Calibri"/>
                <a:cs typeface="Calibri"/>
                <a:sym typeface="Calibri"/>
              </a:defRPr>
            </a:lvl2pPr>
            <a:lvl3pPr marL="0" indent="914400">
              <a:spcBef>
                <a:spcPts val="1000"/>
              </a:spcBef>
              <a:buClrTx/>
              <a:buSzTx/>
              <a:buFontTx/>
              <a:buNone/>
              <a:defRPr sz="2400" b="1">
                <a:solidFill>
                  <a:srgbClr val="000000"/>
                </a:solidFill>
                <a:latin typeface="Calibri"/>
                <a:ea typeface="Calibri"/>
                <a:cs typeface="Calibri"/>
                <a:sym typeface="Calibri"/>
              </a:defRPr>
            </a:lvl3pPr>
            <a:lvl4pPr marL="0" indent="1371600">
              <a:spcBef>
                <a:spcPts val="1000"/>
              </a:spcBef>
              <a:buClrTx/>
              <a:buSzTx/>
              <a:buFontTx/>
              <a:buNone/>
              <a:defRPr sz="2400" b="1">
                <a:solidFill>
                  <a:srgbClr val="000000"/>
                </a:solidFill>
                <a:latin typeface="Calibri"/>
                <a:ea typeface="Calibri"/>
                <a:cs typeface="Calibri"/>
                <a:sym typeface="Calibri"/>
              </a:defRPr>
            </a:lvl4pPr>
            <a:lvl5pPr marL="0" indent="1828800">
              <a:spcBef>
                <a:spcPts val="1000"/>
              </a:spcBef>
              <a:buClrTx/>
              <a:buSzTx/>
              <a:buFont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13" name="Text Placeholder 4"/>
          <p:cNvSpPr>
            <a:spLocks noGrp="1"/>
          </p:cNvSpPr>
          <p:nvPr>
            <p:ph type="body" sz="quarter" idx="21"/>
          </p:nvPr>
        </p:nvSpPr>
        <p:spPr>
          <a:xfrm>
            <a:off x="6172200" y="1681163"/>
            <a:ext cx="5183188" cy="823913"/>
          </a:xfrm>
          <a:prstGeom prst="rect">
            <a:avLst/>
          </a:prstGeom>
        </p:spPr>
        <p:txBody>
          <a:bodyPr lIns="45719" tIns="45719" rIns="45719" bIns="45719" anchor="b"/>
          <a:lstStyle/>
          <a:p>
            <a:pPr marL="0" indent="0">
              <a:spcBef>
                <a:spcPts val="1000"/>
              </a:spcBef>
              <a:buClrTx/>
              <a:buSzTx/>
              <a:buFontTx/>
              <a:buNone/>
              <a:defRPr sz="2400" b="1">
                <a:solidFill>
                  <a:srgbClr val="000000"/>
                </a:solidFill>
                <a:latin typeface="Calibri"/>
                <a:ea typeface="Calibri"/>
                <a:cs typeface="Calibri"/>
                <a:sym typeface="Calibri"/>
              </a:defRPr>
            </a:pPr>
            <a:endParaRPr/>
          </a:p>
        </p:txBody>
      </p:sp>
      <p:sp>
        <p:nvSpPr>
          <p:cNvPr id="1514"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Title Only">
    <p:bg>
      <p:bgPr>
        <a:solidFill>
          <a:srgbClr val="FFFFFF"/>
        </a:solidFill>
        <a:effectLst/>
      </p:bgPr>
    </p:bg>
    <p:spTree>
      <p:nvGrpSpPr>
        <p:cNvPr id="1" name=""/>
        <p:cNvGrpSpPr/>
        <p:nvPr/>
      </p:nvGrpSpPr>
      <p:grpSpPr>
        <a:xfrm>
          <a:off x="0" y="0"/>
          <a:ext cx="0" cy="0"/>
          <a:chOff x="0" y="0"/>
          <a:chExt cx="0" cy="0"/>
        </a:xfrm>
      </p:grpSpPr>
      <p:sp>
        <p:nvSpPr>
          <p:cNvPr id="1521" name="Title Text"/>
          <p:cNvSpPr txBox="1">
            <a:spLocks noGrp="1"/>
          </p:cNvSpPr>
          <p:nvPr>
            <p:ph type="title"/>
          </p:nvPr>
        </p:nvSpPr>
        <p:spPr>
          <a:xfrm>
            <a:off x="838200" y="365125"/>
            <a:ext cx="10515600" cy="1325563"/>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1522"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sp>
        <p:nvSpPr>
          <p:cNvPr id="1529"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FFFFFF"/>
        </a:solidFill>
        <a:effectLst/>
      </p:bgPr>
    </p:bg>
    <p:spTree>
      <p:nvGrpSpPr>
        <p:cNvPr id="1" name=""/>
        <p:cNvGrpSpPr/>
        <p:nvPr/>
      </p:nvGrpSpPr>
      <p:grpSpPr>
        <a:xfrm>
          <a:off x="0" y="0"/>
          <a:ext cx="0" cy="0"/>
          <a:chOff x="0" y="0"/>
          <a:chExt cx="0" cy="0"/>
        </a:xfrm>
      </p:grpSpPr>
      <p:sp>
        <p:nvSpPr>
          <p:cNvPr id="1536" name="Title Text"/>
          <p:cNvSpPr txBox="1">
            <a:spLocks noGrp="1"/>
          </p:cNvSpPr>
          <p:nvPr>
            <p:ph type="title"/>
          </p:nvPr>
        </p:nvSpPr>
        <p:spPr>
          <a:xfrm>
            <a:off x="839787" y="457200"/>
            <a:ext cx="3932239" cy="1600200"/>
          </a:xfrm>
          <a:prstGeom prst="rect">
            <a:avLst/>
          </a:prstGeom>
        </p:spPr>
        <p:txBody>
          <a:bodyPr lIns="45719" tIns="45719" rIns="45719" bIns="45719"/>
          <a:lstStyle>
            <a:lvl1pPr>
              <a:lnSpc>
                <a:spcPct val="90000"/>
              </a:lnSpc>
              <a:defRPr sz="3200" cap="none">
                <a:solidFill>
                  <a:srgbClr val="000000"/>
                </a:solidFill>
                <a:latin typeface="Calibri Light"/>
                <a:ea typeface="Calibri Light"/>
                <a:cs typeface="Calibri Light"/>
                <a:sym typeface="Calibri Light"/>
              </a:defRPr>
            </a:lvl1pPr>
          </a:lstStyle>
          <a:p>
            <a:r>
              <a:t>Title Text</a:t>
            </a:r>
          </a:p>
        </p:txBody>
      </p:sp>
      <p:sp>
        <p:nvSpPr>
          <p:cNvPr id="1537" name="Body Level One…"/>
          <p:cNvSpPr txBox="1">
            <a:spLocks noGrp="1"/>
          </p:cNvSpPr>
          <p:nvPr>
            <p:ph type="body" sz="half" idx="1"/>
          </p:nvPr>
        </p:nvSpPr>
        <p:spPr>
          <a:xfrm>
            <a:off x="5183187" y="987425"/>
            <a:ext cx="6172201" cy="4873625"/>
          </a:xfrm>
          <a:prstGeom prst="rect">
            <a:avLst/>
          </a:prstGeom>
        </p:spPr>
        <p:txBody>
          <a:bodyPr lIns="45719" tIns="45719" rIns="45719" bIns="45719"/>
          <a:lstStyle>
            <a:lvl1pPr marL="228600" indent="-228600">
              <a:spcBef>
                <a:spcPts val="1000"/>
              </a:spcBef>
              <a:buClrTx/>
              <a:buSzPct val="100000"/>
              <a:defRPr sz="3200">
                <a:solidFill>
                  <a:srgbClr val="000000"/>
                </a:solidFill>
                <a:latin typeface="Calibri"/>
                <a:ea typeface="Calibri"/>
                <a:cs typeface="Calibri"/>
                <a:sym typeface="Calibri"/>
              </a:defRPr>
            </a:lvl1pPr>
            <a:lvl2pPr marL="718457" indent="-261257">
              <a:spcBef>
                <a:spcPts val="1000"/>
              </a:spcBef>
              <a:buClrTx/>
              <a:buSzPct val="100000"/>
              <a:buChar char="•"/>
              <a:defRPr sz="3200">
                <a:solidFill>
                  <a:srgbClr val="000000"/>
                </a:solidFill>
                <a:latin typeface="Calibri"/>
                <a:ea typeface="Calibri"/>
                <a:cs typeface="Calibri"/>
                <a:sym typeface="Calibri"/>
              </a:defRPr>
            </a:lvl2pPr>
            <a:lvl3pPr marL="1219200" indent="-304800">
              <a:spcBef>
                <a:spcPts val="1000"/>
              </a:spcBef>
              <a:buClrTx/>
              <a:defRPr sz="3200">
                <a:solidFill>
                  <a:srgbClr val="000000"/>
                </a:solidFill>
                <a:latin typeface="Calibri"/>
                <a:ea typeface="Calibri"/>
                <a:cs typeface="Calibri"/>
                <a:sym typeface="Calibri"/>
              </a:defRPr>
            </a:lvl3pPr>
            <a:lvl4pPr marL="1737360" indent="-365760">
              <a:spcBef>
                <a:spcPts val="1000"/>
              </a:spcBef>
              <a:buClrTx/>
              <a:buChar char="•"/>
              <a:defRPr sz="3200">
                <a:solidFill>
                  <a:srgbClr val="000000"/>
                </a:solidFill>
                <a:latin typeface="Calibri"/>
                <a:ea typeface="Calibri"/>
                <a:cs typeface="Calibri"/>
                <a:sym typeface="Calibri"/>
              </a:defRPr>
            </a:lvl4pPr>
            <a:lvl5pPr marL="2194560" indent="-365760">
              <a:spcBef>
                <a:spcPts val="1000"/>
              </a:spcBef>
              <a:buClrTx/>
              <a:defRPr sz="32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38" name="Text Placeholder 3"/>
          <p:cNvSpPr>
            <a:spLocks noGrp="1"/>
          </p:cNvSpPr>
          <p:nvPr>
            <p:ph type="body" sz="quarter" idx="21"/>
          </p:nvPr>
        </p:nvSpPr>
        <p:spPr>
          <a:xfrm>
            <a:off x="839787" y="2057400"/>
            <a:ext cx="3932238" cy="3811588"/>
          </a:xfrm>
          <a:prstGeom prst="rect">
            <a:avLst/>
          </a:prstGeom>
        </p:spPr>
        <p:txBody>
          <a:bodyPr lIns="45719" tIns="45719" rIns="45719" bIns="45719"/>
          <a:lstStyle/>
          <a:p>
            <a:pPr marL="0" indent="0">
              <a:spcBef>
                <a:spcPts val="1000"/>
              </a:spcBef>
              <a:buClrTx/>
              <a:buSzTx/>
              <a:buFontTx/>
              <a:buNone/>
              <a:defRPr sz="1600">
                <a:solidFill>
                  <a:srgbClr val="000000"/>
                </a:solidFill>
                <a:latin typeface="Calibri"/>
                <a:ea typeface="Calibri"/>
                <a:cs typeface="Calibri"/>
                <a:sym typeface="Calibri"/>
              </a:defRPr>
            </a:pPr>
            <a:endParaRPr/>
          </a:p>
        </p:txBody>
      </p:sp>
      <p:sp>
        <p:nvSpPr>
          <p:cNvPr id="1539"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FFFFFF"/>
        </a:solidFill>
        <a:effectLst/>
      </p:bgPr>
    </p:bg>
    <p:spTree>
      <p:nvGrpSpPr>
        <p:cNvPr id="1" name=""/>
        <p:cNvGrpSpPr/>
        <p:nvPr/>
      </p:nvGrpSpPr>
      <p:grpSpPr>
        <a:xfrm>
          <a:off x="0" y="0"/>
          <a:ext cx="0" cy="0"/>
          <a:chOff x="0" y="0"/>
          <a:chExt cx="0" cy="0"/>
        </a:xfrm>
      </p:grpSpPr>
      <p:sp>
        <p:nvSpPr>
          <p:cNvPr id="1546" name="Title Text"/>
          <p:cNvSpPr txBox="1">
            <a:spLocks noGrp="1"/>
          </p:cNvSpPr>
          <p:nvPr>
            <p:ph type="title"/>
          </p:nvPr>
        </p:nvSpPr>
        <p:spPr>
          <a:xfrm>
            <a:off x="839787" y="457200"/>
            <a:ext cx="3932239" cy="1600200"/>
          </a:xfrm>
          <a:prstGeom prst="rect">
            <a:avLst/>
          </a:prstGeom>
        </p:spPr>
        <p:txBody>
          <a:bodyPr lIns="45719" tIns="45719" rIns="45719" bIns="45719"/>
          <a:lstStyle>
            <a:lvl1pPr>
              <a:lnSpc>
                <a:spcPct val="90000"/>
              </a:lnSpc>
              <a:defRPr sz="3200" cap="none">
                <a:solidFill>
                  <a:srgbClr val="000000"/>
                </a:solidFill>
                <a:latin typeface="Calibri Light"/>
                <a:ea typeface="Calibri Light"/>
                <a:cs typeface="Calibri Light"/>
                <a:sym typeface="Calibri Light"/>
              </a:defRPr>
            </a:lvl1pPr>
          </a:lstStyle>
          <a:p>
            <a:r>
              <a:t>Title Text</a:t>
            </a:r>
          </a:p>
        </p:txBody>
      </p:sp>
      <p:sp>
        <p:nvSpPr>
          <p:cNvPr id="1547" name="Picture Placeholder 2"/>
          <p:cNvSpPr>
            <a:spLocks noGrp="1"/>
          </p:cNvSpPr>
          <p:nvPr>
            <p:ph type="pic" sz="half" idx="21"/>
          </p:nvPr>
        </p:nvSpPr>
        <p:spPr>
          <a:xfrm>
            <a:off x="5183187" y="987425"/>
            <a:ext cx="6172201" cy="4873625"/>
          </a:xfrm>
          <a:prstGeom prst="rect">
            <a:avLst/>
          </a:prstGeom>
        </p:spPr>
        <p:txBody>
          <a:bodyPr lIns="91439" tIns="45719" rIns="91439" bIns="45719">
            <a:noAutofit/>
          </a:bodyPr>
          <a:lstStyle/>
          <a:p>
            <a:endParaRPr/>
          </a:p>
        </p:txBody>
      </p:sp>
      <p:sp>
        <p:nvSpPr>
          <p:cNvPr id="1548" name="Body Level One…"/>
          <p:cNvSpPr txBox="1">
            <a:spLocks noGrp="1"/>
          </p:cNvSpPr>
          <p:nvPr>
            <p:ph type="body" sz="quarter" idx="1"/>
          </p:nvPr>
        </p:nvSpPr>
        <p:spPr>
          <a:xfrm>
            <a:off x="839787" y="2057400"/>
            <a:ext cx="3932239" cy="3811588"/>
          </a:xfrm>
          <a:prstGeom prst="rect">
            <a:avLst/>
          </a:prstGeom>
        </p:spPr>
        <p:txBody>
          <a:bodyPr lIns="45719" tIns="45719" rIns="45719" bIns="45719"/>
          <a:lstStyle>
            <a:lvl1pPr marL="0" indent="0">
              <a:spcBef>
                <a:spcPts val="1000"/>
              </a:spcBef>
              <a:buClrTx/>
              <a:buSzTx/>
              <a:buFontTx/>
              <a:buNone/>
              <a:defRPr sz="1600">
                <a:solidFill>
                  <a:srgbClr val="000000"/>
                </a:solidFill>
                <a:latin typeface="Calibri"/>
                <a:ea typeface="Calibri"/>
                <a:cs typeface="Calibri"/>
                <a:sym typeface="Calibri"/>
              </a:defRPr>
            </a:lvl1pPr>
            <a:lvl2pPr marL="0" indent="457200">
              <a:spcBef>
                <a:spcPts val="1000"/>
              </a:spcBef>
              <a:buClrTx/>
              <a:buSzTx/>
              <a:buFontTx/>
              <a:buNone/>
              <a:defRPr sz="1600">
                <a:solidFill>
                  <a:srgbClr val="000000"/>
                </a:solidFill>
                <a:latin typeface="Calibri"/>
                <a:ea typeface="Calibri"/>
                <a:cs typeface="Calibri"/>
                <a:sym typeface="Calibri"/>
              </a:defRPr>
            </a:lvl2pPr>
            <a:lvl3pPr marL="0" indent="914400">
              <a:spcBef>
                <a:spcPts val="1000"/>
              </a:spcBef>
              <a:buClrTx/>
              <a:buSzTx/>
              <a:buFontTx/>
              <a:buNone/>
              <a:defRPr sz="1600">
                <a:solidFill>
                  <a:srgbClr val="000000"/>
                </a:solidFill>
                <a:latin typeface="Calibri"/>
                <a:ea typeface="Calibri"/>
                <a:cs typeface="Calibri"/>
                <a:sym typeface="Calibri"/>
              </a:defRPr>
            </a:lvl3pPr>
            <a:lvl4pPr marL="0" indent="1371600">
              <a:spcBef>
                <a:spcPts val="1000"/>
              </a:spcBef>
              <a:buClrTx/>
              <a:buSzTx/>
              <a:buFontTx/>
              <a:buNone/>
              <a:defRPr sz="1600">
                <a:solidFill>
                  <a:srgbClr val="000000"/>
                </a:solidFill>
                <a:latin typeface="Calibri"/>
                <a:ea typeface="Calibri"/>
                <a:cs typeface="Calibri"/>
                <a:sym typeface="Calibri"/>
              </a:defRPr>
            </a:lvl4pPr>
            <a:lvl5pPr marL="0" indent="1828800">
              <a:spcBef>
                <a:spcPts val="1000"/>
              </a:spcBef>
              <a:buClrTx/>
              <a:buSzTx/>
              <a:buFontTx/>
              <a:buNone/>
              <a:defRPr sz="16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49"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Title, Content and Text">
    <p:bg>
      <p:bgPr>
        <a:solidFill>
          <a:srgbClr val="FFFFFF"/>
        </a:solidFill>
        <a:effectLst/>
      </p:bgPr>
    </p:bg>
    <p:spTree>
      <p:nvGrpSpPr>
        <p:cNvPr id="1" name=""/>
        <p:cNvGrpSpPr/>
        <p:nvPr/>
      </p:nvGrpSpPr>
      <p:grpSpPr>
        <a:xfrm>
          <a:off x="0" y="0"/>
          <a:ext cx="0" cy="0"/>
          <a:chOff x="0" y="0"/>
          <a:chExt cx="0" cy="0"/>
        </a:xfrm>
      </p:grpSpPr>
      <p:sp>
        <p:nvSpPr>
          <p:cNvPr id="1556" name="Title Text"/>
          <p:cNvSpPr txBox="1">
            <a:spLocks noGrp="1"/>
          </p:cNvSpPr>
          <p:nvPr>
            <p:ph type="title"/>
          </p:nvPr>
        </p:nvSpPr>
        <p:spPr>
          <a:xfrm>
            <a:off x="609600" y="274638"/>
            <a:ext cx="10972800" cy="1143001"/>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1557" name="Body Level One…"/>
          <p:cNvSpPr txBox="1">
            <a:spLocks noGrp="1"/>
          </p:cNvSpPr>
          <p:nvPr>
            <p:ph type="body" sz="half" idx="1"/>
          </p:nvPr>
        </p:nvSpPr>
        <p:spPr>
          <a:xfrm>
            <a:off x="609600" y="1600200"/>
            <a:ext cx="5384800" cy="4495800"/>
          </a:xfrm>
          <a:prstGeom prst="rect">
            <a:avLst/>
          </a:prstGeom>
        </p:spPr>
        <p:txBody>
          <a:bodyPr lIns="45719" tIns="45719" rIns="45719" bIns="45719"/>
          <a:lstStyle>
            <a:lvl1pPr marL="228600" indent="-228600">
              <a:spcBef>
                <a:spcPts val="1000"/>
              </a:spcBef>
              <a:buClrTx/>
              <a:buSzPct val="100000"/>
              <a:defRPr sz="2800">
                <a:solidFill>
                  <a:srgbClr val="000000"/>
                </a:solidFill>
                <a:latin typeface="Calibri"/>
                <a:ea typeface="Calibri"/>
                <a:cs typeface="Calibri"/>
                <a:sym typeface="Calibri"/>
              </a:defRPr>
            </a:lvl1pPr>
            <a:lvl2pPr marL="723900" indent="-266700">
              <a:spcBef>
                <a:spcPts val="1000"/>
              </a:spcBef>
              <a:buClrTx/>
              <a:buSzPct val="100000"/>
              <a:buChar char="•"/>
              <a:defRPr sz="2800">
                <a:solidFill>
                  <a:srgbClr val="000000"/>
                </a:solidFill>
                <a:latin typeface="Calibri"/>
                <a:ea typeface="Calibri"/>
                <a:cs typeface="Calibri"/>
                <a:sym typeface="Calibri"/>
              </a:defRPr>
            </a:lvl2pPr>
            <a:lvl3pPr marL="1234439" indent="-320039">
              <a:spcBef>
                <a:spcPts val="1000"/>
              </a:spcBef>
              <a:buClrTx/>
              <a:defRPr sz="2800">
                <a:solidFill>
                  <a:srgbClr val="000000"/>
                </a:solidFill>
                <a:latin typeface="Calibri"/>
                <a:ea typeface="Calibri"/>
                <a:cs typeface="Calibri"/>
                <a:sym typeface="Calibri"/>
              </a:defRPr>
            </a:lvl3pPr>
            <a:lvl4pPr marL="1727200" indent="-355600">
              <a:spcBef>
                <a:spcPts val="1000"/>
              </a:spcBef>
              <a:buClrTx/>
              <a:buChar char="•"/>
              <a:defRPr sz="2800">
                <a:solidFill>
                  <a:srgbClr val="000000"/>
                </a:solidFill>
                <a:latin typeface="Calibri"/>
                <a:ea typeface="Calibri"/>
                <a:cs typeface="Calibri"/>
                <a:sym typeface="Calibri"/>
              </a:defRPr>
            </a:lvl4pPr>
            <a:lvl5pPr marL="2184400" indent="-355600">
              <a:spcBef>
                <a:spcPts val="1000"/>
              </a:spcBef>
              <a:buClrTx/>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58" name="Text Placeholder 3"/>
          <p:cNvSpPr>
            <a:spLocks noGrp="1"/>
          </p:cNvSpPr>
          <p:nvPr>
            <p:ph type="body" sz="half" idx="21"/>
          </p:nvPr>
        </p:nvSpPr>
        <p:spPr>
          <a:xfrm>
            <a:off x="6197600" y="1600200"/>
            <a:ext cx="5384800" cy="4495800"/>
          </a:xfrm>
          <a:prstGeom prst="rect">
            <a:avLst/>
          </a:prstGeom>
        </p:spPr>
        <p:txBody>
          <a:bodyPr lIns="45719" tIns="45719" rIns="45719" bIns="45719"/>
          <a:lstStyle/>
          <a:p>
            <a:pPr marL="228600" indent="-228600">
              <a:spcBef>
                <a:spcPts val="1000"/>
              </a:spcBef>
              <a:buClrTx/>
              <a:buSzPct val="100000"/>
              <a:defRPr sz="2800">
                <a:solidFill>
                  <a:srgbClr val="000000"/>
                </a:solidFill>
                <a:latin typeface="Calibri"/>
                <a:ea typeface="Calibri"/>
                <a:cs typeface="Calibri"/>
                <a:sym typeface="Calibri"/>
              </a:defRPr>
            </a:pPr>
            <a:endParaRPr/>
          </a:p>
        </p:txBody>
      </p:sp>
      <p:sp>
        <p:nvSpPr>
          <p:cNvPr id="1559"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Title, Content and Text 0">
    <p:bg>
      <p:bgPr>
        <a:solidFill>
          <a:srgbClr val="F4B183"/>
        </a:solidFill>
        <a:effectLst/>
      </p:bgPr>
    </p:bg>
    <p:spTree>
      <p:nvGrpSpPr>
        <p:cNvPr id="1" name=""/>
        <p:cNvGrpSpPr/>
        <p:nvPr/>
      </p:nvGrpSpPr>
      <p:grpSpPr>
        <a:xfrm>
          <a:off x="0" y="0"/>
          <a:ext cx="0" cy="0"/>
          <a:chOff x="0" y="0"/>
          <a:chExt cx="0" cy="0"/>
        </a:xfrm>
      </p:grpSpPr>
      <p:sp>
        <p:nvSpPr>
          <p:cNvPr id="1566" name="Title Text"/>
          <p:cNvSpPr txBox="1">
            <a:spLocks noGrp="1"/>
          </p:cNvSpPr>
          <p:nvPr>
            <p:ph type="title"/>
          </p:nvPr>
        </p:nvSpPr>
        <p:spPr>
          <a:xfrm>
            <a:off x="609600" y="274638"/>
            <a:ext cx="10972800" cy="1143001"/>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1567" name="Body Level One…"/>
          <p:cNvSpPr txBox="1">
            <a:spLocks noGrp="1"/>
          </p:cNvSpPr>
          <p:nvPr>
            <p:ph type="body" sz="half" idx="1"/>
          </p:nvPr>
        </p:nvSpPr>
        <p:spPr>
          <a:xfrm>
            <a:off x="609600" y="1600200"/>
            <a:ext cx="5384800" cy="4495800"/>
          </a:xfrm>
          <a:prstGeom prst="rect">
            <a:avLst/>
          </a:prstGeom>
        </p:spPr>
        <p:txBody>
          <a:bodyPr lIns="45719" tIns="45719" rIns="45719" bIns="45719"/>
          <a:lstStyle>
            <a:lvl1pPr marL="228600" indent="-228600">
              <a:spcBef>
                <a:spcPts val="1000"/>
              </a:spcBef>
              <a:buClrTx/>
              <a:buSzPct val="100000"/>
              <a:defRPr sz="2800">
                <a:solidFill>
                  <a:srgbClr val="000000"/>
                </a:solidFill>
                <a:latin typeface="Calibri"/>
                <a:ea typeface="Calibri"/>
                <a:cs typeface="Calibri"/>
                <a:sym typeface="Calibri"/>
              </a:defRPr>
            </a:lvl1pPr>
            <a:lvl2pPr marL="723900" indent="-266700">
              <a:spcBef>
                <a:spcPts val="1000"/>
              </a:spcBef>
              <a:buClrTx/>
              <a:buSzPct val="100000"/>
              <a:buChar char="•"/>
              <a:defRPr sz="2800">
                <a:solidFill>
                  <a:srgbClr val="000000"/>
                </a:solidFill>
                <a:latin typeface="Calibri"/>
                <a:ea typeface="Calibri"/>
                <a:cs typeface="Calibri"/>
                <a:sym typeface="Calibri"/>
              </a:defRPr>
            </a:lvl2pPr>
            <a:lvl3pPr marL="1234439" indent="-320039">
              <a:spcBef>
                <a:spcPts val="1000"/>
              </a:spcBef>
              <a:buClrTx/>
              <a:defRPr sz="2800">
                <a:solidFill>
                  <a:srgbClr val="000000"/>
                </a:solidFill>
                <a:latin typeface="Calibri"/>
                <a:ea typeface="Calibri"/>
                <a:cs typeface="Calibri"/>
                <a:sym typeface="Calibri"/>
              </a:defRPr>
            </a:lvl3pPr>
            <a:lvl4pPr marL="1727200" indent="-355600">
              <a:spcBef>
                <a:spcPts val="1000"/>
              </a:spcBef>
              <a:buClrTx/>
              <a:buChar char="•"/>
              <a:defRPr sz="2800">
                <a:solidFill>
                  <a:srgbClr val="000000"/>
                </a:solidFill>
                <a:latin typeface="Calibri"/>
                <a:ea typeface="Calibri"/>
                <a:cs typeface="Calibri"/>
                <a:sym typeface="Calibri"/>
              </a:defRPr>
            </a:lvl4pPr>
            <a:lvl5pPr marL="2184400" indent="-355600">
              <a:spcBef>
                <a:spcPts val="1000"/>
              </a:spcBef>
              <a:buClrTx/>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68" name="Text Placeholder 3"/>
          <p:cNvSpPr>
            <a:spLocks noGrp="1"/>
          </p:cNvSpPr>
          <p:nvPr>
            <p:ph type="body" sz="half" idx="21"/>
          </p:nvPr>
        </p:nvSpPr>
        <p:spPr>
          <a:xfrm>
            <a:off x="6197600" y="1600200"/>
            <a:ext cx="5384800" cy="4495800"/>
          </a:xfrm>
          <a:prstGeom prst="rect">
            <a:avLst/>
          </a:prstGeom>
        </p:spPr>
        <p:txBody>
          <a:bodyPr lIns="45719" tIns="45719" rIns="45719" bIns="45719"/>
          <a:lstStyle/>
          <a:p>
            <a:pPr marL="228600" indent="-228600">
              <a:spcBef>
                <a:spcPts val="1000"/>
              </a:spcBef>
              <a:buClrTx/>
              <a:buSzPct val="100000"/>
              <a:defRPr sz="2800">
                <a:solidFill>
                  <a:srgbClr val="000000"/>
                </a:solidFill>
                <a:latin typeface="Calibri"/>
                <a:ea typeface="Calibri"/>
                <a:cs typeface="Calibri"/>
                <a:sym typeface="Calibri"/>
              </a:defRPr>
            </a:pPr>
            <a:endParaRPr/>
          </a:p>
        </p:txBody>
      </p:sp>
      <p:sp>
        <p:nvSpPr>
          <p:cNvPr id="1569"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Content and Text">
    <p:spTree>
      <p:nvGrpSpPr>
        <p:cNvPr id="1" name=""/>
        <p:cNvGrpSpPr/>
        <p:nvPr/>
      </p:nvGrpSpPr>
      <p:grpSpPr>
        <a:xfrm>
          <a:off x="0" y="0"/>
          <a:ext cx="0" cy="0"/>
          <a:chOff x="0" y="0"/>
          <a:chExt cx="0" cy="0"/>
        </a:xfrm>
      </p:grpSpPr>
      <p:sp>
        <p:nvSpPr>
          <p:cNvPr id="135" name="Title Text"/>
          <p:cNvSpPr txBox="1">
            <a:spLocks noGrp="1"/>
          </p:cNvSpPr>
          <p:nvPr>
            <p:ph type="title"/>
          </p:nvPr>
        </p:nvSpPr>
        <p:spPr>
          <a:xfrm>
            <a:off x="609600" y="274638"/>
            <a:ext cx="10972800" cy="1143001"/>
          </a:xfrm>
          <a:prstGeom prst="rect">
            <a:avLst/>
          </a:prstGeom>
        </p:spPr>
        <p:txBody>
          <a:bodyPr/>
          <a:lstStyle/>
          <a:p>
            <a:r>
              <a:t>Title Text</a:t>
            </a:r>
          </a:p>
        </p:txBody>
      </p:sp>
      <p:sp>
        <p:nvSpPr>
          <p:cNvPr id="136" name="Body Level One…"/>
          <p:cNvSpPr txBox="1">
            <a:spLocks noGrp="1"/>
          </p:cNvSpPr>
          <p:nvPr>
            <p:ph type="body" sz="half" idx="1"/>
          </p:nvPr>
        </p:nvSpPr>
        <p:spPr>
          <a:xfrm>
            <a:off x="609600" y="1600200"/>
            <a:ext cx="5384800" cy="44958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7" name="Text Placeholder 3"/>
          <p:cNvSpPr>
            <a:spLocks noGrp="1"/>
          </p:cNvSpPr>
          <p:nvPr>
            <p:ph type="body" sz="half" idx="21"/>
          </p:nvPr>
        </p:nvSpPr>
        <p:spPr>
          <a:xfrm>
            <a:off x="6197600" y="1600200"/>
            <a:ext cx="5384800" cy="4495800"/>
          </a:xfrm>
          <a:prstGeom prst="rect">
            <a:avLst/>
          </a:prstGeom>
        </p:spPr>
        <p:txBody>
          <a:bodyPr/>
          <a:lstStyle/>
          <a:p>
            <a:endParaRPr/>
          </a:p>
        </p:txBody>
      </p:sp>
      <p:sp>
        <p:nvSpPr>
          <p:cNvPr id="1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Title Slide">
    <p:bg>
      <p:bgPr>
        <a:solidFill>
          <a:srgbClr val="FFFFFF"/>
        </a:solidFill>
        <a:effectLst/>
      </p:bgPr>
    </p:bg>
    <p:spTree>
      <p:nvGrpSpPr>
        <p:cNvPr id="1" name=""/>
        <p:cNvGrpSpPr/>
        <p:nvPr/>
      </p:nvGrpSpPr>
      <p:grpSpPr>
        <a:xfrm>
          <a:off x="0" y="0"/>
          <a:ext cx="0" cy="0"/>
          <a:chOff x="0" y="0"/>
          <a:chExt cx="0" cy="0"/>
        </a:xfrm>
      </p:grpSpPr>
      <p:sp>
        <p:nvSpPr>
          <p:cNvPr id="1576" name="Title Text"/>
          <p:cNvSpPr txBox="1">
            <a:spLocks noGrp="1"/>
          </p:cNvSpPr>
          <p:nvPr>
            <p:ph type="title"/>
          </p:nvPr>
        </p:nvSpPr>
        <p:spPr>
          <a:xfrm>
            <a:off x="1524000" y="1122362"/>
            <a:ext cx="9144000" cy="2387601"/>
          </a:xfrm>
          <a:prstGeom prst="rect">
            <a:avLst/>
          </a:prstGeom>
        </p:spPr>
        <p:txBody>
          <a:bodyPr lIns="45719" tIns="45719" rIns="45719" bIns="45719"/>
          <a:lstStyle>
            <a:lvl1pPr algn="ctr">
              <a:lnSpc>
                <a:spcPct val="90000"/>
              </a:lnSpc>
              <a:defRPr sz="6000" cap="none">
                <a:solidFill>
                  <a:srgbClr val="000000"/>
                </a:solidFill>
                <a:latin typeface="Calibri Light"/>
                <a:ea typeface="Calibri Light"/>
                <a:cs typeface="Calibri Light"/>
                <a:sym typeface="Calibri Light"/>
              </a:defRPr>
            </a:lvl1pPr>
          </a:lstStyle>
          <a:p>
            <a:r>
              <a:t>Title Text</a:t>
            </a:r>
          </a:p>
        </p:txBody>
      </p:sp>
      <p:sp>
        <p:nvSpPr>
          <p:cNvPr id="1577" name="Body Level One…"/>
          <p:cNvSpPr txBox="1">
            <a:spLocks noGrp="1"/>
          </p:cNvSpPr>
          <p:nvPr>
            <p:ph type="body" sz="quarter" idx="1"/>
          </p:nvPr>
        </p:nvSpPr>
        <p:spPr>
          <a:xfrm>
            <a:off x="1524000" y="3602037"/>
            <a:ext cx="9144000" cy="1655763"/>
          </a:xfrm>
          <a:prstGeom prst="rect">
            <a:avLst/>
          </a:prstGeom>
        </p:spPr>
        <p:txBody>
          <a:bodyPr lIns="45719" tIns="45719" rIns="45719" bIns="45719"/>
          <a:lstStyle>
            <a:lvl1pPr marL="0" indent="0" algn="ctr">
              <a:spcBef>
                <a:spcPts val="1000"/>
              </a:spcBef>
              <a:buClrTx/>
              <a:buSzTx/>
              <a:buFontTx/>
              <a:buNone/>
              <a:defRPr sz="2400">
                <a:solidFill>
                  <a:srgbClr val="000000"/>
                </a:solidFill>
                <a:latin typeface="Calibri"/>
                <a:ea typeface="Calibri"/>
                <a:cs typeface="Calibri"/>
                <a:sym typeface="Calibri"/>
              </a:defRPr>
            </a:lvl1pPr>
            <a:lvl2pPr marL="0" indent="457200" algn="ctr">
              <a:spcBef>
                <a:spcPts val="1000"/>
              </a:spcBef>
              <a:buClrTx/>
              <a:buSzTx/>
              <a:buFontTx/>
              <a:buNone/>
              <a:defRPr sz="2400">
                <a:solidFill>
                  <a:srgbClr val="000000"/>
                </a:solidFill>
                <a:latin typeface="Calibri"/>
                <a:ea typeface="Calibri"/>
                <a:cs typeface="Calibri"/>
                <a:sym typeface="Calibri"/>
              </a:defRPr>
            </a:lvl2pPr>
            <a:lvl3pPr marL="0" indent="914400" algn="ctr">
              <a:spcBef>
                <a:spcPts val="1000"/>
              </a:spcBef>
              <a:buClrTx/>
              <a:buSzTx/>
              <a:buFontTx/>
              <a:buNone/>
              <a:defRPr sz="2400">
                <a:solidFill>
                  <a:srgbClr val="000000"/>
                </a:solidFill>
                <a:latin typeface="Calibri"/>
                <a:ea typeface="Calibri"/>
                <a:cs typeface="Calibri"/>
                <a:sym typeface="Calibri"/>
              </a:defRPr>
            </a:lvl3pPr>
            <a:lvl4pPr marL="0" indent="1371600" algn="ctr">
              <a:spcBef>
                <a:spcPts val="1000"/>
              </a:spcBef>
              <a:buClrTx/>
              <a:buSzTx/>
              <a:buFontTx/>
              <a:buNone/>
              <a:defRPr sz="2400">
                <a:solidFill>
                  <a:srgbClr val="000000"/>
                </a:solidFill>
                <a:latin typeface="Calibri"/>
                <a:ea typeface="Calibri"/>
                <a:cs typeface="Calibri"/>
                <a:sym typeface="Calibri"/>
              </a:defRPr>
            </a:lvl4pPr>
            <a:lvl5pPr marL="0" indent="1828800" algn="ctr">
              <a:spcBef>
                <a:spcPts val="1000"/>
              </a:spcBef>
              <a:buClrTx/>
              <a:buSzTx/>
              <a:buFontTx/>
              <a:buNone/>
              <a:defRPr sz="2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78"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FFFFFF"/>
        </a:solidFill>
        <a:effectLst/>
      </p:bgPr>
    </p:bg>
    <p:spTree>
      <p:nvGrpSpPr>
        <p:cNvPr id="1" name=""/>
        <p:cNvGrpSpPr/>
        <p:nvPr/>
      </p:nvGrpSpPr>
      <p:grpSpPr>
        <a:xfrm>
          <a:off x="0" y="0"/>
          <a:ext cx="0" cy="0"/>
          <a:chOff x="0" y="0"/>
          <a:chExt cx="0" cy="0"/>
        </a:xfrm>
      </p:grpSpPr>
      <p:sp>
        <p:nvSpPr>
          <p:cNvPr id="1585" name="Title Text"/>
          <p:cNvSpPr txBox="1">
            <a:spLocks noGrp="1"/>
          </p:cNvSpPr>
          <p:nvPr>
            <p:ph type="title"/>
          </p:nvPr>
        </p:nvSpPr>
        <p:spPr>
          <a:xfrm>
            <a:off x="838200" y="365125"/>
            <a:ext cx="10515600" cy="1325563"/>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1586" name="Body Level One…"/>
          <p:cNvSpPr txBox="1">
            <a:spLocks noGrp="1"/>
          </p:cNvSpPr>
          <p:nvPr>
            <p:ph type="body" idx="1"/>
          </p:nvPr>
        </p:nvSpPr>
        <p:spPr>
          <a:xfrm>
            <a:off x="838200" y="1825625"/>
            <a:ext cx="10515600" cy="4351338"/>
          </a:xfrm>
          <a:prstGeom prst="rect">
            <a:avLst/>
          </a:prstGeom>
        </p:spPr>
        <p:txBody>
          <a:bodyPr lIns="45719" tIns="45719" rIns="45719" bIns="45719"/>
          <a:lstStyle>
            <a:lvl1pPr marL="228600" indent="-228600">
              <a:spcBef>
                <a:spcPts val="1000"/>
              </a:spcBef>
              <a:buClrTx/>
              <a:buSzPct val="100000"/>
              <a:defRPr sz="2800">
                <a:solidFill>
                  <a:srgbClr val="000000"/>
                </a:solidFill>
                <a:latin typeface="Calibri"/>
                <a:ea typeface="Calibri"/>
                <a:cs typeface="Calibri"/>
                <a:sym typeface="Calibri"/>
              </a:defRPr>
            </a:lvl1pPr>
            <a:lvl2pPr marL="723900" indent="-266700">
              <a:spcBef>
                <a:spcPts val="1000"/>
              </a:spcBef>
              <a:buClrTx/>
              <a:buSzPct val="100000"/>
              <a:buChar char="•"/>
              <a:defRPr sz="2800">
                <a:solidFill>
                  <a:srgbClr val="000000"/>
                </a:solidFill>
                <a:latin typeface="Calibri"/>
                <a:ea typeface="Calibri"/>
                <a:cs typeface="Calibri"/>
                <a:sym typeface="Calibri"/>
              </a:defRPr>
            </a:lvl2pPr>
            <a:lvl3pPr marL="1234439" indent="-320039">
              <a:spcBef>
                <a:spcPts val="1000"/>
              </a:spcBef>
              <a:buClrTx/>
              <a:defRPr sz="2800">
                <a:solidFill>
                  <a:srgbClr val="000000"/>
                </a:solidFill>
                <a:latin typeface="Calibri"/>
                <a:ea typeface="Calibri"/>
                <a:cs typeface="Calibri"/>
                <a:sym typeface="Calibri"/>
              </a:defRPr>
            </a:lvl3pPr>
            <a:lvl4pPr marL="1727200" indent="-355600">
              <a:spcBef>
                <a:spcPts val="1000"/>
              </a:spcBef>
              <a:buClrTx/>
              <a:buChar char="•"/>
              <a:defRPr sz="2800">
                <a:solidFill>
                  <a:srgbClr val="000000"/>
                </a:solidFill>
                <a:latin typeface="Calibri"/>
                <a:ea typeface="Calibri"/>
                <a:cs typeface="Calibri"/>
                <a:sym typeface="Calibri"/>
              </a:defRPr>
            </a:lvl4pPr>
            <a:lvl5pPr marL="2184400" indent="-355600">
              <a:spcBef>
                <a:spcPts val="1000"/>
              </a:spcBef>
              <a:buClrTx/>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87"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Title and Content 0">
    <p:bg>
      <p:bgPr>
        <a:solidFill>
          <a:srgbClr val="767171"/>
        </a:solidFill>
        <a:effectLst/>
      </p:bgPr>
    </p:bg>
    <p:spTree>
      <p:nvGrpSpPr>
        <p:cNvPr id="1" name=""/>
        <p:cNvGrpSpPr/>
        <p:nvPr/>
      </p:nvGrpSpPr>
      <p:grpSpPr>
        <a:xfrm>
          <a:off x="0" y="0"/>
          <a:ext cx="0" cy="0"/>
          <a:chOff x="0" y="0"/>
          <a:chExt cx="0" cy="0"/>
        </a:xfrm>
      </p:grpSpPr>
      <p:sp>
        <p:nvSpPr>
          <p:cNvPr id="1594" name="Title Text"/>
          <p:cNvSpPr txBox="1">
            <a:spLocks noGrp="1"/>
          </p:cNvSpPr>
          <p:nvPr>
            <p:ph type="title"/>
          </p:nvPr>
        </p:nvSpPr>
        <p:spPr>
          <a:xfrm>
            <a:off x="838200" y="365125"/>
            <a:ext cx="10515600" cy="1325563"/>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1595" name="Body Level One…"/>
          <p:cNvSpPr txBox="1">
            <a:spLocks noGrp="1"/>
          </p:cNvSpPr>
          <p:nvPr>
            <p:ph type="body" idx="1"/>
          </p:nvPr>
        </p:nvSpPr>
        <p:spPr>
          <a:xfrm>
            <a:off x="838200" y="1825625"/>
            <a:ext cx="10515600" cy="4351338"/>
          </a:xfrm>
          <a:prstGeom prst="rect">
            <a:avLst/>
          </a:prstGeom>
        </p:spPr>
        <p:txBody>
          <a:bodyPr lIns="45719" tIns="45719" rIns="45719" bIns="45719"/>
          <a:lstStyle>
            <a:lvl1pPr marL="228600" indent="-228600">
              <a:spcBef>
                <a:spcPts val="1000"/>
              </a:spcBef>
              <a:buClrTx/>
              <a:buSzPct val="100000"/>
              <a:defRPr sz="2800">
                <a:solidFill>
                  <a:srgbClr val="000000"/>
                </a:solidFill>
                <a:latin typeface="Calibri"/>
                <a:ea typeface="Calibri"/>
                <a:cs typeface="Calibri"/>
                <a:sym typeface="Calibri"/>
              </a:defRPr>
            </a:lvl1pPr>
            <a:lvl2pPr marL="723900" indent="-266700">
              <a:spcBef>
                <a:spcPts val="1000"/>
              </a:spcBef>
              <a:buClrTx/>
              <a:buSzPct val="100000"/>
              <a:buChar char="•"/>
              <a:defRPr sz="2800">
                <a:solidFill>
                  <a:srgbClr val="000000"/>
                </a:solidFill>
                <a:latin typeface="Calibri"/>
                <a:ea typeface="Calibri"/>
                <a:cs typeface="Calibri"/>
                <a:sym typeface="Calibri"/>
              </a:defRPr>
            </a:lvl2pPr>
            <a:lvl3pPr marL="1234439" indent="-320039">
              <a:spcBef>
                <a:spcPts val="1000"/>
              </a:spcBef>
              <a:buClrTx/>
              <a:defRPr sz="2800">
                <a:solidFill>
                  <a:srgbClr val="000000"/>
                </a:solidFill>
                <a:latin typeface="Calibri"/>
                <a:ea typeface="Calibri"/>
                <a:cs typeface="Calibri"/>
                <a:sym typeface="Calibri"/>
              </a:defRPr>
            </a:lvl3pPr>
            <a:lvl4pPr marL="1727200" indent="-355600">
              <a:spcBef>
                <a:spcPts val="1000"/>
              </a:spcBef>
              <a:buClrTx/>
              <a:buChar char="•"/>
              <a:defRPr sz="2800">
                <a:solidFill>
                  <a:srgbClr val="000000"/>
                </a:solidFill>
                <a:latin typeface="Calibri"/>
                <a:ea typeface="Calibri"/>
                <a:cs typeface="Calibri"/>
                <a:sym typeface="Calibri"/>
              </a:defRPr>
            </a:lvl4pPr>
            <a:lvl5pPr marL="2184400" indent="-355600">
              <a:spcBef>
                <a:spcPts val="1000"/>
              </a:spcBef>
              <a:buClrTx/>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96"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FFFFFF"/>
        </a:solidFill>
        <a:effectLst/>
      </p:bgPr>
    </p:bg>
    <p:spTree>
      <p:nvGrpSpPr>
        <p:cNvPr id="1" name=""/>
        <p:cNvGrpSpPr/>
        <p:nvPr/>
      </p:nvGrpSpPr>
      <p:grpSpPr>
        <a:xfrm>
          <a:off x="0" y="0"/>
          <a:ext cx="0" cy="0"/>
          <a:chOff x="0" y="0"/>
          <a:chExt cx="0" cy="0"/>
        </a:xfrm>
      </p:grpSpPr>
      <p:sp>
        <p:nvSpPr>
          <p:cNvPr id="1603" name="Title Text"/>
          <p:cNvSpPr txBox="1">
            <a:spLocks noGrp="1"/>
          </p:cNvSpPr>
          <p:nvPr>
            <p:ph type="title"/>
          </p:nvPr>
        </p:nvSpPr>
        <p:spPr>
          <a:xfrm>
            <a:off x="831850" y="1709738"/>
            <a:ext cx="10515600" cy="2852737"/>
          </a:xfrm>
          <a:prstGeom prst="rect">
            <a:avLst/>
          </a:prstGeom>
        </p:spPr>
        <p:txBody>
          <a:bodyPr lIns="45719" tIns="45719" rIns="45719" bIns="45719"/>
          <a:lstStyle>
            <a:lvl1pPr>
              <a:lnSpc>
                <a:spcPct val="90000"/>
              </a:lnSpc>
              <a:defRPr sz="6000" cap="none">
                <a:solidFill>
                  <a:srgbClr val="000000"/>
                </a:solidFill>
                <a:latin typeface="Calibri Light"/>
                <a:ea typeface="Calibri Light"/>
                <a:cs typeface="Calibri Light"/>
                <a:sym typeface="Calibri Light"/>
              </a:defRPr>
            </a:lvl1pPr>
          </a:lstStyle>
          <a:p>
            <a:r>
              <a:t>Title Text</a:t>
            </a:r>
          </a:p>
        </p:txBody>
      </p:sp>
      <p:sp>
        <p:nvSpPr>
          <p:cNvPr id="1604" name="Body Level One…"/>
          <p:cNvSpPr txBox="1">
            <a:spLocks noGrp="1"/>
          </p:cNvSpPr>
          <p:nvPr>
            <p:ph type="body" sz="quarter" idx="1"/>
          </p:nvPr>
        </p:nvSpPr>
        <p:spPr>
          <a:xfrm>
            <a:off x="831850" y="4589462"/>
            <a:ext cx="10515600" cy="1500188"/>
          </a:xfrm>
          <a:prstGeom prst="rect">
            <a:avLst/>
          </a:prstGeom>
        </p:spPr>
        <p:txBody>
          <a:bodyPr lIns="45719" tIns="45719" rIns="45719" bIns="45719"/>
          <a:lstStyle>
            <a:lvl1pPr marL="0" indent="0">
              <a:spcBef>
                <a:spcPts val="1000"/>
              </a:spcBef>
              <a:buClrTx/>
              <a:buSzTx/>
              <a:buFontTx/>
              <a:buNone/>
              <a:defRPr sz="2400">
                <a:solidFill>
                  <a:srgbClr val="888888"/>
                </a:solidFill>
                <a:latin typeface="Calibri"/>
                <a:ea typeface="Calibri"/>
                <a:cs typeface="Calibri"/>
                <a:sym typeface="Calibri"/>
              </a:defRPr>
            </a:lvl1pPr>
            <a:lvl2pPr marL="0" indent="457200">
              <a:spcBef>
                <a:spcPts val="1000"/>
              </a:spcBef>
              <a:buClrTx/>
              <a:buSzTx/>
              <a:buFontTx/>
              <a:buNone/>
              <a:defRPr sz="2400">
                <a:solidFill>
                  <a:srgbClr val="888888"/>
                </a:solidFill>
                <a:latin typeface="Calibri"/>
                <a:ea typeface="Calibri"/>
                <a:cs typeface="Calibri"/>
                <a:sym typeface="Calibri"/>
              </a:defRPr>
            </a:lvl2pPr>
            <a:lvl3pPr marL="0" indent="914400">
              <a:spcBef>
                <a:spcPts val="1000"/>
              </a:spcBef>
              <a:buClrTx/>
              <a:buSzTx/>
              <a:buFontTx/>
              <a:buNone/>
              <a:defRPr sz="2400">
                <a:solidFill>
                  <a:srgbClr val="888888"/>
                </a:solidFill>
                <a:latin typeface="Calibri"/>
                <a:ea typeface="Calibri"/>
                <a:cs typeface="Calibri"/>
                <a:sym typeface="Calibri"/>
              </a:defRPr>
            </a:lvl3pPr>
            <a:lvl4pPr marL="0" indent="1371600">
              <a:spcBef>
                <a:spcPts val="1000"/>
              </a:spcBef>
              <a:buClrTx/>
              <a:buSzTx/>
              <a:buFontTx/>
              <a:buNone/>
              <a:defRPr sz="2400">
                <a:solidFill>
                  <a:srgbClr val="888888"/>
                </a:solidFill>
                <a:latin typeface="Calibri"/>
                <a:ea typeface="Calibri"/>
                <a:cs typeface="Calibri"/>
                <a:sym typeface="Calibri"/>
              </a:defRPr>
            </a:lvl4pPr>
            <a:lvl5pPr marL="0" indent="1828800">
              <a:spcBef>
                <a:spcPts val="1000"/>
              </a:spcBef>
              <a:buClrTx/>
              <a:buSzTx/>
              <a:buFontTx/>
              <a:buNone/>
              <a:defRPr sz="24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605"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Two Content">
    <p:bg>
      <p:bgPr>
        <a:solidFill>
          <a:srgbClr val="FFFFFF"/>
        </a:solidFill>
        <a:effectLst/>
      </p:bgPr>
    </p:bg>
    <p:spTree>
      <p:nvGrpSpPr>
        <p:cNvPr id="1" name=""/>
        <p:cNvGrpSpPr/>
        <p:nvPr/>
      </p:nvGrpSpPr>
      <p:grpSpPr>
        <a:xfrm>
          <a:off x="0" y="0"/>
          <a:ext cx="0" cy="0"/>
          <a:chOff x="0" y="0"/>
          <a:chExt cx="0" cy="0"/>
        </a:xfrm>
      </p:grpSpPr>
      <p:sp>
        <p:nvSpPr>
          <p:cNvPr id="1612" name="Title Text"/>
          <p:cNvSpPr txBox="1">
            <a:spLocks noGrp="1"/>
          </p:cNvSpPr>
          <p:nvPr>
            <p:ph type="title"/>
          </p:nvPr>
        </p:nvSpPr>
        <p:spPr>
          <a:xfrm>
            <a:off x="838200" y="365125"/>
            <a:ext cx="10515600" cy="1325563"/>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1613" name="Body Level One…"/>
          <p:cNvSpPr txBox="1">
            <a:spLocks noGrp="1"/>
          </p:cNvSpPr>
          <p:nvPr>
            <p:ph type="body" sz="half" idx="1"/>
          </p:nvPr>
        </p:nvSpPr>
        <p:spPr>
          <a:xfrm>
            <a:off x="838200" y="1825625"/>
            <a:ext cx="5181600" cy="4351338"/>
          </a:xfrm>
          <a:prstGeom prst="rect">
            <a:avLst/>
          </a:prstGeom>
        </p:spPr>
        <p:txBody>
          <a:bodyPr lIns="45719" tIns="45719" rIns="45719" bIns="45719"/>
          <a:lstStyle>
            <a:lvl1pPr marL="228600" indent="-228600">
              <a:spcBef>
                <a:spcPts val="1000"/>
              </a:spcBef>
              <a:buClrTx/>
              <a:buSzPct val="100000"/>
              <a:defRPr sz="2800">
                <a:solidFill>
                  <a:srgbClr val="000000"/>
                </a:solidFill>
                <a:latin typeface="Calibri"/>
                <a:ea typeface="Calibri"/>
                <a:cs typeface="Calibri"/>
                <a:sym typeface="Calibri"/>
              </a:defRPr>
            </a:lvl1pPr>
            <a:lvl2pPr marL="723900" indent="-266700">
              <a:spcBef>
                <a:spcPts val="1000"/>
              </a:spcBef>
              <a:buClrTx/>
              <a:buSzPct val="100000"/>
              <a:buChar char="•"/>
              <a:defRPr sz="2800">
                <a:solidFill>
                  <a:srgbClr val="000000"/>
                </a:solidFill>
                <a:latin typeface="Calibri"/>
                <a:ea typeface="Calibri"/>
                <a:cs typeface="Calibri"/>
                <a:sym typeface="Calibri"/>
              </a:defRPr>
            </a:lvl2pPr>
            <a:lvl3pPr marL="1234439" indent="-320039">
              <a:spcBef>
                <a:spcPts val="1000"/>
              </a:spcBef>
              <a:buClrTx/>
              <a:defRPr sz="2800">
                <a:solidFill>
                  <a:srgbClr val="000000"/>
                </a:solidFill>
                <a:latin typeface="Calibri"/>
                <a:ea typeface="Calibri"/>
                <a:cs typeface="Calibri"/>
                <a:sym typeface="Calibri"/>
              </a:defRPr>
            </a:lvl3pPr>
            <a:lvl4pPr marL="1727200" indent="-355600">
              <a:spcBef>
                <a:spcPts val="1000"/>
              </a:spcBef>
              <a:buClrTx/>
              <a:buChar char="•"/>
              <a:defRPr sz="2800">
                <a:solidFill>
                  <a:srgbClr val="000000"/>
                </a:solidFill>
                <a:latin typeface="Calibri"/>
                <a:ea typeface="Calibri"/>
                <a:cs typeface="Calibri"/>
                <a:sym typeface="Calibri"/>
              </a:defRPr>
            </a:lvl4pPr>
            <a:lvl5pPr marL="2184400" indent="-355600">
              <a:spcBef>
                <a:spcPts val="1000"/>
              </a:spcBef>
              <a:buClrTx/>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614"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Comparison">
    <p:bg>
      <p:bgPr>
        <a:solidFill>
          <a:srgbClr val="FFFFFF"/>
        </a:solidFill>
        <a:effectLst/>
      </p:bgPr>
    </p:bg>
    <p:spTree>
      <p:nvGrpSpPr>
        <p:cNvPr id="1" name=""/>
        <p:cNvGrpSpPr/>
        <p:nvPr/>
      </p:nvGrpSpPr>
      <p:grpSpPr>
        <a:xfrm>
          <a:off x="0" y="0"/>
          <a:ext cx="0" cy="0"/>
          <a:chOff x="0" y="0"/>
          <a:chExt cx="0" cy="0"/>
        </a:xfrm>
      </p:grpSpPr>
      <p:sp>
        <p:nvSpPr>
          <p:cNvPr id="1621" name="Title Text"/>
          <p:cNvSpPr txBox="1">
            <a:spLocks noGrp="1"/>
          </p:cNvSpPr>
          <p:nvPr>
            <p:ph type="title"/>
          </p:nvPr>
        </p:nvSpPr>
        <p:spPr>
          <a:xfrm>
            <a:off x="839787" y="365125"/>
            <a:ext cx="10515601" cy="1325563"/>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1622" name="Body Level One…"/>
          <p:cNvSpPr txBox="1">
            <a:spLocks noGrp="1"/>
          </p:cNvSpPr>
          <p:nvPr>
            <p:ph type="body" sz="quarter" idx="1"/>
          </p:nvPr>
        </p:nvSpPr>
        <p:spPr>
          <a:xfrm>
            <a:off x="839787" y="1681163"/>
            <a:ext cx="5157789" cy="823913"/>
          </a:xfrm>
          <a:prstGeom prst="rect">
            <a:avLst/>
          </a:prstGeom>
        </p:spPr>
        <p:txBody>
          <a:bodyPr lIns="45719" tIns="45719" rIns="45719" bIns="45719" anchor="b"/>
          <a:lstStyle>
            <a:lvl1pPr marL="0" indent="0">
              <a:spcBef>
                <a:spcPts val="1000"/>
              </a:spcBef>
              <a:buClrTx/>
              <a:buSzTx/>
              <a:buFontTx/>
              <a:buNone/>
              <a:defRPr sz="2400" b="1">
                <a:solidFill>
                  <a:srgbClr val="000000"/>
                </a:solidFill>
                <a:latin typeface="Calibri"/>
                <a:ea typeface="Calibri"/>
                <a:cs typeface="Calibri"/>
                <a:sym typeface="Calibri"/>
              </a:defRPr>
            </a:lvl1pPr>
            <a:lvl2pPr marL="0" indent="457200">
              <a:spcBef>
                <a:spcPts val="1000"/>
              </a:spcBef>
              <a:buClrTx/>
              <a:buSzTx/>
              <a:buFontTx/>
              <a:buNone/>
              <a:defRPr sz="2400" b="1">
                <a:solidFill>
                  <a:srgbClr val="000000"/>
                </a:solidFill>
                <a:latin typeface="Calibri"/>
                <a:ea typeface="Calibri"/>
                <a:cs typeface="Calibri"/>
                <a:sym typeface="Calibri"/>
              </a:defRPr>
            </a:lvl2pPr>
            <a:lvl3pPr marL="0" indent="914400">
              <a:spcBef>
                <a:spcPts val="1000"/>
              </a:spcBef>
              <a:buClrTx/>
              <a:buSzTx/>
              <a:buFontTx/>
              <a:buNone/>
              <a:defRPr sz="2400" b="1">
                <a:solidFill>
                  <a:srgbClr val="000000"/>
                </a:solidFill>
                <a:latin typeface="Calibri"/>
                <a:ea typeface="Calibri"/>
                <a:cs typeface="Calibri"/>
                <a:sym typeface="Calibri"/>
              </a:defRPr>
            </a:lvl3pPr>
            <a:lvl4pPr marL="0" indent="1371600">
              <a:spcBef>
                <a:spcPts val="1000"/>
              </a:spcBef>
              <a:buClrTx/>
              <a:buSzTx/>
              <a:buFontTx/>
              <a:buNone/>
              <a:defRPr sz="2400" b="1">
                <a:solidFill>
                  <a:srgbClr val="000000"/>
                </a:solidFill>
                <a:latin typeface="Calibri"/>
                <a:ea typeface="Calibri"/>
                <a:cs typeface="Calibri"/>
                <a:sym typeface="Calibri"/>
              </a:defRPr>
            </a:lvl4pPr>
            <a:lvl5pPr marL="0" indent="1828800">
              <a:spcBef>
                <a:spcPts val="1000"/>
              </a:spcBef>
              <a:buClrTx/>
              <a:buSzTx/>
              <a:buFont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623" name="Text Placeholder 4"/>
          <p:cNvSpPr>
            <a:spLocks noGrp="1"/>
          </p:cNvSpPr>
          <p:nvPr>
            <p:ph type="body" sz="quarter" idx="21"/>
          </p:nvPr>
        </p:nvSpPr>
        <p:spPr>
          <a:xfrm>
            <a:off x="6172200" y="1681163"/>
            <a:ext cx="5183188" cy="823913"/>
          </a:xfrm>
          <a:prstGeom prst="rect">
            <a:avLst/>
          </a:prstGeom>
        </p:spPr>
        <p:txBody>
          <a:bodyPr lIns="45719" tIns="45719" rIns="45719" bIns="45719" anchor="b"/>
          <a:lstStyle/>
          <a:p>
            <a:pPr marL="0" indent="0">
              <a:spcBef>
                <a:spcPts val="1000"/>
              </a:spcBef>
              <a:buClrTx/>
              <a:buSzTx/>
              <a:buFontTx/>
              <a:buNone/>
              <a:defRPr sz="2400" b="1">
                <a:solidFill>
                  <a:srgbClr val="000000"/>
                </a:solidFill>
                <a:latin typeface="Calibri"/>
                <a:ea typeface="Calibri"/>
                <a:cs typeface="Calibri"/>
                <a:sym typeface="Calibri"/>
              </a:defRPr>
            </a:pPr>
            <a:endParaRPr/>
          </a:p>
        </p:txBody>
      </p:sp>
      <p:sp>
        <p:nvSpPr>
          <p:cNvPr id="1624"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Title Only">
    <p:bg>
      <p:bgPr>
        <a:solidFill>
          <a:srgbClr val="FFFFFF"/>
        </a:solidFill>
        <a:effectLst/>
      </p:bgPr>
    </p:bg>
    <p:spTree>
      <p:nvGrpSpPr>
        <p:cNvPr id="1" name=""/>
        <p:cNvGrpSpPr/>
        <p:nvPr/>
      </p:nvGrpSpPr>
      <p:grpSpPr>
        <a:xfrm>
          <a:off x="0" y="0"/>
          <a:ext cx="0" cy="0"/>
          <a:chOff x="0" y="0"/>
          <a:chExt cx="0" cy="0"/>
        </a:xfrm>
      </p:grpSpPr>
      <p:sp>
        <p:nvSpPr>
          <p:cNvPr id="1631" name="Title Text"/>
          <p:cNvSpPr txBox="1">
            <a:spLocks noGrp="1"/>
          </p:cNvSpPr>
          <p:nvPr>
            <p:ph type="title"/>
          </p:nvPr>
        </p:nvSpPr>
        <p:spPr>
          <a:xfrm>
            <a:off x="838200" y="365125"/>
            <a:ext cx="10515600" cy="1325563"/>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1632"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sp>
        <p:nvSpPr>
          <p:cNvPr id="1639"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FFFFFF"/>
        </a:solidFill>
        <a:effectLst/>
      </p:bgPr>
    </p:bg>
    <p:spTree>
      <p:nvGrpSpPr>
        <p:cNvPr id="1" name=""/>
        <p:cNvGrpSpPr/>
        <p:nvPr/>
      </p:nvGrpSpPr>
      <p:grpSpPr>
        <a:xfrm>
          <a:off x="0" y="0"/>
          <a:ext cx="0" cy="0"/>
          <a:chOff x="0" y="0"/>
          <a:chExt cx="0" cy="0"/>
        </a:xfrm>
      </p:grpSpPr>
      <p:sp>
        <p:nvSpPr>
          <p:cNvPr id="1646" name="Title Text"/>
          <p:cNvSpPr txBox="1">
            <a:spLocks noGrp="1"/>
          </p:cNvSpPr>
          <p:nvPr>
            <p:ph type="title"/>
          </p:nvPr>
        </p:nvSpPr>
        <p:spPr>
          <a:xfrm>
            <a:off x="839787" y="457200"/>
            <a:ext cx="3932239" cy="1600200"/>
          </a:xfrm>
          <a:prstGeom prst="rect">
            <a:avLst/>
          </a:prstGeom>
        </p:spPr>
        <p:txBody>
          <a:bodyPr lIns="45719" tIns="45719" rIns="45719" bIns="45719"/>
          <a:lstStyle>
            <a:lvl1pPr>
              <a:lnSpc>
                <a:spcPct val="90000"/>
              </a:lnSpc>
              <a:defRPr sz="3200" cap="none">
                <a:solidFill>
                  <a:srgbClr val="000000"/>
                </a:solidFill>
                <a:latin typeface="Calibri Light"/>
                <a:ea typeface="Calibri Light"/>
                <a:cs typeface="Calibri Light"/>
                <a:sym typeface="Calibri Light"/>
              </a:defRPr>
            </a:lvl1pPr>
          </a:lstStyle>
          <a:p>
            <a:r>
              <a:t>Title Text</a:t>
            </a:r>
          </a:p>
        </p:txBody>
      </p:sp>
      <p:sp>
        <p:nvSpPr>
          <p:cNvPr id="1647" name="Body Level One…"/>
          <p:cNvSpPr txBox="1">
            <a:spLocks noGrp="1"/>
          </p:cNvSpPr>
          <p:nvPr>
            <p:ph type="body" sz="half" idx="1"/>
          </p:nvPr>
        </p:nvSpPr>
        <p:spPr>
          <a:xfrm>
            <a:off x="5183187" y="987425"/>
            <a:ext cx="6172201" cy="4873625"/>
          </a:xfrm>
          <a:prstGeom prst="rect">
            <a:avLst/>
          </a:prstGeom>
        </p:spPr>
        <p:txBody>
          <a:bodyPr lIns="45719" tIns="45719" rIns="45719" bIns="45719"/>
          <a:lstStyle>
            <a:lvl1pPr marL="228600" indent="-228600">
              <a:spcBef>
                <a:spcPts val="1000"/>
              </a:spcBef>
              <a:buClrTx/>
              <a:buSzPct val="100000"/>
              <a:defRPr sz="3200">
                <a:solidFill>
                  <a:srgbClr val="000000"/>
                </a:solidFill>
                <a:latin typeface="Calibri"/>
                <a:ea typeface="Calibri"/>
                <a:cs typeface="Calibri"/>
                <a:sym typeface="Calibri"/>
              </a:defRPr>
            </a:lvl1pPr>
            <a:lvl2pPr marL="718457" indent="-261257">
              <a:spcBef>
                <a:spcPts val="1000"/>
              </a:spcBef>
              <a:buClrTx/>
              <a:buSzPct val="100000"/>
              <a:buChar char="•"/>
              <a:defRPr sz="3200">
                <a:solidFill>
                  <a:srgbClr val="000000"/>
                </a:solidFill>
                <a:latin typeface="Calibri"/>
                <a:ea typeface="Calibri"/>
                <a:cs typeface="Calibri"/>
                <a:sym typeface="Calibri"/>
              </a:defRPr>
            </a:lvl2pPr>
            <a:lvl3pPr marL="1219200" indent="-304800">
              <a:spcBef>
                <a:spcPts val="1000"/>
              </a:spcBef>
              <a:buClrTx/>
              <a:defRPr sz="3200">
                <a:solidFill>
                  <a:srgbClr val="000000"/>
                </a:solidFill>
                <a:latin typeface="Calibri"/>
                <a:ea typeface="Calibri"/>
                <a:cs typeface="Calibri"/>
                <a:sym typeface="Calibri"/>
              </a:defRPr>
            </a:lvl3pPr>
            <a:lvl4pPr marL="1737360" indent="-365760">
              <a:spcBef>
                <a:spcPts val="1000"/>
              </a:spcBef>
              <a:buClrTx/>
              <a:buChar char="•"/>
              <a:defRPr sz="3200">
                <a:solidFill>
                  <a:srgbClr val="000000"/>
                </a:solidFill>
                <a:latin typeface="Calibri"/>
                <a:ea typeface="Calibri"/>
                <a:cs typeface="Calibri"/>
                <a:sym typeface="Calibri"/>
              </a:defRPr>
            </a:lvl4pPr>
            <a:lvl5pPr marL="2194560" indent="-365760">
              <a:spcBef>
                <a:spcPts val="1000"/>
              </a:spcBef>
              <a:buClrTx/>
              <a:defRPr sz="32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648" name="Text Placeholder 3"/>
          <p:cNvSpPr>
            <a:spLocks noGrp="1"/>
          </p:cNvSpPr>
          <p:nvPr>
            <p:ph type="body" sz="quarter" idx="21"/>
          </p:nvPr>
        </p:nvSpPr>
        <p:spPr>
          <a:xfrm>
            <a:off x="839787" y="2057400"/>
            <a:ext cx="3932238" cy="3811588"/>
          </a:xfrm>
          <a:prstGeom prst="rect">
            <a:avLst/>
          </a:prstGeom>
        </p:spPr>
        <p:txBody>
          <a:bodyPr lIns="45719" tIns="45719" rIns="45719" bIns="45719"/>
          <a:lstStyle/>
          <a:p>
            <a:pPr marL="0" indent="0">
              <a:spcBef>
                <a:spcPts val="1000"/>
              </a:spcBef>
              <a:buClrTx/>
              <a:buSzTx/>
              <a:buFontTx/>
              <a:buNone/>
              <a:defRPr sz="1600">
                <a:solidFill>
                  <a:srgbClr val="000000"/>
                </a:solidFill>
                <a:latin typeface="Calibri"/>
                <a:ea typeface="Calibri"/>
                <a:cs typeface="Calibri"/>
                <a:sym typeface="Calibri"/>
              </a:defRPr>
            </a:pPr>
            <a:endParaRPr/>
          </a:p>
        </p:txBody>
      </p:sp>
      <p:sp>
        <p:nvSpPr>
          <p:cNvPr id="1649"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FFFFFF"/>
        </a:solidFill>
        <a:effectLst/>
      </p:bgPr>
    </p:bg>
    <p:spTree>
      <p:nvGrpSpPr>
        <p:cNvPr id="1" name=""/>
        <p:cNvGrpSpPr/>
        <p:nvPr/>
      </p:nvGrpSpPr>
      <p:grpSpPr>
        <a:xfrm>
          <a:off x="0" y="0"/>
          <a:ext cx="0" cy="0"/>
          <a:chOff x="0" y="0"/>
          <a:chExt cx="0" cy="0"/>
        </a:xfrm>
      </p:grpSpPr>
      <p:sp>
        <p:nvSpPr>
          <p:cNvPr id="1656" name="Title Text"/>
          <p:cNvSpPr txBox="1">
            <a:spLocks noGrp="1"/>
          </p:cNvSpPr>
          <p:nvPr>
            <p:ph type="title"/>
          </p:nvPr>
        </p:nvSpPr>
        <p:spPr>
          <a:xfrm>
            <a:off x="839787" y="457200"/>
            <a:ext cx="3932239" cy="1600200"/>
          </a:xfrm>
          <a:prstGeom prst="rect">
            <a:avLst/>
          </a:prstGeom>
        </p:spPr>
        <p:txBody>
          <a:bodyPr lIns="45719" tIns="45719" rIns="45719" bIns="45719"/>
          <a:lstStyle>
            <a:lvl1pPr>
              <a:lnSpc>
                <a:spcPct val="90000"/>
              </a:lnSpc>
              <a:defRPr sz="3200" cap="none">
                <a:solidFill>
                  <a:srgbClr val="000000"/>
                </a:solidFill>
                <a:latin typeface="Calibri Light"/>
                <a:ea typeface="Calibri Light"/>
                <a:cs typeface="Calibri Light"/>
                <a:sym typeface="Calibri Light"/>
              </a:defRPr>
            </a:lvl1pPr>
          </a:lstStyle>
          <a:p>
            <a:r>
              <a:t>Title Text</a:t>
            </a:r>
          </a:p>
        </p:txBody>
      </p:sp>
      <p:sp>
        <p:nvSpPr>
          <p:cNvPr id="1657" name="Picture Placeholder 2"/>
          <p:cNvSpPr>
            <a:spLocks noGrp="1"/>
          </p:cNvSpPr>
          <p:nvPr>
            <p:ph type="pic" sz="half" idx="21"/>
          </p:nvPr>
        </p:nvSpPr>
        <p:spPr>
          <a:xfrm>
            <a:off x="5183187" y="987425"/>
            <a:ext cx="6172201" cy="4873625"/>
          </a:xfrm>
          <a:prstGeom prst="rect">
            <a:avLst/>
          </a:prstGeom>
        </p:spPr>
        <p:txBody>
          <a:bodyPr lIns="91439" tIns="45719" rIns="91439" bIns="45719">
            <a:noAutofit/>
          </a:bodyPr>
          <a:lstStyle/>
          <a:p>
            <a:endParaRPr/>
          </a:p>
        </p:txBody>
      </p:sp>
      <p:sp>
        <p:nvSpPr>
          <p:cNvPr id="1658" name="Body Level One…"/>
          <p:cNvSpPr txBox="1">
            <a:spLocks noGrp="1"/>
          </p:cNvSpPr>
          <p:nvPr>
            <p:ph type="body" sz="quarter" idx="1"/>
          </p:nvPr>
        </p:nvSpPr>
        <p:spPr>
          <a:xfrm>
            <a:off x="839787" y="2057400"/>
            <a:ext cx="3932239" cy="3811588"/>
          </a:xfrm>
          <a:prstGeom prst="rect">
            <a:avLst/>
          </a:prstGeom>
        </p:spPr>
        <p:txBody>
          <a:bodyPr lIns="45719" tIns="45719" rIns="45719" bIns="45719"/>
          <a:lstStyle>
            <a:lvl1pPr marL="0" indent="0">
              <a:spcBef>
                <a:spcPts val="1000"/>
              </a:spcBef>
              <a:buClrTx/>
              <a:buSzTx/>
              <a:buFontTx/>
              <a:buNone/>
              <a:defRPr sz="1600">
                <a:solidFill>
                  <a:srgbClr val="000000"/>
                </a:solidFill>
                <a:latin typeface="Calibri"/>
                <a:ea typeface="Calibri"/>
                <a:cs typeface="Calibri"/>
                <a:sym typeface="Calibri"/>
              </a:defRPr>
            </a:lvl1pPr>
            <a:lvl2pPr marL="0" indent="457200">
              <a:spcBef>
                <a:spcPts val="1000"/>
              </a:spcBef>
              <a:buClrTx/>
              <a:buSzTx/>
              <a:buFontTx/>
              <a:buNone/>
              <a:defRPr sz="1600">
                <a:solidFill>
                  <a:srgbClr val="000000"/>
                </a:solidFill>
                <a:latin typeface="Calibri"/>
                <a:ea typeface="Calibri"/>
                <a:cs typeface="Calibri"/>
                <a:sym typeface="Calibri"/>
              </a:defRPr>
            </a:lvl2pPr>
            <a:lvl3pPr marL="0" indent="914400">
              <a:spcBef>
                <a:spcPts val="1000"/>
              </a:spcBef>
              <a:buClrTx/>
              <a:buSzTx/>
              <a:buFontTx/>
              <a:buNone/>
              <a:defRPr sz="1600">
                <a:solidFill>
                  <a:srgbClr val="000000"/>
                </a:solidFill>
                <a:latin typeface="Calibri"/>
                <a:ea typeface="Calibri"/>
                <a:cs typeface="Calibri"/>
                <a:sym typeface="Calibri"/>
              </a:defRPr>
            </a:lvl3pPr>
            <a:lvl4pPr marL="0" indent="1371600">
              <a:spcBef>
                <a:spcPts val="1000"/>
              </a:spcBef>
              <a:buClrTx/>
              <a:buSzTx/>
              <a:buFontTx/>
              <a:buNone/>
              <a:defRPr sz="1600">
                <a:solidFill>
                  <a:srgbClr val="000000"/>
                </a:solidFill>
                <a:latin typeface="Calibri"/>
                <a:ea typeface="Calibri"/>
                <a:cs typeface="Calibri"/>
                <a:sym typeface="Calibri"/>
              </a:defRPr>
            </a:lvl4pPr>
            <a:lvl5pPr marL="0" indent="1828800">
              <a:spcBef>
                <a:spcPts val="1000"/>
              </a:spcBef>
              <a:buClrTx/>
              <a:buSzTx/>
              <a:buFontTx/>
              <a:buNone/>
              <a:defRPr sz="16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659"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Slide">
    <p:bg>
      <p:bgPr>
        <a:gradFill flip="none" rotWithShape="1">
          <a:gsLst>
            <a:gs pos="0">
              <a:srgbClr val="000000"/>
            </a:gs>
            <a:gs pos="64999">
              <a:srgbClr val="000000"/>
            </a:gs>
            <a:gs pos="100000">
              <a:srgbClr val="5A77A9"/>
            </a:gs>
          </a:gsLst>
          <a:lin ang="5400000" scaled="0"/>
        </a:gradFill>
        <a:effectLst/>
      </p:bgPr>
    </p:bg>
    <p:spTree>
      <p:nvGrpSpPr>
        <p:cNvPr id="1" name=""/>
        <p:cNvGrpSpPr/>
        <p:nvPr/>
      </p:nvGrpSpPr>
      <p:grpSpPr>
        <a:xfrm>
          <a:off x="0" y="0"/>
          <a:ext cx="0" cy="0"/>
          <a:chOff x="0" y="0"/>
          <a:chExt cx="0" cy="0"/>
        </a:xfrm>
      </p:grpSpPr>
      <p:sp>
        <p:nvSpPr>
          <p:cNvPr id="145" name="Rectangle 1"/>
          <p:cNvSpPr/>
          <p:nvPr/>
        </p:nvSpPr>
        <p:spPr>
          <a:xfrm>
            <a:off x="0" y="0"/>
            <a:ext cx="487363" cy="6854825"/>
          </a:xfrm>
          <a:prstGeom prst="rect">
            <a:avLst/>
          </a:prstGeom>
          <a:solidFill>
            <a:srgbClr val="FFFFFF"/>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146" name="Rectangle 2"/>
          <p:cNvSpPr/>
          <p:nvPr/>
        </p:nvSpPr>
        <p:spPr>
          <a:xfrm>
            <a:off x="412750" y="681037"/>
            <a:ext cx="61914" cy="365126"/>
          </a:xfrm>
          <a:prstGeom prst="rect">
            <a:avLst/>
          </a:prstGeom>
          <a:solidFill>
            <a:srgbClr val="000000"/>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147" name="Rectangle 3"/>
          <p:cNvSpPr/>
          <p:nvPr/>
        </p:nvSpPr>
        <p:spPr>
          <a:xfrm>
            <a:off x="357188" y="681037"/>
            <a:ext cx="38101" cy="365126"/>
          </a:xfrm>
          <a:prstGeom prst="rect">
            <a:avLst/>
          </a:prstGeom>
          <a:solidFill>
            <a:srgbClr val="000000"/>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148" name="Rectangle 4"/>
          <p:cNvSpPr/>
          <p:nvPr/>
        </p:nvSpPr>
        <p:spPr>
          <a:xfrm>
            <a:off x="331788" y="681037"/>
            <a:ext cx="12701" cy="365126"/>
          </a:xfrm>
          <a:prstGeom prst="rect">
            <a:avLst/>
          </a:prstGeom>
          <a:solidFill>
            <a:srgbClr val="000000"/>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149" name="Rectangle 5"/>
          <p:cNvSpPr/>
          <p:nvPr/>
        </p:nvSpPr>
        <p:spPr>
          <a:xfrm>
            <a:off x="295275" y="681037"/>
            <a:ext cx="12701" cy="365126"/>
          </a:xfrm>
          <a:prstGeom prst="rect">
            <a:avLst/>
          </a:prstGeom>
          <a:solidFill>
            <a:srgbClr val="000000"/>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150" name="Rectangle 6"/>
          <p:cNvSpPr/>
          <p:nvPr/>
        </p:nvSpPr>
        <p:spPr>
          <a:xfrm>
            <a:off x="341313" y="5046662"/>
            <a:ext cx="96838" cy="1692276"/>
          </a:xfrm>
          <a:prstGeom prst="rect">
            <a:avLst/>
          </a:prstGeom>
          <a:solidFill>
            <a:srgbClr val="EA157A"/>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151" name="Rectangle 9"/>
          <p:cNvSpPr/>
          <p:nvPr/>
        </p:nvSpPr>
        <p:spPr>
          <a:xfrm>
            <a:off x="341313" y="4797425"/>
            <a:ext cx="96838" cy="228600"/>
          </a:xfrm>
          <a:prstGeom prst="rect">
            <a:avLst/>
          </a:prstGeom>
          <a:solidFill>
            <a:srgbClr val="FEB80A"/>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152" name="Rectangle 10"/>
          <p:cNvSpPr/>
          <p:nvPr/>
        </p:nvSpPr>
        <p:spPr>
          <a:xfrm>
            <a:off x="341313" y="4637087"/>
            <a:ext cx="96838" cy="138113"/>
          </a:xfrm>
          <a:prstGeom prst="rect">
            <a:avLst/>
          </a:prstGeom>
          <a:solidFill>
            <a:srgbClr val="4E5B6F"/>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153" name="Rectangle 11"/>
          <p:cNvSpPr/>
          <p:nvPr/>
        </p:nvSpPr>
        <p:spPr>
          <a:xfrm>
            <a:off x="341313" y="4541837"/>
            <a:ext cx="96838" cy="74613"/>
          </a:xfrm>
          <a:prstGeom prst="rect">
            <a:avLst/>
          </a:prstGeom>
          <a:solidFill>
            <a:srgbClr val="EA157A"/>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154" name="Title Text"/>
          <p:cNvSpPr txBox="1">
            <a:spLocks noGrp="1"/>
          </p:cNvSpPr>
          <p:nvPr>
            <p:ph type="title"/>
          </p:nvPr>
        </p:nvSpPr>
        <p:spPr>
          <a:xfrm>
            <a:off x="1219200" y="4343400"/>
            <a:ext cx="10363200" cy="1975105"/>
          </a:xfrm>
          <a:prstGeom prst="rect">
            <a:avLst/>
          </a:prstGeom>
        </p:spPr>
        <p:txBody>
          <a:bodyPr lIns="45719" tIns="45719" rIns="45719" bIns="45719" anchor="t"/>
          <a:lstStyle>
            <a:lvl1pPr marR="9144">
              <a:lnSpc>
                <a:spcPct val="100000"/>
              </a:lnSpc>
              <a:defRPr sz="4000" b="1">
                <a:solidFill>
                  <a:srgbClr val="C1EEFF"/>
                </a:solidFill>
                <a:latin typeface="Lucida Sans"/>
                <a:ea typeface="Lucida Sans"/>
                <a:cs typeface="Lucida Sans"/>
                <a:sym typeface="Lucida Sans"/>
              </a:defRPr>
            </a:lvl1pPr>
          </a:lstStyle>
          <a:p>
            <a:r>
              <a:t>Title Text</a:t>
            </a:r>
          </a:p>
        </p:txBody>
      </p:sp>
      <p:sp>
        <p:nvSpPr>
          <p:cNvPr id="155" name="Body Level One…"/>
          <p:cNvSpPr txBox="1">
            <a:spLocks noGrp="1"/>
          </p:cNvSpPr>
          <p:nvPr>
            <p:ph type="body" sz="quarter" idx="1"/>
          </p:nvPr>
        </p:nvSpPr>
        <p:spPr>
          <a:xfrm>
            <a:off x="1219200" y="2834639"/>
            <a:ext cx="10363200" cy="1508761"/>
          </a:xfrm>
          <a:prstGeom prst="rect">
            <a:avLst/>
          </a:prstGeom>
        </p:spPr>
        <p:txBody>
          <a:bodyPr lIns="45719" tIns="45719" rIns="45719" bIns="45719" anchor="b"/>
          <a:lstStyle>
            <a:lvl1pPr marL="0" indent="0">
              <a:lnSpc>
                <a:spcPct val="100000"/>
              </a:lnSpc>
              <a:spcBef>
                <a:spcPts val="0"/>
              </a:spcBef>
              <a:buClrTx/>
              <a:buSzTx/>
              <a:buFontTx/>
              <a:buNone/>
              <a:defRPr sz="2000">
                <a:latin typeface="Book Antiqua"/>
                <a:ea typeface="Book Antiqua"/>
                <a:cs typeface="Book Antiqua"/>
                <a:sym typeface="Book Antiqua"/>
              </a:defRPr>
            </a:lvl1pPr>
            <a:lvl2pPr marL="0" indent="457200">
              <a:lnSpc>
                <a:spcPct val="100000"/>
              </a:lnSpc>
              <a:spcBef>
                <a:spcPts val="0"/>
              </a:spcBef>
              <a:buClrTx/>
              <a:buSzTx/>
              <a:buFontTx/>
              <a:buNone/>
              <a:defRPr sz="2000">
                <a:latin typeface="Book Antiqua"/>
                <a:ea typeface="Book Antiqua"/>
                <a:cs typeface="Book Antiqua"/>
                <a:sym typeface="Book Antiqua"/>
              </a:defRPr>
            </a:lvl2pPr>
            <a:lvl3pPr marL="0" indent="914400">
              <a:lnSpc>
                <a:spcPct val="100000"/>
              </a:lnSpc>
              <a:spcBef>
                <a:spcPts val="0"/>
              </a:spcBef>
              <a:buClrTx/>
              <a:buSzTx/>
              <a:buFontTx/>
              <a:buNone/>
              <a:defRPr sz="2000">
                <a:latin typeface="Book Antiqua"/>
                <a:ea typeface="Book Antiqua"/>
                <a:cs typeface="Book Antiqua"/>
                <a:sym typeface="Book Antiqua"/>
              </a:defRPr>
            </a:lvl3pPr>
            <a:lvl4pPr marL="0" indent="1371600">
              <a:lnSpc>
                <a:spcPct val="100000"/>
              </a:lnSpc>
              <a:spcBef>
                <a:spcPts val="0"/>
              </a:spcBef>
              <a:buClrTx/>
              <a:buSzTx/>
              <a:buFontTx/>
              <a:buNone/>
              <a:defRPr sz="2000">
                <a:latin typeface="Book Antiqua"/>
                <a:ea typeface="Book Antiqua"/>
                <a:cs typeface="Book Antiqua"/>
                <a:sym typeface="Book Antiqua"/>
              </a:defRPr>
            </a:lvl4pPr>
            <a:lvl5pPr marL="0" indent="1828800">
              <a:lnSpc>
                <a:spcPct val="100000"/>
              </a:lnSpc>
              <a:spcBef>
                <a:spcPts val="0"/>
              </a:spcBef>
              <a:buClrTx/>
              <a:buSzTx/>
              <a:buFontTx/>
              <a:buNone/>
              <a:defRPr sz="2000">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156" name="Slide Number"/>
          <p:cNvSpPr txBox="1">
            <a:spLocks noGrp="1"/>
          </p:cNvSpPr>
          <p:nvPr>
            <p:ph type="sldNum" sz="quarter" idx="2"/>
          </p:nvPr>
        </p:nvSpPr>
        <p:spPr>
          <a:xfrm>
            <a:off x="11480800" y="6512560"/>
            <a:ext cx="256540" cy="269241"/>
          </a:xfrm>
          <a:prstGeom prst="rect">
            <a:avLst/>
          </a:prstGeom>
        </p:spPr>
        <p:txBody>
          <a:bodyPr lIns="45719" tIns="45719" rIns="45719" bIns="45719" anchor="b"/>
          <a:lstStyle>
            <a:lvl1pPr algn="l">
              <a:defRPr sz="1200">
                <a:solidFill>
                  <a:srgbClr val="D6ECFF"/>
                </a:solidFill>
                <a:latin typeface="Book Antiqua"/>
                <a:ea typeface="Book Antiqua"/>
                <a:cs typeface="Book Antiqua"/>
                <a:sym typeface="Book Antiqua"/>
              </a:defRPr>
            </a:lvl1pPr>
          </a:lstStyle>
          <a:p>
            <a:fld id="{86CB4B4D-7CA3-9044-876B-883B54F8677D}" type="slidenum">
              <a:t>‹#›</a:t>
            </a:fld>
            <a:endParaRPr/>
          </a:p>
        </p:txBody>
      </p:sp>
    </p:spTree>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Title Slide">
    <p:bg>
      <p:bgPr>
        <a:solidFill>
          <a:srgbClr val="FFFFFF"/>
        </a:solidFill>
        <a:effectLst/>
      </p:bgPr>
    </p:bg>
    <p:spTree>
      <p:nvGrpSpPr>
        <p:cNvPr id="1" name=""/>
        <p:cNvGrpSpPr/>
        <p:nvPr/>
      </p:nvGrpSpPr>
      <p:grpSpPr>
        <a:xfrm>
          <a:off x="0" y="0"/>
          <a:ext cx="0" cy="0"/>
          <a:chOff x="0" y="0"/>
          <a:chExt cx="0" cy="0"/>
        </a:xfrm>
      </p:grpSpPr>
      <p:sp>
        <p:nvSpPr>
          <p:cNvPr id="1666" name="Title Text"/>
          <p:cNvSpPr txBox="1">
            <a:spLocks noGrp="1"/>
          </p:cNvSpPr>
          <p:nvPr>
            <p:ph type="title"/>
          </p:nvPr>
        </p:nvSpPr>
        <p:spPr>
          <a:xfrm>
            <a:off x="1524000" y="1122362"/>
            <a:ext cx="9144000" cy="2387601"/>
          </a:xfrm>
          <a:prstGeom prst="rect">
            <a:avLst/>
          </a:prstGeom>
        </p:spPr>
        <p:txBody>
          <a:bodyPr lIns="45719" tIns="45719" rIns="45719" bIns="45719"/>
          <a:lstStyle>
            <a:lvl1pPr algn="ctr">
              <a:lnSpc>
                <a:spcPct val="90000"/>
              </a:lnSpc>
              <a:defRPr sz="6000" cap="none">
                <a:solidFill>
                  <a:srgbClr val="000000"/>
                </a:solidFill>
                <a:latin typeface="Calibri Light"/>
                <a:ea typeface="Calibri Light"/>
                <a:cs typeface="Calibri Light"/>
                <a:sym typeface="Calibri Light"/>
              </a:defRPr>
            </a:lvl1pPr>
          </a:lstStyle>
          <a:p>
            <a:r>
              <a:t>Title Text</a:t>
            </a:r>
          </a:p>
        </p:txBody>
      </p:sp>
      <p:sp>
        <p:nvSpPr>
          <p:cNvPr id="1667" name="Body Level One…"/>
          <p:cNvSpPr txBox="1">
            <a:spLocks noGrp="1"/>
          </p:cNvSpPr>
          <p:nvPr>
            <p:ph type="body" sz="quarter" idx="1"/>
          </p:nvPr>
        </p:nvSpPr>
        <p:spPr>
          <a:xfrm>
            <a:off x="1524000" y="3602037"/>
            <a:ext cx="9144000" cy="1655763"/>
          </a:xfrm>
          <a:prstGeom prst="rect">
            <a:avLst/>
          </a:prstGeom>
        </p:spPr>
        <p:txBody>
          <a:bodyPr lIns="45719" tIns="45719" rIns="45719" bIns="45719"/>
          <a:lstStyle>
            <a:lvl1pPr marL="0" indent="0" algn="ctr">
              <a:spcBef>
                <a:spcPts val="1000"/>
              </a:spcBef>
              <a:buClrTx/>
              <a:buSzTx/>
              <a:buFontTx/>
              <a:buNone/>
              <a:defRPr sz="2400">
                <a:solidFill>
                  <a:srgbClr val="000000"/>
                </a:solidFill>
                <a:latin typeface="Calibri"/>
                <a:ea typeface="Calibri"/>
                <a:cs typeface="Calibri"/>
                <a:sym typeface="Calibri"/>
              </a:defRPr>
            </a:lvl1pPr>
            <a:lvl2pPr marL="0" indent="457200" algn="ctr">
              <a:spcBef>
                <a:spcPts val="1000"/>
              </a:spcBef>
              <a:buClrTx/>
              <a:buSzTx/>
              <a:buFontTx/>
              <a:buNone/>
              <a:defRPr sz="2400">
                <a:solidFill>
                  <a:srgbClr val="000000"/>
                </a:solidFill>
                <a:latin typeface="Calibri"/>
                <a:ea typeface="Calibri"/>
                <a:cs typeface="Calibri"/>
                <a:sym typeface="Calibri"/>
              </a:defRPr>
            </a:lvl2pPr>
            <a:lvl3pPr marL="0" indent="914400" algn="ctr">
              <a:spcBef>
                <a:spcPts val="1000"/>
              </a:spcBef>
              <a:buClrTx/>
              <a:buSzTx/>
              <a:buFontTx/>
              <a:buNone/>
              <a:defRPr sz="2400">
                <a:solidFill>
                  <a:srgbClr val="000000"/>
                </a:solidFill>
                <a:latin typeface="Calibri"/>
                <a:ea typeface="Calibri"/>
                <a:cs typeface="Calibri"/>
                <a:sym typeface="Calibri"/>
              </a:defRPr>
            </a:lvl3pPr>
            <a:lvl4pPr marL="0" indent="1371600" algn="ctr">
              <a:spcBef>
                <a:spcPts val="1000"/>
              </a:spcBef>
              <a:buClrTx/>
              <a:buSzTx/>
              <a:buFontTx/>
              <a:buNone/>
              <a:defRPr sz="2400">
                <a:solidFill>
                  <a:srgbClr val="000000"/>
                </a:solidFill>
                <a:latin typeface="Calibri"/>
                <a:ea typeface="Calibri"/>
                <a:cs typeface="Calibri"/>
                <a:sym typeface="Calibri"/>
              </a:defRPr>
            </a:lvl4pPr>
            <a:lvl5pPr marL="0" indent="1828800" algn="ctr">
              <a:spcBef>
                <a:spcPts val="1000"/>
              </a:spcBef>
              <a:buClrTx/>
              <a:buSzTx/>
              <a:buFontTx/>
              <a:buNone/>
              <a:defRPr sz="2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668"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FFFFFF"/>
        </a:solidFill>
        <a:effectLst/>
      </p:bgPr>
    </p:bg>
    <p:spTree>
      <p:nvGrpSpPr>
        <p:cNvPr id="1" name=""/>
        <p:cNvGrpSpPr/>
        <p:nvPr/>
      </p:nvGrpSpPr>
      <p:grpSpPr>
        <a:xfrm>
          <a:off x="0" y="0"/>
          <a:ext cx="0" cy="0"/>
          <a:chOff x="0" y="0"/>
          <a:chExt cx="0" cy="0"/>
        </a:xfrm>
      </p:grpSpPr>
      <p:sp>
        <p:nvSpPr>
          <p:cNvPr id="1675" name="Title Text"/>
          <p:cNvSpPr txBox="1">
            <a:spLocks noGrp="1"/>
          </p:cNvSpPr>
          <p:nvPr>
            <p:ph type="title"/>
          </p:nvPr>
        </p:nvSpPr>
        <p:spPr>
          <a:xfrm>
            <a:off x="838200" y="365125"/>
            <a:ext cx="10515600" cy="1325563"/>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1676" name="Body Level One…"/>
          <p:cNvSpPr txBox="1">
            <a:spLocks noGrp="1"/>
          </p:cNvSpPr>
          <p:nvPr>
            <p:ph type="body" idx="1"/>
          </p:nvPr>
        </p:nvSpPr>
        <p:spPr>
          <a:xfrm>
            <a:off x="838200" y="1825625"/>
            <a:ext cx="10515600" cy="4351338"/>
          </a:xfrm>
          <a:prstGeom prst="rect">
            <a:avLst/>
          </a:prstGeom>
        </p:spPr>
        <p:txBody>
          <a:bodyPr lIns="45719" tIns="45719" rIns="45719" bIns="45719"/>
          <a:lstStyle>
            <a:lvl1pPr marL="228600" indent="-228600">
              <a:spcBef>
                <a:spcPts val="1000"/>
              </a:spcBef>
              <a:buClrTx/>
              <a:buSzPct val="100000"/>
              <a:defRPr sz="2800">
                <a:solidFill>
                  <a:srgbClr val="000000"/>
                </a:solidFill>
                <a:latin typeface="Calibri"/>
                <a:ea typeface="Calibri"/>
                <a:cs typeface="Calibri"/>
                <a:sym typeface="Calibri"/>
              </a:defRPr>
            </a:lvl1pPr>
            <a:lvl2pPr marL="723900" indent="-266700">
              <a:spcBef>
                <a:spcPts val="1000"/>
              </a:spcBef>
              <a:buClrTx/>
              <a:buSzPct val="100000"/>
              <a:buChar char="•"/>
              <a:defRPr sz="2800">
                <a:solidFill>
                  <a:srgbClr val="000000"/>
                </a:solidFill>
                <a:latin typeface="Calibri"/>
                <a:ea typeface="Calibri"/>
                <a:cs typeface="Calibri"/>
                <a:sym typeface="Calibri"/>
              </a:defRPr>
            </a:lvl2pPr>
            <a:lvl3pPr marL="1234439" indent="-320039">
              <a:spcBef>
                <a:spcPts val="1000"/>
              </a:spcBef>
              <a:buClrTx/>
              <a:defRPr sz="2800">
                <a:solidFill>
                  <a:srgbClr val="000000"/>
                </a:solidFill>
                <a:latin typeface="Calibri"/>
                <a:ea typeface="Calibri"/>
                <a:cs typeface="Calibri"/>
                <a:sym typeface="Calibri"/>
              </a:defRPr>
            </a:lvl3pPr>
            <a:lvl4pPr marL="1727200" indent="-355600">
              <a:spcBef>
                <a:spcPts val="1000"/>
              </a:spcBef>
              <a:buClrTx/>
              <a:buChar char="•"/>
              <a:defRPr sz="2800">
                <a:solidFill>
                  <a:srgbClr val="000000"/>
                </a:solidFill>
                <a:latin typeface="Calibri"/>
                <a:ea typeface="Calibri"/>
                <a:cs typeface="Calibri"/>
                <a:sym typeface="Calibri"/>
              </a:defRPr>
            </a:lvl4pPr>
            <a:lvl5pPr marL="2184400" indent="-355600">
              <a:spcBef>
                <a:spcPts val="1000"/>
              </a:spcBef>
              <a:buClrTx/>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677"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FFFFFF"/>
        </a:solidFill>
        <a:effectLst/>
      </p:bgPr>
    </p:bg>
    <p:spTree>
      <p:nvGrpSpPr>
        <p:cNvPr id="1" name=""/>
        <p:cNvGrpSpPr/>
        <p:nvPr/>
      </p:nvGrpSpPr>
      <p:grpSpPr>
        <a:xfrm>
          <a:off x="0" y="0"/>
          <a:ext cx="0" cy="0"/>
          <a:chOff x="0" y="0"/>
          <a:chExt cx="0" cy="0"/>
        </a:xfrm>
      </p:grpSpPr>
      <p:sp>
        <p:nvSpPr>
          <p:cNvPr id="1684" name="Title Text"/>
          <p:cNvSpPr txBox="1">
            <a:spLocks noGrp="1"/>
          </p:cNvSpPr>
          <p:nvPr>
            <p:ph type="title"/>
          </p:nvPr>
        </p:nvSpPr>
        <p:spPr>
          <a:xfrm>
            <a:off x="831850" y="1709738"/>
            <a:ext cx="10515600" cy="2852737"/>
          </a:xfrm>
          <a:prstGeom prst="rect">
            <a:avLst/>
          </a:prstGeom>
        </p:spPr>
        <p:txBody>
          <a:bodyPr lIns="45719" tIns="45719" rIns="45719" bIns="45719"/>
          <a:lstStyle>
            <a:lvl1pPr>
              <a:lnSpc>
                <a:spcPct val="90000"/>
              </a:lnSpc>
              <a:defRPr sz="6000" cap="none">
                <a:solidFill>
                  <a:srgbClr val="000000"/>
                </a:solidFill>
                <a:latin typeface="Calibri Light"/>
                <a:ea typeface="Calibri Light"/>
                <a:cs typeface="Calibri Light"/>
                <a:sym typeface="Calibri Light"/>
              </a:defRPr>
            </a:lvl1pPr>
          </a:lstStyle>
          <a:p>
            <a:r>
              <a:t>Title Text</a:t>
            </a:r>
          </a:p>
        </p:txBody>
      </p:sp>
      <p:sp>
        <p:nvSpPr>
          <p:cNvPr id="1685" name="Body Level One…"/>
          <p:cNvSpPr txBox="1">
            <a:spLocks noGrp="1"/>
          </p:cNvSpPr>
          <p:nvPr>
            <p:ph type="body" sz="quarter" idx="1"/>
          </p:nvPr>
        </p:nvSpPr>
        <p:spPr>
          <a:xfrm>
            <a:off x="831850" y="4589462"/>
            <a:ext cx="10515600" cy="1500188"/>
          </a:xfrm>
          <a:prstGeom prst="rect">
            <a:avLst/>
          </a:prstGeom>
        </p:spPr>
        <p:txBody>
          <a:bodyPr lIns="45719" tIns="45719" rIns="45719" bIns="45719"/>
          <a:lstStyle>
            <a:lvl1pPr marL="0" indent="0">
              <a:spcBef>
                <a:spcPts val="1000"/>
              </a:spcBef>
              <a:buClrTx/>
              <a:buSzTx/>
              <a:buFontTx/>
              <a:buNone/>
              <a:defRPr sz="2400">
                <a:solidFill>
                  <a:srgbClr val="888888"/>
                </a:solidFill>
                <a:latin typeface="Calibri"/>
                <a:ea typeface="Calibri"/>
                <a:cs typeface="Calibri"/>
                <a:sym typeface="Calibri"/>
              </a:defRPr>
            </a:lvl1pPr>
            <a:lvl2pPr marL="0" indent="457200">
              <a:spcBef>
                <a:spcPts val="1000"/>
              </a:spcBef>
              <a:buClrTx/>
              <a:buSzTx/>
              <a:buFontTx/>
              <a:buNone/>
              <a:defRPr sz="2400">
                <a:solidFill>
                  <a:srgbClr val="888888"/>
                </a:solidFill>
                <a:latin typeface="Calibri"/>
                <a:ea typeface="Calibri"/>
                <a:cs typeface="Calibri"/>
                <a:sym typeface="Calibri"/>
              </a:defRPr>
            </a:lvl2pPr>
            <a:lvl3pPr marL="0" indent="914400">
              <a:spcBef>
                <a:spcPts val="1000"/>
              </a:spcBef>
              <a:buClrTx/>
              <a:buSzTx/>
              <a:buFontTx/>
              <a:buNone/>
              <a:defRPr sz="2400">
                <a:solidFill>
                  <a:srgbClr val="888888"/>
                </a:solidFill>
                <a:latin typeface="Calibri"/>
                <a:ea typeface="Calibri"/>
                <a:cs typeface="Calibri"/>
                <a:sym typeface="Calibri"/>
              </a:defRPr>
            </a:lvl3pPr>
            <a:lvl4pPr marL="0" indent="1371600">
              <a:spcBef>
                <a:spcPts val="1000"/>
              </a:spcBef>
              <a:buClrTx/>
              <a:buSzTx/>
              <a:buFontTx/>
              <a:buNone/>
              <a:defRPr sz="2400">
                <a:solidFill>
                  <a:srgbClr val="888888"/>
                </a:solidFill>
                <a:latin typeface="Calibri"/>
                <a:ea typeface="Calibri"/>
                <a:cs typeface="Calibri"/>
                <a:sym typeface="Calibri"/>
              </a:defRPr>
            </a:lvl4pPr>
            <a:lvl5pPr marL="0" indent="1828800">
              <a:spcBef>
                <a:spcPts val="1000"/>
              </a:spcBef>
              <a:buClrTx/>
              <a:buSzTx/>
              <a:buFontTx/>
              <a:buNone/>
              <a:defRPr sz="24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686"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Two Content">
    <p:bg>
      <p:bgPr>
        <a:solidFill>
          <a:srgbClr val="FFFFFF"/>
        </a:solidFill>
        <a:effectLst/>
      </p:bgPr>
    </p:bg>
    <p:spTree>
      <p:nvGrpSpPr>
        <p:cNvPr id="1" name=""/>
        <p:cNvGrpSpPr/>
        <p:nvPr/>
      </p:nvGrpSpPr>
      <p:grpSpPr>
        <a:xfrm>
          <a:off x="0" y="0"/>
          <a:ext cx="0" cy="0"/>
          <a:chOff x="0" y="0"/>
          <a:chExt cx="0" cy="0"/>
        </a:xfrm>
      </p:grpSpPr>
      <p:sp>
        <p:nvSpPr>
          <p:cNvPr id="1693" name="Title Text"/>
          <p:cNvSpPr txBox="1">
            <a:spLocks noGrp="1"/>
          </p:cNvSpPr>
          <p:nvPr>
            <p:ph type="title"/>
          </p:nvPr>
        </p:nvSpPr>
        <p:spPr>
          <a:xfrm>
            <a:off x="838200" y="365125"/>
            <a:ext cx="10515600" cy="1325563"/>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1694" name="Body Level One…"/>
          <p:cNvSpPr txBox="1">
            <a:spLocks noGrp="1"/>
          </p:cNvSpPr>
          <p:nvPr>
            <p:ph type="body" sz="half" idx="1"/>
          </p:nvPr>
        </p:nvSpPr>
        <p:spPr>
          <a:xfrm>
            <a:off x="838200" y="1825625"/>
            <a:ext cx="5181600" cy="4351338"/>
          </a:xfrm>
          <a:prstGeom prst="rect">
            <a:avLst/>
          </a:prstGeom>
        </p:spPr>
        <p:txBody>
          <a:bodyPr lIns="45719" tIns="45719" rIns="45719" bIns="45719"/>
          <a:lstStyle>
            <a:lvl1pPr marL="228600" indent="-228600">
              <a:spcBef>
                <a:spcPts val="1000"/>
              </a:spcBef>
              <a:buClrTx/>
              <a:buSzPct val="100000"/>
              <a:defRPr sz="2800">
                <a:solidFill>
                  <a:srgbClr val="000000"/>
                </a:solidFill>
                <a:latin typeface="Calibri"/>
                <a:ea typeface="Calibri"/>
                <a:cs typeface="Calibri"/>
                <a:sym typeface="Calibri"/>
              </a:defRPr>
            </a:lvl1pPr>
            <a:lvl2pPr marL="723900" indent="-266700">
              <a:spcBef>
                <a:spcPts val="1000"/>
              </a:spcBef>
              <a:buClrTx/>
              <a:buSzPct val="100000"/>
              <a:buChar char="•"/>
              <a:defRPr sz="2800">
                <a:solidFill>
                  <a:srgbClr val="000000"/>
                </a:solidFill>
                <a:latin typeface="Calibri"/>
                <a:ea typeface="Calibri"/>
                <a:cs typeface="Calibri"/>
                <a:sym typeface="Calibri"/>
              </a:defRPr>
            </a:lvl2pPr>
            <a:lvl3pPr marL="1234439" indent="-320039">
              <a:spcBef>
                <a:spcPts val="1000"/>
              </a:spcBef>
              <a:buClrTx/>
              <a:defRPr sz="2800">
                <a:solidFill>
                  <a:srgbClr val="000000"/>
                </a:solidFill>
                <a:latin typeface="Calibri"/>
                <a:ea typeface="Calibri"/>
                <a:cs typeface="Calibri"/>
                <a:sym typeface="Calibri"/>
              </a:defRPr>
            </a:lvl3pPr>
            <a:lvl4pPr marL="1727200" indent="-355600">
              <a:spcBef>
                <a:spcPts val="1000"/>
              </a:spcBef>
              <a:buClrTx/>
              <a:buChar char="•"/>
              <a:defRPr sz="2800">
                <a:solidFill>
                  <a:srgbClr val="000000"/>
                </a:solidFill>
                <a:latin typeface="Calibri"/>
                <a:ea typeface="Calibri"/>
                <a:cs typeface="Calibri"/>
                <a:sym typeface="Calibri"/>
              </a:defRPr>
            </a:lvl4pPr>
            <a:lvl5pPr marL="2184400" indent="-355600">
              <a:spcBef>
                <a:spcPts val="1000"/>
              </a:spcBef>
              <a:buClrTx/>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695"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Comparison">
    <p:bg>
      <p:bgPr>
        <a:solidFill>
          <a:srgbClr val="FFFFFF"/>
        </a:solidFill>
        <a:effectLst/>
      </p:bgPr>
    </p:bg>
    <p:spTree>
      <p:nvGrpSpPr>
        <p:cNvPr id="1" name=""/>
        <p:cNvGrpSpPr/>
        <p:nvPr/>
      </p:nvGrpSpPr>
      <p:grpSpPr>
        <a:xfrm>
          <a:off x="0" y="0"/>
          <a:ext cx="0" cy="0"/>
          <a:chOff x="0" y="0"/>
          <a:chExt cx="0" cy="0"/>
        </a:xfrm>
      </p:grpSpPr>
      <p:sp>
        <p:nvSpPr>
          <p:cNvPr id="1702" name="Title Text"/>
          <p:cNvSpPr txBox="1">
            <a:spLocks noGrp="1"/>
          </p:cNvSpPr>
          <p:nvPr>
            <p:ph type="title"/>
          </p:nvPr>
        </p:nvSpPr>
        <p:spPr>
          <a:xfrm>
            <a:off x="839787" y="365125"/>
            <a:ext cx="10515601" cy="1325563"/>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1703" name="Body Level One…"/>
          <p:cNvSpPr txBox="1">
            <a:spLocks noGrp="1"/>
          </p:cNvSpPr>
          <p:nvPr>
            <p:ph type="body" sz="quarter" idx="1"/>
          </p:nvPr>
        </p:nvSpPr>
        <p:spPr>
          <a:xfrm>
            <a:off x="839787" y="1681163"/>
            <a:ext cx="5157789" cy="823913"/>
          </a:xfrm>
          <a:prstGeom prst="rect">
            <a:avLst/>
          </a:prstGeom>
        </p:spPr>
        <p:txBody>
          <a:bodyPr lIns="45719" tIns="45719" rIns="45719" bIns="45719" anchor="b"/>
          <a:lstStyle>
            <a:lvl1pPr marL="0" indent="0">
              <a:spcBef>
                <a:spcPts val="1000"/>
              </a:spcBef>
              <a:buClrTx/>
              <a:buSzTx/>
              <a:buFontTx/>
              <a:buNone/>
              <a:defRPr sz="2400" b="1">
                <a:solidFill>
                  <a:srgbClr val="000000"/>
                </a:solidFill>
                <a:latin typeface="Calibri"/>
                <a:ea typeface="Calibri"/>
                <a:cs typeface="Calibri"/>
                <a:sym typeface="Calibri"/>
              </a:defRPr>
            </a:lvl1pPr>
            <a:lvl2pPr marL="0" indent="457200">
              <a:spcBef>
                <a:spcPts val="1000"/>
              </a:spcBef>
              <a:buClrTx/>
              <a:buSzTx/>
              <a:buFontTx/>
              <a:buNone/>
              <a:defRPr sz="2400" b="1">
                <a:solidFill>
                  <a:srgbClr val="000000"/>
                </a:solidFill>
                <a:latin typeface="Calibri"/>
                <a:ea typeface="Calibri"/>
                <a:cs typeface="Calibri"/>
                <a:sym typeface="Calibri"/>
              </a:defRPr>
            </a:lvl2pPr>
            <a:lvl3pPr marL="0" indent="914400">
              <a:spcBef>
                <a:spcPts val="1000"/>
              </a:spcBef>
              <a:buClrTx/>
              <a:buSzTx/>
              <a:buFontTx/>
              <a:buNone/>
              <a:defRPr sz="2400" b="1">
                <a:solidFill>
                  <a:srgbClr val="000000"/>
                </a:solidFill>
                <a:latin typeface="Calibri"/>
                <a:ea typeface="Calibri"/>
                <a:cs typeface="Calibri"/>
                <a:sym typeface="Calibri"/>
              </a:defRPr>
            </a:lvl3pPr>
            <a:lvl4pPr marL="0" indent="1371600">
              <a:spcBef>
                <a:spcPts val="1000"/>
              </a:spcBef>
              <a:buClrTx/>
              <a:buSzTx/>
              <a:buFontTx/>
              <a:buNone/>
              <a:defRPr sz="2400" b="1">
                <a:solidFill>
                  <a:srgbClr val="000000"/>
                </a:solidFill>
                <a:latin typeface="Calibri"/>
                <a:ea typeface="Calibri"/>
                <a:cs typeface="Calibri"/>
                <a:sym typeface="Calibri"/>
              </a:defRPr>
            </a:lvl4pPr>
            <a:lvl5pPr marL="0" indent="1828800">
              <a:spcBef>
                <a:spcPts val="1000"/>
              </a:spcBef>
              <a:buClrTx/>
              <a:buSzTx/>
              <a:buFont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704" name="Text Placeholder 4"/>
          <p:cNvSpPr>
            <a:spLocks noGrp="1"/>
          </p:cNvSpPr>
          <p:nvPr>
            <p:ph type="body" sz="quarter" idx="21"/>
          </p:nvPr>
        </p:nvSpPr>
        <p:spPr>
          <a:xfrm>
            <a:off x="6172200" y="1681163"/>
            <a:ext cx="5183188" cy="823913"/>
          </a:xfrm>
          <a:prstGeom prst="rect">
            <a:avLst/>
          </a:prstGeom>
        </p:spPr>
        <p:txBody>
          <a:bodyPr lIns="45719" tIns="45719" rIns="45719" bIns="45719" anchor="b"/>
          <a:lstStyle/>
          <a:p>
            <a:pPr marL="0" indent="0">
              <a:spcBef>
                <a:spcPts val="1000"/>
              </a:spcBef>
              <a:buClrTx/>
              <a:buSzTx/>
              <a:buFontTx/>
              <a:buNone/>
              <a:defRPr sz="2400" b="1">
                <a:solidFill>
                  <a:srgbClr val="000000"/>
                </a:solidFill>
                <a:latin typeface="Calibri"/>
                <a:ea typeface="Calibri"/>
                <a:cs typeface="Calibri"/>
                <a:sym typeface="Calibri"/>
              </a:defRPr>
            </a:pPr>
            <a:endParaRPr/>
          </a:p>
        </p:txBody>
      </p:sp>
      <p:sp>
        <p:nvSpPr>
          <p:cNvPr id="1705"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Title Only">
    <p:bg>
      <p:bgPr>
        <a:solidFill>
          <a:srgbClr val="FFFFFF"/>
        </a:solidFill>
        <a:effectLst/>
      </p:bgPr>
    </p:bg>
    <p:spTree>
      <p:nvGrpSpPr>
        <p:cNvPr id="1" name=""/>
        <p:cNvGrpSpPr/>
        <p:nvPr/>
      </p:nvGrpSpPr>
      <p:grpSpPr>
        <a:xfrm>
          <a:off x="0" y="0"/>
          <a:ext cx="0" cy="0"/>
          <a:chOff x="0" y="0"/>
          <a:chExt cx="0" cy="0"/>
        </a:xfrm>
      </p:grpSpPr>
      <p:sp>
        <p:nvSpPr>
          <p:cNvPr id="1712" name="Title Text"/>
          <p:cNvSpPr txBox="1">
            <a:spLocks noGrp="1"/>
          </p:cNvSpPr>
          <p:nvPr>
            <p:ph type="title"/>
          </p:nvPr>
        </p:nvSpPr>
        <p:spPr>
          <a:xfrm>
            <a:off x="838200" y="365125"/>
            <a:ext cx="10515600" cy="1325563"/>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1713"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sp>
        <p:nvSpPr>
          <p:cNvPr id="1720"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FFFFFF"/>
        </a:solidFill>
        <a:effectLst/>
      </p:bgPr>
    </p:bg>
    <p:spTree>
      <p:nvGrpSpPr>
        <p:cNvPr id="1" name=""/>
        <p:cNvGrpSpPr/>
        <p:nvPr/>
      </p:nvGrpSpPr>
      <p:grpSpPr>
        <a:xfrm>
          <a:off x="0" y="0"/>
          <a:ext cx="0" cy="0"/>
          <a:chOff x="0" y="0"/>
          <a:chExt cx="0" cy="0"/>
        </a:xfrm>
      </p:grpSpPr>
      <p:sp>
        <p:nvSpPr>
          <p:cNvPr id="1727" name="Title Text"/>
          <p:cNvSpPr txBox="1">
            <a:spLocks noGrp="1"/>
          </p:cNvSpPr>
          <p:nvPr>
            <p:ph type="title"/>
          </p:nvPr>
        </p:nvSpPr>
        <p:spPr>
          <a:xfrm>
            <a:off x="839787" y="457200"/>
            <a:ext cx="3932239" cy="1600200"/>
          </a:xfrm>
          <a:prstGeom prst="rect">
            <a:avLst/>
          </a:prstGeom>
        </p:spPr>
        <p:txBody>
          <a:bodyPr lIns="45719" tIns="45719" rIns="45719" bIns="45719"/>
          <a:lstStyle>
            <a:lvl1pPr>
              <a:lnSpc>
                <a:spcPct val="90000"/>
              </a:lnSpc>
              <a:defRPr sz="3200" cap="none">
                <a:solidFill>
                  <a:srgbClr val="000000"/>
                </a:solidFill>
                <a:latin typeface="Calibri Light"/>
                <a:ea typeface="Calibri Light"/>
                <a:cs typeface="Calibri Light"/>
                <a:sym typeface="Calibri Light"/>
              </a:defRPr>
            </a:lvl1pPr>
          </a:lstStyle>
          <a:p>
            <a:r>
              <a:t>Title Text</a:t>
            </a:r>
          </a:p>
        </p:txBody>
      </p:sp>
      <p:sp>
        <p:nvSpPr>
          <p:cNvPr id="1728" name="Body Level One…"/>
          <p:cNvSpPr txBox="1">
            <a:spLocks noGrp="1"/>
          </p:cNvSpPr>
          <p:nvPr>
            <p:ph type="body" sz="half" idx="1"/>
          </p:nvPr>
        </p:nvSpPr>
        <p:spPr>
          <a:xfrm>
            <a:off x="5183187" y="987425"/>
            <a:ext cx="6172201" cy="4873625"/>
          </a:xfrm>
          <a:prstGeom prst="rect">
            <a:avLst/>
          </a:prstGeom>
        </p:spPr>
        <p:txBody>
          <a:bodyPr lIns="45719" tIns="45719" rIns="45719" bIns="45719"/>
          <a:lstStyle>
            <a:lvl1pPr marL="228600" indent="-228600">
              <a:spcBef>
                <a:spcPts val="1000"/>
              </a:spcBef>
              <a:buClrTx/>
              <a:buSzPct val="100000"/>
              <a:defRPr sz="3200">
                <a:solidFill>
                  <a:srgbClr val="000000"/>
                </a:solidFill>
                <a:latin typeface="Calibri"/>
                <a:ea typeface="Calibri"/>
                <a:cs typeface="Calibri"/>
                <a:sym typeface="Calibri"/>
              </a:defRPr>
            </a:lvl1pPr>
            <a:lvl2pPr marL="718457" indent="-261257">
              <a:spcBef>
                <a:spcPts val="1000"/>
              </a:spcBef>
              <a:buClrTx/>
              <a:buSzPct val="100000"/>
              <a:buChar char="•"/>
              <a:defRPr sz="3200">
                <a:solidFill>
                  <a:srgbClr val="000000"/>
                </a:solidFill>
                <a:latin typeface="Calibri"/>
                <a:ea typeface="Calibri"/>
                <a:cs typeface="Calibri"/>
                <a:sym typeface="Calibri"/>
              </a:defRPr>
            </a:lvl2pPr>
            <a:lvl3pPr marL="1219200" indent="-304800">
              <a:spcBef>
                <a:spcPts val="1000"/>
              </a:spcBef>
              <a:buClrTx/>
              <a:defRPr sz="3200">
                <a:solidFill>
                  <a:srgbClr val="000000"/>
                </a:solidFill>
                <a:latin typeface="Calibri"/>
                <a:ea typeface="Calibri"/>
                <a:cs typeface="Calibri"/>
                <a:sym typeface="Calibri"/>
              </a:defRPr>
            </a:lvl3pPr>
            <a:lvl4pPr marL="1737360" indent="-365760">
              <a:spcBef>
                <a:spcPts val="1000"/>
              </a:spcBef>
              <a:buClrTx/>
              <a:buChar char="•"/>
              <a:defRPr sz="3200">
                <a:solidFill>
                  <a:srgbClr val="000000"/>
                </a:solidFill>
                <a:latin typeface="Calibri"/>
                <a:ea typeface="Calibri"/>
                <a:cs typeface="Calibri"/>
                <a:sym typeface="Calibri"/>
              </a:defRPr>
            </a:lvl4pPr>
            <a:lvl5pPr marL="2194560" indent="-365760">
              <a:spcBef>
                <a:spcPts val="1000"/>
              </a:spcBef>
              <a:buClrTx/>
              <a:defRPr sz="32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729" name="Text Placeholder 3"/>
          <p:cNvSpPr>
            <a:spLocks noGrp="1"/>
          </p:cNvSpPr>
          <p:nvPr>
            <p:ph type="body" sz="quarter" idx="21"/>
          </p:nvPr>
        </p:nvSpPr>
        <p:spPr>
          <a:xfrm>
            <a:off x="839787" y="2057400"/>
            <a:ext cx="3932238" cy="3811588"/>
          </a:xfrm>
          <a:prstGeom prst="rect">
            <a:avLst/>
          </a:prstGeom>
        </p:spPr>
        <p:txBody>
          <a:bodyPr lIns="45719" tIns="45719" rIns="45719" bIns="45719"/>
          <a:lstStyle/>
          <a:p>
            <a:pPr marL="0" indent="0">
              <a:spcBef>
                <a:spcPts val="1000"/>
              </a:spcBef>
              <a:buClrTx/>
              <a:buSzTx/>
              <a:buFontTx/>
              <a:buNone/>
              <a:defRPr sz="1600">
                <a:solidFill>
                  <a:srgbClr val="000000"/>
                </a:solidFill>
                <a:latin typeface="Calibri"/>
                <a:ea typeface="Calibri"/>
                <a:cs typeface="Calibri"/>
                <a:sym typeface="Calibri"/>
              </a:defRPr>
            </a:pPr>
            <a:endParaRPr/>
          </a:p>
        </p:txBody>
      </p:sp>
      <p:sp>
        <p:nvSpPr>
          <p:cNvPr id="1730"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FFFFFF"/>
        </a:solidFill>
        <a:effectLst/>
      </p:bgPr>
    </p:bg>
    <p:spTree>
      <p:nvGrpSpPr>
        <p:cNvPr id="1" name=""/>
        <p:cNvGrpSpPr/>
        <p:nvPr/>
      </p:nvGrpSpPr>
      <p:grpSpPr>
        <a:xfrm>
          <a:off x="0" y="0"/>
          <a:ext cx="0" cy="0"/>
          <a:chOff x="0" y="0"/>
          <a:chExt cx="0" cy="0"/>
        </a:xfrm>
      </p:grpSpPr>
      <p:sp>
        <p:nvSpPr>
          <p:cNvPr id="1737" name="Title Text"/>
          <p:cNvSpPr txBox="1">
            <a:spLocks noGrp="1"/>
          </p:cNvSpPr>
          <p:nvPr>
            <p:ph type="title"/>
          </p:nvPr>
        </p:nvSpPr>
        <p:spPr>
          <a:xfrm>
            <a:off x="839787" y="457200"/>
            <a:ext cx="3932239" cy="1600200"/>
          </a:xfrm>
          <a:prstGeom prst="rect">
            <a:avLst/>
          </a:prstGeom>
        </p:spPr>
        <p:txBody>
          <a:bodyPr lIns="45719" tIns="45719" rIns="45719" bIns="45719"/>
          <a:lstStyle>
            <a:lvl1pPr>
              <a:lnSpc>
                <a:spcPct val="90000"/>
              </a:lnSpc>
              <a:defRPr sz="3200" cap="none">
                <a:solidFill>
                  <a:srgbClr val="000000"/>
                </a:solidFill>
                <a:latin typeface="Calibri Light"/>
                <a:ea typeface="Calibri Light"/>
                <a:cs typeface="Calibri Light"/>
                <a:sym typeface="Calibri Light"/>
              </a:defRPr>
            </a:lvl1pPr>
          </a:lstStyle>
          <a:p>
            <a:r>
              <a:t>Title Text</a:t>
            </a:r>
          </a:p>
        </p:txBody>
      </p:sp>
      <p:sp>
        <p:nvSpPr>
          <p:cNvPr id="1738" name="Picture Placeholder 2"/>
          <p:cNvSpPr>
            <a:spLocks noGrp="1"/>
          </p:cNvSpPr>
          <p:nvPr>
            <p:ph type="pic" sz="half" idx="21"/>
          </p:nvPr>
        </p:nvSpPr>
        <p:spPr>
          <a:xfrm>
            <a:off x="5183187" y="987425"/>
            <a:ext cx="6172201" cy="4873625"/>
          </a:xfrm>
          <a:prstGeom prst="rect">
            <a:avLst/>
          </a:prstGeom>
        </p:spPr>
        <p:txBody>
          <a:bodyPr lIns="91439" tIns="45719" rIns="91439" bIns="45719">
            <a:noAutofit/>
          </a:bodyPr>
          <a:lstStyle/>
          <a:p>
            <a:endParaRPr/>
          </a:p>
        </p:txBody>
      </p:sp>
      <p:sp>
        <p:nvSpPr>
          <p:cNvPr id="1739" name="Body Level One…"/>
          <p:cNvSpPr txBox="1">
            <a:spLocks noGrp="1"/>
          </p:cNvSpPr>
          <p:nvPr>
            <p:ph type="body" sz="quarter" idx="1"/>
          </p:nvPr>
        </p:nvSpPr>
        <p:spPr>
          <a:xfrm>
            <a:off x="839787" y="2057400"/>
            <a:ext cx="3932239" cy="3811588"/>
          </a:xfrm>
          <a:prstGeom prst="rect">
            <a:avLst/>
          </a:prstGeom>
        </p:spPr>
        <p:txBody>
          <a:bodyPr lIns="45719" tIns="45719" rIns="45719" bIns="45719"/>
          <a:lstStyle>
            <a:lvl1pPr marL="0" indent="0">
              <a:spcBef>
                <a:spcPts val="1000"/>
              </a:spcBef>
              <a:buClrTx/>
              <a:buSzTx/>
              <a:buFontTx/>
              <a:buNone/>
              <a:defRPr sz="1600">
                <a:solidFill>
                  <a:srgbClr val="000000"/>
                </a:solidFill>
                <a:latin typeface="Calibri"/>
                <a:ea typeface="Calibri"/>
                <a:cs typeface="Calibri"/>
                <a:sym typeface="Calibri"/>
              </a:defRPr>
            </a:lvl1pPr>
            <a:lvl2pPr marL="0" indent="457200">
              <a:spcBef>
                <a:spcPts val="1000"/>
              </a:spcBef>
              <a:buClrTx/>
              <a:buSzTx/>
              <a:buFontTx/>
              <a:buNone/>
              <a:defRPr sz="1600">
                <a:solidFill>
                  <a:srgbClr val="000000"/>
                </a:solidFill>
                <a:latin typeface="Calibri"/>
                <a:ea typeface="Calibri"/>
                <a:cs typeface="Calibri"/>
                <a:sym typeface="Calibri"/>
              </a:defRPr>
            </a:lvl2pPr>
            <a:lvl3pPr marL="0" indent="914400">
              <a:spcBef>
                <a:spcPts val="1000"/>
              </a:spcBef>
              <a:buClrTx/>
              <a:buSzTx/>
              <a:buFontTx/>
              <a:buNone/>
              <a:defRPr sz="1600">
                <a:solidFill>
                  <a:srgbClr val="000000"/>
                </a:solidFill>
                <a:latin typeface="Calibri"/>
                <a:ea typeface="Calibri"/>
                <a:cs typeface="Calibri"/>
                <a:sym typeface="Calibri"/>
              </a:defRPr>
            </a:lvl3pPr>
            <a:lvl4pPr marL="0" indent="1371600">
              <a:spcBef>
                <a:spcPts val="1000"/>
              </a:spcBef>
              <a:buClrTx/>
              <a:buSzTx/>
              <a:buFontTx/>
              <a:buNone/>
              <a:defRPr sz="1600">
                <a:solidFill>
                  <a:srgbClr val="000000"/>
                </a:solidFill>
                <a:latin typeface="Calibri"/>
                <a:ea typeface="Calibri"/>
                <a:cs typeface="Calibri"/>
                <a:sym typeface="Calibri"/>
              </a:defRPr>
            </a:lvl4pPr>
            <a:lvl5pPr marL="0" indent="1828800">
              <a:spcBef>
                <a:spcPts val="1000"/>
              </a:spcBef>
              <a:buClrTx/>
              <a:buSzTx/>
              <a:buFontTx/>
              <a:buNone/>
              <a:defRPr sz="16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740"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Title, Content and Text">
    <p:bg>
      <p:bgPr>
        <a:solidFill>
          <a:srgbClr val="FFFFFF"/>
        </a:solidFill>
        <a:effectLst/>
      </p:bgPr>
    </p:bg>
    <p:spTree>
      <p:nvGrpSpPr>
        <p:cNvPr id="1" name=""/>
        <p:cNvGrpSpPr/>
        <p:nvPr/>
      </p:nvGrpSpPr>
      <p:grpSpPr>
        <a:xfrm>
          <a:off x="0" y="0"/>
          <a:ext cx="0" cy="0"/>
          <a:chOff x="0" y="0"/>
          <a:chExt cx="0" cy="0"/>
        </a:xfrm>
      </p:grpSpPr>
      <p:sp>
        <p:nvSpPr>
          <p:cNvPr id="1747" name="Title Text"/>
          <p:cNvSpPr txBox="1">
            <a:spLocks noGrp="1"/>
          </p:cNvSpPr>
          <p:nvPr>
            <p:ph type="title"/>
          </p:nvPr>
        </p:nvSpPr>
        <p:spPr>
          <a:xfrm>
            <a:off x="609600" y="381000"/>
            <a:ext cx="10972800" cy="1371600"/>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1748" name="Body Level One…"/>
          <p:cNvSpPr txBox="1">
            <a:spLocks noGrp="1"/>
          </p:cNvSpPr>
          <p:nvPr>
            <p:ph type="body" sz="half" idx="1"/>
          </p:nvPr>
        </p:nvSpPr>
        <p:spPr>
          <a:xfrm>
            <a:off x="609600" y="1981200"/>
            <a:ext cx="5384800" cy="4114800"/>
          </a:xfrm>
          <a:prstGeom prst="rect">
            <a:avLst/>
          </a:prstGeom>
        </p:spPr>
        <p:txBody>
          <a:bodyPr lIns="45719" tIns="45719" rIns="45719" bIns="45719"/>
          <a:lstStyle>
            <a:lvl1pPr marL="228600" indent="-228600">
              <a:spcBef>
                <a:spcPts val="1000"/>
              </a:spcBef>
              <a:buClrTx/>
              <a:buSzPct val="100000"/>
              <a:defRPr sz="2800">
                <a:solidFill>
                  <a:srgbClr val="000000"/>
                </a:solidFill>
                <a:latin typeface="Calibri"/>
                <a:ea typeface="Calibri"/>
                <a:cs typeface="Calibri"/>
                <a:sym typeface="Calibri"/>
              </a:defRPr>
            </a:lvl1pPr>
            <a:lvl2pPr marL="723900" indent="-266700">
              <a:spcBef>
                <a:spcPts val="1000"/>
              </a:spcBef>
              <a:buClrTx/>
              <a:buSzPct val="100000"/>
              <a:buChar char="•"/>
              <a:defRPr sz="2800">
                <a:solidFill>
                  <a:srgbClr val="000000"/>
                </a:solidFill>
                <a:latin typeface="Calibri"/>
                <a:ea typeface="Calibri"/>
                <a:cs typeface="Calibri"/>
                <a:sym typeface="Calibri"/>
              </a:defRPr>
            </a:lvl2pPr>
            <a:lvl3pPr marL="1234439" indent="-320039">
              <a:spcBef>
                <a:spcPts val="1000"/>
              </a:spcBef>
              <a:buClrTx/>
              <a:defRPr sz="2800">
                <a:solidFill>
                  <a:srgbClr val="000000"/>
                </a:solidFill>
                <a:latin typeface="Calibri"/>
                <a:ea typeface="Calibri"/>
                <a:cs typeface="Calibri"/>
                <a:sym typeface="Calibri"/>
              </a:defRPr>
            </a:lvl3pPr>
            <a:lvl4pPr marL="1727200" indent="-355600">
              <a:spcBef>
                <a:spcPts val="1000"/>
              </a:spcBef>
              <a:buClrTx/>
              <a:buChar char="•"/>
              <a:defRPr sz="2800">
                <a:solidFill>
                  <a:srgbClr val="000000"/>
                </a:solidFill>
                <a:latin typeface="Calibri"/>
                <a:ea typeface="Calibri"/>
                <a:cs typeface="Calibri"/>
                <a:sym typeface="Calibri"/>
              </a:defRPr>
            </a:lvl4pPr>
            <a:lvl5pPr marL="2184400" indent="-355600">
              <a:spcBef>
                <a:spcPts val="1000"/>
              </a:spcBef>
              <a:buClrTx/>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749" name="Text Placeholder 3"/>
          <p:cNvSpPr>
            <a:spLocks noGrp="1"/>
          </p:cNvSpPr>
          <p:nvPr>
            <p:ph type="body" sz="half" idx="21"/>
          </p:nvPr>
        </p:nvSpPr>
        <p:spPr>
          <a:xfrm>
            <a:off x="6197600" y="1981200"/>
            <a:ext cx="5384800" cy="4114800"/>
          </a:xfrm>
          <a:prstGeom prst="rect">
            <a:avLst/>
          </a:prstGeom>
        </p:spPr>
        <p:txBody>
          <a:bodyPr lIns="45719" tIns="45719" rIns="45719" bIns="45719"/>
          <a:lstStyle/>
          <a:p>
            <a:pPr marL="228600" indent="-228600">
              <a:spcBef>
                <a:spcPts val="1000"/>
              </a:spcBef>
              <a:buClrTx/>
              <a:buSzPct val="100000"/>
              <a:defRPr sz="2800">
                <a:solidFill>
                  <a:srgbClr val="000000"/>
                </a:solidFill>
                <a:latin typeface="Calibri"/>
                <a:ea typeface="Calibri"/>
                <a:cs typeface="Calibri"/>
                <a:sym typeface="Calibri"/>
              </a:defRPr>
            </a:pPr>
            <a:endParaRPr/>
          </a:p>
        </p:txBody>
      </p:sp>
      <p:sp>
        <p:nvSpPr>
          <p:cNvPr id="1750"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Slide 0">
    <p:bg>
      <p:bgPr>
        <a:solidFill>
          <a:srgbClr val="2E0017"/>
        </a:solidFill>
        <a:effectLst/>
      </p:bgPr>
    </p:bg>
    <p:spTree>
      <p:nvGrpSpPr>
        <p:cNvPr id="1" name=""/>
        <p:cNvGrpSpPr/>
        <p:nvPr/>
      </p:nvGrpSpPr>
      <p:grpSpPr>
        <a:xfrm>
          <a:off x="0" y="0"/>
          <a:ext cx="0" cy="0"/>
          <a:chOff x="0" y="0"/>
          <a:chExt cx="0" cy="0"/>
        </a:xfrm>
      </p:grpSpPr>
      <p:sp>
        <p:nvSpPr>
          <p:cNvPr id="163" name="Title Text"/>
          <p:cNvSpPr txBox="1">
            <a:spLocks noGrp="1"/>
          </p:cNvSpPr>
          <p:nvPr>
            <p:ph type="title"/>
          </p:nvPr>
        </p:nvSpPr>
        <p:spPr>
          <a:xfrm>
            <a:off x="1219200" y="4343400"/>
            <a:ext cx="10363200" cy="1975105"/>
          </a:xfrm>
          <a:prstGeom prst="rect">
            <a:avLst/>
          </a:prstGeom>
        </p:spPr>
        <p:txBody>
          <a:bodyPr lIns="45719" tIns="45719" rIns="45719" bIns="45719" anchor="t"/>
          <a:lstStyle>
            <a:lvl1pPr marR="9144">
              <a:lnSpc>
                <a:spcPct val="100000"/>
              </a:lnSpc>
              <a:defRPr sz="4000" b="1">
                <a:solidFill>
                  <a:srgbClr val="C1EEFF"/>
                </a:solidFill>
                <a:latin typeface="Lucida Sans"/>
                <a:ea typeface="Lucida Sans"/>
                <a:cs typeface="Lucida Sans"/>
                <a:sym typeface="Lucida Sans"/>
              </a:defRPr>
            </a:lvl1pPr>
          </a:lstStyle>
          <a:p>
            <a:r>
              <a:t>Title Text</a:t>
            </a:r>
          </a:p>
        </p:txBody>
      </p:sp>
      <p:sp>
        <p:nvSpPr>
          <p:cNvPr id="164" name="Body Level One…"/>
          <p:cNvSpPr txBox="1">
            <a:spLocks noGrp="1"/>
          </p:cNvSpPr>
          <p:nvPr>
            <p:ph type="body" sz="quarter" idx="1"/>
          </p:nvPr>
        </p:nvSpPr>
        <p:spPr>
          <a:xfrm>
            <a:off x="1219200" y="2834639"/>
            <a:ext cx="10363200" cy="1508761"/>
          </a:xfrm>
          <a:prstGeom prst="rect">
            <a:avLst/>
          </a:prstGeom>
        </p:spPr>
        <p:txBody>
          <a:bodyPr lIns="45719" tIns="45719" rIns="45719" bIns="45719" anchor="b"/>
          <a:lstStyle>
            <a:lvl1pPr marL="0" indent="0">
              <a:lnSpc>
                <a:spcPct val="100000"/>
              </a:lnSpc>
              <a:spcBef>
                <a:spcPts val="0"/>
              </a:spcBef>
              <a:buClrTx/>
              <a:buSzTx/>
              <a:buFontTx/>
              <a:buNone/>
              <a:defRPr sz="2000">
                <a:latin typeface="Book Antiqua"/>
                <a:ea typeface="Book Antiqua"/>
                <a:cs typeface="Book Antiqua"/>
                <a:sym typeface="Book Antiqua"/>
              </a:defRPr>
            </a:lvl1pPr>
            <a:lvl2pPr marL="0" indent="457200">
              <a:lnSpc>
                <a:spcPct val="100000"/>
              </a:lnSpc>
              <a:spcBef>
                <a:spcPts val="0"/>
              </a:spcBef>
              <a:buClrTx/>
              <a:buSzTx/>
              <a:buFontTx/>
              <a:buNone/>
              <a:defRPr sz="2000">
                <a:latin typeface="Book Antiqua"/>
                <a:ea typeface="Book Antiqua"/>
                <a:cs typeface="Book Antiqua"/>
                <a:sym typeface="Book Antiqua"/>
              </a:defRPr>
            </a:lvl2pPr>
            <a:lvl3pPr marL="0" indent="914400">
              <a:lnSpc>
                <a:spcPct val="100000"/>
              </a:lnSpc>
              <a:spcBef>
                <a:spcPts val="0"/>
              </a:spcBef>
              <a:buClrTx/>
              <a:buSzTx/>
              <a:buFontTx/>
              <a:buNone/>
              <a:defRPr sz="2000">
                <a:latin typeface="Book Antiqua"/>
                <a:ea typeface="Book Antiqua"/>
                <a:cs typeface="Book Antiqua"/>
                <a:sym typeface="Book Antiqua"/>
              </a:defRPr>
            </a:lvl3pPr>
            <a:lvl4pPr marL="0" indent="1371600">
              <a:lnSpc>
                <a:spcPct val="100000"/>
              </a:lnSpc>
              <a:spcBef>
                <a:spcPts val="0"/>
              </a:spcBef>
              <a:buClrTx/>
              <a:buSzTx/>
              <a:buFontTx/>
              <a:buNone/>
              <a:defRPr sz="2000">
                <a:latin typeface="Book Antiqua"/>
                <a:ea typeface="Book Antiqua"/>
                <a:cs typeface="Book Antiqua"/>
                <a:sym typeface="Book Antiqua"/>
              </a:defRPr>
            </a:lvl4pPr>
            <a:lvl5pPr marL="0" indent="1828800">
              <a:lnSpc>
                <a:spcPct val="100000"/>
              </a:lnSpc>
              <a:spcBef>
                <a:spcPts val="0"/>
              </a:spcBef>
              <a:buClrTx/>
              <a:buSzTx/>
              <a:buFontTx/>
              <a:buNone/>
              <a:defRPr sz="2000">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165" name="Slide Number"/>
          <p:cNvSpPr txBox="1">
            <a:spLocks noGrp="1"/>
          </p:cNvSpPr>
          <p:nvPr>
            <p:ph type="sldNum" sz="quarter" idx="2"/>
          </p:nvPr>
        </p:nvSpPr>
        <p:spPr>
          <a:xfrm>
            <a:off x="11480800" y="6512560"/>
            <a:ext cx="256540" cy="269241"/>
          </a:xfrm>
          <a:prstGeom prst="rect">
            <a:avLst/>
          </a:prstGeom>
        </p:spPr>
        <p:txBody>
          <a:bodyPr lIns="45719" tIns="45719" rIns="45719" bIns="45719" anchor="b"/>
          <a:lstStyle>
            <a:lvl1pPr algn="l">
              <a:defRPr sz="1200">
                <a:solidFill>
                  <a:srgbClr val="D6ECFF"/>
                </a:solidFill>
                <a:latin typeface="Book Antiqua"/>
                <a:ea typeface="Book Antiqua"/>
                <a:cs typeface="Book Antiqua"/>
                <a:sym typeface="Book Antiqua"/>
              </a:defRPr>
            </a:lvl1pPr>
          </a:lstStyle>
          <a:p>
            <a:fld id="{86CB4B4D-7CA3-9044-876B-883B54F8677D}" type="slidenum">
              <a:t>‹#›</a:t>
            </a:fld>
            <a:endParaRPr/>
          </a:p>
        </p:txBody>
      </p:sp>
    </p:spTree>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name="Title, Content and Text 0">
    <p:bg>
      <p:bgPr>
        <a:solidFill>
          <a:srgbClr val="002600"/>
        </a:solidFill>
        <a:effectLst/>
      </p:bgPr>
    </p:bg>
    <p:spTree>
      <p:nvGrpSpPr>
        <p:cNvPr id="1" name=""/>
        <p:cNvGrpSpPr/>
        <p:nvPr/>
      </p:nvGrpSpPr>
      <p:grpSpPr>
        <a:xfrm>
          <a:off x="0" y="0"/>
          <a:ext cx="0" cy="0"/>
          <a:chOff x="0" y="0"/>
          <a:chExt cx="0" cy="0"/>
        </a:xfrm>
      </p:grpSpPr>
      <p:sp>
        <p:nvSpPr>
          <p:cNvPr id="1757" name="Title Text"/>
          <p:cNvSpPr txBox="1">
            <a:spLocks noGrp="1"/>
          </p:cNvSpPr>
          <p:nvPr>
            <p:ph type="title"/>
          </p:nvPr>
        </p:nvSpPr>
        <p:spPr>
          <a:xfrm>
            <a:off x="609600" y="381000"/>
            <a:ext cx="10972800" cy="1371600"/>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1758" name="Body Level One…"/>
          <p:cNvSpPr txBox="1">
            <a:spLocks noGrp="1"/>
          </p:cNvSpPr>
          <p:nvPr>
            <p:ph type="body" sz="half" idx="1"/>
          </p:nvPr>
        </p:nvSpPr>
        <p:spPr>
          <a:xfrm>
            <a:off x="609600" y="1981200"/>
            <a:ext cx="5384800" cy="4114800"/>
          </a:xfrm>
          <a:prstGeom prst="rect">
            <a:avLst/>
          </a:prstGeom>
        </p:spPr>
        <p:txBody>
          <a:bodyPr lIns="45719" tIns="45719" rIns="45719" bIns="45719"/>
          <a:lstStyle>
            <a:lvl1pPr marL="228600" indent="-228600">
              <a:spcBef>
                <a:spcPts val="1000"/>
              </a:spcBef>
              <a:buClrTx/>
              <a:buSzPct val="100000"/>
              <a:defRPr sz="2800">
                <a:solidFill>
                  <a:srgbClr val="000000"/>
                </a:solidFill>
                <a:latin typeface="Calibri"/>
                <a:ea typeface="Calibri"/>
                <a:cs typeface="Calibri"/>
                <a:sym typeface="Calibri"/>
              </a:defRPr>
            </a:lvl1pPr>
            <a:lvl2pPr marL="723900" indent="-266700">
              <a:spcBef>
                <a:spcPts val="1000"/>
              </a:spcBef>
              <a:buClrTx/>
              <a:buSzPct val="100000"/>
              <a:buChar char="•"/>
              <a:defRPr sz="2800">
                <a:solidFill>
                  <a:srgbClr val="000000"/>
                </a:solidFill>
                <a:latin typeface="Calibri"/>
                <a:ea typeface="Calibri"/>
                <a:cs typeface="Calibri"/>
                <a:sym typeface="Calibri"/>
              </a:defRPr>
            </a:lvl2pPr>
            <a:lvl3pPr marL="1234439" indent="-320039">
              <a:spcBef>
                <a:spcPts val="1000"/>
              </a:spcBef>
              <a:buClrTx/>
              <a:defRPr sz="2800">
                <a:solidFill>
                  <a:srgbClr val="000000"/>
                </a:solidFill>
                <a:latin typeface="Calibri"/>
                <a:ea typeface="Calibri"/>
                <a:cs typeface="Calibri"/>
                <a:sym typeface="Calibri"/>
              </a:defRPr>
            </a:lvl3pPr>
            <a:lvl4pPr marL="1727200" indent="-355600">
              <a:spcBef>
                <a:spcPts val="1000"/>
              </a:spcBef>
              <a:buClrTx/>
              <a:buChar char="•"/>
              <a:defRPr sz="2800">
                <a:solidFill>
                  <a:srgbClr val="000000"/>
                </a:solidFill>
                <a:latin typeface="Calibri"/>
                <a:ea typeface="Calibri"/>
                <a:cs typeface="Calibri"/>
                <a:sym typeface="Calibri"/>
              </a:defRPr>
            </a:lvl4pPr>
            <a:lvl5pPr marL="2184400" indent="-355600">
              <a:spcBef>
                <a:spcPts val="1000"/>
              </a:spcBef>
              <a:buClrTx/>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759" name="Text Placeholder 3"/>
          <p:cNvSpPr>
            <a:spLocks noGrp="1"/>
          </p:cNvSpPr>
          <p:nvPr>
            <p:ph type="body" sz="half" idx="21"/>
          </p:nvPr>
        </p:nvSpPr>
        <p:spPr>
          <a:xfrm>
            <a:off x="6197600" y="1981200"/>
            <a:ext cx="5384800" cy="4114800"/>
          </a:xfrm>
          <a:prstGeom prst="rect">
            <a:avLst/>
          </a:prstGeom>
        </p:spPr>
        <p:txBody>
          <a:bodyPr lIns="45719" tIns="45719" rIns="45719" bIns="45719"/>
          <a:lstStyle/>
          <a:p>
            <a:pPr marL="228600" indent="-228600">
              <a:spcBef>
                <a:spcPts val="1000"/>
              </a:spcBef>
              <a:buClrTx/>
              <a:buSzPct val="100000"/>
              <a:defRPr sz="2800">
                <a:solidFill>
                  <a:srgbClr val="000000"/>
                </a:solidFill>
                <a:latin typeface="Calibri"/>
                <a:ea typeface="Calibri"/>
                <a:cs typeface="Calibri"/>
                <a:sym typeface="Calibri"/>
              </a:defRPr>
            </a:pPr>
            <a:endParaRPr/>
          </a:p>
        </p:txBody>
      </p:sp>
      <p:sp>
        <p:nvSpPr>
          <p:cNvPr id="1760"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Title and Content Over Text">
    <p:bg>
      <p:bgPr>
        <a:solidFill>
          <a:srgbClr val="FFFFFF"/>
        </a:solidFill>
        <a:effectLst/>
      </p:bgPr>
    </p:bg>
    <p:spTree>
      <p:nvGrpSpPr>
        <p:cNvPr id="1" name=""/>
        <p:cNvGrpSpPr/>
        <p:nvPr/>
      </p:nvGrpSpPr>
      <p:grpSpPr>
        <a:xfrm>
          <a:off x="0" y="0"/>
          <a:ext cx="0" cy="0"/>
          <a:chOff x="0" y="0"/>
          <a:chExt cx="0" cy="0"/>
        </a:xfrm>
      </p:grpSpPr>
      <p:sp>
        <p:nvSpPr>
          <p:cNvPr id="1767" name="Title Text"/>
          <p:cNvSpPr txBox="1">
            <a:spLocks noGrp="1"/>
          </p:cNvSpPr>
          <p:nvPr>
            <p:ph type="title"/>
          </p:nvPr>
        </p:nvSpPr>
        <p:spPr>
          <a:xfrm>
            <a:off x="609600" y="381000"/>
            <a:ext cx="10972800" cy="1371600"/>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1768" name="Body Level One…"/>
          <p:cNvSpPr txBox="1">
            <a:spLocks noGrp="1"/>
          </p:cNvSpPr>
          <p:nvPr>
            <p:ph type="body" sz="half" idx="1"/>
          </p:nvPr>
        </p:nvSpPr>
        <p:spPr>
          <a:xfrm>
            <a:off x="609600" y="1981200"/>
            <a:ext cx="10972800" cy="1981200"/>
          </a:xfrm>
          <a:prstGeom prst="rect">
            <a:avLst/>
          </a:prstGeom>
        </p:spPr>
        <p:txBody>
          <a:bodyPr lIns="45719" tIns="45719" rIns="45719" bIns="45719"/>
          <a:lstStyle>
            <a:lvl1pPr marL="228600" indent="-228600">
              <a:spcBef>
                <a:spcPts val="1000"/>
              </a:spcBef>
              <a:buClrTx/>
              <a:buSzPct val="100000"/>
              <a:defRPr sz="2800">
                <a:solidFill>
                  <a:srgbClr val="000000"/>
                </a:solidFill>
                <a:latin typeface="Calibri"/>
                <a:ea typeface="Calibri"/>
                <a:cs typeface="Calibri"/>
                <a:sym typeface="Calibri"/>
              </a:defRPr>
            </a:lvl1pPr>
            <a:lvl2pPr marL="723900" indent="-266700">
              <a:spcBef>
                <a:spcPts val="1000"/>
              </a:spcBef>
              <a:buClrTx/>
              <a:buSzPct val="100000"/>
              <a:buChar char="•"/>
              <a:defRPr sz="2800">
                <a:solidFill>
                  <a:srgbClr val="000000"/>
                </a:solidFill>
                <a:latin typeface="Calibri"/>
                <a:ea typeface="Calibri"/>
                <a:cs typeface="Calibri"/>
                <a:sym typeface="Calibri"/>
              </a:defRPr>
            </a:lvl2pPr>
            <a:lvl3pPr marL="1234439" indent="-320039">
              <a:spcBef>
                <a:spcPts val="1000"/>
              </a:spcBef>
              <a:buClrTx/>
              <a:defRPr sz="2800">
                <a:solidFill>
                  <a:srgbClr val="000000"/>
                </a:solidFill>
                <a:latin typeface="Calibri"/>
                <a:ea typeface="Calibri"/>
                <a:cs typeface="Calibri"/>
                <a:sym typeface="Calibri"/>
              </a:defRPr>
            </a:lvl3pPr>
            <a:lvl4pPr marL="1727200" indent="-355600">
              <a:spcBef>
                <a:spcPts val="1000"/>
              </a:spcBef>
              <a:buClrTx/>
              <a:buChar char="•"/>
              <a:defRPr sz="2800">
                <a:solidFill>
                  <a:srgbClr val="000000"/>
                </a:solidFill>
                <a:latin typeface="Calibri"/>
                <a:ea typeface="Calibri"/>
                <a:cs typeface="Calibri"/>
                <a:sym typeface="Calibri"/>
              </a:defRPr>
            </a:lvl4pPr>
            <a:lvl5pPr marL="2184400" indent="-355600">
              <a:spcBef>
                <a:spcPts val="1000"/>
              </a:spcBef>
              <a:buClrTx/>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769" name="Text Placeholder 3"/>
          <p:cNvSpPr>
            <a:spLocks noGrp="1"/>
          </p:cNvSpPr>
          <p:nvPr>
            <p:ph type="body" sz="half" idx="21"/>
          </p:nvPr>
        </p:nvSpPr>
        <p:spPr>
          <a:xfrm>
            <a:off x="609600" y="4114800"/>
            <a:ext cx="10972800" cy="1981200"/>
          </a:xfrm>
          <a:prstGeom prst="rect">
            <a:avLst/>
          </a:prstGeom>
        </p:spPr>
        <p:txBody>
          <a:bodyPr lIns="45719" tIns="45719" rIns="45719" bIns="45719"/>
          <a:lstStyle/>
          <a:p>
            <a:pPr marL="228600" indent="-228600">
              <a:spcBef>
                <a:spcPts val="1000"/>
              </a:spcBef>
              <a:buClrTx/>
              <a:buSzPct val="100000"/>
              <a:defRPr sz="2800">
                <a:solidFill>
                  <a:srgbClr val="000000"/>
                </a:solidFill>
                <a:latin typeface="Calibri"/>
                <a:ea typeface="Calibri"/>
                <a:cs typeface="Calibri"/>
                <a:sym typeface="Calibri"/>
              </a:defRPr>
            </a:pPr>
            <a:endParaRPr/>
          </a:p>
        </p:txBody>
      </p:sp>
      <p:sp>
        <p:nvSpPr>
          <p:cNvPr id="1770"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Title and Content Over Text 0">
    <p:bg>
      <p:bgPr>
        <a:solidFill>
          <a:srgbClr val="203864"/>
        </a:solidFill>
        <a:effectLst/>
      </p:bgPr>
    </p:bg>
    <p:spTree>
      <p:nvGrpSpPr>
        <p:cNvPr id="1" name=""/>
        <p:cNvGrpSpPr/>
        <p:nvPr/>
      </p:nvGrpSpPr>
      <p:grpSpPr>
        <a:xfrm>
          <a:off x="0" y="0"/>
          <a:ext cx="0" cy="0"/>
          <a:chOff x="0" y="0"/>
          <a:chExt cx="0" cy="0"/>
        </a:xfrm>
      </p:grpSpPr>
      <p:sp>
        <p:nvSpPr>
          <p:cNvPr id="1777" name="Title Text"/>
          <p:cNvSpPr txBox="1">
            <a:spLocks noGrp="1"/>
          </p:cNvSpPr>
          <p:nvPr>
            <p:ph type="title"/>
          </p:nvPr>
        </p:nvSpPr>
        <p:spPr>
          <a:xfrm>
            <a:off x="609600" y="381000"/>
            <a:ext cx="10972800" cy="1371600"/>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1778" name="Body Level One…"/>
          <p:cNvSpPr txBox="1">
            <a:spLocks noGrp="1"/>
          </p:cNvSpPr>
          <p:nvPr>
            <p:ph type="body" sz="half" idx="1"/>
          </p:nvPr>
        </p:nvSpPr>
        <p:spPr>
          <a:xfrm>
            <a:off x="609600" y="1981200"/>
            <a:ext cx="10972800" cy="1981200"/>
          </a:xfrm>
          <a:prstGeom prst="rect">
            <a:avLst/>
          </a:prstGeom>
        </p:spPr>
        <p:txBody>
          <a:bodyPr lIns="45719" tIns="45719" rIns="45719" bIns="45719"/>
          <a:lstStyle>
            <a:lvl1pPr marL="228600" indent="-228600">
              <a:spcBef>
                <a:spcPts val="1000"/>
              </a:spcBef>
              <a:buClrTx/>
              <a:buSzPct val="100000"/>
              <a:defRPr sz="2800">
                <a:solidFill>
                  <a:srgbClr val="000000"/>
                </a:solidFill>
                <a:latin typeface="Calibri"/>
                <a:ea typeface="Calibri"/>
                <a:cs typeface="Calibri"/>
                <a:sym typeface="Calibri"/>
              </a:defRPr>
            </a:lvl1pPr>
            <a:lvl2pPr marL="723900" indent="-266700">
              <a:spcBef>
                <a:spcPts val="1000"/>
              </a:spcBef>
              <a:buClrTx/>
              <a:buSzPct val="100000"/>
              <a:buChar char="•"/>
              <a:defRPr sz="2800">
                <a:solidFill>
                  <a:srgbClr val="000000"/>
                </a:solidFill>
                <a:latin typeface="Calibri"/>
                <a:ea typeface="Calibri"/>
                <a:cs typeface="Calibri"/>
                <a:sym typeface="Calibri"/>
              </a:defRPr>
            </a:lvl2pPr>
            <a:lvl3pPr marL="1234439" indent="-320039">
              <a:spcBef>
                <a:spcPts val="1000"/>
              </a:spcBef>
              <a:buClrTx/>
              <a:defRPr sz="2800">
                <a:solidFill>
                  <a:srgbClr val="000000"/>
                </a:solidFill>
                <a:latin typeface="Calibri"/>
                <a:ea typeface="Calibri"/>
                <a:cs typeface="Calibri"/>
                <a:sym typeface="Calibri"/>
              </a:defRPr>
            </a:lvl3pPr>
            <a:lvl4pPr marL="1727200" indent="-355600">
              <a:spcBef>
                <a:spcPts val="1000"/>
              </a:spcBef>
              <a:buClrTx/>
              <a:buChar char="•"/>
              <a:defRPr sz="2800">
                <a:solidFill>
                  <a:srgbClr val="000000"/>
                </a:solidFill>
                <a:latin typeface="Calibri"/>
                <a:ea typeface="Calibri"/>
                <a:cs typeface="Calibri"/>
                <a:sym typeface="Calibri"/>
              </a:defRPr>
            </a:lvl4pPr>
            <a:lvl5pPr marL="2184400" indent="-355600">
              <a:spcBef>
                <a:spcPts val="1000"/>
              </a:spcBef>
              <a:buClrTx/>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779" name="Text Placeholder 3"/>
          <p:cNvSpPr>
            <a:spLocks noGrp="1"/>
          </p:cNvSpPr>
          <p:nvPr>
            <p:ph type="body" sz="half" idx="21"/>
          </p:nvPr>
        </p:nvSpPr>
        <p:spPr>
          <a:xfrm>
            <a:off x="609600" y="4114800"/>
            <a:ext cx="10972800" cy="1981200"/>
          </a:xfrm>
          <a:prstGeom prst="rect">
            <a:avLst/>
          </a:prstGeom>
        </p:spPr>
        <p:txBody>
          <a:bodyPr lIns="45719" tIns="45719" rIns="45719" bIns="45719"/>
          <a:lstStyle/>
          <a:p>
            <a:pPr marL="228600" indent="-228600">
              <a:spcBef>
                <a:spcPts val="1000"/>
              </a:spcBef>
              <a:buClrTx/>
              <a:buSzPct val="100000"/>
              <a:defRPr sz="2800">
                <a:solidFill>
                  <a:srgbClr val="000000"/>
                </a:solidFill>
                <a:latin typeface="Calibri"/>
                <a:ea typeface="Calibri"/>
                <a:cs typeface="Calibri"/>
                <a:sym typeface="Calibri"/>
              </a:defRPr>
            </a:pPr>
            <a:endParaRPr/>
          </a:p>
        </p:txBody>
      </p:sp>
      <p:sp>
        <p:nvSpPr>
          <p:cNvPr id="1780"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Title Slide">
    <p:bg>
      <p:bgPr>
        <a:solidFill>
          <a:srgbClr val="FFFFFF"/>
        </a:solidFill>
        <a:effectLst/>
      </p:bgPr>
    </p:bg>
    <p:spTree>
      <p:nvGrpSpPr>
        <p:cNvPr id="1" name=""/>
        <p:cNvGrpSpPr/>
        <p:nvPr/>
      </p:nvGrpSpPr>
      <p:grpSpPr>
        <a:xfrm>
          <a:off x="0" y="0"/>
          <a:ext cx="0" cy="0"/>
          <a:chOff x="0" y="0"/>
          <a:chExt cx="0" cy="0"/>
        </a:xfrm>
      </p:grpSpPr>
      <p:sp>
        <p:nvSpPr>
          <p:cNvPr id="1787" name="Title Text"/>
          <p:cNvSpPr txBox="1">
            <a:spLocks noGrp="1"/>
          </p:cNvSpPr>
          <p:nvPr>
            <p:ph type="title"/>
          </p:nvPr>
        </p:nvSpPr>
        <p:spPr>
          <a:xfrm>
            <a:off x="1524000" y="1122362"/>
            <a:ext cx="9144000" cy="2387601"/>
          </a:xfrm>
          <a:prstGeom prst="rect">
            <a:avLst/>
          </a:prstGeom>
        </p:spPr>
        <p:txBody>
          <a:bodyPr lIns="45719" tIns="45719" rIns="45719" bIns="45719"/>
          <a:lstStyle>
            <a:lvl1pPr algn="ctr">
              <a:lnSpc>
                <a:spcPct val="90000"/>
              </a:lnSpc>
              <a:defRPr sz="6000" cap="none">
                <a:solidFill>
                  <a:srgbClr val="000000"/>
                </a:solidFill>
                <a:latin typeface="Calibri Light"/>
                <a:ea typeface="Calibri Light"/>
                <a:cs typeface="Calibri Light"/>
                <a:sym typeface="Calibri Light"/>
              </a:defRPr>
            </a:lvl1pPr>
          </a:lstStyle>
          <a:p>
            <a:r>
              <a:t>Title Text</a:t>
            </a:r>
          </a:p>
        </p:txBody>
      </p:sp>
      <p:sp>
        <p:nvSpPr>
          <p:cNvPr id="1788" name="Body Level One…"/>
          <p:cNvSpPr txBox="1">
            <a:spLocks noGrp="1"/>
          </p:cNvSpPr>
          <p:nvPr>
            <p:ph type="body" sz="quarter" idx="1"/>
          </p:nvPr>
        </p:nvSpPr>
        <p:spPr>
          <a:xfrm>
            <a:off x="1524000" y="3602037"/>
            <a:ext cx="9144000" cy="1655763"/>
          </a:xfrm>
          <a:prstGeom prst="rect">
            <a:avLst/>
          </a:prstGeom>
        </p:spPr>
        <p:txBody>
          <a:bodyPr lIns="45719" tIns="45719" rIns="45719" bIns="45719"/>
          <a:lstStyle>
            <a:lvl1pPr marL="0" indent="0" algn="ctr">
              <a:spcBef>
                <a:spcPts val="1000"/>
              </a:spcBef>
              <a:buClrTx/>
              <a:buSzTx/>
              <a:buFontTx/>
              <a:buNone/>
              <a:defRPr sz="2400">
                <a:solidFill>
                  <a:srgbClr val="000000"/>
                </a:solidFill>
                <a:latin typeface="Calibri"/>
                <a:ea typeface="Calibri"/>
                <a:cs typeface="Calibri"/>
                <a:sym typeface="Calibri"/>
              </a:defRPr>
            </a:lvl1pPr>
            <a:lvl2pPr marL="0" indent="457200" algn="ctr">
              <a:spcBef>
                <a:spcPts val="1000"/>
              </a:spcBef>
              <a:buClrTx/>
              <a:buSzTx/>
              <a:buFontTx/>
              <a:buNone/>
              <a:defRPr sz="2400">
                <a:solidFill>
                  <a:srgbClr val="000000"/>
                </a:solidFill>
                <a:latin typeface="Calibri"/>
                <a:ea typeface="Calibri"/>
                <a:cs typeface="Calibri"/>
                <a:sym typeface="Calibri"/>
              </a:defRPr>
            </a:lvl2pPr>
            <a:lvl3pPr marL="0" indent="914400" algn="ctr">
              <a:spcBef>
                <a:spcPts val="1000"/>
              </a:spcBef>
              <a:buClrTx/>
              <a:buSzTx/>
              <a:buFontTx/>
              <a:buNone/>
              <a:defRPr sz="2400">
                <a:solidFill>
                  <a:srgbClr val="000000"/>
                </a:solidFill>
                <a:latin typeface="Calibri"/>
                <a:ea typeface="Calibri"/>
                <a:cs typeface="Calibri"/>
                <a:sym typeface="Calibri"/>
              </a:defRPr>
            </a:lvl3pPr>
            <a:lvl4pPr marL="0" indent="1371600" algn="ctr">
              <a:spcBef>
                <a:spcPts val="1000"/>
              </a:spcBef>
              <a:buClrTx/>
              <a:buSzTx/>
              <a:buFontTx/>
              <a:buNone/>
              <a:defRPr sz="2400">
                <a:solidFill>
                  <a:srgbClr val="000000"/>
                </a:solidFill>
                <a:latin typeface="Calibri"/>
                <a:ea typeface="Calibri"/>
                <a:cs typeface="Calibri"/>
                <a:sym typeface="Calibri"/>
              </a:defRPr>
            </a:lvl4pPr>
            <a:lvl5pPr marL="0" indent="1828800" algn="ctr">
              <a:spcBef>
                <a:spcPts val="1000"/>
              </a:spcBef>
              <a:buClrTx/>
              <a:buSzTx/>
              <a:buFontTx/>
              <a:buNone/>
              <a:defRPr sz="2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789"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FFFFFF"/>
        </a:solidFill>
        <a:effectLst/>
      </p:bgPr>
    </p:bg>
    <p:spTree>
      <p:nvGrpSpPr>
        <p:cNvPr id="1" name=""/>
        <p:cNvGrpSpPr/>
        <p:nvPr/>
      </p:nvGrpSpPr>
      <p:grpSpPr>
        <a:xfrm>
          <a:off x="0" y="0"/>
          <a:ext cx="0" cy="0"/>
          <a:chOff x="0" y="0"/>
          <a:chExt cx="0" cy="0"/>
        </a:xfrm>
      </p:grpSpPr>
      <p:sp>
        <p:nvSpPr>
          <p:cNvPr id="1796" name="Title Text"/>
          <p:cNvSpPr txBox="1">
            <a:spLocks noGrp="1"/>
          </p:cNvSpPr>
          <p:nvPr>
            <p:ph type="title"/>
          </p:nvPr>
        </p:nvSpPr>
        <p:spPr>
          <a:xfrm>
            <a:off x="838200" y="365125"/>
            <a:ext cx="10515600" cy="1325563"/>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1797" name="Body Level One…"/>
          <p:cNvSpPr txBox="1">
            <a:spLocks noGrp="1"/>
          </p:cNvSpPr>
          <p:nvPr>
            <p:ph type="body" idx="1"/>
          </p:nvPr>
        </p:nvSpPr>
        <p:spPr>
          <a:xfrm>
            <a:off x="838200" y="1825625"/>
            <a:ext cx="10515600" cy="4351338"/>
          </a:xfrm>
          <a:prstGeom prst="rect">
            <a:avLst/>
          </a:prstGeom>
        </p:spPr>
        <p:txBody>
          <a:bodyPr lIns="45719" tIns="45719" rIns="45719" bIns="45719"/>
          <a:lstStyle>
            <a:lvl1pPr marL="228600" indent="-228600">
              <a:spcBef>
                <a:spcPts val="1000"/>
              </a:spcBef>
              <a:buClrTx/>
              <a:buSzPct val="100000"/>
              <a:defRPr sz="2800">
                <a:solidFill>
                  <a:srgbClr val="000000"/>
                </a:solidFill>
                <a:latin typeface="Calibri"/>
                <a:ea typeface="Calibri"/>
                <a:cs typeface="Calibri"/>
                <a:sym typeface="Calibri"/>
              </a:defRPr>
            </a:lvl1pPr>
            <a:lvl2pPr marL="723900" indent="-266700">
              <a:spcBef>
                <a:spcPts val="1000"/>
              </a:spcBef>
              <a:buClrTx/>
              <a:buSzPct val="100000"/>
              <a:buChar char="•"/>
              <a:defRPr sz="2800">
                <a:solidFill>
                  <a:srgbClr val="000000"/>
                </a:solidFill>
                <a:latin typeface="Calibri"/>
                <a:ea typeface="Calibri"/>
                <a:cs typeface="Calibri"/>
                <a:sym typeface="Calibri"/>
              </a:defRPr>
            </a:lvl2pPr>
            <a:lvl3pPr marL="1234439" indent="-320039">
              <a:spcBef>
                <a:spcPts val="1000"/>
              </a:spcBef>
              <a:buClrTx/>
              <a:defRPr sz="2800">
                <a:solidFill>
                  <a:srgbClr val="000000"/>
                </a:solidFill>
                <a:latin typeface="Calibri"/>
                <a:ea typeface="Calibri"/>
                <a:cs typeface="Calibri"/>
                <a:sym typeface="Calibri"/>
              </a:defRPr>
            </a:lvl3pPr>
            <a:lvl4pPr marL="1727200" indent="-355600">
              <a:spcBef>
                <a:spcPts val="1000"/>
              </a:spcBef>
              <a:buClrTx/>
              <a:buChar char="•"/>
              <a:defRPr sz="2800">
                <a:solidFill>
                  <a:srgbClr val="000000"/>
                </a:solidFill>
                <a:latin typeface="Calibri"/>
                <a:ea typeface="Calibri"/>
                <a:cs typeface="Calibri"/>
                <a:sym typeface="Calibri"/>
              </a:defRPr>
            </a:lvl4pPr>
            <a:lvl5pPr marL="2184400" indent="-355600">
              <a:spcBef>
                <a:spcPts val="1000"/>
              </a:spcBef>
              <a:buClrTx/>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798"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Title and Content 0">
    <p:bg>
      <p:bgPr>
        <a:solidFill>
          <a:srgbClr val="203864"/>
        </a:solidFill>
        <a:effectLst/>
      </p:bgPr>
    </p:bg>
    <p:spTree>
      <p:nvGrpSpPr>
        <p:cNvPr id="1" name=""/>
        <p:cNvGrpSpPr/>
        <p:nvPr/>
      </p:nvGrpSpPr>
      <p:grpSpPr>
        <a:xfrm>
          <a:off x="0" y="0"/>
          <a:ext cx="0" cy="0"/>
          <a:chOff x="0" y="0"/>
          <a:chExt cx="0" cy="0"/>
        </a:xfrm>
      </p:grpSpPr>
      <p:sp>
        <p:nvSpPr>
          <p:cNvPr id="1805" name="Title Text"/>
          <p:cNvSpPr txBox="1">
            <a:spLocks noGrp="1"/>
          </p:cNvSpPr>
          <p:nvPr>
            <p:ph type="title"/>
          </p:nvPr>
        </p:nvSpPr>
        <p:spPr>
          <a:xfrm>
            <a:off x="838200" y="365125"/>
            <a:ext cx="10515600" cy="1325563"/>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1806" name="Body Level One…"/>
          <p:cNvSpPr txBox="1">
            <a:spLocks noGrp="1"/>
          </p:cNvSpPr>
          <p:nvPr>
            <p:ph type="body" idx="1"/>
          </p:nvPr>
        </p:nvSpPr>
        <p:spPr>
          <a:xfrm>
            <a:off x="838200" y="1825625"/>
            <a:ext cx="10515600" cy="4351338"/>
          </a:xfrm>
          <a:prstGeom prst="rect">
            <a:avLst/>
          </a:prstGeom>
        </p:spPr>
        <p:txBody>
          <a:bodyPr lIns="45719" tIns="45719" rIns="45719" bIns="45719"/>
          <a:lstStyle>
            <a:lvl1pPr marL="228600" indent="-228600">
              <a:spcBef>
                <a:spcPts val="1000"/>
              </a:spcBef>
              <a:buClrTx/>
              <a:buSzPct val="100000"/>
              <a:defRPr sz="2800">
                <a:solidFill>
                  <a:srgbClr val="000000"/>
                </a:solidFill>
                <a:latin typeface="Calibri"/>
                <a:ea typeface="Calibri"/>
                <a:cs typeface="Calibri"/>
                <a:sym typeface="Calibri"/>
              </a:defRPr>
            </a:lvl1pPr>
            <a:lvl2pPr marL="723900" indent="-266700">
              <a:spcBef>
                <a:spcPts val="1000"/>
              </a:spcBef>
              <a:buClrTx/>
              <a:buSzPct val="100000"/>
              <a:buChar char="•"/>
              <a:defRPr sz="2800">
                <a:solidFill>
                  <a:srgbClr val="000000"/>
                </a:solidFill>
                <a:latin typeface="Calibri"/>
                <a:ea typeface="Calibri"/>
                <a:cs typeface="Calibri"/>
                <a:sym typeface="Calibri"/>
              </a:defRPr>
            </a:lvl2pPr>
            <a:lvl3pPr marL="1234439" indent="-320039">
              <a:spcBef>
                <a:spcPts val="1000"/>
              </a:spcBef>
              <a:buClrTx/>
              <a:defRPr sz="2800">
                <a:solidFill>
                  <a:srgbClr val="000000"/>
                </a:solidFill>
                <a:latin typeface="Calibri"/>
                <a:ea typeface="Calibri"/>
                <a:cs typeface="Calibri"/>
                <a:sym typeface="Calibri"/>
              </a:defRPr>
            </a:lvl3pPr>
            <a:lvl4pPr marL="1727200" indent="-355600">
              <a:spcBef>
                <a:spcPts val="1000"/>
              </a:spcBef>
              <a:buClrTx/>
              <a:buChar char="•"/>
              <a:defRPr sz="2800">
                <a:solidFill>
                  <a:srgbClr val="000000"/>
                </a:solidFill>
                <a:latin typeface="Calibri"/>
                <a:ea typeface="Calibri"/>
                <a:cs typeface="Calibri"/>
                <a:sym typeface="Calibri"/>
              </a:defRPr>
            </a:lvl4pPr>
            <a:lvl5pPr marL="2184400" indent="-355600">
              <a:spcBef>
                <a:spcPts val="1000"/>
              </a:spcBef>
              <a:buClrTx/>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807"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FFFFFF"/>
        </a:solidFill>
        <a:effectLst/>
      </p:bgPr>
    </p:bg>
    <p:spTree>
      <p:nvGrpSpPr>
        <p:cNvPr id="1" name=""/>
        <p:cNvGrpSpPr/>
        <p:nvPr/>
      </p:nvGrpSpPr>
      <p:grpSpPr>
        <a:xfrm>
          <a:off x="0" y="0"/>
          <a:ext cx="0" cy="0"/>
          <a:chOff x="0" y="0"/>
          <a:chExt cx="0" cy="0"/>
        </a:xfrm>
      </p:grpSpPr>
      <p:sp>
        <p:nvSpPr>
          <p:cNvPr id="1814" name="Title Text"/>
          <p:cNvSpPr txBox="1">
            <a:spLocks noGrp="1"/>
          </p:cNvSpPr>
          <p:nvPr>
            <p:ph type="title"/>
          </p:nvPr>
        </p:nvSpPr>
        <p:spPr>
          <a:xfrm>
            <a:off x="831850" y="1709738"/>
            <a:ext cx="10515600" cy="2852737"/>
          </a:xfrm>
          <a:prstGeom prst="rect">
            <a:avLst/>
          </a:prstGeom>
        </p:spPr>
        <p:txBody>
          <a:bodyPr lIns="45719" tIns="45719" rIns="45719" bIns="45719"/>
          <a:lstStyle>
            <a:lvl1pPr>
              <a:lnSpc>
                <a:spcPct val="90000"/>
              </a:lnSpc>
              <a:defRPr sz="6000" cap="none">
                <a:solidFill>
                  <a:srgbClr val="000000"/>
                </a:solidFill>
                <a:latin typeface="Calibri Light"/>
                <a:ea typeface="Calibri Light"/>
                <a:cs typeface="Calibri Light"/>
                <a:sym typeface="Calibri Light"/>
              </a:defRPr>
            </a:lvl1pPr>
          </a:lstStyle>
          <a:p>
            <a:r>
              <a:t>Title Text</a:t>
            </a:r>
          </a:p>
        </p:txBody>
      </p:sp>
      <p:sp>
        <p:nvSpPr>
          <p:cNvPr id="1815" name="Body Level One…"/>
          <p:cNvSpPr txBox="1">
            <a:spLocks noGrp="1"/>
          </p:cNvSpPr>
          <p:nvPr>
            <p:ph type="body" sz="quarter" idx="1"/>
          </p:nvPr>
        </p:nvSpPr>
        <p:spPr>
          <a:xfrm>
            <a:off x="831850" y="4589462"/>
            <a:ext cx="10515600" cy="1500188"/>
          </a:xfrm>
          <a:prstGeom prst="rect">
            <a:avLst/>
          </a:prstGeom>
        </p:spPr>
        <p:txBody>
          <a:bodyPr lIns="45719" tIns="45719" rIns="45719" bIns="45719"/>
          <a:lstStyle>
            <a:lvl1pPr marL="0" indent="0">
              <a:spcBef>
                <a:spcPts val="1000"/>
              </a:spcBef>
              <a:buClrTx/>
              <a:buSzTx/>
              <a:buFontTx/>
              <a:buNone/>
              <a:defRPr sz="2400">
                <a:solidFill>
                  <a:srgbClr val="888888"/>
                </a:solidFill>
                <a:latin typeface="Calibri"/>
                <a:ea typeface="Calibri"/>
                <a:cs typeface="Calibri"/>
                <a:sym typeface="Calibri"/>
              </a:defRPr>
            </a:lvl1pPr>
            <a:lvl2pPr marL="0" indent="457200">
              <a:spcBef>
                <a:spcPts val="1000"/>
              </a:spcBef>
              <a:buClrTx/>
              <a:buSzTx/>
              <a:buFontTx/>
              <a:buNone/>
              <a:defRPr sz="2400">
                <a:solidFill>
                  <a:srgbClr val="888888"/>
                </a:solidFill>
                <a:latin typeface="Calibri"/>
                <a:ea typeface="Calibri"/>
                <a:cs typeface="Calibri"/>
                <a:sym typeface="Calibri"/>
              </a:defRPr>
            </a:lvl2pPr>
            <a:lvl3pPr marL="0" indent="914400">
              <a:spcBef>
                <a:spcPts val="1000"/>
              </a:spcBef>
              <a:buClrTx/>
              <a:buSzTx/>
              <a:buFontTx/>
              <a:buNone/>
              <a:defRPr sz="2400">
                <a:solidFill>
                  <a:srgbClr val="888888"/>
                </a:solidFill>
                <a:latin typeface="Calibri"/>
                <a:ea typeface="Calibri"/>
                <a:cs typeface="Calibri"/>
                <a:sym typeface="Calibri"/>
              </a:defRPr>
            </a:lvl3pPr>
            <a:lvl4pPr marL="0" indent="1371600">
              <a:spcBef>
                <a:spcPts val="1000"/>
              </a:spcBef>
              <a:buClrTx/>
              <a:buSzTx/>
              <a:buFontTx/>
              <a:buNone/>
              <a:defRPr sz="2400">
                <a:solidFill>
                  <a:srgbClr val="888888"/>
                </a:solidFill>
                <a:latin typeface="Calibri"/>
                <a:ea typeface="Calibri"/>
                <a:cs typeface="Calibri"/>
                <a:sym typeface="Calibri"/>
              </a:defRPr>
            </a:lvl4pPr>
            <a:lvl5pPr marL="0" indent="1828800">
              <a:spcBef>
                <a:spcPts val="1000"/>
              </a:spcBef>
              <a:buClrTx/>
              <a:buSzTx/>
              <a:buFontTx/>
              <a:buNone/>
              <a:defRPr sz="24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816"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Two Content">
    <p:bg>
      <p:bgPr>
        <a:solidFill>
          <a:srgbClr val="FFFFFF"/>
        </a:solidFill>
        <a:effectLst/>
      </p:bgPr>
    </p:bg>
    <p:spTree>
      <p:nvGrpSpPr>
        <p:cNvPr id="1" name=""/>
        <p:cNvGrpSpPr/>
        <p:nvPr/>
      </p:nvGrpSpPr>
      <p:grpSpPr>
        <a:xfrm>
          <a:off x="0" y="0"/>
          <a:ext cx="0" cy="0"/>
          <a:chOff x="0" y="0"/>
          <a:chExt cx="0" cy="0"/>
        </a:xfrm>
      </p:grpSpPr>
      <p:sp>
        <p:nvSpPr>
          <p:cNvPr id="1823" name="Title Text"/>
          <p:cNvSpPr txBox="1">
            <a:spLocks noGrp="1"/>
          </p:cNvSpPr>
          <p:nvPr>
            <p:ph type="title"/>
          </p:nvPr>
        </p:nvSpPr>
        <p:spPr>
          <a:xfrm>
            <a:off x="838200" y="365125"/>
            <a:ext cx="10515600" cy="1325563"/>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1824" name="Body Level One…"/>
          <p:cNvSpPr txBox="1">
            <a:spLocks noGrp="1"/>
          </p:cNvSpPr>
          <p:nvPr>
            <p:ph type="body" sz="half" idx="1"/>
          </p:nvPr>
        </p:nvSpPr>
        <p:spPr>
          <a:xfrm>
            <a:off x="838200" y="1825625"/>
            <a:ext cx="5181600" cy="4351338"/>
          </a:xfrm>
          <a:prstGeom prst="rect">
            <a:avLst/>
          </a:prstGeom>
        </p:spPr>
        <p:txBody>
          <a:bodyPr lIns="45719" tIns="45719" rIns="45719" bIns="45719"/>
          <a:lstStyle>
            <a:lvl1pPr marL="228600" indent="-228600">
              <a:spcBef>
                <a:spcPts val="1000"/>
              </a:spcBef>
              <a:buClrTx/>
              <a:buSzPct val="100000"/>
              <a:defRPr sz="2800">
                <a:solidFill>
                  <a:srgbClr val="000000"/>
                </a:solidFill>
                <a:latin typeface="Calibri"/>
                <a:ea typeface="Calibri"/>
                <a:cs typeface="Calibri"/>
                <a:sym typeface="Calibri"/>
              </a:defRPr>
            </a:lvl1pPr>
            <a:lvl2pPr marL="723900" indent="-266700">
              <a:spcBef>
                <a:spcPts val="1000"/>
              </a:spcBef>
              <a:buClrTx/>
              <a:buSzPct val="100000"/>
              <a:buChar char="•"/>
              <a:defRPr sz="2800">
                <a:solidFill>
                  <a:srgbClr val="000000"/>
                </a:solidFill>
                <a:latin typeface="Calibri"/>
                <a:ea typeface="Calibri"/>
                <a:cs typeface="Calibri"/>
                <a:sym typeface="Calibri"/>
              </a:defRPr>
            </a:lvl2pPr>
            <a:lvl3pPr marL="1234439" indent="-320039">
              <a:spcBef>
                <a:spcPts val="1000"/>
              </a:spcBef>
              <a:buClrTx/>
              <a:defRPr sz="2800">
                <a:solidFill>
                  <a:srgbClr val="000000"/>
                </a:solidFill>
                <a:latin typeface="Calibri"/>
                <a:ea typeface="Calibri"/>
                <a:cs typeface="Calibri"/>
                <a:sym typeface="Calibri"/>
              </a:defRPr>
            </a:lvl3pPr>
            <a:lvl4pPr marL="1727200" indent="-355600">
              <a:spcBef>
                <a:spcPts val="1000"/>
              </a:spcBef>
              <a:buClrTx/>
              <a:buChar char="•"/>
              <a:defRPr sz="2800">
                <a:solidFill>
                  <a:srgbClr val="000000"/>
                </a:solidFill>
                <a:latin typeface="Calibri"/>
                <a:ea typeface="Calibri"/>
                <a:cs typeface="Calibri"/>
                <a:sym typeface="Calibri"/>
              </a:defRPr>
            </a:lvl4pPr>
            <a:lvl5pPr marL="2184400" indent="-355600">
              <a:spcBef>
                <a:spcPts val="1000"/>
              </a:spcBef>
              <a:buClrTx/>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825"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Comparison">
    <p:bg>
      <p:bgPr>
        <a:solidFill>
          <a:srgbClr val="FFFFFF"/>
        </a:solidFill>
        <a:effectLst/>
      </p:bgPr>
    </p:bg>
    <p:spTree>
      <p:nvGrpSpPr>
        <p:cNvPr id="1" name=""/>
        <p:cNvGrpSpPr/>
        <p:nvPr/>
      </p:nvGrpSpPr>
      <p:grpSpPr>
        <a:xfrm>
          <a:off x="0" y="0"/>
          <a:ext cx="0" cy="0"/>
          <a:chOff x="0" y="0"/>
          <a:chExt cx="0" cy="0"/>
        </a:xfrm>
      </p:grpSpPr>
      <p:sp>
        <p:nvSpPr>
          <p:cNvPr id="1832" name="Title Text"/>
          <p:cNvSpPr txBox="1">
            <a:spLocks noGrp="1"/>
          </p:cNvSpPr>
          <p:nvPr>
            <p:ph type="title"/>
          </p:nvPr>
        </p:nvSpPr>
        <p:spPr>
          <a:xfrm>
            <a:off x="839787" y="365125"/>
            <a:ext cx="10515601" cy="1325563"/>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1833" name="Body Level One…"/>
          <p:cNvSpPr txBox="1">
            <a:spLocks noGrp="1"/>
          </p:cNvSpPr>
          <p:nvPr>
            <p:ph type="body" sz="quarter" idx="1"/>
          </p:nvPr>
        </p:nvSpPr>
        <p:spPr>
          <a:xfrm>
            <a:off x="839787" y="1681163"/>
            <a:ext cx="5157789" cy="823913"/>
          </a:xfrm>
          <a:prstGeom prst="rect">
            <a:avLst/>
          </a:prstGeom>
        </p:spPr>
        <p:txBody>
          <a:bodyPr lIns="45719" tIns="45719" rIns="45719" bIns="45719" anchor="b"/>
          <a:lstStyle>
            <a:lvl1pPr marL="0" indent="0">
              <a:spcBef>
                <a:spcPts val="1000"/>
              </a:spcBef>
              <a:buClrTx/>
              <a:buSzTx/>
              <a:buFontTx/>
              <a:buNone/>
              <a:defRPr sz="2400" b="1">
                <a:solidFill>
                  <a:srgbClr val="000000"/>
                </a:solidFill>
                <a:latin typeface="Calibri"/>
                <a:ea typeface="Calibri"/>
                <a:cs typeface="Calibri"/>
                <a:sym typeface="Calibri"/>
              </a:defRPr>
            </a:lvl1pPr>
            <a:lvl2pPr marL="0" indent="457200">
              <a:spcBef>
                <a:spcPts val="1000"/>
              </a:spcBef>
              <a:buClrTx/>
              <a:buSzTx/>
              <a:buFontTx/>
              <a:buNone/>
              <a:defRPr sz="2400" b="1">
                <a:solidFill>
                  <a:srgbClr val="000000"/>
                </a:solidFill>
                <a:latin typeface="Calibri"/>
                <a:ea typeface="Calibri"/>
                <a:cs typeface="Calibri"/>
                <a:sym typeface="Calibri"/>
              </a:defRPr>
            </a:lvl2pPr>
            <a:lvl3pPr marL="0" indent="914400">
              <a:spcBef>
                <a:spcPts val="1000"/>
              </a:spcBef>
              <a:buClrTx/>
              <a:buSzTx/>
              <a:buFontTx/>
              <a:buNone/>
              <a:defRPr sz="2400" b="1">
                <a:solidFill>
                  <a:srgbClr val="000000"/>
                </a:solidFill>
                <a:latin typeface="Calibri"/>
                <a:ea typeface="Calibri"/>
                <a:cs typeface="Calibri"/>
                <a:sym typeface="Calibri"/>
              </a:defRPr>
            </a:lvl3pPr>
            <a:lvl4pPr marL="0" indent="1371600">
              <a:spcBef>
                <a:spcPts val="1000"/>
              </a:spcBef>
              <a:buClrTx/>
              <a:buSzTx/>
              <a:buFontTx/>
              <a:buNone/>
              <a:defRPr sz="2400" b="1">
                <a:solidFill>
                  <a:srgbClr val="000000"/>
                </a:solidFill>
                <a:latin typeface="Calibri"/>
                <a:ea typeface="Calibri"/>
                <a:cs typeface="Calibri"/>
                <a:sym typeface="Calibri"/>
              </a:defRPr>
            </a:lvl4pPr>
            <a:lvl5pPr marL="0" indent="1828800">
              <a:spcBef>
                <a:spcPts val="1000"/>
              </a:spcBef>
              <a:buClrTx/>
              <a:buSzTx/>
              <a:buFont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834" name="Text Placeholder 4"/>
          <p:cNvSpPr>
            <a:spLocks noGrp="1"/>
          </p:cNvSpPr>
          <p:nvPr>
            <p:ph type="body" sz="quarter" idx="21"/>
          </p:nvPr>
        </p:nvSpPr>
        <p:spPr>
          <a:xfrm>
            <a:off x="6172200" y="1681163"/>
            <a:ext cx="5183188" cy="823913"/>
          </a:xfrm>
          <a:prstGeom prst="rect">
            <a:avLst/>
          </a:prstGeom>
        </p:spPr>
        <p:txBody>
          <a:bodyPr lIns="45719" tIns="45719" rIns="45719" bIns="45719" anchor="b"/>
          <a:lstStyle/>
          <a:p>
            <a:pPr marL="0" indent="0">
              <a:spcBef>
                <a:spcPts val="1000"/>
              </a:spcBef>
              <a:buClrTx/>
              <a:buSzTx/>
              <a:buFontTx/>
              <a:buNone/>
              <a:defRPr sz="2400" b="1">
                <a:solidFill>
                  <a:srgbClr val="000000"/>
                </a:solidFill>
                <a:latin typeface="Calibri"/>
                <a:ea typeface="Calibri"/>
                <a:cs typeface="Calibri"/>
                <a:sym typeface="Calibri"/>
              </a:defRPr>
            </a:pPr>
            <a:endParaRPr/>
          </a:p>
        </p:txBody>
      </p:sp>
      <p:sp>
        <p:nvSpPr>
          <p:cNvPr id="1835"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Title Only">
    <p:bg>
      <p:bgPr>
        <a:solidFill>
          <a:srgbClr val="FFFFFF"/>
        </a:solidFill>
        <a:effectLst/>
      </p:bgPr>
    </p:bg>
    <p:spTree>
      <p:nvGrpSpPr>
        <p:cNvPr id="1" name=""/>
        <p:cNvGrpSpPr/>
        <p:nvPr/>
      </p:nvGrpSpPr>
      <p:grpSpPr>
        <a:xfrm>
          <a:off x="0" y="0"/>
          <a:ext cx="0" cy="0"/>
          <a:chOff x="0" y="0"/>
          <a:chExt cx="0" cy="0"/>
        </a:xfrm>
      </p:grpSpPr>
      <p:sp>
        <p:nvSpPr>
          <p:cNvPr id="1842" name="Title Text"/>
          <p:cNvSpPr txBox="1">
            <a:spLocks noGrp="1"/>
          </p:cNvSpPr>
          <p:nvPr>
            <p:ph type="title"/>
          </p:nvPr>
        </p:nvSpPr>
        <p:spPr>
          <a:xfrm>
            <a:off x="838200" y="365125"/>
            <a:ext cx="10515600" cy="1325563"/>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1843"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nd Content">
    <p:bg>
      <p:bgPr>
        <a:gradFill flip="none" rotWithShape="1">
          <a:gsLst>
            <a:gs pos="0">
              <a:srgbClr val="000000"/>
            </a:gs>
            <a:gs pos="64999">
              <a:srgbClr val="000000"/>
            </a:gs>
            <a:gs pos="100000">
              <a:srgbClr val="5A77A9"/>
            </a:gs>
          </a:gsLst>
          <a:lin ang="5400000" scaled="0"/>
        </a:gradFill>
        <a:effectLst/>
      </p:bgPr>
    </p:bg>
    <p:spTree>
      <p:nvGrpSpPr>
        <p:cNvPr id="1" name=""/>
        <p:cNvGrpSpPr/>
        <p:nvPr/>
      </p:nvGrpSpPr>
      <p:grpSpPr>
        <a:xfrm>
          <a:off x="0" y="0"/>
          <a:ext cx="0" cy="0"/>
          <a:chOff x="0" y="0"/>
          <a:chExt cx="0" cy="0"/>
        </a:xfrm>
      </p:grpSpPr>
      <p:sp>
        <p:nvSpPr>
          <p:cNvPr id="172" name="Rectangle 6"/>
          <p:cNvSpPr/>
          <p:nvPr/>
        </p:nvSpPr>
        <p:spPr>
          <a:xfrm>
            <a:off x="0" y="0"/>
            <a:ext cx="487363" cy="6854825"/>
          </a:xfrm>
          <a:prstGeom prst="rect">
            <a:avLst/>
          </a:prstGeom>
          <a:solidFill>
            <a:srgbClr val="FFFFFF"/>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173" name="Rectangle 7"/>
          <p:cNvSpPr/>
          <p:nvPr/>
        </p:nvSpPr>
        <p:spPr>
          <a:xfrm>
            <a:off x="341313" y="5046662"/>
            <a:ext cx="96838" cy="1692276"/>
          </a:xfrm>
          <a:prstGeom prst="rect">
            <a:avLst/>
          </a:prstGeom>
          <a:solidFill>
            <a:srgbClr val="EA157A"/>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174" name="Rectangle 8"/>
          <p:cNvSpPr/>
          <p:nvPr/>
        </p:nvSpPr>
        <p:spPr>
          <a:xfrm>
            <a:off x="341313" y="4797425"/>
            <a:ext cx="96838" cy="228600"/>
          </a:xfrm>
          <a:prstGeom prst="rect">
            <a:avLst/>
          </a:prstGeom>
          <a:solidFill>
            <a:srgbClr val="FEB80A"/>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175" name="Rectangle 9"/>
          <p:cNvSpPr/>
          <p:nvPr/>
        </p:nvSpPr>
        <p:spPr>
          <a:xfrm>
            <a:off x="341313" y="4637087"/>
            <a:ext cx="96838" cy="138113"/>
          </a:xfrm>
          <a:prstGeom prst="rect">
            <a:avLst/>
          </a:prstGeom>
          <a:solidFill>
            <a:srgbClr val="4E5B6F"/>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176" name="Rectangle 10"/>
          <p:cNvSpPr/>
          <p:nvPr/>
        </p:nvSpPr>
        <p:spPr>
          <a:xfrm>
            <a:off x="341313" y="4541837"/>
            <a:ext cx="96838" cy="74613"/>
          </a:xfrm>
          <a:prstGeom prst="rect">
            <a:avLst/>
          </a:prstGeom>
          <a:solidFill>
            <a:srgbClr val="EA157A"/>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177" name="Rectangle 11"/>
          <p:cNvSpPr/>
          <p:nvPr/>
        </p:nvSpPr>
        <p:spPr>
          <a:xfrm>
            <a:off x="412750" y="681037"/>
            <a:ext cx="61914" cy="365126"/>
          </a:xfrm>
          <a:prstGeom prst="rect">
            <a:avLst/>
          </a:prstGeom>
          <a:solidFill>
            <a:srgbClr val="000000"/>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178" name="Rectangle 14"/>
          <p:cNvSpPr/>
          <p:nvPr/>
        </p:nvSpPr>
        <p:spPr>
          <a:xfrm>
            <a:off x="357188" y="681037"/>
            <a:ext cx="38101" cy="365126"/>
          </a:xfrm>
          <a:prstGeom prst="rect">
            <a:avLst/>
          </a:prstGeom>
          <a:solidFill>
            <a:srgbClr val="000000"/>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179" name="Rectangle 15"/>
          <p:cNvSpPr/>
          <p:nvPr/>
        </p:nvSpPr>
        <p:spPr>
          <a:xfrm>
            <a:off x="331788" y="681037"/>
            <a:ext cx="12701" cy="365126"/>
          </a:xfrm>
          <a:prstGeom prst="rect">
            <a:avLst/>
          </a:prstGeom>
          <a:solidFill>
            <a:srgbClr val="000000"/>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180" name="Rectangle 16"/>
          <p:cNvSpPr/>
          <p:nvPr/>
        </p:nvSpPr>
        <p:spPr>
          <a:xfrm>
            <a:off x="295275" y="681037"/>
            <a:ext cx="12701" cy="365126"/>
          </a:xfrm>
          <a:prstGeom prst="rect">
            <a:avLst/>
          </a:prstGeom>
          <a:solidFill>
            <a:srgbClr val="000000"/>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181" name="Title Text"/>
          <p:cNvSpPr txBox="1">
            <a:spLocks noGrp="1"/>
          </p:cNvSpPr>
          <p:nvPr>
            <p:ph type="title"/>
          </p:nvPr>
        </p:nvSpPr>
        <p:spPr>
          <a:xfrm>
            <a:off x="1219200" y="512762"/>
            <a:ext cx="10363200" cy="914401"/>
          </a:xfrm>
          <a:prstGeom prst="rect">
            <a:avLst/>
          </a:prstGeom>
        </p:spPr>
        <p:txBody>
          <a:bodyPr lIns="45719" tIns="45719" rIns="45719" bIns="45719" anchor="t"/>
          <a:lstStyle>
            <a:lvl1pPr>
              <a:lnSpc>
                <a:spcPct val="100000"/>
              </a:lnSpc>
              <a:defRPr sz="4000" cap="none" spc="-100">
                <a:solidFill>
                  <a:srgbClr val="C1EEFF"/>
                </a:solidFill>
                <a:latin typeface="Lucida Sans"/>
                <a:ea typeface="Lucida Sans"/>
                <a:cs typeface="Lucida Sans"/>
                <a:sym typeface="Lucida Sans"/>
              </a:defRPr>
            </a:lvl1pPr>
          </a:lstStyle>
          <a:p>
            <a:r>
              <a:t>Title Text</a:t>
            </a:r>
          </a:p>
        </p:txBody>
      </p:sp>
      <p:sp>
        <p:nvSpPr>
          <p:cNvPr id="182" name="Body Level One…"/>
          <p:cNvSpPr txBox="1">
            <a:spLocks noGrp="1"/>
          </p:cNvSpPr>
          <p:nvPr>
            <p:ph type="body" idx="1"/>
          </p:nvPr>
        </p:nvSpPr>
        <p:spPr>
          <a:xfrm>
            <a:off x="1219200" y="1784350"/>
            <a:ext cx="10363200" cy="4572000"/>
          </a:xfrm>
          <a:prstGeom prst="rect">
            <a:avLst/>
          </a:prstGeom>
        </p:spPr>
        <p:txBody>
          <a:bodyPr lIns="45719" tIns="45719" rIns="45719" bIns="45719"/>
          <a:lstStyle>
            <a:lvl1pPr marL="411162" indent="-342900">
              <a:lnSpc>
                <a:spcPct val="100000"/>
              </a:lnSpc>
              <a:spcBef>
                <a:spcPts val="700"/>
              </a:spcBef>
              <a:buClr>
                <a:srgbClr val="D6ECFF"/>
              </a:buClr>
              <a:buSzPct val="95000"/>
              <a:buFontTx/>
              <a:buChar char="▪"/>
              <a:defRPr sz="3000">
                <a:latin typeface="Book Antiqua"/>
                <a:ea typeface="Book Antiqua"/>
                <a:cs typeface="Book Antiqua"/>
                <a:sym typeface="Book Antiqua"/>
              </a:defRPr>
            </a:lvl1pPr>
            <a:lvl2pPr marL="783736" indent="-329711">
              <a:lnSpc>
                <a:spcPct val="100000"/>
              </a:lnSpc>
              <a:spcBef>
                <a:spcPts val="700"/>
              </a:spcBef>
              <a:buClr>
                <a:srgbClr val="D6ECFF"/>
              </a:buClr>
              <a:buFontTx/>
              <a:buChar char="▫"/>
              <a:defRPr sz="3000">
                <a:latin typeface="Book Antiqua"/>
                <a:ea typeface="Book Antiqua"/>
                <a:cs typeface="Book Antiqua"/>
                <a:sym typeface="Book Antiqua"/>
              </a:defRPr>
            </a:lvl2pPr>
            <a:lvl3pPr marL="1052512" indent="-285750">
              <a:lnSpc>
                <a:spcPct val="100000"/>
              </a:lnSpc>
              <a:spcBef>
                <a:spcPts val="700"/>
              </a:spcBef>
              <a:buClr>
                <a:srgbClr val="D6ECFF"/>
              </a:buClr>
              <a:buFontTx/>
              <a:buChar char="◾"/>
              <a:defRPr sz="3000">
                <a:latin typeface="Book Antiqua"/>
                <a:ea typeface="Book Antiqua"/>
                <a:cs typeface="Book Antiqua"/>
                <a:sym typeface="Book Antiqua"/>
              </a:defRPr>
            </a:lvl3pPr>
            <a:lvl4pPr marL="1343602" indent="-311727">
              <a:lnSpc>
                <a:spcPct val="100000"/>
              </a:lnSpc>
              <a:spcBef>
                <a:spcPts val="700"/>
              </a:spcBef>
              <a:buClr>
                <a:srgbClr val="D6ECFF"/>
              </a:buClr>
              <a:buFontTx/>
              <a:buChar char=""/>
              <a:defRPr sz="3000">
                <a:latin typeface="Book Antiqua"/>
                <a:ea typeface="Book Antiqua"/>
                <a:cs typeface="Book Antiqua"/>
                <a:sym typeface="Book Antiqua"/>
              </a:defRPr>
            </a:lvl4pPr>
            <a:lvl5pPr marL="1585912" indent="-314325">
              <a:lnSpc>
                <a:spcPct val="100000"/>
              </a:lnSpc>
              <a:spcBef>
                <a:spcPts val="700"/>
              </a:spcBef>
              <a:buClr>
                <a:srgbClr val="D6ECFF"/>
              </a:buClr>
              <a:buFontTx/>
              <a:buChar char="●"/>
              <a:defRPr sz="3000">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183" name="Slide Number"/>
          <p:cNvSpPr txBox="1">
            <a:spLocks noGrp="1"/>
          </p:cNvSpPr>
          <p:nvPr>
            <p:ph type="sldNum" sz="quarter" idx="2"/>
          </p:nvPr>
        </p:nvSpPr>
        <p:spPr>
          <a:xfrm>
            <a:off x="11480800" y="6512560"/>
            <a:ext cx="256540" cy="269241"/>
          </a:xfrm>
          <a:prstGeom prst="rect">
            <a:avLst/>
          </a:prstGeom>
        </p:spPr>
        <p:txBody>
          <a:bodyPr lIns="45719" tIns="45719" rIns="45719" bIns="45719" anchor="b"/>
          <a:lstStyle>
            <a:lvl1pPr algn="l">
              <a:defRPr sz="1200">
                <a:solidFill>
                  <a:srgbClr val="D6ECFF"/>
                </a:solidFill>
                <a:latin typeface="Book Antiqua"/>
                <a:ea typeface="Book Antiqua"/>
                <a:cs typeface="Book Antiqua"/>
                <a:sym typeface="Book Antiqua"/>
              </a:defRPr>
            </a:lvl1pPr>
          </a:lstStyle>
          <a:p>
            <a:fld id="{86CB4B4D-7CA3-9044-876B-883B54F8677D}" type="slidenum">
              <a:t>‹#›</a:t>
            </a:fld>
            <a:endParaRPr/>
          </a:p>
        </p:txBody>
      </p:sp>
    </p:spTree>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sp>
        <p:nvSpPr>
          <p:cNvPr id="1850"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FFFFFF"/>
        </a:solidFill>
        <a:effectLst/>
      </p:bgPr>
    </p:bg>
    <p:spTree>
      <p:nvGrpSpPr>
        <p:cNvPr id="1" name=""/>
        <p:cNvGrpSpPr/>
        <p:nvPr/>
      </p:nvGrpSpPr>
      <p:grpSpPr>
        <a:xfrm>
          <a:off x="0" y="0"/>
          <a:ext cx="0" cy="0"/>
          <a:chOff x="0" y="0"/>
          <a:chExt cx="0" cy="0"/>
        </a:xfrm>
      </p:grpSpPr>
      <p:sp>
        <p:nvSpPr>
          <p:cNvPr id="1857" name="Title Text"/>
          <p:cNvSpPr txBox="1">
            <a:spLocks noGrp="1"/>
          </p:cNvSpPr>
          <p:nvPr>
            <p:ph type="title"/>
          </p:nvPr>
        </p:nvSpPr>
        <p:spPr>
          <a:xfrm>
            <a:off x="839787" y="457200"/>
            <a:ext cx="3932239" cy="1600200"/>
          </a:xfrm>
          <a:prstGeom prst="rect">
            <a:avLst/>
          </a:prstGeom>
        </p:spPr>
        <p:txBody>
          <a:bodyPr lIns="45719" tIns="45719" rIns="45719" bIns="45719"/>
          <a:lstStyle>
            <a:lvl1pPr>
              <a:lnSpc>
                <a:spcPct val="90000"/>
              </a:lnSpc>
              <a:defRPr sz="3200" cap="none">
                <a:solidFill>
                  <a:srgbClr val="000000"/>
                </a:solidFill>
                <a:latin typeface="Calibri Light"/>
                <a:ea typeface="Calibri Light"/>
                <a:cs typeface="Calibri Light"/>
                <a:sym typeface="Calibri Light"/>
              </a:defRPr>
            </a:lvl1pPr>
          </a:lstStyle>
          <a:p>
            <a:r>
              <a:t>Title Text</a:t>
            </a:r>
          </a:p>
        </p:txBody>
      </p:sp>
      <p:sp>
        <p:nvSpPr>
          <p:cNvPr id="1858" name="Body Level One…"/>
          <p:cNvSpPr txBox="1">
            <a:spLocks noGrp="1"/>
          </p:cNvSpPr>
          <p:nvPr>
            <p:ph type="body" sz="half" idx="1"/>
          </p:nvPr>
        </p:nvSpPr>
        <p:spPr>
          <a:xfrm>
            <a:off x="5183187" y="987425"/>
            <a:ext cx="6172201" cy="4873625"/>
          </a:xfrm>
          <a:prstGeom prst="rect">
            <a:avLst/>
          </a:prstGeom>
        </p:spPr>
        <p:txBody>
          <a:bodyPr lIns="45719" tIns="45719" rIns="45719" bIns="45719"/>
          <a:lstStyle>
            <a:lvl1pPr marL="228600" indent="-228600">
              <a:spcBef>
                <a:spcPts val="1000"/>
              </a:spcBef>
              <a:buClrTx/>
              <a:buSzPct val="100000"/>
              <a:defRPr sz="3200">
                <a:solidFill>
                  <a:srgbClr val="000000"/>
                </a:solidFill>
                <a:latin typeface="Calibri"/>
                <a:ea typeface="Calibri"/>
                <a:cs typeface="Calibri"/>
                <a:sym typeface="Calibri"/>
              </a:defRPr>
            </a:lvl1pPr>
            <a:lvl2pPr marL="718457" indent="-261257">
              <a:spcBef>
                <a:spcPts val="1000"/>
              </a:spcBef>
              <a:buClrTx/>
              <a:buSzPct val="100000"/>
              <a:buChar char="•"/>
              <a:defRPr sz="3200">
                <a:solidFill>
                  <a:srgbClr val="000000"/>
                </a:solidFill>
                <a:latin typeface="Calibri"/>
                <a:ea typeface="Calibri"/>
                <a:cs typeface="Calibri"/>
                <a:sym typeface="Calibri"/>
              </a:defRPr>
            </a:lvl2pPr>
            <a:lvl3pPr marL="1219200" indent="-304800">
              <a:spcBef>
                <a:spcPts val="1000"/>
              </a:spcBef>
              <a:buClrTx/>
              <a:defRPr sz="3200">
                <a:solidFill>
                  <a:srgbClr val="000000"/>
                </a:solidFill>
                <a:latin typeface="Calibri"/>
                <a:ea typeface="Calibri"/>
                <a:cs typeface="Calibri"/>
                <a:sym typeface="Calibri"/>
              </a:defRPr>
            </a:lvl3pPr>
            <a:lvl4pPr marL="1737360" indent="-365760">
              <a:spcBef>
                <a:spcPts val="1000"/>
              </a:spcBef>
              <a:buClrTx/>
              <a:buChar char="•"/>
              <a:defRPr sz="3200">
                <a:solidFill>
                  <a:srgbClr val="000000"/>
                </a:solidFill>
                <a:latin typeface="Calibri"/>
                <a:ea typeface="Calibri"/>
                <a:cs typeface="Calibri"/>
                <a:sym typeface="Calibri"/>
              </a:defRPr>
            </a:lvl4pPr>
            <a:lvl5pPr marL="2194560" indent="-365760">
              <a:spcBef>
                <a:spcPts val="1000"/>
              </a:spcBef>
              <a:buClrTx/>
              <a:defRPr sz="32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859" name="Text Placeholder 3"/>
          <p:cNvSpPr>
            <a:spLocks noGrp="1"/>
          </p:cNvSpPr>
          <p:nvPr>
            <p:ph type="body" sz="quarter" idx="21"/>
          </p:nvPr>
        </p:nvSpPr>
        <p:spPr>
          <a:xfrm>
            <a:off x="839787" y="2057400"/>
            <a:ext cx="3932238" cy="3811588"/>
          </a:xfrm>
          <a:prstGeom prst="rect">
            <a:avLst/>
          </a:prstGeom>
        </p:spPr>
        <p:txBody>
          <a:bodyPr lIns="45719" tIns="45719" rIns="45719" bIns="45719"/>
          <a:lstStyle/>
          <a:p>
            <a:pPr marL="0" indent="0">
              <a:spcBef>
                <a:spcPts val="1000"/>
              </a:spcBef>
              <a:buClrTx/>
              <a:buSzTx/>
              <a:buFontTx/>
              <a:buNone/>
              <a:defRPr sz="1600">
                <a:solidFill>
                  <a:srgbClr val="000000"/>
                </a:solidFill>
                <a:latin typeface="Calibri"/>
                <a:ea typeface="Calibri"/>
                <a:cs typeface="Calibri"/>
                <a:sym typeface="Calibri"/>
              </a:defRPr>
            </a:pPr>
            <a:endParaRPr/>
          </a:p>
        </p:txBody>
      </p:sp>
      <p:sp>
        <p:nvSpPr>
          <p:cNvPr id="1860"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FFFFFF"/>
        </a:solidFill>
        <a:effectLst/>
      </p:bgPr>
    </p:bg>
    <p:spTree>
      <p:nvGrpSpPr>
        <p:cNvPr id="1" name=""/>
        <p:cNvGrpSpPr/>
        <p:nvPr/>
      </p:nvGrpSpPr>
      <p:grpSpPr>
        <a:xfrm>
          <a:off x="0" y="0"/>
          <a:ext cx="0" cy="0"/>
          <a:chOff x="0" y="0"/>
          <a:chExt cx="0" cy="0"/>
        </a:xfrm>
      </p:grpSpPr>
      <p:sp>
        <p:nvSpPr>
          <p:cNvPr id="1867" name="Title Text"/>
          <p:cNvSpPr txBox="1">
            <a:spLocks noGrp="1"/>
          </p:cNvSpPr>
          <p:nvPr>
            <p:ph type="title"/>
          </p:nvPr>
        </p:nvSpPr>
        <p:spPr>
          <a:xfrm>
            <a:off x="839787" y="457200"/>
            <a:ext cx="3932239" cy="1600200"/>
          </a:xfrm>
          <a:prstGeom prst="rect">
            <a:avLst/>
          </a:prstGeom>
        </p:spPr>
        <p:txBody>
          <a:bodyPr lIns="45719" tIns="45719" rIns="45719" bIns="45719"/>
          <a:lstStyle>
            <a:lvl1pPr>
              <a:lnSpc>
                <a:spcPct val="90000"/>
              </a:lnSpc>
              <a:defRPr sz="3200" cap="none">
                <a:solidFill>
                  <a:srgbClr val="000000"/>
                </a:solidFill>
                <a:latin typeface="Calibri Light"/>
                <a:ea typeface="Calibri Light"/>
                <a:cs typeface="Calibri Light"/>
                <a:sym typeface="Calibri Light"/>
              </a:defRPr>
            </a:lvl1pPr>
          </a:lstStyle>
          <a:p>
            <a:r>
              <a:t>Title Text</a:t>
            </a:r>
          </a:p>
        </p:txBody>
      </p:sp>
      <p:sp>
        <p:nvSpPr>
          <p:cNvPr id="1868" name="Picture Placeholder 2"/>
          <p:cNvSpPr>
            <a:spLocks noGrp="1"/>
          </p:cNvSpPr>
          <p:nvPr>
            <p:ph type="pic" sz="half" idx="21"/>
          </p:nvPr>
        </p:nvSpPr>
        <p:spPr>
          <a:xfrm>
            <a:off x="5183187" y="987425"/>
            <a:ext cx="6172201" cy="4873625"/>
          </a:xfrm>
          <a:prstGeom prst="rect">
            <a:avLst/>
          </a:prstGeom>
        </p:spPr>
        <p:txBody>
          <a:bodyPr lIns="91439" tIns="45719" rIns="91439" bIns="45719">
            <a:noAutofit/>
          </a:bodyPr>
          <a:lstStyle/>
          <a:p>
            <a:endParaRPr/>
          </a:p>
        </p:txBody>
      </p:sp>
      <p:sp>
        <p:nvSpPr>
          <p:cNvPr id="1869" name="Body Level One…"/>
          <p:cNvSpPr txBox="1">
            <a:spLocks noGrp="1"/>
          </p:cNvSpPr>
          <p:nvPr>
            <p:ph type="body" sz="quarter" idx="1"/>
          </p:nvPr>
        </p:nvSpPr>
        <p:spPr>
          <a:xfrm>
            <a:off x="839787" y="2057400"/>
            <a:ext cx="3932239" cy="3811588"/>
          </a:xfrm>
          <a:prstGeom prst="rect">
            <a:avLst/>
          </a:prstGeom>
        </p:spPr>
        <p:txBody>
          <a:bodyPr lIns="45719" tIns="45719" rIns="45719" bIns="45719"/>
          <a:lstStyle>
            <a:lvl1pPr marL="0" indent="0">
              <a:spcBef>
                <a:spcPts val="1000"/>
              </a:spcBef>
              <a:buClrTx/>
              <a:buSzTx/>
              <a:buFontTx/>
              <a:buNone/>
              <a:defRPr sz="1600">
                <a:solidFill>
                  <a:srgbClr val="000000"/>
                </a:solidFill>
                <a:latin typeface="Calibri"/>
                <a:ea typeface="Calibri"/>
                <a:cs typeface="Calibri"/>
                <a:sym typeface="Calibri"/>
              </a:defRPr>
            </a:lvl1pPr>
            <a:lvl2pPr marL="0" indent="457200">
              <a:spcBef>
                <a:spcPts val="1000"/>
              </a:spcBef>
              <a:buClrTx/>
              <a:buSzTx/>
              <a:buFontTx/>
              <a:buNone/>
              <a:defRPr sz="1600">
                <a:solidFill>
                  <a:srgbClr val="000000"/>
                </a:solidFill>
                <a:latin typeface="Calibri"/>
                <a:ea typeface="Calibri"/>
                <a:cs typeface="Calibri"/>
                <a:sym typeface="Calibri"/>
              </a:defRPr>
            </a:lvl2pPr>
            <a:lvl3pPr marL="0" indent="914400">
              <a:spcBef>
                <a:spcPts val="1000"/>
              </a:spcBef>
              <a:buClrTx/>
              <a:buSzTx/>
              <a:buFontTx/>
              <a:buNone/>
              <a:defRPr sz="1600">
                <a:solidFill>
                  <a:srgbClr val="000000"/>
                </a:solidFill>
                <a:latin typeface="Calibri"/>
                <a:ea typeface="Calibri"/>
                <a:cs typeface="Calibri"/>
                <a:sym typeface="Calibri"/>
              </a:defRPr>
            </a:lvl3pPr>
            <a:lvl4pPr marL="0" indent="1371600">
              <a:spcBef>
                <a:spcPts val="1000"/>
              </a:spcBef>
              <a:buClrTx/>
              <a:buSzTx/>
              <a:buFontTx/>
              <a:buNone/>
              <a:defRPr sz="1600">
                <a:solidFill>
                  <a:srgbClr val="000000"/>
                </a:solidFill>
                <a:latin typeface="Calibri"/>
                <a:ea typeface="Calibri"/>
                <a:cs typeface="Calibri"/>
                <a:sym typeface="Calibri"/>
              </a:defRPr>
            </a:lvl4pPr>
            <a:lvl5pPr marL="0" indent="1828800">
              <a:spcBef>
                <a:spcPts val="1000"/>
              </a:spcBef>
              <a:buClrTx/>
              <a:buSzTx/>
              <a:buFontTx/>
              <a:buNone/>
              <a:defRPr sz="16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870"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Title Slide">
    <p:bg>
      <p:bgPr>
        <a:solidFill>
          <a:srgbClr val="FFFFFF"/>
        </a:solidFill>
        <a:effectLst/>
      </p:bgPr>
    </p:bg>
    <p:spTree>
      <p:nvGrpSpPr>
        <p:cNvPr id="1" name=""/>
        <p:cNvGrpSpPr/>
        <p:nvPr/>
      </p:nvGrpSpPr>
      <p:grpSpPr>
        <a:xfrm>
          <a:off x="0" y="0"/>
          <a:ext cx="0" cy="0"/>
          <a:chOff x="0" y="0"/>
          <a:chExt cx="0" cy="0"/>
        </a:xfrm>
      </p:grpSpPr>
      <p:sp>
        <p:nvSpPr>
          <p:cNvPr id="1877" name="Title Text"/>
          <p:cNvSpPr txBox="1">
            <a:spLocks noGrp="1"/>
          </p:cNvSpPr>
          <p:nvPr>
            <p:ph type="title"/>
          </p:nvPr>
        </p:nvSpPr>
        <p:spPr>
          <a:xfrm>
            <a:off x="1524000" y="1122362"/>
            <a:ext cx="9144000" cy="2387601"/>
          </a:xfrm>
          <a:prstGeom prst="rect">
            <a:avLst/>
          </a:prstGeom>
        </p:spPr>
        <p:txBody>
          <a:bodyPr lIns="45719" tIns="45719" rIns="45719" bIns="45719"/>
          <a:lstStyle>
            <a:lvl1pPr algn="ctr">
              <a:lnSpc>
                <a:spcPct val="90000"/>
              </a:lnSpc>
              <a:defRPr sz="6000" cap="none">
                <a:solidFill>
                  <a:srgbClr val="000000"/>
                </a:solidFill>
                <a:latin typeface="Calibri Light"/>
                <a:ea typeface="Calibri Light"/>
                <a:cs typeface="Calibri Light"/>
                <a:sym typeface="Calibri Light"/>
              </a:defRPr>
            </a:lvl1pPr>
          </a:lstStyle>
          <a:p>
            <a:r>
              <a:t>Title Text</a:t>
            </a:r>
          </a:p>
        </p:txBody>
      </p:sp>
      <p:sp>
        <p:nvSpPr>
          <p:cNvPr id="1878" name="Body Level One…"/>
          <p:cNvSpPr txBox="1">
            <a:spLocks noGrp="1"/>
          </p:cNvSpPr>
          <p:nvPr>
            <p:ph type="body" sz="quarter" idx="1"/>
          </p:nvPr>
        </p:nvSpPr>
        <p:spPr>
          <a:xfrm>
            <a:off x="1524000" y="3602037"/>
            <a:ext cx="9144000" cy="1655763"/>
          </a:xfrm>
          <a:prstGeom prst="rect">
            <a:avLst/>
          </a:prstGeom>
        </p:spPr>
        <p:txBody>
          <a:bodyPr lIns="45719" tIns="45719" rIns="45719" bIns="45719"/>
          <a:lstStyle>
            <a:lvl1pPr marL="0" indent="0" algn="ctr">
              <a:spcBef>
                <a:spcPts val="1000"/>
              </a:spcBef>
              <a:buClrTx/>
              <a:buSzTx/>
              <a:buFontTx/>
              <a:buNone/>
              <a:defRPr sz="2400">
                <a:solidFill>
                  <a:srgbClr val="000000"/>
                </a:solidFill>
                <a:latin typeface="Calibri"/>
                <a:ea typeface="Calibri"/>
                <a:cs typeface="Calibri"/>
                <a:sym typeface="Calibri"/>
              </a:defRPr>
            </a:lvl1pPr>
            <a:lvl2pPr marL="0" indent="457200" algn="ctr">
              <a:spcBef>
                <a:spcPts val="1000"/>
              </a:spcBef>
              <a:buClrTx/>
              <a:buSzTx/>
              <a:buFontTx/>
              <a:buNone/>
              <a:defRPr sz="2400">
                <a:solidFill>
                  <a:srgbClr val="000000"/>
                </a:solidFill>
                <a:latin typeface="Calibri"/>
                <a:ea typeface="Calibri"/>
                <a:cs typeface="Calibri"/>
                <a:sym typeface="Calibri"/>
              </a:defRPr>
            </a:lvl2pPr>
            <a:lvl3pPr marL="0" indent="914400" algn="ctr">
              <a:spcBef>
                <a:spcPts val="1000"/>
              </a:spcBef>
              <a:buClrTx/>
              <a:buSzTx/>
              <a:buFontTx/>
              <a:buNone/>
              <a:defRPr sz="2400">
                <a:solidFill>
                  <a:srgbClr val="000000"/>
                </a:solidFill>
                <a:latin typeface="Calibri"/>
                <a:ea typeface="Calibri"/>
                <a:cs typeface="Calibri"/>
                <a:sym typeface="Calibri"/>
              </a:defRPr>
            </a:lvl3pPr>
            <a:lvl4pPr marL="0" indent="1371600" algn="ctr">
              <a:spcBef>
                <a:spcPts val="1000"/>
              </a:spcBef>
              <a:buClrTx/>
              <a:buSzTx/>
              <a:buFontTx/>
              <a:buNone/>
              <a:defRPr sz="2400">
                <a:solidFill>
                  <a:srgbClr val="000000"/>
                </a:solidFill>
                <a:latin typeface="Calibri"/>
                <a:ea typeface="Calibri"/>
                <a:cs typeface="Calibri"/>
                <a:sym typeface="Calibri"/>
              </a:defRPr>
            </a:lvl4pPr>
            <a:lvl5pPr marL="0" indent="1828800" algn="ctr">
              <a:spcBef>
                <a:spcPts val="1000"/>
              </a:spcBef>
              <a:buClrTx/>
              <a:buSzTx/>
              <a:buFontTx/>
              <a:buNone/>
              <a:defRPr sz="2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879"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FFFFFF"/>
        </a:solidFill>
        <a:effectLst/>
      </p:bgPr>
    </p:bg>
    <p:spTree>
      <p:nvGrpSpPr>
        <p:cNvPr id="1" name=""/>
        <p:cNvGrpSpPr/>
        <p:nvPr/>
      </p:nvGrpSpPr>
      <p:grpSpPr>
        <a:xfrm>
          <a:off x="0" y="0"/>
          <a:ext cx="0" cy="0"/>
          <a:chOff x="0" y="0"/>
          <a:chExt cx="0" cy="0"/>
        </a:xfrm>
      </p:grpSpPr>
      <p:sp>
        <p:nvSpPr>
          <p:cNvPr id="1886" name="Title Text"/>
          <p:cNvSpPr txBox="1">
            <a:spLocks noGrp="1"/>
          </p:cNvSpPr>
          <p:nvPr>
            <p:ph type="title"/>
          </p:nvPr>
        </p:nvSpPr>
        <p:spPr>
          <a:xfrm>
            <a:off x="838200" y="365125"/>
            <a:ext cx="10515600" cy="1325563"/>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1887" name="Body Level One…"/>
          <p:cNvSpPr txBox="1">
            <a:spLocks noGrp="1"/>
          </p:cNvSpPr>
          <p:nvPr>
            <p:ph type="body" idx="1"/>
          </p:nvPr>
        </p:nvSpPr>
        <p:spPr>
          <a:xfrm>
            <a:off x="838200" y="1825625"/>
            <a:ext cx="10515600" cy="4351338"/>
          </a:xfrm>
          <a:prstGeom prst="rect">
            <a:avLst/>
          </a:prstGeom>
        </p:spPr>
        <p:txBody>
          <a:bodyPr lIns="45719" tIns="45719" rIns="45719" bIns="45719"/>
          <a:lstStyle>
            <a:lvl1pPr marL="228600" indent="-228600">
              <a:spcBef>
                <a:spcPts val="1000"/>
              </a:spcBef>
              <a:buClrTx/>
              <a:buSzPct val="100000"/>
              <a:defRPr sz="2800">
                <a:solidFill>
                  <a:srgbClr val="000000"/>
                </a:solidFill>
                <a:latin typeface="Calibri"/>
                <a:ea typeface="Calibri"/>
                <a:cs typeface="Calibri"/>
                <a:sym typeface="Calibri"/>
              </a:defRPr>
            </a:lvl1pPr>
            <a:lvl2pPr marL="723900" indent="-266700">
              <a:spcBef>
                <a:spcPts val="1000"/>
              </a:spcBef>
              <a:buClrTx/>
              <a:buSzPct val="100000"/>
              <a:buChar char="•"/>
              <a:defRPr sz="2800">
                <a:solidFill>
                  <a:srgbClr val="000000"/>
                </a:solidFill>
                <a:latin typeface="Calibri"/>
                <a:ea typeface="Calibri"/>
                <a:cs typeface="Calibri"/>
                <a:sym typeface="Calibri"/>
              </a:defRPr>
            </a:lvl2pPr>
            <a:lvl3pPr marL="1234439" indent="-320039">
              <a:spcBef>
                <a:spcPts val="1000"/>
              </a:spcBef>
              <a:buClrTx/>
              <a:defRPr sz="2800">
                <a:solidFill>
                  <a:srgbClr val="000000"/>
                </a:solidFill>
                <a:latin typeface="Calibri"/>
                <a:ea typeface="Calibri"/>
                <a:cs typeface="Calibri"/>
                <a:sym typeface="Calibri"/>
              </a:defRPr>
            </a:lvl3pPr>
            <a:lvl4pPr marL="1727200" indent="-355600">
              <a:spcBef>
                <a:spcPts val="1000"/>
              </a:spcBef>
              <a:buClrTx/>
              <a:buChar char="•"/>
              <a:defRPr sz="2800">
                <a:solidFill>
                  <a:srgbClr val="000000"/>
                </a:solidFill>
                <a:latin typeface="Calibri"/>
                <a:ea typeface="Calibri"/>
                <a:cs typeface="Calibri"/>
                <a:sym typeface="Calibri"/>
              </a:defRPr>
            </a:lvl4pPr>
            <a:lvl5pPr marL="2184400" indent="-355600">
              <a:spcBef>
                <a:spcPts val="1000"/>
              </a:spcBef>
              <a:buClrTx/>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888"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FFFFFF"/>
        </a:solidFill>
        <a:effectLst/>
      </p:bgPr>
    </p:bg>
    <p:spTree>
      <p:nvGrpSpPr>
        <p:cNvPr id="1" name=""/>
        <p:cNvGrpSpPr/>
        <p:nvPr/>
      </p:nvGrpSpPr>
      <p:grpSpPr>
        <a:xfrm>
          <a:off x="0" y="0"/>
          <a:ext cx="0" cy="0"/>
          <a:chOff x="0" y="0"/>
          <a:chExt cx="0" cy="0"/>
        </a:xfrm>
      </p:grpSpPr>
      <p:sp>
        <p:nvSpPr>
          <p:cNvPr id="1895" name="Title Text"/>
          <p:cNvSpPr txBox="1">
            <a:spLocks noGrp="1"/>
          </p:cNvSpPr>
          <p:nvPr>
            <p:ph type="title"/>
          </p:nvPr>
        </p:nvSpPr>
        <p:spPr>
          <a:xfrm>
            <a:off x="831850" y="1709738"/>
            <a:ext cx="10515600" cy="2852737"/>
          </a:xfrm>
          <a:prstGeom prst="rect">
            <a:avLst/>
          </a:prstGeom>
        </p:spPr>
        <p:txBody>
          <a:bodyPr lIns="45719" tIns="45719" rIns="45719" bIns="45719"/>
          <a:lstStyle>
            <a:lvl1pPr>
              <a:lnSpc>
                <a:spcPct val="90000"/>
              </a:lnSpc>
              <a:defRPr sz="6000" cap="none">
                <a:solidFill>
                  <a:srgbClr val="000000"/>
                </a:solidFill>
                <a:latin typeface="Calibri Light"/>
                <a:ea typeface="Calibri Light"/>
                <a:cs typeface="Calibri Light"/>
                <a:sym typeface="Calibri Light"/>
              </a:defRPr>
            </a:lvl1pPr>
          </a:lstStyle>
          <a:p>
            <a:r>
              <a:t>Title Text</a:t>
            </a:r>
          </a:p>
        </p:txBody>
      </p:sp>
      <p:sp>
        <p:nvSpPr>
          <p:cNvPr id="1896" name="Body Level One…"/>
          <p:cNvSpPr txBox="1">
            <a:spLocks noGrp="1"/>
          </p:cNvSpPr>
          <p:nvPr>
            <p:ph type="body" sz="quarter" idx="1"/>
          </p:nvPr>
        </p:nvSpPr>
        <p:spPr>
          <a:xfrm>
            <a:off x="831850" y="4589462"/>
            <a:ext cx="10515600" cy="1500188"/>
          </a:xfrm>
          <a:prstGeom prst="rect">
            <a:avLst/>
          </a:prstGeom>
        </p:spPr>
        <p:txBody>
          <a:bodyPr lIns="45719" tIns="45719" rIns="45719" bIns="45719"/>
          <a:lstStyle>
            <a:lvl1pPr marL="0" indent="0">
              <a:spcBef>
                <a:spcPts val="1000"/>
              </a:spcBef>
              <a:buClrTx/>
              <a:buSzTx/>
              <a:buFontTx/>
              <a:buNone/>
              <a:defRPr sz="2400">
                <a:solidFill>
                  <a:srgbClr val="888888"/>
                </a:solidFill>
                <a:latin typeface="Calibri"/>
                <a:ea typeface="Calibri"/>
                <a:cs typeface="Calibri"/>
                <a:sym typeface="Calibri"/>
              </a:defRPr>
            </a:lvl1pPr>
            <a:lvl2pPr marL="0" indent="457200">
              <a:spcBef>
                <a:spcPts val="1000"/>
              </a:spcBef>
              <a:buClrTx/>
              <a:buSzTx/>
              <a:buFontTx/>
              <a:buNone/>
              <a:defRPr sz="2400">
                <a:solidFill>
                  <a:srgbClr val="888888"/>
                </a:solidFill>
                <a:latin typeface="Calibri"/>
                <a:ea typeface="Calibri"/>
                <a:cs typeface="Calibri"/>
                <a:sym typeface="Calibri"/>
              </a:defRPr>
            </a:lvl2pPr>
            <a:lvl3pPr marL="0" indent="914400">
              <a:spcBef>
                <a:spcPts val="1000"/>
              </a:spcBef>
              <a:buClrTx/>
              <a:buSzTx/>
              <a:buFontTx/>
              <a:buNone/>
              <a:defRPr sz="2400">
                <a:solidFill>
                  <a:srgbClr val="888888"/>
                </a:solidFill>
                <a:latin typeface="Calibri"/>
                <a:ea typeface="Calibri"/>
                <a:cs typeface="Calibri"/>
                <a:sym typeface="Calibri"/>
              </a:defRPr>
            </a:lvl3pPr>
            <a:lvl4pPr marL="0" indent="1371600">
              <a:spcBef>
                <a:spcPts val="1000"/>
              </a:spcBef>
              <a:buClrTx/>
              <a:buSzTx/>
              <a:buFontTx/>
              <a:buNone/>
              <a:defRPr sz="2400">
                <a:solidFill>
                  <a:srgbClr val="888888"/>
                </a:solidFill>
                <a:latin typeface="Calibri"/>
                <a:ea typeface="Calibri"/>
                <a:cs typeface="Calibri"/>
                <a:sym typeface="Calibri"/>
              </a:defRPr>
            </a:lvl4pPr>
            <a:lvl5pPr marL="0" indent="1828800">
              <a:spcBef>
                <a:spcPts val="1000"/>
              </a:spcBef>
              <a:buClrTx/>
              <a:buSzTx/>
              <a:buFontTx/>
              <a:buNone/>
              <a:defRPr sz="24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897"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Two Content">
    <p:bg>
      <p:bgPr>
        <a:solidFill>
          <a:srgbClr val="FFFFFF"/>
        </a:solidFill>
        <a:effectLst/>
      </p:bgPr>
    </p:bg>
    <p:spTree>
      <p:nvGrpSpPr>
        <p:cNvPr id="1" name=""/>
        <p:cNvGrpSpPr/>
        <p:nvPr/>
      </p:nvGrpSpPr>
      <p:grpSpPr>
        <a:xfrm>
          <a:off x="0" y="0"/>
          <a:ext cx="0" cy="0"/>
          <a:chOff x="0" y="0"/>
          <a:chExt cx="0" cy="0"/>
        </a:xfrm>
      </p:grpSpPr>
      <p:sp>
        <p:nvSpPr>
          <p:cNvPr id="1904" name="Title Text"/>
          <p:cNvSpPr txBox="1">
            <a:spLocks noGrp="1"/>
          </p:cNvSpPr>
          <p:nvPr>
            <p:ph type="title"/>
          </p:nvPr>
        </p:nvSpPr>
        <p:spPr>
          <a:xfrm>
            <a:off x="838200" y="365125"/>
            <a:ext cx="10515600" cy="1325563"/>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1905" name="Body Level One…"/>
          <p:cNvSpPr txBox="1">
            <a:spLocks noGrp="1"/>
          </p:cNvSpPr>
          <p:nvPr>
            <p:ph type="body" sz="half" idx="1"/>
          </p:nvPr>
        </p:nvSpPr>
        <p:spPr>
          <a:xfrm>
            <a:off x="838200" y="1825625"/>
            <a:ext cx="5181600" cy="4351338"/>
          </a:xfrm>
          <a:prstGeom prst="rect">
            <a:avLst/>
          </a:prstGeom>
        </p:spPr>
        <p:txBody>
          <a:bodyPr lIns="45719" tIns="45719" rIns="45719" bIns="45719"/>
          <a:lstStyle>
            <a:lvl1pPr marL="228600" indent="-228600">
              <a:spcBef>
                <a:spcPts val="1000"/>
              </a:spcBef>
              <a:buClrTx/>
              <a:buSzPct val="100000"/>
              <a:defRPr sz="2800">
                <a:solidFill>
                  <a:srgbClr val="000000"/>
                </a:solidFill>
                <a:latin typeface="Calibri"/>
                <a:ea typeface="Calibri"/>
                <a:cs typeface="Calibri"/>
                <a:sym typeface="Calibri"/>
              </a:defRPr>
            </a:lvl1pPr>
            <a:lvl2pPr marL="723900" indent="-266700">
              <a:spcBef>
                <a:spcPts val="1000"/>
              </a:spcBef>
              <a:buClrTx/>
              <a:buSzPct val="100000"/>
              <a:buChar char="•"/>
              <a:defRPr sz="2800">
                <a:solidFill>
                  <a:srgbClr val="000000"/>
                </a:solidFill>
                <a:latin typeface="Calibri"/>
                <a:ea typeface="Calibri"/>
                <a:cs typeface="Calibri"/>
                <a:sym typeface="Calibri"/>
              </a:defRPr>
            </a:lvl2pPr>
            <a:lvl3pPr marL="1234439" indent="-320039">
              <a:spcBef>
                <a:spcPts val="1000"/>
              </a:spcBef>
              <a:buClrTx/>
              <a:defRPr sz="2800">
                <a:solidFill>
                  <a:srgbClr val="000000"/>
                </a:solidFill>
                <a:latin typeface="Calibri"/>
                <a:ea typeface="Calibri"/>
                <a:cs typeface="Calibri"/>
                <a:sym typeface="Calibri"/>
              </a:defRPr>
            </a:lvl3pPr>
            <a:lvl4pPr marL="1727200" indent="-355600">
              <a:spcBef>
                <a:spcPts val="1000"/>
              </a:spcBef>
              <a:buClrTx/>
              <a:buChar char="•"/>
              <a:defRPr sz="2800">
                <a:solidFill>
                  <a:srgbClr val="000000"/>
                </a:solidFill>
                <a:latin typeface="Calibri"/>
                <a:ea typeface="Calibri"/>
                <a:cs typeface="Calibri"/>
                <a:sym typeface="Calibri"/>
              </a:defRPr>
            </a:lvl4pPr>
            <a:lvl5pPr marL="2184400" indent="-355600">
              <a:spcBef>
                <a:spcPts val="1000"/>
              </a:spcBef>
              <a:buClrTx/>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906"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Comparison">
    <p:bg>
      <p:bgPr>
        <a:solidFill>
          <a:srgbClr val="FFFFFF"/>
        </a:solidFill>
        <a:effectLst/>
      </p:bgPr>
    </p:bg>
    <p:spTree>
      <p:nvGrpSpPr>
        <p:cNvPr id="1" name=""/>
        <p:cNvGrpSpPr/>
        <p:nvPr/>
      </p:nvGrpSpPr>
      <p:grpSpPr>
        <a:xfrm>
          <a:off x="0" y="0"/>
          <a:ext cx="0" cy="0"/>
          <a:chOff x="0" y="0"/>
          <a:chExt cx="0" cy="0"/>
        </a:xfrm>
      </p:grpSpPr>
      <p:sp>
        <p:nvSpPr>
          <p:cNvPr id="1913" name="Title Text"/>
          <p:cNvSpPr txBox="1">
            <a:spLocks noGrp="1"/>
          </p:cNvSpPr>
          <p:nvPr>
            <p:ph type="title"/>
          </p:nvPr>
        </p:nvSpPr>
        <p:spPr>
          <a:xfrm>
            <a:off x="839787" y="365125"/>
            <a:ext cx="10515601" cy="1325563"/>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1914" name="Body Level One…"/>
          <p:cNvSpPr txBox="1">
            <a:spLocks noGrp="1"/>
          </p:cNvSpPr>
          <p:nvPr>
            <p:ph type="body" sz="quarter" idx="1"/>
          </p:nvPr>
        </p:nvSpPr>
        <p:spPr>
          <a:xfrm>
            <a:off x="839787" y="1681163"/>
            <a:ext cx="5157789" cy="823913"/>
          </a:xfrm>
          <a:prstGeom prst="rect">
            <a:avLst/>
          </a:prstGeom>
        </p:spPr>
        <p:txBody>
          <a:bodyPr lIns="45719" tIns="45719" rIns="45719" bIns="45719" anchor="b"/>
          <a:lstStyle>
            <a:lvl1pPr marL="0" indent="0">
              <a:spcBef>
                <a:spcPts val="1000"/>
              </a:spcBef>
              <a:buClrTx/>
              <a:buSzTx/>
              <a:buFontTx/>
              <a:buNone/>
              <a:defRPr sz="2400" b="1">
                <a:solidFill>
                  <a:srgbClr val="000000"/>
                </a:solidFill>
                <a:latin typeface="Calibri"/>
                <a:ea typeface="Calibri"/>
                <a:cs typeface="Calibri"/>
                <a:sym typeface="Calibri"/>
              </a:defRPr>
            </a:lvl1pPr>
            <a:lvl2pPr marL="0" indent="457200">
              <a:spcBef>
                <a:spcPts val="1000"/>
              </a:spcBef>
              <a:buClrTx/>
              <a:buSzTx/>
              <a:buFontTx/>
              <a:buNone/>
              <a:defRPr sz="2400" b="1">
                <a:solidFill>
                  <a:srgbClr val="000000"/>
                </a:solidFill>
                <a:latin typeface="Calibri"/>
                <a:ea typeface="Calibri"/>
                <a:cs typeface="Calibri"/>
                <a:sym typeface="Calibri"/>
              </a:defRPr>
            </a:lvl2pPr>
            <a:lvl3pPr marL="0" indent="914400">
              <a:spcBef>
                <a:spcPts val="1000"/>
              </a:spcBef>
              <a:buClrTx/>
              <a:buSzTx/>
              <a:buFontTx/>
              <a:buNone/>
              <a:defRPr sz="2400" b="1">
                <a:solidFill>
                  <a:srgbClr val="000000"/>
                </a:solidFill>
                <a:latin typeface="Calibri"/>
                <a:ea typeface="Calibri"/>
                <a:cs typeface="Calibri"/>
                <a:sym typeface="Calibri"/>
              </a:defRPr>
            </a:lvl3pPr>
            <a:lvl4pPr marL="0" indent="1371600">
              <a:spcBef>
                <a:spcPts val="1000"/>
              </a:spcBef>
              <a:buClrTx/>
              <a:buSzTx/>
              <a:buFontTx/>
              <a:buNone/>
              <a:defRPr sz="2400" b="1">
                <a:solidFill>
                  <a:srgbClr val="000000"/>
                </a:solidFill>
                <a:latin typeface="Calibri"/>
                <a:ea typeface="Calibri"/>
                <a:cs typeface="Calibri"/>
                <a:sym typeface="Calibri"/>
              </a:defRPr>
            </a:lvl4pPr>
            <a:lvl5pPr marL="0" indent="1828800">
              <a:spcBef>
                <a:spcPts val="1000"/>
              </a:spcBef>
              <a:buClrTx/>
              <a:buSzTx/>
              <a:buFont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915" name="Text Placeholder 4"/>
          <p:cNvSpPr>
            <a:spLocks noGrp="1"/>
          </p:cNvSpPr>
          <p:nvPr>
            <p:ph type="body" sz="quarter" idx="21"/>
          </p:nvPr>
        </p:nvSpPr>
        <p:spPr>
          <a:xfrm>
            <a:off x="6172200" y="1681163"/>
            <a:ext cx="5183188" cy="823913"/>
          </a:xfrm>
          <a:prstGeom prst="rect">
            <a:avLst/>
          </a:prstGeom>
        </p:spPr>
        <p:txBody>
          <a:bodyPr lIns="45719" tIns="45719" rIns="45719" bIns="45719" anchor="b"/>
          <a:lstStyle/>
          <a:p>
            <a:pPr marL="0" indent="0">
              <a:spcBef>
                <a:spcPts val="1000"/>
              </a:spcBef>
              <a:buClrTx/>
              <a:buSzTx/>
              <a:buFontTx/>
              <a:buNone/>
              <a:defRPr sz="2400" b="1">
                <a:solidFill>
                  <a:srgbClr val="000000"/>
                </a:solidFill>
                <a:latin typeface="Calibri"/>
                <a:ea typeface="Calibri"/>
                <a:cs typeface="Calibri"/>
                <a:sym typeface="Calibri"/>
              </a:defRPr>
            </a:pPr>
            <a:endParaRPr/>
          </a:p>
        </p:txBody>
      </p:sp>
      <p:sp>
        <p:nvSpPr>
          <p:cNvPr id="1916"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Title Only">
    <p:bg>
      <p:bgPr>
        <a:solidFill>
          <a:srgbClr val="FFFFFF"/>
        </a:solidFill>
        <a:effectLst/>
      </p:bgPr>
    </p:bg>
    <p:spTree>
      <p:nvGrpSpPr>
        <p:cNvPr id="1" name=""/>
        <p:cNvGrpSpPr/>
        <p:nvPr/>
      </p:nvGrpSpPr>
      <p:grpSpPr>
        <a:xfrm>
          <a:off x="0" y="0"/>
          <a:ext cx="0" cy="0"/>
          <a:chOff x="0" y="0"/>
          <a:chExt cx="0" cy="0"/>
        </a:xfrm>
      </p:grpSpPr>
      <p:sp>
        <p:nvSpPr>
          <p:cNvPr id="1923" name="Title Text"/>
          <p:cNvSpPr txBox="1">
            <a:spLocks noGrp="1"/>
          </p:cNvSpPr>
          <p:nvPr>
            <p:ph type="title"/>
          </p:nvPr>
        </p:nvSpPr>
        <p:spPr>
          <a:xfrm>
            <a:off x="838200" y="365125"/>
            <a:ext cx="10515600" cy="1325563"/>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1924"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sp>
        <p:nvSpPr>
          <p:cNvPr id="1931"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nd Content 0">
    <p:bg>
      <p:bgPr>
        <a:solidFill>
          <a:srgbClr val="460023"/>
        </a:solidFill>
        <a:effectLst/>
      </p:bgPr>
    </p:bg>
    <p:spTree>
      <p:nvGrpSpPr>
        <p:cNvPr id="1" name=""/>
        <p:cNvGrpSpPr/>
        <p:nvPr/>
      </p:nvGrpSpPr>
      <p:grpSpPr>
        <a:xfrm>
          <a:off x="0" y="0"/>
          <a:ext cx="0" cy="0"/>
          <a:chOff x="0" y="0"/>
          <a:chExt cx="0" cy="0"/>
        </a:xfrm>
      </p:grpSpPr>
      <p:sp>
        <p:nvSpPr>
          <p:cNvPr id="190" name="Title Text"/>
          <p:cNvSpPr txBox="1">
            <a:spLocks noGrp="1"/>
          </p:cNvSpPr>
          <p:nvPr>
            <p:ph type="title"/>
          </p:nvPr>
        </p:nvSpPr>
        <p:spPr>
          <a:xfrm>
            <a:off x="1219200" y="512762"/>
            <a:ext cx="10363200" cy="914401"/>
          </a:xfrm>
          <a:prstGeom prst="rect">
            <a:avLst/>
          </a:prstGeom>
        </p:spPr>
        <p:txBody>
          <a:bodyPr lIns="45719" tIns="45719" rIns="45719" bIns="45719" anchor="t"/>
          <a:lstStyle>
            <a:lvl1pPr>
              <a:lnSpc>
                <a:spcPct val="100000"/>
              </a:lnSpc>
              <a:defRPr sz="4000" cap="none" spc="-100">
                <a:solidFill>
                  <a:srgbClr val="C1EEFF"/>
                </a:solidFill>
                <a:latin typeface="Lucida Sans"/>
                <a:ea typeface="Lucida Sans"/>
                <a:cs typeface="Lucida Sans"/>
                <a:sym typeface="Lucida Sans"/>
              </a:defRPr>
            </a:lvl1pPr>
          </a:lstStyle>
          <a:p>
            <a:r>
              <a:t>Title Text</a:t>
            </a:r>
          </a:p>
        </p:txBody>
      </p:sp>
      <p:sp>
        <p:nvSpPr>
          <p:cNvPr id="191" name="Body Level One…"/>
          <p:cNvSpPr txBox="1">
            <a:spLocks noGrp="1"/>
          </p:cNvSpPr>
          <p:nvPr>
            <p:ph type="body" idx="1"/>
          </p:nvPr>
        </p:nvSpPr>
        <p:spPr>
          <a:xfrm>
            <a:off x="1219200" y="1784350"/>
            <a:ext cx="10363200" cy="4572000"/>
          </a:xfrm>
          <a:prstGeom prst="rect">
            <a:avLst/>
          </a:prstGeom>
        </p:spPr>
        <p:txBody>
          <a:bodyPr lIns="45719" tIns="45719" rIns="45719" bIns="45719"/>
          <a:lstStyle>
            <a:lvl1pPr marL="411162" indent="-342900">
              <a:lnSpc>
                <a:spcPct val="100000"/>
              </a:lnSpc>
              <a:spcBef>
                <a:spcPts val="700"/>
              </a:spcBef>
              <a:buClr>
                <a:srgbClr val="D6ECFF"/>
              </a:buClr>
              <a:buSzPct val="95000"/>
              <a:buFontTx/>
              <a:buChar char="▪"/>
              <a:defRPr sz="3000">
                <a:latin typeface="Book Antiqua"/>
                <a:ea typeface="Book Antiqua"/>
                <a:cs typeface="Book Antiqua"/>
                <a:sym typeface="Book Antiqua"/>
              </a:defRPr>
            </a:lvl1pPr>
            <a:lvl2pPr marL="783736" indent="-329711">
              <a:lnSpc>
                <a:spcPct val="100000"/>
              </a:lnSpc>
              <a:spcBef>
                <a:spcPts val="700"/>
              </a:spcBef>
              <a:buClr>
                <a:srgbClr val="D6ECFF"/>
              </a:buClr>
              <a:buFontTx/>
              <a:buChar char="▫"/>
              <a:defRPr sz="3000">
                <a:latin typeface="Book Antiqua"/>
                <a:ea typeface="Book Antiqua"/>
                <a:cs typeface="Book Antiqua"/>
                <a:sym typeface="Book Antiqua"/>
              </a:defRPr>
            </a:lvl2pPr>
            <a:lvl3pPr marL="1052512" indent="-285750">
              <a:lnSpc>
                <a:spcPct val="100000"/>
              </a:lnSpc>
              <a:spcBef>
                <a:spcPts val="700"/>
              </a:spcBef>
              <a:buClr>
                <a:srgbClr val="D6ECFF"/>
              </a:buClr>
              <a:buFontTx/>
              <a:buChar char="◾"/>
              <a:defRPr sz="3000">
                <a:latin typeface="Book Antiqua"/>
                <a:ea typeface="Book Antiqua"/>
                <a:cs typeface="Book Antiqua"/>
                <a:sym typeface="Book Antiqua"/>
              </a:defRPr>
            </a:lvl3pPr>
            <a:lvl4pPr marL="1343602" indent="-311727">
              <a:lnSpc>
                <a:spcPct val="100000"/>
              </a:lnSpc>
              <a:spcBef>
                <a:spcPts val="700"/>
              </a:spcBef>
              <a:buClr>
                <a:srgbClr val="D6ECFF"/>
              </a:buClr>
              <a:buFontTx/>
              <a:buChar char=""/>
              <a:defRPr sz="3000">
                <a:latin typeface="Book Antiqua"/>
                <a:ea typeface="Book Antiqua"/>
                <a:cs typeface="Book Antiqua"/>
                <a:sym typeface="Book Antiqua"/>
              </a:defRPr>
            </a:lvl4pPr>
            <a:lvl5pPr marL="1585912" indent="-314325">
              <a:lnSpc>
                <a:spcPct val="100000"/>
              </a:lnSpc>
              <a:spcBef>
                <a:spcPts val="700"/>
              </a:spcBef>
              <a:buClr>
                <a:srgbClr val="D6ECFF"/>
              </a:buClr>
              <a:buFontTx/>
              <a:buChar char="●"/>
              <a:defRPr sz="3000">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192" name="Slide Number"/>
          <p:cNvSpPr txBox="1">
            <a:spLocks noGrp="1"/>
          </p:cNvSpPr>
          <p:nvPr>
            <p:ph type="sldNum" sz="quarter" idx="2"/>
          </p:nvPr>
        </p:nvSpPr>
        <p:spPr>
          <a:xfrm>
            <a:off x="11480800" y="6512560"/>
            <a:ext cx="256540" cy="269241"/>
          </a:xfrm>
          <a:prstGeom prst="rect">
            <a:avLst/>
          </a:prstGeom>
        </p:spPr>
        <p:txBody>
          <a:bodyPr lIns="45719" tIns="45719" rIns="45719" bIns="45719" anchor="b"/>
          <a:lstStyle>
            <a:lvl1pPr algn="l">
              <a:defRPr sz="1200">
                <a:solidFill>
                  <a:srgbClr val="D6ECFF"/>
                </a:solidFill>
                <a:latin typeface="Book Antiqua"/>
                <a:ea typeface="Book Antiqua"/>
                <a:cs typeface="Book Antiqua"/>
                <a:sym typeface="Book Antiqua"/>
              </a:defRPr>
            </a:lvl1pPr>
          </a:lstStyle>
          <a:p>
            <a:fld id="{86CB4B4D-7CA3-9044-876B-883B54F8677D}" type="slidenum">
              <a:t>‹#›</a:t>
            </a:fld>
            <a:endParaRPr/>
          </a:p>
        </p:txBody>
      </p:sp>
    </p:spTree>
  </p:cSld>
  <p:clrMapOvr>
    <a:masterClrMapping/>
  </p:clrMapOvr>
  <p:transition spd="med"/>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FFFFFF"/>
        </a:solidFill>
        <a:effectLst/>
      </p:bgPr>
    </p:bg>
    <p:spTree>
      <p:nvGrpSpPr>
        <p:cNvPr id="1" name=""/>
        <p:cNvGrpSpPr/>
        <p:nvPr/>
      </p:nvGrpSpPr>
      <p:grpSpPr>
        <a:xfrm>
          <a:off x="0" y="0"/>
          <a:ext cx="0" cy="0"/>
          <a:chOff x="0" y="0"/>
          <a:chExt cx="0" cy="0"/>
        </a:xfrm>
      </p:grpSpPr>
      <p:sp>
        <p:nvSpPr>
          <p:cNvPr id="1938" name="Title Text"/>
          <p:cNvSpPr txBox="1">
            <a:spLocks noGrp="1"/>
          </p:cNvSpPr>
          <p:nvPr>
            <p:ph type="title"/>
          </p:nvPr>
        </p:nvSpPr>
        <p:spPr>
          <a:xfrm>
            <a:off x="839787" y="457200"/>
            <a:ext cx="3932239" cy="1600200"/>
          </a:xfrm>
          <a:prstGeom prst="rect">
            <a:avLst/>
          </a:prstGeom>
        </p:spPr>
        <p:txBody>
          <a:bodyPr lIns="45719" tIns="45719" rIns="45719" bIns="45719"/>
          <a:lstStyle>
            <a:lvl1pPr>
              <a:lnSpc>
                <a:spcPct val="90000"/>
              </a:lnSpc>
              <a:defRPr sz="3200" cap="none">
                <a:solidFill>
                  <a:srgbClr val="000000"/>
                </a:solidFill>
                <a:latin typeface="Calibri Light"/>
                <a:ea typeface="Calibri Light"/>
                <a:cs typeface="Calibri Light"/>
                <a:sym typeface="Calibri Light"/>
              </a:defRPr>
            </a:lvl1pPr>
          </a:lstStyle>
          <a:p>
            <a:r>
              <a:t>Title Text</a:t>
            </a:r>
          </a:p>
        </p:txBody>
      </p:sp>
      <p:sp>
        <p:nvSpPr>
          <p:cNvPr id="1939" name="Body Level One…"/>
          <p:cNvSpPr txBox="1">
            <a:spLocks noGrp="1"/>
          </p:cNvSpPr>
          <p:nvPr>
            <p:ph type="body" sz="half" idx="1"/>
          </p:nvPr>
        </p:nvSpPr>
        <p:spPr>
          <a:xfrm>
            <a:off x="5183187" y="987425"/>
            <a:ext cx="6172201" cy="4873625"/>
          </a:xfrm>
          <a:prstGeom prst="rect">
            <a:avLst/>
          </a:prstGeom>
        </p:spPr>
        <p:txBody>
          <a:bodyPr lIns="45719" tIns="45719" rIns="45719" bIns="45719"/>
          <a:lstStyle>
            <a:lvl1pPr marL="228600" indent="-228600">
              <a:spcBef>
                <a:spcPts val="1000"/>
              </a:spcBef>
              <a:buClrTx/>
              <a:buSzPct val="100000"/>
              <a:defRPr sz="3200">
                <a:solidFill>
                  <a:srgbClr val="000000"/>
                </a:solidFill>
                <a:latin typeface="Calibri"/>
                <a:ea typeface="Calibri"/>
                <a:cs typeface="Calibri"/>
                <a:sym typeface="Calibri"/>
              </a:defRPr>
            </a:lvl1pPr>
            <a:lvl2pPr marL="718457" indent="-261257">
              <a:spcBef>
                <a:spcPts val="1000"/>
              </a:spcBef>
              <a:buClrTx/>
              <a:buSzPct val="100000"/>
              <a:buChar char="•"/>
              <a:defRPr sz="3200">
                <a:solidFill>
                  <a:srgbClr val="000000"/>
                </a:solidFill>
                <a:latin typeface="Calibri"/>
                <a:ea typeface="Calibri"/>
                <a:cs typeface="Calibri"/>
                <a:sym typeface="Calibri"/>
              </a:defRPr>
            </a:lvl2pPr>
            <a:lvl3pPr marL="1219200" indent="-304800">
              <a:spcBef>
                <a:spcPts val="1000"/>
              </a:spcBef>
              <a:buClrTx/>
              <a:defRPr sz="3200">
                <a:solidFill>
                  <a:srgbClr val="000000"/>
                </a:solidFill>
                <a:latin typeface="Calibri"/>
                <a:ea typeface="Calibri"/>
                <a:cs typeface="Calibri"/>
                <a:sym typeface="Calibri"/>
              </a:defRPr>
            </a:lvl3pPr>
            <a:lvl4pPr marL="1737360" indent="-365760">
              <a:spcBef>
                <a:spcPts val="1000"/>
              </a:spcBef>
              <a:buClrTx/>
              <a:buChar char="•"/>
              <a:defRPr sz="3200">
                <a:solidFill>
                  <a:srgbClr val="000000"/>
                </a:solidFill>
                <a:latin typeface="Calibri"/>
                <a:ea typeface="Calibri"/>
                <a:cs typeface="Calibri"/>
                <a:sym typeface="Calibri"/>
              </a:defRPr>
            </a:lvl4pPr>
            <a:lvl5pPr marL="2194560" indent="-365760">
              <a:spcBef>
                <a:spcPts val="1000"/>
              </a:spcBef>
              <a:buClrTx/>
              <a:defRPr sz="32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940" name="Text Placeholder 3"/>
          <p:cNvSpPr>
            <a:spLocks noGrp="1"/>
          </p:cNvSpPr>
          <p:nvPr>
            <p:ph type="body" sz="quarter" idx="21"/>
          </p:nvPr>
        </p:nvSpPr>
        <p:spPr>
          <a:xfrm>
            <a:off x="839787" y="2057400"/>
            <a:ext cx="3932238" cy="3811588"/>
          </a:xfrm>
          <a:prstGeom prst="rect">
            <a:avLst/>
          </a:prstGeom>
        </p:spPr>
        <p:txBody>
          <a:bodyPr lIns="45719" tIns="45719" rIns="45719" bIns="45719"/>
          <a:lstStyle/>
          <a:p>
            <a:pPr marL="0" indent="0">
              <a:spcBef>
                <a:spcPts val="1000"/>
              </a:spcBef>
              <a:buClrTx/>
              <a:buSzTx/>
              <a:buFontTx/>
              <a:buNone/>
              <a:defRPr sz="1600">
                <a:solidFill>
                  <a:srgbClr val="000000"/>
                </a:solidFill>
                <a:latin typeface="Calibri"/>
                <a:ea typeface="Calibri"/>
                <a:cs typeface="Calibri"/>
                <a:sym typeface="Calibri"/>
              </a:defRPr>
            </a:pPr>
            <a:endParaRPr/>
          </a:p>
        </p:txBody>
      </p:sp>
      <p:sp>
        <p:nvSpPr>
          <p:cNvPr id="1941"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FFFFFF"/>
        </a:solidFill>
        <a:effectLst/>
      </p:bgPr>
    </p:bg>
    <p:spTree>
      <p:nvGrpSpPr>
        <p:cNvPr id="1" name=""/>
        <p:cNvGrpSpPr/>
        <p:nvPr/>
      </p:nvGrpSpPr>
      <p:grpSpPr>
        <a:xfrm>
          <a:off x="0" y="0"/>
          <a:ext cx="0" cy="0"/>
          <a:chOff x="0" y="0"/>
          <a:chExt cx="0" cy="0"/>
        </a:xfrm>
      </p:grpSpPr>
      <p:sp>
        <p:nvSpPr>
          <p:cNvPr id="1948" name="Title Text"/>
          <p:cNvSpPr txBox="1">
            <a:spLocks noGrp="1"/>
          </p:cNvSpPr>
          <p:nvPr>
            <p:ph type="title"/>
          </p:nvPr>
        </p:nvSpPr>
        <p:spPr>
          <a:xfrm>
            <a:off x="839787" y="457200"/>
            <a:ext cx="3932239" cy="1600200"/>
          </a:xfrm>
          <a:prstGeom prst="rect">
            <a:avLst/>
          </a:prstGeom>
        </p:spPr>
        <p:txBody>
          <a:bodyPr lIns="45719" tIns="45719" rIns="45719" bIns="45719"/>
          <a:lstStyle>
            <a:lvl1pPr>
              <a:lnSpc>
                <a:spcPct val="90000"/>
              </a:lnSpc>
              <a:defRPr sz="3200" cap="none">
                <a:solidFill>
                  <a:srgbClr val="000000"/>
                </a:solidFill>
                <a:latin typeface="Calibri Light"/>
                <a:ea typeface="Calibri Light"/>
                <a:cs typeface="Calibri Light"/>
                <a:sym typeface="Calibri Light"/>
              </a:defRPr>
            </a:lvl1pPr>
          </a:lstStyle>
          <a:p>
            <a:r>
              <a:t>Title Text</a:t>
            </a:r>
          </a:p>
        </p:txBody>
      </p:sp>
      <p:sp>
        <p:nvSpPr>
          <p:cNvPr id="1949" name="Picture Placeholder 2"/>
          <p:cNvSpPr>
            <a:spLocks noGrp="1"/>
          </p:cNvSpPr>
          <p:nvPr>
            <p:ph type="pic" sz="half" idx="21"/>
          </p:nvPr>
        </p:nvSpPr>
        <p:spPr>
          <a:xfrm>
            <a:off x="5183187" y="987425"/>
            <a:ext cx="6172201" cy="4873625"/>
          </a:xfrm>
          <a:prstGeom prst="rect">
            <a:avLst/>
          </a:prstGeom>
        </p:spPr>
        <p:txBody>
          <a:bodyPr lIns="91439" tIns="45719" rIns="91439" bIns="45719">
            <a:noAutofit/>
          </a:bodyPr>
          <a:lstStyle/>
          <a:p>
            <a:endParaRPr/>
          </a:p>
        </p:txBody>
      </p:sp>
      <p:sp>
        <p:nvSpPr>
          <p:cNvPr id="1950" name="Body Level One…"/>
          <p:cNvSpPr txBox="1">
            <a:spLocks noGrp="1"/>
          </p:cNvSpPr>
          <p:nvPr>
            <p:ph type="body" sz="quarter" idx="1"/>
          </p:nvPr>
        </p:nvSpPr>
        <p:spPr>
          <a:xfrm>
            <a:off x="839787" y="2057400"/>
            <a:ext cx="3932239" cy="3811588"/>
          </a:xfrm>
          <a:prstGeom prst="rect">
            <a:avLst/>
          </a:prstGeom>
        </p:spPr>
        <p:txBody>
          <a:bodyPr lIns="45719" tIns="45719" rIns="45719" bIns="45719"/>
          <a:lstStyle>
            <a:lvl1pPr marL="0" indent="0">
              <a:spcBef>
                <a:spcPts val="1000"/>
              </a:spcBef>
              <a:buClrTx/>
              <a:buSzTx/>
              <a:buFontTx/>
              <a:buNone/>
              <a:defRPr sz="1600">
                <a:solidFill>
                  <a:srgbClr val="000000"/>
                </a:solidFill>
                <a:latin typeface="Calibri"/>
                <a:ea typeface="Calibri"/>
                <a:cs typeface="Calibri"/>
                <a:sym typeface="Calibri"/>
              </a:defRPr>
            </a:lvl1pPr>
            <a:lvl2pPr marL="0" indent="457200">
              <a:spcBef>
                <a:spcPts val="1000"/>
              </a:spcBef>
              <a:buClrTx/>
              <a:buSzTx/>
              <a:buFontTx/>
              <a:buNone/>
              <a:defRPr sz="1600">
                <a:solidFill>
                  <a:srgbClr val="000000"/>
                </a:solidFill>
                <a:latin typeface="Calibri"/>
                <a:ea typeface="Calibri"/>
                <a:cs typeface="Calibri"/>
                <a:sym typeface="Calibri"/>
              </a:defRPr>
            </a:lvl2pPr>
            <a:lvl3pPr marL="0" indent="914400">
              <a:spcBef>
                <a:spcPts val="1000"/>
              </a:spcBef>
              <a:buClrTx/>
              <a:buSzTx/>
              <a:buFontTx/>
              <a:buNone/>
              <a:defRPr sz="1600">
                <a:solidFill>
                  <a:srgbClr val="000000"/>
                </a:solidFill>
                <a:latin typeface="Calibri"/>
                <a:ea typeface="Calibri"/>
                <a:cs typeface="Calibri"/>
                <a:sym typeface="Calibri"/>
              </a:defRPr>
            </a:lvl3pPr>
            <a:lvl4pPr marL="0" indent="1371600">
              <a:spcBef>
                <a:spcPts val="1000"/>
              </a:spcBef>
              <a:buClrTx/>
              <a:buSzTx/>
              <a:buFontTx/>
              <a:buNone/>
              <a:defRPr sz="1600">
                <a:solidFill>
                  <a:srgbClr val="000000"/>
                </a:solidFill>
                <a:latin typeface="Calibri"/>
                <a:ea typeface="Calibri"/>
                <a:cs typeface="Calibri"/>
                <a:sym typeface="Calibri"/>
              </a:defRPr>
            </a:lvl4pPr>
            <a:lvl5pPr marL="0" indent="1828800">
              <a:spcBef>
                <a:spcPts val="1000"/>
              </a:spcBef>
              <a:buClrTx/>
              <a:buSzTx/>
              <a:buFontTx/>
              <a:buNone/>
              <a:defRPr sz="16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951"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name="Title, Content and Text">
    <p:bg>
      <p:bgPr>
        <a:solidFill>
          <a:srgbClr val="FFFFFF"/>
        </a:solidFill>
        <a:effectLst/>
      </p:bgPr>
    </p:bg>
    <p:spTree>
      <p:nvGrpSpPr>
        <p:cNvPr id="1" name=""/>
        <p:cNvGrpSpPr/>
        <p:nvPr/>
      </p:nvGrpSpPr>
      <p:grpSpPr>
        <a:xfrm>
          <a:off x="0" y="0"/>
          <a:ext cx="0" cy="0"/>
          <a:chOff x="0" y="0"/>
          <a:chExt cx="0" cy="0"/>
        </a:xfrm>
      </p:grpSpPr>
      <p:sp>
        <p:nvSpPr>
          <p:cNvPr id="1958" name="Title Text"/>
          <p:cNvSpPr txBox="1">
            <a:spLocks noGrp="1"/>
          </p:cNvSpPr>
          <p:nvPr>
            <p:ph type="title"/>
          </p:nvPr>
        </p:nvSpPr>
        <p:spPr>
          <a:xfrm>
            <a:off x="609600" y="381000"/>
            <a:ext cx="10972800" cy="1371600"/>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1959" name="Body Level One…"/>
          <p:cNvSpPr txBox="1">
            <a:spLocks noGrp="1"/>
          </p:cNvSpPr>
          <p:nvPr>
            <p:ph type="body" sz="half" idx="1"/>
          </p:nvPr>
        </p:nvSpPr>
        <p:spPr>
          <a:xfrm>
            <a:off x="609600" y="1981200"/>
            <a:ext cx="5384800" cy="4114800"/>
          </a:xfrm>
          <a:prstGeom prst="rect">
            <a:avLst/>
          </a:prstGeom>
        </p:spPr>
        <p:txBody>
          <a:bodyPr lIns="45719" tIns="45719" rIns="45719" bIns="45719"/>
          <a:lstStyle>
            <a:lvl1pPr marL="228600" indent="-228600">
              <a:spcBef>
                <a:spcPts val="1000"/>
              </a:spcBef>
              <a:buClrTx/>
              <a:buSzPct val="100000"/>
              <a:defRPr sz="2800">
                <a:solidFill>
                  <a:srgbClr val="000000"/>
                </a:solidFill>
                <a:latin typeface="Calibri"/>
                <a:ea typeface="Calibri"/>
                <a:cs typeface="Calibri"/>
                <a:sym typeface="Calibri"/>
              </a:defRPr>
            </a:lvl1pPr>
            <a:lvl2pPr marL="723900" indent="-266700">
              <a:spcBef>
                <a:spcPts val="1000"/>
              </a:spcBef>
              <a:buClrTx/>
              <a:buSzPct val="100000"/>
              <a:buChar char="•"/>
              <a:defRPr sz="2800">
                <a:solidFill>
                  <a:srgbClr val="000000"/>
                </a:solidFill>
                <a:latin typeface="Calibri"/>
                <a:ea typeface="Calibri"/>
                <a:cs typeface="Calibri"/>
                <a:sym typeface="Calibri"/>
              </a:defRPr>
            </a:lvl2pPr>
            <a:lvl3pPr marL="1234439" indent="-320039">
              <a:spcBef>
                <a:spcPts val="1000"/>
              </a:spcBef>
              <a:buClrTx/>
              <a:defRPr sz="2800">
                <a:solidFill>
                  <a:srgbClr val="000000"/>
                </a:solidFill>
                <a:latin typeface="Calibri"/>
                <a:ea typeface="Calibri"/>
                <a:cs typeface="Calibri"/>
                <a:sym typeface="Calibri"/>
              </a:defRPr>
            </a:lvl3pPr>
            <a:lvl4pPr marL="1727200" indent="-355600">
              <a:spcBef>
                <a:spcPts val="1000"/>
              </a:spcBef>
              <a:buClrTx/>
              <a:buChar char="•"/>
              <a:defRPr sz="2800">
                <a:solidFill>
                  <a:srgbClr val="000000"/>
                </a:solidFill>
                <a:latin typeface="Calibri"/>
                <a:ea typeface="Calibri"/>
                <a:cs typeface="Calibri"/>
                <a:sym typeface="Calibri"/>
              </a:defRPr>
            </a:lvl4pPr>
            <a:lvl5pPr marL="2184400" indent="-355600">
              <a:spcBef>
                <a:spcPts val="1000"/>
              </a:spcBef>
              <a:buClrTx/>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960" name="Text Placeholder 3"/>
          <p:cNvSpPr>
            <a:spLocks noGrp="1"/>
          </p:cNvSpPr>
          <p:nvPr>
            <p:ph type="body" sz="half" idx="21"/>
          </p:nvPr>
        </p:nvSpPr>
        <p:spPr>
          <a:xfrm>
            <a:off x="6197600" y="1981200"/>
            <a:ext cx="5384800" cy="4114800"/>
          </a:xfrm>
          <a:prstGeom prst="rect">
            <a:avLst/>
          </a:prstGeom>
        </p:spPr>
        <p:txBody>
          <a:bodyPr lIns="45719" tIns="45719" rIns="45719" bIns="45719"/>
          <a:lstStyle/>
          <a:p>
            <a:pPr marL="228600" indent="-228600">
              <a:spcBef>
                <a:spcPts val="1000"/>
              </a:spcBef>
              <a:buClrTx/>
              <a:buSzPct val="100000"/>
              <a:defRPr sz="2800">
                <a:solidFill>
                  <a:srgbClr val="000000"/>
                </a:solidFill>
                <a:latin typeface="Calibri"/>
                <a:ea typeface="Calibri"/>
                <a:cs typeface="Calibri"/>
                <a:sym typeface="Calibri"/>
              </a:defRPr>
            </a:pPr>
            <a:endParaRPr/>
          </a:p>
        </p:txBody>
      </p:sp>
      <p:sp>
        <p:nvSpPr>
          <p:cNvPr id="1961"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type="tx">
  <p:cSld name="Title, Content and Text 0">
    <p:bg>
      <p:bgPr>
        <a:solidFill>
          <a:srgbClr val="000066"/>
        </a:solidFill>
        <a:effectLst/>
      </p:bgPr>
    </p:bg>
    <p:spTree>
      <p:nvGrpSpPr>
        <p:cNvPr id="1" name=""/>
        <p:cNvGrpSpPr/>
        <p:nvPr/>
      </p:nvGrpSpPr>
      <p:grpSpPr>
        <a:xfrm>
          <a:off x="0" y="0"/>
          <a:ext cx="0" cy="0"/>
          <a:chOff x="0" y="0"/>
          <a:chExt cx="0" cy="0"/>
        </a:xfrm>
      </p:grpSpPr>
      <p:sp>
        <p:nvSpPr>
          <p:cNvPr id="1968" name="Title Text"/>
          <p:cNvSpPr txBox="1">
            <a:spLocks noGrp="1"/>
          </p:cNvSpPr>
          <p:nvPr>
            <p:ph type="title"/>
          </p:nvPr>
        </p:nvSpPr>
        <p:spPr>
          <a:xfrm>
            <a:off x="609600" y="381000"/>
            <a:ext cx="10972800" cy="1371600"/>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1969" name="Body Level One…"/>
          <p:cNvSpPr txBox="1">
            <a:spLocks noGrp="1"/>
          </p:cNvSpPr>
          <p:nvPr>
            <p:ph type="body" sz="half" idx="1"/>
          </p:nvPr>
        </p:nvSpPr>
        <p:spPr>
          <a:xfrm>
            <a:off x="609600" y="1981200"/>
            <a:ext cx="5384800" cy="4114800"/>
          </a:xfrm>
          <a:prstGeom prst="rect">
            <a:avLst/>
          </a:prstGeom>
        </p:spPr>
        <p:txBody>
          <a:bodyPr lIns="45719" tIns="45719" rIns="45719" bIns="45719"/>
          <a:lstStyle>
            <a:lvl1pPr marL="228600" indent="-228600">
              <a:spcBef>
                <a:spcPts val="1000"/>
              </a:spcBef>
              <a:buClrTx/>
              <a:buSzPct val="100000"/>
              <a:defRPr sz="2800">
                <a:solidFill>
                  <a:srgbClr val="000000"/>
                </a:solidFill>
                <a:latin typeface="Calibri"/>
                <a:ea typeface="Calibri"/>
                <a:cs typeface="Calibri"/>
                <a:sym typeface="Calibri"/>
              </a:defRPr>
            </a:lvl1pPr>
            <a:lvl2pPr marL="723900" indent="-266700">
              <a:spcBef>
                <a:spcPts val="1000"/>
              </a:spcBef>
              <a:buClrTx/>
              <a:buSzPct val="100000"/>
              <a:buChar char="•"/>
              <a:defRPr sz="2800">
                <a:solidFill>
                  <a:srgbClr val="000000"/>
                </a:solidFill>
                <a:latin typeface="Calibri"/>
                <a:ea typeface="Calibri"/>
                <a:cs typeface="Calibri"/>
                <a:sym typeface="Calibri"/>
              </a:defRPr>
            </a:lvl2pPr>
            <a:lvl3pPr marL="1234439" indent="-320039">
              <a:spcBef>
                <a:spcPts val="1000"/>
              </a:spcBef>
              <a:buClrTx/>
              <a:defRPr sz="2800">
                <a:solidFill>
                  <a:srgbClr val="000000"/>
                </a:solidFill>
                <a:latin typeface="Calibri"/>
                <a:ea typeface="Calibri"/>
                <a:cs typeface="Calibri"/>
                <a:sym typeface="Calibri"/>
              </a:defRPr>
            </a:lvl3pPr>
            <a:lvl4pPr marL="1727200" indent="-355600">
              <a:spcBef>
                <a:spcPts val="1000"/>
              </a:spcBef>
              <a:buClrTx/>
              <a:buChar char="•"/>
              <a:defRPr sz="2800">
                <a:solidFill>
                  <a:srgbClr val="000000"/>
                </a:solidFill>
                <a:latin typeface="Calibri"/>
                <a:ea typeface="Calibri"/>
                <a:cs typeface="Calibri"/>
                <a:sym typeface="Calibri"/>
              </a:defRPr>
            </a:lvl4pPr>
            <a:lvl5pPr marL="2184400" indent="-355600">
              <a:spcBef>
                <a:spcPts val="1000"/>
              </a:spcBef>
              <a:buClrTx/>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970" name="Text Placeholder 3"/>
          <p:cNvSpPr>
            <a:spLocks noGrp="1"/>
          </p:cNvSpPr>
          <p:nvPr>
            <p:ph type="body" sz="half" idx="21"/>
          </p:nvPr>
        </p:nvSpPr>
        <p:spPr>
          <a:xfrm>
            <a:off x="6197600" y="1981200"/>
            <a:ext cx="5384800" cy="4114800"/>
          </a:xfrm>
          <a:prstGeom prst="rect">
            <a:avLst/>
          </a:prstGeom>
        </p:spPr>
        <p:txBody>
          <a:bodyPr lIns="45719" tIns="45719" rIns="45719" bIns="45719"/>
          <a:lstStyle/>
          <a:p>
            <a:pPr marL="228600" indent="-228600">
              <a:spcBef>
                <a:spcPts val="1000"/>
              </a:spcBef>
              <a:buClrTx/>
              <a:buSzPct val="100000"/>
              <a:defRPr sz="2800">
                <a:solidFill>
                  <a:srgbClr val="000000"/>
                </a:solidFill>
                <a:latin typeface="Calibri"/>
                <a:ea typeface="Calibri"/>
                <a:cs typeface="Calibri"/>
                <a:sym typeface="Calibri"/>
              </a:defRPr>
            </a:pPr>
            <a:endParaRPr/>
          </a:p>
        </p:txBody>
      </p:sp>
      <p:sp>
        <p:nvSpPr>
          <p:cNvPr id="1971"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type="tx">
  <p:cSld name="Content">
    <p:bg>
      <p:bgPr>
        <a:solidFill>
          <a:srgbClr val="FFFFFF"/>
        </a:solidFill>
        <a:effectLst/>
      </p:bgPr>
    </p:bg>
    <p:spTree>
      <p:nvGrpSpPr>
        <p:cNvPr id="1" name=""/>
        <p:cNvGrpSpPr/>
        <p:nvPr/>
      </p:nvGrpSpPr>
      <p:grpSpPr>
        <a:xfrm>
          <a:off x="0" y="0"/>
          <a:ext cx="0" cy="0"/>
          <a:chOff x="0" y="0"/>
          <a:chExt cx="0" cy="0"/>
        </a:xfrm>
      </p:grpSpPr>
      <p:sp>
        <p:nvSpPr>
          <p:cNvPr id="1978" name="Body Level One…"/>
          <p:cNvSpPr txBox="1">
            <a:spLocks noGrp="1"/>
          </p:cNvSpPr>
          <p:nvPr>
            <p:ph type="body" idx="1"/>
          </p:nvPr>
        </p:nvSpPr>
        <p:spPr>
          <a:xfrm>
            <a:off x="609600" y="381000"/>
            <a:ext cx="10972800" cy="5715000"/>
          </a:xfrm>
          <a:prstGeom prst="rect">
            <a:avLst/>
          </a:prstGeom>
        </p:spPr>
        <p:txBody>
          <a:bodyPr lIns="45719" tIns="45719" rIns="45719" bIns="45719"/>
          <a:lstStyle>
            <a:lvl1pPr marL="228600" indent="-228600">
              <a:spcBef>
                <a:spcPts val="1000"/>
              </a:spcBef>
              <a:buClrTx/>
              <a:buSzPct val="100000"/>
              <a:defRPr sz="2800">
                <a:solidFill>
                  <a:srgbClr val="000000"/>
                </a:solidFill>
                <a:latin typeface="Calibri"/>
                <a:ea typeface="Calibri"/>
                <a:cs typeface="Calibri"/>
                <a:sym typeface="Calibri"/>
              </a:defRPr>
            </a:lvl1pPr>
            <a:lvl2pPr marL="723900" indent="-266700">
              <a:spcBef>
                <a:spcPts val="1000"/>
              </a:spcBef>
              <a:buClrTx/>
              <a:buSzPct val="100000"/>
              <a:buChar char="•"/>
              <a:defRPr sz="2800">
                <a:solidFill>
                  <a:srgbClr val="000000"/>
                </a:solidFill>
                <a:latin typeface="Calibri"/>
                <a:ea typeface="Calibri"/>
                <a:cs typeface="Calibri"/>
                <a:sym typeface="Calibri"/>
              </a:defRPr>
            </a:lvl2pPr>
            <a:lvl3pPr marL="1234439" indent="-320039">
              <a:spcBef>
                <a:spcPts val="1000"/>
              </a:spcBef>
              <a:buClrTx/>
              <a:defRPr sz="2800">
                <a:solidFill>
                  <a:srgbClr val="000000"/>
                </a:solidFill>
                <a:latin typeface="Calibri"/>
                <a:ea typeface="Calibri"/>
                <a:cs typeface="Calibri"/>
                <a:sym typeface="Calibri"/>
              </a:defRPr>
            </a:lvl3pPr>
            <a:lvl4pPr marL="1727200" indent="-355600">
              <a:spcBef>
                <a:spcPts val="1000"/>
              </a:spcBef>
              <a:buClrTx/>
              <a:buChar char="•"/>
              <a:defRPr sz="2800">
                <a:solidFill>
                  <a:srgbClr val="000000"/>
                </a:solidFill>
                <a:latin typeface="Calibri"/>
                <a:ea typeface="Calibri"/>
                <a:cs typeface="Calibri"/>
                <a:sym typeface="Calibri"/>
              </a:defRPr>
            </a:lvl4pPr>
            <a:lvl5pPr marL="2184400" indent="-355600">
              <a:spcBef>
                <a:spcPts val="1000"/>
              </a:spcBef>
              <a:buClrTx/>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979"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type="tx">
  <p:cSld name="Title, 2 Content and Text">
    <p:bg>
      <p:bgPr>
        <a:solidFill>
          <a:srgbClr val="FFFFFF"/>
        </a:solidFill>
        <a:effectLst/>
      </p:bgPr>
    </p:bg>
    <p:spTree>
      <p:nvGrpSpPr>
        <p:cNvPr id="1" name=""/>
        <p:cNvGrpSpPr/>
        <p:nvPr/>
      </p:nvGrpSpPr>
      <p:grpSpPr>
        <a:xfrm>
          <a:off x="0" y="0"/>
          <a:ext cx="0" cy="0"/>
          <a:chOff x="0" y="0"/>
          <a:chExt cx="0" cy="0"/>
        </a:xfrm>
      </p:grpSpPr>
      <p:sp>
        <p:nvSpPr>
          <p:cNvPr id="1986" name="Title Text"/>
          <p:cNvSpPr txBox="1">
            <a:spLocks noGrp="1"/>
          </p:cNvSpPr>
          <p:nvPr>
            <p:ph type="title"/>
          </p:nvPr>
        </p:nvSpPr>
        <p:spPr>
          <a:xfrm>
            <a:off x="609600" y="381000"/>
            <a:ext cx="10972800" cy="1371600"/>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1987" name="Body Level One…"/>
          <p:cNvSpPr txBox="1">
            <a:spLocks noGrp="1"/>
          </p:cNvSpPr>
          <p:nvPr>
            <p:ph type="body" sz="quarter" idx="1"/>
          </p:nvPr>
        </p:nvSpPr>
        <p:spPr>
          <a:xfrm>
            <a:off x="609600" y="1981200"/>
            <a:ext cx="5384800" cy="1981200"/>
          </a:xfrm>
          <a:prstGeom prst="rect">
            <a:avLst/>
          </a:prstGeom>
        </p:spPr>
        <p:txBody>
          <a:bodyPr lIns="45719" tIns="45719" rIns="45719" bIns="45719"/>
          <a:lstStyle>
            <a:lvl1pPr marL="228600" indent="-228600">
              <a:spcBef>
                <a:spcPts val="1000"/>
              </a:spcBef>
              <a:buClrTx/>
              <a:buSzPct val="100000"/>
              <a:defRPr sz="2800">
                <a:solidFill>
                  <a:srgbClr val="000000"/>
                </a:solidFill>
                <a:latin typeface="Calibri"/>
                <a:ea typeface="Calibri"/>
                <a:cs typeface="Calibri"/>
                <a:sym typeface="Calibri"/>
              </a:defRPr>
            </a:lvl1pPr>
            <a:lvl2pPr marL="723900" indent="-266700">
              <a:spcBef>
                <a:spcPts val="1000"/>
              </a:spcBef>
              <a:buClrTx/>
              <a:buSzPct val="100000"/>
              <a:buChar char="•"/>
              <a:defRPr sz="2800">
                <a:solidFill>
                  <a:srgbClr val="000000"/>
                </a:solidFill>
                <a:latin typeface="Calibri"/>
                <a:ea typeface="Calibri"/>
                <a:cs typeface="Calibri"/>
                <a:sym typeface="Calibri"/>
              </a:defRPr>
            </a:lvl2pPr>
            <a:lvl3pPr marL="1234439" indent="-320039">
              <a:spcBef>
                <a:spcPts val="1000"/>
              </a:spcBef>
              <a:buClrTx/>
              <a:defRPr sz="2800">
                <a:solidFill>
                  <a:srgbClr val="000000"/>
                </a:solidFill>
                <a:latin typeface="Calibri"/>
                <a:ea typeface="Calibri"/>
                <a:cs typeface="Calibri"/>
                <a:sym typeface="Calibri"/>
              </a:defRPr>
            </a:lvl3pPr>
            <a:lvl4pPr marL="1727200" indent="-355600">
              <a:spcBef>
                <a:spcPts val="1000"/>
              </a:spcBef>
              <a:buClrTx/>
              <a:buChar char="•"/>
              <a:defRPr sz="2800">
                <a:solidFill>
                  <a:srgbClr val="000000"/>
                </a:solidFill>
                <a:latin typeface="Calibri"/>
                <a:ea typeface="Calibri"/>
                <a:cs typeface="Calibri"/>
                <a:sym typeface="Calibri"/>
              </a:defRPr>
            </a:lvl4pPr>
            <a:lvl5pPr marL="2184400" indent="-355600">
              <a:spcBef>
                <a:spcPts val="1000"/>
              </a:spcBef>
              <a:buClrTx/>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988" name="Text Placeholder 4"/>
          <p:cNvSpPr>
            <a:spLocks noGrp="1"/>
          </p:cNvSpPr>
          <p:nvPr>
            <p:ph type="body" sz="half" idx="21"/>
          </p:nvPr>
        </p:nvSpPr>
        <p:spPr>
          <a:xfrm>
            <a:off x="6197600" y="1981200"/>
            <a:ext cx="5384800" cy="4114800"/>
          </a:xfrm>
          <a:prstGeom prst="rect">
            <a:avLst/>
          </a:prstGeom>
        </p:spPr>
        <p:txBody>
          <a:bodyPr lIns="45719" tIns="45719" rIns="45719" bIns="45719"/>
          <a:lstStyle/>
          <a:p>
            <a:pPr marL="228600" indent="-228600">
              <a:spcBef>
                <a:spcPts val="1000"/>
              </a:spcBef>
              <a:buClrTx/>
              <a:buSzPct val="100000"/>
              <a:defRPr sz="2800">
                <a:solidFill>
                  <a:srgbClr val="000000"/>
                </a:solidFill>
                <a:latin typeface="Calibri"/>
                <a:ea typeface="Calibri"/>
                <a:cs typeface="Calibri"/>
                <a:sym typeface="Calibri"/>
              </a:defRPr>
            </a:pPr>
            <a:endParaRPr/>
          </a:p>
        </p:txBody>
      </p:sp>
      <p:sp>
        <p:nvSpPr>
          <p:cNvPr id="1989"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type="tx">
  <p:cSld name="Title, 2 Content and Text 0">
    <p:bg>
      <p:bgPr>
        <a:solidFill>
          <a:srgbClr val="4472C4"/>
        </a:solidFill>
        <a:effectLst/>
      </p:bgPr>
    </p:bg>
    <p:spTree>
      <p:nvGrpSpPr>
        <p:cNvPr id="1" name=""/>
        <p:cNvGrpSpPr/>
        <p:nvPr/>
      </p:nvGrpSpPr>
      <p:grpSpPr>
        <a:xfrm>
          <a:off x="0" y="0"/>
          <a:ext cx="0" cy="0"/>
          <a:chOff x="0" y="0"/>
          <a:chExt cx="0" cy="0"/>
        </a:xfrm>
      </p:grpSpPr>
      <p:sp>
        <p:nvSpPr>
          <p:cNvPr id="1996" name="Title Text"/>
          <p:cNvSpPr txBox="1">
            <a:spLocks noGrp="1"/>
          </p:cNvSpPr>
          <p:nvPr>
            <p:ph type="title"/>
          </p:nvPr>
        </p:nvSpPr>
        <p:spPr>
          <a:xfrm>
            <a:off x="609600" y="381000"/>
            <a:ext cx="10972800" cy="1371600"/>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1997" name="Body Level One…"/>
          <p:cNvSpPr txBox="1">
            <a:spLocks noGrp="1"/>
          </p:cNvSpPr>
          <p:nvPr>
            <p:ph type="body" sz="quarter" idx="1"/>
          </p:nvPr>
        </p:nvSpPr>
        <p:spPr>
          <a:xfrm>
            <a:off x="609600" y="1981200"/>
            <a:ext cx="5384800" cy="1981200"/>
          </a:xfrm>
          <a:prstGeom prst="rect">
            <a:avLst/>
          </a:prstGeom>
        </p:spPr>
        <p:txBody>
          <a:bodyPr lIns="45719" tIns="45719" rIns="45719" bIns="45719"/>
          <a:lstStyle>
            <a:lvl1pPr marL="228600" indent="-228600">
              <a:spcBef>
                <a:spcPts val="1000"/>
              </a:spcBef>
              <a:buClrTx/>
              <a:buSzPct val="100000"/>
              <a:defRPr sz="2800">
                <a:solidFill>
                  <a:srgbClr val="000000"/>
                </a:solidFill>
                <a:latin typeface="Calibri"/>
                <a:ea typeface="Calibri"/>
                <a:cs typeface="Calibri"/>
                <a:sym typeface="Calibri"/>
              </a:defRPr>
            </a:lvl1pPr>
            <a:lvl2pPr marL="723900" indent="-266700">
              <a:spcBef>
                <a:spcPts val="1000"/>
              </a:spcBef>
              <a:buClrTx/>
              <a:buSzPct val="100000"/>
              <a:buChar char="•"/>
              <a:defRPr sz="2800">
                <a:solidFill>
                  <a:srgbClr val="000000"/>
                </a:solidFill>
                <a:latin typeface="Calibri"/>
                <a:ea typeface="Calibri"/>
                <a:cs typeface="Calibri"/>
                <a:sym typeface="Calibri"/>
              </a:defRPr>
            </a:lvl2pPr>
            <a:lvl3pPr marL="1234439" indent="-320039">
              <a:spcBef>
                <a:spcPts val="1000"/>
              </a:spcBef>
              <a:buClrTx/>
              <a:defRPr sz="2800">
                <a:solidFill>
                  <a:srgbClr val="000000"/>
                </a:solidFill>
                <a:latin typeface="Calibri"/>
                <a:ea typeface="Calibri"/>
                <a:cs typeface="Calibri"/>
                <a:sym typeface="Calibri"/>
              </a:defRPr>
            </a:lvl3pPr>
            <a:lvl4pPr marL="1727200" indent="-355600">
              <a:spcBef>
                <a:spcPts val="1000"/>
              </a:spcBef>
              <a:buClrTx/>
              <a:buChar char="•"/>
              <a:defRPr sz="2800">
                <a:solidFill>
                  <a:srgbClr val="000000"/>
                </a:solidFill>
                <a:latin typeface="Calibri"/>
                <a:ea typeface="Calibri"/>
                <a:cs typeface="Calibri"/>
                <a:sym typeface="Calibri"/>
              </a:defRPr>
            </a:lvl4pPr>
            <a:lvl5pPr marL="2184400" indent="-355600">
              <a:spcBef>
                <a:spcPts val="1000"/>
              </a:spcBef>
              <a:buClrTx/>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998" name="Text Placeholder 4"/>
          <p:cNvSpPr>
            <a:spLocks noGrp="1"/>
          </p:cNvSpPr>
          <p:nvPr>
            <p:ph type="body" sz="half" idx="21"/>
          </p:nvPr>
        </p:nvSpPr>
        <p:spPr>
          <a:xfrm>
            <a:off x="6197600" y="1981200"/>
            <a:ext cx="5384800" cy="4114800"/>
          </a:xfrm>
          <a:prstGeom prst="rect">
            <a:avLst/>
          </a:prstGeom>
        </p:spPr>
        <p:txBody>
          <a:bodyPr lIns="45719" tIns="45719" rIns="45719" bIns="45719"/>
          <a:lstStyle/>
          <a:p>
            <a:pPr marL="228600" indent="-228600">
              <a:spcBef>
                <a:spcPts val="1000"/>
              </a:spcBef>
              <a:buClrTx/>
              <a:buSzPct val="100000"/>
              <a:defRPr sz="2800">
                <a:solidFill>
                  <a:srgbClr val="000000"/>
                </a:solidFill>
                <a:latin typeface="Calibri"/>
                <a:ea typeface="Calibri"/>
                <a:cs typeface="Calibri"/>
                <a:sym typeface="Calibri"/>
              </a:defRPr>
            </a:pPr>
            <a:endParaRPr/>
          </a:p>
        </p:txBody>
      </p:sp>
      <p:sp>
        <p:nvSpPr>
          <p:cNvPr id="1999"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type="tx">
  <p:cSld name="Title, Text, and Content">
    <p:bg>
      <p:bgPr>
        <a:solidFill>
          <a:srgbClr val="FFFFFF"/>
        </a:solidFill>
        <a:effectLst/>
      </p:bgPr>
    </p:bg>
    <p:spTree>
      <p:nvGrpSpPr>
        <p:cNvPr id="1" name=""/>
        <p:cNvGrpSpPr/>
        <p:nvPr/>
      </p:nvGrpSpPr>
      <p:grpSpPr>
        <a:xfrm>
          <a:off x="0" y="0"/>
          <a:ext cx="0" cy="0"/>
          <a:chOff x="0" y="0"/>
          <a:chExt cx="0" cy="0"/>
        </a:xfrm>
      </p:grpSpPr>
      <p:sp>
        <p:nvSpPr>
          <p:cNvPr id="2006" name="Title Text"/>
          <p:cNvSpPr txBox="1">
            <a:spLocks noGrp="1"/>
          </p:cNvSpPr>
          <p:nvPr>
            <p:ph type="title"/>
          </p:nvPr>
        </p:nvSpPr>
        <p:spPr>
          <a:xfrm>
            <a:off x="609600" y="381000"/>
            <a:ext cx="10972800" cy="1371600"/>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2007" name="Body Level One…"/>
          <p:cNvSpPr txBox="1">
            <a:spLocks noGrp="1"/>
          </p:cNvSpPr>
          <p:nvPr>
            <p:ph type="body" sz="half" idx="1"/>
          </p:nvPr>
        </p:nvSpPr>
        <p:spPr>
          <a:xfrm>
            <a:off x="609600" y="1981200"/>
            <a:ext cx="5384800" cy="4114800"/>
          </a:xfrm>
          <a:prstGeom prst="rect">
            <a:avLst/>
          </a:prstGeom>
        </p:spPr>
        <p:txBody>
          <a:bodyPr lIns="45719" tIns="45719" rIns="45719" bIns="45719"/>
          <a:lstStyle>
            <a:lvl1pPr marL="228600" indent="-228600">
              <a:spcBef>
                <a:spcPts val="1000"/>
              </a:spcBef>
              <a:buClrTx/>
              <a:buSzPct val="100000"/>
              <a:defRPr sz="2800">
                <a:solidFill>
                  <a:srgbClr val="000000"/>
                </a:solidFill>
                <a:latin typeface="Calibri"/>
                <a:ea typeface="Calibri"/>
                <a:cs typeface="Calibri"/>
                <a:sym typeface="Calibri"/>
              </a:defRPr>
            </a:lvl1pPr>
            <a:lvl2pPr marL="723900" indent="-266700">
              <a:spcBef>
                <a:spcPts val="1000"/>
              </a:spcBef>
              <a:buClrTx/>
              <a:buSzPct val="100000"/>
              <a:buChar char="•"/>
              <a:defRPr sz="2800">
                <a:solidFill>
                  <a:srgbClr val="000000"/>
                </a:solidFill>
                <a:latin typeface="Calibri"/>
                <a:ea typeface="Calibri"/>
                <a:cs typeface="Calibri"/>
                <a:sym typeface="Calibri"/>
              </a:defRPr>
            </a:lvl2pPr>
            <a:lvl3pPr marL="1234439" indent="-320039">
              <a:spcBef>
                <a:spcPts val="1000"/>
              </a:spcBef>
              <a:buClrTx/>
              <a:defRPr sz="2800">
                <a:solidFill>
                  <a:srgbClr val="000000"/>
                </a:solidFill>
                <a:latin typeface="Calibri"/>
                <a:ea typeface="Calibri"/>
                <a:cs typeface="Calibri"/>
                <a:sym typeface="Calibri"/>
              </a:defRPr>
            </a:lvl3pPr>
            <a:lvl4pPr marL="1727200" indent="-355600">
              <a:spcBef>
                <a:spcPts val="1000"/>
              </a:spcBef>
              <a:buClrTx/>
              <a:buChar char="•"/>
              <a:defRPr sz="2800">
                <a:solidFill>
                  <a:srgbClr val="000000"/>
                </a:solidFill>
                <a:latin typeface="Calibri"/>
                <a:ea typeface="Calibri"/>
                <a:cs typeface="Calibri"/>
                <a:sym typeface="Calibri"/>
              </a:defRPr>
            </a:lvl4pPr>
            <a:lvl5pPr marL="2184400" indent="-355600">
              <a:spcBef>
                <a:spcPts val="1000"/>
              </a:spcBef>
              <a:buClrTx/>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008"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type="tx">
  <p:cSld name="Title, Text, and Content 0">
    <p:bg>
      <p:bgPr>
        <a:solidFill>
          <a:srgbClr val="000000"/>
        </a:solidFill>
        <a:effectLst/>
      </p:bgPr>
    </p:bg>
    <p:spTree>
      <p:nvGrpSpPr>
        <p:cNvPr id="1" name=""/>
        <p:cNvGrpSpPr/>
        <p:nvPr/>
      </p:nvGrpSpPr>
      <p:grpSpPr>
        <a:xfrm>
          <a:off x="0" y="0"/>
          <a:ext cx="0" cy="0"/>
          <a:chOff x="0" y="0"/>
          <a:chExt cx="0" cy="0"/>
        </a:xfrm>
      </p:grpSpPr>
      <p:sp>
        <p:nvSpPr>
          <p:cNvPr id="2015" name="Title Text"/>
          <p:cNvSpPr txBox="1">
            <a:spLocks noGrp="1"/>
          </p:cNvSpPr>
          <p:nvPr>
            <p:ph type="title"/>
          </p:nvPr>
        </p:nvSpPr>
        <p:spPr>
          <a:xfrm>
            <a:off x="609600" y="381000"/>
            <a:ext cx="10972800" cy="1371600"/>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2016" name="Body Level One…"/>
          <p:cNvSpPr txBox="1">
            <a:spLocks noGrp="1"/>
          </p:cNvSpPr>
          <p:nvPr>
            <p:ph type="body" sz="half" idx="1"/>
          </p:nvPr>
        </p:nvSpPr>
        <p:spPr>
          <a:xfrm>
            <a:off x="609600" y="1981200"/>
            <a:ext cx="5384800" cy="4114800"/>
          </a:xfrm>
          <a:prstGeom prst="rect">
            <a:avLst/>
          </a:prstGeom>
        </p:spPr>
        <p:txBody>
          <a:bodyPr lIns="45719" tIns="45719" rIns="45719" bIns="45719"/>
          <a:lstStyle>
            <a:lvl1pPr marL="228600" indent="-228600">
              <a:spcBef>
                <a:spcPts val="1000"/>
              </a:spcBef>
              <a:buClrTx/>
              <a:buSzPct val="100000"/>
              <a:defRPr sz="2800">
                <a:solidFill>
                  <a:srgbClr val="000000"/>
                </a:solidFill>
                <a:latin typeface="Calibri"/>
                <a:ea typeface="Calibri"/>
                <a:cs typeface="Calibri"/>
                <a:sym typeface="Calibri"/>
              </a:defRPr>
            </a:lvl1pPr>
            <a:lvl2pPr marL="723900" indent="-266700">
              <a:spcBef>
                <a:spcPts val="1000"/>
              </a:spcBef>
              <a:buClrTx/>
              <a:buSzPct val="100000"/>
              <a:buChar char="•"/>
              <a:defRPr sz="2800">
                <a:solidFill>
                  <a:srgbClr val="000000"/>
                </a:solidFill>
                <a:latin typeface="Calibri"/>
                <a:ea typeface="Calibri"/>
                <a:cs typeface="Calibri"/>
                <a:sym typeface="Calibri"/>
              </a:defRPr>
            </a:lvl2pPr>
            <a:lvl3pPr marL="1234439" indent="-320039">
              <a:spcBef>
                <a:spcPts val="1000"/>
              </a:spcBef>
              <a:buClrTx/>
              <a:defRPr sz="2800">
                <a:solidFill>
                  <a:srgbClr val="000000"/>
                </a:solidFill>
                <a:latin typeface="Calibri"/>
                <a:ea typeface="Calibri"/>
                <a:cs typeface="Calibri"/>
                <a:sym typeface="Calibri"/>
              </a:defRPr>
            </a:lvl3pPr>
            <a:lvl4pPr marL="1727200" indent="-355600">
              <a:spcBef>
                <a:spcPts val="1000"/>
              </a:spcBef>
              <a:buClrTx/>
              <a:buChar char="•"/>
              <a:defRPr sz="2800">
                <a:solidFill>
                  <a:srgbClr val="000000"/>
                </a:solidFill>
                <a:latin typeface="Calibri"/>
                <a:ea typeface="Calibri"/>
                <a:cs typeface="Calibri"/>
                <a:sym typeface="Calibri"/>
              </a:defRPr>
            </a:lvl4pPr>
            <a:lvl5pPr marL="2184400" indent="-355600">
              <a:spcBef>
                <a:spcPts val="1000"/>
              </a:spcBef>
              <a:buClrTx/>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017"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type="tx">
  <p:cSld name="Title Slide">
    <p:bg>
      <p:bgPr>
        <a:solidFill>
          <a:srgbClr val="FFFFFF"/>
        </a:solidFill>
        <a:effectLst/>
      </p:bgPr>
    </p:bg>
    <p:spTree>
      <p:nvGrpSpPr>
        <p:cNvPr id="1" name=""/>
        <p:cNvGrpSpPr/>
        <p:nvPr/>
      </p:nvGrpSpPr>
      <p:grpSpPr>
        <a:xfrm>
          <a:off x="0" y="0"/>
          <a:ext cx="0" cy="0"/>
          <a:chOff x="0" y="0"/>
          <a:chExt cx="0" cy="0"/>
        </a:xfrm>
      </p:grpSpPr>
      <p:sp>
        <p:nvSpPr>
          <p:cNvPr id="2024" name="Title Text"/>
          <p:cNvSpPr txBox="1">
            <a:spLocks noGrp="1"/>
          </p:cNvSpPr>
          <p:nvPr>
            <p:ph type="title"/>
          </p:nvPr>
        </p:nvSpPr>
        <p:spPr>
          <a:xfrm>
            <a:off x="1524000" y="1122362"/>
            <a:ext cx="9144000" cy="2387601"/>
          </a:xfrm>
          <a:prstGeom prst="rect">
            <a:avLst/>
          </a:prstGeom>
        </p:spPr>
        <p:txBody>
          <a:bodyPr lIns="45719" tIns="45719" rIns="45719" bIns="45719"/>
          <a:lstStyle>
            <a:lvl1pPr algn="ctr">
              <a:lnSpc>
                <a:spcPct val="90000"/>
              </a:lnSpc>
              <a:defRPr sz="6000" cap="none">
                <a:solidFill>
                  <a:srgbClr val="000000"/>
                </a:solidFill>
                <a:latin typeface="Calibri Light"/>
                <a:ea typeface="Calibri Light"/>
                <a:cs typeface="Calibri Light"/>
                <a:sym typeface="Calibri Light"/>
              </a:defRPr>
            </a:lvl1pPr>
          </a:lstStyle>
          <a:p>
            <a:r>
              <a:t>Title Text</a:t>
            </a:r>
          </a:p>
        </p:txBody>
      </p:sp>
      <p:sp>
        <p:nvSpPr>
          <p:cNvPr id="2025" name="Body Level One…"/>
          <p:cNvSpPr txBox="1">
            <a:spLocks noGrp="1"/>
          </p:cNvSpPr>
          <p:nvPr>
            <p:ph type="body" sz="quarter" idx="1"/>
          </p:nvPr>
        </p:nvSpPr>
        <p:spPr>
          <a:xfrm>
            <a:off x="1524000" y="3602037"/>
            <a:ext cx="9144000" cy="1655763"/>
          </a:xfrm>
          <a:prstGeom prst="rect">
            <a:avLst/>
          </a:prstGeom>
        </p:spPr>
        <p:txBody>
          <a:bodyPr lIns="45719" tIns="45719" rIns="45719" bIns="45719"/>
          <a:lstStyle>
            <a:lvl1pPr marL="0" indent="0" algn="ctr">
              <a:spcBef>
                <a:spcPts val="1000"/>
              </a:spcBef>
              <a:buClrTx/>
              <a:buSzTx/>
              <a:buFontTx/>
              <a:buNone/>
              <a:defRPr sz="2400">
                <a:solidFill>
                  <a:srgbClr val="000000"/>
                </a:solidFill>
                <a:latin typeface="Calibri"/>
                <a:ea typeface="Calibri"/>
                <a:cs typeface="Calibri"/>
                <a:sym typeface="Calibri"/>
              </a:defRPr>
            </a:lvl1pPr>
            <a:lvl2pPr marL="0" indent="457200" algn="ctr">
              <a:spcBef>
                <a:spcPts val="1000"/>
              </a:spcBef>
              <a:buClrTx/>
              <a:buSzTx/>
              <a:buFontTx/>
              <a:buNone/>
              <a:defRPr sz="2400">
                <a:solidFill>
                  <a:srgbClr val="000000"/>
                </a:solidFill>
                <a:latin typeface="Calibri"/>
                <a:ea typeface="Calibri"/>
                <a:cs typeface="Calibri"/>
                <a:sym typeface="Calibri"/>
              </a:defRPr>
            </a:lvl2pPr>
            <a:lvl3pPr marL="0" indent="914400" algn="ctr">
              <a:spcBef>
                <a:spcPts val="1000"/>
              </a:spcBef>
              <a:buClrTx/>
              <a:buSzTx/>
              <a:buFontTx/>
              <a:buNone/>
              <a:defRPr sz="2400">
                <a:solidFill>
                  <a:srgbClr val="000000"/>
                </a:solidFill>
                <a:latin typeface="Calibri"/>
                <a:ea typeface="Calibri"/>
                <a:cs typeface="Calibri"/>
                <a:sym typeface="Calibri"/>
              </a:defRPr>
            </a:lvl3pPr>
            <a:lvl4pPr marL="0" indent="1371600" algn="ctr">
              <a:spcBef>
                <a:spcPts val="1000"/>
              </a:spcBef>
              <a:buClrTx/>
              <a:buSzTx/>
              <a:buFontTx/>
              <a:buNone/>
              <a:defRPr sz="2400">
                <a:solidFill>
                  <a:srgbClr val="000000"/>
                </a:solidFill>
                <a:latin typeface="Calibri"/>
                <a:ea typeface="Calibri"/>
                <a:cs typeface="Calibri"/>
                <a:sym typeface="Calibri"/>
              </a:defRPr>
            </a:lvl4pPr>
            <a:lvl5pPr marL="0" indent="1828800" algn="ctr">
              <a:spcBef>
                <a:spcPts val="1000"/>
              </a:spcBef>
              <a:buClrTx/>
              <a:buSzTx/>
              <a:buFontTx/>
              <a:buNone/>
              <a:defRPr sz="2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026"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Section Header">
    <p:bg>
      <p:bgPr>
        <a:gradFill flip="none" rotWithShape="1">
          <a:gsLst>
            <a:gs pos="0">
              <a:srgbClr val="000000"/>
            </a:gs>
            <a:gs pos="64999">
              <a:srgbClr val="000000"/>
            </a:gs>
            <a:gs pos="100000">
              <a:srgbClr val="5A77A9"/>
            </a:gs>
          </a:gsLst>
          <a:lin ang="5400000" scaled="0"/>
        </a:gradFill>
        <a:effectLst/>
      </p:bgPr>
    </p:bg>
    <p:spTree>
      <p:nvGrpSpPr>
        <p:cNvPr id="1" name=""/>
        <p:cNvGrpSpPr/>
        <p:nvPr/>
      </p:nvGrpSpPr>
      <p:grpSpPr>
        <a:xfrm>
          <a:off x="0" y="0"/>
          <a:ext cx="0" cy="0"/>
          <a:chOff x="0" y="0"/>
          <a:chExt cx="0" cy="0"/>
        </a:xfrm>
      </p:grpSpPr>
      <p:sp>
        <p:nvSpPr>
          <p:cNvPr id="199" name="Rectangle 6"/>
          <p:cNvSpPr/>
          <p:nvPr/>
        </p:nvSpPr>
        <p:spPr>
          <a:xfrm>
            <a:off x="0" y="0"/>
            <a:ext cx="487363" cy="6854825"/>
          </a:xfrm>
          <a:prstGeom prst="rect">
            <a:avLst/>
          </a:prstGeom>
          <a:solidFill>
            <a:srgbClr val="FFFFFF"/>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200" name="Rectangle 7"/>
          <p:cNvSpPr/>
          <p:nvPr/>
        </p:nvSpPr>
        <p:spPr>
          <a:xfrm>
            <a:off x="341313" y="5046662"/>
            <a:ext cx="96838" cy="1692276"/>
          </a:xfrm>
          <a:prstGeom prst="rect">
            <a:avLst/>
          </a:prstGeom>
          <a:solidFill>
            <a:srgbClr val="EA157A"/>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201" name="Rectangle 8"/>
          <p:cNvSpPr/>
          <p:nvPr/>
        </p:nvSpPr>
        <p:spPr>
          <a:xfrm>
            <a:off x="341313" y="4797425"/>
            <a:ext cx="96838" cy="228600"/>
          </a:xfrm>
          <a:prstGeom prst="rect">
            <a:avLst/>
          </a:prstGeom>
          <a:solidFill>
            <a:srgbClr val="FEB80A"/>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202" name="Rectangle 9"/>
          <p:cNvSpPr/>
          <p:nvPr/>
        </p:nvSpPr>
        <p:spPr>
          <a:xfrm>
            <a:off x="341313" y="4637087"/>
            <a:ext cx="96838" cy="138113"/>
          </a:xfrm>
          <a:prstGeom prst="rect">
            <a:avLst/>
          </a:prstGeom>
          <a:solidFill>
            <a:srgbClr val="4E5B6F"/>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203" name="Rectangle 10"/>
          <p:cNvSpPr/>
          <p:nvPr/>
        </p:nvSpPr>
        <p:spPr>
          <a:xfrm>
            <a:off x="341313" y="4541837"/>
            <a:ext cx="96838" cy="74613"/>
          </a:xfrm>
          <a:prstGeom prst="rect">
            <a:avLst/>
          </a:prstGeom>
          <a:solidFill>
            <a:srgbClr val="EA157A"/>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204" name="Rectangle 11"/>
          <p:cNvSpPr/>
          <p:nvPr/>
        </p:nvSpPr>
        <p:spPr>
          <a:xfrm>
            <a:off x="412750" y="681037"/>
            <a:ext cx="61914" cy="365126"/>
          </a:xfrm>
          <a:prstGeom prst="rect">
            <a:avLst/>
          </a:prstGeom>
          <a:solidFill>
            <a:srgbClr val="000000"/>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205" name="Rectangle 14"/>
          <p:cNvSpPr/>
          <p:nvPr/>
        </p:nvSpPr>
        <p:spPr>
          <a:xfrm>
            <a:off x="357188" y="681037"/>
            <a:ext cx="38101" cy="365126"/>
          </a:xfrm>
          <a:prstGeom prst="rect">
            <a:avLst/>
          </a:prstGeom>
          <a:solidFill>
            <a:srgbClr val="000000"/>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206" name="Rectangle 15"/>
          <p:cNvSpPr/>
          <p:nvPr/>
        </p:nvSpPr>
        <p:spPr>
          <a:xfrm>
            <a:off x="331788" y="681037"/>
            <a:ext cx="12701" cy="365126"/>
          </a:xfrm>
          <a:prstGeom prst="rect">
            <a:avLst/>
          </a:prstGeom>
          <a:solidFill>
            <a:srgbClr val="000000"/>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207" name="Rectangle 16"/>
          <p:cNvSpPr/>
          <p:nvPr/>
        </p:nvSpPr>
        <p:spPr>
          <a:xfrm>
            <a:off x="295275" y="681037"/>
            <a:ext cx="12701" cy="365126"/>
          </a:xfrm>
          <a:prstGeom prst="rect">
            <a:avLst/>
          </a:prstGeom>
          <a:solidFill>
            <a:srgbClr val="000000"/>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208" name="Freeform 17"/>
          <p:cNvSpPr/>
          <p:nvPr/>
        </p:nvSpPr>
        <p:spPr>
          <a:xfrm>
            <a:off x="6438900" y="2139950"/>
            <a:ext cx="5761039" cy="47244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684" y="9755"/>
                </a:lnTo>
                <a:lnTo>
                  <a:pt x="21600" y="0"/>
                </a:lnTo>
                <a:lnTo>
                  <a:pt x="21600" y="348"/>
                </a:lnTo>
                <a:lnTo>
                  <a:pt x="5874" y="9915"/>
                </a:lnTo>
                <a:lnTo>
                  <a:pt x="379" y="21600"/>
                </a:lnTo>
                <a:lnTo>
                  <a:pt x="0" y="21600"/>
                </a:lnTo>
                <a:close/>
              </a:path>
            </a:pathLst>
          </a:custGeom>
          <a:ln w="3175">
            <a:solidFill>
              <a:srgbClr val="EA157A">
                <a:alpha val="52940"/>
              </a:srgbClr>
            </a:solidFill>
          </a:ln>
        </p:spPr>
        <p:txBody>
          <a:bodyPr lIns="45719" rIns="45719"/>
          <a:lstStyle/>
          <a:p>
            <a:pPr algn="l">
              <a:defRPr>
                <a:solidFill>
                  <a:srgbClr val="FFFFFF"/>
                </a:solidFill>
                <a:latin typeface="+mn-lt"/>
                <a:ea typeface="+mn-ea"/>
                <a:cs typeface="+mn-cs"/>
                <a:sym typeface="Arial"/>
              </a:defRPr>
            </a:pPr>
            <a:endParaRPr/>
          </a:p>
        </p:txBody>
      </p:sp>
      <p:sp>
        <p:nvSpPr>
          <p:cNvPr id="209" name="Freeform 18"/>
          <p:cNvSpPr/>
          <p:nvPr/>
        </p:nvSpPr>
        <p:spPr>
          <a:xfrm>
            <a:off x="500063" y="0"/>
            <a:ext cx="7350126" cy="6615114"/>
          </a:xfrm>
          <a:custGeom>
            <a:avLst/>
            <a:gdLst/>
            <a:ahLst/>
            <a:cxnLst>
              <a:cxn ang="0">
                <a:pos x="wd2" y="hd2"/>
              </a:cxn>
              <a:cxn ang="5400000">
                <a:pos x="wd2" y="hd2"/>
              </a:cxn>
              <a:cxn ang="10800000">
                <a:pos x="wd2" y="hd2"/>
              </a:cxn>
              <a:cxn ang="16200000">
                <a:pos x="wd2" y="hd2"/>
              </a:cxn>
            </a:cxnLst>
            <a:rect l="0" t="0" r="r" b="b"/>
            <a:pathLst>
              <a:path w="21600" h="21600" extrusionOk="0">
                <a:moveTo>
                  <a:pt x="0" y="21349"/>
                </a:moveTo>
                <a:lnTo>
                  <a:pt x="0" y="21600"/>
                </a:lnTo>
                <a:lnTo>
                  <a:pt x="21600" y="13814"/>
                </a:lnTo>
                <a:lnTo>
                  <a:pt x="17753" y="0"/>
                </a:lnTo>
                <a:lnTo>
                  <a:pt x="17458" y="0"/>
                </a:lnTo>
                <a:lnTo>
                  <a:pt x="21360" y="13704"/>
                </a:lnTo>
                <a:lnTo>
                  <a:pt x="0" y="21349"/>
                </a:lnTo>
                <a:close/>
              </a:path>
            </a:pathLst>
          </a:custGeom>
          <a:ln w="3175">
            <a:solidFill>
              <a:srgbClr val="EA157A">
                <a:alpha val="52940"/>
              </a:srgbClr>
            </a:solidFill>
          </a:ln>
        </p:spPr>
        <p:txBody>
          <a:bodyPr lIns="45719" rIns="45719"/>
          <a:lstStyle/>
          <a:p>
            <a:pPr algn="l">
              <a:defRPr>
                <a:solidFill>
                  <a:srgbClr val="FFFFFF"/>
                </a:solidFill>
                <a:latin typeface="+mn-lt"/>
                <a:ea typeface="+mn-ea"/>
                <a:cs typeface="+mn-cs"/>
                <a:sym typeface="Arial"/>
              </a:defRPr>
            </a:pPr>
            <a:endParaRPr/>
          </a:p>
        </p:txBody>
      </p:sp>
      <p:sp>
        <p:nvSpPr>
          <p:cNvPr id="210" name="Freeform 19"/>
          <p:cNvSpPr/>
          <p:nvPr/>
        </p:nvSpPr>
        <p:spPr>
          <a:xfrm rot="5236414">
            <a:off x="6634957" y="1285080"/>
            <a:ext cx="4114801" cy="158591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0" y="771"/>
                </a:lnTo>
                <a:lnTo>
                  <a:pt x="0" y="0"/>
                </a:lnTo>
                <a:close/>
              </a:path>
            </a:pathLst>
          </a:custGeom>
          <a:solidFill>
            <a:srgbClr val="576986">
              <a:alpha val="30000"/>
            </a:srgbClr>
          </a:solidFill>
          <a:ln w="12700">
            <a:miter lim="400000"/>
          </a:ln>
        </p:spPr>
        <p:txBody>
          <a:bodyPr lIns="45719" rIns="45719"/>
          <a:lstStyle/>
          <a:p>
            <a:pPr algn="l">
              <a:defRPr>
                <a:solidFill>
                  <a:srgbClr val="FFFFFF"/>
                </a:solidFill>
                <a:latin typeface="Book Antiqua"/>
                <a:ea typeface="Book Antiqua"/>
                <a:cs typeface="Book Antiqua"/>
                <a:sym typeface="Book Antiqua"/>
              </a:defRPr>
            </a:pPr>
            <a:endParaRPr/>
          </a:p>
        </p:txBody>
      </p:sp>
      <p:sp>
        <p:nvSpPr>
          <p:cNvPr id="211" name="Freeform 20"/>
          <p:cNvSpPr/>
          <p:nvPr/>
        </p:nvSpPr>
        <p:spPr>
          <a:xfrm>
            <a:off x="7924800" y="0"/>
            <a:ext cx="3657601" cy="4267200"/>
          </a:xfrm>
          <a:custGeom>
            <a:avLst/>
            <a:gdLst/>
            <a:ahLst/>
            <a:cxnLst>
              <a:cxn ang="0">
                <a:pos x="wd2" y="hd2"/>
              </a:cxn>
              <a:cxn ang="5400000">
                <a:pos x="wd2" y="hd2"/>
              </a:cxn>
              <a:cxn ang="10800000">
                <a:pos x="wd2" y="hd2"/>
              </a:cxn>
              <a:cxn ang="16200000">
                <a:pos x="wd2" y="hd2"/>
              </a:cxn>
            </a:cxnLst>
            <a:rect l="0" t="0" r="r" b="b"/>
            <a:pathLst>
              <a:path w="21600" h="21600" extrusionOk="0">
                <a:moveTo>
                  <a:pt x="13800" y="0"/>
                </a:moveTo>
                <a:lnTo>
                  <a:pt x="21600" y="0"/>
                </a:lnTo>
                <a:lnTo>
                  <a:pt x="0" y="21600"/>
                </a:lnTo>
                <a:lnTo>
                  <a:pt x="13800" y="0"/>
                </a:lnTo>
                <a:close/>
              </a:path>
            </a:pathLst>
          </a:custGeom>
          <a:solidFill>
            <a:srgbClr val="546888">
              <a:alpha val="30000"/>
            </a:srgbClr>
          </a:solidFill>
          <a:ln w="12700">
            <a:miter lim="400000"/>
          </a:ln>
        </p:spPr>
        <p:txBody>
          <a:bodyPr lIns="45719" rIns="45719"/>
          <a:lstStyle/>
          <a:p>
            <a:pPr algn="l">
              <a:defRPr>
                <a:solidFill>
                  <a:srgbClr val="FFFFFF"/>
                </a:solidFill>
                <a:latin typeface="Book Antiqua"/>
                <a:ea typeface="Book Antiqua"/>
                <a:cs typeface="Book Antiqua"/>
                <a:sym typeface="Book Antiqua"/>
              </a:defRPr>
            </a:pPr>
            <a:endParaRPr/>
          </a:p>
        </p:txBody>
      </p:sp>
      <p:sp>
        <p:nvSpPr>
          <p:cNvPr id="212" name="Freeform 23"/>
          <p:cNvSpPr/>
          <p:nvPr/>
        </p:nvSpPr>
        <p:spPr>
          <a:xfrm>
            <a:off x="7924800" y="4267200"/>
            <a:ext cx="4267201" cy="1143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7200"/>
                </a:lnTo>
                <a:lnTo>
                  <a:pt x="21600" y="21600"/>
                </a:lnTo>
                <a:lnTo>
                  <a:pt x="0" y="0"/>
                </a:lnTo>
                <a:close/>
              </a:path>
            </a:pathLst>
          </a:custGeom>
          <a:solidFill>
            <a:srgbClr val="546888">
              <a:alpha val="30000"/>
            </a:srgbClr>
          </a:solidFill>
          <a:ln w="12700">
            <a:miter lim="400000"/>
          </a:ln>
        </p:spPr>
        <p:txBody>
          <a:bodyPr lIns="45719" rIns="45719"/>
          <a:lstStyle/>
          <a:p>
            <a:pPr algn="l">
              <a:defRPr>
                <a:solidFill>
                  <a:srgbClr val="FFFFFF"/>
                </a:solidFill>
                <a:latin typeface="Book Antiqua"/>
                <a:ea typeface="Book Antiqua"/>
                <a:cs typeface="Book Antiqua"/>
                <a:sym typeface="Book Antiqua"/>
              </a:defRPr>
            </a:pPr>
            <a:endParaRPr/>
          </a:p>
        </p:txBody>
      </p:sp>
      <p:sp>
        <p:nvSpPr>
          <p:cNvPr id="213" name="Freeform 24"/>
          <p:cNvSpPr/>
          <p:nvPr/>
        </p:nvSpPr>
        <p:spPr>
          <a:xfrm>
            <a:off x="7924800" y="0"/>
            <a:ext cx="1828801" cy="42672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19200" y="0"/>
                </a:lnTo>
                <a:lnTo>
                  <a:pt x="21600" y="0"/>
                </a:lnTo>
                <a:close/>
              </a:path>
            </a:pathLst>
          </a:custGeom>
          <a:solidFill>
            <a:srgbClr val="546888">
              <a:alpha val="30000"/>
            </a:srgbClr>
          </a:solidFill>
          <a:ln w="12700">
            <a:miter lim="400000"/>
          </a:ln>
        </p:spPr>
        <p:txBody>
          <a:bodyPr lIns="45719" rIns="45719"/>
          <a:lstStyle/>
          <a:p>
            <a:pPr algn="l">
              <a:defRPr>
                <a:solidFill>
                  <a:srgbClr val="FFFFFF"/>
                </a:solidFill>
                <a:latin typeface="Book Antiqua"/>
                <a:ea typeface="Book Antiqua"/>
                <a:cs typeface="Book Antiqua"/>
                <a:sym typeface="Book Antiqua"/>
              </a:defRPr>
            </a:pPr>
            <a:endParaRPr/>
          </a:p>
        </p:txBody>
      </p:sp>
      <p:sp>
        <p:nvSpPr>
          <p:cNvPr id="214" name="Freeform 25"/>
          <p:cNvSpPr/>
          <p:nvPr/>
        </p:nvSpPr>
        <p:spPr>
          <a:xfrm>
            <a:off x="7931150" y="4246562"/>
            <a:ext cx="2787651" cy="2611438"/>
          </a:xfrm>
          <a:custGeom>
            <a:avLst/>
            <a:gdLst/>
            <a:ahLst/>
            <a:cxnLst>
              <a:cxn ang="0">
                <a:pos x="wd2" y="hd2"/>
              </a:cxn>
              <a:cxn ang="5400000">
                <a:pos x="wd2" y="hd2"/>
              </a:cxn>
              <a:cxn ang="10800000">
                <a:pos x="wd2" y="hd2"/>
              </a:cxn>
              <a:cxn ang="16200000">
                <a:pos x="wd2" y="hd2"/>
              </a:cxn>
            </a:cxnLst>
            <a:rect l="0" t="0" r="r" b="b"/>
            <a:pathLst>
              <a:path w="21600" h="21600" extrusionOk="0">
                <a:moveTo>
                  <a:pt x="17565" y="21600"/>
                </a:moveTo>
                <a:lnTo>
                  <a:pt x="21600" y="21600"/>
                </a:lnTo>
                <a:lnTo>
                  <a:pt x="0" y="0"/>
                </a:lnTo>
                <a:lnTo>
                  <a:pt x="17565" y="21600"/>
                </a:lnTo>
                <a:close/>
              </a:path>
            </a:pathLst>
          </a:custGeom>
          <a:solidFill>
            <a:srgbClr val="546888">
              <a:alpha val="30000"/>
            </a:srgbClr>
          </a:solidFill>
          <a:ln w="12700">
            <a:miter lim="400000"/>
          </a:ln>
        </p:spPr>
        <p:txBody>
          <a:bodyPr lIns="45719" rIns="45719"/>
          <a:lstStyle/>
          <a:p>
            <a:pPr algn="l">
              <a:defRPr>
                <a:solidFill>
                  <a:srgbClr val="FFFFFF"/>
                </a:solidFill>
                <a:latin typeface="Book Antiqua"/>
                <a:ea typeface="Book Antiqua"/>
                <a:cs typeface="Book Antiqua"/>
                <a:sym typeface="Book Antiqua"/>
              </a:defRPr>
            </a:pPr>
            <a:endParaRPr/>
          </a:p>
        </p:txBody>
      </p:sp>
      <p:sp>
        <p:nvSpPr>
          <p:cNvPr id="215" name="Freeform 26"/>
          <p:cNvSpPr/>
          <p:nvPr/>
        </p:nvSpPr>
        <p:spPr>
          <a:xfrm>
            <a:off x="7924800" y="4267200"/>
            <a:ext cx="2133601" cy="25908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0571" y="21600"/>
                </a:lnTo>
                <a:lnTo>
                  <a:pt x="21600" y="21600"/>
                </a:lnTo>
                <a:close/>
              </a:path>
            </a:pathLst>
          </a:custGeom>
          <a:solidFill>
            <a:srgbClr val="546888">
              <a:alpha val="30000"/>
            </a:srgbClr>
          </a:solidFill>
          <a:ln w="12700">
            <a:miter lim="400000"/>
          </a:ln>
        </p:spPr>
        <p:txBody>
          <a:bodyPr lIns="45719" rIns="45719"/>
          <a:lstStyle/>
          <a:p>
            <a:pPr algn="l">
              <a:defRPr>
                <a:solidFill>
                  <a:srgbClr val="FFFFFF"/>
                </a:solidFill>
                <a:latin typeface="Book Antiqua"/>
                <a:ea typeface="Book Antiqua"/>
                <a:cs typeface="Book Antiqua"/>
                <a:sym typeface="Book Antiqua"/>
              </a:defRPr>
            </a:pPr>
            <a:endParaRPr/>
          </a:p>
        </p:txBody>
      </p:sp>
      <p:sp>
        <p:nvSpPr>
          <p:cNvPr id="216" name="Freeform 27"/>
          <p:cNvSpPr/>
          <p:nvPr/>
        </p:nvSpPr>
        <p:spPr>
          <a:xfrm>
            <a:off x="7924800" y="1371600"/>
            <a:ext cx="4267201" cy="28956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705"/>
                </a:lnTo>
                <a:lnTo>
                  <a:pt x="0" y="21600"/>
                </a:lnTo>
                <a:lnTo>
                  <a:pt x="21600" y="0"/>
                </a:lnTo>
                <a:close/>
              </a:path>
            </a:pathLst>
          </a:custGeom>
          <a:solidFill>
            <a:srgbClr val="546888">
              <a:alpha val="30000"/>
            </a:srgbClr>
          </a:solidFill>
          <a:ln w="12700">
            <a:miter lim="400000"/>
          </a:ln>
        </p:spPr>
        <p:txBody>
          <a:bodyPr lIns="45719" rIns="45719"/>
          <a:lstStyle/>
          <a:p>
            <a:pPr algn="l">
              <a:defRPr>
                <a:solidFill>
                  <a:srgbClr val="FFFFFF"/>
                </a:solidFill>
                <a:latin typeface="Book Antiqua"/>
                <a:ea typeface="Book Antiqua"/>
                <a:cs typeface="Book Antiqua"/>
                <a:sym typeface="Book Antiqua"/>
              </a:defRPr>
            </a:pPr>
            <a:endParaRPr/>
          </a:p>
        </p:txBody>
      </p:sp>
      <p:sp>
        <p:nvSpPr>
          <p:cNvPr id="217" name="Freeform 28"/>
          <p:cNvSpPr/>
          <p:nvPr/>
        </p:nvSpPr>
        <p:spPr>
          <a:xfrm>
            <a:off x="7924800" y="1752600"/>
            <a:ext cx="4267201" cy="25146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21600" y="655"/>
                </a:lnTo>
                <a:lnTo>
                  <a:pt x="21600" y="0"/>
                </a:lnTo>
                <a:close/>
              </a:path>
            </a:pathLst>
          </a:custGeom>
          <a:solidFill>
            <a:srgbClr val="546888">
              <a:alpha val="30000"/>
            </a:srgbClr>
          </a:solidFill>
          <a:ln w="12700">
            <a:miter lim="400000"/>
          </a:ln>
        </p:spPr>
        <p:txBody>
          <a:bodyPr lIns="45719" rIns="45719"/>
          <a:lstStyle/>
          <a:p>
            <a:pPr algn="l">
              <a:defRPr>
                <a:solidFill>
                  <a:srgbClr val="FFFFFF"/>
                </a:solidFill>
                <a:latin typeface="Book Antiqua"/>
                <a:ea typeface="Book Antiqua"/>
                <a:cs typeface="Book Antiqua"/>
                <a:sym typeface="Book Antiqua"/>
              </a:defRPr>
            </a:pPr>
            <a:endParaRPr/>
          </a:p>
        </p:txBody>
      </p:sp>
      <p:sp>
        <p:nvSpPr>
          <p:cNvPr id="218" name="Freeform 29"/>
          <p:cNvSpPr/>
          <p:nvPr/>
        </p:nvSpPr>
        <p:spPr>
          <a:xfrm>
            <a:off x="1320799" y="4267200"/>
            <a:ext cx="6604001" cy="25908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7311" y="21600"/>
                </a:lnTo>
                <a:lnTo>
                  <a:pt x="0" y="21600"/>
                </a:lnTo>
                <a:close/>
              </a:path>
            </a:pathLst>
          </a:custGeom>
          <a:solidFill>
            <a:srgbClr val="546888">
              <a:alpha val="30000"/>
            </a:srgbClr>
          </a:solidFill>
          <a:ln w="12700">
            <a:miter lim="400000"/>
          </a:ln>
        </p:spPr>
        <p:txBody>
          <a:bodyPr lIns="45719" rIns="45719"/>
          <a:lstStyle/>
          <a:p>
            <a:pPr algn="l">
              <a:defRPr>
                <a:solidFill>
                  <a:srgbClr val="FFFFFF"/>
                </a:solidFill>
                <a:latin typeface="Book Antiqua"/>
                <a:ea typeface="Book Antiqua"/>
                <a:cs typeface="Book Antiqua"/>
                <a:sym typeface="Book Antiqua"/>
              </a:defRPr>
            </a:pPr>
            <a:endParaRPr/>
          </a:p>
        </p:txBody>
      </p:sp>
      <p:sp>
        <p:nvSpPr>
          <p:cNvPr id="219" name="Freeform 30"/>
          <p:cNvSpPr/>
          <p:nvPr/>
        </p:nvSpPr>
        <p:spPr>
          <a:xfrm>
            <a:off x="711199" y="4267200"/>
            <a:ext cx="7112001" cy="25908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926" y="21600"/>
                </a:lnTo>
                <a:lnTo>
                  <a:pt x="0" y="21600"/>
                </a:lnTo>
                <a:close/>
              </a:path>
            </a:pathLst>
          </a:custGeom>
          <a:solidFill>
            <a:srgbClr val="546888">
              <a:alpha val="30000"/>
            </a:srgbClr>
          </a:solidFill>
          <a:ln w="12700">
            <a:miter lim="400000"/>
          </a:ln>
        </p:spPr>
        <p:txBody>
          <a:bodyPr lIns="45719" rIns="45719"/>
          <a:lstStyle/>
          <a:p>
            <a:pPr algn="l">
              <a:defRPr>
                <a:solidFill>
                  <a:srgbClr val="FFFFFF"/>
                </a:solidFill>
                <a:latin typeface="Book Antiqua"/>
                <a:ea typeface="Book Antiqua"/>
                <a:cs typeface="Book Antiqua"/>
                <a:sym typeface="Book Antiqua"/>
              </a:defRPr>
            </a:pPr>
            <a:endParaRPr/>
          </a:p>
        </p:txBody>
      </p:sp>
      <p:sp>
        <p:nvSpPr>
          <p:cNvPr id="220" name="Freeform 31"/>
          <p:cNvSpPr/>
          <p:nvPr/>
        </p:nvSpPr>
        <p:spPr>
          <a:xfrm>
            <a:off x="488949" y="2438400"/>
            <a:ext cx="7416802" cy="1828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0" y="7200"/>
                </a:lnTo>
                <a:lnTo>
                  <a:pt x="0" y="0"/>
                </a:lnTo>
                <a:close/>
              </a:path>
            </a:pathLst>
          </a:custGeom>
          <a:solidFill>
            <a:srgbClr val="546888">
              <a:alpha val="30000"/>
            </a:srgbClr>
          </a:solidFill>
          <a:ln w="12700">
            <a:miter lim="400000"/>
          </a:ln>
        </p:spPr>
        <p:txBody>
          <a:bodyPr lIns="45719" rIns="45719"/>
          <a:lstStyle/>
          <a:p>
            <a:pPr algn="l">
              <a:defRPr>
                <a:solidFill>
                  <a:srgbClr val="FFFFFF"/>
                </a:solidFill>
                <a:latin typeface="Book Antiqua"/>
                <a:ea typeface="Book Antiqua"/>
                <a:cs typeface="Book Antiqua"/>
                <a:sym typeface="Book Antiqua"/>
              </a:defRPr>
            </a:pPr>
            <a:endParaRPr/>
          </a:p>
        </p:txBody>
      </p:sp>
      <p:sp>
        <p:nvSpPr>
          <p:cNvPr id="221" name="Freeform 32"/>
          <p:cNvSpPr/>
          <p:nvPr/>
        </p:nvSpPr>
        <p:spPr>
          <a:xfrm>
            <a:off x="488949" y="2133600"/>
            <a:ext cx="7518402" cy="21336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0" y="771"/>
                </a:lnTo>
                <a:lnTo>
                  <a:pt x="0" y="0"/>
                </a:lnTo>
                <a:close/>
              </a:path>
            </a:pathLst>
          </a:custGeom>
          <a:solidFill>
            <a:srgbClr val="546888">
              <a:alpha val="30000"/>
            </a:srgbClr>
          </a:solidFill>
          <a:ln w="12700">
            <a:miter lim="400000"/>
          </a:ln>
        </p:spPr>
        <p:txBody>
          <a:bodyPr lIns="45719" rIns="45719"/>
          <a:lstStyle/>
          <a:p>
            <a:pPr algn="l">
              <a:defRPr>
                <a:solidFill>
                  <a:srgbClr val="FFFFFF"/>
                </a:solidFill>
                <a:latin typeface="Book Antiqua"/>
                <a:ea typeface="Book Antiqua"/>
                <a:cs typeface="Book Antiqua"/>
                <a:sym typeface="Book Antiqua"/>
              </a:defRPr>
            </a:pPr>
            <a:endParaRPr/>
          </a:p>
        </p:txBody>
      </p:sp>
      <p:sp>
        <p:nvSpPr>
          <p:cNvPr id="222" name="Freeform 33"/>
          <p:cNvSpPr/>
          <p:nvPr/>
        </p:nvSpPr>
        <p:spPr>
          <a:xfrm>
            <a:off x="6096000" y="4267200"/>
            <a:ext cx="1828801" cy="25908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400" y="21600"/>
                </a:lnTo>
                <a:lnTo>
                  <a:pt x="21600" y="0"/>
                </a:lnTo>
                <a:lnTo>
                  <a:pt x="0" y="21600"/>
                </a:lnTo>
                <a:close/>
              </a:path>
            </a:pathLst>
          </a:custGeom>
          <a:solidFill>
            <a:srgbClr val="576986">
              <a:alpha val="30000"/>
            </a:srgbClr>
          </a:solidFill>
          <a:ln w="12700">
            <a:miter lim="400000"/>
          </a:ln>
        </p:spPr>
        <p:txBody>
          <a:bodyPr lIns="45719" rIns="45719"/>
          <a:lstStyle/>
          <a:p>
            <a:pPr algn="l">
              <a:defRPr>
                <a:solidFill>
                  <a:srgbClr val="FFFFFF"/>
                </a:solidFill>
                <a:latin typeface="Book Antiqua"/>
                <a:ea typeface="Book Antiqua"/>
                <a:cs typeface="Book Antiqua"/>
                <a:sym typeface="Book Antiqua"/>
              </a:defRPr>
            </a:pPr>
            <a:endParaRPr/>
          </a:p>
        </p:txBody>
      </p:sp>
      <p:sp>
        <p:nvSpPr>
          <p:cNvPr id="223" name="Rectangle 18"/>
          <p:cNvSpPr/>
          <p:nvPr/>
        </p:nvSpPr>
        <p:spPr>
          <a:xfrm>
            <a:off x="484187" y="401638"/>
            <a:ext cx="11339514" cy="887413"/>
          </a:xfrm>
          <a:prstGeom prst="rect">
            <a:avLst/>
          </a:prstGeom>
          <a:solidFill>
            <a:srgbClr val="576986">
              <a:alpha val="40000"/>
            </a:srgbClr>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224" name="Rectangle 19"/>
          <p:cNvSpPr/>
          <p:nvPr/>
        </p:nvSpPr>
        <p:spPr>
          <a:xfrm flipH="1">
            <a:off x="495300" y="681037"/>
            <a:ext cx="36513" cy="365126"/>
          </a:xfrm>
          <a:prstGeom prst="rect">
            <a:avLst/>
          </a:prstGeom>
          <a:solidFill>
            <a:srgbClr val="000000"/>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225" name="Rectangle 20"/>
          <p:cNvSpPr/>
          <p:nvPr/>
        </p:nvSpPr>
        <p:spPr>
          <a:xfrm flipH="1">
            <a:off x="547687" y="681037"/>
            <a:ext cx="36513" cy="365126"/>
          </a:xfrm>
          <a:prstGeom prst="rect">
            <a:avLst/>
          </a:prstGeom>
          <a:solidFill>
            <a:srgbClr val="000000"/>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226" name="Rectangle 21"/>
          <p:cNvSpPr/>
          <p:nvPr/>
        </p:nvSpPr>
        <p:spPr>
          <a:xfrm flipH="1">
            <a:off x="596900" y="681037"/>
            <a:ext cx="12700" cy="365126"/>
          </a:xfrm>
          <a:prstGeom prst="rect">
            <a:avLst/>
          </a:prstGeom>
          <a:solidFill>
            <a:srgbClr val="000000"/>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227" name="Rectangle 22"/>
          <p:cNvSpPr/>
          <p:nvPr/>
        </p:nvSpPr>
        <p:spPr>
          <a:xfrm flipH="1">
            <a:off x="635000" y="681037"/>
            <a:ext cx="12700" cy="365126"/>
          </a:xfrm>
          <a:prstGeom prst="rect">
            <a:avLst/>
          </a:prstGeom>
          <a:solidFill>
            <a:srgbClr val="000000"/>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228" name="Rectangle 23"/>
          <p:cNvSpPr/>
          <p:nvPr/>
        </p:nvSpPr>
        <p:spPr>
          <a:xfrm>
            <a:off x="666750" y="681037"/>
            <a:ext cx="49213" cy="365126"/>
          </a:xfrm>
          <a:prstGeom prst="rect">
            <a:avLst/>
          </a:prstGeom>
          <a:solidFill>
            <a:srgbClr val="000000"/>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229" name="Body Level One…"/>
          <p:cNvSpPr txBox="1">
            <a:spLocks noGrp="1"/>
          </p:cNvSpPr>
          <p:nvPr>
            <p:ph type="body" sz="quarter" idx="1"/>
          </p:nvPr>
        </p:nvSpPr>
        <p:spPr>
          <a:xfrm>
            <a:off x="942535" y="1351671"/>
            <a:ext cx="7624066" cy="977487"/>
          </a:xfrm>
          <a:prstGeom prst="rect">
            <a:avLst/>
          </a:prstGeom>
        </p:spPr>
        <p:txBody>
          <a:bodyPr lIns="0" tIns="0" rIns="0" bIns="0"/>
          <a:lstStyle>
            <a:lvl1pPr marL="0" indent="54864">
              <a:lnSpc>
                <a:spcPct val="100000"/>
              </a:lnSpc>
              <a:spcBef>
                <a:spcPts val="700"/>
              </a:spcBef>
              <a:buClrTx/>
              <a:buSzTx/>
              <a:buFontTx/>
              <a:buNone/>
              <a:defRPr sz="2000">
                <a:latin typeface="Book Antiqua"/>
                <a:ea typeface="Book Antiqua"/>
                <a:cs typeface="Book Antiqua"/>
                <a:sym typeface="Book Antiqua"/>
              </a:defRPr>
            </a:lvl1pPr>
            <a:lvl2pPr marL="0" indent="454025">
              <a:lnSpc>
                <a:spcPct val="100000"/>
              </a:lnSpc>
              <a:spcBef>
                <a:spcPts val="700"/>
              </a:spcBef>
              <a:buClrTx/>
              <a:buSzTx/>
              <a:buFontTx/>
              <a:buNone/>
              <a:defRPr sz="2000">
                <a:latin typeface="Book Antiqua"/>
                <a:ea typeface="Book Antiqua"/>
                <a:cs typeface="Book Antiqua"/>
                <a:sym typeface="Book Antiqua"/>
              </a:defRPr>
            </a:lvl2pPr>
            <a:lvl3pPr marL="0" indent="766762">
              <a:lnSpc>
                <a:spcPct val="100000"/>
              </a:lnSpc>
              <a:spcBef>
                <a:spcPts val="700"/>
              </a:spcBef>
              <a:buClrTx/>
              <a:buSzTx/>
              <a:buFontTx/>
              <a:buNone/>
              <a:defRPr sz="2000">
                <a:latin typeface="Book Antiqua"/>
                <a:ea typeface="Book Antiqua"/>
                <a:cs typeface="Book Antiqua"/>
                <a:sym typeface="Book Antiqua"/>
              </a:defRPr>
            </a:lvl3pPr>
            <a:lvl4pPr marL="0" indent="1031875">
              <a:lnSpc>
                <a:spcPct val="100000"/>
              </a:lnSpc>
              <a:spcBef>
                <a:spcPts val="700"/>
              </a:spcBef>
              <a:buClrTx/>
              <a:buSzTx/>
              <a:buFontTx/>
              <a:buNone/>
              <a:defRPr sz="2000">
                <a:latin typeface="Book Antiqua"/>
                <a:ea typeface="Book Antiqua"/>
                <a:cs typeface="Book Antiqua"/>
                <a:sym typeface="Book Antiqua"/>
              </a:defRPr>
            </a:lvl4pPr>
            <a:lvl5pPr marL="0" indent="1271587">
              <a:lnSpc>
                <a:spcPct val="100000"/>
              </a:lnSpc>
              <a:spcBef>
                <a:spcPts val="700"/>
              </a:spcBef>
              <a:buClrTx/>
              <a:buSzTx/>
              <a:buFontTx/>
              <a:buNone/>
              <a:defRPr sz="2000">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230" name="Title Text"/>
          <p:cNvSpPr txBox="1">
            <a:spLocks noGrp="1"/>
          </p:cNvSpPr>
          <p:nvPr>
            <p:ph type="title"/>
          </p:nvPr>
        </p:nvSpPr>
        <p:spPr>
          <a:xfrm>
            <a:off x="942535" y="512063"/>
            <a:ext cx="10875266" cy="777242"/>
          </a:xfrm>
          <a:prstGeom prst="rect">
            <a:avLst/>
          </a:prstGeom>
        </p:spPr>
        <p:txBody>
          <a:bodyPr lIns="45719" tIns="45719" rIns="45719" bIns="45719" anchor="t"/>
          <a:lstStyle>
            <a:lvl1pPr>
              <a:lnSpc>
                <a:spcPct val="100000"/>
              </a:lnSpc>
              <a:defRPr sz="3800" cap="none" spc="-150">
                <a:solidFill>
                  <a:srgbClr val="C1EEFF"/>
                </a:solidFill>
                <a:latin typeface="Lucida Sans"/>
                <a:ea typeface="Lucida Sans"/>
                <a:cs typeface="Lucida Sans"/>
                <a:sym typeface="Lucida Sans"/>
              </a:defRPr>
            </a:lvl1pPr>
          </a:lstStyle>
          <a:p>
            <a:r>
              <a:t>Title Text</a:t>
            </a:r>
          </a:p>
        </p:txBody>
      </p:sp>
      <p:sp>
        <p:nvSpPr>
          <p:cNvPr id="231" name="Slide Number"/>
          <p:cNvSpPr txBox="1">
            <a:spLocks noGrp="1"/>
          </p:cNvSpPr>
          <p:nvPr>
            <p:ph type="sldNum" sz="quarter" idx="2"/>
          </p:nvPr>
        </p:nvSpPr>
        <p:spPr>
          <a:xfrm>
            <a:off x="11480800" y="6512560"/>
            <a:ext cx="256540" cy="269241"/>
          </a:xfrm>
          <a:prstGeom prst="rect">
            <a:avLst/>
          </a:prstGeom>
        </p:spPr>
        <p:txBody>
          <a:bodyPr lIns="45719" tIns="45719" rIns="45719" bIns="45719" anchor="b"/>
          <a:lstStyle>
            <a:lvl1pPr algn="l">
              <a:defRPr sz="1200">
                <a:solidFill>
                  <a:srgbClr val="D6ECFF"/>
                </a:solidFill>
                <a:latin typeface="Book Antiqua"/>
                <a:ea typeface="Book Antiqua"/>
                <a:cs typeface="Book Antiqua"/>
                <a:sym typeface="Book Antiqua"/>
              </a:defRPr>
            </a:lvl1pPr>
          </a:lstStyle>
          <a:p>
            <a:fld id="{86CB4B4D-7CA3-9044-876B-883B54F8677D}" type="slidenum">
              <a:t>‹#›</a:t>
            </a:fld>
            <a:endParaRPr/>
          </a:p>
        </p:txBody>
      </p:sp>
    </p:spTree>
  </p:cSld>
  <p:clrMapOvr>
    <a:masterClrMapping/>
  </p:clrMapOvr>
  <p:transition spd="med"/>
</p:sldLayout>
</file>

<file path=ppt/slideLayouts/slideLayout190.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FFFFFF"/>
        </a:solidFill>
        <a:effectLst/>
      </p:bgPr>
    </p:bg>
    <p:spTree>
      <p:nvGrpSpPr>
        <p:cNvPr id="1" name=""/>
        <p:cNvGrpSpPr/>
        <p:nvPr/>
      </p:nvGrpSpPr>
      <p:grpSpPr>
        <a:xfrm>
          <a:off x="0" y="0"/>
          <a:ext cx="0" cy="0"/>
          <a:chOff x="0" y="0"/>
          <a:chExt cx="0" cy="0"/>
        </a:xfrm>
      </p:grpSpPr>
      <p:sp>
        <p:nvSpPr>
          <p:cNvPr id="2033" name="Title Text"/>
          <p:cNvSpPr txBox="1">
            <a:spLocks noGrp="1"/>
          </p:cNvSpPr>
          <p:nvPr>
            <p:ph type="title"/>
          </p:nvPr>
        </p:nvSpPr>
        <p:spPr>
          <a:xfrm>
            <a:off x="838200" y="365125"/>
            <a:ext cx="10515600" cy="1325563"/>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2034" name="Body Level One…"/>
          <p:cNvSpPr txBox="1">
            <a:spLocks noGrp="1"/>
          </p:cNvSpPr>
          <p:nvPr>
            <p:ph type="body" idx="1"/>
          </p:nvPr>
        </p:nvSpPr>
        <p:spPr>
          <a:xfrm>
            <a:off x="838200" y="1825625"/>
            <a:ext cx="10515600" cy="4351338"/>
          </a:xfrm>
          <a:prstGeom prst="rect">
            <a:avLst/>
          </a:prstGeom>
        </p:spPr>
        <p:txBody>
          <a:bodyPr lIns="45719" tIns="45719" rIns="45719" bIns="45719"/>
          <a:lstStyle>
            <a:lvl1pPr marL="228600" indent="-228600">
              <a:spcBef>
                <a:spcPts val="1000"/>
              </a:spcBef>
              <a:buClrTx/>
              <a:buSzPct val="100000"/>
              <a:defRPr sz="2800">
                <a:solidFill>
                  <a:srgbClr val="000000"/>
                </a:solidFill>
                <a:latin typeface="Calibri"/>
                <a:ea typeface="Calibri"/>
                <a:cs typeface="Calibri"/>
                <a:sym typeface="Calibri"/>
              </a:defRPr>
            </a:lvl1pPr>
            <a:lvl2pPr marL="723900" indent="-266700">
              <a:spcBef>
                <a:spcPts val="1000"/>
              </a:spcBef>
              <a:buClrTx/>
              <a:buSzPct val="100000"/>
              <a:buChar char="•"/>
              <a:defRPr sz="2800">
                <a:solidFill>
                  <a:srgbClr val="000000"/>
                </a:solidFill>
                <a:latin typeface="Calibri"/>
                <a:ea typeface="Calibri"/>
                <a:cs typeface="Calibri"/>
                <a:sym typeface="Calibri"/>
              </a:defRPr>
            </a:lvl2pPr>
            <a:lvl3pPr marL="1234439" indent="-320039">
              <a:spcBef>
                <a:spcPts val="1000"/>
              </a:spcBef>
              <a:buClrTx/>
              <a:defRPr sz="2800">
                <a:solidFill>
                  <a:srgbClr val="000000"/>
                </a:solidFill>
                <a:latin typeface="Calibri"/>
                <a:ea typeface="Calibri"/>
                <a:cs typeface="Calibri"/>
                <a:sym typeface="Calibri"/>
              </a:defRPr>
            </a:lvl3pPr>
            <a:lvl4pPr marL="1727200" indent="-355600">
              <a:spcBef>
                <a:spcPts val="1000"/>
              </a:spcBef>
              <a:buClrTx/>
              <a:buChar char="•"/>
              <a:defRPr sz="2800">
                <a:solidFill>
                  <a:srgbClr val="000000"/>
                </a:solidFill>
                <a:latin typeface="Calibri"/>
                <a:ea typeface="Calibri"/>
                <a:cs typeface="Calibri"/>
                <a:sym typeface="Calibri"/>
              </a:defRPr>
            </a:lvl4pPr>
            <a:lvl5pPr marL="2184400" indent="-355600">
              <a:spcBef>
                <a:spcPts val="1000"/>
              </a:spcBef>
              <a:buClrTx/>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035"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type="tx">
  <p:cSld name="Title and Content 0">
    <p:bg>
      <p:bgPr>
        <a:solidFill>
          <a:srgbClr val="000066"/>
        </a:solidFill>
        <a:effectLst/>
      </p:bgPr>
    </p:bg>
    <p:spTree>
      <p:nvGrpSpPr>
        <p:cNvPr id="1" name=""/>
        <p:cNvGrpSpPr/>
        <p:nvPr/>
      </p:nvGrpSpPr>
      <p:grpSpPr>
        <a:xfrm>
          <a:off x="0" y="0"/>
          <a:ext cx="0" cy="0"/>
          <a:chOff x="0" y="0"/>
          <a:chExt cx="0" cy="0"/>
        </a:xfrm>
      </p:grpSpPr>
      <p:sp>
        <p:nvSpPr>
          <p:cNvPr id="2042" name="Title Text"/>
          <p:cNvSpPr txBox="1">
            <a:spLocks noGrp="1"/>
          </p:cNvSpPr>
          <p:nvPr>
            <p:ph type="title"/>
          </p:nvPr>
        </p:nvSpPr>
        <p:spPr>
          <a:xfrm>
            <a:off x="838200" y="365125"/>
            <a:ext cx="10515600" cy="1325563"/>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2043" name="Body Level One…"/>
          <p:cNvSpPr txBox="1">
            <a:spLocks noGrp="1"/>
          </p:cNvSpPr>
          <p:nvPr>
            <p:ph type="body" idx="1"/>
          </p:nvPr>
        </p:nvSpPr>
        <p:spPr>
          <a:xfrm>
            <a:off x="838200" y="1825625"/>
            <a:ext cx="10515600" cy="4351338"/>
          </a:xfrm>
          <a:prstGeom prst="rect">
            <a:avLst/>
          </a:prstGeom>
        </p:spPr>
        <p:txBody>
          <a:bodyPr lIns="45719" tIns="45719" rIns="45719" bIns="45719"/>
          <a:lstStyle>
            <a:lvl1pPr marL="228600" indent="-228600">
              <a:spcBef>
                <a:spcPts val="1000"/>
              </a:spcBef>
              <a:buClrTx/>
              <a:buSzPct val="100000"/>
              <a:defRPr sz="2800">
                <a:solidFill>
                  <a:srgbClr val="000000"/>
                </a:solidFill>
                <a:latin typeface="Calibri"/>
                <a:ea typeface="Calibri"/>
                <a:cs typeface="Calibri"/>
                <a:sym typeface="Calibri"/>
              </a:defRPr>
            </a:lvl1pPr>
            <a:lvl2pPr marL="723900" indent="-266700">
              <a:spcBef>
                <a:spcPts val="1000"/>
              </a:spcBef>
              <a:buClrTx/>
              <a:buSzPct val="100000"/>
              <a:buChar char="•"/>
              <a:defRPr sz="2800">
                <a:solidFill>
                  <a:srgbClr val="000000"/>
                </a:solidFill>
                <a:latin typeface="Calibri"/>
                <a:ea typeface="Calibri"/>
                <a:cs typeface="Calibri"/>
                <a:sym typeface="Calibri"/>
              </a:defRPr>
            </a:lvl2pPr>
            <a:lvl3pPr marL="1234439" indent="-320039">
              <a:spcBef>
                <a:spcPts val="1000"/>
              </a:spcBef>
              <a:buClrTx/>
              <a:defRPr sz="2800">
                <a:solidFill>
                  <a:srgbClr val="000000"/>
                </a:solidFill>
                <a:latin typeface="Calibri"/>
                <a:ea typeface="Calibri"/>
                <a:cs typeface="Calibri"/>
                <a:sym typeface="Calibri"/>
              </a:defRPr>
            </a:lvl3pPr>
            <a:lvl4pPr marL="1727200" indent="-355600">
              <a:spcBef>
                <a:spcPts val="1000"/>
              </a:spcBef>
              <a:buClrTx/>
              <a:buChar char="•"/>
              <a:defRPr sz="2800">
                <a:solidFill>
                  <a:srgbClr val="000000"/>
                </a:solidFill>
                <a:latin typeface="Calibri"/>
                <a:ea typeface="Calibri"/>
                <a:cs typeface="Calibri"/>
                <a:sym typeface="Calibri"/>
              </a:defRPr>
            </a:lvl4pPr>
            <a:lvl5pPr marL="2184400" indent="-355600">
              <a:spcBef>
                <a:spcPts val="1000"/>
              </a:spcBef>
              <a:buClrTx/>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044"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FFFFFF"/>
        </a:solidFill>
        <a:effectLst/>
      </p:bgPr>
    </p:bg>
    <p:spTree>
      <p:nvGrpSpPr>
        <p:cNvPr id="1" name=""/>
        <p:cNvGrpSpPr/>
        <p:nvPr/>
      </p:nvGrpSpPr>
      <p:grpSpPr>
        <a:xfrm>
          <a:off x="0" y="0"/>
          <a:ext cx="0" cy="0"/>
          <a:chOff x="0" y="0"/>
          <a:chExt cx="0" cy="0"/>
        </a:xfrm>
      </p:grpSpPr>
      <p:sp>
        <p:nvSpPr>
          <p:cNvPr id="2051" name="Title Text"/>
          <p:cNvSpPr txBox="1">
            <a:spLocks noGrp="1"/>
          </p:cNvSpPr>
          <p:nvPr>
            <p:ph type="title"/>
          </p:nvPr>
        </p:nvSpPr>
        <p:spPr>
          <a:xfrm>
            <a:off x="831850" y="1709738"/>
            <a:ext cx="10515600" cy="2852737"/>
          </a:xfrm>
          <a:prstGeom prst="rect">
            <a:avLst/>
          </a:prstGeom>
        </p:spPr>
        <p:txBody>
          <a:bodyPr lIns="45719" tIns="45719" rIns="45719" bIns="45719"/>
          <a:lstStyle>
            <a:lvl1pPr>
              <a:lnSpc>
                <a:spcPct val="90000"/>
              </a:lnSpc>
              <a:defRPr sz="6000" cap="none">
                <a:solidFill>
                  <a:srgbClr val="000000"/>
                </a:solidFill>
                <a:latin typeface="Calibri Light"/>
                <a:ea typeface="Calibri Light"/>
                <a:cs typeface="Calibri Light"/>
                <a:sym typeface="Calibri Light"/>
              </a:defRPr>
            </a:lvl1pPr>
          </a:lstStyle>
          <a:p>
            <a:r>
              <a:t>Title Text</a:t>
            </a:r>
          </a:p>
        </p:txBody>
      </p:sp>
      <p:sp>
        <p:nvSpPr>
          <p:cNvPr id="2052" name="Body Level One…"/>
          <p:cNvSpPr txBox="1">
            <a:spLocks noGrp="1"/>
          </p:cNvSpPr>
          <p:nvPr>
            <p:ph type="body" sz="quarter" idx="1"/>
          </p:nvPr>
        </p:nvSpPr>
        <p:spPr>
          <a:xfrm>
            <a:off x="831850" y="4589462"/>
            <a:ext cx="10515600" cy="1500188"/>
          </a:xfrm>
          <a:prstGeom prst="rect">
            <a:avLst/>
          </a:prstGeom>
        </p:spPr>
        <p:txBody>
          <a:bodyPr lIns="45719" tIns="45719" rIns="45719" bIns="45719"/>
          <a:lstStyle>
            <a:lvl1pPr marL="0" indent="0">
              <a:spcBef>
                <a:spcPts val="1000"/>
              </a:spcBef>
              <a:buClrTx/>
              <a:buSzTx/>
              <a:buFontTx/>
              <a:buNone/>
              <a:defRPr sz="2400">
                <a:solidFill>
                  <a:srgbClr val="888888"/>
                </a:solidFill>
                <a:latin typeface="Calibri"/>
                <a:ea typeface="Calibri"/>
                <a:cs typeface="Calibri"/>
                <a:sym typeface="Calibri"/>
              </a:defRPr>
            </a:lvl1pPr>
            <a:lvl2pPr marL="0" indent="457200">
              <a:spcBef>
                <a:spcPts val="1000"/>
              </a:spcBef>
              <a:buClrTx/>
              <a:buSzTx/>
              <a:buFontTx/>
              <a:buNone/>
              <a:defRPr sz="2400">
                <a:solidFill>
                  <a:srgbClr val="888888"/>
                </a:solidFill>
                <a:latin typeface="Calibri"/>
                <a:ea typeface="Calibri"/>
                <a:cs typeface="Calibri"/>
                <a:sym typeface="Calibri"/>
              </a:defRPr>
            </a:lvl2pPr>
            <a:lvl3pPr marL="0" indent="914400">
              <a:spcBef>
                <a:spcPts val="1000"/>
              </a:spcBef>
              <a:buClrTx/>
              <a:buSzTx/>
              <a:buFontTx/>
              <a:buNone/>
              <a:defRPr sz="2400">
                <a:solidFill>
                  <a:srgbClr val="888888"/>
                </a:solidFill>
                <a:latin typeface="Calibri"/>
                <a:ea typeface="Calibri"/>
                <a:cs typeface="Calibri"/>
                <a:sym typeface="Calibri"/>
              </a:defRPr>
            </a:lvl3pPr>
            <a:lvl4pPr marL="0" indent="1371600">
              <a:spcBef>
                <a:spcPts val="1000"/>
              </a:spcBef>
              <a:buClrTx/>
              <a:buSzTx/>
              <a:buFontTx/>
              <a:buNone/>
              <a:defRPr sz="2400">
                <a:solidFill>
                  <a:srgbClr val="888888"/>
                </a:solidFill>
                <a:latin typeface="Calibri"/>
                <a:ea typeface="Calibri"/>
                <a:cs typeface="Calibri"/>
                <a:sym typeface="Calibri"/>
              </a:defRPr>
            </a:lvl4pPr>
            <a:lvl5pPr marL="0" indent="1828800">
              <a:spcBef>
                <a:spcPts val="1000"/>
              </a:spcBef>
              <a:buClrTx/>
              <a:buSzTx/>
              <a:buFontTx/>
              <a:buNone/>
              <a:defRPr sz="24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053"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type="tx">
  <p:cSld name="Two Content">
    <p:bg>
      <p:bgPr>
        <a:solidFill>
          <a:srgbClr val="FFFFFF"/>
        </a:solidFill>
        <a:effectLst/>
      </p:bgPr>
    </p:bg>
    <p:spTree>
      <p:nvGrpSpPr>
        <p:cNvPr id="1" name=""/>
        <p:cNvGrpSpPr/>
        <p:nvPr/>
      </p:nvGrpSpPr>
      <p:grpSpPr>
        <a:xfrm>
          <a:off x="0" y="0"/>
          <a:ext cx="0" cy="0"/>
          <a:chOff x="0" y="0"/>
          <a:chExt cx="0" cy="0"/>
        </a:xfrm>
      </p:grpSpPr>
      <p:sp>
        <p:nvSpPr>
          <p:cNvPr id="2060" name="Title Text"/>
          <p:cNvSpPr txBox="1">
            <a:spLocks noGrp="1"/>
          </p:cNvSpPr>
          <p:nvPr>
            <p:ph type="title"/>
          </p:nvPr>
        </p:nvSpPr>
        <p:spPr>
          <a:xfrm>
            <a:off x="838200" y="365125"/>
            <a:ext cx="10515600" cy="1325563"/>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2061" name="Body Level One…"/>
          <p:cNvSpPr txBox="1">
            <a:spLocks noGrp="1"/>
          </p:cNvSpPr>
          <p:nvPr>
            <p:ph type="body" sz="half" idx="1"/>
          </p:nvPr>
        </p:nvSpPr>
        <p:spPr>
          <a:xfrm>
            <a:off x="838200" y="1825625"/>
            <a:ext cx="5181600" cy="4351338"/>
          </a:xfrm>
          <a:prstGeom prst="rect">
            <a:avLst/>
          </a:prstGeom>
        </p:spPr>
        <p:txBody>
          <a:bodyPr lIns="45719" tIns="45719" rIns="45719" bIns="45719"/>
          <a:lstStyle>
            <a:lvl1pPr marL="228600" indent="-228600">
              <a:spcBef>
                <a:spcPts val="1000"/>
              </a:spcBef>
              <a:buClrTx/>
              <a:buSzPct val="100000"/>
              <a:defRPr sz="2800">
                <a:solidFill>
                  <a:srgbClr val="000000"/>
                </a:solidFill>
                <a:latin typeface="Calibri"/>
                <a:ea typeface="Calibri"/>
                <a:cs typeface="Calibri"/>
                <a:sym typeface="Calibri"/>
              </a:defRPr>
            </a:lvl1pPr>
            <a:lvl2pPr marL="723900" indent="-266700">
              <a:spcBef>
                <a:spcPts val="1000"/>
              </a:spcBef>
              <a:buClrTx/>
              <a:buSzPct val="100000"/>
              <a:buChar char="•"/>
              <a:defRPr sz="2800">
                <a:solidFill>
                  <a:srgbClr val="000000"/>
                </a:solidFill>
                <a:latin typeface="Calibri"/>
                <a:ea typeface="Calibri"/>
                <a:cs typeface="Calibri"/>
                <a:sym typeface="Calibri"/>
              </a:defRPr>
            </a:lvl2pPr>
            <a:lvl3pPr marL="1234439" indent="-320039">
              <a:spcBef>
                <a:spcPts val="1000"/>
              </a:spcBef>
              <a:buClrTx/>
              <a:defRPr sz="2800">
                <a:solidFill>
                  <a:srgbClr val="000000"/>
                </a:solidFill>
                <a:latin typeface="Calibri"/>
                <a:ea typeface="Calibri"/>
                <a:cs typeface="Calibri"/>
                <a:sym typeface="Calibri"/>
              </a:defRPr>
            </a:lvl3pPr>
            <a:lvl4pPr marL="1727200" indent="-355600">
              <a:spcBef>
                <a:spcPts val="1000"/>
              </a:spcBef>
              <a:buClrTx/>
              <a:buChar char="•"/>
              <a:defRPr sz="2800">
                <a:solidFill>
                  <a:srgbClr val="000000"/>
                </a:solidFill>
                <a:latin typeface="Calibri"/>
                <a:ea typeface="Calibri"/>
                <a:cs typeface="Calibri"/>
                <a:sym typeface="Calibri"/>
              </a:defRPr>
            </a:lvl4pPr>
            <a:lvl5pPr marL="2184400" indent="-355600">
              <a:spcBef>
                <a:spcPts val="1000"/>
              </a:spcBef>
              <a:buClrTx/>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062"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type="tx">
  <p:cSld name="Two Content 0">
    <p:bg>
      <p:bgPr>
        <a:solidFill>
          <a:srgbClr val="000000"/>
        </a:solidFill>
        <a:effectLst/>
      </p:bgPr>
    </p:bg>
    <p:spTree>
      <p:nvGrpSpPr>
        <p:cNvPr id="1" name=""/>
        <p:cNvGrpSpPr/>
        <p:nvPr/>
      </p:nvGrpSpPr>
      <p:grpSpPr>
        <a:xfrm>
          <a:off x="0" y="0"/>
          <a:ext cx="0" cy="0"/>
          <a:chOff x="0" y="0"/>
          <a:chExt cx="0" cy="0"/>
        </a:xfrm>
      </p:grpSpPr>
      <p:sp>
        <p:nvSpPr>
          <p:cNvPr id="2069" name="Title Text"/>
          <p:cNvSpPr txBox="1">
            <a:spLocks noGrp="1"/>
          </p:cNvSpPr>
          <p:nvPr>
            <p:ph type="title"/>
          </p:nvPr>
        </p:nvSpPr>
        <p:spPr>
          <a:xfrm>
            <a:off x="838200" y="365125"/>
            <a:ext cx="10515600" cy="1325563"/>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2070" name="Body Level One…"/>
          <p:cNvSpPr txBox="1">
            <a:spLocks noGrp="1"/>
          </p:cNvSpPr>
          <p:nvPr>
            <p:ph type="body" sz="half" idx="1"/>
          </p:nvPr>
        </p:nvSpPr>
        <p:spPr>
          <a:xfrm>
            <a:off x="838200" y="1825625"/>
            <a:ext cx="5181600" cy="4351338"/>
          </a:xfrm>
          <a:prstGeom prst="rect">
            <a:avLst/>
          </a:prstGeom>
        </p:spPr>
        <p:txBody>
          <a:bodyPr lIns="45719" tIns="45719" rIns="45719" bIns="45719"/>
          <a:lstStyle>
            <a:lvl1pPr marL="228600" indent="-228600">
              <a:spcBef>
                <a:spcPts val="1000"/>
              </a:spcBef>
              <a:buClrTx/>
              <a:buSzPct val="100000"/>
              <a:defRPr sz="2800">
                <a:solidFill>
                  <a:srgbClr val="000000"/>
                </a:solidFill>
                <a:latin typeface="Calibri"/>
                <a:ea typeface="Calibri"/>
                <a:cs typeface="Calibri"/>
                <a:sym typeface="Calibri"/>
              </a:defRPr>
            </a:lvl1pPr>
            <a:lvl2pPr marL="723900" indent="-266700">
              <a:spcBef>
                <a:spcPts val="1000"/>
              </a:spcBef>
              <a:buClrTx/>
              <a:buSzPct val="100000"/>
              <a:buChar char="•"/>
              <a:defRPr sz="2800">
                <a:solidFill>
                  <a:srgbClr val="000000"/>
                </a:solidFill>
                <a:latin typeface="Calibri"/>
                <a:ea typeface="Calibri"/>
                <a:cs typeface="Calibri"/>
                <a:sym typeface="Calibri"/>
              </a:defRPr>
            </a:lvl2pPr>
            <a:lvl3pPr marL="1234439" indent="-320039">
              <a:spcBef>
                <a:spcPts val="1000"/>
              </a:spcBef>
              <a:buClrTx/>
              <a:defRPr sz="2800">
                <a:solidFill>
                  <a:srgbClr val="000000"/>
                </a:solidFill>
                <a:latin typeface="Calibri"/>
                <a:ea typeface="Calibri"/>
                <a:cs typeface="Calibri"/>
                <a:sym typeface="Calibri"/>
              </a:defRPr>
            </a:lvl3pPr>
            <a:lvl4pPr marL="1727200" indent="-355600">
              <a:spcBef>
                <a:spcPts val="1000"/>
              </a:spcBef>
              <a:buClrTx/>
              <a:buChar char="•"/>
              <a:defRPr sz="2800">
                <a:solidFill>
                  <a:srgbClr val="000000"/>
                </a:solidFill>
                <a:latin typeface="Calibri"/>
                <a:ea typeface="Calibri"/>
                <a:cs typeface="Calibri"/>
                <a:sym typeface="Calibri"/>
              </a:defRPr>
            </a:lvl4pPr>
            <a:lvl5pPr marL="2184400" indent="-355600">
              <a:spcBef>
                <a:spcPts val="1000"/>
              </a:spcBef>
              <a:buClrTx/>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071"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type="tx">
  <p:cSld name="Comparison">
    <p:bg>
      <p:bgPr>
        <a:solidFill>
          <a:srgbClr val="FFFFFF"/>
        </a:solidFill>
        <a:effectLst/>
      </p:bgPr>
    </p:bg>
    <p:spTree>
      <p:nvGrpSpPr>
        <p:cNvPr id="1" name=""/>
        <p:cNvGrpSpPr/>
        <p:nvPr/>
      </p:nvGrpSpPr>
      <p:grpSpPr>
        <a:xfrm>
          <a:off x="0" y="0"/>
          <a:ext cx="0" cy="0"/>
          <a:chOff x="0" y="0"/>
          <a:chExt cx="0" cy="0"/>
        </a:xfrm>
      </p:grpSpPr>
      <p:sp>
        <p:nvSpPr>
          <p:cNvPr id="2078" name="Title Text"/>
          <p:cNvSpPr txBox="1">
            <a:spLocks noGrp="1"/>
          </p:cNvSpPr>
          <p:nvPr>
            <p:ph type="title"/>
          </p:nvPr>
        </p:nvSpPr>
        <p:spPr>
          <a:xfrm>
            <a:off x="839787" y="365125"/>
            <a:ext cx="10515601" cy="1325563"/>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2079" name="Body Level One…"/>
          <p:cNvSpPr txBox="1">
            <a:spLocks noGrp="1"/>
          </p:cNvSpPr>
          <p:nvPr>
            <p:ph type="body" sz="quarter" idx="1"/>
          </p:nvPr>
        </p:nvSpPr>
        <p:spPr>
          <a:xfrm>
            <a:off x="839787" y="1681163"/>
            <a:ext cx="5157789" cy="823913"/>
          </a:xfrm>
          <a:prstGeom prst="rect">
            <a:avLst/>
          </a:prstGeom>
        </p:spPr>
        <p:txBody>
          <a:bodyPr lIns="45719" tIns="45719" rIns="45719" bIns="45719" anchor="b"/>
          <a:lstStyle>
            <a:lvl1pPr marL="0" indent="0">
              <a:spcBef>
                <a:spcPts val="1000"/>
              </a:spcBef>
              <a:buClrTx/>
              <a:buSzTx/>
              <a:buFontTx/>
              <a:buNone/>
              <a:defRPr sz="2400" b="1">
                <a:solidFill>
                  <a:srgbClr val="000000"/>
                </a:solidFill>
                <a:latin typeface="Calibri"/>
                <a:ea typeface="Calibri"/>
                <a:cs typeface="Calibri"/>
                <a:sym typeface="Calibri"/>
              </a:defRPr>
            </a:lvl1pPr>
            <a:lvl2pPr marL="0" indent="457200">
              <a:spcBef>
                <a:spcPts val="1000"/>
              </a:spcBef>
              <a:buClrTx/>
              <a:buSzTx/>
              <a:buFontTx/>
              <a:buNone/>
              <a:defRPr sz="2400" b="1">
                <a:solidFill>
                  <a:srgbClr val="000000"/>
                </a:solidFill>
                <a:latin typeface="Calibri"/>
                <a:ea typeface="Calibri"/>
                <a:cs typeface="Calibri"/>
                <a:sym typeface="Calibri"/>
              </a:defRPr>
            </a:lvl2pPr>
            <a:lvl3pPr marL="0" indent="914400">
              <a:spcBef>
                <a:spcPts val="1000"/>
              </a:spcBef>
              <a:buClrTx/>
              <a:buSzTx/>
              <a:buFontTx/>
              <a:buNone/>
              <a:defRPr sz="2400" b="1">
                <a:solidFill>
                  <a:srgbClr val="000000"/>
                </a:solidFill>
                <a:latin typeface="Calibri"/>
                <a:ea typeface="Calibri"/>
                <a:cs typeface="Calibri"/>
                <a:sym typeface="Calibri"/>
              </a:defRPr>
            </a:lvl3pPr>
            <a:lvl4pPr marL="0" indent="1371600">
              <a:spcBef>
                <a:spcPts val="1000"/>
              </a:spcBef>
              <a:buClrTx/>
              <a:buSzTx/>
              <a:buFontTx/>
              <a:buNone/>
              <a:defRPr sz="2400" b="1">
                <a:solidFill>
                  <a:srgbClr val="000000"/>
                </a:solidFill>
                <a:latin typeface="Calibri"/>
                <a:ea typeface="Calibri"/>
                <a:cs typeface="Calibri"/>
                <a:sym typeface="Calibri"/>
              </a:defRPr>
            </a:lvl4pPr>
            <a:lvl5pPr marL="0" indent="1828800">
              <a:spcBef>
                <a:spcPts val="1000"/>
              </a:spcBef>
              <a:buClrTx/>
              <a:buSzTx/>
              <a:buFont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080" name="Text Placeholder 4"/>
          <p:cNvSpPr>
            <a:spLocks noGrp="1"/>
          </p:cNvSpPr>
          <p:nvPr>
            <p:ph type="body" sz="quarter" idx="21"/>
          </p:nvPr>
        </p:nvSpPr>
        <p:spPr>
          <a:xfrm>
            <a:off x="6172200" y="1681163"/>
            <a:ext cx="5183188" cy="823913"/>
          </a:xfrm>
          <a:prstGeom prst="rect">
            <a:avLst/>
          </a:prstGeom>
        </p:spPr>
        <p:txBody>
          <a:bodyPr lIns="45719" tIns="45719" rIns="45719" bIns="45719" anchor="b"/>
          <a:lstStyle/>
          <a:p>
            <a:pPr marL="0" indent="0">
              <a:spcBef>
                <a:spcPts val="1000"/>
              </a:spcBef>
              <a:buClrTx/>
              <a:buSzTx/>
              <a:buFontTx/>
              <a:buNone/>
              <a:defRPr sz="2400" b="1">
                <a:solidFill>
                  <a:srgbClr val="000000"/>
                </a:solidFill>
                <a:latin typeface="Calibri"/>
                <a:ea typeface="Calibri"/>
                <a:cs typeface="Calibri"/>
                <a:sym typeface="Calibri"/>
              </a:defRPr>
            </a:pPr>
            <a:endParaRPr/>
          </a:p>
        </p:txBody>
      </p:sp>
      <p:sp>
        <p:nvSpPr>
          <p:cNvPr id="2081"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type="tx">
  <p:cSld name="Title Only">
    <p:bg>
      <p:bgPr>
        <a:solidFill>
          <a:srgbClr val="FFFFFF"/>
        </a:solidFill>
        <a:effectLst/>
      </p:bgPr>
    </p:bg>
    <p:spTree>
      <p:nvGrpSpPr>
        <p:cNvPr id="1" name=""/>
        <p:cNvGrpSpPr/>
        <p:nvPr/>
      </p:nvGrpSpPr>
      <p:grpSpPr>
        <a:xfrm>
          <a:off x="0" y="0"/>
          <a:ext cx="0" cy="0"/>
          <a:chOff x="0" y="0"/>
          <a:chExt cx="0" cy="0"/>
        </a:xfrm>
      </p:grpSpPr>
      <p:sp>
        <p:nvSpPr>
          <p:cNvPr id="2088" name="Title Text"/>
          <p:cNvSpPr txBox="1">
            <a:spLocks noGrp="1"/>
          </p:cNvSpPr>
          <p:nvPr>
            <p:ph type="title"/>
          </p:nvPr>
        </p:nvSpPr>
        <p:spPr>
          <a:xfrm>
            <a:off x="838200" y="365125"/>
            <a:ext cx="10515600" cy="1325563"/>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2089"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sp>
        <p:nvSpPr>
          <p:cNvPr id="2096"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FFFFFF"/>
        </a:solidFill>
        <a:effectLst/>
      </p:bgPr>
    </p:bg>
    <p:spTree>
      <p:nvGrpSpPr>
        <p:cNvPr id="1" name=""/>
        <p:cNvGrpSpPr/>
        <p:nvPr/>
      </p:nvGrpSpPr>
      <p:grpSpPr>
        <a:xfrm>
          <a:off x="0" y="0"/>
          <a:ext cx="0" cy="0"/>
          <a:chOff x="0" y="0"/>
          <a:chExt cx="0" cy="0"/>
        </a:xfrm>
      </p:grpSpPr>
      <p:sp>
        <p:nvSpPr>
          <p:cNvPr id="2103" name="Title Text"/>
          <p:cNvSpPr txBox="1">
            <a:spLocks noGrp="1"/>
          </p:cNvSpPr>
          <p:nvPr>
            <p:ph type="title"/>
          </p:nvPr>
        </p:nvSpPr>
        <p:spPr>
          <a:xfrm>
            <a:off x="839787" y="457200"/>
            <a:ext cx="3932239" cy="1600200"/>
          </a:xfrm>
          <a:prstGeom prst="rect">
            <a:avLst/>
          </a:prstGeom>
        </p:spPr>
        <p:txBody>
          <a:bodyPr lIns="45719" tIns="45719" rIns="45719" bIns="45719"/>
          <a:lstStyle>
            <a:lvl1pPr>
              <a:lnSpc>
                <a:spcPct val="90000"/>
              </a:lnSpc>
              <a:defRPr sz="3200" cap="none">
                <a:solidFill>
                  <a:srgbClr val="000000"/>
                </a:solidFill>
                <a:latin typeface="Calibri Light"/>
                <a:ea typeface="Calibri Light"/>
                <a:cs typeface="Calibri Light"/>
                <a:sym typeface="Calibri Light"/>
              </a:defRPr>
            </a:lvl1pPr>
          </a:lstStyle>
          <a:p>
            <a:r>
              <a:t>Title Text</a:t>
            </a:r>
          </a:p>
        </p:txBody>
      </p:sp>
      <p:sp>
        <p:nvSpPr>
          <p:cNvPr id="2104" name="Body Level One…"/>
          <p:cNvSpPr txBox="1">
            <a:spLocks noGrp="1"/>
          </p:cNvSpPr>
          <p:nvPr>
            <p:ph type="body" sz="half" idx="1"/>
          </p:nvPr>
        </p:nvSpPr>
        <p:spPr>
          <a:xfrm>
            <a:off x="5183187" y="987425"/>
            <a:ext cx="6172201" cy="4873625"/>
          </a:xfrm>
          <a:prstGeom prst="rect">
            <a:avLst/>
          </a:prstGeom>
        </p:spPr>
        <p:txBody>
          <a:bodyPr lIns="45719" tIns="45719" rIns="45719" bIns="45719"/>
          <a:lstStyle>
            <a:lvl1pPr marL="228600" indent="-228600">
              <a:spcBef>
                <a:spcPts val="1000"/>
              </a:spcBef>
              <a:buClrTx/>
              <a:buSzPct val="100000"/>
              <a:defRPr sz="3200">
                <a:solidFill>
                  <a:srgbClr val="000000"/>
                </a:solidFill>
                <a:latin typeface="Calibri"/>
                <a:ea typeface="Calibri"/>
                <a:cs typeface="Calibri"/>
                <a:sym typeface="Calibri"/>
              </a:defRPr>
            </a:lvl1pPr>
            <a:lvl2pPr marL="718457" indent="-261257">
              <a:spcBef>
                <a:spcPts val="1000"/>
              </a:spcBef>
              <a:buClrTx/>
              <a:buSzPct val="100000"/>
              <a:buChar char="•"/>
              <a:defRPr sz="3200">
                <a:solidFill>
                  <a:srgbClr val="000000"/>
                </a:solidFill>
                <a:latin typeface="Calibri"/>
                <a:ea typeface="Calibri"/>
                <a:cs typeface="Calibri"/>
                <a:sym typeface="Calibri"/>
              </a:defRPr>
            </a:lvl2pPr>
            <a:lvl3pPr marL="1219200" indent="-304800">
              <a:spcBef>
                <a:spcPts val="1000"/>
              </a:spcBef>
              <a:buClrTx/>
              <a:defRPr sz="3200">
                <a:solidFill>
                  <a:srgbClr val="000000"/>
                </a:solidFill>
                <a:latin typeface="Calibri"/>
                <a:ea typeface="Calibri"/>
                <a:cs typeface="Calibri"/>
                <a:sym typeface="Calibri"/>
              </a:defRPr>
            </a:lvl3pPr>
            <a:lvl4pPr marL="1737360" indent="-365760">
              <a:spcBef>
                <a:spcPts val="1000"/>
              </a:spcBef>
              <a:buClrTx/>
              <a:buChar char="•"/>
              <a:defRPr sz="3200">
                <a:solidFill>
                  <a:srgbClr val="000000"/>
                </a:solidFill>
                <a:latin typeface="Calibri"/>
                <a:ea typeface="Calibri"/>
                <a:cs typeface="Calibri"/>
                <a:sym typeface="Calibri"/>
              </a:defRPr>
            </a:lvl4pPr>
            <a:lvl5pPr marL="2194560" indent="-365760">
              <a:spcBef>
                <a:spcPts val="1000"/>
              </a:spcBef>
              <a:buClrTx/>
              <a:defRPr sz="32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105" name="Text Placeholder 3"/>
          <p:cNvSpPr>
            <a:spLocks noGrp="1"/>
          </p:cNvSpPr>
          <p:nvPr>
            <p:ph type="body" sz="quarter" idx="21"/>
          </p:nvPr>
        </p:nvSpPr>
        <p:spPr>
          <a:xfrm>
            <a:off x="839787" y="2057400"/>
            <a:ext cx="3932238" cy="3811588"/>
          </a:xfrm>
          <a:prstGeom prst="rect">
            <a:avLst/>
          </a:prstGeom>
        </p:spPr>
        <p:txBody>
          <a:bodyPr lIns="45719" tIns="45719" rIns="45719" bIns="45719"/>
          <a:lstStyle/>
          <a:p>
            <a:pPr marL="0" indent="0">
              <a:spcBef>
                <a:spcPts val="1000"/>
              </a:spcBef>
              <a:buClrTx/>
              <a:buSzTx/>
              <a:buFontTx/>
              <a:buNone/>
              <a:defRPr sz="1600">
                <a:solidFill>
                  <a:srgbClr val="000000"/>
                </a:solidFill>
                <a:latin typeface="Calibri"/>
                <a:ea typeface="Calibri"/>
                <a:cs typeface="Calibri"/>
                <a:sym typeface="Calibri"/>
              </a:defRPr>
            </a:pPr>
            <a:endParaRPr/>
          </a:p>
        </p:txBody>
      </p:sp>
      <p:sp>
        <p:nvSpPr>
          <p:cNvPr id="2106"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FFFFFF"/>
        </a:solidFill>
        <a:effectLst/>
      </p:bgPr>
    </p:bg>
    <p:spTree>
      <p:nvGrpSpPr>
        <p:cNvPr id="1" name=""/>
        <p:cNvGrpSpPr/>
        <p:nvPr/>
      </p:nvGrpSpPr>
      <p:grpSpPr>
        <a:xfrm>
          <a:off x="0" y="0"/>
          <a:ext cx="0" cy="0"/>
          <a:chOff x="0" y="0"/>
          <a:chExt cx="0" cy="0"/>
        </a:xfrm>
      </p:grpSpPr>
      <p:sp>
        <p:nvSpPr>
          <p:cNvPr id="2113" name="Title Text"/>
          <p:cNvSpPr txBox="1">
            <a:spLocks noGrp="1"/>
          </p:cNvSpPr>
          <p:nvPr>
            <p:ph type="title"/>
          </p:nvPr>
        </p:nvSpPr>
        <p:spPr>
          <a:xfrm>
            <a:off x="839787" y="457200"/>
            <a:ext cx="3932239" cy="1600200"/>
          </a:xfrm>
          <a:prstGeom prst="rect">
            <a:avLst/>
          </a:prstGeom>
        </p:spPr>
        <p:txBody>
          <a:bodyPr lIns="45719" tIns="45719" rIns="45719" bIns="45719"/>
          <a:lstStyle>
            <a:lvl1pPr>
              <a:lnSpc>
                <a:spcPct val="90000"/>
              </a:lnSpc>
              <a:defRPr sz="3200" cap="none">
                <a:solidFill>
                  <a:srgbClr val="000000"/>
                </a:solidFill>
                <a:latin typeface="Calibri Light"/>
                <a:ea typeface="Calibri Light"/>
                <a:cs typeface="Calibri Light"/>
                <a:sym typeface="Calibri Light"/>
              </a:defRPr>
            </a:lvl1pPr>
          </a:lstStyle>
          <a:p>
            <a:r>
              <a:t>Title Text</a:t>
            </a:r>
          </a:p>
        </p:txBody>
      </p:sp>
      <p:sp>
        <p:nvSpPr>
          <p:cNvPr id="2114" name="Picture Placeholder 2"/>
          <p:cNvSpPr>
            <a:spLocks noGrp="1"/>
          </p:cNvSpPr>
          <p:nvPr>
            <p:ph type="pic" sz="half" idx="21"/>
          </p:nvPr>
        </p:nvSpPr>
        <p:spPr>
          <a:xfrm>
            <a:off x="5183187" y="987425"/>
            <a:ext cx="6172201" cy="4873625"/>
          </a:xfrm>
          <a:prstGeom prst="rect">
            <a:avLst/>
          </a:prstGeom>
        </p:spPr>
        <p:txBody>
          <a:bodyPr lIns="91439" tIns="45719" rIns="91439" bIns="45719">
            <a:noAutofit/>
          </a:bodyPr>
          <a:lstStyle/>
          <a:p>
            <a:endParaRPr/>
          </a:p>
        </p:txBody>
      </p:sp>
      <p:sp>
        <p:nvSpPr>
          <p:cNvPr id="2115" name="Body Level One…"/>
          <p:cNvSpPr txBox="1">
            <a:spLocks noGrp="1"/>
          </p:cNvSpPr>
          <p:nvPr>
            <p:ph type="body" sz="quarter" idx="1"/>
          </p:nvPr>
        </p:nvSpPr>
        <p:spPr>
          <a:xfrm>
            <a:off x="839787" y="2057400"/>
            <a:ext cx="3932239" cy="3811588"/>
          </a:xfrm>
          <a:prstGeom prst="rect">
            <a:avLst/>
          </a:prstGeom>
        </p:spPr>
        <p:txBody>
          <a:bodyPr lIns="45719" tIns="45719" rIns="45719" bIns="45719"/>
          <a:lstStyle>
            <a:lvl1pPr marL="0" indent="0">
              <a:spcBef>
                <a:spcPts val="1000"/>
              </a:spcBef>
              <a:buClrTx/>
              <a:buSzTx/>
              <a:buFontTx/>
              <a:buNone/>
              <a:defRPr sz="1600">
                <a:solidFill>
                  <a:srgbClr val="000000"/>
                </a:solidFill>
                <a:latin typeface="Calibri"/>
                <a:ea typeface="Calibri"/>
                <a:cs typeface="Calibri"/>
                <a:sym typeface="Calibri"/>
              </a:defRPr>
            </a:lvl1pPr>
            <a:lvl2pPr marL="0" indent="457200">
              <a:spcBef>
                <a:spcPts val="1000"/>
              </a:spcBef>
              <a:buClrTx/>
              <a:buSzTx/>
              <a:buFontTx/>
              <a:buNone/>
              <a:defRPr sz="1600">
                <a:solidFill>
                  <a:srgbClr val="000000"/>
                </a:solidFill>
                <a:latin typeface="Calibri"/>
                <a:ea typeface="Calibri"/>
                <a:cs typeface="Calibri"/>
                <a:sym typeface="Calibri"/>
              </a:defRPr>
            </a:lvl2pPr>
            <a:lvl3pPr marL="0" indent="914400">
              <a:spcBef>
                <a:spcPts val="1000"/>
              </a:spcBef>
              <a:buClrTx/>
              <a:buSzTx/>
              <a:buFontTx/>
              <a:buNone/>
              <a:defRPr sz="1600">
                <a:solidFill>
                  <a:srgbClr val="000000"/>
                </a:solidFill>
                <a:latin typeface="Calibri"/>
                <a:ea typeface="Calibri"/>
                <a:cs typeface="Calibri"/>
                <a:sym typeface="Calibri"/>
              </a:defRPr>
            </a:lvl3pPr>
            <a:lvl4pPr marL="0" indent="1371600">
              <a:spcBef>
                <a:spcPts val="1000"/>
              </a:spcBef>
              <a:buClrTx/>
              <a:buSzTx/>
              <a:buFontTx/>
              <a:buNone/>
              <a:defRPr sz="1600">
                <a:solidFill>
                  <a:srgbClr val="000000"/>
                </a:solidFill>
                <a:latin typeface="Calibri"/>
                <a:ea typeface="Calibri"/>
                <a:cs typeface="Calibri"/>
                <a:sym typeface="Calibri"/>
              </a:defRPr>
            </a:lvl4pPr>
            <a:lvl5pPr marL="0" indent="1828800">
              <a:spcBef>
                <a:spcPts val="1000"/>
              </a:spcBef>
              <a:buClrTx/>
              <a:buSzTx/>
              <a:buFontTx/>
              <a:buNone/>
              <a:defRPr sz="16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116"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1" name="Title Text"/>
          <p:cNvSpPr txBox="1">
            <a:spLocks noGrp="1"/>
          </p:cNvSpPr>
          <p:nvPr>
            <p:ph type="title"/>
          </p:nvPr>
        </p:nvSpPr>
        <p:spPr>
          <a:prstGeom prst="rect">
            <a:avLst/>
          </a:prstGeom>
        </p:spPr>
        <p:txBody>
          <a:bodyPr/>
          <a:lstStyle/>
          <a:p>
            <a:r>
              <a:t>Title Text</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wo Content">
    <p:bg>
      <p:bgPr>
        <a:gradFill flip="none" rotWithShape="1">
          <a:gsLst>
            <a:gs pos="0">
              <a:srgbClr val="000000"/>
            </a:gs>
            <a:gs pos="64999">
              <a:srgbClr val="000000"/>
            </a:gs>
            <a:gs pos="100000">
              <a:srgbClr val="5A77A9"/>
            </a:gs>
          </a:gsLst>
          <a:lin ang="5400000" scaled="0"/>
        </a:gradFill>
        <a:effectLst/>
      </p:bgPr>
    </p:bg>
    <p:spTree>
      <p:nvGrpSpPr>
        <p:cNvPr id="1" name=""/>
        <p:cNvGrpSpPr/>
        <p:nvPr/>
      </p:nvGrpSpPr>
      <p:grpSpPr>
        <a:xfrm>
          <a:off x="0" y="0"/>
          <a:ext cx="0" cy="0"/>
          <a:chOff x="0" y="0"/>
          <a:chExt cx="0" cy="0"/>
        </a:xfrm>
      </p:grpSpPr>
      <p:sp>
        <p:nvSpPr>
          <p:cNvPr id="238" name="Title Text"/>
          <p:cNvSpPr txBox="1">
            <a:spLocks noGrp="1"/>
          </p:cNvSpPr>
          <p:nvPr>
            <p:ph type="title"/>
          </p:nvPr>
        </p:nvSpPr>
        <p:spPr>
          <a:xfrm>
            <a:off x="609600" y="512063"/>
            <a:ext cx="10972800" cy="914401"/>
          </a:xfrm>
          <a:prstGeom prst="rect">
            <a:avLst/>
          </a:prstGeom>
        </p:spPr>
        <p:txBody>
          <a:bodyPr lIns="45719" tIns="45719" rIns="45719" bIns="45719" anchor="t"/>
          <a:lstStyle>
            <a:lvl1pPr>
              <a:lnSpc>
                <a:spcPct val="100000"/>
              </a:lnSpc>
              <a:defRPr sz="4000" cap="none" spc="-100">
                <a:solidFill>
                  <a:srgbClr val="C1EEFF"/>
                </a:solidFill>
                <a:latin typeface="Lucida Sans"/>
                <a:ea typeface="Lucida Sans"/>
                <a:cs typeface="Lucida Sans"/>
                <a:sym typeface="Lucida Sans"/>
              </a:defRPr>
            </a:lvl1pPr>
          </a:lstStyle>
          <a:p>
            <a:r>
              <a:t>Title Text</a:t>
            </a:r>
          </a:p>
        </p:txBody>
      </p:sp>
      <p:sp>
        <p:nvSpPr>
          <p:cNvPr id="239" name="Body Level One…"/>
          <p:cNvSpPr txBox="1">
            <a:spLocks noGrp="1"/>
          </p:cNvSpPr>
          <p:nvPr>
            <p:ph type="body" sz="half" idx="1"/>
          </p:nvPr>
        </p:nvSpPr>
        <p:spPr>
          <a:xfrm>
            <a:off x="619125" y="1770502"/>
            <a:ext cx="5384800" cy="4525963"/>
          </a:xfrm>
          <a:prstGeom prst="rect">
            <a:avLst/>
          </a:prstGeom>
        </p:spPr>
        <p:txBody>
          <a:bodyPr lIns="45719" tIns="45719" rIns="45719" bIns="45719"/>
          <a:lstStyle>
            <a:lvl1pPr marL="411162" indent="-342900">
              <a:lnSpc>
                <a:spcPct val="100000"/>
              </a:lnSpc>
              <a:spcBef>
                <a:spcPts val="700"/>
              </a:spcBef>
              <a:buClr>
                <a:srgbClr val="D6ECFF"/>
              </a:buClr>
              <a:buSzPct val="95000"/>
              <a:buFontTx/>
              <a:buChar char="▪"/>
              <a:defRPr sz="2800">
                <a:latin typeface="Book Antiqua"/>
                <a:ea typeface="Book Antiqua"/>
                <a:cs typeface="Book Antiqua"/>
                <a:sym typeface="Book Antiqua"/>
              </a:defRPr>
            </a:lvl1pPr>
            <a:lvl2pPr marL="787400" indent="-333375">
              <a:lnSpc>
                <a:spcPct val="100000"/>
              </a:lnSpc>
              <a:spcBef>
                <a:spcPts val="700"/>
              </a:spcBef>
              <a:buClr>
                <a:srgbClr val="D6ECFF"/>
              </a:buClr>
              <a:buFontTx/>
              <a:buChar char="▫"/>
              <a:defRPr sz="2800">
                <a:latin typeface="Book Antiqua"/>
                <a:ea typeface="Book Antiqua"/>
                <a:cs typeface="Book Antiqua"/>
                <a:sym typeface="Book Antiqua"/>
              </a:defRPr>
            </a:lvl2pPr>
            <a:lvl3pPr marL="1086802" indent="-320039">
              <a:lnSpc>
                <a:spcPct val="100000"/>
              </a:lnSpc>
              <a:spcBef>
                <a:spcPts val="700"/>
              </a:spcBef>
              <a:buClr>
                <a:srgbClr val="D6ECFF"/>
              </a:buClr>
              <a:buFontTx/>
              <a:buChar char="◾"/>
              <a:defRPr sz="2800">
                <a:latin typeface="Book Antiqua"/>
                <a:ea typeface="Book Antiqua"/>
                <a:cs typeface="Book Antiqua"/>
                <a:sym typeface="Book Antiqua"/>
              </a:defRPr>
            </a:lvl3pPr>
            <a:lvl4pPr marL="1387475" indent="-355600">
              <a:lnSpc>
                <a:spcPct val="100000"/>
              </a:lnSpc>
              <a:spcBef>
                <a:spcPts val="700"/>
              </a:spcBef>
              <a:buClr>
                <a:srgbClr val="D6ECFF"/>
              </a:buClr>
              <a:buFontTx/>
              <a:buChar char=""/>
              <a:defRPr sz="2800">
                <a:latin typeface="Book Antiqua"/>
                <a:ea typeface="Book Antiqua"/>
                <a:cs typeface="Book Antiqua"/>
                <a:sym typeface="Book Antiqua"/>
              </a:defRPr>
            </a:lvl4pPr>
            <a:lvl5pPr marL="1597554" indent="-325966">
              <a:lnSpc>
                <a:spcPct val="100000"/>
              </a:lnSpc>
              <a:spcBef>
                <a:spcPts val="700"/>
              </a:spcBef>
              <a:buClr>
                <a:srgbClr val="D6ECFF"/>
              </a:buClr>
              <a:buFontTx/>
              <a:buChar char="●"/>
              <a:defRPr sz="2800">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240" name="Slide Number"/>
          <p:cNvSpPr txBox="1">
            <a:spLocks noGrp="1"/>
          </p:cNvSpPr>
          <p:nvPr>
            <p:ph type="sldNum" sz="quarter" idx="2"/>
          </p:nvPr>
        </p:nvSpPr>
        <p:spPr>
          <a:xfrm>
            <a:off x="11480800" y="6512560"/>
            <a:ext cx="256540" cy="269241"/>
          </a:xfrm>
          <a:prstGeom prst="rect">
            <a:avLst/>
          </a:prstGeom>
        </p:spPr>
        <p:txBody>
          <a:bodyPr lIns="45719" tIns="45719" rIns="45719" bIns="45719" anchor="b"/>
          <a:lstStyle>
            <a:lvl1pPr algn="l">
              <a:defRPr sz="1200">
                <a:solidFill>
                  <a:srgbClr val="D6ECFF"/>
                </a:solidFill>
                <a:latin typeface="Book Antiqua"/>
                <a:ea typeface="Book Antiqua"/>
                <a:cs typeface="Book Antiqua"/>
                <a:sym typeface="Book Antiqua"/>
              </a:defRPr>
            </a:lvl1pPr>
          </a:lstStyle>
          <a:p>
            <a:fld id="{86CB4B4D-7CA3-9044-876B-883B54F8677D}" type="slidenum">
              <a:t>‹#›</a:t>
            </a:fld>
            <a:endParaRPr/>
          </a:p>
        </p:txBody>
      </p:sp>
    </p:spTree>
  </p:cSld>
  <p:clrMapOvr>
    <a:masterClrMapping/>
  </p:clrMapOvr>
  <p:transition spd="med"/>
</p:sldLayout>
</file>

<file path=ppt/slideLayouts/slideLayout200.xml><?xml version="1.0" encoding="utf-8"?>
<p:sldLayout xmlns:a="http://schemas.openxmlformats.org/drawingml/2006/main" xmlns:r="http://schemas.openxmlformats.org/officeDocument/2006/relationships" xmlns:p="http://schemas.openxmlformats.org/presentationml/2006/main" type="tx">
  <p:cSld name="Content">
    <p:bg>
      <p:bgPr>
        <a:solidFill>
          <a:srgbClr val="FFFFFF"/>
        </a:solidFill>
        <a:effectLst/>
      </p:bgPr>
    </p:bg>
    <p:spTree>
      <p:nvGrpSpPr>
        <p:cNvPr id="1" name=""/>
        <p:cNvGrpSpPr/>
        <p:nvPr/>
      </p:nvGrpSpPr>
      <p:grpSpPr>
        <a:xfrm>
          <a:off x="0" y="0"/>
          <a:ext cx="0" cy="0"/>
          <a:chOff x="0" y="0"/>
          <a:chExt cx="0" cy="0"/>
        </a:xfrm>
      </p:grpSpPr>
      <p:sp>
        <p:nvSpPr>
          <p:cNvPr id="2123" name="Body Level One…"/>
          <p:cNvSpPr txBox="1">
            <a:spLocks noGrp="1"/>
          </p:cNvSpPr>
          <p:nvPr>
            <p:ph type="body" idx="1"/>
          </p:nvPr>
        </p:nvSpPr>
        <p:spPr>
          <a:xfrm>
            <a:off x="609600" y="292100"/>
            <a:ext cx="10972800" cy="5727700"/>
          </a:xfrm>
          <a:prstGeom prst="rect">
            <a:avLst/>
          </a:prstGeom>
        </p:spPr>
        <p:txBody>
          <a:bodyPr lIns="45719" tIns="45719" rIns="45719" bIns="45719"/>
          <a:lstStyle>
            <a:lvl1pPr marL="228600" indent="-228600">
              <a:spcBef>
                <a:spcPts val="1000"/>
              </a:spcBef>
              <a:buClrTx/>
              <a:buSzPct val="100000"/>
              <a:defRPr sz="2800">
                <a:solidFill>
                  <a:srgbClr val="000000"/>
                </a:solidFill>
                <a:latin typeface="Calibri"/>
                <a:ea typeface="Calibri"/>
                <a:cs typeface="Calibri"/>
                <a:sym typeface="Calibri"/>
              </a:defRPr>
            </a:lvl1pPr>
            <a:lvl2pPr marL="723900" indent="-266700">
              <a:spcBef>
                <a:spcPts val="1000"/>
              </a:spcBef>
              <a:buClrTx/>
              <a:buSzPct val="100000"/>
              <a:buChar char="•"/>
              <a:defRPr sz="2800">
                <a:solidFill>
                  <a:srgbClr val="000000"/>
                </a:solidFill>
                <a:latin typeface="Calibri"/>
                <a:ea typeface="Calibri"/>
                <a:cs typeface="Calibri"/>
                <a:sym typeface="Calibri"/>
              </a:defRPr>
            </a:lvl2pPr>
            <a:lvl3pPr marL="1234439" indent="-320039">
              <a:spcBef>
                <a:spcPts val="1000"/>
              </a:spcBef>
              <a:buClrTx/>
              <a:defRPr sz="2800">
                <a:solidFill>
                  <a:srgbClr val="000000"/>
                </a:solidFill>
                <a:latin typeface="Calibri"/>
                <a:ea typeface="Calibri"/>
                <a:cs typeface="Calibri"/>
                <a:sym typeface="Calibri"/>
              </a:defRPr>
            </a:lvl3pPr>
            <a:lvl4pPr marL="1727200" indent="-355600">
              <a:spcBef>
                <a:spcPts val="1000"/>
              </a:spcBef>
              <a:buClrTx/>
              <a:buChar char="•"/>
              <a:defRPr sz="2800">
                <a:solidFill>
                  <a:srgbClr val="000000"/>
                </a:solidFill>
                <a:latin typeface="Calibri"/>
                <a:ea typeface="Calibri"/>
                <a:cs typeface="Calibri"/>
                <a:sym typeface="Calibri"/>
              </a:defRPr>
            </a:lvl4pPr>
            <a:lvl5pPr marL="2184400" indent="-355600">
              <a:spcBef>
                <a:spcPts val="1000"/>
              </a:spcBef>
              <a:buClrTx/>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124"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type="tx">
  <p:cSld name="Content 0">
    <p:bg>
      <p:bgPr>
        <a:solidFill>
          <a:srgbClr val="000000"/>
        </a:solidFill>
        <a:effectLst/>
      </p:bgPr>
    </p:bg>
    <p:spTree>
      <p:nvGrpSpPr>
        <p:cNvPr id="1" name=""/>
        <p:cNvGrpSpPr/>
        <p:nvPr/>
      </p:nvGrpSpPr>
      <p:grpSpPr>
        <a:xfrm>
          <a:off x="0" y="0"/>
          <a:ext cx="0" cy="0"/>
          <a:chOff x="0" y="0"/>
          <a:chExt cx="0" cy="0"/>
        </a:xfrm>
      </p:grpSpPr>
      <p:sp>
        <p:nvSpPr>
          <p:cNvPr id="2131" name="Body Level One…"/>
          <p:cNvSpPr txBox="1">
            <a:spLocks noGrp="1"/>
          </p:cNvSpPr>
          <p:nvPr>
            <p:ph type="body" idx="1"/>
          </p:nvPr>
        </p:nvSpPr>
        <p:spPr>
          <a:xfrm>
            <a:off x="609600" y="292100"/>
            <a:ext cx="10972800" cy="5727700"/>
          </a:xfrm>
          <a:prstGeom prst="rect">
            <a:avLst/>
          </a:prstGeom>
        </p:spPr>
        <p:txBody>
          <a:bodyPr lIns="45719" tIns="45719" rIns="45719" bIns="45719"/>
          <a:lstStyle>
            <a:lvl1pPr marL="228600" indent="-228600">
              <a:spcBef>
                <a:spcPts val="1000"/>
              </a:spcBef>
              <a:buClrTx/>
              <a:buSzPct val="100000"/>
              <a:defRPr sz="2800">
                <a:solidFill>
                  <a:srgbClr val="000000"/>
                </a:solidFill>
                <a:latin typeface="Calibri"/>
                <a:ea typeface="Calibri"/>
                <a:cs typeface="Calibri"/>
                <a:sym typeface="Calibri"/>
              </a:defRPr>
            </a:lvl1pPr>
            <a:lvl2pPr marL="723900" indent="-266700">
              <a:spcBef>
                <a:spcPts val="1000"/>
              </a:spcBef>
              <a:buClrTx/>
              <a:buSzPct val="100000"/>
              <a:buChar char="•"/>
              <a:defRPr sz="2800">
                <a:solidFill>
                  <a:srgbClr val="000000"/>
                </a:solidFill>
                <a:latin typeface="Calibri"/>
                <a:ea typeface="Calibri"/>
                <a:cs typeface="Calibri"/>
                <a:sym typeface="Calibri"/>
              </a:defRPr>
            </a:lvl2pPr>
            <a:lvl3pPr marL="1234439" indent="-320039">
              <a:spcBef>
                <a:spcPts val="1000"/>
              </a:spcBef>
              <a:buClrTx/>
              <a:defRPr sz="2800">
                <a:solidFill>
                  <a:srgbClr val="000000"/>
                </a:solidFill>
                <a:latin typeface="Calibri"/>
                <a:ea typeface="Calibri"/>
                <a:cs typeface="Calibri"/>
                <a:sym typeface="Calibri"/>
              </a:defRPr>
            </a:lvl3pPr>
            <a:lvl4pPr marL="1727200" indent="-355600">
              <a:spcBef>
                <a:spcPts val="1000"/>
              </a:spcBef>
              <a:buClrTx/>
              <a:buChar char="•"/>
              <a:defRPr sz="2800">
                <a:solidFill>
                  <a:srgbClr val="000000"/>
                </a:solidFill>
                <a:latin typeface="Calibri"/>
                <a:ea typeface="Calibri"/>
                <a:cs typeface="Calibri"/>
                <a:sym typeface="Calibri"/>
              </a:defRPr>
            </a:lvl4pPr>
            <a:lvl5pPr marL="2184400" indent="-355600">
              <a:spcBef>
                <a:spcPts val="1000"/>
              </a:spcBef>
              <a:buClrTx/>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132"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type="tx">
  <p:cSld name="Title, Text, and Content">
    <p:bg>
      <p:bgPr>
        <a:solidFill>
          <a:srgbClr val="FFFFFF"/>
        </a:solidFill>
        <a:effectLst/>
      </p:bgPr>
    </p:bg>
    <p:spTree>
      <p:nvGrpSpPr>
        <p:cNvPr id="1" name=""/>
        <p:cNvGrpSpPr/>
        <p:nvPr/>
      </p:nvGrpSpPr>
      <p:grpSpPr>
        <a:xfrm>
          <a:off x="0" y="0"/>
          <a:ext cx="0" cy="0"/>
          <a:chOff x="0" y="0"/>
          <a:chExt cx="0" cy="0"/>
        </a:xfrm>
      </p:grpSpPr>
      <p:sp>
        <p:nvSpPr>
          <p:cNvPr id="2139" name="Title Text"/>
          <p:cNvSpPr txBox="1">
            <a:spLocks noGrp="1"/>
          </p:cNvSpPr>
          <p:nvPr>
            <p:ph type="title"/>
          </p:nvPr>
        </p:nvSpPr>
        <p:spPr>
          <a:xfrm>
            <a:off x="1534585" y="214314"/>
            <a:ext cx="10390717" cy="1462088"/>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2140" name="Body Level One…"/>
          <p:cNvSpPr txBox="1">
            <a:spLocks noGrp="1"/>
          </p:cNvSpPr>
          <p:nvPr>
            <p:ph type="body" sz="half" idx="1"/>
          </p:nvPr>
        </p:nvSpPr>
        <p:spPr>
          <a:xfrm>
            <a:off x="1576917" y="2017713"/>
            <a:ext cx="5080001" cy="4114801"/>
          </a:xfrm>
          <a:prstGeom prst="rect">
            <a:avLst/>
          </a:prstGeom>
        </p:spPr>
        <p:txBody>
          <a:bodyPr lIns="45719" tIns="45719" rIns="45719" bIns="45719"/>
          <a:lstStyle>
            <a:lvl1pPr marL="228600" indent="-228600">
              <a:spcBef>
                <a:spcPts val="1000"/>
              </a:spcBef>
              <a:buClrTx/>
              <a:buSzPct val="100000"/>
              <a:defRPr sz="2800">
                <a:solidFill>
                  <a:srgbClr val="000000"/>
                </a:solidFill>
                <a:latin typeface="Calibri"/>
                <a:ea typeface="Calibri"/>
                <a:cs typeface="Calibri"/>
                <a:sym typeface="Calibri"/>
              </a:defRPr>
            </a:lvl1pPr>
            <a:lvl2pPr marL="723900" indent="-266700">
              <a:spcBef>
                <a:spcPts val="1000"/>
              </a:spcBef>
              <a:buClrTx/>
              <a:buSzPct val="100000"/>
              <a:buChar char="•"/>
              <a:defRPr sz="2800">
                <a:solidFill>
                  <a:srgbClr val="000000"/>
                </a:solidFill>
                <a:latin typeface="Calibri"/>
                <a:ea typeface="Calibri"/>
                <a:cs typeface="Calibri"/>
                <a:sym typeface="Calibri"/>
              </a:defRPr>
            </a:lvl2pPr>
            <a:lvl3pPr marL="1234439" indent="-320039">
              <a:spcBef>
                <a:spcPts val="1000"/>
              </a:spcBef>
              <a:buClrTx/>
              <a:defRPr sz="2800">
                <a:solidFill>
                  <a:srgbClr val="000000"/>
                </a:solidFill>
                <a:latin typeface="Calibri"/>
                <a:ea typeface="Calibri"/>
                <a:cs typeface="Calibri"/>
                <a:sym typeface="Calibri"/>
              </a:defRPr>
            </a:lvl3pPr>
            <a:lvl4pPr marL="1727200" indent="-355600">
              <a:spcBef>
                <a:spcPts val="1000"/>
              </a:spcBef>
              <a:buClrTx/>
              <a:buChar char="•"/>
              <a:defRPr sz="2800">
                <a:solidFill>
                  <a:srgbClr val="000000"/>
                </a:solidFill>
                <a:latin typeface="Calibri"/>
                <a:ea typeface="Calibri"/>
                <a:cs typeface="Calibri"/>
                <a:sym typeface="Calibri"/>
              </a:defRPr>
            </a:lvl4pPr>
            <a:lvl5pPr marL="2184400" indent="-355600">
              <a:spcBef>
                <a:spcPts val="1000"/>
              </a:spcBef>
              <a:buClrTx/>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141"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type="tx">
  <p:cSld name="Title, Text, and Content 0">
    <p:bg>
      <p:bgPr>
        <a:solidFill>
          <a:srgbClr val="FFFF99"/>
        </a:solidFill>
        <a:effectLst/>
      </p:bgPr>
    </p:bg>
    <p:spTree>
      <p:nvGrpSpPr>
        <p:cNvPr id="1" name=""/>
        <p:cNvGrpSpPr/>
        <p:nvPr/>
      </p:nvGrpSpPr>
      <p:grpSpPr>
        <a:xfrm>
          <a:off x="0" y="0"/>
          <a:ext cx="0" cy="0"/>
          <a:chOff x="0" y="0"/>
          <a:chExt cx="0" cy="0"/>
        </a:xfrm>
      </p:grpSpPr>
      <p:sp>
        <p:nvSpPr>
          <p:cNvPr id="2148" name="Title Text"/>
          <p:cNvSpPr txBox="1">
            <a:spLocks noGrp="1"/>
          </p:cNvSpPr>
          <p:nvPr>
            <p:ph type="title"/>
          </p:nvPr>
        </p:nvSpPr>
        <p:spPr>
          <a:xfrm>
            <a:off x="1534585" y="214314"/>
            <a:ext cx="10390717" cy="1462088"/>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2149" name="Body Level One…"/>
          <p:cNvSpPr txBox="1">
            <a:spLocks noGrp="1"/>
          </p:cNvSpPr>
          <p:nvPr>
            <p:ph type="body" sz="half" idx="1"/>
          </p:nvPr>
        </p:nvSpPr>
        <p:spPr>
          <a:xfrm>
            <a:off x="1576917" y="2017713"/>
            <a:ext cx="5080001" cy="4114801"/>
          </a:xfrm>
          <a:prstGeom prst="rect">
            <a:avLst/>
          </a:prstGeom>
        </p:spPr>
        <p:txBody>
          <a:bodyPr lIns="45719" tIns="45719" rIns="45719" bIns="45719"/>
          <a:lstStyle>
            <a:lvl1pPr marL="228600" indent="-228600">
              <a:spcBef>
                <a:spcPts val="1000"/>
              </a:spcBef>
              <a:buClrTx/>
              <a:buSzPct val="100000"/>
              <a:defRPr sz="2800">
                <a:solidFill>
                  <a:srgbClr val="000000"/>
                </a:solidFill>
                <a:latin typeface="Calibri"/>
                <a:ea typeface="Calibri"/>
                <a:cs typeface="Calibri"/>
                <a:sym typeface="Calibri"/>
              </a:defRPr>
            </a:lvl1pPr>
            <a:lvl2pPr marL="723900" indent="-266700">
              <a:spcBef>
                <a:spcPts val="1000"/>
              </a:spcBef>
              <a:buClrTx/>
              <a:buSzPct val="100000"/>
              <a:buChar char="•"/>
              <a:defRPr sz="2800">
                <a:solidFill>
                  <a:srgbClr val="000000"/>
                </a:solidFill>
                <a:latin typeface="Calibri"/>
                <a:ea typeface="Calibri"/>
                <a:cs typeface="Calibri"/>
                <a:sym typeface="Calibri"/>
              </a:defRPr>
            </a:lvl2pPr>
            <a:lvl3pPr marL="1234439" indent="-320039">
              <a:spcBef>
                <a:spcPts val="1000"/>
              </a:spcBef>
              <a:buClrTx/>
              <a:defRPr sz="2800">
                <a:solidFill>
                  <a:srgbClr val="000000"/>
                </a:solidFill>
                <a:latin typeface="Calibri"/>
                <a:ea typeface="Calibri"/>
                <a:cs typeface="Calibri"/>
                <a:sym typeface="Calibri"/>
              </a:defRPr>
            </a:lvl3pPr>
            <a:lvl4pPr marL="1727200" indent="-355600">
              <a:spcBef>
                <a:spcPts val="1000"/>
              </a:spcBef>
              <a:buClrTx/>
              <a:buChar char="•"/>
              <a:defRPr sz="2800">
                <a:solidFill>
                  <a:srgbClr val="000000"/>
                </a:solidFill>
                <a:latin typeface="Calibri"/>
                <a:ea typeface="Calibri"/>
                <a:cs typeface="Calibri"/>
                <a:sym typeface="Calibri"/>
              </a:defRPr>
            </a:lvl4pPr>
            <a:lvl5pPr marL="2184400" indent="-355600">
              <a:spcBef>
                <a:spcPts val="1000"/>
              </a:spcBef>
              <a:buClrTx/>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150"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type="tx">
  <p:cSld name="Title, Content and Text">
    <p:bg>
      <p:bgPr>
        <a:solidFill>
          <a:srgbClr val="FFFFFF"/>
        </a:solidFill>
        <a:effectLst/>
      </p:bgPr>
    </p:bg>
    <p:spTree>
      <p:nvGrpSpPr>
        <p:cNvPr id="1" name=""/>
        <p:cNvGrpSpPr/>
        <p:nvPr/>
      </p:nvGrpSpPr>
      <p:grpSpPr>
        <a:xfrm>
          <a:off x="0" y="0"/>
          <a:ext cx="0" cy="0"/>
          <a:chOff x="0" y="0"/>
          <a:chExt cx="0" cy="0"/>
        </a:xfrm>
      </p:grpSpPr>
      <p:sp>
        <p:nvSpPr>
          <p:cNvPr id="2157" name="Title Text"/>
          <p:cNvSpPr txBox="1">
            <a:spLocks noGrp="1"/>
          </p:cNvSpPr>
          <p:nvPr>
            <p:ph type="title"/>
          </p:nvPr>
        </p:nvSpPr>
        <p:spPr>
          <a:xfrm>
            <a:off x="711200" y="473075"/>
            <a:ext cx="10871200" cy="1143000"/>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2158" name="Body Level One…"/>
          <p:cNvSpPr txBox="1">
            <a:spLocks noGrp="1"/>
          </p:cNvSpPr>
          <p:nvPr>
            <p:ph type="body" sz="half" idx="1"/>
          </p:nvPr>
        </p:nvSpPr>
        <p:spPr>
          <a:xfrm>
            <a:off x="711200" y="1828800"/>
            <a:ext cx="5334000" cy="4038600"/>
          </a:xfrm>
          <a:prstGeom prst="rect">
            <a:avLst/>
          </a:prstGeom>
        </p:spPr>
        <p:txBody>
          <a:bodyPr lIns="45719" tIns="45719" rIns="45719" bIns="45719"/>
          <a:lstStyle>
            <a:lvl1pPr marL="228600" indent="-228600">
              <a:spcBef>
                <a:spcPts val="1000"/>
              </a:spcBef>
              <a:buClrTx/>
              <a:buSzPct val="100000"/>
              <a:defRPr sz="2800">
                <a:solidFill>
                  <a:srgbClr val="000000"/>
                </a:solidFill>
                <a:latin typeface="Calibri"/>
                <a:ea typeface="Calibri"/>
                <a:cs typeface="Calibri"/>
                <a:sym typeface="Calibri"/>
              </a:defRPr>
            </a:lvl1pPr>
            <a:lvl2pPr marL="723900" indent="-266700">
              <a:spcBef>
                <a:spcPts val="1000"/>
              </a:spcBef>
              <a:buClrTx/>
              <a:buSzPct val="100000"/>
              <a:buChar char="•"/>
              <a:defRPr sz="2800">
                <a:solidFill>
                  <a:srgbClr val="000000"/>
                </a:solidFill>
                <a:latin typeface="Calibri"/>
                <a:ea typeface="Calibri"/>
                <a:cs typeface="Calibri"/>
                <a:sym typeface="Calibri"/>
              </a:defRPr>
            </a:lvl2pPr>
            <a:lvl3pPr marL="1234439" indent="-320039">
              <a:spcBef>
                <a:spcPts val="1000"/>
              </a:spcBef>
              <a:buClrTx/>
              <a:defRPr sz="2800">
                <a:solidFill>
                  <a:srgbClr val="000000"/>
                </a:solidFill>
                <a:latin typeface="Calibri"/>
                <a:ea typeface="Calibri"/>
                <a:cs typeface="Calibri"/>
                <a:sym typeface="Calibri"/>
              </a:defRPr>
            </a:lvl3pPr>
            <a:lvl4pPr marL="1727200" indent="-355600">
              <a:spcBef>
                <a:spcPts val="1000"/>
              </a:spcBef>
              <a:buClrTx/>
              <a:buChar char="•"/>
              <a:defRPr sz="2800">
                <a:solidFill>
                  <a:srgbClr val="000000"/>
                </a:solidFill>
                <a:latin typeface="Calibri"/>
                <a:ea typeface="Calibri"/>
                <a:cs typeface="Calibri"/>
                <a:sym typeface="Calibri"/>
              </a:defRPr>
            </a:lvl4pPr>
            <a:lvl5pPr marL="2184400" indent="-355600">
              <a:spcBef>
                <a:spcPts val="1000"/>
              </a:spcBef>
              <a:buClrTx/>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159" name="Text Placeholder 3"/>
          <p:cNvSpPr>
            <a:spLocks noGrp="1"/>
          </p:cNvSpPr>
          <p:nvPr>
            <p:ph type="body" sz="half" idx="21"/>
          </p:nvPr>
        </p:nvSpPr>
        <p:spPr>
          <a:xfrm>
            <a:off x="6248400" y="1828800"/>
            <a:ext cx="5334000" cy="4038600"/>
          </a:xfrm>
          <a:prstGeom prst="rect">
            <a:avLst/>
          </a:prstGeom>
        </p:spPr>
        <p:txBody>
          <a:bodyPr lIns="45719" tIns="45719" rIns="45719" bIns="45719"/>
          <a:lstStyle/>
          <a:p>
            <a:pPr marL="228600" indent="-228600">
              <a:spcBef>
                <a:spcPts val="1000"/>
              </a:spcBef>
              <a:buClrTx/>
              <a:buSzPct val="100000"/>
              <a:defRPr sz="2800">
                <a:solidFill>
                  <a:srgbClr val="000000"/>
                </a:solidFill>
                <a:latin typeface="Calibri"/>
                <a:ea typeface="Calibri"/>
                <a:cs typeface="Calibri"/>
                <a:sym typeface="Calibri"/>
              </a:defRPr>
            </a:pPr>
            <a:endParaRPr/>
          </a:p>
        </p:txBody>
      </p:sp>
      <p:sp>
        <p:nvSpPr>
          <p:cNvPr id="2160"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type="tx">
  <p:cSld name="Title, Content and Text 0">
    <p:bg>
      <p:bgPr>
        <a:solidFill>
          <a:srgbClr val="000000"/>
        </a:solidFill>
        <a:effectLst/>
      </p:bgPr>
    </p:bg>
    <p:spTree>
      <p:nvGrpSpPr>
        <p:cNvPr id="1" name=""/>
        <p:cNvGrpSpPr/>
        <p:nvPr/>
      </p:nvGrpSpPr>
      <p:grpSpPr>
        <a:xfrm>
          <a:off x="0" y="0"/>
          <a:ext cx="0" cy="0"/>
          <a:chOff x="0" y="0"/>
          <a:chExt cx="0" cy="0"/>
        </a:xfrm>
      </p:grpSpPr>
      <p:sp>
        <p:nvSpPr>
          <p:cNvPr id="2167" name="Title Text"/>
          <p:cNvSpPr txBox="1">
            <a:spLocks noGrp="1"/>
          </p:cNvSpPr>
          <p:nvPr>
            <p:ph type="title"/>
          </p:nvPr>
        </p:nvSpPr>
        <p:spPr>
          <a:xfrm>
            <a:off x="711200" y="473075"/>
            <a:ext cx="10871200" cy="1143000"/>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2168" name="Body Level One…"/>
          <p:cNvSpPr txBox="1">
            <a:spLocks noGrp="1"/>
          </p:cNvSpPr>
          <p:nvPr>
            <p:ph type="body" sz="half" idx="1"/>
          </p:nvPr>
        </p:nvSpPr>
        <p:spPr>
          <a:xfrm>
            <a:off x="711200" y="1828800"/>
            <a:ext cx="5334000" cy="4038600"/>
          </a:xfrm>
          <a:prstGeom prst="rect">
            <a:avLst/>
          </a:prstGeom>
        </p:spPr>
        <p:txBody>
          <a:bodyPr lIns="45719" tIns="45719" rIns="45719" bIns="45719"/>
          <a:lstStyle>
            <a:lvl1pPr marL="228600" indent="-228600">
              <a:spcBef>
                <a:spcPts val="1000"/>
              </a:spcBef>
              <a:buClrTx/>
              <a:buSzPct val="100000"/>
              <a:defRPr sz="2800">
                <a:solidFill>
                  <a:srgbClr val="000000"/>
                </a:solidFill>
                <a:latin typeface="Calibri"/>
                <a:ea typeface="Calibri"/>
                <a:cs typeface="Calibri"/>
                <a:sym typeface="Calibri"/>
              </a:defRPr>
            </a:lvl1pPr>
            <a:lvl2pPr marL="723900" indent="-266700">
              <a:spcBef>
                <a:spcPts val="1000"/>
              </a:spcBef>
              <a:buClrTx/>
              <a:buSzPct val="100000"/>
              <a:buChar char="•"/>
              <a:defRPr sz="2800">
                <a:solidFill>
                  <a:srgbClr val="000000"/>
                </a:solidFill>
                <a:latin typeface="Calibri"/>
                <a:ea typeface="Calibri"/>
                <a:cs typeface="Calibri"/>
                <a:sym typeface="Calibri"/>
              </a:defRPr>
            </a:lvl2pPr>
            <a:lvl3pPr marL="1234439" indent="-320039">
              <a:spcBef>
                <a:spcPts val="1000"/>
              </a:spcBef>
              <a:buClrTx/>
              <a:defRPr sz="2800">
                <a:solidFill>
                  <a:srgbClr val="000000"/>
                </a:solidFill>
                <a:latin typeface="Calibri"/>
                <a:ea typeface="Calibri"/>
                <a:cs typeface="Calibri"/>
                <a:sym typeface="Calibri"/>
              </a:defRPr>
            </a:lvl3pPr>
            <a:lvl4pPr marL="1727200" indent="-355600">
              <a:spcBef>
                <a:spcPts val="1000"/>
              </a:spcBef>
              <a:buClrTx/>
              <a:buChar char="•"/>
              <a:defRPr sz="2800">
                <a:solidFill>
                  <a:srgbClr val="000000"/>
                </a:solidFill>
                <a:latin typeface="Calibri"/>
                <a:ea typeface="Calibri"/>
                <a:cs typeface="Calibri"/>
                <a:sym typeface="Calibri"/>
              </a:defRPr>
            </a:lvl4pPr>
            <a:lvl5pPr marL="2184400" indent="-355600">
              <a:spcBef>
                <a:spcPts val="1000"/>
              </a:spcBef>
              <a:buClrTx/>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169" name="Text Placeholder 3"/>
          <p:cNvSpPr>
            <a:spLocks noGrp="1"/>
          </p:cNvSpPr>
          <p:nvPr>
            <p:ph type="body" sz="half" idx="21"/>
          </p:nvPr>
        </p:nvSpPr>
        <p:spPr>
          <a:xfrm>
            <a:off x="6248400" y="1828800"/>
            <a:ext cx="5334000" cy="4038600"/>
          </a:xfrm>
          <a:prstGeom prst="rect">
            <a:avLst/>
          </a:prstGeom>
        </p:spPr>
        <p:txBody>
          <a:bodyPr lIns="45719" tIns="45719" rIns="45719" bIns="45719"/>
          <a:lstStyle/>
          <a:p>
            <a:pPr marL="228600" indent="-228600">
              <a:spcBef>
                <a:spcPts val="1000"/>
              </a:spcBef>
              <a:buClrTx/>
              <a:buSzPct val="100000"/>
              <a:defRPr sz="2800">
                <a:solidFill>
                  <a:srgbClr val="000000"/>
                </a:solidFill>
                <a:latin typeface="Calibri"/>
                <a:ea typeface="Calibri"/>
                <a:cs typeface="Calibri"/>
                <a:sym typeface="Calibri"/>
              </a:defRPr>
            </a:pPr>
            <a:endParaRPr/>
          </a:p>
        </p:txBody>
      </p:sp>
      <p:sp>
        <p:nvSpPr>
          <p:cNvPr id="2170"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type="tx">
  <p:cSld name="Title Slide">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177" name="Body Level One…"/>
          <p:cNvSpPr txBox="1">
            <a:spLocks noGrp="1"/>
          </p:cNvSpPr>
          <p:nvPr>
            <p:ph type="body" sz="quarter" idx="1"/>
          </p:nvPr>
        </p:nvSpPr>
        <p:spPr>
          <a:xfrm>
            <a:off x="1468628" y="4063998"/>
            <a:ext cx="9222602" cy="1016001"/>
          </a:xfrm>
          <a:prstGeom prst="rect">
            <a:avLst/>
          </a:prstGeom>
        </p:spPr>
        <p:txBody>
          <a:bodyPr/>
          <a:lstStyle>
            <a:lvl1pPr marL="0" indent="0" algn="ctr">
              <a:spcBef>
                <a:spcPts val="0"/>
              </a:spcBef>
              <a:buClrTx/>
              <a:buSzTx/>
              <a:buFontTx/>
              <a:buNone/>
            </a:lvl1pPr>
            <a:lvl2pPr marL="0" indent="457242" algn="ctr">
              <a:spcBef>
                <a:spcPts val="0"/>
              </a:spcBef>
              <a:buClrTx/>
              <a:buSzTx/>
              <a:buFontTx/>
              <a:buNone/>
            </a:lvl2pPr>
            <a:lvl3pPr marL="0" indent="914484" algn="ctr">
              <a:spcBef>
                <a:spcPts val="0"/>
              </a:spcBef>
              <a:buClrTx/>
              <a:buSzTx/>
              <a:buFontTx/>
              <a:buNone/>
            </a:lvl3pPr>
            <a:lvl4pPr marL="0" indent="1371725" algn="ctr">
              <a:spcBef>
                <a:spcPts val="0"/>
              </a:spcBef>
              <a:buClrTx/>
              <a:buSzTx/>
              <a:buFontTx/>
              <a:buNone/>
            </a:lvl4pPr>
            <a:lvl5pPr marL="0" indent="1828967" algn="ctr">
              <a:spcBef>
                <a:spcPts val="0"/>
              </a:spcBef>
              <a:buClrTx/>
              <a:buSzTx/>
              <a:buFontTx/>
              <a:buNone/>
            </a:lvl5pPr>
          </a:lstStyle>
          <a:p>
            <a:r>
              <a:t>Body Level One</a:t>
            </a:r>
          </a:p>
          <a:p>
            <a:pPr lvl="1"/>
            <a:r>
              <a:t>Body Level Two</a:t>
            </a:r>
          </a:p>
          <a:p>
            <a:pPr lvl="2"/>
            <a:r>
              <a:t>Body Level Three</a:t>
            </a:r>
          </a:p>
          <a:p>
            <a:pPr lvl="3"/>
            <a:r>
              <a:t>Body Level Four</a:t>
            </a:r>
          </a:p>
          <a:p>
            <a:pPr lvl="4"/>
            <a:r>
              <a:t>Body Level Five</a:t>
            </a:r>
          </a:p>
        </p:txBody>
      </p:sp>
      <p:sp>
        <p:nvSpPr>
          <p:cNvPr id="2178" name="Title Text"/>
          <p:cNvSpPr txBox="1">
            <a:spLocks noGrp="1"/>
          </p:cNvSpPr>
          <p:nvPr>
            <p:ph type="title"/>
          </p:nvPr>
        </p:nvSpPr>
        <p:spPr>
          <a:xfrm>
            <a:off x="1468628" y="1828800"/>
            <a:ext cx="9222602" cy="2147927"/>
          </a:xfrm>
          <a:prstGeom prst="rect">
            <a:avLst/>
          </a:prstGeom>
        </p:spPr>
        <p:txBody>
          <a:bodyPr anchor="ctr"/>
          <a:lstStyle>
            <a:lvl1pPr algn="ctr">
              <a:defRPr sz="3300"/>
            </a:lvl1pPr>
          </a:lstStyle>
          <a:p>
            <a:r>
              <a:t>Title Text</a:t>
            </a:r>
          </a:p>
        </p:txBody>
      </p:sp>
      <p:sp>
        <p:nvSpPr>
          <p:cNvPr id="21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186"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187" name="Title Text"/>
          <p:cNvSpPr txBox="1">
            <a:spLocks noGrp="1"/>
          </p:cNvSpPr>
          <p:nvPr>
            <p:ph type="title"/>
          </p:nvPr>
        </p:nvSpPr>
        <p:spPr>
          <a:prstGeom prst="rect">
            <a:avLst/>
          </a:prstGeom>
        </p:spPr>
        <p:txBody>
          <a:bodyPr/>
          <a:lstStyle/>
          <a:p>
            <a:r>
              <a:t>Title Text</a:t>
            </a:r>
          </a:p>
        </p:txBody>
      </p:sp>
      <p:sp>
        <p:nvSpPr>
          <p:cNvPr id="21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type="tx">
  <p:cSld name="Title and Content 0">
    <p:bg>
      <p:bgPr>
        <a:solidFill>
          <a:srgbClr val="00478E"/>
        </a:solidFill>
        <a:effectLst/>
      </p:bgPr>
    </p:bg>
    <p:spTree>
      <p:nvGrpSpPr>
        <p:cNvPr id="1" name=""/>
        <p:cNvGrpSpPr/>
        <p:nvPr/>
      </p:nvGrpSpPr>
      <p:grpSpPr>
        <a:xfrm>
          <a:off x="0" y="0"/>
          <a:ext cx="0" cy="0"/>
          <a:chOff x="0" y="0"/>
          <a:chExt cx="0" cy="0"/>
        </a:xfrm>
      </p:grpSpPr>
      <p:sp>
        <p:nvSpPr>
          <p:cNvPr id="2195"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196" name="Title Text"/>
          <p:cNvSpPr txBox="1">
            <a:spLocks noGrp="1"/>
          </p:cNvSpPr>
          <p:nvPr>
            <p:ph type="title"/>
          </p:nvPr>
        </p:nvSpPr>
        <p:spPr>
          <a:prstGeom prst="rect">
            <a:avLst/>
          </a:prstGeom>
        </p:spPr>
        <p:txBody>
          <a:bodyPr/>
          <a:lstStyle/>
          <a:p>
            <a:r>
              <a:t>Title Text</a:t>
            </a:r>
          </a:p>
        </p:txBody>
      </p:sp>
      <p:sp>
        <p:nvSpPr>
          <p:cNvPr id="21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204" name="Body Level One…"/>
          <p:cNvSpPr txBox="1">
            <a:spLocks noGrp="1"/>
          </p:cNvSpPr>
          <p:nvPr>
            <p:ph type="body" sz="quarter" idx="1"/>
          </p:nvPr>
        </p:nvSpPr>
        <p:spPr>
          <a:xfrm>
            <a:off x="1219200" y="3632200"/>
            <a:ext cx="9753600" cy="1016000"/>
          </a:xfrm>
          <a:prstGeom prst="rect">
            <a:avLst/>
          </a:prstGeom>
        </p:spPr>
        <p:txBody>
          <a:bodyPr/>
          <a:lstStyle>
            <a:lvl1pPr marL="0" indent="0" algn="ctr">
              <a:spcBef>
                <a:spcPts val="0"/>
              </a:spcBef>
              <a:buClrTx/>
              <a:buSzTx/>
              <a:buFontTx/>
              <a:buNone/>
            </a:lvl1pPr>
            <a:lvl2pPr marL="0" indent="457242" algn="ctr">
              <a:spcBef>
                <a:spcPts val="0"/>
              </a:spcBef>
              <a:buClrTx/>
              <a:buSzTx/>
              <a:buFontTx/>
              <a:buNone/>
            </a:lvl2pPr>
            <a:lvl3pPr marL="0" indent="914484" algn="ctr">
              <a:spcBef>
                <a:spcPts val="0"/>
              </a:spcBef>
              <a:buClrTx/>
              <a:buSzTx/>
              <a:buFontTx/>
              <a:buNone/>
            </a:lvl3pPr>
            <a:lvl4pPr marL="0" indent="1371725" algn="ctr">
              <a:spcBef>
                <a:spcPts val="0"/>
              </a:spcBef>
              <a:buClrTx/>
              <a:buSzTx/>
              <a:buFontTx/>
              <a:buNone/>
            </a:lvl4pPr>
            <a:lvl5pPr marL="0" indent="1828967" algn="ctr">
              <a:spcBef>
                <a:spcPts val="0"/>
              </a:spcBef>
              <a:buClrTx/>
              <a:buSzTx/>
              <a:buFontTx/>
              <a:buNone/>
            </a:lvl5pPr>
          </a:lstStyle>
          <a:p>
            <a:r>
              <a:t>Body Level One</a:t>
            </a:r>
          </a:p>
          <a:p>
            <a:pPr lvl="1"/>
            <a:r>
              <a:t>Body Level Two</a:t>
            </a:r>
          </a:p>
          <a:p>
            <a:pPr lvl="2"/>
            <a:r>
              <a:t>Body Level Three</a:t>
            </a:r>
          </a:p>
          <a:p>
            <a:pPr lvl="3"/>
            <a:r>
              <a:t>Body Level Four</a:t>
            </a:r>
          </a:p>
          <a:p>
            <a:pPr lvl="4"/>
            <a:r>
              <a:t>Body Level Five</a:t>
            </a:r>
          </a:p>
        </p:txBody>
      </p:sp>
      <p:sp>
        <p:nvSpPr>
          <p:cNvPr id="2205" name="Title Text"/>
          <p:cNvSpPr txBox="1">
            <a:spLocks noGrp="1"/>
          </p:cNvSpPr>
          <p:nvPr>
            <p:ph type="title"/>
          </p:nvPr>
        </p:nvSpPr>
        <p:spPr>
          <a:xfrm>
            <a:off x="1219200" y="1524003"/>
            <a:ext cx="9753600" cy="1992598"/>
          </a:xfrm>
          <a:prstGeom prst="rect">
            <a:avLst/>
          </a:prstGeom>
        </p:spPr>
        <p:txBody>
          <a:bodyPr/>
          <a:lstStyle>
            <a:lvl1pPr algn="ctr">
              <a:defRPr sz="3300"/>
            </a:lvl1pPr>
          </a:lstStyle>
          <a:p>
            <a:r>
              <a:t>Title Text</a:t>
            </a:r>
          </a:p>
        </p:txBody>
      </p:sp>
      <p:sp>
        <p:nvSpPr>
          <p:cNvPr id="22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Comparison">
    <p:bg>
      <p:bgPr>
        <a:gradFill flip="none" rotWithShape="1">
          <a:gsLst>
            <a:gs pos="0">
              <a:srgbClr val="000000"/>
            </a:gs>
            <a:gs pos="64999">
              <a:srgbClr val="000000"/>
            </a:gs>
            <a:gs pos="100000">
              <a:srgbClr val="5A77A9"/>
            </a:gs>
          </a:gsLst>
          <a:lin ang="5400000" scaled="0"/>
        </a:gradFill>
        <a:effectLst/>
      </p:bgPr>
    </p:bg>
    <p:spTree>
      <p:nvGrpSpPr>
        <p:cNvPr id="1" name=""/>
        <p:cNvGrpSpPr/>
        <p:nvPr/>
      </p:nvGrpSpPr>
      <p:grpSpPr>
        <a:xfrm>
          <a:off x="0" y="0"/>
          <a:ext cx="0" cy="0"/>
          <a:chOff x="0" y="0"/>
          <a:chExt cx="0" cy="0"/>
        </a:xfrm>
      </p:grpSpPr>
      <p:sp>
        <p:nvSpPr>
          <p:cNvPr id="247" name="Rectangle 6"/>
          <p:cNvSpPr/>
          <p:nvPr/>
        </p:nvSpPr>
        <p:spPr>
          <a:xfrm>
            <a:off x="0" y="401638"/>
            <a:ext cx="11823700" cy="887413"/>
          </a:xfrm>
          <a:prstGeom prst="rect">
            <a:avLst/>
          </a:prstGeom>
          <a:solidFill>
            <a:srgbClr val="576986">
              <a:alpha val="40000"/>
            </a:srgbClr>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248" name="Rectangle 7"/>
          <p:cNvSpPr/>
          <p:nvPr/>
        </p:nvSpPr>
        <p:spPr>
          <a:xfrm>
            <a:off x="115887" y="681037"/>
            <a:ext cx="61912" cy="365126"/>
          </a:xfrm>
          <a:prstGeom prst="rect">
            <a:avLst/>
          </a:prstGeom>
          <a:solidFill>
            <a:srgbClr val="4E5B6F"/>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249" name="Rectangle 8"/>
          <p:cNvSpPr/>
          <p:nvPr/>
        </p:nvSpPr>
        <p:spPr>
          <a:xfrm>
            <a:off x="63500" y="681037"/>
            <a:ext cx="36513" cy="365126"/>
          </a:xfrm>
          <a:prstGeom prst="rect">
            <a:avLst/>
          </a:prstGeom>
          <a:solidFill>
            <a:srgbClr val="4E5B6F"/>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250" name="Rectangle 9"/>
          <p:cNvSpPr/>
          <p:nvPr/>
        </p:nvSpPr>
        <p:spPr>
          <a:xfrm>
            <a:off x="38100" y="681037"/>
            <a:ext cx="12700" cy="365126"/>
          </a:xfrm>
          <a:prstGeom prst="rect">
            <a:avLst/>
          </a:prstGeom>
          <a:solidFill>
            <a:srgbClr val="4E5B6F"/>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251" name="Rectangle 10"/>
          <p:cNvSpPr/>
          <p:nvPr/>
        </p:nvSpPr>
        <p:spPr>
          <a:xfrm>
            <a:off x="0" y="681037"/>
            <a:ext cx="12700" cy="365126"/>
          </a:xfrm>
          <a:prstGeom prst="rect">
            <a:avLst/>
          </a:prstGeom>
          <a:solidFill>
            <a:srgbClr val="4E5B6F"/>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252" name="Rectangle 11"/>
          <p:cNvSpPr/>
          <p:nvPr/>
        </p:nvSpPr>
        <p:spPr>
          <a:xfrm flipH="1">
            <a:off x="198437" y="681037"/>
            <a:ext cx="38101" cy="365126"/>
          </a:xfrm>
          <a:prstGeom prst="rect">
            <a:avLst/>
          </a:prstGeom>
          <a:solidFill>
            <a:srgbClr val="4E5B6F"/>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253" name="Rectangle 12"/>
          <p:cNvSpPr/>
          <p:nvPr/>
        </p:nvSpPr>
        <p:spPr>
          <a:xfrm flipH="1">
            <a:off x="252413" y="681037"/>
            <a:ext cx="38101" cy="365126"/>
          </a:xfrm>
          <a:prstGeom prst="rect">
            <a:avLst/>
          </a:prstGeom>
          <a:solidFill>
            <a:srgbClr val="4E5B6F"/>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254" name="Rectangle 13"/>
          <p:cNvSpPr/>
          <p:nvPr/>
        </p:nvSpPr>
        <p:spPr>
          <a:xfrm flipH="1">
            <a:off x="303213" y="681037"/>
            <a:ext cx="12701" cy="365126"/>
          </a:xfrm>
          <a:prstGeom prst="rect">
            <a:avLst/>
          </a:prstGeom>
          <a:solidFill>
            <a:srgbClr val="4E5B6F"/>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255" name="Rectangle 14"/>
          <p:cNvSpPr/>
          <p:nvPr/>
        </p:nvSpPr>
        <p:spPr>
          <a:xfrm flipH="1">
            <a:off x="339725" y="681037"/>
            <a:ext cx="12701" cy="365126"/>
          </a:xfrm>
          <a:prstGeom prst="rect">
            <a:avLst/>
          </a:prstGeom>
          <a:solidFill>
            <a:srgbClr val="4E5B6F"/>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256" name="Rectangle 15"/>
          <p:cNvSpPr/>
          <p:nvPr/>
        </p:nvSpPr>
        <p:spPr>
          <a:xfrm>
            <a:off x="373063" y="681037"/>
            <a:ext cx="47626" cy="365126"/>
          </a:xfrm>
          <a:prstGeom prst="rect">
            <a:avLst/>
          </a:prstGeom>
          <a:solidFill>
            <a:srgbClr val="4E5B6F"/>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257" name="Title Text"/>
          <p:cNvSpPr txBox="1">
            <a:spLocks noGrp="1"/>
          </p:cNvSpPr>
          <p:nvPr>
            <p:ph type="title"/>
          </p:nvPr>
        </p:nvSpPr>
        <p:spPr>
          <a:xfrm>
            <a:off x="673098" y="512063"/>
            <a:ext cx="10363201" cy="914401"/>
          </a:xfrm>
          <a:prstGeom prst="rect">
            <a:avLst/>
          </a:prstGeom>
        </p:spPr>
        <p:txBody>
          <a:bodyPr lIns="45719" tIns="45719" rIns="45719" bIns="45719" anchor="t"/>
          <a:lstStyle>
            <a:lvl1pPr>
              <a:lnSpc>
                <a:spcPct val="100000"/>
              </a:lnSpc>
              <a:defRPr sz="4000" cap="none" spc="-100">
                <a:solidFill>
                  <a:srgbClr val="C1EEFF"/>
                </a:solidFill>
                <a:latin typeface="Lucida Sans"/>
                <a:ea typeface="Lucida Sans"/>
                <a:cs typeface="Lucida Sans"/>
                <a:sym typeface="Lucida Sans"/>
              </a:defRPr>
            </a:lvl1pPr>
          </a:lstStyle>
          <a:p>
            <a:r>
              <a:t>Title Text</a:t>
            </a:r>
          </a:p>
        </p:txBody>
      </p:sp>
      <p:sp>
        <p:nvSpPr>
          <p:cNvPr id="258" name="Body Level One…"/>
          <p:cNvSpPr txBox="1">
            <a:spLocks noGrp="1"/>
          </p:cNvSpPr>
          <p:nvPr>
            <p:ph type="body" sz="quarter" idx="1"/>
          </p:nvPr>
        </p:nvSpPr>
        <p:spPr>
          <a:xfrm>
            <a:off x="609600" y="1809750"/>
            <a:ext cx="5386917" cy="639763"/>
          </a:xfrm>
          <a:prstGeom prst="rect">
            <a:avLst/>
          </a:prstGeom>
        </p:spPr>
        <p:txBody>
          <a:bodyPr lIns="45719" tIns="45719" rIns="45719" bIns="45719" anchor="ctr"/>
          <a:lstStyle>
            <a:lvl1pPr marL="0" indent="73152">
              <a:lnSpc>
                <a:spcPct val="100000"/>
              </a:lnSpc>
              <a:spcBef>
                <a:spcPts val="700"/>
              </a:spcBef>
              <a:buClrTx/>
              <a:buSzTx/>
              <a:buFontTx/>
              <a:buNone/>
              <a:defRPr sz="2400" b="1">
                <a:solidFill>
                  <a:srgbClr val="EA157A"/>
                </a:solidFill>
                <a:latin typeface="Book Antiqua"/>
                <a:ea typeface="Book Antiqua"/>
                <a:cs typeface="Book Antiqua"/>
                <a:sym typeface="Book Antiqua"/>
              </a:defRPr>
            </a:lvl1pPr>
            <a:lvl2pPr marL="0" indent="454025">
              <a:lnSpc>
                <a:spcPct val="100000"/>
              </a:lnSpc>
              <a:spcBef>
                <a:spcPts val="700"/>
              </a:spcBef>
              <a:buClrTx/>
              <a:buSzTx/>
              <a:buFontTx/>
              <a:buNone/>
              <a:defRPr sz="2400" b="1">
                <a:solidFill>
                  <a:srgbClr val="EA157A"/>
                </a:solidFill>
                <a:latin typeface="Book Antiqua"/>
                <a:ea typeface="Book Antiqua"/>
                <a:cs typeface="Book Antiqua"/>
                <a:sym typeface="Book Antiqua"/>
              </a:defRPr>
            </a:lvl2pPr>
            <a:lvl3pPr marL="0" indent="766762">
              <a:lnSpc>
                <a:spcPct val="100000"/>
              </a:lnSpc>
              <a:spcBef>
                <a:spcPts val="700"/>
              </a:spcBef>
              <a:buClrTx/>
              <a:buSzTx/>
              <a:buFontTx/>
              <a:buNone/>
              <a:defRPr sz="2400" b="1">
                <a:solidFill>
                  <a:srgbClr val="EA157A"/>
                </a:solidFill>
                <a:latin typeface="Book Antiqua"/>
                <a:ea typeface="Book Antiqua"/>
                <a:cs typeface="Book Antiqua"/>
                <a:sym typeface="Book Antiqua"/>
              </a:defRPr>
            </a:lvl3pPr>
            <a:lvl4pPr marL="0" indent="1031875">
              <a:lnSpc>
                <a:spcPct val="100000"/>
              </a:lnSpc>
              <a:spcBef>
                <a:spcPts val="700"/>
              </a:spcBef>
              <a:buClrTx/>
              <a:buSzTx/>
              <a:buFontTx/>
              <a:buNone/>
              <a:defRPr sz="2400" b="1">
                <a:solidFill>
                  <a:srgbClr val="EA157A"/>
                </a:solidFill>
                <a:latin typeface="Book Antiqua"/>
                <a:ea typeface="Book Antiqua"/>
                <a:cs typeface="Book Antiqua"/>
                <a:sym typeface="Book Antiqua"/>
              </a:defRPr>
            </a:lvl4pPr>
            <a:lvl5pPr marL="0" indent="1271587">
              <a:lnSpc>
                <a:spcPct val="100000"/>
              </a:lnSpc>
              <a:spcBef>
                <a:spcPts val="700"/>
              </a:spcBef>
              <a:buClrTx/>
              <a:buSzTx/>
              <a:buFontTx/>
              <a:buNone/>
              <a:defRPr sz="2400" b="1">
                <a:solidFill>
                  <a:srgbClr val="EA157A"/>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259" name="Text Placeholder 3"/>
          <p:cNvSpPr>
            <a:spLocks noGrp="1"/>
          </p:cNvSpPr>
          <p:nvPr>
            <p:ph type="body" sz="quarter" idx="21"/>
          </p:nvPr>
        </p:nvSpPr>
        <p:spPr>
          <a:xfrm>
            <a:off x="6193368" y="1809750"/>
            <a:ext cx="5389034" cy="639763"/>
          </a:xfrm>
          <a:prstGeom prst="rect">
            <a:avLst/>
          </a:prstGeom>
        </p:spPr>
        <p:txBody>
          <a:bodyPr lIns="45719" tIns="45719" rIns="45719" bIns="45719" anchor="ctr"/>
          <a:lstStyle/>
          <a:p>
            <a:pPr marL="0" indent="73152">
              <a:lnSpc>
                <a:spcPct val="100000"/>
              </a:lnSpc>
              <a:spcBef>
                <a:spcPts val="700"/>
              </a:spcBef>
              <a:buClrTx/>
              <a:buSzTx/>
              <a:buFontTx/>
              <a:buNone/>
              <a:defRPr sz="2400" b="1">
                <a:solidFill>
                  <a:srgbClr val="EA157A"/>
                </a:solidFill>
                <a:latin typeface="Book Antiqua"/>
                <a:ea typeface="Book Antiqua"/>
                <a:cs typeface="Book Antiqua"/>
                <a:sym typeface="Book Antiqua"/>
              </a:defRPr>
            </a:pPr>
            <a:endParaRPr/>
          </a:p>
        </p:txBody>
      </p:sp>
      <p:sp>
        <p:nvSpPr>
          <p:cNvPr id="260" name="Slide Number"/>
          <p:cNvSpPr txBox="1">
            <a:spLocks noGrp="1"/>
          </p:cNvSpPr>
          <p:nvPr>
            <p:ph type="sldNum" sz="quarter" idx="2"/>
          </p:nvPr>
        </p:nvSpPr>
        <p:spPr>
          <a:xfrm>
            <a:off x="11480800" y="6512560"/>
            <a:ext cx="256540" cy="269241"/>
          </a:xfrm>
          <a:prstGeom prst="rect">
            <a:avLst/>
          </a:prstGeom>
        </p:spPr>
        <p:txBody>
          <a:bodyPr lIns="45719" tIns="45719" rIns="45719" bIns="45719" anchor="b"/>
          <a:lstStyle>
            <a:lvl1pPr algn="l">
              <a:defRPr sz="1200">
                <a:solidFill>
                  <a:srgbClr val="D6ECFF"/>
                </a:solidFill>
                <a:latin typeface="Book Antiqua"/>
                <a:ea typeface="Book Antiqua"/>
                <a:cs typeface="Book Antiqua"/>
                <a:sym typeface="Book Antiqua"/>
              </a:defRPr>
            </a:lvl1pPr>
          </a:lstStyle>
          <a:p>
            <a:fld id="{86CB4B4D-7CA3-9044-876B-883B54F8677D}" type="slidenum">
              <a:t>‹#›</a:t>
            </a:fld>
            <a:endParaRPr/>
          </a:p>
        </p:txBody>
      </p:sp>
    </p:spTree>
  </p:cSld>
  <p:clrMapOvr>
    <a:masterClrMapping/>
  </p:clrMapOvr>
  <p:transition spd="med"/>
</p:sldLayout>
</file>

<file path=ppt/slideLayouts/slideLayout210.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2213" name="Body Level One…"/>
          <p:cNvSpPr txBox="1">
            <a:spLocks noGrp="1"/>
          </p:cNvSpPr>
          <p:nvPr>
            <p:ph type="body" sz="half" idx="1"/>
          </p:nvPr>
        </p:nvSpPr>
        <p:spPr>
          <a:xfrm>
            <a:off x="6299200" y="1803400"/>
            <a:ext cx="4978400" cy="4470401"/>
          </a:xfrm>
          <a:prstGeom prst="rect">
            <a:avLst/>
          </a:prstGeom>
        </p:spPr>
        <p:txBody>
          <a:bodyPr/>
          <a:lstStyle>
            <a:lvl1pPr>
              <a:defRPr sz="1800"/>
            </a:lvl1pPr>
            <a:lvl2pPr marL="452120" indent="-245745">
              <a:defRPr sz="1800"/>
            </a:lvl2pPr>
            <a:lvl3pPr marL="694714" indent="-283552">
              <a:defRPr sz="1800"/>
            </a:lvl3pPr>
            <a:lvl4pPr marL="924718" indent="-307181">
              <a:defRPr sz="1800"/>
            </a:lvl4pPr>
            <a:lvl5pPr marL="1192530" indent="-368618">
              <a:defRPr sz="1800"/>
            </a:lvl5pPr>
          </a:lstStyle>
          <a:p>
            <a:r>
              <a:t>Body Level One</a:t>
            </a:r>
          </a:p>
          <a:p>
            <a:pPr lvl="1"/>
            <a:r>
              <a:t>Body Level Two</a:t>
            </a:r>
          </a:p>
          <a:p>
            <a:pPr lvl="2"/>
            <a:r>
              <a:t>Body Level Three</a:t>
            </a:r>
          </a:p>
          <a:p>
            <a:pPr lvl="3"/>
            <a:r>
              <a:t>Body Level Four</a:t>
            </a:r>
          </a:p>
          <a:p>
            <a:pPr lvl="4"/>
            <a:r>
              <a:t>Body Level Five</a:t>
            </a:r>
          </a:p>
        </p:txBody>
      </p:sp>
      <p:sp>
        <p:nvSpPr>
          <p:cNvPr id="2214" name="Title Text"/>
          <p:cNvSpPr txBox="1">
            <a:spLocks noGrp="1"/>
          </p:cNvSpPr>
          <p:nvPr>
            <p:ph type="title"/>
          </p:nvPr>
        </p:nvSpPr>
        <p:spPr>
          <a:prstGeom prst="rect">
            <a:avLst/>
          </a:prstGeom>
        </p:spPr>
        <p:txBody>
          <a:bodyPr/>
          <a:lstStyle/>
          <a:p>
            <a:r>
              <a:t>Title Text</a:t>
            </a:r>
          </a:p>
        </p:txBody>
      </p:sp>
      <p:sp>
        <p:nvSpPr>
          <p:cNvPr id="22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2222" name="Body Level One…"/>
          <p:cNvSpPr txBox="1">
            <a:spLocks noGrp="1"/>
          </p:cNvSpPr>
          <p:nvPr>
            <p:ph type="body" sz="half" idx="1"/>
          </p:nvPr>
        </p:nvSpPr>
        <p:spPr>
          <a:xfrm>
            <a:off x="6299200" y="2717800"/>
            <a:ext cx="4978400" cy="3556000"/>
          </a:xfrm>
          <a:prstGeom prst="rect">
            <a:avLst/>
          </a:prstGeom>
        </p:spPr>
        <p:txBody>
          <a:bodyPr/>
          <a:lstStyle>
            <a:lvl1pPr>
              <a:defRPr sz="1800"/>
            </a:lvl1pPr>
            <a:lvl2pPr marL="452120" indent="-245745">
              <a:defRPr sz="1800"/>
            </a:lvl2pPr>
            <a:lvl3pPr marL="694714" indent="-283552">
              <a:defRPr sz="1800"/>
            </a:lvl3pPr>
            <a:lvl4pPr marL="924718" indent="-307181">
              <a:defRPr sz="1800"/>
            </a:lvl4pPr>
            <a:lvl5pPr marL="1192530" indent="-368618">
              <a:defRPr sz="1800"/>
            </a:lvl5pPr>
          </a:lstStyle>
          <a:p>
            <a:r>
              <a:t>Body Level One</a:t>
            </a:r>
          </a:p>
          <a:p>
            <a:pPr lvl="1"/>
            <a:r>
              <a:t>Body Level Two</a:t>
            </a:r>
          </a:p>
          <a:p>
            <a:pPr lvl="2"/>
            <a:r>
              <a:t>Body Level Three</a:t>
            </a:r>
          </a:p>
          <a:p>
            <a:pPr lvl="3"/>
            <a:r>
              <a:t>Body Level Four</a:t>
            </a:r>
          </a:p>
          <a:p>
            <a:pPr lvl="4"/>
            <a:r>
              <a:t>Body Level Five</a:t>
            </a:r>
          </a:p>
        </p:txBody>
      </p:sp>
      <p:sp>
        <p:nvSpPr>
          <p:cNvPr id="2223" name="Text Placeholder 4"/>
          <p:cNvSpPr>
            <a:spLocks noGrp="1"/>
          </p:cNvSpPr>
          <p:nvPr>
            <p:ph type="body" sz="quarter" idx="21"/>
          </p:nvPr>
        </p:nvSpPr>
        <p:spPr>
          <a:xfrm>
            <a:off x="6299200" y="1803400"/>
            <a:ext cx="4978400" cy="914400"/>
          </a:xfrm>
          <a:prstGeom prst="rect">
            <a:avLst/>
          </a:prstGeom>
        </p:spPr>
        <p:txBody>
          <a:bodyPr anchor="ctr"/>
          <a:lstStyle/>
          <a:p>
            <a:pPr marL="0" indent="0">
              <a:lnSpc>
                <a:spcPct val="80000"/>
              </a:lnSpc>
              <a:spcBef>
                <a:spcPts val="0"/>
              </a:spcBef>
              <a:buClrTx/>
              <a:buSzTx/>
              <a:buFontTx/>
              <a:buNone/>
            </a:pPr>
            <a:endParaRPr/>
          </a:p>
        </p:txBody>
      </p:sp>
      <p:sp>
        <p:nvSpPr>
          <p:cNvPr id="2224" name="Text Placeholder 2"/>
          <p:cNvSpPr>
            <a:spLocks noGrp="1"/>
          </p:cNvSpPr>
          <p:nvPr>
            <p:ph type="body" sz="quarter" idx="22"/>
          </p:nvPr>
        </p:nvSpPr>
        <p:spPr>
          <a:xfrm>
            <a:off x="914400" y="1803400"/>
            <a:ext cx="4978400" cy="914400"/>
          </a:xfrm>
          <a:prstGeom prst="rect">
            <a:avLst/>
          </a:prstGeom>
        </p:spPr>
        <p:txBody>
          <a:bodyPr anchor="ctr"/>
          <a:lstStyle/>
          <a:p>
            <a:pPr marL="0" indent="0">
              <a:lnSpc>
                <a:spcPct val="80000"/>
              </a:lnSpc>
              <a:spcBef>
                <a:spcPts val="0"/>
              </a:spcBef>
              <a:buClrTx/>
              <a:buSzTx/>
              <a:buFontTx/>
              <a:buNone/>
            </a:pPr>
            <a:endParaRPr/>
          </a:p>
        </p:txBody>
      </p:sp>
      <p:sp>
        <p:nvSpPr>
          <p:cNvPr id="2225" name="Title Text"/>
          <p:cNvSpPr txBox="1">
            <a:spLocks noGrp="1"/>
          </p:cNvSpPr>
          <p:nvPr>
            <p:ph type="title"/>
          </p:nvPr>
        </p:nvSpPr>
        <p:spPr>
          <a:prstGeom prst="rect">
            <a:avLst/>
          </a:prstGeom>
        </p:spPr>
        <p:txBody>
          <a:bodyPr/>
          <a:lstStyle/>
          <a:p>
            <a:r>
              <a:t>Title Text</a:t>
            </a:r>
          </a:p>
        </p:txBody>
      </p:sp>
      <p:sp>
        <p:nvSpPr>
          <p:cNvPr id="22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2233" name="Title Text"/>
          <p:cNvSpPr txBox="1">
            <a:spLocks noGrp="1"/>
          </p:cNvSpPr>
          <p:nvPr>
            <p:ph type="title"/>
          </p:nvPr>
        </p:nvSpPr>
        <p:spPr>
          <a:prstGeom prst="rect">
            <a:avLst/>
          </a:prstGeom>
        </p:spPr>
        <p:txBody>
          <a:bodyPr/>
          <a:lstStyle/>
          <a:p>
            <a:r>
              <a:t>Title Text</a:t>
            </a:r>
          </a:p>
        </p:txBody>
      </p:sp>
      <p:sp>
        <p:nvSpPr>
          <p:cNvPr id="22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2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2248" name="Rectangle 4"/>
          <p:cNvSpPr/>
          <p:nvPr/>
        </p:nvSpPr>
        <p:spPr>
          <a:xfrm>
            <a:off x="0" y="-1588"/>
            <a:ext cx="7620000" cy="6859588"/>
          </a:xfrm>
          <a:prstGeom prst="rect">
            <a:avLst/>
          </a:prstGeom>
          <a:solidFill>
            <a:srgbClr val="000000"/>
          </a:solidFill>
          <a:ln w="12700">
            <a:miter lim="400000"/>
          </a:ln>
        </p:spPr>
        <p:txBody>
          <a:bodyPr lIns="45719" rIns="45719" anchor="ctr"/>
          <a:lstStyle/>
          <a:p>
            <a:pPr>
              <a:defRPr>
                <a:solidFill>
                  <a:srgbClr val="FFFFFF"/>
                </a:solidFill>
              </a:defRPr>
            </a:pPr>
            <a:endParaRPr/>
          </a:p>
        </p:txBody>
      </p:sp>
      <p:sp>
        <p:nvSpPr>
          <p:cNvPr id="2249" name="Body Level One…"/>
          <p:cNvSpPr txBox="1">
            <a:spLocks noGrp="1"/>
          </p:cNvSpPr>
          <p:nvPr>
            <p:ph type="body" idx="1"/>
          </p:nvPr>
        </p:nvSpPr>
        <p:spPr>
          <a:xfrm>
            <a:off x="508000" y="482604"/>
            <a:ext cx="6604000" cy="584200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50" name="Text Placeholder 3"/>
          <p:cNvSpPr>
            <a:spLocks noGrp="1"/>
          </p:cNvSpPr>
          <p:nvPr>
            <p:ph type="body" sz="half" idx="21"/>
          </p:nvPr>
        </p:nvSpPr>
        <p:spPr>
          <a:xfrm>
            <a:off x="7823200" y="2108200"/>
            <a:ext cx="3962400" cy="4267200"/>
          </a:xfrm>
          <a:prstGeom prst="rect">
            <a:avLst/>
          </a:prstGeom>
        </p:spPr>
        <p:txBody>
          <a:bodyPr/>
          <a:lstStyle/>
          <a:p>
            <a:pPr marL="0" indent="0">
              <a:buClrTx/>
              <a:buSzTx/>
              <a:buFontTx/>
              <a:buNone/>
              <a:defRPr sz="1500"/>
            </a:pPr>
            <a:endParaRPr/>
          </a:p>
        </p:txBody>
      </p:sp>
      <p:sp>
        <p:nvSpPr>
          <p:cNvPr id="2251" name="Title Text"/>
          <p:cNvSpPr txBox="1">
            <a:spLocks noGrp="1"/>
          </p:cNvSpPr>
          <p:nvPr>
            <p:ph type="title"/>
          </p:nvPr>
        </p:nvSpPr>
        <p:spPr>
          <a:xfrm>
            <a:off x="7823200" y="482600"/>
            <a:ext cx="3962400" cy="1422400"/>
          </a:xfrm>
          <a:prstGeom prst="rect">
            <a:avLst/>
          </a:prstGeom>
        </p:spPr>
        <p:txBody>
          <a:bodyPr/>
          <a:lstStyle>
            <a:lvl1pPr>
              <a:defRPr sz="2400"/>
            </a:lvl1pPr>
          </a:lstStyle>
          <a:p>
            <a:r>
              <a:t>Title Text</a:t>
            </a:r>
          </a:p>
        </p:txBody>
      </p:sp>
      <p:sp>
        <p:nvSpPr>
          <p:cNvPr id="22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2259" name="Rectangle 4"/>
          <p:cNvSpPr/>
          <p:nvPr/>
        </p:nvSpPr>
        <p:spPr>
          <a:xfrm>
            <a:off x="0" y="-1588"/>
            <a:ext cx="6096000" cy="6859588"/>
          </a:xfrm>
          <a:prstGeom prst="rect">
            <a:avLst/>
          </a:prstGeom>
          <a:solidFill>
            <a:srgbClr val="000000"/>
          </a:solidFill>
          <a:ln w="12700">
            <a:miter lim="400000"/>
          </a:ln>
        </p:spPr>
        <p:txBody>
          <a:bodyPr lIns="45719" rIns="45719" anchor="ctr"/>
          <a:lstStyle/>
          <a:p>
            <a:pPr>
              <a:defRPr>
                <a:solidFill>
                  <a:srgbClr val="FFFFFF"/>
                </a:solidFill>
              </a:defRPr>
            </a:pPr>
            <a:endParaRPr/>
          </a:p>
        </p:txBody>
      </p:sp>
      <p:sp>
        <p:nvSpPr>
          <p:cNvPr id="2260" name="Picture Placeholder 2"/>
          <p:cNvSpPr>
            <a:spLocks noGrp="1"/>
          </p:cNvSpPr>
          <p:nvPr>
            <p:ph type="pic" sz="half" idx="21"/>
          </p:nvPr>
        </p:nvSpPr>
        <p:spPr>
          <a:xfrm>
            <a:off x="508003" y="482601"/>
            <a:ext cx="5079182" cy="5862707"/>
          </a:xfrm>
          <a:prstGeom prst="rect">
            <a:avLst/>
          </a:prstGeom>
        </p:spPr>
        <p:txBody>
          <a:bodyPr lIns="91439" tIns="45719" rIns="91439" bIns="45719">
            <a:noAutofit/>
          </a:bodyPr>
          <a:lstStyle/>
          <a:p>
            <a:endParaRPr/>
          </a:p>
        </p:txBody>
      </p:sp>
      <p:sp>
        <p:nvSpPr>
          <p:cNvPr id="2261" name="Body Level One…"/>
          <p:cNvSpPr txBox="1">
            <a:spLocks noGrp="1"/>
          </p:cNvSpPr>
          <p:nvPr>
            <p:ph type="body" sz="quarter" idx="1"/>
          </p:nvPr>
        </p:nvSpPr>
        <p:spPr>
          <a:xfrm>
            <a:off x="6400801" y="3733800"/>
            <a:ext cx="5181601" cy="1727200"/>
          </a:xfrm>
          <a:prstGeom prst="rect">
            <a:avLst/>
          </a:prstGeom>
        </p:spPr>
        <p:txBody>
          <a:bodyPr/>
          <a:lstStyle>
            <a:lvl1pPr marL="0" indent="0">
              <a:buClrTx/>
              <a:buSzTx/>
              <a:buFontTx/>
              <a:buNone/>
              <a:defRPr sz="1500"/>
            </a:lvl1pPr>
            <a:lvl2pPr marL="0" indent="457242">
              <a:buClrTx/>
              <a:buSzTx/>
              <a:buFontTx/>
              <a:buNone/>
              <a:defRPr sz="1500"/>
            </a:lvl2pPr>
            <a:lvl3pPr marL="0" indent="914484">
              <a:buClrTx/>
              <a:buSzTx/>
              <a:buFontTx/>
              <a:buNone/>
              <a:defRPr sz="1500"/>
            </a:lvl3pPr>
            <a:lvl4pPr marL="0" indent="1371725">
              <a:buClrTx/>
              <a:buSzTx/>
              <a:buFontTx/>
              <a:buNone/>
              <a:defRPr sz="1500"/>
            </a:lvl4pPr>
            <a:lvl5pPr marL="0" indent="1828967">
              <a:buClrTx/>
              <a:buSzTx/>
              <a:buFontTx/>
              <a:buNone/>
              <a:defRPr sz="1500"/>
            </a:lvl5pPr>
          </a:lstStyle>
          <a:p>
            <a:r>
              <a:t>Body Level One</a:t>
            </a:r>
          </a:p>
          <a:p>
            <a:pPr lvl="1"/>
            <a:r>
              <a:t>Body Level Two</a:t>
            </a:r>
          </a:p>
          <a:p>
            <a:pPr lvl="2"/>
            <a:r>
              <a:t>Body Level Three</a:t>
            </a:r>
          </a:p>
          <a:p>
            <a:pPr lvl="3"/>
            <a:r>
              <a:t>Body Level Four</a:t>
            </a:r>
          </a:p>
          <a:p>
            <a:pPr lvl="4"/>
            <a:r>
              <a:t>Body Level Five</a:t>
            </a:r>
          </a:p>
        </p:txBody>
      </p:sp>
      <p:sp>
        <p:nvSpPr>
          <p:cNvPr id="2262" name="Title Text"/>
          <p:cNvSpPr txBox="1">
            <a:spLocks noGrp="1"/>
          </p:cNvSpPr>
          <p:nvPr>
            <p:ph type="title"/>
          </p:nvPr>
        </p:nvSpPr>
        <p:spPr>
          <a:xfrm>
            <a:off x="6400801" y="1905000"/>
            <a:ext cx="5181601" cy="1727200"/>
          </a:xfrm>
          <a:prstGeom prst="rect">
            <a:avLst/>
          </a:prstGeom>
        </p:spPr>
        <p:txBody>
          <a:bodyPr/>
          <a:lstStyle>
            <a:lvl1pPr>
              <a:defRPr sz="2400"/>
            </a:lvl1pPr>
          </a:lstStyle>
          <a:p>
            <a:r>
              <a:t>Title Text</a:t>
            </a:r>
          </a:p>
        </p:txBody>
      </p:sp>
      <p:sp>
        <p:nvSpPr>
          <p:cNvPr id="22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type="tx">
  <p:cSld name="Alternate Picture with Caption">
    <p:spTree>
      <p:nvGrpSpPr>
        <p:cNvPr id="1" name=""/>
        <p:cNvGrpSpPr/>
        <p:nvPr/>
      </p:nvGrpSpPr>
      <p:grpSpPr>
        <a:xfrm>
          <a:off x="0" y="0"/>
          <a:ext cx="0" cy="0"/>
          <a:chOff x="0" y="0"/>
          <a:chExt cx="0" cy="0"/>
        </a:xfrm>
      </p:grpSpPr>
      <p:sp>
        <p:nvSpPr>
          <p:cNvPr id="2270" name="Rectangle 4"/>
          <p:cNvSpPr/>
          <p:nvPr/>
        </p:nvSpPr>
        <p:spPr>
          <a:xfrm>
            <a:off x="0" y="-1588"/>
            <a:ext cx="7620000" cy="6859588"/>
          </a:xfrm>
          <a:prstGeom prst="rect">
            <a:avLst/>
          </a:prstGeom>
          <a:solidFill>
            <a:srgbClr val="000000"/>
          </a:solidFill>
          <a:ln w="12700">
            <a:miter lim="400000"/>
          </a:ln>
        </p:spPr>
        <p:txBody>
          <a:bodyPr lIns="45719" rIns="45719" anchor="ctr"/>
          <a:lstStyle/>
          <a:p>
            <a:pPr>
              <a:defRPr>
                <a:solidFill>
                  <a:srgbClr val="FFFFFF"/>
                </a:solidFill>
              </a:defRPr>
            </a:pPr>
            <a:endParaRPr/>
          </a:p>
        </p:txBody>
      </p:sp>
      <p:sp>
        <p:nvSpPr>
          <p:cNvPr id="2271" name="Picture Placeholder 2"/>
          <p:cNvSpPr>
            <a:spLocks noGrp="1"/>
          </p:cNvSpPr>
          <p:nvPr>
            <p:ph type="pic" idx="21"/>
          </p:nvPr>
        </p:nvSpPr>
        <p:spPr>
          <a:xfrm>
            <a:off x="508001" y="482604"/>
            <a:ext cx="6604002" cy="5842002"/>
          </a:xfrm>
          <a:prstGeom prst="rect">
            <a:avLst/>
          </a:prstGeom>
        </p:spPr>
        <p:txBody>
          <a:bodyPr lIns="91439" tIns="45719" rIns="91439" bIns="45719">
            <a:noAutofit/>
          </a:bodyPr>
          <a:lstStyle/>
          <a:p>
            <a:endParaRPr/>
          </a:p>
        </p:txBody>
      </p:sp>
      <p:sp>
        <p:nvSpPr>
          <p:cNvPr id="2272" name="Body Level One…"/>
          <p:cNvSpPr txBox="1">
            <a:spLocks noGrp="1"/>
          </p:cNvSpPr>
          <p:nvPr>
            <p:ph type="body" sz="half" idx="1"/>
          </p:nvPr>
        </p:nvSpPr>
        <p:spPr>
          <a:xfrm>
            <a:off x="7823200" y="2108200"/>
            <a:ext cx="3962400" cy="4267200"/>
          </a:xfrm>
          <a:prstGeom prst="rect">
            <a:avLst/>
          </a:prstGeom>
        </p:spPr>
        <p:txBody>
          <a:bodyPr/>
          <a:lstStyle>
            <a:lvl1pPr marL="0" indent="0">
              <a:buClrTx/>
              <a:buSzTx/>
              <a:buFontTx/>
              <a:buNone/>
              <a:defRPr sz="1500"/>
            </a:lvl1pPr>
            <a:lvl2pPr marL="0" indent="457242">
              <a:buClrTx/>
              <a:buSzTx/>
              <a:buFontTx/>
              <a:buNone/>
              <a:defRPr sz="1500"/>
            </a:lvl2pPr>
            <a:lvl3pPr marL="0" indent="914484">
              <a:buClrTx/>
              <a:buSzTx/>
              <a:buFontTx/>
              <a:buNone/>
              <a:defRPr sz="1500"/>
            </a:lvl3pPr>
            <a:lvl4pPr marL="0" indent="1371725">
              <a:buClrTx/>
              <a:buSzTx/>
              <a:buFontTx/>
              <a:buNone/>
              <a:defRPr sz="1500"/>
            </a:lvl4pPr>
            <a:lvl5pPr marL="0" indent="1828967">
              <a:buClrTx/>
              <a:buSzTx/>
              <a:buFontTx/>
              <a:buNone/>
              <a:defRPr sz="1500"/>
            </a:lvl5pPr>
          </a:lstStyle>
          <a:p>
            <a:r>
              <a:t>Body Level One</a:t>
            </a:r>
          </a:p>
          <a:p>
            <a:pPr lvl="1"/>
            <a:r>
              <a:t>Body Level Two</a:t>
            </a:r>
          </a:p>
          <a:p>
            <a:pPr lvl="2"/>
            <a:r>
              <a:t>Body Level Three</a:t>
            </a:r>
          </a:p>
          <a:p>
            <a:pPr lvl="3"/>
            <a:r>
              <a:t>Body Level Four</a:t>
            </a:r>
          </a:p>
          <a:p>
            <a:pPr lvl="4"/>
            <a:r>
              <a:t>Body Level Five</a:t>
            </a:r>
          </a:p>
        </p:txBody>
      </p:sp>
      <p:sp>
        <p:nvSpPr>
          <p:cNvPr id="2273" name="Title Text"/>
          <p:cNvSpPr txBox="1">
            <a:spLocks noGrp="1"/>
          </p:cNvSpPr>
          <p:nvPr>
            <p:ph type="title"/>
          </p:nvPr>
        </p:nvSpPr>
        <p:spPr>
          <a:xfrm>
            <a:off x="7823200" y="482600"/>
            <a:ext cx="3962400" cy="1422400"/>
          </a:xfrm>
          <a:prstGeom prst="rect">
            <a:avLst/>
          </a:prstGeom>
        </p:spPr>
        <p:txBody>
          <a:bodyPr/>
          <a:lstStyle>
            <a:lvl1pPr>
              <a:defRPr sz="2400"/>
            </a:lvl1pPr>
          </a:lstStyle>
          <a:p>
            <a:r>
              <a:t>Title Text</a:t>
            </a:r>
          </a:p>
        </p:txBody>
      </p:sp>
      <p:sp>
        <p:nvSpPr>
          <p:cNvPr id="22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type="tx">
  <p:cSld name="Title, Text, and 2 Content">
    <p:spTree>
      <p:nvGrpSpPr>
        <p:cNvPr id="1" name=""/>
        <p:cNvGrpSpPr/>
        <p:nvPr/>
      </p:nvGrpSpPr>
      <p:grpSpPr>
        <a:xfrm>
          <a:off x="0" y="0"/>
          <a:ext cx="0" cy="0"/>
          <a:chOff x="0" y="0"/>
          <a:chExt cx="0" cy="0"/>
        </a:xfrm>
      </p:grpSpPr>
      <p:sp>
        <p:nvSpPr>
          <p:cNvPr id="2281" name="Title Text"/>
          <p:cNvSpPr txBox="1">
            <a:spLocks noGrp="1"/>
          </p:cNvSpPr>
          <p:nvPr>
            <p:ph type="title"/>
          </p:nvPr>
        </p:nvSpPr>
        <p:spPr>
          <a:xfrm>
            <a:off x="609600" y="533400"/>
            <a:ext cx="10972800" cy="1143000"/>
          </a:xfrm>
          <a:prstGeom prst="rect">
            <a:avLst/>
          </a:prstGeom>
        </p:spPr>
        <p:txBody>
          <a:bodyPr/>
          <a:lstStyle/>
          <a:p>
            <a:r>
              <a:t>Title Text</a:t>
            </a:r>
          </a:p>
        </p:txBody>
      </p:sp>
      <p:sp>
        <p:nvSpPr>
          <p:cNvPr id="2282" name="Body Level One…"/>
          <p:cNvSpPr txBox="1">
            <a:spLocks noGrp="1"/>
          </p:cNvSpPr>
          <p:nvPr>
            <p:ph type="body" sz="half" idx="1"/>
          </p:nvPr>
        </p:nvSpPr>
        <p:spPr>
          <a:xfrm>
            <a:off x="609600" y="1828800"/>
            <a:ext cx="5384800" cy="43021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type="tx">
  <p:cSld name="Title, 2 Content and Text">
    <p:spTree>
      <p:nvGrpSpPr>
        <p:cNvPr id="1" name=""/>
        <p:cNvGrpSpPr/>
        <p:nvPr/>
      </p:nvGrpSpPr>
      <p:grpSpPr>
        <a:xfrm>
          <a:off x="0" y="0"/>
          <a:ext cx="0" cy="0"/>
          <a:chOff x="0" y="0"/>
          <a:chExt cx="0" cy="0"/>
        </a:xfrm>
      </p:grpSpPr>
      <p:sp>
        <p:nvSpPr>
          <p:cNvPr id="2290" name="Title Text"/>
          <p:cNvSpPr txBox="1">
            <a:spLocks noGrp="1"/>
          </p:cNvSpPr>
          <p:nvPr>
            <p:ph type="title"/>
          </p:nvPr>
        </p:nvSpPr>
        <p:spPr>
          <a:xfrm>
            <a:off x="609600" y="533400"/>
            <a:ext cx="10972800" cy="1143000"/>
          </a:xfrm>
          <a:prstGeom prst="rect">
            <a:avLst/>
          </a:prstGeom>
        </p:spPr>
        <p:txBody>
          <a:bodyPr/>
          <a:lstStyle/>
          <a:p>
            <a:r>
              <a:t>Title Text</a:t>
            </a:r>
          </a:p>
        </p:txBody>
      </p:sp>
      <p:sp>
        <p:nvSpPr>
          <p:cNvPr id="2291" name="Body Level One…"/>
          <p:cNvSpPr txBox="1">
            <a:spLocks noGrp="1"/>
          </p:cNvSpPr>
          <p:nvPr>
            <p:ph type="body" sz="quarter" idx="1"/>
          </p:nvPr>
        </p:nvSpPr>
        <p:spPr>
          <a:xfrm>
            <a:off x="609600" y="1828802"/>
            <a:ext cx="5384800" cy="207486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92" name="Text Placeholder 4"/>
          <p:cNvSpPr>
            <a:spLocks noGrp="1"/>
          </p:cNvSpPr>
          <p:nvPr>
            <p:ph type="body" sz="half" idx="21"/>
          </p:nvPr>
        </p:nvSpPr>
        <p:spPr>
          <a:xfrm>
            <a:off x="6197600" y="1828800"/>
            <a:ext cx="5384800" cy="4302126"/>
          </a:xfrm>
          <a:prstGeom prst="rect">
            <a:avLst/>
          </a:prstGeom>
        </p:spPr>
        <p:txBody>
          <a:bodyPr/>
          <a:lstStyle/>
          <a:p>
            <a:endParaRPr/>
          </a:p>
        </p:txBody>
      </p:sp>
      <p:sp>
        <p:nvSpPr>
          <p:cNvPr id="22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type="tx">
  <p:cSld name="Title, Content and Text">
    <p:spTree>
      <p:nvGrpSpPr>
        <p:cNvPr id="1" name=""/>
        <p:cNvGrpSpPr/>
        <p:nvPr/>
      </p:nvGrpSpPr>
      <p:grpSpPr>
        <a:xfrm>
          <a:off x="0" y="0"/>
          <a:ext cx="0" cy="0"/>
          <a:chOff x="0" y="0"/>
          <a:chExt cx="0" cy="0"/>
        </a:xfrm>
      </p:grpSpPr>
      <p:sp>
        <p:nvSpPr>
          <p:cNvPr id="2300" name="Title Text"/>
          <p:cNvSpPr txBox="1">
            <a:spLocks noGrp="1"/>
          </p:cNvSpPr>
          <p:nvPr>
            <p:ph type="title"/>
          </p:nvPr>
        </p:nvSpPr>
        <p:spPr>
          <a:xfrm>
            <a:off x="609600" y="274638"/>
            <a:ext cx="10972800" cy="1143001"/>
          </a:xfrm>
          <a:prstGeom prst="rect">
            <a:avLst/>
          </a:prstGeom>
        </p:spPr>
        <p:txBody>
          <a:bodyPr/>
          <a:lstStyle/>
          <a:p>
            <a:r>
              <a:t>Title Text</a:t>
            </a:r>
          </a:p>
        </p:txBody>
      </p:sp>
      <p:sp>
        <p:nvSpPr>
          <p:cNvPr id="2301" name="Body Level One…"/>
          <p:cNvSpPr txBox="1">
            <a:spLocks noGrp="1"/>
          </p:cNvSpPr>
          <p:nvPr>
            <p:ph type="body" sz="half" idx="1"/>
          </p:nvPr>
        </p:nvSpPr>
        <p:spPr>
          <a:xfrm>
            <a:off x="609600" y="1600200"/>
            <a:ext cx="5384800" cy="44958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302" name="Text Placeholder 3"/>
          <p:cNvSpPr>
            <a:spLocks noGrp="1"/>
          </p:cNvSpPr>
          <p:nvPr>
            <p:ph type="body" sz="half" idx="21"/>
          </p:nvPr>
        </p:nvSpPr>
        <p:spPr>
          <a:xfrm>
            <a:off x="6197600" y="1600200"/>
            <a:ext cx="5384800" cy="4495800"/>
          </a:xfrm>
          <a:prstGeom prst="rect">
            <a:avLst/>
          </a:prstGeom>
        </p:spPr>
        <p:txBody>
          <a:bodyPr/>
          <a:lstStyle/>
          <a:p>
            <a:endParaRPr/>
          </a:p>
        </p:txBody>
      </p:sp>
      <p:sp>
        <p:nvSpPr>
          <p:cNvPr id="23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Only">
    <p:bg>
      <p:bgPr>
        <a:gradFill flip="none" rotWithShape="1">
          <a:gsLst>
            <a:gs pos="0">
              <a:srgbClr val="000000"/>
            </a:gs>
            <a:gs pos="64999">
              <a:srgbClr val="000000"/>
            </a:gs>
            <a:gs pos="100000">
              <a:srgbClr val="5A77A9"/>
            </a:gs>
          </a:gsLst>
          <a:lin ang="5400000" scaled="0"/>
        </a:gradFill>
        <a:effectLst/>
      </p:bgPr>
    </p:bg>
    <p:spTree>
      <p:nvGrpSpPr>
        <p:cNvPr id="1" name=""/>
        <p:cNvGrpSpPr/>
        <p:nvPr/>
      </p:nvGrpSpPr>
      <p:grpSpPr>
        <a:xfrm>
          <a:off x="0" y="0"/>
          <a:ext cx="0" cy="0"/>
          <a:chOff x="0" y="0"/>
          <a:chExt cx="0" cy="0"/>
        </a:xfrm>
      </p:grpSpPr>
      <p:sp>
        <p:nvSpPr>
          <p:cNvPr id="267" name="Rectangle 6"/>
          <p:cNvSpPr/>
          <p:nvPr/>
        </p:nvSpPr>
        <p:spPr>
          <a:xfrm>
            <a:off x="0" y="0"/>
            <a:ext cx="487363" cy="6854825"/>
          </a:xfrm>
          <a:prstGeom prst="rect">
            <a:avLst/>
          </a:prstGeom>
          <a:solidFill>
            <a:srgbClr val="FFFFFF"/>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268" name="Rectangle 7"/>
          <p:cNvSpPr/>
          <p:nvPr/>
        </p:nvSpPr>
        <p:spPr>
          <a:xfrm>
            <a:off x="341313" y="5046662"/>
            <a:ext cx="96838" cy="1692276"/>
          </a:xfrm>
          <a:prstGeom prst="rect">
            <a:avLst/>
          </a:prstGeom>
          <a:solidFill>
            <a:srgbClr val="EA157A"/>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269" name="Rectangle 8"/>
          <p:cNvSpPr/>
          <p:nvPr/>
        </p:nvSpPr>
        <p:spPr>
          <a:xfrm>
            <a:off x="341313" y="4797425"/>
            <a:ext cx="96838" cy="228600"/>
          </a:xfrm>
          <a:prstGeom prst="rect">
            <a:avLst/>
          </a:prstGeom>
          <a:solidFill>
            <a:srgbClr val="FEB80A"/>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270" name="Rectangle 9"/>
          <p:cNvSpPr/>
          <p:nvPr/>
        </p:nvSpPr>
        <p:spPr>
          <a:xfrm>
            <a:off x="341313" y="4637087"/>
            <a:ext cx="96838" cy="138113"/>
          </a:xfrm>
          <a:prstGeom prst="rect">
            <a:avLst/>
          </a:prstGeom>
          <a:solidFill>
            <a:srgbClr val="4E5B6F"/>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271" name="Rectangle 10"/>
          <p:cNvSpPr/>
          <p:nvPr/>
        </p:nvSpPr>
        <p:spPr>
          <a:xfrm>
            <a:off x="341313" y="4541837"/>
            <a:ext cx="96838" cy="74613"/>
          </a:xfrm>
          <a:prstGeom prst="rect">
            <a:avLst/>
          </a:prstGeom>
          <a:solidFill>
            <a:srgbClr val="EA157A"/>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272" name="Rectangle 11"/>
          <p:cNvSpPr/>
          <p:nvPr/>
        </p:nvSpPr>
        <p:spPr>
          <a:xfrm>
            <a:off x="412750" y="681037"/>
            <a:ext cx="61914" cy="365126"/>
          </a:xfrm>
          <a:prstGeom prst="rect">
            <a:avLst/>
          </a:prstGeom>
          <a:solidFill>
            <a:srgbClr val="000000"/>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273" name="Rectangle 14"/>
          <p:cNvSpPr/>
          <p:nvPr/>
        </p:nvSpPr>
        <p:spPr>
          <a:xfrm>
            <a:off x="357188" y="681037"/>
            <a:ext cx="38101" cy="365126"/>
          </a:xfrm>
          <a:prstGeom prst="rect">
            <a:avLst/>
          </a:prstGeom>
          <a:solidFill>
            <a:srgbClr val="000000"/>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274" name="Rectangle 15"/>
          <p:cNvSpPr/>
          <p:nvPr/>
        </p:nvSpPr>
        <p:spPr>
          <a:xfrm>
            <a:off x="331788" y="681037"/>
            <a:ext cx="12701" cy="365126"/>
          </a:xfrm>
          <a:prstGeom prst="rect">
            <a:avLst/>
          </a:prstGeom>
          <a:solidFill>
            <a:srgbClr val="000000"/>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275" name="Rectangle 16"/>
          <p:cNvSpPr/>
          <p:nvPr/>
        </p:nvSpPr>
        <p:spPr>
          <a:xfrm>
            <a:off x="295275" y="681037"/>
            <a:ext cx="12701" cy="365126"/>
          </a:xfrm>
          <a:prstGeom prst="rect">
            <a:avLst/>
          </a:prstGeom>
          <a:solidFill>
            <a:srgbClr val="000000"/>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276" name="Title Text"/>
          <p:cNvSpPr txBox="1">
            <a:spLocks noGrp="1"/>
          </p:cNvSpPr>
          <p:nvPr>
            <p:ph type="title"/>
          </p:nvPr>
        </p:nvSpPr>
        <p:spPr>
          <a:xfrm>
            <a:off x="1219200" y="512063"/>
            <a:ext cx="10363200" cy="914401"/>
          </a:xfrm>
          <a:prstGeom prst="rect">
            <a:avLst/>
          </a:prstGeom>
        </p:spPr>
        <p:txBody>
          <a:bodyPr lIns="45719" tIns="45719" rIns="45719" bIns="45719" anchor="t"/>
          <a:lstStyle>
            <a:lvl1pPr>
              <a:lnSpc>
                <a:spcPct val="100000"/>
              </a:lnSpc>
              <a:defRPr sz="4000" cap="none" spc="-100">
                <a:solidFill>
                  <a:srgbClr val="C1EEFF"/>
                </a:solidFill>
                <a:latin typeface="Lucida Sans"/>
                <a:ea typeface="Lucida Sans"/>
                <a:cs typeface="Lucida Sans"/>
                <a:sym typeface="Lucida Sans"/>
              </a:defRPr>
            </a:lvl1pPr>
          </a:lstStyle>
          <a:p>
            <a:r>
              <a:t>Title Text</a:t>
            </a:r>
          </a:p>
        </p:txBody>
      </p:sp>
      <p:sp>
        <p:nvSpPr>
          <p:cNvPr id="277" name="Slide Number"/>
          <p:cNvSpPr txBox="1">
            <a:spLocks noGrp="1"/>
          </p:cNvSpPr>
          <p:nvPr>
            <p:ph type="sldNum" sz="quarter" idx="2"/>
          </p:nvPr>
        </p:nvSpPr>
        <p:spPr>
          <a:xfrm>
            <a:off x="11480800" y="6512560"/>
            <a:ext cx="256540" cy="269241"/>
          </a:xfrm>
          <a:prstGeom prst="rect">
            <a:avLst/>
          </a:prstGeom>
        </p:spPr>
        <p:txBody>
          <a:bodyPr lIns="45719" tIns="45719" rIns="45719" bIns="45719" anchor="b"/>
          <a:lstStyle>
            <a:lvl1pPr algn="l">
              <a:defRPr sz="1200">
                <a:solidFill>
                  <a:srgbClr val="D6ECFF"/>
                </a:solidFill>
                <a:latin typeface="Book Antiqua"/>
                <a:ea typeface="Book Antiqua"/>
                <a:cs typeface="Book Antiqua"/>
                <a:sym typeface="Book Antiqua"/>
              </a:defRPr>
            </a:lvl1pPr>
          </a:lstStyle>
          <a:p>
            <a:fld id="{86CB4B4D-7CA3-9044-876B-883B54F8677D}" type="slidenum">
              <a:t>‹#›</a:t>
            </a:fld>
            <a:endParaRPr/>
          </a:p>
        </p:txBody>
      </p:sp>
    </p:spTree>
  </p:cSld>
  <p:clrMapOvr>
    <a:masterClrMapping/>
  </p:clrMapOvr>
  <p:transition spd="med"/>
</p:sldLayout>
</file>

<file path=ppt/slideLayouts/slideLayout220.xml><?xml version="1.0" encoding="utf-8"?>
<p:sldLayout xmlns:a="http://schemas.openxmlformats.org/drawingml/2006/main" xmlns:r="http://schemas.openxmlformats.org/officeDocument/2006/relationships" xmlns:p="http://schemas.openxmlformats.org/presentationml/2006/main"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310" name="Title Text"/>
          <p:cNvSpPr txBox="1">
            <a:spLocks noGrp="1"/>
          </p:cNvSpPr>
          <p:nvPr>
            <p:ph type="title"/>
          </p:nvPr>
        </p:nvSpPr>
        <p:spPr>
          <a:xfrm>
            <a:off x="914400" y="1676400"/>
            <a:ext cx="10363200" cy="1828800"/>
          </a:xfrm>
          <a:prstGeom prst="rect">
            <a:avLst/>
          </a:prstGeom>
        </p:spPr>
        <p:txBody>
          <a:bodyPr lIns="45719" tIns="45719" rIns="45719" bIns="45719" anchor="ctr"/>
          <a:lstStyle>
            <a:lvl1pPr algn="ctr">
              <a:lnSpc>
                <a:spcPct val="100000"/>
              </a:lnSpc>
              <a:defRPr sz="4400" cap="none">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311" name="Body Level One…"/>
          <p:cNvSpPr txBox="1">
            <a:spLocks noGrp="1"/>
          </p:cNvSpPr>
          <p:nvPr>
            <p:ph type="body" sz="quarter" idx="1"/>
          </p:nvPr>
        </p:nvSpPr>
        <p:spPr>
          <a:xfrm>
            <a:off x="1828800" y="3886200"/>
            <a:ext cx="8534400" cy="1752600"/>
          </a:xfrm>
          <a:prstGeom prst="rect">
            <a:avLst/>
          </a:prstGeom>
        </p:spPr>
        <p:txBody>
          <a:bodyPr lIns="45719" tIns="45719" rIns="45719" bIns="45719"/>
          <a:lstStyle>
            <a:lvl1pPr marL="0" indent="0" algn="ctr">
              <a:lnSpc>
                <a:spcPct val="100000"/>
              </a:lnSpc>
              <a:spcBef>
                <a:spcPts val="700"/>
              </a:spcBef>
              <a:buClrTx/>
              <a:buSzTx/>
              <a:buFontTx/>
              <a:buNone/>
              <a:defRPr sz="3200">
                <a:effectLst>
                  <a:outerShdw blurRad="38100" dist="38100" dir="2700000" rotWithShape="0">
                    <a:srgbClr val="000000"/>
                  </a:outerShdw>
                </a:effectLst>
                <a:latin typeface="Tahoma"/>
                <a:ea typeface="Tahoma"/>
                <a:cs typeface="Tahoma"/>
                <a:sym typeface="Tahoma"/>
              </a:defRPr>
            </a:lvl1pPr>
            <a:lvl2pPr marL="783771" indent="-326571" algn="ctr">
              <a:lnSpc>
                <a:spcPct val="100000"/>
              </a:lnSpc>
              <a:spcBef>
                <a:spcPts val="700"/>
              </a:spcBef>
              <a:buClrTx/>
              <a:buSzPct val="65000"/>
              <a:buFontTx/>
              <a:buChar char="■"/>
              <a:defRPr sz="3200">
                <a:effectLst>
                  <a:outerShdw blurRad="38100" dist="38100" dir="2700000" rotWithShape="0">
                    <a:srgbClr val="000000"/>
                  </a:outerShdw>
                </a:effectLst>
                <a:latin typeface="Tahoma"/>
                <a:ea typeface="Tahoma"/>
                <a:cs typeface="Tahoma"/>
                <a:sym typeface="Tahoma"/>
              </a:defRPr>
            </a:lvl2pPr>
            <a:lvl3pPr marL="1219200" indent="-304800" algn="ctr">
              <a:lnSpc>
                <a:spcPct val="100000"/>
              </a:lnSpc>
              <a:spcBef>
                <a:spcPts val="700"/>
              </a:spcBef>
              <a:buClrTx/>
              <a:buSzPct val="65000"/>
              <a:buFontTx/>
              <a:buChar char="■"/>
              <a:defRPr sz="3200">
                <a:effectLst>
                  <a:outerShdw blurRad="38100" dist="38100" dir="2700000" rotWithShape="0">
                    <a:srgbClr val="000000"/>
                  </a:outerShdw>
                </a:effectLst>
                <a:latin typeface="Tahoma"/>
                <a:ea typeface="Tahoma"/>
                <a:cs typeface="Tahoma"/>
                <a:sym typeface="Tahoma"/>
              </a:defRPr>
            </a:lvl3pPr>
            <a:lvl4pPr marL="1737360" indent="-365760" algn="ctr">
              <a:lnSpc>
                <a:spcPct val="100000"/>
              </a:lnSpc>
              <a:spcBef>
                <a:spcPts val="700"/>
              </a:spcBef>
              <a:buClrTx/>
              <a:buSzPct val="65000"/>
              <a:buFontTx/>
              <a:buChar char="■"/>
              <a:defRPr sz="3200">
                <a:effectLst>
                  <a:outerShdw blurRad="38100" dist="38100" dir="2700000" rotWithShape="0">
                    <a:srgbClr val="000000"/>
                  </a:outerShdw>
                </a:effectLst>
                <a:latin typeface="Tahoma"/>
                <a:ea typeface="Tahoma"/>
                <a:cs typeface="Tahoma"/>
                <a:sym typeface="Tahoma"/>
              </a:defRPr>
            </a:lvl4pPr>
            <a:lvl5pPr marL="2194560" indent="-365760" algn="ctr">
              <a:lnSpc>
                <a:spcPct val="100000"/>
              </a:lnSpc>
              <a:spcBef>
                <a:spcPts val="700"/>
              </a:spcBef>
              <a:buClrTx/>
              <a:buSzPct val="65000"/>
              <a:buFontTx/>
              <a:buChar char="■"/>
              <a:defRPr sz="3200">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312" name="Slide Number"/>
          <p:cNvSpPr txBox="1">
            <a:spLocks noGrp="1"/>
          </p:cNvSpPr>
          <p:nvPr>
            <p:ph type="sldNum" sz="quarter" idx="2"/>
          </p:nvPr>
        </p:nvSpPr>
        <p:spPr>
          <a:xfrm>
            <a:off x="11280492" y="6432651"/>
            <a:ext cx="301909" cy="288825"/>
          </a:xfrm>
          <a:prstGeom prst="rect">
            <a:avLst/>
          </a:prstGeom>
        </p:spPr>
        <p:txBody>
          <a:bodyPr lIns="45719" tIns="45719" rIns="45719" bIns="45719" anchor="b"/>
          <a:lstStyle>
            <a:lvl1pPr>
              <a:defRPr sz="1400">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type="tx">
  <p:cSld name="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319" name="Title Text"/>
          <p:cNvSpPr txBox="1">
            <a:spLocks noGrp="1"/>
          </p:cNvSpPr>
          <p:nvPr>
            <p:ph type="title"/>
          </p:nvPr>
        </p:nvSpPr>
        <p:spPr>
          <a:xfrm>
            <a:off x="609600" y="381000"/>
            <a:ext cx="10972800" cy="1371600"/>
          </a:xfrm>
          <a:prstGeom prst="rect">
            <a:avLst/>
          </a:prstGeom>
        </p:spPr>
        <p:txBody>
          <a:bodyPr lIns="45719" tIns="45719" rIns="45719" bIns="45719" anchor="ctr"/>
          <a:lstStyle>
            <a:lvl1pPr algn="ctr">
              <a:lnSpc>
                <a:spcPct val="100000"/>
              </a:lnSpc>
              <a:defRPr sz="4400" cap="none">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320" name="Body Level One…"/>
          <p:cNvSpPr txBox="1">
            <a:spLocks noGrp="1"/>
          </p:cNvSpPr>
          <p:nvPr>
            <p:ph type="body" idx="1"/>
          </p:nvPr>
        </p:nvSpPr>
        <p:spPr>
          <a:xfrm>
            <a:off x="609600" y="1981200"/>
            <a:ext cx="10972800" cy="4114800"/>
          </a:xfrm>
          <a:prstGeom prst="rect">
            <a:avLst/>
          </a:prstGeom>
        </p:spPr>
        <p:txBody>
          <a:bodyPr lIns="45719" tIns="45719" rIns="45719" bIns="45719"/>
          <a:lstStyle>
            <a:lvl1pPr marL="342900" indent="-342900">
              <a:lnSpc>
                <a:spcPct val="100000"/>
              </a:lnSpc>
              <a:spcBef>
                <a:spcPts val="700"/>
              </a:spcBef>
              <a:buClr>
                <a:srgbClr val="00CCFF"/>
              </a:buClr>
              <a:buSzPct val="65000"/>
              <a:buFontTx/>
              <a:buChar char="■"/>
              <a:defRPr sz="3200">
                <a:effectLst>
                  <a:outerShdw blurRad="38100" dist="38100" dir="2700000" rotWithShape="0">
                    <a:srgbClr val="000000"/>
                  </a:outerShdw>
                </a:effectLst>
                <a:latin typeface="Tahoma"/>
                <a:ea typeface="Tahoma"/>
                <a:cs typeface="Tahoma"/>
                <a:sym typeface="Tahoma"/>
              </a:defRPr>
            </a:lvl1pPr>
            <a:lvl2pPr marL="783771" indent="-326571">
              <a:lnSpc>
                <a:spcPct val="100000"/>
              </a:lnSpc>
              <a:spcBef>
                <a:spcPts val="700"/>
              </a:spcBef>
              <a:buClr>
                <a:srgbClr val="00CCFF"/>
              </a:buClr>
              <a:buSzPct val="65000"/>
              <a:buFontTx/>
              <a:buChar char="■"/>
              <a:defRPr sz="3200">
                <a:effectLst>
                  <a:outerShdw blurRad="38100" dist="38100" dir="2700000" rotWithShape="0">
                    <a:srgbClr val="000000"/>
                  </a:outerShdw>
                </a:effectLst>
                <a:latin typeface="Tahoma"/>
                <a:ea typeface="Tahoma"/>
                <a:cs typeface="Tahoma"/>
                <a:sym typeface="Tahoma"/>
              </a:defRPr>
            </a:lvl2pPr>
            <a:lvl3pPr marL="1219200" indent="-304800">
              <a:lnSpc>
                <a:spcPct val="100000"/>
              </a:lnSpc>
              <a:spcBef>
                <a:spcPts val="700"/>
              </a:spcBef>
              <a:buClr>
                <a:srgbClr val="00CCFF"/>
              </a:buClr>
              <a:buSzPct val="65000"/>
              <a:buFontTx/>
              <a:buChar char="■"/>
              <a:defRPr sz="3200">
                <a:effectLst>
                  <a:outerShdw blurRad="38100" dist="38100" dir="2700000" rotWithShape="0">
                    <a:srgbClr val="000000"/>
                  </a:outerShdw>
                </a:effectLst>
                <a:latin typeface="Tahoma"/>
                <a:ea typeface="Tahoma"/>
                <a:cs typeface="Tahoma"/>
                <a:sym typeface="Tahoma"/>
              </a:defRPr>
            </a:lvl3pPr>
            <a:lvl4pPr marL="1737360" indent="-365760">
              <a:lnSpc>
                <a:spcPct val="100000"/>
              </a:lnSpc>
              <a:spcBef>
                <a:spcPts val="700"/>
              </a:spcBef>
              <a:buClr>
                <a:srgbClr val="00CCFF"/>
              </a:buClr>
              <a:buSzPct val="65000"/>
              <a:buFontTx/>
              <a:buChar char="■"/>
              <a:defRPr sz="3200">
                <a:effectLst>
                  <a:outerShdw blurRad="38100" dist="38100" dir="2700000" rotWithShape="0">
                    <a:srgbClr val="000000"/>
                  </a:outerShdw>
                </a:effectLst>
                <a:latin typeface="Tahoma"/>
                <a:ea typeface="Tahoma"/>
                <a:cs typeface="Tahoma"/>
                <a:sym typeface="Tahoma"/>
              </a:defRPr>
            </a:lvl4pPr>
            <a:lvl5pPr marL="2194560" indent="-365760">
              <a:lnSpc>
                <a:spcPct val="100000"/>
              </a:lnSpc>
              <a:spcBef>
                <a:spcPts val="700"/>
              </a:spcBef>
              <a:buClr>
                <a:srgbClr val="00CCFF"/>
              </a:buClr>
              <a:buSzPct val="65000"/>
              <a:buFontTx/>
              <a:buChar char="■"/>
              <a:defRPr sz="3200">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321" name="Slide Number"/>
          <p:cNvSpPr txBox="1">
            <a:spLocks noGrp="1"/>
          </p:cNvSpPr>
          <p:nvPr>
            <p:ph type="sldNum" sz="quarter" idx="2"/>
          </p:nvPr>
        </p:nvSpPr>
        <p:spPr>
          <a:xfrm>
            <a:off x="11280492" y="6432651"/>
            <a:ext cx="301909" cy="288825"/>
          </a:xfrm>
          <a:prstGeom prst="rect">
            <a:avLst/>
          </a:prstGeom>
        </p:spPr>
        <p:txBody>
          <a:bodyPr lIns="45719" tIns="45719" rIns="45719" bIns="45719" anchor="b"/>
          <a:lstStyle>
            <a:lvl1pPr>
              <a:defRPr sz="1400">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type="tx">
  <p:cSld name="Title and Content 0">
    <p:bg>
      <p:bgPr>
        <a:solidFill>
          <a:srgbClr val="003366"/>
        </a:solidFill>
        <a:effectLst/>
      </p:bgPr>
    </p:bg>
    <p:spTree>
      <p:nvGrpSpPr>
        <p:cNvPr id="1" name=""/>
        <p:cNvGrpSpPr/>
        <p:nvPr/>
      </p:nvGrpSpPr>
      <p:grpSpPr>
        <a:xfrm>
          <a:off x="0" y="0"/>
          <a:ext cx="0" cy="0"/>
          <a:chOff x="0" y="0"/>
          <a:chExt cx="0" cy="0"/>
        </a:xfrm>
      </p:grpSpPr>
      <p:sp>
        <p:nvSpPr>
          <p:cNvPr id="2328" name="Title Text"/>
          <p:cNvSpPr txBox="1">
            <a:spLocks noGrp="1"/>
          </p:cNvSpPr>
          <p:nvPr>
            <p:ph type="title"/>
          </p:nvPr>
        </p:nvSpPr>
        <p:spPr>
          <a:xfrm>
            <a:off x="609600" y="381000"/>
            <a:ext cx="10972800" cy="1371600"/>
          </a:xfrm>
          <a:prstGeom prst="rect">
            <a:avLst/>
          </a:prstGeom>
        </p:spPr>
        <p:txBody>
          <a:bodyPr lIns="45719" tIns="45719" rIns="45719" bIns="45719" anchor="ctr"/>
          <a:lstStyle>
            <a:lvl1pPr algn="ctr">
              <a:lnSpc>
                <a:spcPct val="100000"/>
              </a:lnSpc>
              <a:defRPr sz="4400" cap="none">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329" name="Body Level One…"/>
          <p:cNvSpPr txBox="1">
            <a:spLocks noGrp="1"/>
          </p:cNvSpPr>
          <p:nvPr>
            <p:ph type="body" idx="1"/>
          </p:nvPr>
        </p:nvSpPr>
        <p:spPr>
          <a:xfrm>
            <a:off x="609600" y="1981200"/>
            <a:ext cx="10972800" cy="4114800"/>
          </a:xfrm>
          <a:prstGeom prst="rect">
            <a:avLst/>
          </a:prstGeom>
        </p:spPr>
        <p:txBody>
          <a:bodyPr lIns="45719" tIns="45719" rIns="45719" bIns="45719"/>
          <a:lstStyle>
            <a:lvl1pPr marL="342900" indent="-342900">
              <a:lnSpc>
                <a:spcPct val="100000"/>
              </a:lnSpc>
              <a:spcBef>
                <a:spcPts val="700"/>
              </a:spcBef>
              <a:buClr>
                <a:srgbClr val="00CCFF"/>
              </a:buClr>
              <a:buSzPct val="65000"/>
              <a:buFontTx/>
              <a:buChar char="■"/>
              <a:defRPr sz="3200">
                <a:effectLst>
                  <a:outerShdw blurRad="38100" dist="38100" dir="2700000" rotWithShape="0">
                    <a:srgbClr val="000000"/>
                  </a:outerShdw>
                </a:effectLst>
                <a:latin typeface="Tahoma"/>
                <a:ea typeface="Tahoma"/>
                <a:cs typeface="Tahoma"/>
                <a:sym typeface="Tahoma"/>
              </a:defRPr>
            </a:lvl1pPr>
            <a:lvl2pPr marL="783771" indent="-326571">
              <a:lnSpc>
                <a:spcPct val="100000"/>
              </a:lnSpc>
              <a:spcBef>
                <a:spcPts val="700"/>
              </a:spcBef>
              <a:buClr>
                <a:srgbClr val="00CCFF"/>
              </a:buClr>
              <a:buSzPct val="65000"/>
              <a:buFontTx/>
              <a:buChar char="■"/>
              <a:defRPr sz="3200">
                <a:effectLst>
                  <a:outerShdw blurRad="38100" dist="38100" dir="2700000" rotWithShape="0">
                    <a:srgbClr val="000000"/>
                  </a:outerShdw>
                </a:effectLst>
                <a:latin typeface="Tahoma"/>
                <a:ea typeface="Tahoma"/>
                <a:cs typeface="Tahoma"/>
                <a:sym typeface="Tahoma"/>
              </a:defRPr>
            </a:lvl2pPr>
            <a:lvl3pPr marL="1219200" indent="-304800">
              <a:lnSpc>
                <a:spcPct val="100000"/>
              </a:lnSpc>
              <a:spcBef>
                <a:spcPts val="700"/>
              </a:spcBef>
              <a:buClr>
                <a:srgbClr val="00CCFF"/>
              </a:buClr>
              <a:buSzPct val="65000"/>
              <a:buFontTx/>
              <a:buChar char="■"/>
              <a:defRPr sz="3200">
                <a:effectLst>
                  <a:outerShdw blurRad="38100" dist="38100" dir="2700000" rotWithShape="0">
                    <a:srgbClr val="000000"/>
                  </a:outerShdw>
                </a:effectLst>
                <a:latin typeface="Tahoma"/>
                <a:ea typeface="Tahoma"/>
                <a:cs typeface="Tahoma"/>
                <a:sym typeface="Tahoma"/>
              </a:defRPr>
            </a:lvl3pPr>
            <a:lvl4pPr marL="1737360" indent="-365760">
              <a:lnSpc>
                <a:spcPct val="100000"/>
              </a:lnSpc>
              <a:spcBef>
                <a:spcPts val="700"/>
              </a:spcBef>
              <a:buClr>
                <a:srgbClr val="00CCFF"/>
              </a:buClr>
              <a:buSzPct val="65000"/>
              <a:buFontTx/>
              <a:buChar char="■"/>
              <a:defRPr sz="3200">
                <a:effectLst>
                  <a:outerShdw blurRad="38100" dist="38100" dir="2700000" rotWithShape="0">
                    <a:srgbClr val="000000"/>
                  </a:outerShdw>
                </a:effectLst>
                <a:latin typeface="Tahoma"/>
                <a:ea typeface="Tahoma"/>
                <a:cs typeface="Tahoma"/>
                <a:sym typeface="Tahoma"/>
              </a:defRPr>
            </a:lvl4pPr>
            <a:lvl5pPr marL="2194560" indent="-365760">
              <a:lnSpc>
                <a:spcPct val="100000"/>
              </a:lnSpc>
              <a:spcBef>
                <a:spcPts val="700"/>
              </a:spcBef>
              <a:buClr>
                <a:srgbClr val="00CCFF"/>
              </a:buClr>
              <a:buSzPct val="65000"/>
              <a:buFontTx/>
              <a:buChar char="■"/>
              <a:defRPr sz="3200">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330" name="Slide Number"/>
          <p:cNvSpPr txBox="1">
            <a:spLocks noGrp="1"/>
          </p:cNvSpPr>
          <p:nvPr>
            <p:ph type="sldNum" sz="quarter" idx="2"/>
          </p:nvPr>
        </p:nvSpPr>
        <p:spPr>
          <a:xfrm>
            <a:off x="11280492" y="6432651"/>
            <a:ext cx="301909" cy="288825"/>
          </a:xfrm>
          <a:prstGeom prst="rect">
            <a:avLst/>
          </a:prstGeom>
        </p:spPr>
        <p:txBody>
          <a:bodyPr lIns="45719" tIns="45719" rIns="45719" bIns="45719" anchor="b"/>
          <a:lstStyle>
            <a:lvl1pPr>
              <a:defRPr sz="1400">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type="tx">
  <p:cSld name="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337" name="Title Text"/>
          <p:cNvSpPr txBox="1">
            <a:spLocks noGrp="1"/>
          </p:cNvSpPr>
          <p:nvPr>
            <p:ph type="title"/>
          </p:nvPr>
        </p:nvSpPr>
        <p:spPr>
          <a:xfrm>
            <a:off x="831850" y="1709739"/>
            <a:ext cx="10515601" cy="2852737"/>
          </a:xfrm>
          <a:prstGeom prst="rect">
            <a:avLst/>
          </a:prstGeom>
        </p:spPr>
        <p:txBody>
          <a:bodyPr lIns="45719" tIns="45719" rIns="45719" bIns="45719"/>
          <a:lstStyle>
            <a:lvl1pPr algn="ctr">
              <a:lnSpc>
                <a:spcPct val="100000"/>
              </a:lnSpc>
              <a:defRPr sz="6000" cap="none">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338" name="Body Level One…"/>
          <p:cNvSpPr txBox="1">
            <a:spLocks noGrp="1"/>
          </p:cNvSpPr>
          <p:nvPr>
            <p:ph type="body" sz="quarter" idx="1"/>
          </p:nvPr>
        </p:nvSpPr>
        <p:spPr>
          <a:xfrm>
            <a:off x="831850" y="4589464"/>
            <a:ext cx="10515601" cy="1500188"/>
          </a:xfrm>
          <a:prstGeom prst="rect">
            <a:avLst/>
          </a:prstGeom>
        </p:spPr>
        <p:txBody>
          <a:bodyPr lIns="45719" tIns="45719" rIns="45719" bIns="45719"/>
          <a:lstStyle>
            <a:lvl1pPr marL="0" indent="0">
              <a:lnSpc>
                <a:spcPct val="100000"/>
              </a:lnSpc>
              <a:spcBef>
                <a:spcPts val="500"/>
              </a:spcBef>
              <a:buClrTx/>
              <a:buSzTx/>
              <a:buFontTx/>
              <a:buNone/>
              <a:defRPr sz="2400">
                <a:effectLst>
                  <a:outerShdw blurRad="38100" dist="38100" dir="2700000" rotWithShape="0">
                    <a:srgbClr val="000000"/>
                  </a:outerShdw>
                </a:effectLst>
                <a:latin typeface="Tahoma"/>
                <a:ea typeface="Tahoma"/>
                <a:cs typeface="Tahoma"/>
                <a:sym typeface="Tahoma"/>
              </a:defRPr>
            </a:lvl1pPr>
            <a:lvl2pPr marL="0" indent="457200">
              <a:lnSpc>
                <a:spcPct val="100000"/>
              </a:lnSpc>
              <a:spcBef>
                <a:spcPts val="500"/>
              </a:spcBef>
              <a:buClrTx/>
              <a:buSzTx/>
              <a:buFontTx/>
              <a:buNone/>
              <a:defRPr sz="2400">
                <a:effectLst>
                  <a:outerShdw blurRad="38100" dist="38100" dir="2700000" rotWithShape="0">
                    <a:srgbClr val="000000"/>
                  </a:outerShdw>
                </a:effectLst>
                <a:latin typeface="Tahoma"/>
                <a:ea typeface="Tahoma"/>
                <a:cs typeface="Tahoma"/>
                <a:sym typeface="Tahoma"/>
              </a:defRPr>
            </a:lvl2pPr>
            <a:lvl3pPr marL="0" indent="914400">
              <a:lnSpc>
                <a:spcPct val="100000"/>
              </a:lnSpc>
              <a:spcBef>
                <a:spcPts val="500"/>
              </a:spcBef>
              <a:buClrTx/>
              <a:buSzTx/>
              <a:buFontTx/>
              <a:buNone/>
              <a:defRPr sz="2400">
                <a:effectLst>
                  <a:outerShdw blurRad="38100" dist="38100" dir="2700000" rotWithShape="0">
                    <a:srgbClr val="000000"/>
                  </a:outerShdw>
                </a:effectLst>
                <a:latin typeface="Tahoma"/>
                <a:ea typeface="Tahoma"/>
                <a:cs typeface="Tahoma"/>
                <a:sym typeface="Tahoma"/>
              </a:defRPr>
            </a:lvl3pPr>
            <a:lvl4pPr marL="0" indent="1371600">
              <a:lnSpc>
                <a:spcPct val="100000"/>
              </a:lnSpc>
              <a:spcBef>
                <a:spcPts val="500"/>
              </a:spcBef>
              <a:buClrTx/>
              <a:buSzTx/>
              <a:buFontTx/>
              <a:buNone/>
              <a:defRPr sz="2400">
                <a:effectLst>
                  <a:outerShdw blurRad="38100" dist="38100" dir="2700000" rotWithShape="0">
                    <a:srgbClr val="000000"/>
                  </a:outerShdw>
                </a:effectLst>
                <a:latin typeface="Tahoma"/>
                <a:ea typeface="Tahoma"/>
                <a:cs typeface="Tahoma"/>
                <a:sym typeface="Tahoma"/>
              </a:defRPr>
            </a:lvl4pPr>
            <a:lvl5pPr marL="0" indent="1828800">
              <a:lnSpc>
                <a:spcPct val="100000"/>
              </a:lnSpc>
              <a:spcBef>
                <a:spcPts val="500"/>
              </a:spcBef>
              <a:buClrTx/>
              <a:buSzTx/>
              <a:buFontTx/>
              <a:buNone/>
              <a:defRPr sz="2400">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339" name="Slide Number"/>
          <p:cNvSpPr txBox="1">
            <a:spLocks noGrp="1"/>
          </p:cNvSpPr>
          <p:nvPr>
            <p:ph type="sldNum" sz="quarter" idx="2"/>
          </p:nvPr>
        </p:nvSpPr>
        <p:spPr>
          <a:xfrm>
            <a:off x="11280492" y="6432651"/>
            <a:ext cx="301909" cy="288825"/>
          </a:xfrm>
          <a:prstGeom prst="rect">
            <a:avLst/>
          </a:prstGeom>
        </p:spPr>
        <p:txBody>
          <a:bodyPr lIns="45719" tIns="45719" rIns="45719" bIns="45719" anchor="b"/>
          <a:lstStyle>
            <a:lvl1pPr>
              <a:defRPr sz="1400">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type="tx">
  <p:cSld name="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346" name="Title Text"/>
          <p:cNvSpPr txBox="1">
            <a:spLocks noGrp="1"/>
          </p:cNvSpPr>
          <p:nvPr>
            <p:ph type="title"/>
          </p:nvPr>
        </p:nvSpPr>
        <p:spPr>
          <a:xfrm>
            <a:off x="609600" y="381000"/>
            <a:ext cx="10972800" cy="1371600"/>
          </a:xfrm>
          <a:prstGeom prst="rect">
            <a:avLst/>
          </a:prstGeom>
        </p:spPr>
        <p:txBody>
          <a:bodyPr lIns="45719" tIns="45719" rIns="45719" bIns="45719" anchor="ctr"/>
          <a:lstStyle>
            <a:lvl1pPr algn="ctr">
              <a:lnSpc>
                <a:spcPct val="100000"/>
              </a:lnSpc>
              <a:defRPr sz="4400" cap="none">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347" name="Body Level One…"/>
          <p:cNvSpPr txBox="1">
            <a:spLocks noGrp="1"/>
          </p:cNvSpPr>
          <p:nvPr>
            <p:ph type="body" sz="half" idx="1"/>
          </p:nvPr>
        </p:nvSpPr>
        <p:spPr>
          <a:xfrm>
            <a:off x="609600" y="1981200"/>
            <a:ext cx="5384800" cy="4114800"/>
          </a:xfrm>
          <a:prstGeom prst="rect">
            <a:avLst/>
          </a:prstGeom>
        </p:spPr>
        <p:txBody>
          <a:bodyPr lIns="45719" tIns="45719" rIns="45719" bIns="45719"/>
          <a:lstStyle>
            <a:lvl1pPr marL="342900" indent="-342900">
              <a:lnSpc>
                <a:spcPct val="100000"/>
              </a:lnSpc>
              <a:spcBef>
                <a:spcPts val="700"/>
              </a:spcBef>
              <a:buClr>
                <a:srgbClr val="00CCFF"/>
              </a:buClr>
              <a:buSzPct val="65000"/>
              <a:buFontTx/>
              <a:buChar char="■"/>
              <a:defRPr sz="3200">
                <a:effectLst>
                  <a:outerShdw blurRad="38100" dist="38100" dir="2700000" rotWithShape="0">
                    <a:srgbClr val="000000"/>
                  </a:outerShdw>
                </a:effectLst>
                <a:latin typeface="Tahoma"/>
                <a:ea typeface="Tahoma"/>
                <a:cs typeface="Tahoma"/>
                <a:sym typeface="Tahoma"/>
              </a:defRPr>
            </a:lvl1pPr>
            <a:lvl2pPr marL="783771" indent="-326571">
              <a:lnSpc>
                <a:spcPct val="100000"/>
              </a:lnSpc>
              <a:spcBef>
                <a:spcPts val="700"/>
              </a:spcBef>
              <a:buClr>
                <a:srgbClr val="00CCFF"/>
              </a:buClr>
              <a:buSzPct val="65000"/>
              <a:buFontTx/>
              <a:buChar char="■"/>
              <a:defRPr sz="3200">
                <a:effectLst>
                  <a:outerShdw blurRad="38100" dist="38100" dir="2700000" rotWithShape="0">
                    <a:srgbClr val="000000"/>
                  </a:outerShdw>
                </a:effectLst>
                <a:latin typeface="Tahoma"/>
                <a:ea typeface="Tahoma"/>
                <a:cs typeface="Tahoma"/>
                <a:sym typeface="Tahoma"/>
              </a:defRPr>
            </a:lvl2pPr>
            <a:lvl3pPr marL="1219200" indent="-304800">
              <a:lnSpc>
                <a:spcPct val="100000"/>
              </a:lnSpc>
              <a:spcBef>
                <a:spcPts val="700"/>
              </a:spcBef>
              <a:buClr>
                <a:srgbClr val="00CCFF"/>
              </a:buClr>
              <a:buSzPct val="65000"/>
              <a:buFontTx/>
              <a:buChar char="■"/>
              <a:defRPr sz="3200">
                <a:effectLst>
                  <a:outerShdw blurRad="38100" dist="38100" dir="2700000" rotWithShape="0">
                    <a:srgbClr val="000000"/>
                  </a:outerShdw>
                </a:effectLst>
                <a:latin typeface="Tahoma"/>
                <a:ea typeface="Tahoma"/>
                <a:cs typeface="Tahoma"/>
                <a:sym typeface="Tahoma"/>
              </a:defRPr>
            </a:lvl3pPr>
            <a:lvl4pPr marL="1737360" indent="-365760">
              <a:lnSpc>
                <a:spcPct val="100000"/>
              </a:lnSpc>
              <a:spcBef>
                <a:spcPts val="700"/>
              </a:spcBef>
              <a:buClr>
                <a:srgbClr val="00CCFF"/>
              </a:buClr>
              <a:buSzPct val="65000"/>
              <a:buFontTx/>
              <a:buChar char="■"/>
              <a:defRPr sz="3200">
                <a:effectLst>
                  <a:outerShdw blurRad="38100" dist="38100" dir="2700000" rotWithShape="0">
                    <a:srgbClr val="000000"/>
                  </a:outerShdw>
                </a:effectLst>
                <a:latin typeface="Tahoma"/>
                <a:ea typeface="Tahoma"/>
                <a:cs typeface="Tahoma"/>
                <a:sym typeface="Tahoma"/>
              </a:defRPr>
            </a:lvl4pPr>
            <a:lvl5pPr marL="2194560" indent="-365760">
              <a:lnSpc>
                <a:spcPct val="100000"/>
              </a:lnSpc>
              <a:spcBef>
                <a:spcPts val="700"/>
              </a:spcBef>
              <a:buClr>
                <a:srgbClr val="00CCFF"/>
              </a:buClr>
              <a:buSzPct val="65000"/>
              <a:buFontTx/>
              <a:buChar char="■"/>
              <a:defRPr sz="3200">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348" name="Slide Number"/>
          <p:cNvSpPr txBox="1">
            <a:spLocks noGrp="1"/>
          </p:cNvSpPr>
          <p:nvPr>
            <p:ph type="sldNum" sz="quarter" idx="2"/>
          </p:nvPr>
        </p:nvSpPr>
        <p:spPr>
          <a:xfrm>
            <a:off x="11280492" y="6432651"/>
            <a:ext cx="301909" cy="288825"/>
          </a:xfrm>
          <a:prstGeom prst="rect">
            <a:avLst/>
          </a:prstGeom>
        </p:spPr>
        <p:txBody>
          <a:bodyPr lIns="45719" tIns="45719" rIns="45719" bIns="45719" anchor="b"/>
          <a:lstStyle>
            <a:lvl1pPr>
              <a:defRPr sz="1400">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type="tx">
  <p:cSld name="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355" name="Title Text"/>
          <p:cNvSpPr txBox="1">
            <a:spLocks noGrp="1"/>
          </p:cNvSpPr>
          <p:nvPr>
            <p:ph type="title"/>
          </p:nvPr>
        </p:nvSpPr>
        <p:spPr>
          <a:xfrm>
            <a:off x="840317" y="365125"/>
            <a:ext cx="10515601" cy="1325564"/>
          </a:xfrm>
          <a:prstGeom prst="rect">
            <a:avLst/>
          </a:prstGeom>
        </p:spPr>
        <p:txBody>
          <a:bodyPr lIns="45719" tIns="45719" rIns="45719" bIns="45719" anchor="ctr"/>
          <a:lstStyle>
            <a:lvl1pPr algn="ctr">
              <a:lnSpc>
                <a:spcPct val="100000"/>
              </a:lnSpc>
              <a:defRPr sz="4400" cap="none">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356" name="Body Level One…"/>
          <p:cNvSpPr txBox="1">
            <a:spLocks noGrp="1"/>
          </p:cNvSpPr>
          <p:nvPr>
            <p:ph type="body" sz="quarter" idx="1"/>
          </p:nvPr>
        </p:nvSpPr>
        <p:spPr>
          <a:xfrm>
            <a:off x="840317" y="1681163"/>
            <a:ext cx="5158318" cy="823913"/>
          </a:xfrm>
          <a:prstGeom prst="rect">
            <a:avLst/>
          </a:prstGeom>
        </p:spPr>
        <p:txBody>
          <a:bodyPr lIns="45719" tIns="45719" rIns="45719" bIns="45719" anchor="b"/>
          <a:lstStyle>
            <a:lvl1pPr marL="0" indent="0">
              <a:lnSpc>
                <a:spcPct val="100000"/>
              </a:lnSpc>
              <a:spcBef>
                <a:spcPts val="500"/>
              </a:spcBef>
              <a:buClrTx/>
              <a:buSzTx/>
              <a:buFontTx/>
              <a:buNone/>
              <a:defRPr sz="2400" b="1">
                <a:effectLst>
                  <a:outerShdw blurRad="38100" dist="38100" dir="2700000" rotWithShape="0">
                    <a:srgbClr val="000000"/>
                  </a:outerShdw>
                </a:effectLst>
                <a:latin typeface="Tahoma"/>
                <a:ea typeface="Tahoma"/>
                <a:cs typeface="Tahoma"/>
                <a:sym typeface="Tahoma"/>
              </a:defRPr>
            </a:lvl1pPr>
            <a:lvl2pPr marL="0" indent="457200">
              <a:lnSpc>
                <a:spcPct val="100000"/>
              </a:lnSpc>
              <a:spcBef>
                <a:spcPts val="500"/>
              </a:spcBef>
              <a:buClrTx/>
              <a:buSzTx/>
              <a:buFontTx/>
              <a:buNone/>
              <a:defRPr sz="2400" b="1">
                <a:effectLst>
                  <a:outerShdw blurRad="38100" dist="38100" dir="2700000" rotWithShape="0">
                    <a:srgbClr val="000000"/>
                  </a:outerShdw>
                </a:effectLst>
                <a:latin typeface="Tahoma"/>
                <a:ea typeface="Tahoma"/>
                <a:cs typeface="Tahoma"/>
                <a:sym typeface="Tahoma"/>
              </a:defRPr>
            </a:lvl2pPr>
            <a:lvl3pPr marL="0" indent="914400">
              <a:lnSpc>
                <a:spcPct val="100000"/>
              </a:lnSpc>
              <a:spcBef>
                <a:spcPts val="500"/>
              </a:spcBef>
              <a:buClrTx/>
              <a:buSzTx/>
              <a:buFontTx/>
              <a:buNone/>
              <a:defRPr sz="2400" b="1">
                <a:effectLst>
                  <a:outerShdw blurRad="38100" dist="38100" dir="2700000" rotWithShape="0">
                    <a:srgbClr val="000000"/>
                  </a:outerShdw>
                </a:effectLst>
                <a:latin typeface="Tahoma"/>
                <a:ea typeface="Tahoma"/>
                <a:cs typeface="Tahoma"/>
                <a:sym typeface="Tahoma"/>
              </a:defRPr>
            </a:lvl3pPr>
            <a:lvl4pPr marL="0" indent="1371600">
              <a:lnSpc>
                <a:spcPct val="100000"/>
              </a:lnSpc>
              <a:spcBef>
                <a:spcPts val="500"/>
              </a:spcBef>
              <a:buClrTx/>
              <a:buSzTx/>
              <a:buFontTx/>
              <a:buNone/>
              <a:defRPr sz="2400" b="1">
                <a:effectLst>
                  <a:outerShdw blurRad="38100" dist="38100" dir="2700000" rotWithShape="0">
                    <a:srgbClr val="000000"/>
                  </a:outerShdw>
                </a:effectLst>
                <a:latin typeface="Tahoma"/>
                <a:ea typeface="Tahoma"/>
                <a:cs typeface="Tahoma"/>
                <a:sym typeface="Tahoma"/>
              </a:defRPr>
            </a:lvl4pPr>
            <a:lvl5pPr marL="0" indent="1828800">
              <a:lnSpc>
                <a:spcPct val="100000"/>
              </a:lnSpc>
              <a:spcBef>
                <a:spcPts val="500"/>
              </a:spcBef>
              <a:buClrTx/>
              <a:buSzTx/>
              <a:buFontTx/>
              <a:buNone/>
              <a:defRPr sz="2400" b="1">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357" name="Text Placeholder 4"/>
          <p:cNvSpPr>
            <a:spLocks noGrp="1"/>
          </p:cNvSpPr>
          <p:nvPr>
            <p:ph type="body" sz="quarter" idx="21"/>
          </p:nvPr>
        </p:nvSpPr>
        <p:spPr>
          <a:xfrm>
            <a:off x="6172200" y="1681163"/>
            <a:ext cx="5183717" cy="823913"/>
          </a:xfrm>
          <a:prstGeom prst="rect">
            <a:avLst/>
          </a:prstGeom>
        </p:spPr>
        <p:txBody>
          <a:bodyPr lIns="45719" tIns="45719" rIns="45719" bIns="45719" anchor="b"/>
          <a:lstStyle/>
          <a:p>
            <a:pPr marL="0" indent="0">
              <a:lnSpc>
                <a:spcPct val="100000"/>
              </a:lnSpc>
              <a:spcBef>
                <a:spcPts val="500"/>
              </a:spcBef>
              <a:buClrTx/>
              <a:buSzTx/>
              <a:buFontTx/>
              <a:buNone/>
              <a:defRPr sz="2400" b="1">
                <a:effectLst>
                  <a:outerShdw blurRad="38100" dist="38100" dir="2700000" rotWithShape="0">
                    <a:srgbClr val="000000"/>
                  </a:outerShdw>
                </a:effectLst>
                <a:latin typeface="Tahoma"/>
                <a:ea typeface="Tahoma"/>
                <a:cs typeface="Tahoma"/>
                <a:sym typeface="Tahoma"/>
              </a:defRPr>
            </a:pPr>
            <a:endParaRPr/>
          </a:p>
        </p:txBody>
      </p:sp>
      <p:sp>
        <p:nvSpPr>
          <p:cNvPr id="2358" name="Slide Number"/>
          <p:cNvSpPr txBox="1">
            <a:spLocks noGrp="1"/>
          </p:cNvSpPr>
          <p:nvPr>
            <p:ph type="sldNum" sz="quarter" idx="2"/>
          </p:nvPr>
        </p:nvSpPr>
        <p:spPr>
          <a:xfrm>
            <a:off x="11280492" y="6432651"/>
            <a:ext cx="301909" cy="288825"/>
          </a:xfrm>
          <a:prstGeom prst="rect">
            <a:avLst/>
          </a:prstGeom>
        </p:spPr>
        <p:txBody>
          <a:bodyPr lIns="45719" tIns="45719" rIns="45719" bIns="45719" anchor="b"/>
          <a:lstStyle>
            <a:lvl1pPr>
              <a:defRPr sz="1400">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type="tx">
  <p:cSld name="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365" name="Title Text"/>
          <p:cNvSpPr txBox="1">
            <a:spLocks noGrp="1"/>
          </p:cNvSpPr>
          <p:nvPr>
            <p:ph type="title"/>
          </p:nvPr>
        </p:nvSpPr>
        <p:spPr>
          <a:xfrm>
            <a:off x="609600" y="381000"/>
            <a:ext cx="10972800" cy="1371600"/>
          </a:xfrm>
          <a:prstGeom prst="rect">
            <a:avLst/>
          </a:prstGeom>
        </p:spPr>
        <p:txBody>
          <a:bodyPr lIns="45719" tIns="45719" rIns="45719" bIns="45719" anchor="ctr"/>
          <a:lstStyle>
            <a:lvl1pPr algn="ctr">
              <a:lnSpc>
                <a:spcPct val="100000"/>
              </a:lnSpc>
              <a:defRPr sz="4400" cap="none">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366" name="Slide Number"/>
          <p:cNvSpPr txBox="1">
            <a:spLocks noGrp="1"/>
          </p:cNvSpPr>
          <p:nvPr>
            <p:ph type="sldNum" sz="quarter" idx="2"/>
          </p:nvPr>
        </p:nvSpPr>
        <p:spPr>
          <a:xfrm>
            <a:off x="11280492" y="6432651"/>
            <a:ext cx="301909" cy="288825"/>
          </a:xfrm>
          <a:prstGeom prst="rect">
            <a:avLst/>
          </a:prstGeom>
        </p:spPr>
        <p:txBody>
          <a:bodyPr lIns="45719" tIns="45719" rIns="45719" bIns="45719" anchor="b"/>
          <a:lstStyle>
            <a:lvl1pPr>
              <a:defRPr sz="1400">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373" name="Slide Number"/>
          <p:cNvSpPr txBox="1">
            <a:spLocks noGrp="1"/>
          </p:cNvSpPr>
          <p:nvPr>
            <p:ph type="sldNum" sz="quarter" idx="2"/>
          </p:nvPr>
        </p:nvSpPr>
        <p:spPr>
          <a:xfrm>
            <a:off x="11280492" y="6432651"/>
            <a:ext cx="301909" cy="288825"/>
          </a:xfrm>
          <a:prstGeom prst="rect">
            <a:avLst/>
          </a:prstGeom>
        </p:spPr>
        <p:txBody>
          <a:bodyPr lIns="45719" tIns="45719" rIns="45719" bIns="45719" anchor="b"/>
          <a:lstStyle>
            <a:lvl1pPr>
              <a:defRPr sz="1400">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type="tx">
  <p:cSld name="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380" name="Title Text"/>
          <p:cNvSpPr txBox="1">
            <a:spLocks noGrp="1"/>
          </p:cNvSpPr>
          <p:nvPr>
            <p:ph type="title"/>
          </p:nvPr>
        </p:nvSpPr>
        <p:spPr>
          <a:xfrm>
            <a:off x="840317" y="457200"/>
            <a:ext cx="3932768" cy="1600200"/>
          </a:xfrm>
          <a:prstGeom prst="rect">
            <a:avLst/>
          </a:prstGeom>
        </p:spPr>
        <p:txBody>
          <a:bodyPr lIns="45719" tIns="45719" rIns="45719" bIns="45719"/>
          <a:lstStyle>
            <a:lvl1pPr algn="ctr">
              <a:lnSpc>
                <a:spcPct val="100000"/>
              </a:lnSpc>
              <a:defRPr sz="3200" cap="none">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381" name="Body Level One…"/>
          <p:cNvSpPr txBox="1">
            <a:spLocks noGrp="1"/>
          </p:cNvSpPr>
          <p:nvPr>
            <p:ph type="body" sz="half" idx="1"/>
          </p:nvPr>
        </p:nvSpPr>
        <p:spPr>
          <a:xfrm>
            <a:off x="5183716" y="987425"/>
            <a:ext cx="6172201" cy="4873626"/>
          </a:xfrm>
          <a:prstGeom prst="rect">
            <a:avLst/>
          </a:prstGeom>
        </p:spPr>
        <p:txBody>
          <a:bodyPr lIns="45719" tIns="45719" rIns="45719" bIns="45719"/>
          <a:lstStyle>
            <a:lvl1pPr marL="342900" indent="-342900">
              <a:lnSpc>
                <a:spcPct val="100000"/>
              </a:lnSpc>
              <a:spcBef>
                <a:spcPts val="700"/>
              </a:spcBef>
              <a:buClr>
                <a:srgbClr val="00CCFF"/>
              </a:buClr>
              <a:buSzPct val="65000"/>
              <a:buFontTx/>
              <a:buChar char="■"/>
              <a:defRPr sz="3200">
                <a:effectLst>
                  <a:outerShdw blurRad="38100" dist="38100" dir="2700000" rotWithShape="0">
                    <a:srgbClr val="000000"/>
                  </a:outerShdw>
                </a:effectLst>
                <a:latin typeface="Tahoma"/>
                <a:ea typeface="Tahoma"/>
                <a:cs typeface="Tahoma"/>
                <a:sym typeface="Tahoma"/>
              </a:defRPr>
            </a:lvl1pPr>
            <a:lvl2pPr marL="783771" indent="-326571">
              <a:lnSpc>
                <a:spcPct val="100000"/>
              </a:lnSpc>
              <a:spcBef>
                <a:spcPts val="700"/>
              </a:spcBef>
              <a:buClr>
                <a:srgbClr val="00CCFF"/>
              </a:buClr>
              <a:buSzPct val="65000"/>
              <a:buFontTx/>
              <a:buChar char="■"/>
              <a:defRPr sz="3200">
                <a:effectLst>
                  <a:outerShdw blurRad="38100" dist="38100" dir="2700000" rotWithShape="0">
                    <a:srgbClr val="000000"/>
                  </a:outerShdw>
                </a:effectLst>
                <a:latin typeface="Tahoma"/>
                <a:ea typeface="Tahoma"/>
                <a:cs typeface="Tahoma"/>
                <a:sym typeface="Tahoma"/>
              </a:defRPr>
            </a:lvl2pPr>
            <a:lvl3pPr marL="1219200" indent="-304800">
              <a:lnSpc>
                <a:spcPct val="100000"/>
              </a:lnSpc>
              <a:spcBef>
                <a:spcPts val="700"/>
              </a:spcBef>
              <a:buClr>
                <a:srgbClr val="00CCFF"/>
              </a:buClr>
              <a:buSzPct val="65000"/>
              <a:buFontTx/>
              <a:buChar char="■"/>
              <a:defRPr sz="3200">
                <a:effectLst>
                  <a:outerShdw blurRad="38100" dist="38100" dir="2700000" rotWithShape="0">
                    <a:srgbClr val="000000"/>
                  </a:outerShdw>
                </a:effectLst>
                <a:latin typeface="Tahoma"/>
                <a:ea typeface="Tahoma"/>
                <a:cs typeface="Tahoma"/>
                <a:sym typeface="Tahoma"/>
              </a:defRPr>
            </a:lvl3pPr>
            <a:lvl4pPr marL="1737360" indent="-365760">
              <a:lnSpc>
                <a:spcPct val="100000"/>
              </a:lnSpc>
              <a:spcBef>
                <a:spcPts val="700"/>
              </a:spcBef>
              <a:buClr>
                <a:srgbClr val="00CCFF"/>
              </a:buClr>
              <a:buSzPct val="65000"/>
              <a:buFontTx/>
              <a:buChar char="■"/>
              <a:defRPr sz="3200">
                <a:effectLst>
                  <a:outerShdw blurRad="38100" dist="38100" dir="2700000" rotWithShape="0">
                    <a:srgbClr val="000000"/>
                  </a:outerShdw>
                </a:effectLst>
                <a:latin typeface="Tahoma"/>
                <a:ea typeface="Tahoma"/>
                <a:cs typeface="Tahoma"/>
                <a:sym typeface="Tahoma"/>
              </a:defRPr>
            </a:lvl4pPr>
            <a:lvl5pPr marL="2194560" indent="-365760">
              <a:lnSpc>
                <a:spcPct val="100000"/>
              </a:lnSpc>
              <a:spcBef>
                <a:spcPts val="700"/>
              </a:spcBef>
              <a:buClr>
                <a:srgbClr val="00CCFF"/>
              </a:buClr>
              <a:buSzPct val="65000"/>
              <a:buFontTx/>
              <a:buChar char="■"/>
              <a:defRPr sz="3200">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382" name="Text Placeholder 3"/>
          <p:cNvSpPr>
            <a:spLocks noGrp="1"/>
          </p:cNvSpPr>
          <p:nvPr>
            <p:ph type="body" sz="quarter" idx="21"/>
          </p:nvPr>
        </p:nvSpPr>
        <p:spPr>
          <a:xfrm>
            <a:off x="840317" y="2057400"/>
            <a:ext cx="3932768" cy="3811588"/>
          </a:xfrm>
          <a:prstGeom prst="rect">
            <a:avLst/>
          </a:prstGeom>
        </p:spPr>
        <p:txBody>
          <a:bodyPr lIns="45719" tIns="45719" rIns="45719" bIns="45719"/>
          <a:lstStyle/>
          <a:p>
            <a:pPr marL="0" indent="0">
              <a:lnSpc>
                <a:spcPct val="100000"/>
              </a:lnSpc>
              <a:spcBef>
                <a:spcPts val="300"/>
              </a:spcBef>
              <a:buClrTx/>
              <a:buSzTx/>
              <a:buFontTx/>
              <a:buNone/>
              <a:defRPr sz="1600">
                <a:effectLst>
                  <a:outerShdw blurRad="38100" dist="38100" dir="2700000" rotWithShape="0">
                    <a:srgbClr val="000000"/>
                  </a:outerShdw>
                </a:effectLst>
                <a:latin typeface="Tahoma"/>
                <a:ea typeface="Tahoma"/>
                <a:cs typeface="Tahoma"/>
                <a:sym typeface="Tahoma"/>
              </a:defRPr>
            </a:pPr>
            <a:endParaRPr/>
          </a:p>
        </p:txBody>
      </p:sp>
      <p:sp>
        <p:nvSpPr>
          <p:cNvPr id="2383" name="Slide Number"/>
          <p:cNvSpPr txBox="1">
            <a:spLocks noGrp="1"/>
          </p:cNvSpPr>
          <p:nvPr>
            <p:ph type="sldNum" sz="quarter" idx="2"/>
          </p:nvPr>
        </p:nvSpPr>
        <p:spPr>
          <a:xfrm>
            <a:off x="11280492" y="6432651"/>
            <a:ext cx="301909" cy="288825"/>
          </a:xfrm>
          <a:prstGeom prst="rect">
            <a:avLst/>
          </a:prstGeom>
        </p:spPr>
        <p:txBody>
          <a:bodyPr lIns="45719" tIns="45719" rIns="45719" bIns="45719" anchor="b"/>
          <a:lstStyle>
            <a:lvl1pPr>
              <a:defRPr sz="1400">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type="tx">
  <p:cSld name="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390" name="Title Text"/>
          <p:cNvSpPr txBox="1">
            <a:spLocks noGrp="1"/>
          </p:cNvSpPr>
          <p:nvPr>
            <p:ph type="title"/>
          </p:nvPr>
        </p:nvSpPr>
        <p:spPr>
          <a:xfrm>
            <a:off x="840317" y="457200"/>
            <a:ext cx="3932768" cy="1600200"/>
          </a:xfrm>
          <a:prstGeom prst="rect">
            <a:avLst/>
          </a:prstGeom>
        </p:spPr>
        <p:txBody>
          <a:bodyPr lIns="45719" tIns="45719" rIns="45719" bIns="45719"/>
          <a:lstStyle>
            <a:lvl1pPr algn="ctr">
              <a:lnSpc>
                <a:spcPct val="100000"/>
              </a:lnSpc>
              <a:defRPr sz="3200" cap="none">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391" name="Picture Placeholder 2"/>
          <p:cNvSpPr>
            <a:spLocks noGrp="1"/>
          </p:cNvSpPr>
          <p:nvPr>
            <p:ph type="pic" sz="half" idx="21"/>
          </p:nvPr>
        </p:nvSpPr>
        <p:spPr>
          <a:xfrm>
            <a:off x="5183716" y="987425"/>
            <a:ext cx="6172201" cy="4873626"/>
          </a:xfrm>
          <a:prstGeom prst="rect">
            <a:avLst/>
          </a:prstGeom>
        </p:spPr>
        <p:txBody>
          <a:bodyPr lIns="91439" tIns="45719" rIns="91439" bIns="45719">
            <a:noAutofit/>
          </a:bodyPr>
          <a:lstStyle/>
          <a:p>
            <a:endParaRPr/>
          </a:p>
        </p:txBody>
      </p:sp>
      <p:sp>
        <p:nvSpPr>
          <p:cNvPr id="2392" name="Body Level One…"/>
          <p:cNvSpPr txBox="1">
            <a:spLocks noGrp="1"/>
          </p:cNvSpPr>
          <p:nvPr>
            <p:ph type="body" sz="quarter" idx="1"/>
          </p:nvPr>
        </p:nvSpPr>
        <p:spPr>
          <a:xfrm>
            <a:off x="840317" y="2057400"/>
            <a:ext cx="3932768" cy="3811588"/>
          </a:xfrm>
          <a:prstGeom prst="rect">
            <a:avLst/>
          </a:prstGeom>
        </p:spPr>
        <p:txBody>
          <a:bodyPr lIns="45719" tIns="45719" rIns="45719" bIns="45719"/>
          <a:lstStyle>
            <a:lvl1pPr marL="0" indent="0">
              <a:lnSpc>
                <a:spcPct val="100000"/>
              </a:lnSpc>
              <a:spcBef>
                <a:spcPts val="300"/>
              </a:spcBef>
              <a:buClrTx/>
              <a:buSzTx/>
              <a:buFontTx/>
              <a:buNone/>
              <a:defRPr sz="1600">
                <a:effectLst>
                  <a:outerShdw blurRad="38100" dist="38100" dir="2700000" rotWithShape="0">
                    <a:srgbClr val="000000"/>
                  </a:outerShdw>
                </a:effectLst>
                <a:latin typeface="Tahoma"/>
                <a:ea typeface="Tahoma"/>
                <a:cs typeface="Tahoma"/>
                <a:sym typeface="Tahoma"/>
              </a:defRPr>
            </a:lvl1pPr>
            <a:lvl2pPr marL="0" indent="457200">
              <a:lnSpc>
                <a:spcPct val="100000"/>
              </a:lnSpc>
              <a:spcBef>
                <a:spcPts val="300"/>
              </a:spcBef>
              <a:buClrTx/>
              <a:buSzTx/>
              <a:buFontTx/>
              <a:buNone/>
              <a:defRPr sz="1600">
                <a:effectLst>
                  <a:outerShdw blurRad="38100" dist="38100" dir="2700000" rotWithShape="0">
                    <a:srgbClr val="000000"/>
                  </a:outerShdw>
                </a:effectLst>
                <a:latin typeface="Tahoma"/>
                <a:ea typeface="Tahoma"/>
                <a:cs typeface="Tahoma"/>
                <a:sym typeface="Tahoma"/>
              </a:defRPr>
            </a:lvl2pPr>
            <a:lvl3pPr marL="0" indent="914400">
              <a:lnSpc>
                <a:spcPct val="100000"/>
              </a:lnSpc>
              <a:spcBef>
                <a:spcPts val="300"/>
              </a:spcBef>
              <a:buClrTx/>
              <a:buSzTx/>
              <a:buFontTx/>
              <a:buNone/>
              <a:defRPr sz="1600">
                <a:effectLst>
                  <a:outerShdw blurRad="38100" dist="38100" dir="2700000" rotWithShape="0">
                    <a:srgbClr val="000000"/>
                  </a:outerShdw>
                </a:effectLst>
                <a:latin typeface="Tahoma"/>
                <a:ea typeface="Tahoma"/>
                <a:cs typeface="Tahoma"/>
                <a:sym typeface="Tahoma"/>
              </a:defRPr>
            </a:lvl3pPr>
            <a:lvl4pPr marL="0" indent="1371600">
              <a:lnSpc>
                <a:spcPct val="100000"/>
              </a:lnSpc>
              <a:spcBef>
                <a:spcPts val="300"/>
              </a:spcBef>
              <a:buClrTx/>
              <a:buSzTx/>
              <a:buFontTx/>
              <a:buNone/>
              <a:defRPr sz="1600">
                <a:effectLst>
                  <a:outerShdw blurRad="38100" dist="38100" dir="2700000" rotWithShape="0">
                    <a:srgbClr val="000000"/>
                  </a:outerShdw>
                </a:effectLst>
                <a:latin typeface="Tahoma"/>
                <a:ea typeface="Tahoma"/>
                <a:cs typeface="Tahoma"/>
                <a:sym typeface="Tahoma"/>
              </a:defRPr>
            </a:lvl4pPr>
            <a:lvl5pPr marL="0" indent="1828800">
              <a:lnSpc>
                <a:spcPct val="100000"/>
              </a:lnSpc>
              <a:spcBef>
                <a:spcPts val="300"/>
              </a:spcBef>
              <a:buClrTx/>
              <a:buSzTx/>
              <a:buFontTx/>
              <a:buNone/>
              <a:defRPr sz="1600">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393" name="Slide Number"/>
          <p:cNvSpPr txBox="1">
            <a:spLocks noGrp="1"/>
          </p:cNvSpPr>
          <p:nvPr>
            <p:ph type="sldNum" sz="quarter" idx="2"/>
          </p:nvPr>
        </p:nvSpPr>
        <p:spPr>
          <a:xfrm>
            <a:off x="11280492" y="6432651"/>
            <a:ext cx="301909" cy="288825"/>
          </a:xfrm>
          <a:prstGeom prst="rect">
            <a:avLst/>
          </a:prstGeom>
        </p:spPr>
        <p:txBody>
          <a:bodyPr lIns="45719" tIns="45719" rIns="45719" bIns="45719" anchor="b"/>
          <a:lstStyle>
            <a:lvl1pPr>
              <a:defRPr sz="1400">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Blank">
    <p:bg>
      <p:bgPr>
        <a:gradFill flip="none" rotWithShape="1">
          <a:gsLst>
            <a:gs pos="0">
              <a:srgbClr val="000000"/>
            </a:gs>
            <a:gs pos="64999">
              <a:srgbClr val="000000"/>
            </a:gs>
            <a:gs pos="100000">
              <a:srgbClr val="5A77A9"/>
            </a:gs>
          </a:gsLst>
          <a:lin ang="5400000" scaled="0"/>
        </a:gradFill>
        <a:effectLst/>
      </p:bgPr>
    </p:bg>
    <p:spTree>
      <p:nvGrpSpPr>
        <p:cNvPr id="1" name=""/>
        <p:cNvGrpSpPr/>
        <p:nvPr/>
      </p:nvGrpSpPr>
      <p:grpSpPr>
        <a:xfrm>
          <a:off x="0" y="0"/>
          <a:ext cx="0" cy="0"/>
          <a:chOff x="0" y="0"/>
          <a:chExt cx="0" cy="0"/>
        </a:xfrm>
      </p:grpSpPr>
      <p:sp>
        <p:nvSpPr>
          <p:cNvPr id="284" name="Slide Number"/>
          <p:cNvSpPr txBox="1">
            <a:spLocks noGrp="1"/>
          </p:cNvSpPr>
          <p:nvPr>
            <p:ph type="sldNum" sz="quarter" idx="2"/>
          </p:nvPr>
        </p:nvSpPr>
        <p:spPr>
          <a:xfrm>
            <a:off x="11480800" y="6512560"/>
            <a:ext cx="256540" cy="269241"/>
          </a:xfrm>
          <a:prstGeom prst="rect">
            <a:avLst/>
          </a:prstGeom>
        </p:spPr>
        <p:txBody>
          <a:bodyPr lIns="45719" tIns="45719" rIns="45719" bIns="45719" anchor="b"/>
          <a:lstStyle>
            <a:lvl1pPr algn="l">
              <a:defRPr sz="1200">
                <a:solidFill>
                  <a:srgbClr val="D6ECFF"/>
                </a:solidFill>
                <a:latin typeface="Book Antiqua"/>
                <a:ea typeface="Book Antiqua"/>
                <a:cs typeface="Book Antiqua"/>
                <a:sym typeface="Book Antiqua"/>
              </a:defRPr>
            </a:lvl1pPr>
          </a:lstStyle>
          <a:p>
            <a:fld id="{86CB4B4D-7CA3-9044-876B-883B54F8677D}" type="slidenum">
              <a:t>‹#›</a:t>
            </a:fld>
            <a:endParaRPr/>
          </a:p>
        </p:txBody>
      </p:sp>
    </p:spTree>
  </p:cSld>
  <p:clrMapOvr>
    <a:masterClrMapping/>
  </p:clrMapOvr>
  <p:transition spd="med"/>
</p:sldLayout>
</file>

<file path=ppt/slideLayouts/slideLayout230.xml><?xml version="1.0" encoding="utf-8"?>
<p:sldLayout xmlns:a="http://schemas.openxmlformats.org/drawingml/2006/main" xmlns:r="http://schemas.openxmlformats.org/officeDocument/2006/relationships" xmlns:p="http://schemas.openxmlformats.org/presentationml/2006/main" type="tx">
  <p:cSld name="Title, Content and Tex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400" name="Title Text"/>
          <p:cNvSpPr txBox="1">
            <a:spLocks noGrp="1"/>
          </p:cNvSpPr>
          <p:nvPr>
            <p:ph type="title"/>
          </p:nvPr>
        </p:nvSpPr>
        <p:spPr>
          <a:xfrm>
            <a:off x="609600" y="381000"/>
            <a:ext cx="10972800" cy="1371600"/>
          </a:xfrm>
          <a:prstGeom prst="rect">
            <a:avLst/>
          </a:prstGeom>
        </p:spPr>
        <p:txBody>
          <a:bodyPr lIns="45719" tIns="45719" rIns="45719" bIns="45719" anchor="ctr"/>
          <a:lstStyle>
            <a:lvl1pPr algn="ctr">
              <a:lnSpc>
                <a:spcPct val="100000"/>
              </a:lnSpc>
              <a:defRPr sz="4400" cap="none">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401" name="Body Level One…"/>
          <p:cNvSpPr txBox="1">
            <a:spLocks noGrp="1"/>
          </p:cNvSpPr>
          <p:nvPr>
            <p:ph type="body" sz="half" idx="1"/>
          </p:nvPr>
        </p:nvSpPr>
        <p:spPr>
          <a:xfrm>
            <a:off x="609600" y="1981200"/>
            <a:ext cx="5384800" cy="4114800"/>
          </a:xfrm>
          <a:prstGeom prst="rect">
            <a:avLst/>
          </a:prstGeom>
        </p:spPr>
        <p:txBody>
          <a:bodyPr lIns="45719" tIns="45719" rIns="45719" bIns="45719"/>
          <a:lstStyle>
            <a:lvl1pPr marL="342900" indent="-342900">
              <a:lnSpc>
                <a:spcPct val="100000"/>
              </a:lnSpc>
              <a:spcBef>
                <a:spcPts val="700"/>
              </a:spcBef>
              <a:buClr>
                <a:srgbClr val="00CCFF"/>
              </a:buClr>
              <a:buSzPct val="65000"/>
              <a:buFontTx/>
              <a:buChar char="■"/>
              <a:defRPr sz="3200">
                <a:effectLst>
                  <a:outerShdw blurRad="38100" dist="38100" dir="2700000" rotWithShape="0">
                    <a:srgbClr val="000000"/>
                  </a:outerShdw>
                </a:effectLst>
                <a:latin typeface="Tahoma"/>
                <a:ea typeface="Tahoma"/>
                <a:cs typeface="Tahoma"/>
                <a:sym typeface="Tahoma"/>
              </a:defRPr>
            </a:lvl1pPr>
            <a:lvl2pPr marL="783771" indent="-326571">
              <a:lnSpc>
                <a:spcPct val="100000"/>
              </a:lnSpc>
              <a:spcBef>
                <a:spcPts val="700"/>
              </a:spcBef>
              <a:buClr>
                <a:srgbClr val="00CCFF"/>
              </a:buClr>
              <a:buSzPct val="65000"/>
              <a:buFontTx/>
              <a:buChar char="■"/>
              <a:defRPr sz="3200">
                <a:effectLst>
                  <a:outerShdw blurRad="38100" dist="38100" dir="2700000" rotWithShape="0">
                    <a:srgbClr val="000000"/>
                  </a:outerShdw>
                </a:effectLst>
                <a:latin typeface="Tahoma"/>
                <a:ea typeface="Tahoma"/>
                <a:cs typeface="Tahoma"/>
                <a:sym typeface="Tahoma"/>
              </a:defRPr>
            </a:lvl2pPr>
            <a:lvl3pPr marL="1219200" indent="-304800">
              <a:lnSpc>
                <a:spcPct val="100000"/>
              </a:lnSpc>
              <a:spcBef>
                <a:spcPts val="700"/>
              </a:spcBef>
              <a:buClr>
                <a:srgbClr val="00CCFF"/>
              </a:buClr>
              <a:buSzPct val="65000"/>
              <a:buFontTx/>
              <a:buChar char="■"/>
              <a:defRPr sz="3200">
                <a:effectLst>
                  <a:outerShdw blurRad="38100" dist="38100" dir="2700000" rotWithShape="0">
                    <a:srgbClr val="000000"/>
                  </a:outerShdw>
                </a:effectLst>
                <a:latin typeface="Tahoma"/>
                <a:ea typeface="Tahoma"/>
                <a:cs typeface="Tahoma"/>
                <a:sym typeface="Tahoma"/>
              </a:defRPr>
            </a:lvl3pPr>
            <a:lvl4pPr marL="1737360" indent="-365760">
              <a:lnSpc>
                <a:spcPct val="100000"/>
              </a:lnSpc>
              <a:spcBef>
                <a:spcPts val="700"/>
              </a:spcBef>
              <a:buClr>
                <a:srgbClr val="00CCFF"/>
              </a:buClr>
              <a:buSzPct val="65000"/>
              <a:buFontTx/>
              <a:buChar char="■"/>
              <a:defRPr sz="3200">
                <a:effectLst>
                  <a:outerShdw blurRad="38100" dist="38100" dir="2700000" rotWithShape="0">
                    <a:srgbClr val="000000"/>
                  </a:outerShdw>
                </a:effectLst>
                <a:latin typeface="Tahoma"/>
                <a:ea typeface="Tahoma"/>
                <a:cs typeface="Tahoma"/>
                <a:sym typeface="Tahoma"/>
              </a:defRPr>
            </a:lvl4pPr>
            <a:lvl5pPr marL="2194560" indent="-365760">
              <a:lnSpc>
                <a:spcPct val="100000"/>
              </a:lnSpc>
              <a:spcBef>
                <a:spcPts val="700"/>
              </a:spcBef>
              <a:buClr>
                <a:srgbClr val="00CCFF"/>
              </a:buClr>
              <a:buSzPct val="65000"/>
              <a:buFontTx/>
              <a:buChar char="■"/>
              <a:defRPr sz="3200">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402" name="Text Placeholder 3"/>
          <p:cNvSpPr>
            <a:spLocks noGrp="1"/>
          </p:cNvSpPr>
          <p:nvPr>
            <p:ph type="body" sz="half" idx="21"/>
          </p:nvPr>
        </p:nvSpPr>
        <p:spPr>
          <a:xfrm>
            <a:off x="6197600" y="1981200"/>
            <a:ext cx="5384800" cy="4114800"/>
          </a:xfrm>
          <a:prstGeom prst="rect">
            <a:avLst/>
          </a:prstGeom>
        </p:spPr>
        <p:txBody>
          <a:bodyPr lIns="45719" tIns="45719" rIns="45719" bIns="45719"/>
          <a:lstStyle/>
          <a:p>
            <a:pPr marL="342900" indent="-342900">
              <a:lnSpc>
                <a:spcPct val="100000"/>
              </a:lnSpc>
              <a:spcBef>
                <a:spcPts val="700"/>
              </a:spcBef>
              <a:buClr>
                <a:srgbClr val="00CCFF"/>
              </a:buClr>
              <a:buSzPct val="65000"/>
              <a:buFontTx/>
              <a:buChar char="■"/>
              <a:defRPr sz="3200">
                <a:effectLst>
                  <a:outerShdw blurRad="38100" dist="38100" dir="2700000" rotWithShape="0">
                    <a:srgbClr val="000000"/>
                  </a:outerShdw>
                </a:effectLst>
                <a:latin typeface="Tahoma"/>
                <a:ea typeface="Tahoma"/>
                <a:cs typeface="Tahoma"/>
                <a:sym typeface="Tahoma"/>
              </a:defRPr>
            </a:pPr>
            <a:endParaRPr/>
          </a:p>
        </p:txBody>
      </p:sp>
      <p:sp>
        <p:nvSpPr>
          <p:cNvPr id="2403" name="Slide Number"/>
          <p:cNvSpPr txBox="1">
            <a:spLocks noGrp="1"/>
          </p:cNvSpPr>
          <p:nvPr>
            <p:ph type="sldNum" sz="quarter" idx="2"/>
          </p:nvPr>
        </p:nvSpPr>
        <p:spPr>
          <a:xfrm>
            <a:off x="11280492" y="6432651"/>
            <a:ext cx="301909" cy="288825"/>
          </a:xfrm>
          <a:prstGeom prst="rect">
            <a:avLst/>
          </a:prstGeom>
        </p:spPr>
        <p:txBody>
          <a:bodyPr lIns="45719" tIns="45719" rIns="45719" bIns="45719" anchor="b"/>
          <a:lstStyle>
            <a:lvl1pPr>
              <a:defRPr sz="1400">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type="tx">
  <p:cSld name="Title and Content Over Tex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410" name="Title Text"/>
          <p:cNvSpPr txBox="1">
            <a:spLocks noGrp="1"/>
          </p:cNvSpPr>
          <p:nvPr>
            <p:ph type="title"/>
          </p:nvPr>
        </p:nvSpPr>
        <p:spPr>
          <a:xfrm>
            <a:off x="609600" y="381000"/>
            <a:ext cx="10972800" cy="1371600"/>
          </a:xfrm>
          <a:prstGeom prst="rect">
            <a:avLst/>
          </a:prstGeom>
        </p:spPr>
        <p:txBody>
          <a:bodyPr lIns="45719" tIns="45719" rIns="45719" bIns="45719" anchor="ctr"/>
          <a:lstStyle>
            <a:lvl1pPr algn="ctr">
              <a:lnSpc>
                <a:spcPct val="100000"/>
              </a:lnSpc>
              <a:defRPr sz="4400" cap="none">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411" name="Body Level One…"/>
          <p:cNvSpPr txBox="1">
            <a:spLocks noGrp="1"/>
          </p:cNvSpPr>
          <p:nvPr>
            <p:ph type="body" sz="half" idx="1"/>
          </p:nvPr>
        </p:nvSpPr>
        <p:spPr>
          <a:xfrm>
            <a:off x="609600" y="1981200"/>
            <a:ext cx="10972800" cy="1981200"/>
          </a:xfrm>
          <a:prstGeom prst="rect">
            <a:avLst/>
          </a:prstGeom>
        </p:spPr>
        <p:txBody>
          <a:bodyPr lIns="45719" tIns="45719" rIns="45719" bIns="45719"/>
          <a:lstStyle>
            <a:lvl1pPr marL="342900" indent="-342900">
              <a:lnSpc>
                <a:spcPct val="100000"/>
              </a:lnSpc>
              <a:spcBef>
                <a:spcPts val="700"/>
              </a:spcBef>
              <a:buClr>
                <a:srgbClr val="00CCFF"/>
              </a:buClr>
              <a:buSzPct val="65000"/>
              <a:buFontTx/>
              <a:buChar char="■"/>
              <a:defRPr sz="3200">
                <a:effectLst>
                  <a:outerShdw blurRad="38100" dist="38100" dir="2700000" rotWithShape="0">
                    <a:srgbClr val="000000"/>
                  </a:outerShdw>
                </a:effectLst>
                <a:latin typeface="Tahoma"/>
                <a:ea typeface="Tahoma"/>
                <a:cs typeface="Tahoma"/>
                <a:sym typeface="Tahoma"/>
              </a:defRPr>
            </a:lvl1pPr>
            <a:lvl2pPr marL="783771" indent="-326571">
              <a:lnSpc>
                <a:spcPct val="100000"/>
              </a:lnSpc>
              <a:spcBef>
                <a:spcPts val="700"/>
              </a:spcBef>
              <a:buClr>
                <a:srgbClr val="00CCFF"/>
              </a:buClr>
              <a:buSzPct val="65000"/>
              <a:buFontTx/>
              <a:buChar char="■"/>
              <a:defRPr sz="3200">
                <a:effectLst>
                  <a:outerShdw blurRad="38100" dist="38100" dir="2700000" rotWithShape="0">
                    <a:srgbClr val="000000"/>
                  </a:outerShdw>
                </a:effectLst>
                <a:latin typeface="Tahoma"/>
                <a:ea typeface="Tahoma"/>
                <a:cs typeface="Tahoma"/>
                <a:sym typeface="Tahoma"/>
              </a:defRPr>
            </a:lvl2pPr>
            <a:lvl3pPr marL="1219200" indent="-304800">
              <a:lnSpc>
                <a:spcPct val="100000"/>
              </a:lnSpc>
              <a:spcBef>
                <a:spcPts val="700"/>
              </a:spcBef>
              <a:buClr>
                <a:srgbClr val="00CCFF"/>
              </a:buClr>
              <a:buSzPct val="65000"/>
              <a:buFontTx/>
              <a:buChar char="■"/>
              <a:defRPr sz="3200">
                <a:effectLst>
                  <a:outerShdw blurRad="38100" dist="38100" dir="2700000" rotWithShape="0">
                    <a:srgbClr val="000000"/>
                  </a:outerShdw>
                </a:effectLst>
                <a:latin typeface="Tahoma"/>
                <a:ea typeface="Tahoma"/>
                <a:cs typeface="Tahoma"/>
                <a:sym typeface="Tahoma"/>
              </a:defRPr>
            </a:lvl3pPr>
            <a:lvl4pPr marL="1737360" indent="-365760">
              <a:lnSpc>
                <a:spcPct val="100000"/>
              </a:lnSpc>
              <a:spcBef>
                <a:spcPts val="700"/>
              </a:spcBef>
              <a:buClr>
                <a:srgbClr val="00CCFF"/>
              </a:buClr>
              <a:buSzPct val="65000"/>
              <a:buFontTx/>
              <a:buChar char="■"/>
              <a:defRPr sz="3200">
                <a:effectLst>
                  <a:outerShdw blurRad="38100" dist="38100" dir="2700000" rotWithShape="0">
                    <a:srgbClr val="000000"/>
                  </a:outerShdw>
                </a:effectLst>
                <a:latin typeface="Tahoma"/>
                <a:ea typeface="Tahoma"/>
                <a:cs typeface="Tahoma"/>
                <a:sym typeface="Tahoma"/>
              </a:defRPr>
            </a:lvl4pPr>
            <a:lvl5pPr marL="2194560" indent="-365760">
              <a:lnSpc>
                <a:spcPct val="100000"/>
              </a:lnSpc>
              <a:spcBef>
                <a:spcPts val="700"/>
              </a:spcBef>
              <a:buClr>
                <a:srgbClr val="00CCFF"/>
              </a:buClr>
              <a:buSzPct val="65000"/>
              <a:buFontTx/>
              <a:buChar char="■"/>
              <a:defRPr sz="3200">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412" name="Text Placeholder 3"/>
          <p:cNvSpPr>
            <a:spLocks noGrp="1"/>
          </p:cNvSpPr>
          <p:nvPr>
            <p:ph type="body" sz="half" idx="21"/>
          </p:nvPr>
        </p:nvSpPr>
        <p:spPr>
          <a:xfrm>
            <a:off x="609600" y="4114800"/>
            <a:ext cx="10972800" cy="1981200"/>
          </a:xfrm>
          <a:prstGeom prst="rect">
            <a:avLst/>
          </a:prstGeom>
        </p:spPr>
        <p:txBody>
          <a:bodyPr lIns="45719" tIns="45719" rIns="45719" bIns="45719"/>
          <a:lstStyle/>
          <a:p>
            <a:pPr marL="342900" indent="-342900">
              <a:lnSpc>
                <a:spcPct val="100000"/>
              </a:lnSpc>
              <a:spcBef>
                <a:spcPts val="700"/>
              </a:spcBef>
              <a:buClr>
                <a:srgbClr val="00CCFF"/>
              </a:buClr>
              <a:buSzPct val="65000"/>
              <a:buFontTx/>
              <a:buChar char="■"/>
              <a:defRPr sz="3200">
                <a:effectLst>
                  <a:outerShdw blurRad="38100" dist="38100" dir="2700000" rotWithShape="0">
                    <a:srgbClr val="000000"/>
                  </a:outerShdw>
                </a:effectLst>
                <a:latin typeface="Tahoma"/>
                <a:ea typeface="Tahoma"/>
                <a:cs typeface="Tahoma"/>
                <a:sym typeface="Tahoma"/>
              </a:defRPr>
            </a:pPr>
            <a:endParaRPr/>
          </a:p>
        </p:txBody>
      </p:sp>
      <p:sp>
        <p:nvSpPr>
          <p:cNvPr id="2413" name="Slide Number"/>
          <p:cNvSpPr txBox="1">
            <a:spLocks noGrp="1"/>
          </p:cNvSpPr>
          <p:nvPr>
            <p:ph type="sldNum" sz="quarter" idx="2"/>
          </p:nvPr>
        </p:nvSpPr>
        <p:spPr>
          <a:xfrm>
            <a:off x="11280492" y="6432651"/>
            <a:ext cx="301909" cy="288825"/>
          </a:xfrm>
          <a:prstGeom prst="rect">
            <a:avLst/>
          </a:prstGeom>
        </p:spPr>
        <p:txBody>
          <a:bodyPr lIns="45719" tIns="45719" rIns="45719" bIns="45719" anchor="b"/>
          <a:lstStyle>
            <a:lvl1pPr>
              <a:defRPr sz="1400">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type="tx">
  <p:cSld name="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420" name="Body Level One…"/>
          <p:cNvSpPr txBox="1">
            <a:spLocks noGrp="1"/>
          </p:cNvSpPr>
          <p:nvPr>
            <p:ph type="body" idx="1"/>
          </p:nvPr>
        </p:nvSpPr>
        <p:spPr>
          <a:xfrm>
            <a:off x="609600" y="381000"/>
            <a:ext cx="10972800" cy="5715000"/>
          </a:xfrm>
          <a:prstGeom prst="rect">
            <a:avLst/>
          </a:prstGeom>
        </p:spPr>
        <p:txBody>
          <a:bodyPr lIns="45719" tIns="45719" rIns="45719" bIns="45719"/>
          <a:lstStyle>
            <a:lvl1pPr marL="342900" indent="-342900">
              <a:lnSpc>
                <a:spcPct val="100000"/>
              </a:lnSpc>
              <a:spcBef>
                <a:spcPts val="700"/>
              </a:spcBef>
              <a:buClr>
                <a:srgbClr val="00CCFF"/>
              </a:buClr>
              <a:buSzPct val="65000"/>
              <a:buFontTx/>
              <a:buChar char="■"/>
              <a:defRPr sz="3200">
                <a:effectLst>
                  <a:outerShdw blurRad="38100" dist="38100" dir="2700000" rotWithShape="0">
                    <a:srgbClr val="000000"/>
                  </a:outerShdw>
                </a:effectLst>
                <a:latin typeface="Tahoma"/>
                <a:ea typeface="Tahoma"/>
                <a:cs typeface="Tahoma"/>
                <a:sym typeface="Tahoma"/>
              </a:defRPr>
            </a:lvl1pPr>
            <a:lvl2pPr marL="783771" indent="-326571">
              <a:lnSpc>
                <a:spcPct val="100000"/>
              </a:lnSpc>
              <a:spcBef>
                <a:spcPts val="700"/>
              </a:spcBef>
              <a:buClr>
                <a:srgbClr val="00CCFF"/>
              </a:buClr>
              <a:buSzPct val="65000"/>
              <a:buFontTx/>
              <a:buChar char="■"/>
              <a:defRPr sz="3200">
                <a:effectLst>
                  <a:outerShdw blurRad="38100" dist="38100" dir="2700000" rotWithShape="0">
                    <a:srgbClr val="000000"/>
                  </a:outerShdw>
                </a:effectLst>
                <a:latin typeface="Tahoma"/>
                <a:ea typeface="Tahoma"/>
                <a:cs typeface="Tahoma"/>
                <a:sym typeface="Tahoma"/>
              </a:defRPr>
            </a:lvl2pPr>
            <a:lvl3pPr marL="1219200" indent="-304800">
              <a:lnSpc>
                <a:spcPct val="100000"/>
              </a:lnSpc>
              <a:spcBef>
                <a:spcPts val="700"/>
              </a:spcBef>
              <a:buClr>
                <a:srgbClr val="00CCFF"/>
              </a:buClr>
              <a:buSzPct val="65000"/>
              <a:buFontTx/>
              <a:buChar char="■"/>
              <a:defRPr sz="3200">
                <a:effectLst>
                  <a:outerShdw blurRad="38100" dist="38100" dir="2700000" rotWithShape="0">
                    <a:srgbClr val="000000"/>
                  </a:outerShdw>
                </a:effectLst>
                <a:latin typeface="Tahoma"/>
                <a:ea typeface="Tahoma"/>
                <a:cs typeface="Tahoma"/>
                <a:sym typeface="Tahoma"/>
              </a:defRPr>
            </a:lvl3pPr>
            <a:lvl4pPr marL="1737360" indent="-365760">
              <a:lnSpc>
                <a:spcPct val="100000"/>
              </a:lnSpc>
              <a:spcBef>
                <a:spcPts val="700"/>
              </a:spcBef>
              <a:buClr>
                <a:srgbClr val="00CCFF"/>
              </a:buClr>
              <a:buSzPct val="65000"/>
              <a:buFontTx/>
              <a:buChar char="■"/>
              <a:defRPr sz="3200">
                <a:effectLst>
                  <a:outerShdw blurRad="38100" dist="38100" dir="2700000" rotWithShape="0">
                    <a:srgbClr val="000000"/>
                  </a:outerShdw>
                </a:effectLst>
                <a:latin typeface="Tahoma"/>
                <a:ea typeface="Tahoma"/>
                <a:cs typeface="Tahoma"/>
                <a:sym typeface="Tahoma"/>
              </a:defRPr>
            </a:lvl4pPr>
            <a:lvl5pPr marL="2194560" indent="-365760">
              <a:lnSpc>
                <a:spcPct val="100000"/>
              </a:lnSpc>
              <a:spcBef>
                <a:spcPts val="700"/>
              </a:spcBef>
              <a:buClr>
                <a:srgbClr val="00CCFF"/>
              </a:buClr>
              <a:buSzPct val="65000"/>
              <a:buFontTx/>
              <a:buChar char="■"/>
              <a:defRPr sz="3200">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421" name="Slide Number"/>
          <p:cNvSpPr txBox="1">
            <a:spLocks noGrp="1"/>
          </p:cNvSpPr>
          <p:nvPr>
            <p:ph type="sldNum" sz="quarter" idx="2"/>
          </p:nvPr>
        </p:nvSpPr>
        <p:spPr>
          <a:xfrm>
            <a:off x="11280492" y="6432651"/>
            <a:ext cx="301909" cy="288825"/>
          </a:xfrm>
          <a:prstGeom prst="rect">
            <a:avLst/>
          </a:prstGeom>
        </p:spPr>
        <p:txBody>
          <a:bodyPr lIns="45719" tIns="45719" rIns="45719" bIns="45719" anchor="b"/>
          <a:lstStyle>
            <a:lvl1pPr>
              <a:defRPr sz="1400">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type="tx">
  <p:cSld name="Title, 2 Content and Tex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428" name="Title Text"/>
          <p:cNvSpPr txBox="1">
            <a:spLocks noGrp="1"/>
          </p:cNvSpPr>
          <p:nvPr>
            <p:ph type="title"/>
          </p:nvPr>
        </p:nvSpPr>
        <p:spPr>
          <a:xfrm>
            <a:off x="609600" y="381000"/>
            <a:ext cx="10972800" cy="1371600"/>
          </a:xfrm>
          <a:prstGeom prst="rect">
            <a:avLst/>
          </a:prstGeom>
        </p:spPr>
        <p:txBody>
          <a:bodyPr lIns="45719" tIns="45719" rIns="45719" bIns="45719" anchor="ctr"/>
          <a:lstStyle>
            <a:lvl1pPr algn="ctr">
              <a:lnSpc>
                <a:spcPct val="100000"/>
              </a:lnSpc>
              <a:defRPr sz="4400" cap="none">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429" name="Body Level One…"/>
          <p:cNvSpPr txBox="1">
            <a:spLocks noGrp="1"/>
          </p:cNvSpPr>
          <p:nvPr>
            <p:ph type="body" sz="quarter" idx="1"/>
          </p:nvPr>
        </p:nvSpPr>
        <p:spPr>
          <a:xfrm>
            <a:off x="609600" y="1981200"/>
            <a:ext cx="5384800" cy="1981200"/>
          </a:xfrm>
          <a:prstGeom prst="rect">
            <a:avLst/>
          </a:prstGeom>
        </p:spPr>
        <p:txBody>
          <a:bodyPr lIns="45719" tIns="45719" rIns="45719" bIns="45719"/>
          <a:lstStyle>
            <a:lvl1pPr marL="342900" indent="-342900">
              <a:lnSpc>
                <a:spcPct val="100000"/>
              </a:lnSpc>
              <a:spcBef>
                <a:spcPts val="700"/>
              </a:spcBef>
              <a:buClr>
                <a:srgbClr val="00CCFF"/>
              </a:buClr>
              <a:buSzPct val="65000"/>
              <a:buFontTx/>
              <a:buChar char="■"/>
              <a:defRPr sz="3200">
                <a:effectLst>
                  <a:outerShdw blurRad="38100" dist="38100" dir="2700000" rotWithShape="0">
                    <a:srgbClr val="000000"/>
                  </a:outerShdw>
                </a:effectLst>
                <a:latin typeface="Tahoma"/>
                <a:ea typeface="Tahoma"/>
                <a:cs typeface="Tahoma"/>
                <a:sym typeface="Tahoma"/>
              </a:defRPr>
            </a:lvl1pPr>
            <a:lvl2pPr marL="783771" indent="-326571">
              <a:lnSpc>
                <a:spcPct val="100000"/>
              </a:lnSpc>
              <a:spcBef>
                <a:spcPts val="700"/>
              </a:spcBef>
              <a:buClr>
                <a:srgbClr val="00CCFF"/>
              </a:buClr>
              <a:buSzPct val="65000"/>
              <a:buFontTx/>
              <a:buChar char="■"/>
              <a:defRPr sz="3200">
                <a:effectLst>
                  <a:outerShdw blurRad="38100" dist="38100" dir="2700000" rotWithShape="0">
                    <a:srgbClr val="000000"/>
                  </a:outerShdw>
                </a:effectLst>
                <a:latin typeface="Tahoma"/>
                <a:ea typeface="Tahoma"/>
                <a:cs typeface="Tahoma"/>
                <a:sym typeface="Tahoma"/>
              </a:defRPr>
            </a:lvl2pPr>
            <a:lvl3pPr marL="1219200" indent="-304800">
              <a:lnSpc>
                <a:spcPct val="100000"/>
              </a:lnSpc>
              <a:spcBef>
                <a:spcPts val="700"/>
              </a:spcBef>
              <a:buClr>
                <a:srgbClr val="00CCFF"/>
              </a:buClr>
              <a:buSzPct val="65000"/>
              <a:buFontTx/>
              <a:buChar char="■"/>
              <a:defRPr sz="3200">
                <a:effectLst>
                  <a:outerShdw blurRad="38100" dist="38100" dir="2700000" rotWithShape="0">
                    <a:srgbClr val="000000"/>
                  </a:outerShdw>
                </a:effectLst>
                <a:latin typeface="Tahoma"/>
                <a:ea typeface="Tahoma"/>
                <a:cs typeface="Tahoma"/>
                <a:sym typeface="Tahoma"/>
              </a:defRPr>
            </a:lvl3pPr>
            <a:lvl4pPr marL="1737360" indent="-365760">
              <a:lnSpc>
                <a:spcPct val="100000"/>
              </a:lnSpc>
              <a:spcBef>
                <a:spcPts val="700"/>
              </a:spcBef>
              <a:buClr>
                <a:srgbClr val="00CCFF"/>
              </a:buClr>
              <a:buSzPct val="65000"/>
              <a:buFontTx/>
              <a:buChar char="■"/>
              <a:defRPr sz="3200">
                <a:effectLst>
                  <a:outerShdw blurRad="38100" dist="38100" dir="2700000" rotWithShape="0">
                    <a:srgbClr val="000000"/>
                  </a:outerShdw>
                </a:effectLst>
                <a:latin typeface="Tahoma"/>
                <a:ea typeface="Tahoma"/>
                <a:cs typeface="Tahoma"/>
                <a:sym typeface="Tahoma"/>
              </a:defRPr>
            </a:lvl4pPr>
            <a:lvl5pPr marL="2194560" indent="-365760">
              <a:lnSpc>
                <a:spcPct val="100000"/>
              </a:lnSpc>
              <a:spcBef>
                <a:spcPts val="700"/>
              </a:spcBef>
              <a:buClr>
                <a:srgbClr val="00CCFF"/>
              </a:buClr>
              <a:buSzPct val="65000"/>
              <a:buFontTx/>
              <a:buChar char="■"/>
              <a:defRPr sz="3200">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430" name="Text Placeholder 4"/>
          <p:cNvSpPr>
            <a:spLocks noGrp="1"/>
          </p:cNvSpPr>
          <p:nvPr>
            <p:ph type="body" sz="half" idx="21"/>
          </p:nvPr>
        </p:nvSpPr>
        <p:spPr>
          <a:xfrm>
            <a:off x="6197600" y="1981200"/>
            <a:ext cx="5384800" cy="4114800"/>
          </a:xfrm>
          <a:prstGeom prst="rect">
            <a:avLst/>
          </a:prstGeom>
        </p:spPr>
        <p:txBody>
          <a:bodyPr lIns="45719" tIns="45719" rIns="45719" bIns="45719"/>
          <a:lstStyle/>
          <a:p>
            <a:pPr marL="342900" indent="-342900">
              <a:lnSpc>
                <a:spcPct val="100000"/>
              </a:lnSpc>
              <a:spcBef>
                <a:spcPts val="700"/>
              </a:spcBef>
              <a:buClr>
                <a:srgbClr val="00CCFF"/>
              </a:buClr>
              <a:buSzPct val="65000"/>
              <a:buFontTx/>
              <a:buChar char="■"/>
              <a:defRPr sz="3200">
                <a:effectLst>
                  <a:outerShdw blurRad="38100" dist="38100" dir="2700000" rotWithShape="0">
                    <a:srgbClr val="000000"/>
                  </a:outerShdw>
                </a:effectLst>
                <a:latin typeface="Tahoma"/>
                <a:ea typeface="Tahoma"/>
                <a:cs typeface="Tahoma"/>
                <a:sym typeface="Tahoma"/>
              </a:defRPr>
            </a:pPr>
            <a:endParaRPr/>
          </a:p>
        </p:txBody>
      </p:sp>
      <p:sp>
        <p:nvSpPr>
          <p:cNvPr id="2431" name="Slide Number"/>
          <p:cNvSpPr txBox="1">
            <a:spLocks noGrp="1"/>
          </p:cNvSpPr>
          <p:nvPr>
            <p:ph type="sldNum" sz="quarter" idx="2"/>
          </p:nvPr>
        </p:nvSpPr>
        <p:spPr>
          <a:xfrm>
            <a:off x="11280492" y="6432651"/>
            <a:ext cx="301909" cy="288825"/>
          </a:xfrm>
          <a:prstGeom prst="rect">
            <a:avLst/>
          </a:prstGeom>
        </p:spPr>
        <p:txBody>
          <a:bodyPr lIns="45719" tIns="45719" rIns="45719" bIns="45719" anchor="b"/>
          <a:lstStyle>
            <a:lvl1pPr>
              <a:defRPr sz="1400">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type="tx">
  <p:cSld name="Title, Text,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438" name="Title Text"/>
          <p:cNvSpPr txBox="1">
            <a:spLocks noGrp="1"/>
          </p:cNvSpPr>
          <p:nvPr>
            <p:ph type="title"/>
          </p:nvPr>
        </p:nvSpPr>
        <p:spPr>
          <a:xfrm>
            <a:off x="609600" y="381000"/>
            <a:ext cx="10972800" cy="1371600"/>
          </a:xfrm>
          <a:prstGeom prst="rect">
            <a:avLst/>
          </a:prstGeom>
        </p:spPr>
        <p:txBody>
          <a:bodyPr lIns="45719" tIns="45719" rIns="45719" bIns="45719" anchor="ctr"/>
          <a:lstStyle>
            <a:lvl1pPr algn="ctr">
              <a:lnSpc>
                <a:spcPct val="100000"/>
              </a:lnSpc>
              <a:defRPr sz="4400" cap="none">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439" name="Body Level One…"/>
          <p:cNvSpPr txBox="1">
            <a:spLocks noGrp="1"/>
          </p:cNvSpPr>
          <p:nvPr>
            <p:ph type="body" sz="half" idx="1"/>
          </p:nvPr>
        </p:nvSpPr>
        <p:spPr>
          <a:xfrm>
            <a:off x="609600" y="1981200"/>
            <a:ext cx="5384800" cy="4114800"/>
          </a:xfrm>
          <a:prstGeom prst="rect">
            <a:avLst/>
          </a:prstGeom>
        </p:spPr>
        <p:txBody>
          <a:bodyPr lIns="45719" tIns="45719" rIns="45719" bIns="45719"/>
          <a:lstStyle>
            <a:lvl1pPr marL="342900" indent="-342900">
              <a:lnSpc>
                <a:spcPct val="100000"/>
              </a:lnSpc>
              <a:spcBef>
                <a:spcPts val="700"/>
              </a:spcBef>
              <a:buClr>
                <a:srgbClr val="00CCFF"/>
              </a:buClr>
              <a:buSzPct val="65000"/>
              <a:buFontTx/>
              <a:buChar char="■"/>
              <a:defRPr sz="3200">
                <a:effectLst>
                  <a:outerShdw blurRad="38100" dist="38100" dir="2700000" rotWithShape="0">
                    <a:srgbClr val="000000"/>
                  </a:outerShdw>
                </a:effectLst>
                <a:latin typeface="Tahoma"/>
                <a:ea typeface="Tahoma"/>
                <a:cs typeface="Tahoma"/>
                <a:sym typeface="Tahoma"/>
              </a:defRPr>
            </a:lvl1pPr>
            <a:lvl2pPr marL="783771" indent="-326571">
              <a:lnSpc>
                <a:spcPct val="100000"/>
              </a:lnSpc>
              <a:spcBef>
                <a:spcPts val="700"/>
              </a:spcBef>
              <a:buClr>
                <a:srgbClr val="00CCFF"/>
              </a:buClr>
              <a:buSzPct val="65000"/>
              <a:buFontTx/>
              <a:buChar char="■"/>
              <a:defRPr sz="3200">
                <a:effectLst>
                  <a:outerShdw blurRad="38100" dist="38100" dir="2700000" rotWithShape="0">
                    <a:srgbClr val="000000"/>
                  </a:outerShdw>
                </a:effectLst>
                <a:latin typeface="Tahoma"/>
                <a:ea typeface="Tahoma"/>
                <a:cs typeface="Tahoma"/>
                <a:sym typeface="Tahoma"/>
              </a:defRPr>
            </a:lvl2pPr>
            <a:lvl3pPr marL="1219200" indent="-304800">
              <a:lnSpc>
                <a:spcPct val="100000"/>
              </a:lnSpc>
              <a:spcBef>
                <a:spcPts val="700"/>
              </a:spcBef>
              <a:buClr>
                <a:srgbClr val="00CCFF"/>
              </a:buClr>
              <a:buSzPct val="65000"/>
              <a:buFontTx/>
              <a:buChar char="■"/>
              <a:defRPr sz="3200">
                <a:effectLst>
                  <a:outerShdw blurRad="38100" dist="38100" dir="2700000" rotWithShape="0">
                    <a:srgbClr val="000000"/>
                  </a:outerShdw>
                </a:effectLst>
                <a:latin typeface="Tahoma"/>
                <a:ea typeface="Tahoma"/>
                <a:cs typeface="Tahoma"/>
                <a:sym typeface="Tahoma"/>
              </a:defRPr>
            </a:lvl3pPr>
            <a:lvl4pPr marL="1737360" indent="-365760">
              <a:lnSpc>
                <a:spcPct val="100000"/>
              </a:lnSpc>
              <a:spcBef>
                <a:spcPts val="700"/>
              </a:spcBef>
              <a:buClr>
                <a:srgbClr val="00CCFF"/>
              </a:buClr>
              <a:buSzPct val="65000"/>
              <a:buFontTx/>
              <a:buChar char="■"/>
              <a:defRPr sz="3200">
                <a:effectLst>
                  <a:outerShdw blurRad="38100" dist="38100" dir="2700000" rotWithShape="0">
                    <a:srgbClr val="000000"/>
                  </a:outerShdw>
                </a:effectLst>
                <a:latin typeface="Tahoma"/>
                <a:ea typeface="Tahoma"/>
                <a:cs typeface="Tahoma"/>
                <a:sym typeface="Tahoma"/>
              </a:defRPr>
            </a:lvl4pPr>
            <a:lvl5pPr marL="2194560" indent="-365760">
              <a:lnSpc>
                <a:spcPct val="100000"/>
              </a:lnSpc>
              <a:spcBef>
                <a:spcPts val="700"/>
              </a:spcBef>
              <a:buClr>
                <a:srgbClr val="00CCFF"/>
              </a:buClr>
              <a:buSzPct val="65000"/>
              <a:buFontTx/>
              <a:buChar char="■"/>
              <a:defRPr sz="3200">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440" name="Slide Number"/>
          <p:cNvSpPr txBox="1">
            <a:spLocks noGrp="1"/>
          </p:cNvSpPr>
          <p:nvPr>
            <p:ph type="sldNum" sz="quarter" idx="2"/>
          </p:nvPr>
        </p:nvSpPr>
        <p:spPr>
          <a:xfrm>
            <a:off x="11280492" y="6432651"/>
            <a:ext cx="301909" cy="288825"/>
          </a:xfrm>
          <a:prstGeom prst="rect">
            <a:avLst/>
          </a:prstGeom>
        </p:spPr>
        <p:txBody>
          <a:bodyPr lIns="45719" tIns="45719" rIns="45719" bIns="45719" anchor="b"/>
          <a:lstStyle>
            <a:lvl1pPr>
              <a:defRPr sz="1400">
                <a:effectLst>
                  <a:outerShdw blurRad="38100" dist="38100" dir="2700000" rotWithShape="0">
                    <a:srgbClr val="000000"/>
                  </a:outerShdw>
                </a:effectLst>
              </a:defRPr>
            </a:lvl1pPr>
          </a:lstStyle>
          <a:p>
            <a:fld id="{86CB4B4D-7CA3-9044-876B-883B54F8677D}" type="slidenum">
              <a:t>‹#›</a:t>
            </a:fld>
            <a:endParaRPr/>
          </a:p>
        </p:txBody>
      </p:sp>
    </p:spTree>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type="tx">
  <p:cSld name="Title Slide">
    <p:bg>
      <p:bgPr>
        <a:gradFill flip="none" rotWithShape="1">
          <a:gsLst>
            <a:gs pos="0">
              <a:srgbClr val="F78925"/>
            </a:gs>
            <a:gs pos="50000">
              <a:srgbClr val="D54209"/>
            </a:gs>
            <a:gs pos="100000">
              <a:srgbClr val="8D0000"/>
            </a:gs>
          </a:gsLst>
          <a:lin ang="2519999" scaled="0"/>
        </a:gradFill>
        <a:effectLst/>
      </p:bgPr>
    </p:bg>
    <p:spTree>
      <p:nvGrpSpPr>
        <p:cNvPr id="1" name=""/>
        <p:cNvGrpSpPr/>
        <p:nvPr/>
      </p:nvGrpSpPr>
      <p:grpSpPr>
        <a:xfrm>
          <a:off x="0" y="0"/>
          <a:ext cx="0" cy="0"/>
          <a:chOff x="0" y="0"/>
          <a:chExt cx="0" cy="0"/>
        </a:xfrm>
      </p:grpSpPr>
      <p:pic>
        <p:nvPicPr>
          <p:cNvPr id="2447" name="Picture 3" descr="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pic>
        <p:nvPicPr>
          <p:cNvPr id="2448" name="Picture 7" descr="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243387"/>
            <a:ext cx="8967789" cy="274638"/>
          </a:xfrm>
          <a:prstGeom prst="rect">
            <a:avLst/>
          </a:prstGeom>
          <a:ln w="12700">
            <a:miter lim="400000"/>
          </a:ln>
        </p:spPr>
      </p:pic>
      <p:pic>
        <p:nvPicPr>
          <p:cNvPr id="2449" name="Picture 8" descr="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12250" y="4243387"/>
            <a:ext cx="3074989" cy="277813"/>
          </a:xfrm>
          <a:prstGeom prst="rect">
            <a:avLst/>
          </a:prstGeom>
          <a:ln w="12700">
            <a:miter lim="400000"/>
          </a:ln>
        </p:spPr>
      </p:pic>
      <p:sp>
        <p:nvSpPr>
          <p:cNvPr id="2450" name="Rectangle 5"/>
          <p:cNvSpPr/>
          <p:nvPr/>
        </p:nvSpPr>
        <p:spPr>
          <a:xfrm>
            <a:off x="-1" y="2590800"/>
            <a:ext cx="8967790" cy="1658939"/>
          </a:xfrm>
          <a:prstGeom prst="rect">
            <a:avLst/>
          </a:prstGeom>
          <a:solidFill>
            <a:srgbClr val="262626"/>
          </a:solidFill>
          <a:ln w="12700">
            <a:miter lim="400000"/>
          </a:ln>
        </p:spPr>
        <p:txBody>
          <a:bodyPr lIns="45719" rIns="45719"/>
          <a:lstStyle/>
          <a:p>
            <a:pPr algn="l">
              <a:defRPr>
                <a:solidFill>
                  <a:srgbClr val="FFFFFF"/>
                </a:solidFill>
                <a:latin typeface="+mn-lt"/>
                <a:ea typeface="+mn-ea"/>
                <a:cs typeface="+mn-cs"/>
                <a:sym typeface="Arial"/>
              </a:defRPr>
            </a:pPr>
            <a:endParaRPr/>
          </a:p>
        </p:txBody>
      </p:sp>
      <p:sp>
        <p:nvSpPr>
          <p:cNvPr id="2451" name="Rectangle 6"/>
          <p:cNvSpPr/>
          <p:nvPr/>
        </p:nvSpPr>
        <p:spPr>
          <a:xfrm>
            <a:off x="9112250" y="2590800"/>
            <a:ext cx="3078164" cy="1658939"/>
          </a:xfrm>
          <a:prstGeom prst="rect">
            <a:avLst/>
          </a:prstGeom>
          <a:solidFill>
            <a:srgbClr val="F09415"/>
          </a:solidFill>
          <a:ln w="12700">
            <a:miter lim="400000"/>
          </a:ln>
        </p:spPr>
        <p:txBody>
          <a:bodyPr lIns="45719" rIns="45719"/>
          <a:lstStyle/>
          <a:p>
            <a:pPr algn="l">
              <a:defRPr>
                <a:solidFill>
                  <a:srgbClr val="FFFFFF"/>
                </a:solidFill>
                <a:latin typeface="+mn-lt"/>
                <a:ea typeface="+mn-ea"/>
                <a:cs typeface="+mn-cs"/>
                <a:sym typeface="Arial"/>
              </a:defRPr>
            </a:pPr>
            <a:endParaRPr/>
          </a:p>
        </p:txBody>
      </p:sp>
      <p:sp>
        <p:nvSpPr>
          <p:cNvPr id="2452" name="Title Text"/>
          <p:cNvSpPr txBox="1">
            <a:spLocks noGrp="1"/>
          </p:cNvSpPr>
          <p:nvPr>
            <p:ph type="title"/>
          </p:nvPr>
        </p:nvSpPr>
        <p:spPr>
          <a:xfrm>
            <a:off x="680323" y="2733708"/>
            <a:ext cx="8092358" cy="1373071"/>
          </a:xfrm>
          <a:prstGeom prst="rect">
            <a:avLst/>
          </a:prstGeom>
        </p:spPr>
        <p:txBody>
          <a:bodyPr lIns="45719" tIns="45719" rIns="45719" bIns="45719"/>
          <a:lstStyle>
            <a:lvl1pPr algn="r">
              <a:lnSpc>
                <a:spcPct val="90000"/>
              </a:lnSpc>
              <a:defRPr sz="4800" cap="none">
                <a:latin typeface="Trebuchet MS"/>
                <a:ea typeface="Trebuchet MS"/>
                <a:cs typeface="Trebuchet MS"/>
                <a:sym typeface="Trebuchet MS"/>
              </a:defRPr>
            </a:lvl1pPr>
          </a:lstStyle>
          <a:p>
            <a:r>
              <a:t>Title Text</a:t>
            </a:r>
          </a:p>
        </p:txBody>
      </p:sp>
      <p:sp>
        <p:nvSpPr>
          <p:cNvPr id="2453" name="Body Level One…"/>
          <p:cNvSpPr txBox="1">
            <a:spLocks noGrp="1"/>
          </p:cNvSpPr>
          <p:nvPr>
            <p:ph type="body" sz="quarter" idx="1"/>
          </p:nvPr>
        </p:nvSpPr>
        <p:spPr>
          <a:xfrm>
            <a:off x="680321" y="4394041"/>
            <a:ext cx="8144136" cy="1117688"/>
          </a:xfrm>
          <a:prstGeom prst="rect">
            <a:avLst/>
          </a:prstGeom>
        </p:spPr>
        <p:txBody>
          <a:bodyPr lIns="45719" tIns="45719" rIns="45719" bIns="45719"/>
          <a:lstStyle>
            <a:lvl1pPr marL="0" indent="0" algn="r">
              <a:spcBef>
                <a:spcPts val="1000"/>
              </a:spcBef>
              <a:buClrTx/>
              <a:buSzTx/>
              <a:buFontTx/>
              <a:buNone/>
              <a:defRPr sz="2000">
                <a:latin typeface="Trebuchet MS"/>
                <a:ea typeface="Trebuchet MS"/>
                <a:cs typeface="Trebuchet MS"/>
                <a:sym typeface="Trebuchet MS"/>
              </a:defRPr>
            </a:lvl1pPr>
            <a:lvl2pPr marL="0" indent="457200" algn="r">
              <a:spcBef>
                <a:spcPts val="1000"/>
              </a:spcBef>
              <a:buClrTx/>
              <a:buSzTx/>
              <a:buFontTx/>
              <a:buNone/>
              <a:defRPr sz="2000">
                <a:latin typeface="Trebuchet MS"/>
                <a:ea typeface="Trebuchet MS"/>
                <a:cs typeface="Trebuchet MS"/>
                <a:sym typeface="Trebuchet MS"/>
              </a:defRPr>
            </a:lvl2pPr>
            <a:lvl3pPr marL="0" indent="914400" algn="r">
              <a:spcBef>
                <a:spcPts val="1000"/>
              </a:spcBef>
              <a:buClrTx/>
              <a:buSzTx/>
              <a:buFontTx/>
              <a:buNone/>
              <a:defRPr sz="2000">
                <a:latin typeface="Trebuchet MS"/>
                <a:ea typeface="Trebuchet MS"/>
                <a:cs typeface="Trebuchet MS"/>
                <a:sym typeface="Trebuchet MS"/>
              </a:defRPr>
            </a:lvl3pPr>
            <a:lvl4pPr marL="0" indent="1371600" algn="r">
              <a:spcBef>
                <a:spcPts val="1000"/>
              </a:spcBef>
              <a:buClrTx/>
              <a:buSzTx/>
              <a:buFontTx/>
              <a:buNone/>
              <a:defRPr sz="2000">
                <a:latin typeface="Trebuchet MS"/>
                <a:ea typeface="Trebuchet MS"/>
                <a:cs typeface="Trebuchet MS"/>
                <a:sym typeface="Trebuchet MS"/>
              </a:defRPr>
            </a:lvl4pPr>
            <a:lvl5pPr marL="0" indent="1828800" algn="r">
              <a:spcBef>
                <a:spcPts val="1000"/>
              </a:spcBef>
              <a:buClrTx/>
              <a:buSzTx/>
              <a:buFontTx/>
              <a:buNone/>
              <a:defRPr sz="2000">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2454" name="Slide Number"/>
          <p:cNvSpPr txBox="1">
            <a:spLocks noGrp="1"/>
          </p:cNvSpPr>
          <p:nvPr>
            <p:ph type="sldNum" sz="quarter" idx="2"/>
          </p:nvPr>
        </p:nvSpPr>
        <p:spPr>
          <a:xfrm>
            <a:off x="9347200" y="3123265"/>
            <a:ext cx="612686" cy="609884"/>
          </a:xfrm>
          <a:prstGeom prst="rect">
            <a:avLst/>
          </a:prstGeom>
        </p:spPr>
        <p:txBody>
          <a:bodyPr lIns="45719" tIns="45719" rIns="45719" bIns="45719"/>
          <a:lstStyle>
            <a:lvl1pPr algn="l">
              <a:defRPr sz="3600"/>
            </a:lvl1pPr>
          </a:lstStyle>
          <a:p>
            <a:fld id="{86CB4B4D-7CA3-9044-876B-883B54F8677D}" type="slidenum">
              <a:t>‹#›</a:t>
            </a:fld>
            <a:endParaRPr/>
          </a:p>
        </p:txBody>
      </p:sp>
    </p:spTree>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type="tx">
  <p:cSld name="Title and Content">
    <p:bg>
      <p:bgPr>
        <a:gradFill flip="none" rotWithShape="1">
          <a:gsLst>
            <a:gs pos="0">
              <a:srgbClr val="F78925"/>
            </a:gs>
            <a:gs pos="50000">
              <a:srgbClr val="D54209"/>
            </a:gs>
            <a:gs pos="100000">
              <a:srgbClr val="8D0000"/>
            </a:gs>
          </a:gsLst>
          <a:lin ang="2519999" scaled="0"/>
        </a:gradFill>
        <a:effectLst/>
      </p:bgPr>
    </p:bg>
    <p:spTree>
      <p:nvGrpSpPr>
        <p:cNvPr id="1" name=""/>
        <p:cNvGrpSpPr/>
        <p:nvPr/>
      </p:nvGrpSpPr>
      <p:grpSpPr>
        <a:xfrm>
          <a:off x="0" y="0"/>
          <a:ext cx="0" cy="0"/>
          <a:chOff x="0" y="0"/>
          <a:chExt cx="0" cy="0"/>
        </a:xfrm>
      </p:grpSpPr>
      <p:pic>
        <p:nvPicPr>
          <p:cNvPr id="2461" name="Picture 3" descr="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grpSp>
        <p:nvGrpSpPr>
          <p:cNvPr id="2466" name="Group 7"/>
          <p:cNvGrpSpPr/>
          <p:nvPr/>
        </p:nvGrpSpPr>
        <p:grpSpPr>
          <a:xfrm>
            <a:off x="-1" y="609599"/>
            <a:ext cx="12215815" cy="1676401"/>
            <a:chOff x="0" y="0"/>
            <a:chExt cx="12215813" cy="1676399"/>
          </a:xfrm>
        </p:grpSpPr>
        <p:pic>
          <p:nvPicPr>
            <p:cNvPr id="2462" name="Picture 8" descr="Picture 8"/>
            <p:cNvPicPr>
              <a:picLocks noChangeAspect="1"/>
            </p:cNvPicPr>
            <p:nvPr/>
          </p:nvPicPr>
          <p:blipFill>
            <a:blip r:embed="rId3" cstate="email">
              <a:extLst>
                <a:ext uri="{28A0092B-C50C-407E-A947-70E740481C1C}">
                  <a14:useLocalDpi xmlns:a14="http://schemas.microsoft.com/office/drawing/2010/main"/>
                </a:ext>
              </a:extLst>
            </a:blip>
            <a:srcRect l="26982"/>
            <a:stretch>
              <a:fillRect/>
            </a:stretch>
          </p:blipFill>
          <p:spPr>
            <a:xfrm>
              <a:off x="0" y="1355357"/>
              <a:ext cx="10162191" cy="321043"/>
            </a:xfrm>
            <a:prstGeom prst="rect">
              <a:avLst/>
            </a:prstGeom>
            <a:ln w="12700" cap="flat">
              <a:noFill/>
              <a:miter lim="400000"/>
            </a:ln>
            <a:effectLst/>
          </p:spPr>
        </p:pic>
        <p:pic>
          <p:nvPicPr>
            <p:cNvPr id="2463" name="Picture 9" descr="Picture 9"/>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0289500" y="1363145"/>
              <a:ext cx="1926314" cy="144217"/>
            </a:xfrm>
            <a:prstGeom prst="rect">
              <a:avLst/>
            </a:prstGeom>
            <a:ln w="12700" cap="flat">
              <a:noFill/>
              <a:miter lim="400000"/>
            </a:ln>
            <a:effectLst/>
          </p:spPr>
        </p:pic>
        <p:sp>
          <p:nvSpPr>
            <p:cNvPr id="2464" name="Rectangle 6"/>
            <p:cNvSpPr/>
            <p:nvPr/>
          </p:nvSpPr>
          <p:spPr>
            <a:xfrm>
              <a:off x="-1" y="0"/>
              <a:ext cx="10088564" cy="1368425"/>
            </a:xfrm>
            <a:prstGeom prst="rect">
              <a:avLst/>
            </a:prstGeom>
            <a:solidFill>
              <a:srgbClr val="262626"/>
            </a:solidFill>
            <a:ln w="12700" cap="flat">
              <a:noFill/>
              <a:miter lim="400000"/>
            </a:ln>
            <a:effectLst/>
          </p:spPr>
          <p:txBody>
            <a:bodyPr wrap="square" lIns="45719" tIns="45719" rIns="45719" bIns="45719" numCol="1" anchor="t">
              <a:noAutofit/>
            </a:bodyPr>
            <a:lstStyle/>
            <a:p>
              <a:pPr algn="l">
                <a:defRPr>
                  <a:solidFill>
                    <a:srgbClr val="FFFFFF"/>
                  </a:solidFill>
                  <a:latin typeface="+mn-lt"/>
                  <a:ea typeface="+mn-ea"/>
                  <a:cs typeface="+mn-cs"/>
                  <a:sym typeface="Arial"/>
                </a:defRPr>
              </a:pPr>
              <a:endParaRPr/>
            </a:p>
          </p:txBody>
        </p:sp>
        <p:sp>
          <p:nvSpPr>
            <p:cNvPr id="2465" name="Rectangle 7"/>
            <p:cNvSpPr/>
            <p:nvPr/>
          </p:nvSpPr>
          <p:spPr>
            <a:xfrm>
              <a:off x="10280650" y="0"/>
              <a:ext cx="1911350" cy="1368425"/>
            </a:xfrm>
            <a:prstGeom prst="rect">
              <a:avLst/>
            </a:prstGeom>
            <a:solidFill>
              <a:srgbClr val="F09415"/>
            </a:solidFill>
            <a:ln w="12700" cap="flat">
              <a:noFill/>
              <a:miter lim="400000"/>
            </a:ln>
            <a:effectLst/>
          </p:spPr>
          <p:txBody>
            <a:bodyPr wrap="square" lIns="45719" tIns="45719" rIns="45719" bIns="45719" numCol="1" anchor="t">
              <a:noAutofit/>
            </a:bodyPr>
            <a:lstStyle/>
            <a:p>
              <a:pPr algn="l">
                <a:defRPr>
                  <a:solidFill>
                    <a:srgbClr val="FFFFFF"/>
                  </a:solidFill>
                  <a:latin typeface="+mn-lt"/>
                  <a:ea typeface="+mn-ea"/>
                  <a:cs typeface="+mn-cs"/>
                  <a:sym typeface="Arial"/>
                </a:defRPr>
              </a:pPr>
              <a:endParaRPr/>
            </a:p>
          </p:txBody>
        </p:sp>
      </p:grpSp>
      <p:sp>
        <p:nvSpPr>
          <p:cNvPr id="2467" name="Title Text"/>
          <p:cNvSpPr txBox="1">
            <a:spLocks noGrp="1"/>
          </p:cNvSpPr>
          <p:nvPr>
            <p:ph type="title"/>
          </p:nvPr>
        </p:nvSpPr>
        <p:spPr>
          <a:xfrm>
            <a:off x="709612" y="752475"/>
            <a:ext cx="9194801" cy="1081088"/>
          </a:xfrm>
          <a:prstGeom prst="rect">
            <a:avLst/>
          </a:prstGeom>
        </p:spPr>
        <p:txBody>
          <a:bodyPr lIns="45719" tIns="45719" rIns="45719" bIns="45719" anchor="ctr"/>
          <a:lstStyle>
            <a:lvl1pPr>
              <a:lnSpc>
                <a:spcPct val="90000"/>
              </a:lnSpc>
              <a:defRPr sz="3600" cap="none">
                <a:latin typeface="Trebuchet MS"/>
                <a:ea typeface="Trebuchet MS"/>
                <a:cs typeface="Trebuchet MS"/>
                <a:sym typeface="Trebuchet MS"/>
              </a:defRPr>
            </a:lvl1pPr>
          </a:lstStyle>
          <a:p>
            <a:r>
              <a:t>Title Text</a:t>
            </a:r>
          </a:p>
        </p:txBody>
      </p:sp>
      <p:sp>
        <p:nvSpPr>
          <p:cNvPr id="2468" name="Body Level One…"/>
          <p:cNvSpPr txBox="1">
            <a:spLocks noGrp="1"/>
          </p:cNvSpPr>
          <p:nvPr>
            <p:ph type="body" sz="half" idx="1"/>
          </p:nvPr>
        </p:nvSpPr>
        <p:spPr>
          <a:xfrm>
            <a:off x="711200" y="2336800"/>
            <a:ext cx="9183689" cy="3598863"/>
          </a:xfrm>
          <a:prstGeom prst="rect">
            <a:avLst/>
          </a:prstGeom>
        </p:spPr>
        <p:txBody>
          <a:bodyPr lIns="45719" tIns="45719" rIns="45719" bIns="45719"/>
          <a:lstStyle>
            <a:lvl1pPr marL="228600" indent="-228600">
              <a:spcBef>
                <a:spcPts val="1000"/>
              </a:spcBef>
              <a:buClrTx/>
              <a:buSzPct val="100000"/>
              <a:defRPr sz="2400">
                <a:latin typeface="Trebuchet MS"/>
                <a:ea typeface="Trebuchet MS"/>
                <a:cs typeface="Trebuchet MS"/>
                <a:sym typeface="Trebuchet MS"/>
              </a:defRPr>
            </a:lvl1pPr>
            <a:lvl2pPr marL="731519" indent="-274319">
              <a:spcBef>
                <a:spcPts val="1000"/>
              </a:spcBef>
              <a:buClrTx/>
              <a:buSzPct val="100000"/>
              <a:buChar char="•"/>
              <a:defRPr sz="2400">
                <a:latin typeface="Trebuchet MS"/>
                <a:ea typeface="Trebuchet MS"/>
                <a:cs typeface="Trebuchet MS"/>
                <a:sym typeface="Trebuchet MS"/>
              </a:defRPr>
            </a:lvl2pPr>
            <a:lvl3pPr marL="1219200" indent="-304800">
              <a:spcBef>
                <a:spcPts val="1000"/>
              </a:spcBef>
              <a:buClrTx/>
              <a:defRPr sz="2400">
                <a:latin typeface="Trebuchet MS"/>
                <a:ea typeface="Trebuchet MS"/>
                <a:cs typeface="Trebuchet MS"/>
                <a:sym typeface="Trebuchet MS"/>
              </a:defRPr>
            </a:lvl3pPr>
            <a:lvl4pPr marL="1714500" indent="-342900">
              <a:spcBef>
                <a:spcPts val="1000"/>
              </a:spcBef>
              <a:buClrTx/>
              <a:buChar char="•"/>
              <a:defRPr sz="2400">
                <a:latin typeface="Trebuchet MS"/>
                <a:ea typeface="Trebuchet MS"/>
                <a:cs typeface="Trebuchet MS"/>
                <a:sym typeface="Trebuchet MS"/>
              </a:defRPr>
            </a:lvl4pPr>
            <a:lvl5pPr marL="2171700" indent="-342900">
              <a:spcBef>
                <a:spcPts val="1000"/>
              </a:spcBef>
              <a:buClrTx/>
              <a:defRPr sz="2400">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2469" name="Slide Number"/>
          <p:cNvSpPr txBox="1">
            <a:spLocks noGrp="1"/>
          </p:cNvSpPr>
          <p:nvPr>
            <p:ph type="sldNum" sz="quarter" idx="2"/>
          </p:nvPr>
        </p:nvSpPr>
        <p:spPr>
          <a:xfrm>
            <a:off x="10464800" y="993633"/>
            <a:ext cx="612686" cy="609884"/>
          </a:xfrm>
          <a:prstGeom prst="rect">
            <a:avLst/>
          </a:prstGeom>
        </p:spPr>
        <p:txBody>
          <a:bodyPr lIns="45719" tIns="45719" rIns="45719" bIns="45719"/>
          <a:lstStyle>
            <a:lvl1pPr algn="l">
              <a:defRPr sz="3600"/>
            </a:lvl1pPr>
          </a:lstStyle>
          <a:p>
            <a:fld id="{86CB4B4D-7CA3-9044-876B-883B54F8677D}" type="slidenum">
              <a:t>‹#›</a:t>
            </a:fld>
            <a:endParaRPr/>
          </a:p>
        </p:txBody>
      </p:sp>
    </p:spTree>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type="tx">
  <p:cSld name="Title and Content 0">
    <p:bg>
      <p:bgPr>
        <a:solidFill>
          <a:srgbClr val="002060"/>
        </a:solidFill>
        <a:effectLst/>
      </p:bgPr>
    </p:bg>
    <p:spTree>
      <p:nvGrpSpPr>
        <p:cNvPr id="1" name=""/>
        <p:cNvGrpSpPr/>
        <p:nvPr/>
      </p:nvGrpSpPr>
      <p:grpSpPr>
        <a:xfrm>
          <a:off x="0" y="0"/>
          <a:ext cx="0" cy="0"/>
          <a:chOff x="0" y="0"/>
          <a:chExt cx="0" cy="0"/>
        </a:xfrm>
      </p:grpSpPr>
      <p:sp>
        <p:nvSpPr>
          <p:cNvPr id="2476" name="Title Text"/>
          <p:cNvSpPr txBox="1">
            <a:spLocks noGrp="1"/>
          </p:cNvSpPr>
          <p:nvPr>
            <p:ph type="title"/>
          </p:nvPr>
        </p:nvSpPr>
        <p:spPr>
          <a:xfrm>
            <a:off x="709612" y="752475"/>
            <a:ext cx="9194801" cy="1081088"/>
          </a:xfrm>
          <a:prstGeom prst="rect">
            <a:avLst/>
          </a:prstGeom>
        </p:spPr>
        <p:txBody>
          <a:bodyPr lIns="45719" tIns="45719" rIns="45719" bIns="45719" anchor="ctr"/>
          <a:lstStyle>
            <a:lvl1pPr>
              <a:lnSpc>
                <a:spcPct val="90000"/>
              </a:lnSpc>
              <a:defRPr sz="3600" cap="none">
                <a:latin typeface="Trebuchet MS"/>
                <a:ea typeface="Trebuchet MS"/>
                <a:cs typeface="Trebuchet MS"/>
                <a:sym typeface="Trebuchet MS"/>
              </a:defRPr>
            </a:lvl1pPr>
          </a:lstStyle>
          <a:p>
            <a:r>
              <a:t>Title Text</a:t>
            </a:r>
          </a:p>
        </p:txBody>
      </p:sp>
      <p:sp>
        <p:nvSpPr>
          <p:cNvPr id="2477" name="Body Level One…"/>
          <p:cNvSpPr txBox="1">
            <a:spLocks noGrp="1"/>
          </p:cNvSpPr>
          <p:nvPr>
            <p:ph type="body" sz="half" idx="1"/>
          </p:nvPr>
        </p:nvSpPr>
        <p:spPr>
          <a:xfrm>
            <a:off x="711200" y="2336800"/>
            <a:ext cx="9183689" cy="3598863"/>
          </a:xfrm>
          <a:prstGeom prst="rect">
            <a:avLst/>
          </a:prstGeom>
        </p:spPr>
        <p:txBody>
          <a:bodyPr lIns="45719" tIns="45719" rIns="45719" bIns="45719"/>
          <a:lstStyle>
            <a:lvl1pPr marL="228600" indent="-228600">
              <a:spcBef>
                <a:spcPts val="1000"/>
              </a:spcBef>
              <a:buClrTx/>
              <a:buSzPct val="100000"/>
              <a:defRPr sz="2400">
                <a:latin typeface="Trebuchet MS"/>
                <a:ea typeface="Trebuchet MS"/>
                <a:cs typeface="Trebuchet MS"/>
                <a:sym typeface="Trebuchet MS"/>
              </a:defRPr>
            </a:lvl1pPr>
            <a:lvl2pPr marL="731519" indent="-274319">
              <a:spcBef>
                <a:spcPts val="1000"/>
              </a:spcBef>
              <a:buClrTx/>
              <a:buSzPct val="100000"/>
              <a:buChar char="•"/>
              <a:defRPr sz="2400">
                <a:latin typeface="Trebuchet MS"/>
                <a:ea typeface="Trebuchet MS"/>
                <a:cs typeface="Trebuchet MS"/>
                <a:sym typeface="Trebuchet MS"/>
              </a:defRPr>
            </a:lvl2pPr>
            <a:lvl3pPr marL="1219200" indent="-304800">
              <a:spcBef>
                <a:spcPts val="1000"/>
              </a:spcBef>
              <a:buClrTx/>
              <a:defRPr sz="2400">
                <a:latin typeface="Trebuchet MS"/>
                <a:ea typeface="Trebuchet MS"/>
                <a:cs typeface="Trebuchet MS"/>
                <a:sym typeface="Trebuchet MS"/>
              </a:defRPr>
            </a:lvl3pPr>
            <a:lvl4pPr marL="1714500" indent="-342900">
              <a:spcBef>
                <a:spcPts val="1000"/>
              </a:spcBef>
              <a:buClrTx/>
              <a:buChar char="•"/>
              <a:defRPr sz="2400">
                <a:latin typeface="Trebuchet MS"/>
                <a:ea typeface="Trebuchet MS"/>
                <a:cs typeface="Trebuchet MS"/>
                <a:sym typeface="Trebuchet MS"/>
              </a:defRPr>
            </a:lvl4pPr>
            <a:lvl5pPr marL="2171700" indent="-342900">
              <a:spcBef>
                <a:spcPts val="1000"/>
              </a:spcBef>
              <a:buClrTx/>
              <a:defRPr sz="2400">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2478" name="Slide Number"/>
          <p:cNvSpPr txBox="1">
            <a:spLocks noGrp="1"/>
          </p:cNvSpPr>
          <p:nvPr>
            <p:ph type="sldNum" sz="quarter" idx="2"/>
          </p:nvPr>
        </p:nvSpPr>
        <p:spPr>
          <a:xfrm>
            <a:off x="10464800" y="993633"/>
            <a:ext cx="612686" cy="609884"/>
          </a:xfrm>
          <a:prstGeom prst="rect">
            <a:avLst/>
          </a:prstGeom>
        </p:spPr>
        <p:txBody>
          <a:bodyPr lIns="45719" tIns="45719" rIns="45719" bIns="45719"/>
          <a:lstStyle>
            <a:lvl1pPr algn="l">
              <a:defRPr sz="3600"/>
            </a:lvl1pPr>
          </a:lstStyle>
          <a:p>
            <a:fld id="{86CB4B4D-7CA3-9044-876B-883B54F8677D}" type="slidenum">
              <a:t>‹#›</a:t>
            </a:fld>
            <a:endParaRPr/>
          </a:p>
        </p:txBody>
      </p:sp>
    </p:spTree>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type="tx">
  <p:cSld name="Section Header">
    <p:bg>
      <p:bgPr>
        <a:gradFill flip="none" rotWithShape="1">
          <a:gsLst>
            <a:gs pos="0">
              <a:srgbClr val="F78925"/>
            </a:gs>
            <a:gs pos="50000">
              <a:srgbClr val="D54209"/>
            </a:gs>
            <a:gs pos="100000">
              <a:srgbClr val="8D0000"/>
            </a:gs>
          </a:gsLst>
          <a:lin ang="2519999" scaled="0"/>
        </a:gradFill>
        <a:effectLst/>
      </p:bgPr>
    </p:bg>
    <p:spTree>
      <p:nvGrpSpPr>
        <p:cNvPr id="1" name=""/>
        <p:cNvGrpSpPr/>
        <p:nvPr/>
      </p:nvGrpSpPr>
      <p:grpSpPr>
        <a:xfrm>
          <a:off x="0" y="0"/>
          <a:ext cx="0" cy="0"/>
          <a:chOff x="0" y="0"/>
          <a:chExt cx="0" cy="0"/>
        </a:xfrm>
      </p:grpSpPr>
      <p:pic>
        <p:nvPicPr>
          <p:cNvPr id="2485" name="Picture 3" descr="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grpSp>
        <p:nvGrpSpPr>
          <p:cNvPr id="2490" name="Group 7"/>
          <p:cNvGrpSpPr/>
          <p:nvPr/>
        </p:nvGrpSpPr>
        <p:grpSpPr>
          <a:xfrm>
            <a:off x="-1" y="2728913"/>
            <a:ext cx="12215815" cy="1676401"/>
            <a:chOff x="0" y="0"/>
            <a:chExt cx="12215813" cy="1676399"/>
          </a:xfrm>
        </p:grpSpPr>
        <p:pic>
          <p:nvPicPr>
            <p:cNvPr id="2486" name="Picture 8" descr="Picture 8"/>
            <p:cNvPicPr>
              <a:picLocks noChangeAspect="1"/>
            </p:cNvPicPr>
            <p:nvPr/>
          </p:nvPicPr>
          <p:blipFill>
            <a:blip r:embed="rId3" cstate="email">
              <a:extLst>
                <a:ext uri="{28A0092B-C50C-407E-A947-70E740481C1C}">
                  <a14:useLocalDpi xmlns:a14="http://schemas.microsoft.com/office/drawing/2010/main"/>
                </a:ext>
              </a:extLst>
            </a:blip>
            <a:srcRect l="26982"/>
            <a:stretch>
              <a:fillRect/>
            </a:stretch>
          </p:blipFill>
          <p:spPr>
            <a:xfrm>
              <a:off x="0" y="1355357"/>
              <a:ext cx="10162191" cy="321043"/>
            </a:xfrm>
            <a:prstGeom prst="rect">
              <a:avLst/>
            </a:prstGeom>
            <a:ln w="12700" cap="flat">
              <a:noFill/>
              <a:miter lim="400000"/>
            </a:ln>
            <a:effectLst/>
          </p:spPr>
        </p:pic>
        <p:pic>
          <p:nvPicPr>
            <p:cNvPr id="2487" name="Picture 9" descr="Picture 9"/>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0289500" y="1363145"/>
              <a:ext cx="1926314" cy="144217"/>
            </a:xfrm>
            <a:prstGeom prst="rect">
              <a:avLst/>
            </a:prstGeom>
            <a:ln w="12700" cap="flat">
              <a:noFill/>
              <a:miter lim="400000"/>
            </a:ln>
            <a:effectLst/>
          </p:spPr>
        </p:pic>
        <p:sp>
          <p:nvSpPr>
            <p:cNvPr id="2488" name="Rectangle 6"/>
            <p:cNvSpPr/>
            <p:nvPr/>
          </p:nvSpPr>
          <p:spPr>
            <a:xfrm>
              <a:off x="-1" y="0"/>
              <a:ext cx="10088564" cy="1368425"/>
            </a:xfrm>
            <a:prstGeom prst="rect">
              <a:avLst/>
            </a:prstGeom>
            <a:solidFill>
              <a:srgbClr val="262626"/>
            </a:solidFill>
            <a:ln w="12700" cap="flat">
              <a:noFill/>
              <a:miter lim="400000"/>
            </a:ln>
            <a:effectLst/>
          </p:spPr>
          <p:txBody>
            <a:bodyPr wrap="square" lIns="45719" tIns="45719" rIns="45719" bIns="45719" numCol="1" anchor="t">
              <a:noAutofit/>
            </a:bodyPr>
            <a:lstStyle/>
            <a:p>
              <a:pPr algn="l">
                <a:defRPr>
                  <a:solidFill>
                    <a:srgbClr val="FFFFFF"/>
                  </a:solidFill>
                  <a:latin typeface="+mn-lt"/>
                  <a:ea typeface="+mn-ea"/>
                  <a:cs typeface="+mn-cs"/>
                  <a:sym typeface="Arial"/>
                </a:defRPr>
              </a:pPr>
              <a:endParaRPr/>
            </a:p>
          </p:txBody>
        </p:sp>
        <p:sp>
          <p:nvSpPr>
            <p:cNvPr id="2489" name="Rectangle 7"/>
            <p:cNvSpPr/>
            <p:nvPr/>
          </p:nvSpPr>
          <p:spPr>
            <a:xfrm>
              <a:off x="10280650" y="0"/>
              <a:ext cx="1911350" cy="1368425"/>
            </a:xfrm>
            <a:prstGeom prst="rect">
              <a:avLst/>
            </a:prstGeom>
            <a:solidFill>
              <a:srgbClr val="F09415"/>
            </a:solidFill>
            <a:ln w="12700" cap="flat">
              <a:noFill/>
              <a:miter lim="400000"/>
            </a:ln>
            <a:effectLst/>
          </p:spPr>
          <p:txBody>
            <a:bodyPr wrap="square" lIns="45719" tIns="45719" rIns="45719" bIns="45719" numCol="1" anchor="t">
              <a:noAutofit/>
            </a:bodyPr>
            <a:lstStyle/>
            <a:p>
              <a:pPr algn="l">
                <a:defRPr>
                  <a:solidFill>
                    <a:srgbClr val="FFFFFF"/>
                  </a:solidFill>
                  <a:latin typeface="+mn-lt"/>
                  <a:ea typeface="+mn-ea"/>
                  <a:cs typeface="+mn-cs"/>
                  <a:sym typeface="Arial"/>
                </a:defRPr>
              </a:pPr>
              <a:endParaRPr/>
            </a:p>
          </p:txBody>
        </p:sp>
      </p:grpSp>
      <p:sp>
        <p:nvSpPr>
          <p:cNvPr id="2491" name="Title Text"/>
          <p:cNvSpPr txBox="1">
            <a:spLocks noGrp="1"/>
          </p:cNvSpPr>
          <p:nvPr>
            <p:ph type="title"/>
          </p:nvPr>
        </p:nvSpPr>
        <p:spPr>
          <a:xfrm>
            <a:off x="708851" y="2869894"/>
            <a:ext cx="9185535" cy="1090789"/>
          </a:xfrm>
          <a:prstGeom prst="rect">
            <a:avLst/>
          </a:prstGeom>
        </p:spPr>
        <p:txBody>
          <a:bodyPr lIns="45719" tIns="45719" rIns="45719" bIns="45719" anchor="ctr"/>
          <a:lstStyle>
            <a:lvl1pPr algn="r">
              <a:lnSpc>
                <a:spcPct val="90000"/>
              </a:lnSpc>
              <a:defRPr sz="3600" cap="none">
                <a:latin typeface="Trebuchet MS"/>
                <a:ea typeface="Trebuchet MS"/>
                <a:cs typeface="Trebuchet MS"/>
                <a:sym typeface="Trebuchet MS"/>
              </a:defRPr>
            </a:lvl1pPr>
          </a:lstStyle>
          <a:p>
            <a:r>
              <a:t>Title Text</a:t>
            </a:r>
          </a:p>
        </p:txBody>
      </p:sp>
      <p:sp>
        <p:nvSpPr>
          <p:cNvPr id="2492" name="Body Level One…"/>
          <p:cNvSpPr txBox="1">
            <a:spLocks noGrp="1"/>
          </p:cNvSpPr>
          <p:nvPr>
            <p:ph type="body" sz="quarter" idx="1"/>
          </p:nvPr>
        </p:nvSpPr>
        <p:spPr>
          <a:xfrm>
            <a:off x="708851" y="4232173"/>
            <a:ext cx="9185535" cy="1704017"/>
          </a:xfrm>
          <a:prstGeom prst="rect">
            <a:avLst/>
          </a:prstGeom>
        </p:spPr>
        <p:txBody>
          <a:bodyPr lIns="45719" tIns="45719" rIns="45719" bIns="45719"/>
          <a:lstStyle>
            <a:lvl1pPr marL="0" indent="0" algn="r">
              <a:spcBef>
                <a:spcPts val="1000"/>
              </a:spcBef>
              <a:buClrTx/>
              <a:buSzTx/>
              <a:buFontTx/>
              <a:buNone/>
              <a:defRPr sz="2000">
                <a:latin typeface="Trebuchet MS"/>
                <a:ea typeface="Trebuchet MS"/>
                <a:cs typeface="Trebuchet MS"/>
                <a:sym typeface="Trebuchet MS"/>
              </a:defRPr>
            </a:lvl1pPr>
            <a:lvl2pPr marL="0" indent="457200" algn="r">
              <a:spcBef>
                <a:spcPts val="1000"/>
              </a:spcBef>
              <a:buClrTx/>
              <a:buSzTx/>
              <a:buFontTx/>
              <a:buNone/>
              <a:defRPr sz="2000">
                <a:latin typeface="Trebuchet MS"/>
                <a:ea typeface="Trebuchet MS"/>
                <a:cs typeface="Trebuchet MS"/>
                <a:sym typeface="Trebuchet MS"/>
              </a:defRPr>
            </a:lvl2pPr>
            <a:lvl3pPr marL="0" indent="914400" algn="r">
              <a:spcBef>
                <a:spcPts val="1000"/>
              </a:spcBef>
              <a:buClrTx/>
              <a:buSzTx/>
              <a:buFontTx/>
              <a:buNone/>
              <a:defRPr sz="2000">
                <a:latin typeface="Trebuchet MS"/>
                <a:ea typeface="Trebuchet MS"/>
                <a:cs typeface="Trebuchet MS"/>
                <a:sym typeface="Trebuchet MS"/>
              </a:defRPr>
            </a:lvl3pPr>
            <a:lvl4pPr marL="0" indent="1371600" algn="r">
              <a:spcBef>
                <a:spcPts val="1000"/>
              </a:spcBef>
              <a:buClrTx/>
              <a:buSzTx/>
              <a:buFontTx/>
              <a:buNone/>
              <a:defRPr sz="2000">
                <a:latin typeface="Trebuchet MS"/>
                <a:ea typeface="Trebuchet MS"/>
                <a:cs typeface="Trebuchet MS"/>
                <a:sym typeface="Trebuchet MS"/>
              </a:defRPr>
            </a:lvl4pPr>
            <a:lvl5pPr marL="0" indent="1828800" algn="r">
              <a:spcBef>
                <a:spcPts val="1000"/>
              </a:spcBef>
              <a:buClrTx/>
              <a:buSzTx/>
              <a:buFontTx/>
              <a:buNone/>
              <a:defRPr sz="2000">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2493" name="Slide Number"/>
          <p:cNvSpPr txBox="1">
            <a:spLocks noGrp="1"/>
          </p:cNvSpPr>
          <p:nvPr>
            <p:ph type="sldNum" sz="quarter" idx="2"/>
          </p:nvPr>
        </p:nvSpPr>
        <p:spPr>
          <a:xfrm>
            <a:off x="10475913" y="3110565"/>
            <a:ext cx="612686" cy="609884"/>
          </a:xfrm>
          <a:prstGeom prst="rect">
            <a:avLst/>
          </a:prstGeom>
        </p:spPr>
        <p:txBody>
          <a:bodyPr lIns="45719" tIns="45719" rIns="45719" bIns="45719"/>
          <a:lstStyle>
            <a:lvl1pPr algn="l">
              <a:defRPr sz="3600"/>
            </a:lvl1pPr>
          </a:lstStyle>
          <a:p>
            <a:fld id="{86CB4B4D-7CA3-9044-876B-883B54F8677D}" type="slidenum">
              <a:t>‹#›</a:t>
            </a:fld>
            <a:endParaRPr/>
          </a:p>
        </p:txBody>
      </p:sp>
    </p:spTree>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type="tx">
  <p:cSld name="Two Content">
    <p:bg>
      <p:bgPr>
        <a:gradFill flip="none" rotWithShape="1">
          <a:gsLst>
            <a:gs pos="0">
              <a:srgbClr val="F78925"/>
            </a:gs>
            <a:gs pos="50000">
              <a:srgbClr val="D54209"/>
            </a:gs>
            <a:gs pos="100000">
              <a:srgbClr val="8D0000"/>
            </a:gs>
          </a:gsLst>
          <a:lin ang="2519999" scaled="0"/>
        </a:gradFill>
        <a:effectLst/>
      </p:bgPr>
    </p:bg>
    <p:spTree>
      <p:nvGrpSpPr>
        <p:cNvPr id="1" name=""/>
        <p:cNvGrpSpPr/>
        <p:nvPr/>
      </p:nvGrpSpPr>
      <p:grpSpPr>
        <a:xfrm>
          <a:off x="0" y="0"/>
          <a:ext cx="0" cy="0"/>
          <a:chOff x="0" y="0"/>
          <a:chExt cx="0" cy="0"/>
        </a:xfrm>
      </p:grpSpPr>
      <p:pic>
        <p:nvPicPr>
          <p:cNvPr id="2500" name="Picture 3" descr="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grpSp>
        <p:nvGrpSpPr>
          <p:cNvPr id="2505" name="Group 7"/>
          <p:cNvGrpSpPr/>
          <p:nvPr/>
        </p:nvGrpSpPr>
        <p:grpSpPr>
          <a:xfrm>
            <a:off x="-1" y="609599"/>
            <a:ext cx="12215815" cy="1676401"/>
            <a:chOff x="0" y="0"/>
            <a:chExt cx="12215813" cy="1676399"/>
          </a:xfrm>
        </p:grpSpPr>
        <p:pic>
          <p:nvPicPr>
            <p:cNvPr id="2501" name="Picture 8" descr="Picture 8"/>
            <p:cNvPicPr>
              <a:picLocks noChangeAspect="1"/>
            </p:cNvPicPr>
            <p:nvPr/>
          </p:nvPicPr>
          <p:blipFill>
            <a:blip r:embed="rId3" cstate="email">
              <a:extLst>
                <a:ext uri="{28A0092B-C50C-407E-A947-70E740481C1C}">
                  <a14:useLocalDpi xmlns:a14="http://schemas.microsoft.com/office/drawing/2010/main"/>
                </a:ext>
              </a:extLst>
            </a:blip>
            <a:srcRect l="26982"/>
            <a:stretch>
              <a:fillRect/>
            </a:stretch>
          </p:blipFill>
          <p:spPr>
            <a:xfrm>
              <a:off x="0" y="1355357"/>
              <a:ext cx="10162191" cy="321043"/>
            </a:xfrm>
            <a:prstGeom prst="rect">
              <a:avLst/>
            </a:prstGeom>
            <a:ln w="12700" cap="flat">
              <a:noFill/>
              <a:miter lim="400000"/>
            </a:ln>
            <a:effectLst/>
          </p:spPr>
        </p:pic>
        <p:pic>
          <p:nvPicPr>
            <p:cNvPr id="2502" name="Picture 9" descr="Picture 9"/>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0289500" y="1363145"/>
              <a:ext cx="1926314" cy="144217"/>
            </a:xfrm>
            <a:prstGeom prst="rect">
              <a:avLst/>
            </a:prstGeom>
            <a:ln w="12700" cap="flat">
              <a:noFill/>
              <a:miter lim="400000"/>
            </a:ln>
            <a:effectLst/>
          </p:spPr>
        </p:pic>
        <p:sp>
          <p:nvSpPr>
            <p:cNvPr id="2503" name="Rectangle 7"/>
            <p:cNvSpPr/>
            <p:nvPr/>
          </p:nvSpPr>
          <p:spPr>
            <a:xfrm>
              <a:off x="-1" y="0"/>
              <a:ext cx="10088564" cy="1368425"/>
            </a:xfrm>
            <a:prstGeom prst="rect">
              <a:avLst/>
            </a:prstGeom>
            <a:solidFill>
              <a:srgbClr val="262626"/>
            </a:solidFill>
            <a:ln w="12700" cap="flat">
              <a:noFill/>
              <a:miter lim="400000"/>
            </a:ln>
            <a:effectLst/>
          </p:spPr>
          <p:txBody>
            <a:bodyPr wrap="square" lIns="45719" tIns="45719" rIns="45719" bIns="45719" numCol="1" anchor="t">
              <a:noAutofit/>
            </a:bodyPr>
            <a:lstStyle/>
            <a:p>
              <a:pPr algn="l">
                <a:defRPr>
                  <a:solidFill>
                    <a:srgbClr val="FFFFFF"/>
                  </a:solidFill>
                  <a:latin typeface="+mn-lt"/>
                  <a:ea typeface="+mn-ea"/>
                  <a:cs typeface="+mn-cs"/>
                  <a:sym typeface="Arial"/>
                </a:defRPr>
              </a:pPr>
              <a:endParaRPr/>
            </a:p>
          </p:txBody>
        </p:sp>
        <p:sp>
          <p:nvSpPr>
            <p:cNvPr id="2504" name="Rectangle 8"/>
            <p:cNvSpPr/>
            <p:nvPr/>
          </p:nvSpPr>
          <p:spPr>
            <a:xfrm>
              <a:off x="10280650" y="0"/>
              <a:ext cx="1911350" cy="1368425"/>
            </a:xfrm>
            <a:prstGeom prst="rect">
              <a:avLst/>
            </a:prstGeom>
            <a:solidFill>
              <a:srgbClr val="F09415"/>
            </a:solidFill>
            <a:ln w="12700" cap="flat">
              <a:noFill/>
              <a:miter lim="400000"/>
            </a:ln>
            <a:effectLst/>
          </p:spPr>
          <p:txBody>
            <a:bodyPr wrap="square" lIns="45719" tIns="45719" rIns="45719" bIns="45719" numCol="1" anchor="t">
              <a:noAutofit/>
            </a:bodyPr>
            <a:lstStyle/>
            <a:p>
              <a:pPr algn="l">
                <a:defRPr>
                  <a:solidFill>
                    <a:srgbClr val="FFFFFF"/>
                  </a:solidFill>
                  <a:latin typeface="+mn-lt"/>
                  <a:ea typeface="+mn-ea"/>
                  <a:cs typeface="+mn-cs"/>
                  <a:sym typeface="Arial"/>
                </a:defRPr>
              </a:pPr>
              <a:endParaRPr/>
            </a:p>
          </p:txBody>
        </p:sp>
      </p:grpSp>
      <p:sp>
        <p:nvSpPr>
          <p:cNvPr id="2506" name="Title Text"/>
          <p:cNvSpPr txBox="1">
            <a:spLocks noGrp="1"/>
          </p:cNvSpPr>
          <p:nvPr>
            <p:ph type="title"/>
          </p:nvPr>
        </p:nvSpPr>
        <p:spPr>
          <a:xfrm>
            <a:off x="711200" y="753228"/>
            <a:ext cx="9183187" cy="1080938"/>
          </a:xfrm>
          <a:prstGeom prst="rect">
            <a:avLst/>
          </a:prstGeom>
        </p:spPr>
        <p:txBody>
          <a:bodyPr lIns="45719" tIns="45719" rIns="45719" bIns="45719" anchor="ctr"/>
          <a:lstStyle>
            <a:lvl1pPr>
              <a:lnSpc>
                <a:spcPct val="90000"/>
              </a:lnSpc>
              <a:defRPr sz="3600" cap="none">
                <a:latin typeface="Trebuchet MS"/>
                <a:ea typeface="Trebuchet MS"/>
                <a:cs typeface="Trebuchet MS"/>
                <a:sym typeface="Trebuchet MS"/>
              </a:defRPr>
            </a:lvl1pPr>
          </a:lstStyle>
          <a:p>
            <a:r>
              <a:t>Title Text</a:t>
            </a:r>
          </a:p>
        </p:txBody>
      </p:sp>
      <p:sp>
        <p:nvSpPr>
          <p:cNvPr id="2507" name="Body Level One…"/>
          <p:cNvSpPr txBox="1">
            <a:spLocks noGrp="1"/>
          </p:cNvSpPr>
          <p:nvPr>
            <p:ph type="body" sz="quarter" idx="1"/>
          </p:nvPr>
        </p:nvSpPr>
        <p:spPr>
          <a:xfrm>
            <a:off x="711201" y="2336873"/>
            <a:ext cx="4477199" cy="3599317"/>
          </a:xfrm>
          <a:prstGeom prst="rect">
            <a:avLst/>
          </a:prstGeom>
        </p:spPr>
        <p:txBody>
          <a:bodyPr lIns="45719" tIns="45719" rIns="45719" bIns="45719"/>
          <a:lstStyle>
            <a:lvl1pPr marL="228600" indent="-228600">
              <a:spcBef>
                <a:spcPts val="1000"/>
              </a:spcBef>
              <a:buClrTx/>
              <a:buSzPct val="100000"/>
              <a:defRPr sz="2400">
                <a:latin typeface="Trebuchet MS"/>
                <a:ea typeface="Trebuchet MS"/>
                <a:cs typeface="Trebuchet MS"/>
                <a:sym typeface="Trebuchet MS"/>
              </a:defRPr>
            </a:lvl1pPr>
            <a:lvl2pPr marL="731519" indent="-274319">
              <a:spcBef>
                <a:spcPts val="1000"/>
              </a:spcBef>
              <a:buClrTx/>
              <a:buSzPct val="100000"/>
              <a:buChar char="•"/>
              <a:defRPr sz="2400">
                <a:latin typeface="Trebuchet MS"/>
                <a:ea typeface="Trebuchet MS"/>
                <a:cs typeface="Trebuchet MS"/>
                <a:sym typeface="Trebuchet MS"/>
              </a:defRPr>
            </a:lvl2pPr>
            <a:lvl3pPr marL="1219200" indent="-304800">
              <a:spcBef>
                <a:spcPts val="1000"/>
              </a:spcBef>
              <a:buClrTx/>
              <a:defRPr sz="2400">
                <a:latin typeface="Trebuchet MS"/>
                <a:ea typeface="Trebuchet MS"/>
                <a:cs typeface="Trebuchet MS"/>
                <a:sym typeface="Trebuchet MS"/>
              </a:defRPr>
            </a:lvl3pPr>
            <a:lvl4pPr marL="1714500" indent="-342900">
              <a:spcBef>
                <a:spcPts val="1000"/>
              </a:spcBef>
              <a:buClrTx/>
              <a:buChar char="•"/>
              <a:defRPr sz="2400">
                <a:latin typeface="Trebuchet MS"/>
                <a:ea typeface="Trebuchet MS"/>
                <a:cs typeface="Trebuchet MS"/>
                <a:sym typeface="Trebuchet MS"/>
              </a:defRPr>
            </a:lvl4pPr>
            <a:lvl5pPr marL="2171700" indent="-342900">
              <a:spcBef>
                <a:spcPts val="1000"/>
              </a:spcBef>
              <a:buClrTx/>
              <a:defRPr sz="2400">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2508" name="Slide Number"/>
          <p:cNvSpPr txBox="1">
            <a:spLocks noGrp="1"/>
          </p:cNvSpPr>
          <p:nvPr>
            <p:ph type="sldNum" sz="quarter" idx="2"/>
          </p:nvPr>
        </p:nvSpPr>
        <p:spPr>
          <a:xfrm>
            <a:off x="10464800" y="993633"/>
            <a:ext cx="612686" cy="609884"/>
          </a:xfrm>
          <a:prstGeom prst="rect">
            <a:avLst/>
          </a:prstGeom>
        </p:spPr>
        <p:txBody>
          <a:bodyPr lIns="45719" tIns="45719" rIns="45719" bIns="45719"/>
          <a:lstStyle>
            <a:lvl1pPr algn="l">
              <a:defRPr sz="3600"/>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Content with Caption">
    <p:bg>
      <p:bgPr>
        <a:gradFill flip="none" rotWithShape="1">
          <a:gsLst>
            <a:gs pos="0">
              <a:srgbClr val="000000"/>
            </a:gs>
            <a:gs pos="64999">
              <a:srgbClr val="000000"/>
            </a:gs>
            <a:gs pos="100000">
              <a:srgbClr val="5A77A9"/>
            </a:gs>
          </a:gsLst>
          <a:lin ang="5400000" scaled="0"/>
        </a:gradFill>
        <a:effectLst/>
      </p:bgPr>
    </p:bg>
    <p:spTree>
      <p:nvGrpSpPr>
        <p:cNvPr id="1" name=""/>
        <p:cNvGrpSpPr/>
        <p:nvPr/>
      </p:nvGrpSpPr>
      <p:grpSpPr>
        <a:xfrm>
          <a:off x="0" y="0"/>
          <a:ext cx="0" cy="0"/>
          <a:chOff x="0" y="0"/>
          <a:chExt cx="0" cy="0"/>
        </a:xfrm>
      </p:grpSpPr>
      <p:sp>
        <p:nvSpPr>
          <p:cNvPr id="291" name="Rectangle 6"/>
          <p:cNvSpPr/>
          <p:nvPr/>
        </p:nvSpPr>
        <p:spPr>
          <a:xfrm>
            <a:off x="0" y="0"/>
            <a:ext cx="487363" cy="6854825"/>
          </a:xfrm>
          <a:prstGeom prst="rect">
            <a:avLst/>
          </a:prstGeom>
          <a:solidFill>
            <a:srgbClr val="FFFFFF"/>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292" name="Rectangle 7"/>
          <p:cNvSpPr/>
          <p:nvPr/>
        </p:nvSpPr>
        <p:spPr>
          <a:xfrm>
            <a:off x="341313" y="5046662"/>
            <a:ext cx="96838" cy="1692276"/>
          </a:xfrm>
          <a:prstGeom prst="rect">
            <a:avLst/>
          </a:prstGeom>
          <a:solidFill>
            <a:srgbClr val="EA157A"/>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293" name="Rectangle 8"/>
          <p:cNvSpPr/>
          <p:nvPr/>
        </p:nvSpPr>
        <p:spPr>
          <a:xfrm>
            <a:off x="341313" y="4797425"/>
            <a:ext cx="96838" cy="228600"/>
          </a:xfrm>
          <a:prstGeom prst="rect">
            <a:avLst/>
          </a:prstGeom>
          <a:solidFill>
            <a:srgbClr val="FEB80A"/>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294" name="Rectangle 9"/>
          <p:cNvSpPr/>
          <p:nvPr/>
        </p:nvSpPr>
        <p:spPr>
          <a:xfrm>
            <a:off x="341313" y="4637087"/>
            <a:ext cx="96838" cy="138113"/>
          </a:xfrm>
          <a:prstGeom prst="rect">
            <a:avLst/>
          </a:prstGeom>
          <a:solidFill>
            <a:srgbClr val="4E5B6F"/>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295" name="Rectangle 10"/>
          <p:cNvSpPr/>
          <p:nvPr/>
        </p:nvSpPr>
        <p:spPr>
          <a:xfrm>
            <a:off x="341313" y="4541837"/>
            <a:ext cx="96838" cy="74613"/>
          </a:xfrm>
          <a:prstGeom prst="rect">
            <a:avLst/>
          </a:prstGeom>
          <a:solidFill>
            <a:srgbClr val="EA157A"/>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296" name="Rectangle 11"/>
          <p:cNvSpPr/>
          <p:nvPr/>
        </p:nvSpPr>
        <p:spPr>
          <a:xfrm>
            <a:off x="412750" y="681037"/>
            <a:ext cx="61914" cy="365126"/>
          </a:xfrm>
          <a:prstGeom prst="rect">
            <a:avLst/>
          </a:prstGeom>
          <a:solidFill>
            <a:srgbClr val="000000"/>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297" name="Rectangle 14"/>
          <p:cNvSpPr/>
          <p:nvPr/>
        </p:nvSpPr>
        <p:spPr>
          <a:xfrm>
            <a:off x="357188" y="681037"/>
            <a:ext cx="38101" cy="365126"/>
          </a:xfrm>
          <a:prstGeom prst="rect">
            <a:avLst/>
          </a:prstGeom>
          <a:solidFill>
            <a:srgbClr val="000000"/>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298" name="Rectangle 15"/>
          <p:cNvSpPr/>
          <p:nvPr/>
        </p:nvSpPr>
        <p:spPr>
          <a:xfrm>
            <a:off x="331788" y="681037"/>
            <a:ext cx="12701" cy="365126"/>
          </a:xfrm>
          <a:prstGeom prst="rect">
            <a:avLst/>
          </a:prstGeom>
          <a:solidFill>
            <a:srgbClr val="000000"/>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299" name="Rectangle 16"/>
          <p:cNvSpPr/>
          <p:nvPr/>
        </p:nvSpPr>
        <p:spPr>
          <a:xfrm>
            <a:off x="295275" y="681037"/>
            <a:ext cx="12701" cy="365126"/>
          </a:xfrm>
          <a:prstGeom prst="rect">
            <a:avLst/>
          </a:prstGeom>
          <a:solidFill>
            <a:srgbClr val="000000"/>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300" name="Title Text"/>
          <p:cNvSpPr txBox="1">
            <a:spLocks noGrp="1"/>
          </p:cNvSpPr>
          <p:nvPr>
            <p:ph type="title"/>
          </p:nvPr>
        </p:nvSpPr>
        <p:spPr>
          <a:xfrm>
            <a:off x="914400" y="273050"/>
            <a:ext cx="10972800" cy="1162050"/>
          </a:xfrm>
          <a:prstGeom prst="rect">
            <a:avLst/>
          </a:prstGeom>
        </p:spPr>
        <p:txBody>
          <a:bodyPr lIns="45719" tIns="45719" rIns="45719" bIns="45719" anchor="ctr"/>
          <a:lstStyle>
            <a:lvl1pPr>
              <a:lnSpc>
                <a:spcPct val="100000"/>
              </a:lnSpc>
              <a:defRPr sz="3600" cap="none" spc="-100">
                <a:solidFill>
                  <a:srgbClr val="C1EEFF"/>
                </a:solidFill>
                <a:latin typeface="Lucida Sans"/>
                <a:ea typeface="Lucida Sans"/>
                <a:cs typeface="Lucida Sans"/>
                <a:sym typeface="Lucida Sans"/>
              </a:defRPr>
            </a:lvl1pPr>
          </a:lstStyle>
          <a:p>
            <a:r>
              <a:t>Title Text</a:t>
            </a:r>
          </a:p>
        </p:txBody>
      </p:sp>
      <p:sp>
        <p:nvSpPr>
          <p:cNvPr id="301" name="Body Level One…"/>
          <p:cNvSpPr txBox="1">
            <a:spLocks noGrp="1"/>
          </p:cNvSpPr>
          <p:nvPr>
            <p:ph type="body" sz="quarter" idx="1"/>
          </p:nvPr>
        </p:nvSpPr>
        <p:spPr>
          <a:xfrm>
            <a:off x="914400" y="1435100"/>
            <a:ext cx="3352800" cy="4572000"/>
          </a:xfrm>
          <a:prstGeom prst="rect">
            <a:avLst/>
          </a:prstGeom>
        </p:spPr>
        <p:txBody>
          <a:bodyPr lIns="45719" tIns="45719" rIns="45719" bIns="45719"/>
          <a:lstStyle>
            <a:lvl1pPr marL="0" indent="54864">
              <a:lnSpc>
                <a:spcPct val="100000"/>
              </a:lnSpc>
              <a:spcBef>
                <a:spcPts val="700"/>
              </a:spcBef>
              <a:buClrTx/>
              <a:buSzTx/>
              <a:buFontTx/>
              <a:buNone/>
              <a:defRPr sz="1800">
                <a:latin typeface="Book Antiqua"/>
                <a:ea typeface="Book Antiqua"/>
                <a:cs typeface="Book Antiqua"/>
                <a:sym typeface="Book Antiqua"/>
              </a:defRPr>
            </a:lvl1pPr>
            <a:lvl2pPr marL="0" indent="454025">
              <a:lnSpc>
                <a:spcPct val="100000"/>
              </a:lnSpc>
              <a:spcBef>
                <a:spcPts val="700"/>
              </a:spcBef>
              <a:buClrTx/>
              <a:buSzTx/>
              <a:buFontTx/>
              <a:buNone/>
              <a:defRPr sz="1800">
                <a:latin typeface="Book Antiqua"/>
                <a:ea typeface="Book Antiqua"/>
                <a:cs typeface="Book Antiqua"/>
                <a:sym typeface="Book Antiqua"/>
              </a:defRPr>
            </a:lvl2pPr>
            <a:lvl3pPr marL="0" indent="766762">
              <a:lnSpc>
                <a:spcPct val="100000"/>
              </a:lnSpc>
              <a:spcBef>
                <a:spcPts val="700"/>
              </a:spcBef>
              <a:buClrTx/>
              <a:buSzTx/>
              <a:buFontTx/>
              <a:buNone/>
              <a:defRPr sz="1800">
                <a:latin typeface="Book Antiqua"/>
                <a:ea typeface="Book Antiqua"/>
                <a:cs typeface="Book Antiqua"/>
                <a:sym typeface="Book Antiqua"/>
              </a:defRPr>
            </a:lvl3pPr>
            <a:lvl4pPr marL="0" indent="1031875">
              <a:lnSpc>
                <a:spcPct val="100000"/>
              </a:lnSpc>
              <a:spcBef>
                <a:spcPts val="700"/>
              </a:spcBef>
              <a:buClrTx/>
              <a:buSzTx/>
              <a:buFontTx/>
              <a:buNone/>
              <a:defRPr sz="1800">
                <a:latin typeface="Book Antiqua"/>
                <a:ea typeface="Book Antiqua"/>
                <a:cs typeface="Book Antiqua"/>
                <a:sym typeface="Book Antiqua"/>
              </a:defRPr>
            </a:lvl4pPr>
            <a:lvl5pPr marL="0" indent="1271587">
              <a:lnSpc>
                <a:spcPct val="100000"/>
              </a:lnSpc>
              <a:spcBef>
                <a:spcPts val="700"/>
              </a:spcBef>
              <a:buClrTx/>
              <a:buSzTx/>
              <a:buFontTx/>
              <a:buNone/>
              <a:defRPr sz="1800">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302" name="Slide Number"/>
          <p:cNvSpPr txBox="1">
            <a:spLocks noGrp="1"/>
          </p:cNvSpPr>
          <p:nvPr>
            <p:ph type="sldNum" sz="quarter" idx="2"/>
          </p:nvPr>
        </p:nvSpPr>
        <p:spPr>
          <a:xfrm>
            <a:off x="11480800" y="6512560"/>
            <a:ext cx="256540" cy="269241"/>
          </a:xfrm>
          <a:prstGeom prst="rect">
            <a:avLst/>
          </a:prstGeom>
        </p:spPr>
        <p:txBody>
          <a:bodyPr lIns="45719" tIns="45719" rIns="45719" bIns="45719" anchor="b"/>
          <a:lstStyle>
            <a:lvl1pPr algn="l">
              <a:defRPr sz="1200">
                <a:solidFill>
                  <a:srgbClr val="D6ECFF"/>
                </a:solidFill>
                <a:latin typeface="Book Antiqua"/>
                <a:ea typeface="Book Antiqua"/>
                <a:cs typeface="Book Antiqua"/>
                <a:sym typeface="Book Antiqua"/>
              </a:defRPr>
            </a:lvl1pPr>
          </a:lstStyle>
          <a:p>
            <a:fld id="{86CB4B4D-7CA3-9044-876B-883B54F8677D}" type="slidenum">
              <a:t>‹#›</a:t>
            </a:fld>
            <a:endParaRPr/>
          </a:p>
        </p:txBody>
      </p:sp>
    </p:spTree>
  </p:cSld>
  <p:clrMapOvr>
    <a:masterClrMapping/>
  </p:clrMapOvr>
  <p:transition spd="med"/>
</p:sldLayout>
</file>

<file path=ppt/slideLayouts/slideLayout240.xml><?xml version="1.0" encoding="utf-8"?>
<p:sldLayout xmlns:a="http://schemas.openxmlformats.org/drawingml/2006/main" xmlns:r="http://schemas.openxmlformats.org/officeDocument/2006/relationships" xmlns:p="http://schemas.openxmlformats.org/presentationml/2006/main" type="tx">
  <p:cSld name="Comparison">
    <p:bg>
      <p:bgPr>
        <a:gradFill flip="none" rotWithShape="1">
          <a:gsLst>
            <a:gs pos="0">
              <a:srgbClr val="F78925"/>
            </a:gs>
            <a:gs pos="50000">
              <a:srgbClr val="D54209"/>
            </a:gs>
            <a:gs pos="100000">
              <a:srgbClr val="8D0000"/>
            </a:gs>
          </a:gsLst>
          <a:lin ang="2519999" scaled="0"/>
        </a:gradFill>
        <a:effectLst/>
      </p:bgPr>
    </p:bg>
    <p:spTree>
      <p:nvGrpSpPr>
        <p:cNvPr id="1" name=""/>
        <p:cNvGrpSpPr/>
        <p:nvPr/>
      </p:nvGrpSpPr>
      <p:grpSpPr>
        <a:xfrm>
          <a:off x="0" y="0"/>
          <a:ext cx="0" cy="0"/>
          <a:chOff x="0" y="0"/>
          <a:chExt cx="0" cy="0"/>
        </a:xfrm>
      </p:grpSpPr>
      <p:pic>
        <p:nvPicPr>
          <p:cNvPr id="2515" name="Picture 3" descr="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grpSp>
        <p:nvGrpSpPr>
          <p:cNvPr id="2520" name="Group 7"/>
          <p:cNvGrpSpPr/>
          <p:nvPr/>
        </p:nvGrpSpPr>
        <p:grpSpPr>
          <a:xfrm>
            <a:off x="-1" y="609599"/>
            <a:ext cx="12215815" cy="1676401"/>
            <a:chOff x="0" y="0"/>
            <a:chExt cx="12215813" cy="1676399"/>
          </a:xfrm>
        </p:grpSpPr>
        <p:pic>
          <p:nvPicPr>
            <p:cNvPr id="2516" name="Picture 8" descr="Picture 8"/>
            <p:cNvPicPr>
              <a:picLocks noChangeAspect="1"/>
            </p:cNvPicPr>
            <p:nvPr/>
          </p:nvPicPr>
          <p:blipFill>
            <a:blip r:embed="rId3" cstate="email">
              <a:extLst>
                <a:ext uri="{28A0092B-C50C-407E-A947-70E740481C1C}">
                  <a14:useLocalDpi xmlns:a14="http://schemas.microsoft.com/office/drawing/2010/main"/>
                </a:ext>
              </a:extLst>
            </a:blip>
            <a:srcRect l="26982"/>
            <a:stretch>
              <a:fillRect/>
            </a:stretch>
          </p:blipFill>
          <p:spPr>
            <a:xfrm>
              <a:off x="0" y="1355357"/>
              <a:ext cx="10162191" cy="321043"/>
            </a:xfrm>
            <a:prstGeom prst="rect">
              <a:avLst/>
            </a:prstGeom>
            <a:ln w="12700" cap="flat">
              <a:noFill/>
              <a:miter lim="400000"/>
            </a:ln>
            <a:effectLst/>
          </p:spPr>
        </p:pic>
        <p:pic>
          <p:nvPicPr>
            <p:cNvPr id="2517" name="Picture 9" descr="Picture 9"/>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0289500" y="1363145"/>
              <a:ext cx="1926314" cy="144217"/>
            </a:xfrm>
            <a:prstGeom prst="rect">
              <a:avLst/>
            </a:prstGeom>
            <a:ln w="12700" cap="flat">
              <a:noFill/>
              <a:miter lim="400000"/>
            </a:ln>
            <a:effectLst/>
          </p:spPr>
        </p:pic>
        <p:sp>
          <p:nvSpPr>
            <p:cNvPr id="2518" name="Rectangle 9"/>
            <p:cNvSpPr/>
            <p:nvPr/>
          </p:nvSpPr>
          <p:spPr>
            <a:xfrm>
              <a:off x="-1" y="0"/>
              <a:ext cx="10088564" cy="1368425"/>
            </a:xfrm>
            <a:prstGeom prst="rect">
              <a:avLst/>
            </a:prstGeom>
            <a:solidFill>
              <a:srgbClr val="262626"/>
            </a:solidFill>
            <a:ln w="12700" cap="flat">
              <a:noFill/>
              <a:miter lim="400000"/>
            </a:ln>
            <a:effectLst/>
          </p:spPr>
          <p:txBody>
            <a:bodyPr wrap="square" lIns="45719" tIns="45719" rIns="45719" bIns="45719" numCol="1" anchor="t">
              <a:noAutofit/>
            </a:bodyPr>
            <a:lstStyle/>
            <a:p>
              <a:pPr algn="l">
                <a:defRPr>
                  <a:solidFill>
                    <a:srgbClr val="FFFFFF"/>
                  </a:solidFill>
                  <a:latin typeface="+mn-lt"/>
                  <a:ea typeface="+mn-ea"/>
                  <a:cs typeface="+mn-cs"/>
                  <a:sym typeface="Arial"/>
                </a:defRPr>
              </a:pPr>
              <a:endParaRPr/>
            </a:p>
          </p:txBody>
        </p:sp>
        <p:sp>
          <p:nvSpPr>
            <p:cNvPr id="2519" name="Rectangle 10"/>
            <p:cNvSpPr/>
            <p:nvPr/>
          </p:nvSpPr>
          <p:spPr>
            <a:xfrm>
              <a:off x="10280650" y="0"/>
              <a:ext cx="1911350" cy="1368425"/>
            </a:xfrm>
            <a:prstGeom prst="rect">
              <a:avLst/>
            </a:prstGeom>
            <a:solidFill>
              <a:srgbClr val="F09415"/>
            </a:solidFill>
            <a:ln w="12700" cap="flat">
              <a:noFill/>
              <a:miter lim="400000"/>
            </a:ln>
            <a:effectLst/>
          </p:spPr>
          <p:txBody>
            <a:bodyPr wrap="square" lIns="45719" tIns="45719" rIns="45719" bIns="45719" numCol="1" anchor="t">
              <a:noAutofit/>
            </a:bodyPr>
            <a:lstStyle/>
            <a:p>
              <a:pPr algn="l">
                <a:defRPr>
                  <a:solidFill>
                    <a:srgbClr val="FFFFFF"/>
                  </a:solidFill>
                  <a:latin typeface="+mn-lt"/>
                  <a:ea typeface="+mn-ea"/>
                  <a:cs typeface="+mn-cs"/>
                  <a:sym typeface="Arial"/>
                </a:defRPr>
              </a:pPr>
              <a:endParaRPr/>
            </a:p>
          </p:txBody>
        </p:sp>
      </p:grpSp>
      <p:sp>
        <p:nvSpPr>
          <p:cNvPr id="2521" name="Title Text"/>
          <p:cNvSpPr txBox="1">
            <a:spLocks noGrp="1"/>
          </p:cNvSpPr>
          <p:nvPr>
            <p:ph type="title"/>
          </p:nvPr>
        </p:nvSpPr>
        <p:spPr>
          <a:xfrm>
            <a:off x="708851" y="753231"/>
            <a:ext cx="9195381" cy="1080938"/>
          </a:xfrm>
          <a:prstGeom prst="rect">
            <a:avLst/>
          </a:prstGeom>
        </p:spPr>
        <p:txBody>
          <a:bodyPr lIns="45719" tIns="45719" rIns="45719" bIns="45719" anchor="ctr"/>
          <a:lstStyle>
            <a:lvl1pPr>
              <a:lnSpc>
                <a:spcPct val="90000"/>
              </a:lnSpc>
              <a:defRPr sz="3600" cap="none">
                <a:latin typeface="Trebuchet MS"/>
                <a:ea typeface="Trebuchet MS"/>
                <a:cs typeface="Trebuchet MS"/>
                <a:sym typeface="Trebuchet MS"/>
              </a:defRPr>
            </a:lvl1pPr>
          </a:lstStyle>
          <a:p>
            <a:r>
              <a:t>Title Text</a:t>
            </a:r>
          </a:p>
        </p:txBody>
      </p:sp>
      <p:sp>
        <p:nvSpPr>
          <p:cNvPr id="2522" name="Body Level One…"/>
          <p:cNvSpPr txBox="1">
            <a:spLocks noGrp="1"/>
          </p:cNvSpPr>
          <p:nvPr>
            <p:ph type="body" sz="quarter" idx="1"/>
          </p:nvPr>
        </p:nvSpPr>
        <p:spPr>
          <a:xfrm>
            <a:off x="1014650" y="2336874"/>
            <a:ext cx="4193442" cy="693137"/>
          </a:xfrm>
          <a:prstGeom prst="rect">
            <a:avLst/>
          </a:prstGeom>
        </p:spPr>
        <p:txBody>
          <a:bodyPr lIns="45719" tIns="45719" rIns="45719" bIns="45719" anchor="b"/>
          <a:lstStyle>
            <a:lvl1pPr marL="0" indent="0">
              <a:spcBef>
                <a:spcPts val="1000"/>
              </a:spcBef>
              <a:buClrTx/>
              <a:buSzTx/>
              <a:buFontTx/>
              <a:buNone/>
              <a:defRPr sz="2400" b="1">
                <a:latin typeface="Trebuchet MS"/>
                <a:ea typeface="Trebuchet MS"/>
                <a:cs typeface="Trebuchet MS"/>
                <a:sym typeface="Trebuchet MS"/>
              </a:defRPr>
            </a:lvl1pPr>
            <a:lvl2pPr marL="0" indent="457200">
              <a:spcBef>
                <a:spcPts val="1000"/>
              </a:spcBef>
              <a:buClrTx/>
              <a:buSzTx/>
              <a:buFontTx/>
              <a:buNone/>
              <a:defRPr sz="2400" b="1">
                <a:latin typeface="Trebuchet MS"/>
                <a:ea typeface="Trebuchet MS"/>
                <a:cs typeface="Trebuchet MS"/>
                <a:sym typeface="Trebuchet MS"/>
              </a:defRPr>
            </a:lvl2pPr>
            <a:lvl3pPr marL="0" indent="914400">
              <a:spcBef>
                <a:spcPts val="1000"/>
              </a:spcBef>
              <a:buClrTx/>
              <a:buSzTx/>
              <a:buFontTx/>
              <a:buNone/>
              <a:defRPr sz="2400" b="1">
                <a:latin typeface="Trebuchet MS"/>
                <a:ea typeface="Trebuchet MS"/>
                <a:cs typeface="Trebuchet MS"/>
                <a:sym typeface="Trebuchet MS"/>
              </a:defRPr>
            </a:lvl3pPr>
            <a:lvl4pPr marL="0" indent="1371600">
              <a:spcBef>
                <a:spcPts val="1000"/>
              </a:spcBef>
              <a:buClrTx/>
              <a:buSzTx/>
              <a:buFontTx/>
              <a:buNone/>
              <a:defRPr sz="2400" b="1">
                <a:latin typeface="Trebuchet MS"/>
                <a:ea typeface="Trebuchet MS"/>
                <a:cs typeface="Trebuchet MS"/>
                <a:sym typeface="Trebuchet MS"/>
              </a:defRPr>
            </a:lvl4pPr>
            <a:lvl5pPr marL="0" indent="1828800">
              <a:spcBef>
                <a:spcPts val="1000"/>
              </a:spcBef>
              <a:buClrTx/>
              <a:buSzTx/>
              <a:buFontTx/>
              <a:buNone/>
              <a:defRPr sz="2400" b="1">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2523" name="Text Placeholder 4"/>
          <p:cNvSpPr>
            <a:spLocks noGrp="1"/>
          </p:cNvSpPr>
          <p:nvPr>
            <p:ph type="body" sz="quarter" idx="21"/>
          </p:nvPr>
        </p:nvSpPr>
        <p:spPr>
          <a:xfrm>
            <a:off x="5710194" y="2336873"/>
            <a:ext cx="4194036" cy="692077"/>
          </a:xfrm>
          <a:prstGeom prst="rect">
            <a:avLst/>
          </a:prstGeom>
        </p:spPr>
        <p:txBody>
          <a:bodyPr lIns="45719" tIns="45719" rIns="45719" bIns="45719" anchor="b"/>
          <a:lstStyle/>
          <a:p>
            <a:pPr marL="0" indent="0">
              <a:spcBef>
                <a:spcPts val="1000"/>
              </a:spcBef>
              <a:buClrTx/>
              <a:buSzTx/>
              <a:buFontTx/>
              <a:buNone/>
              <a:defRPr sz="2400" b="1">
                <a:latin typeface="Trebuchet MS"/>
                <a:ea typeface="Trebuchet MS"/>
                <a:cs typeface="Trebuchet MS"/>
                <a:sym typeface="Trebuchet MS"/>
              </a:defRPr>
            </a:pPr>
            <a:endParaRPr/>
          </a:p>
        </p:txBody>
      </p:sp>
      <p:sp>
        <p:nvSpPr>
          <p:cNvPr id="2524" name="Slide Number"/>
          <p:cNvSpPr txBox="1">
            <a:spLocks noGrp="1"/>
          </p:cNvSpPr>
          <p:nvPr>
            <p:ph type="sldNum" sz="quarter" idx="2"/>
          </p:nvPr>
        </p:nvSpPr>
        <p:spPr>
          <a:xfrm>
            <a:off x="10464800" y="993633"/>
            <a:ext cx="612686" cy="609884"/>
          </a:xfrm>
          <a:prstGeom prst="rect">
            <a:avLst/>
          </a:prstGeom>
        </p:spPr>
        <p:txBody>
          <a:bodyPr lIns="45719" tIns="45719" rIns="45719" bIns="45719"/>
          <a:lstStyle>
            <a:lvl1pPr algn="l">
              <a:defRPr sz="3600"/>
            </a:lvl1pPr>
          </a:lstStyle>
          <a:p>
            <a:fld id="{86CB4B4D-7CA3-9044-876B-883B54F8677D}" type="slidenum">
              <a:t>‹#›</a:t>
            </a:fld>
            <a:endParaRPr/>
          </a:p>
        </p:txBody>
      </p:sp>
    </p:spTree>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type="tx">
  <p:cSld name="Title Only">
    <p:bg>
      <p:bgPr>
        <a:gradFill flip="none" rotWithShape="1">
          <a:gsLst>
            <a:gs pos="0">
              <a:srgbClr val="F78925"/>
            </a:gs>
            <a:gs pos="50000">
              <a:srgbClr val="D54209"/>
            </a:gs>
            <a:gs pos="100000">
              <a:srgbClr val="8D0000"/>
            </a:gs>
          </a:gsLst>
          <a:lin ang="2519999" scaled="0"/>
        </a:gradFill>
        <a:effectLst/>
      </p:bgPr>
    </p:bg>
    <p:spTree>
      <p:nvGrpSpPr>
        <p:cNvPr id="1" name=""/>
        <p:cNvGrpSpPr/>
        <p:nvPr/>
      </p:nvGrpSpPr>
      <p:grpSpPr>
        <a:xfrm>
          <a:off x="0" y="0"/>
          <a:ext cx="0" cy="0"/>
          <a:chOff x="0" y="0"/>
          <a:chExt cx="0" cy="0"/>
        </a:xfrm>
      </p:grpSpPr>
      <p:pic>
        <p:nvPicPr>
          <p:cNvPr id="2531" name="Picture 3" descr="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grpSp>
        <p:nvGrpSpPr>
          <p:cNvPr id="2536" name="Group 7"/>
          <p:cNvGrpSpPr/>
          <p:nvPr/>
        </p:nvGrpSpPr>
        <p:grpSpPr>
          <a:xfrm>
            <a:off x="-1" y="609599"/>
            <a:ext cx="12215815" cy="1676401"/>
            <a:chOff x="0" y="0"/>
            <a:chExt cx="12215813" cy="1676399"/>
          </a:xfrm>
        </p:grpSpPr>
        <p:pic>
          <p:nvPicPr>
            <p:cNvPr id="2532" name="Picture 8" descr="Picture 8"/>
            <p:cNvPicPr>
              <a:picLocks noChangeAspect="1"/>
            </p:cNvPicPr>
            <p:nvPr/>
          </p:nvPicPr>
          <p:blipFill>
            <a:blip r:embed="rId3" cstate="email">
              <a:extLst>
                <a:ext uri="{28A0092B-C50C-407E-A947-70E740481C1C}">
                  <a14:useLocalDpi xmlns:a14="http://schemas.microsoft.com/office/drawing/2010/main"/>
                </a:ext>
              </a:extLst>
            </a:blip>
            <a:srcRect l="26982"/>
            <a:stretch>
              <a:fillRect/>
            </a:stretch>
          </p:blipFill>
          <p:spPr>
            <a:xfrm>
              <a:off x="0" y="1355357"/>
              <a:ext cx="10162191" cy="321043"/>
            </a:xfrm>
            <a:prstGeom prst="rect">
              <a:avLst/>
            </a:prstGeom>
            <a:ln w="12700" cap="flat">
              <a:noFill/>
              <a:miter lim="400000"/>
            </a:ln>
            <a:effectLst/>
          </p:spPr>
        </p:pic>
        <p:pic>
          <p:nvPicPr>
            <p:cNvPr id="2533" name="Picture 9" descr="Picture 9"/>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0289500" y="1363145"/>
              <a:ext cx="1926314" cy="144217"/>
            </a:xfrm>
            <a:prstGeom prst="rect">
              <a:avLst/>
            </a:prstGeom>
            <a:ln w="12700" cap="flat">
              <a:noFill/>
              <a:miter lim="400000"/>
            </a:ln>
            <a:effectLst/>
          </p:spPr>
        </p:pic>
        <p:sp>
          <p:nvSpPr>
            <p:cNvPr id="2534" name="Rectangle 5"/>
            <p:cNvSpPr/>
            <p:nvPr/>
          </p:nvSpPr>
          <p:spPr>
            <a:xfrm>
              <a:off x="-1" y="0"/>
              <a:ext cx="10088564" cy="1368425"/>
            </a:xfrm>
            <a:prstGeom prst="rect">
              <a:avLst/>
            </a:prstGeom>
            <a:solidFill>
              <a:srgbClr val="262626"/>
            </a:solidFill>
            <a:ln w="12700" cap="flat">
              <a:noFill/>
              <a:miter lim="400000"/>
            </a:ln>
            <a:effectLst/>
          </p:spPr>
          <p:txBody>
            <a:bodyPr wrap="square" lIns="45719" tIns="45719" rIns="45719" bIns="45719" numCol="1" anchor="t">
              <a:noAutofit/>
            </a:bodyPr>
            <a:lstStyle/>
            <a:p>
              <a:pPr algn="l">
                <a:defRPr>
                  <a:solidFill>
                    <a:srgbClr val="FFFFFF"/>
                  </a:solidFill>
                  <a:latin typeface="+mn-lt"/>
                  <a:ea typeface="+mn-ea"/>
                  <a:cs typeface="+mn-cs"/>
                  <a:sym typeface="Arial"/>
                </a:defRPr>
              </a:pPr>
              <a:endParaRPr/>
            </a:p>
          </p:txBody>
        </p:sp>
        <p:sp>
          <p:nvSpPr>
            <p:cNvPr id="2535" name="Rectangle 6"/>
            <p:cNvSpPr/>
            <p:nvPr/>
          </p:nvSpPr>
          <p:spPr>
            <a:xfrm>
              <a:off x="10280650" y="0"/>
              <a:ext cx="1911350" cy="1368425"/>
            </a:xfrm>
            <a:prstGeom prst="rect">
              <a:avLst/>
            </a:prstGeom>
            <a:solidFill>
              <a:srgbClr val="F09415"/>
            </a:solidFill>
            <a:ln w="12700" cap="flat">
              <a:noFill/>
              <a:miter lim="400000"/>
            </a:ln>
            <a:effectLst/>
          </p:spPr>
          <p:txBody>
            <a:bodyPr wrap="square" lIns="45719" tIns="45719" rIns="45719" bIns="45719" numCol="1" anchor="t">
              <a:noAutofit/>
            </a:bodyPr>
            <a:lstStyle/>
            <a:p>
              <a:pPr algn="l">
                <a:defRPr>
                  <a:solidFill>
                    <a:srgbClr val="FFFFFF"/>
                  </a:solidFill>
                  <a:latin typeface="+mn-lt"/>
                  <a:ea typeface="+mn-ea"/>
                  <a:cs typeface="+mn-cs"/>
                  <a:sym typeface="Arial"/>
                </a:defRPr>
              </a:pPr>
              <a:endParaRPr/>
            </a:p>
          </p:txBody>
        </p:sp>
      </p:grpSp>
      <p:sp>
        <p:nvSpPr>
          <p:cNvPr id="2537" name="Title Text"/>
          <p:cNvSpPr txBox="1">
            <a:spLocks noGrp="1"/>
          </p:cNvSpPr>
          <p:nvPr>
            <p:ph type="title"/>
          </p:nvPr>
        </p:nvSpPr>
        <p:spPr>
          <a:xfrm>
            <a:off x="709612" y="752475"/>
            <a:ext cx="9194801" cy="1081088"/>
          </a:xfrm>
          <a:prstGeom prst="rect">
            <a:avLst/>
          </a:prstGeom>
        </p:spPr>
        <p:txBody>
          <a:bodyPr lIns="45719" tIns="45719" rIns="45719" bIns="45719" anchor="ctr"/>
          <a:lstStyle>
            <a:lvl1pPr>
              <a:lnSpc>
                <a:spcPct val="90000"/>
              </a:lnSpc>
              <a:defRPr sz="3600" cap="none">
                <a:latin typeface="Trebuchet MS"/>
                <a:ea typeface="Trebuchet MS"/>
                <a:cs typeface="Trebuchet MS"/>
                <a:sym typeface="Trebuchet MS"/>
              </a:defRPr>
            </a:lvl1pPr>
          </a:lstStyle>
          <a:p>
            <a:r>
              <a:t>Title Text</a:t>
            </a:r>
          </a:p>
        </p:txBody>
      </p:sp>
      <p:sp>
        <p:nvSpPr>
          <p:cNvPr id="2538" name="Slide Number"/>
          <p:cNvSpPr txBox="1">
            <a:spLocks noGrp="1"/>
          </p:cNvSpPr>
          <p:nvPr>
            <p:ph type="sldNum" sz="quarter" idx="2"/>
          </p:nvPr>
        </p:nvSpPr>
        <p:spPr>
          <a:xfrm>
            <a:off x="10464800" y="993633"/>
            <a:ext cx="612686" cy="609884"/>
          </a:xfrm>
          <a:prstGeom prst="rect">
            <a:avLst/>
          </a:prstGeom>
        </p:spPr>
        <p:txBody>
          <a:bodyPr lIns="45719" tIns="45719" rIns="45719" bIns="45719"/>
          <a:lstStyle>
            <a:lvl1pPr algn="l">
              <a:defRPr sz="3600"/>
            </a:lvl1pPr>
          </a:lstStyle>
          <a:p>
            <a:fld id="{86CB4B4D-7CA3-9044-876B-883B54F8677D}" type="slidenum">
              <a:t>‹#›</a:t>
            </a:fld>
            <a:endParaRPr/>
          </a:p>
        </p:txBody>
      </p:sp>
    </p:spTree>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type="tx">
  <p:cSld name="Blank">
    <p:bg>
      <p:bgPr>
        <a:gradFill flip="none" rotWithShape="1">
          <a:gsLst>
            <a:gs pos="0">
              <a:srgbClr val="F78925"/>
            </a:gs>
            <a:gs pos="50000">
              <a:srgbClr val="D54209"/>
            </a:gs>
            <a:gs pos="100000">
              <a:srgbClr val="8D0000"/>
            </a:gs>
          </a:gsLst>
          <a:lin ang="2519999" scaled="0"/>
        </a:gradFill>
        <a:effectLst/>
      </p:bgPr>
    </p:bg>
    <p:spTree>
      <p:nvGrpSpPr>
        <p:cNvPr id="1" name=""/>
        <p:cNvGrpSpPr/>
        <p:nvPr/>
      </p:nvGrpSpPr>
      <p:grpSpPr>
        <a:xfrm>
          <a:off x="0" y="0"/>
          <a:ext cx="0" cy="0"/>
          <a:chOff x="0" y="0"/>
          <a:chExt cx="0" cy="0"/>
        </a:xfrm>
      </p:grpSpPr>
      <p:pic>
        <p:nvPicPr>
          <p:cNvPr id="2545" name="Picture 3" descr="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pic>
        <p:nvPicPr>
          <p:cNvPr id="2546" name="Picture 7" descr="Picture 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0288588" y="1973263"/>
            <a:ext cx="1927226" cy="144463"/>
          </a:xfrm>
          <a:prstGeom prst="rect">
            <a:avLst/>
          </a:prstGeom>
          <a:ln w="12700">
            <a:miter lim="400000"/>
          </a:ln>
        </p:spPr>
      </p:pic>
      <p:sp>
        <p:nvSpPr>
          <p:cNvPr id="2547" name="Rectangle 2"/>
          <p:cNvSpPr/>
          <p:nvPr/>
        </p:nvSpPr>
        <p:spPr>
          <a:xfrm>
            <a:off x="10280650" y="609600"/>
            <a:ext cx="1911350" cy="1368425"/>
          </a:xfrm>
          <a:prstGeom prst="rect">
            <a:avLst/>
          </a:prstGeom>
          <a:solidFill>
            <a:srgbClr val="F09415"/>
          </a:solidFill>
          <a:ln w="12700">
            <a:miter lim="400000"/>
          </a:ln>
        </p:spPr>
        <p:txBody>
          <a:bodyPr lIns="45719" rIns="45719"/>
          <a:lstStyle/>
          <a:p>
            <a:pPr algn="l">
              <a:defRPr>
                <a:solidFill>
                  <a:srgbClr val="FFFFFF"/>
                </a:solidFill>
                <a:latin typeface="+mn-lt"/>
                <a:ea typeface="+mn-ea"/>
                <a:cs typeface="+mn-cs"/>
                <a:sym typeface="Arial"/>
              </a:defRPr>
            </a:pPr>
            <a:endParaRPr/>
          </a:p>
        </p:txBody>
      </p:sp>
      <p:sp>
        <p:nvSpPr>
          <p:cNvPr id="2548" name="Slide Number"/>
          <p:cNvSpPr txBox="1">
            <a:spLocks noGrp="1"/>
          </p:cNvSpPr>
          <p:nvPr>
            <p:ph type="sldNum" sz="quarter" idx="2"/>
          </p:nvPr>
        </p:nvSpPr>
        <p:spPr>
          <a:xfrm>
            <a:off x="10464800" y="993633"/>
            <a:ext cx="612686" cy="609884"/>
          </a:xfrm>
          <a:prstGeom prst="rect">
            <a:avLst/>
          </a:prstGeom>
        </p:spPr>
        <p:txBody>
          <a:bodyPr lIns="45719" tIns="45719" rIns="45719" bIns="45719"/>
          <a:lstStyle>
            <a:lvl1pPr algn="l">
              <a:defRPr sz="3600"/>
            </a:lvl1pPr>
          </a:lstStyle>
          <a:p>
            <a:fld id="{86CB4B4D-7CA3-9044-876B-883B54F8677D}" type="slidenum">
              <a:t>‹#›</a:t>
            </a:fld>
            <a:endParaRPr/>
          </a:p>
        </p:txBody>
      </p:sp>
    </p:spTree>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type="tx">
  <p:cSld name="Content with Caption">
    <p:bg>
      <p:bgPr>
        <a:gradFill flip="none" rotWithShape="1">
          <a:gsLst>
            <a:gs pos="0">
              <a:srgbClr val="F78925"/>
            </a:gs>
            <a:gs pos="50000">
              <a:srgbClr val="D54209"/>
            </a:gs>
            <a:gs pos="100000">
              <a:srgbClr val="8D0000"/>
            </a:gs>
          </a:gsLst>
          <a:lin ang="2519999" scaled="0"/>
        </a:gradFill>
        <a:effectLst/>
      </p:bgPr>
    </p:bg>
    <p:spTree>
      <p:nvGrpSpPr>
        <p:cNvPr id="1" name=""/>
        <p:cNvGrpSpPr/>
        <p:nvPr/>
      </p:nvGrpSpPr>
      <p:grpSpPr>
        <a:xfrm>
          <a:off x="0" y="0"/>
          <a:ext cx="0" cy="0"/>
          <a:chOff x="0" y="0"/>
          <a:chExt cx="0" cy="0"/>
        </a:xfrm>
      </p:grpSpPr>
      <p:pic>
        <p:nvPicPr>
          <p:cNvPr id="2555" name="Picture 3" descr="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grpSp>
        <p:nvGrpSpPr>
          <p:cNvPr id="2560" name="Group 7"/>
          <p:cNvGrpSpPr/>
          <p:nvPr/>
        </p:nvGrpSpPr>
        <p:grpSpPr>
          <a:xfrm>
            <a:off x="-1" y="609599"/>
            <a:ext cx="12215815" cy="1676401"/>
            <a:chOff x="0" y="0"/>
            <a:chExt cx="12215813" cy="1676399"/>
          </a:xfrm>
        </p:grpSpPr>
        <p:pic>
          <p:nvPicPr>
            <p:cNvPr id="2556" name="Picture 8" descr="Picture 8"/>
            <p:cNvPicPr>
              <a:picLocks noChangeAspect="1"/>
            </p:cNvPicPr>
            <p:nvPr/>
          </p:nvPicPr>
          <p:blipFill>
            <a:blip r:embed="rId3" cstate="email">
              <a:extLst>
                <a:ext uri="{28A0092B-C50C-407E-A947-70E740481C1C}">
                  <a14:useLocalDpi xmlns:a14="http://schemas.microsoft.com/office/drawing/2010/main"/>
                </a:ext>
              </a:extLst>
            </a:blip>
            <a:srcRect l="26982"/>
            <a:stretch>
              <a:fillRect/>
            </a:stretch>
          </p:blipFill>
          <p:spPr>
            <a:xfrm>
              <a:off x="0" y="1355357"/>
              <a:ext cx="10162191" cy="321043"/>
            </a:xfrm>
            <a:prstGeom prst="rect">
              <a:avLst/>
            </a:prstGeom>
            <a:ln w="12700" cap="flat">
              <a:noFill/>
              <a:miter lim="400000"/>
            </a:ln>
            <a:effectLst/>
          </p:spPr>
        </p:pic>
        <p:pic>
          <p:nvPicPr>
            <p:cNvPr id="2557" name="Picture 9" descr="Picture 9"/>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0289500" y="1363145"/>
              <a:ext cx="1926314" cy="144217"/>
            </a:xfrm>
            <a:prstGeom prst="rect">
              <a:avLst/>
            </a:prstGeom>
            <a:ln w="12700" cap="flat">
              <a:noFill/>
              <a:miter lim="400000"/>
            </a:ln>
            <a:effectLst/>
          </p:spPr>
        </p:pic>
        <p:sp>
          <p:nvSpPr>
            <p:cNvPr id="2558" name="Rectangle 7"/>
            <p:cNvSpPr/>
            <p:nvPr/>
          </p:nvSpPr>
          <p:spPr>
            <a:xfrm>
              <a:off x="-1" y="0"/>
              <a:ext cx="10088564" cy="1368425"/>
            </a:xfrm>
            <a:prstGeom prst="rect">
              <a:avLst/>
            </a:prstGeom>
            <a:solidFill>
              <a:srgbClr val="262626"/>
            </a:solidFill>
            <a:ln w="12700" cap="flat">
              <a:noFill/>
              <a:miter lim="400000"/>
            </a:ln>
            <a:effectLst/>
          </p:spPr>
          <p:txBody>
            <a:bodyPr wrap="square" lIns="45719" tIns="45719" rIns="45719" bIns="45719" numCol="1" anchor="t">
              <a:noAutofit/>
            </a:bodyPr>
            <a:lstStyle/>
            <a:p>
              <a:pPr algn="l">
                <a:defRPr>
                  <a:solidFill>
                    <a:srgbClr val="FFFFFF"/>
                  </a:solidFill>
                  <a:latin typeface="+mn-lt"/>
                  <a:ea typeface="+mn-ea"/>
                  <a:cs typeface="+mn-cs"/>
                  <a:sym typeface="Arial"/>
                </a:defRPr>
              </a:pPr>
              <a:endParaRPr/>
            </a:p>
          </p:txBody>
        </p:sp>
        <p:sp>
          <p:nvSpPr>
            <p:cNvPr id="2559" name="Rectangle 8"/>
            <p:cNvSpPr/>
            <p:nvPr/>
          </p:nvSpPr>
          <p:spPr>
            <a:xfrm>
              <a:off x="10280650" y="0"/>
              <a:ext cx="1911350" cy="1368425"/>
            </a:xfrm>
            <a:prstGeom prst="rect">
              <a:avLst/>
            </a:prstGeom>
            <a:solidFill>
              <a:srgbClr val="F09415"/>
            </a:solidFill>
            <a:ln w="12700" cap="flat">
              <a:noFill/>
              <a:miter lim="400000"/>
            </a:ln>
            <a:effectLst/>
          </p:spPr>
          <p:txBody>
            <a:bodyPr wrap="square" lIns="45719" tIns="45719" rIns="45719" bIns="45719" numCol="1" anchor="t">
              <a:noAutofit/>
            </a:bodyPr>
            <a:lstStyle/>
            <a:p>
              <a:pPr algn="l">
                <a:defRPr>
                  <a:solidFill>
                    <a:srgbClr val="FFFFFF"/>
                  </a:solidFill>
                  <a:latin typeface="+mn-lt"/>
                  <a:ea typeface="+mn-ea"/>
                  <a:cs typeface="+mn-cs"/>
                  <a:sym typeface="Arial"/>
                </a:defRPr>
              </a:pPr>
              <a:endParaRPr/>
            </a:p>
          </p:txBody>
        </p:sp>
      </p:grpSp>
      <p:sp>
        <p:nvSpPr>
          <p:cNvPr id="2561" name="Title Text"/>
          <p:cNvSpPr txBox="1">
            <a:spLocks noGrp="1"/>
          </p:cNvSpPr>
          <p:nvPr>
            <p:ph type="title"/>
          </p:nvPr>
        </p:nvSpPr>
        <p:spPr>
          <a:xfrm>
            <a:off x="708851" y="753226"/>
            <a:ext cx="9195381" cy="1080942"/>
          </a:xfrm>
          <a:prstGeom prst="rect">
            <a:avLst/>
          </a:prstGeom>
        </p:spPr>
        <p:txBody>
          <a:bodyPr lIns="45719" tIns="45719" rIns="45719" bIns="45719" anchor="ctr"/>
          <a:lstStyle>
            <a:lvl1pPr>
              <a:lnSpc>
                <a:spcPct val="90000"/>
              </a:lnSpc>
              <a:defRPr sz="3600" cap="none">
                <a:latin typeface="Trebuchet MS"/>
                <a:ea typeface="Trebuchet MS"/>
                <a:cs typeface="Trebuchet MS"/>
                <a:sym typeface="Trebuchet MS"/>
              </a:defRPr>
            </a:lvl1pPr>
          </a:lstStyle>
          <a:p>
            <a:r>
              <a:t>Title Text</a:t>
            </a:r>
          </a:p>
        </p:txBody>
      </p:sp>
      <p:sp>
        <p:nvSpPr>
          <p:cNvPr id="2562" name="Body Level One…"/>
          <p:cNvSpPr txBox="1">
            <a:spLocks noGrp="1"/>
          </p:cNvSpPr>
          <p:nvPr>
            <p:ph type="body" sz="half" idx="1"/>
          </p:nvPr>
        </p:nvSpPr>
        <p:spPr>
          <a:xfrm>
            <a:off x="4685846" y="2336874"/>
            <a:ext cx="5218386" cy="3599314"/>
          </a:xfrm>
          <a:prstGeom prst="rect">
            <a:avLst/>
          </a:prstGeom>
        </p:spPr>
        <p:txBody>
          <a:bodyPr lIns="45719" tIns="45719" rIns="45719" bIns="45719"/>
          <a:lstStyle>
            <a:lvl1pPr marL="228600" indent="-228600">
              <a:spcBef>
                <a:spcPts val="1000"/>
              </a:spcBef>
              <a:buClrTx/>
              <a:buSzPct val="100000"/>
              <a:defRPr sz="2400">
                <a:latin typeface="Trebuchet MS"/>
                <a:ea typeface="Trebuchet MS"/>
                <a:cs typeface="Trebuchet MS"/>
                <a:sym typeface="Trebuchet MS"/>
              </a:defRPr>
            </a:lvl1pPr>
            <a:lvl2pPr marL="731519" indent="-274319">
              <a:spcBef>
                <a:spcPts val="1000"/>
              </a:spcBef>
              <a:buClrTx/>
              <a:buSzPct val="100000"/>
              <a:buChar char="•"/>
              <a:defRPr sz="2400">
                <a:latin typeface="Trebuchet MS"/>
                <a:ea typeface="Trebuchet MS"/>
                <a:cs typeface="Trebuchet MS"/>
                <a:sym typeface="Trebuchet MS"/>
              </a:defRPr>
            </a:lvl2pPr>
            <a:lvl3pPr marL="1219200" indent="-304800">
              <a:spcBef>
                <a:spcPts val="1000"/>
              </a:spcBef>
              <a:buClrTx/>
              <a:defRPr sz="2400">
                <a:latin typeface="Trebuchet MS"/>
                <a:ea typeface="Trebuchet MS"/>
                <a:cs typeface="Trebuchet MS"/>
                <a:sym typeface="Trebuchet MS"/>
              </a:defRPr>
            </a:lvl3pPr>
            <a:lvl4pPr marL="1714500" indent="-342900">
              <a:spcBef>
                <a:spcPts val="1000"/>
              </a:spcBef>
              <a:buClrTx/>
              <a:buChar char="•"/>
              <a:defRPr sz="2400">
                <a:latin typeface="Trebuchet MS"/>
                <a:ea typeface="Trebuchet MS"/>
                <a:cs typeface="Trebuchet MS"/>
                <a:sym typeface="Trebuchet MS"/>
              </a:defRPr>
            </a:lvl4pPr>
            <a:lvl5pPr marL="2171700" indent="-342900">
              <a:spcBef>
                <a:spcPts val="1000"/>
              </a:spcBef>
              <a:buClrTx/>
              <a:defRPr sz="2400">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2563" name="Text Placeholder 3"/>
          <p:cNvSpPr>
            <a:spLocks noGrp="1"/>
          </p:cNvSpPr>
          <p:nvPr>
            <p:ph type="body" sz="quarter" idx="21"/>
          </p:nvPr>
        </p:nvSpPr>
        <p:spPr>
          <a:xfrm>
            <a:off x="711200" y="2336874"/>
            <a:ext cx="3728322" cy="3599318"/>
          </a:xfrm>
          <a:prstGeom prst="rect">
            <a:avLst/>
          </a:prstGeom>
        </p:spPr>
        <p:txBody>
          <a:bodyPr lIns="45719" tIns="45719" rIns="45719" bIns="45719" anchor="ctr"/>
          <a:lstStyle/>
          <a:p>
            <a:pPr marL="0" indent="0">
              <a:spcBef>
                <a:spcPts val="1000"/>
              </a:spcBef>
              <a:buClrTx/>
              <a:buSzTx/>
              <a:buFontTx/>
              <a:buNone/>
              <a:defRPr sz="1600">
                <a:latin typeface="Trebuchet MS"/>
                <a:ea typeface="Trebuchet MS"/>
                <a:cs typeface="Trebuchet MS"/>
                <a:sym typeface="Trebuchet MS"/>
              </a:defRPr>
            </a:pPr>
            <a:endParaRPr/>
          </a:p>
        </p:txBody>
      </p:sp>
      <p:sp>
        <p:nvSpPr>
          <p:cNvPr id="2564" name="Slide Number"/>
          <p:cNvSpPr txBox="1">
            <a:spLocks noGrp="1"/>
          </p:cNvSpPr>
          <p:nvPr>
            <p:ph type="sldNum" sz="quarter" idx="2"/>
          </p:nvPr>
        </p:nvSpPr>
        <p:spPr>
          <a:xfrm>
            <a:off x="10464800" y="993633"/>
            <a:ext cx="612686" cy="609884"/>
          </a:xfrm>
          <a:prstGeom prst="rect">
            <a:avLst/>
          </a:prstGeom>
        </p:spPr>
        <p:txBody>
          <a:bodyPr lIns="45719" tIns="45719" rIns="45719" bIns="45719"/>
          <a:lstStyle>
            <a:lvl1pPr algn="l">
              <a:defRPr sz="3600"/>
            </a:lvl1pPr>
          </a:lstStyle>
          <a:p>
            <a:fld id="{86CB4B4D-7CA3-9044-876B-883B54F8677D}" type="slidenum">
              <a:t>‹#›</a:t>
            </a:fld>
            <a:endParaRPr/>
          </a:p>
        </p:txBody>
      </p:sp>
    </p:spTree>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type="tx">
  <p:cSld name="Picture with Caption">
    <p:bg>
      <p:bgPr>
        <a:gradFill flip="none" rotWithShape="1">
          <a:gsLst>
            <a:gs pos="0">
              <a:srgbClr val="F78925"/>
            </a:gs>
            <a:gs pos="50000">
              <a:srgbClr val="D54209"/>
            </a:gs>
            <a:gs pos="100000">
              <a:srgbClr val="8D0000"/>
            </a:gs>
          </a:gsLst>
          <a:lin ang="2519999" scaled="0"/>
        </a:gradFill>
        <a:effectLst/>
      </p:bgPr>
    </p:bg>
    <p:spTree>
      <p:nvGrpSpPr>
        <p:cNvPr id="1" name=""/>
        <p:cNvGrpSpPr/>
        <p:nvPr/>
      </p:nvGrpSpPr>
      <p:grpSpPr>
        <a:xfrm>
          <a:off x="0" y="0"/>
          <a:ext cx="0" cy="0"/>
          <a:chOff x="0" y="0"/>
          <a:chExt cx="0" cy="0"/>
        </a:xfrm>
      </p:grpSpPr>
      <p:pic>
        <p:nvPicPr>
          <p:cNvPr id="2571" name="Picture 3" descr="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grpSp>
        <p:nvGrpSpPr>
          <p:cNvPr id="2576" name="Group 7"/>
          <p:cNvGrpSpPr/>
          <p:nvPr/>
        </p:nvGrpSpPr>
        <p:grpSpPr>
          <a:xfrm>
            <a:off x="-1" y="609599"/>
            <a:ext cx="12215815" cy="1676401"/>
            <a:chOff x="0" y="0"/>
            <a:chExt cx="12215813" cy="1676399"/>
          </a:xfrm>
        </p:grpSpPr>
        <p:pic>
          <p:nvPicPr>
            <p:cNvPr id="2572" name="Picture 8" descr="Picture 8"/>
            <p:cNvPicPr>
              <a:picLocks noChangeAspect="1"/>
            </p:cNvPicPr>
            <p:nvPr/>
          </p:nvPicPr>
          <p:blipFill>
            <a:blip r:embed="rId3" cstate="email">
              <a:extLst>
                <a:ext uri="{28A0092B-C50C-407E-A947-70E740481C1C}">
                  <a14:useLocalDpi xmlns:a14="http://schemas.microsoft.com/office/drawing/2010/main"/>
                </a:ext>
              </a:extLst>
            </a:blip>
            <a:srcRect l="26982"/>
            <a:stretch>
              <a:fillRect/>
            </a:stretch>
          </p:blipFill>
          <p:spPr>
            <a:xfrm>
              <a:off x="0" y="1355357"/>
              <a:ext cx="10162191" cy="321043"/>
            </a:xfrm>
            <a:prstGeom prst="rect">
              <a:avLst/>
            </a:prstGeom>
            <a:ln w="12700" cap="flat">
              <a:noFill/>
              <a:miter lim="400000"/>
            </a:ln>
            <a:effectLst/>
          </p:spPr>
        </p:pic>
        <p:pic>
          <p:nvPicPr>
            <p:cNvPr id="2573" name="Picture 9" descr="Picture 9"/>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0289500" y="1363145"/>
              <a:ext cx="1926314" cy="144217"/>
            </a:xfrm>
            <a:prstGeom prst="rect">
              <a:avLst/>
            </a:prstGeom>
            <a:ln w="12700" cap="flat">
              <a:noFill/>
              <a:miter lim="400000"/>
            </a:ln>
            <a:effectLst/>
          </p:spPr>
        </p:pic>
        <p:sp>
          <p:nvSpPr>
            <p:cNvPr id="2574" name="Rectangle 7"/>
            <p:cNvSpPr/>
            <p:nvPr/>
          </p:nvSpPr>
          <p:spPr>
            <a:xfrm>
              <a:off x="-1" y="0"/>
              <a:ext cx="10088564" cy="1368425"/>
            </a:xfrm>
            <a:prstGeom prst="rect">
              <a:avLst/>
            </a:prstGeom>
            <a:solidFill>
              <a:srgbClr val="262626"/>
            </a:solidFill>
            <a:ln w="12700" cap="flat">
              <a:noFill/>
              <a:miter lim="400000"/>
            </a:ln>
            <a:effectLst/>
          </p:spPr>
          <p:txBody>
            <a:bodyPr wrap="square" lIns="45719" tIns="45719" rIns="45719" bIns="45719" numCol="1" anchor="t">
              <a:noAutofit/>
            </a:bodyPr>
            <a:lstStyle/>
            <a:p>
              <a:pPr algn="l">
                <a:defRPr>
                  <a:solidFill>
                    <a:srgbClr val="FFFFFF"/>
                  </a:solidFill>
                  <a:latin typeface="+mn-lt"/>
                  <a:ea typeface="+mn-ea"/>
                  <a:cs typeface="+mn-cs"/>
                  <a:sym typeface="Arial"/>
                </a:defRPr>
              </a:pPr>
              <a:endParaRPr/>
            </a:p>
          </p:txBody>
        </p:sp>
        <p:sp>
          <p:nvSpPr>
            <p:cNvPr id="2575" name="Rectangle 8"/>
            <p:cNvSpPr/>
            <p:nvPr/>
          </p:nvSpPr>
          <p:spPr>
            <a:xfrm>
              <a:off x="10280650" y="0"/>
              <a:ext cx="1911350" cy="1368425"/>
            </a:xfrm>
            <a:prstGeom prst="rect">
              <a:avLst/>
            </a:prstGeom>
            <a:solidFill>
              <a:srgbClr val="F09415"/>
            </a:solidFill>
            <a:ln w="12700" cap="flat">
              <a:noFill/>
              <a:miter lim="400000"/>
            </a:ln>
            <a:effectLst/>
          </p:spPr>
          <p:txBody>
            <a:bodyPr wrap="square" lIns="45719" tIns="45719" rIns="45719" bIns="45719" numCol="1" anchor="t">
              <a:noAutofit/>
            </a:bodyPr>
            <a:lstStyle/>
            <a:p>
              <a:pPr algn="l">
                <a:defRPr>
                  <a:solidFill>
                    <a:srgbClr val="FFFFFF"/>
                  </a:solidFill>
                  <a:latin typeface="+mn-lt"/>
                  <a:ea typeface="+mn-ea"/>
                  <a:cs typeface="+mn-cs"/>
                  <a:sym typeface="Arial"/>
                </a:defRPr>
              </a:pPr>
              <a:endParaRPr/>
            </a:p>
          </p:txBody>
        </p:sp>
      </p:grpSp>
      <p:sp>
        <p:nvSpPr>
          <p:cNvPr id="2577" name="Title Text"/>
          <p:cNvSpPr txBox="1">
            <a:spLocks noGrp="1"/>
          </p:cNvSpPr>
          <p:nvPr>
            <p:ph type="title"/>
          </p:nvPr>
        </p:nvSpPr>
        <p:spPr>
          <a:xfrm>
            <a:off x="708851" y="753228"/>
            <a:ext cx="9195381" cy="1080938"/>
          </a:xfrm>
          <a:prstGeom prst="rect">
            <a:avLst/>
          </a:prstGeom>
        </p:spPr>
        <p:txBody>
          <a:bodyPr lIns="45719" tIns="45719" rIns="45719" bIns="45719" anchor="ctr"/>
          <a:lstStyle>
            <a:lvl1pPr>
              <a:lnSpc>
                <a:spcPct val="90000"/>
              </a:lnSpc>
              <a:defRPr sz="3600" cap="none">
                <a:latin typeface="Trebuchet MS"/>
                <a:ea typeface="Trebuchet MS"/>
                <a:cs typeface="Trebuchet MS"/>
                <a:sym typeface="Trebuchet MS"/>
              </a:defRPr>
            </a:lvl1pPr>
          </a:lstStyle>
          <a:p>
            <a:r>
              <a:t>Title Text</a:t>
            </a:r>
          </a:p>
        </p:txBody>
      </p:sp>
      <p:sp>
        <p:nvSpPr>
          <p:cNvPr id="2578" name="Picture Placeholder 2"/>
          <p:cNvSpPr>
            <a:spLocks noGrp="1"/>
          </p:cNvSpPr>
          <p:nvPr>
            <p:ph type="pic" sz="half" idx="21"/>
          </p:nvPr>
        </p:nvSpPr>
        <p:spPr>
          <a:xfrm>
            <a:off x="4681275" y="2336874"/>
            <a:ext cx="5222957" cy="3599313"/>
          </a:xfrm>
          <a:prstGeom prst="rect">
            <a:avLst/>
          </a:prstGeom>
          <a:effectLst>
            <a:outerShdw blurRad="76200" dist="63500" dir="5040000" rotWithShape="0">
              <a:srgbClr val="000000">
                <a:alpha val="41000"/>
              </a:srgbClr>
            </a:outerShdw>
          </a:effectLst>
        </p:spPr>
        <p:txBody>
          <a:bodyPr lIns="91439" tIns="45719" rIns="91439" bIns="45719">
            <a:noAutofit/>
          </a:bodyPr>
          <a:lstStyle/>
          <a:p>
            <a:endParaRPr/>
          </a:p>
        </p:txBody>
      </p:sp>
      <p:sp>
        <p:nvSpPr>
          <p:cNvPr id="2579" name="Body Level One…"/>
          <p:cNvSpPr txBox="1">
            <a:spLocks noGrp="1"/>
          </p:cNvSpPr>
          <p:nvPr>
            <p:ph type="body" sz="quarter" idx="1"/>
          </p:nvPr>
        </p:nvSpPr>
        <p:spPr>
          <a:xfrm>
            <a:off x="708851" y="2336874"/>
            <a:ext cx="3731317" cy="3599317"/>
          </a:xfrm>
          <a:prstGeom prst="rect">
            <a:avLst/>
          </a:prstGeom>
        </p:spPr>
        <p:txBody>
          <a:bodyPr lIns="45719" tIns="45719" rIns="45719" bIns="45719" anchor="ctr"/>
          <a:lstStyle>
            <a:lvl1pPr marL="0" indent="0">
              <a:spcBef>
                <a:spcPts val="1000"/>
              </a:spcBef>
              <a:buClrTx/>
              <a:buSzTx/>
              <a:buFontTx/>
              <a:buNone/>
              <a:defRPr sz="1600">
                <a:latin typeface="Trebuchet MS"/>
                <a:ea typeface="Trebuchet MS"/>
                <a:cs typeface="Trebuchet MS"/>
                <a:sym typeface="Trebuchet MS"/>
              </a:defRPr>
            </a:lvl1pPr>
            <a:lvl2pPr marL="0" indent="457200">
              <a:spcBef>
                <a:spcPts val="1000"/>
              </a:spcBef>
              <a:buClrTx/>
              <a:buSzTx/>
              <a:buFontTx/>
              <a:buNone/>
              <a:defRPr sz="1600">
                <a:latin typeface="Trebuchet MS"/>
                <a:ea typeface="Trebuchet MS"/>
                <a:cs typeface="Trebuchet MS"/>
                <a:sym typeface="Trebuchet MS"/>
              </a:defRPr>
            </a:lvl2pPr>
            <a:lvl3pPr marL="0" indent="914400">
              <a:spcBef>
                <a:spcPts val="1000"/>
              </a:spcBef>
              <a:buClrTx/>
              <a:buSzTx/>
              <a:buFontTx/>
              <a:buNone/>
              <a:defRPr sz="1600">
                <a:latin typeface="Trebuchet MS"/>
                <a:ea typeface="Trebuchet MS"/>
                <a:cs typeface="Trebuchet MS"/>
                <a:sym typeface="Trebuchet MS"/>
              </a:defRPr>
            </a:lvl3pPr>
            <a:lvl4pPr marL="0" indent="1371600">
              <a:spcBef>
                <a:spcPts val="1000"/>
              </a:spcBef>
              <a:buClrTx/>
              <a:buSzTx/>
              <a:buFontTx/>
              <a:buNone/>
              <a:defRPr sz="1600">
                <a:latin typeface="Trebuchet MS"/>
                <a:ea typeface="Trebuchet MS"/>
                <a:cs typeface="Trebuchet MS"/>
                <a:sym typeface="Trebuchet MS"/>
              </a:defRPr>
            </a:lvl4pPr>
            <a:lvl5pPr marL="0" indent="1828800">
              <a:spcBef>
                <a:spcPts val="1000"/>
              </a:spcBef>
              <a:buClrTx/>
              <a:buSzTx/>
              <a:buFontTx/>
              <a:buNone/>
              <a:defRPr sz="1600">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2580" name="Slide Number"/>
          <p:cNvSpPr txBox="1">
            <a:spLocks noGrp="1"/>
          </p:cNvSpPr>
          <p:nvPr>
            <p:ph type="sldNum" sz="quarter" idx="2"/>
          </p:nvPr>
        </p:nvSpPr>
        <p:spPr>
          <a:xfrm>
            <a:off x="10464800" y="993633"/>
            <a:ext cx="612686" cy="609884"/>
          </a:xfrm>
          <a:prstGeom prst="rect">
            <a:avLst/>
          </a:prstGeom>
        </p:spPr>
        <p:txBody>
          <a:bodyPr lIns="45719" tIns="45719" rIns="45719" bIns="45719"/>
          <a:lstStyle>
            <a:lvl1pPr algn="l">
              <a:defRPr sz="3600"/>
            </a:lvl1pPr>
          </a:lstStyle>
          <a:p>
            <a:fld id="{86CB4B4D-7CA3-9044-876B-883B54F8677D}" type="slidenum">
              <a:t>‹#›</a:t>
            </a:fld>
            <a:endParaRPr/>
          </a:p>
        </p:txBody>
      </p:sp>
    </p:spTree>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type="tx">
  <p:cSld name="Panoramic Picture with Caption">
    <p:bg>
      <p:bgPr>
        <a:gradFill flip="none" rotWithShape="1">
          <a:gsLst>
            <a:gs pos="0">
              <a:srgbClr val="F78925"/>
            </a:gs>
            <a:gs pos="50000">
              <a:srgbClr val="D54209"/>
            </a:gs>
            <a:gs pos="100000">
              <a:srgbClr val="8D0000"/>
            </a:gs>
          </a:gsLst>
          <a:lin ang="2519999" scaled="0"/>
        </a:gradFill>
        <a:effectLst/>
      </p:bgPr>
    </p:bg>
    <p:spTree>
      <p:nvGrpSpPr>
        <p:cNvPr id="1" name=""/>
        <p:cNvGrpSpPr/>
        <p:nvPr/>
      </p:nvGrpSpPr>
      <p:grpSpPr>
        <a:xfrm>
          <a:off x="0" y="0"/>
          <a:ext cx="0" cy="0"/>
          <a:chOff x="0" y="0"/>
          <a:chExt cx="0" cy="0"/>
        </a:xfrm>
      </p:grpSpPr>
      <p:pic>
        <p:nvPicPr>
          <p:cNvPr id="2587" name="Picture 3" descr="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grpSp>
        <p:nvGrpSpPr>
          <p:cNvPr id="2592" name="Group 7"/>
          <p:cNvGrpSpPr/>
          <p:nvPr/>
        </p:nvGrpSpPr>
        <p:grpSpPr>
          <a:xfrm>
            <a:off x="-1" y="4571999"/>
            <a:ext cx="12215815" cy="1676401"/>
            <a:chOff x="0" y="0"/>
            <a:chExt cx="12215813" cy="1676399"/>
          </a:xfrm>
        </p:grpSpPr>
        <p:pic>
          <p:nvPicPr>
            <p:cNvPr id="2588" name="Picture 8" descr="Picture 8"/>
            <p:cNvPicPr>
              <a:picLocks noChangeAspect="1"/>
            </p:cNvPicPr>
            <p:nvPr/>
          </p:nvPicPr>
          <p:blipFill>
            <a:blip r:embed="rId3" cstate="email">
              <a:extLst>
                <a:ext uri="{28A0092B-C50C-407E-A947-70E740481C1C}">
                  <a14:useLocalDpi xmlns:a14="http://schemas.microsoft.com/office/drawing/2010/main"/>
                </a:ext>
              </a:extLst>
            </a:blip>
            <a:srcRect l="26982"/>
            <a:stretch>
              <a:fillRect/>
            </a:stretch>
          </p:blipFill>
          <p:spPr>
            <a:xfrm>
              <a:off x="0" y="1355357"/>
              <a:ext cx="10162191" cy="321043"/>
            </a:xfrm>
            <a:prstGeom prst="rect">
              <a:avLst/>
            </a:prstGeom>
            <a:ln w="12700" cap="flat">
              <a:noFill/>
              <a:miter lim="400000"/>
            </a:ln>
            <a:effectLst/>
          </p:spPr>
        </p:pic>
        <p:pic>
          <p:nvPicPr>
            <p:cNvPr id="2589" name="Picture 9" descr="Picture 9"/>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0289500" y="1363145"/>
              <a:ext cx="1926314" cy="144217"/>
            </a:xfrm>
            <a:prstGeom prst="rect">
              <a:avLst/>
            </a:prstGeom>
            <a:ln w="12700" cap="flat">
              <a:noFill/>
              <a:miter lim="400000"/>
            </a:ln>
            <a:effectLst/>
          </p:spPr>
        </p:pic>
        <p:sp>
          <p:nvSpPr>
            <p:cNvPr id="2590" name="Rectangle 7"/>
            <p:cNvSpPr/>
            <p:nvPr/>
          </p:nvSpPr>
          <p:spPr>
            <a:xfrm>
              <a:off x="-1" y="0"/>
              <a:ext cx="10088564" cy="1368425"/>
            </a:xfrm>
            <a:prstGeom prst="rect">
              <a:avLst/>
            </a:prstGeom>
            <a:solidFill>
              <a:srgbClr val="262626"/>
            </a:solidFill>
            <a:ln w="12700" cap="flat">
              <a:noFill/>
              <a:miter lim="400000"/>
            </a:ln>
            <a:effectLst/>
          </p:spPr>
          <p:txBody>
            <a:bodyPr wrap="square" lIns="45719" tIns="45719" rIns="45719" bIns="45719" numCol="1" anchor="t">
              <a:noAutofit/>
            </a:bodyPr>
            <a:lstStyle/>
            <a:p>
              <a:pPr algn="l">
                <a:defRPr>
                  <a:solidFill>
                    <a:srgbClr val="FFFFFF"/>
                  </a:solidFill>
                  <a:latin typeface="+mn-lt"/>
                  <a:ea typeface="+mn-ea"/>
                  <a:cs typeface="+mn-cs"/>
                  <a:sym typeface="Arial"/>
                </a:defRPr>
              </a:pPr>
              <a:endParaRPr/>
            </a:p>
          </p:txBody>
        </p:sp>
        <p:sp>
          <p:nvSpPr>
            <p:cNvPr id="2591" name="Rectangle 8"/>
            <p:cNvSpPr/>
            <p:nvPr/>
          </p:nvSpPr>
          <p:spPr>
            <a:xfrm>
              <a:off x="10280650" y="0"/>
              <a:ext cx="1911350" cy="1368425"/>
            </a:xfrm>
            <a:prstGeom prst="rect">
              <a:avLst/>
            </a:prstGeom>
            <a:solidFill>
              <a:srgbClr val="F09415"/>
            </a:solidFill>
            <a:ln w="12700" cap="flat">
              <a:noFill/>
              <a:miter lim="400000"/>
            </a:ln>
            <a:effectLst/>
          </p:spPr>
          <p:txBody>
            <a:bodyPr wrap="square" lIns="45719" tIns="45719" rIns="45719" bIns="45719" numCol="1" anchor="t">
              <a:noAutofit/>
            </a:bodyPr>
            <a:lstStyle/>
            <a:p>
              <a:pPr algn="l">
                <a:defRPr>
                  <a:solidFill>
                    <a:srgbClr val="FFFFFF"/>
                  </a:solidFill>
                  <a:latin typeface="+mn-lt"/>
                  <a:ea typeface="+mn-ea"/>
                  <a:cs typeface="+mn-cs"/>
                  <a:sym typeface="Arial"/>
                </a:defRPr>
              </a:pPr>
              <a:endParaRPr/>
            </a:p>
          </p:txBody>
        </p:sp>
      </p:grpSp>
      <p:sp>
        <p:nvSpPr>
          <p:cNvPr id="2593" name="Title Text"/>
          <p:cNvSpPr txBox="1">
            <a:spLocks noGrp="1"/>
          </p:cNvSpPr>
          <p:nvPr>
            <p:ph type="title"/>
          </p:nvPr>
        </p:nvSpPr>
        <p:spPr>
          <a:xfrm>
            <a:off x="711204" y="4711617"/>
            <a:ext cx="9193028" cy="544483"/>
          </a:xfrm>
          <a:prstGeom prst="rect">
            <a:avLst/>
          </a:prstGeom>
        </p:spPr>
        <p:txBody>
          <a:bodyPr lIns="45719" tIns="45719" rIns="45719" bIns="45719"/>
          <a:lstStyle>
            <a:lvl1pPr>
              <a:lnSpc>
                <a:spcPct val="90000"/>
              </a:lnSpc>
              <a:defRPr sz="2400" cap="none">
                <a:latin typeface="Trebuchet MS"/>
                <a:ea typeface="Trebuchet MS"/>
                <a:cs typeface="Trebuchet MS"/>
                <a:sym typeface="Trebuchet MS"/>
              </a:defRPr>
            </a:lvl1pPr>
          </a:lstStyle>
          <a:p>
            <a:r>
              <a:t>Title Text</a:t>
            </a:r>
          </a:p>
        </p:txBody>
      </p:sp>
      <p:sp>
        <p:nvSpPr>
          <p:cNvPr id="2594" name="Picture Placeholder 2"/>
          <p:cNvSpPr>
            <a:spLocks noGrp="1"/>
          </p:cNvSpPr>
          <p:nvPr>
            <p:ph type="pic" sz="half" idx="21"/>
          </p:nvPr>
        </p:nvSpPr>
        <p:spPr>
          <a:xfrm>
            <a:off x="708851" y="609598"/>
            <a:ext cx="9195381" cy="3589577"/>
          </a:xfrm>
          <a:prstGeom prst="rect">
            <a:avLst/>
          </a:prstGeom>
          <a:effectLst>
            <a:outerShdw blurRad="76200" dist="63500" dir="5040000" rotWithShape="0">
              <a:srgbClr val="000000">
                <a:alpha val="41000"/>
              </a:srgbClr>
            </a:outerShdw>
          </a:effectLst>
        </p:spPr>
        <p:txBody>
          <a:bodyPr lIns="91439" tIns="45719" rIns="91439" bIns="45719">
            <a:noAutofit/>
          </a:bodyPr>
          <a:lstStyle/>
          <a:p>
            <a:endParaRPr/>
          </a:p>
        </p:txBody>
      </p:sp>
      <p:sp>
        <p:nvSpPr>
          <p:cNvPr id="2595" name="Body Level One…"/>
          <p:cNvSpPr txBox="1">
            <a:spLocks noGrp="1"/>
          </p:cNvSpPr>
          <p:nvPr>
            <p:ph type="body" sz="quarter" idx="1"/>
          </p:nvPr>
        </p:nvSpPr>
        <p:spPr>
          <a:xfrm>
            <a:off x="711201" y="5256098"/>
            <a:ext cx="9193030" cy="547820"/>
          </a:xfrm>
          <a:prstGeom prst="rect">
            <a:avLst/>
          </a:prstGeom>
        </p:spPr>
        <p:txBody>
          <a:bodyPr lIns="45719" tIns="45719" rIns="45719" bIns="45719"/>
          <a:lstStyle>
            <a:lvl1pPr marL="0" indent="0">
              <a:spcBef>
                <a:spcPts val="1000"/>
              </a:spcBef>
              <a:buClrTx/>
              <a:buSzTx/>
              <a:buFontTx/>
              <a:buNone/>
              <a:defRPr sz="1600">
                <a:latin typeface="Trebuchet MS"/>
                <a:ea typeface="Trebuchet MS"/>
                <a:cs typeface="Trebuchet MS"/>
                <a:sym typeface="Trebuchet MS"/>
              </a:defRPr>
            </a:lvl1pPr>
            <a:lvl2pPr marL="0" indent="457200">
              <a:spcBef>
                <a:spcPts val="1000"/>
              </a:spcBef>
              <a:buClrTx/>
              <a:buSzTx/>
              <a:buFontTx/>
              <a:buNone/>
              <a:defRPr sz="1600">
                <a:latin typeface="Trebuchet MS"/>
                <a:ea typeface="Trebuchet MS"/>
                <a:cs typeface="Trebuchet MS"/>
                <a:sym typeface="Trebuchet MS"/>
              </a:defRPr>
            </a:lvl2pPr>
            <a:lvl3pPr marL="0" indent="914400">
              <a:spcBef>
                <a:spcPts val="1000"/>
              </a:spcBef>
              <a:buClrTx/>
              <a:buSzTx/>
              <a:buFontTx/>
              <a:buNone/>
              <a:defRPr sz="1600">
                <a:latin typeface="Trebuchet MS"/>
                <a:ea typeface="Trebuchet MS"/>
                <a:cs typeface="Trebuchet MS"/>
                <a:sym typeface="Trebuchet MS"/>
              </a:defRPr>
            </a:lvl3pPr>
            <a:lvl4pPr marL="0" indent="1371600">
              <a:spcBef>
                <a:spcPts val="1000"/>
              </a:spcBef>
              <a:buClrTx/>
              <a:buSzTx/>
              <a:buFontTx/>
              <a:buNone/>
              <a:defRPr sz="1600">
                <a:latin typeface="Trebuchet MS"/>
                <a:ea typeface="Trebuchet MS"/>
                <a:cs typeface="Trebuchet MS"/>
                <a:sym typeface="Trebuchet MS"/>
              </a:defRPr>
            </a:lvl4pPr>
            <a:lvl5pPr marL="0" indent="1828800">
              <a:spcBef>
                <a:spcPts val="1000"/>
              </a:spcBef>
              <a:buClrTx/>
              <a:buSzTx/>
              <a:buFontTx/>
              <a:buNone/>
              <a:defRPr sz="1600">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2596" name="Slide Number"/>
          <p:cNvSpPr txBox="1">
            <a:spLocks noGrp="1"/>
          </p:cNvSpPr>
          <p:nvPr>
            <p:ph type="sldNum" sz="quarter" idx="2"/>
          </p:nvPr>
        </p:nvSpPr>
        <p:spPr>
          <a:xfrm>
            <a:off x="10475913" y="4952065"/>
            <a:ext cx="612686" cy="609884"/>
          </a:xfrm>
          <a:prstGeom prst="rect">
            <a:avLst/>
          </a:prstGeom>
        </p:spPr>
        <p:txBody>
          <a:bodyPr lIns="45719" tIns="45719" rIns="45719" bIns="45719"/>
          <a:lstStyle>
            <a:lvl1pPr algn="l">
              <a:defRPr sz="3600"/>
            </a:lvl1pPr>
          </a:lstStyle>
          <a:p>
            <a:fld id="{86CB4B4D-7CA3-9044-876B-883B54F8677D}" type="slidenum">
              <a:t>‹#›</a:t>
            </a:fld>
            <a:endParaRPr/>
          </a:p>
        </p:txBody>
      </p:sp>
    </p:spTree>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type="tx">
  <p:cSld name="Title and Caption">
    <p:bg>
      <p:bgPr>
        <a:gradFill flip="none" rotWithShape="1">
          <a:gsLst>
            <a:gs pos="0">
              <a:srgbClr val="F78925"/>
            </a:gs>
            <a:gs pos="50000">
              <a:srgbClr val="D54209"/>
            </a:gs>
            <a:gs pos="100000">
              <a:srgbClr val="8D0000"/>
            </a:gs>
          </a:gsLst>
          <a:lin ang="2519999" scaled="0"/>
        </a:gradFill>
        <a:effectLst/>
      </p:bgPr>
    </p:bg>
    <p:spTree>
      <p:nvGrpSpPr>
        <p:cNvPr id="1" name=""/>
        <p:cNvGrpSpPr/>
        <p:nvPr/>
      </p:nvGrpSpPr>
      <p:grpSpPr>
        <a:xfrm>
          <a:off x="0" y="0"/>
          <a:ext cx="0" cy="0"/>
          <a:chOff x="0" y="0"/>
          <a:chExt cx="0" cy="0"/>
        </a:xfrm>
      </p:grpSpPr>
      <p:pic>
        <p:nvPicPr>
          <p:cNvPr id="2603" name="Picture 3" descr="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grpSp>
        <p:nvGrpSpPr>
          <p:cNvPr id="2608" name="Group 7"/>
          <p:cNvGrpSpPr/>
          <p:nvPr/>
        </p:nvGrpSpPr>
        <p:grpSpPr>
          <a:xfrm>
            <a:off x="-1" y="4571999"/>
            <a:ext cx="12215815" cy="1676401"/>
            <a:chOff x="0" y="0"/>
            <a:chExt cx="12215813" cy="1676399"/>
          </a:xfrm>
        </p:grpSpPr>
        <p:pic>
          <p:nvPicPr>
            <p:cNvPr id="2604" name="Picture 8" descr="Picture 8"/>
            <p:cNvPicPr>
              <a:picLocks noChangeAspect="1"/>
            </p:cNvPicPr>
            <p:nvPr/>
          </p:nvPicPr>
          <p:blipFill>
            <a:blip r:embed="rId3" cstate="email">
              <a:extLst>
                <a:ext uri="{28A0092B-C50C-407E-A947-70E740481C1C}">
                  <a14:useLocalDpi xmlns:a14="http://schemas.microsoft.com/office/drawing/2010/main"/>
                </a:ext>
              </a:extLst>
            </a:blip>
            <a:srcRect l="26982"/>
            <a:stretch>
              <a:fillRect/>
            </a:stretch>
          </p:blipFill>
          <p:spPr>
            <a:xfrm>
              <a:off x="0" y="1355357"/>
              <a:ext cx="10162191" cy="321043"/>
            </a:xfrm>
            <a:prstGeom prst="rect">
              <a:avLst/>
            </a:prstGeom>
            <a:ln w="12700" cap="flat">
              <a:noFill/>
              <a:miter lim="400000"/>
            </a:ln>
            <a:effectLst/>
          </p:spPr>
        </p:pic>
        <p:pic>
          <p:nvPicPr>
            <p:cNvPr id="2605" name="Picture 9" descr="Picture 9"/>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0289500" y="1363145"/>
              <a:ext cx="1926314" cy="144217"/>
            </a:xfrm>
            <a:prstGeom prst="rect">
              <a:avLst/>
            </a:prstGeom>
            <a:ln w="12700" cap="flat">
              <a:noFill/>
              <a:miter lim="400000"/>
            </a:ln>
            <a:effectLst/>
          </p:spPr>
        </p:pic>
        <p:sp>
          <p:nvSpPr>
            <p:cNvPr id="2606" name="Rectangle 6"/>
            <p:cNvSpPr/>
            <p:nvPr/>
          </p:nvSpPr>
          <p:spPr>
            <a:xfrm>
              <a:off x="-1" y="0"/>
              <a:ext cx="10088564" cy="1368425"/>
            </a:xfrm>
            <a:prstGeom prst="rect">
              <a:avLst/>
            </a:prstGeom>
            <a:solidFill>
              <a:srgbClr val="262626"/>
            </a:solidFill>
            <a:ln w="12700" cap="flat">
              <a:noFill/>
              <a:miter lim="400000"/>
            </a:ln>
            <a:effectLst/>
          </p:spPr>
          <p:txBody>
            <a:bodyPr wrap="square" lIns="45719" tIns="45719" rIns="45719" bIns="45719" numCol="1" anchor="t">
              <a:noAutofit/>
            </a:bodyPr>
            <a:lstStyle/>
            <a:p>
              <a:pPr algn="l">
                <a:defRPr>
                  <a:solidFill>
                    <a:srgbClr val="FFFFFF"/>
                  </a:solidFill>
                  <a:latin typeface="+mn-lt"/>
                  <a:ea typeface="+mn-ea"/>
                  <a:cs typeface="+mn-cs"/>
                  <a:sym typeface="Arial"/>
                </a:defRPr>
              </a:pPr>
              <a:endParaRPr/>
            </a:p>
          </p:txBody>
        </p:sp>
        <p:sp>
          <p:nvSpPr>
            <p:cNvPr id="2607" name="Rectangle 7"/>
            <p:cNvSpPr/>
            <p:nvPr/>
          </p:nvSpPr>
          <p:spPr>
            <a:xfrm>
              <a:off x="10280650" y="0"/>
              <a:ext cx="1911350" cy="1368425"/>
            </a:xfrm>
            <a:prstGeom prst="rect">
              <a:avLst/>
            </a:prstGeom>
            <a:solidFill>
              <a:srgbClr val="F09415"/>
            </a:solidFill>
            <a:ln w="12700" cap="flat">
              <a:noFill/>
              <a:miter lim="400000"/>
            </a:ln>
            <a:effectLst/>
          </p:spPr>
          <p:txBody>
            <a:bodyPr wrap="square" lIns="45719" tIns="45719" rIns="45719" bIns="45719" numCol="1" anchor="t">
              <a:noAutofit/>
            </a:bodyPr>
            <a:lstStyle/>
            <a:p>
              <a:pPr algn="l">
                <a:defRPr>
                  <a:solidFill>
                    <a:srgbClr val="FFFFFF"/>
                  </a:solidFill>
                  <a:latin typeface="+mn-lt"/>
                  <a:ea typeface="+mn-ea"/>
                  <a:cs typeface="+mn-cs"/>
                  <a:sym typeface="Arial"/>
                </a:defRPr>
              </a:pPr>
              <a:endParaRPr/>
            </a:p>
          </p:txBody>
        </p:sp>
      </p:grpSp>
      <p:sp>
        <p:nvSpPr>
          <p:cNvPr id="2609" name="Title Text"/>
          <p:cNvSpPr txBox="1">
            <a:spLocks noGrp="1"/>
          </p:cNvSpPr>
          <p:nvPr>
            <p:ph type="title"/>
          </p:nvPr>
        </p:nvSpPr>
        <p:spPr>
          <a:xfrm>
            <a:off x="699006" y="609596"/>
            <a:ext cx="9195381" cy="3592752"/>
          </a:xfrm>
          <a:prstGeom prst="rect">
            <a:avLst/>
          </a:prstGeom>
        </p:spPr>
        <p:txBody>
          <a:bodyPr lIns="45719" tIns="45719" rIns="45719" bIns="45719" anchor="ctr"/>
          <a:lstStyle>
            <a:lvl1pPr>
              <a:lnSpc>
                <a:spcPct val="90000"/>
              </a:lnSpc>
              <a:defRPr sz="3200" cap="none">
                <a:latin typeface="Trebuchet MS"/>
                <a:ea typeface="Trebuchet MS"/>
                <a:cs typeface="Trebuchet MS"/>
                <a:sym typeface="Trebuchet MS"/>
              </a:defRPr>
            </a:lvl1pPr>
          </a:lstStyle>
          <a:p>
            <a:r>
              <a:t>Title Text</a:t>
            </a:r>
          </a:p>
        </p:txBody>
      </p:sp>
      <p:sp>
        <p:nvSpPr>
          <p:cNvPr id="2610" name="Body Level One…"/>
          <p:cNvSpPr txBox="1">
            <a:spLocks noGrp="1"/>
          </p:cNvSpPr>
          <p:nvPr>
            <p:ph type="body" sz="quarter" idx="1"/>
          </p:nvPr>
        </p:nvSpPr>
        <p:spPr>
          <a:xfrm>
            <a:off x="708851" y="4710340"/>
            <a:ext cx="9185535" cy="1101765"/>
          </a:xfrm>
          <a:prstGeom prst="rect">
            <a:avLst/>
          </a:prstGeom>
        </p:spPr>
        <p:txBody>
          <a:bodyPr lIns="45719" tIns="45719" rIns="45719" bIns="45719" anchor="ctr"/>
          <a:lstStyle>
            <a:lvl1pPr marL="0" indent="0">
              <a:spcBef>
                <a:spcPts val="1000"/>
              </a:spcBef>
              <a:buClrTx/>
              <a:buSzTx/>
              <a:buFontTx/>
              <a:buNone/>
              <a:defRPr sz="1600">
                <a:latin typeface="Trebuchet MS"/>
                <a:ea typeface="Trebuchet MS"/>
                <a:cs typeface="Trebuchet MS"/>
                <a:sym typeface="Trebuchet MS"/>
              </a:defRPr>
            </a:lvl1pPr>
            <a:lvl2pPr marL="0" indent="457200">
              <a:spcBef>
                <a:spcPts val="1000"/>
              </a:spcBef>
              <a:buClrTx/>
              <a:buSzTx/>
              <a:buFontTx/>
              <a:buNone/>
              <a:defRPr sz="1600">
                <a:latin typeface="Trebuchet MS"/>
                <a:ea typeface="Trebuchet MS"/>
                <a:cs typeface="Trebuchet MS"/>
                <a:sym typeface="Trebuchet MS"/>
              </a:defRPr>
            </a:lvl2pPr>
            <a:lvl3pPr marL="0" indent="914400">
              <a:spcBef>
                <a:spcPts val="1000"/>
              </a:spcBef>
              <a:buClrTx/>
              <a:buSzTx/>
              <a:buFontTx/>
              <a:buNone/>
              <a:defRPr sz="1600">
                <a:latin typeface="Trebuchet MS"/>
                <a:ea typeface="Trebuchet MS"/>
                <a:cs typeface="Trebuchet MS"/>
                <a:sym typeface="Trebuchet MS"/>
              </a:defRPr>
            </a:lvl3pPr>
            <a:lvl4pPr marL="0" indent="1371600">
              <a:spcBef>
                <a:spcPts val="1000"/>
              </a:spcBef>
              <a:buClrTx/>
              <a:buSzTx/>
              <a:buFontTx/>
              <a:buNone/>
              <a:defRPr sz="1600">
                <a:latin typeface="Trebuchet MS"/>
                <a:ea typeface="Trebuchet MS"/>
                <a:cs typeface="Trebuchet MS"/>
                <a:sym typeface="Trebuchet MS"/>
              </a:defRPr>
            </a:lvl4pPr>
            <a:lvl5pPr marL="0" indent="1828800">
              <a:spcBef>
                <a:spcPts val="1000"/>
              </a:spcBef>
              <a:buClrTx/>
              <a:buSzTx/>
              <a:buFontTx/>
              <a:buNone/>
              <a:defRPr sz="1600">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2611" name="Slide Number"/>
          <p:cNvSpPr txBox="1">
            <a:spLocks noGrp="1"/>
          </p:cNvSpPr>
          <p:nvPr>
            <p:ph type="sldNum" sz="quarter" idx="2"/>
          </p:nvPr>
        </p:nvSpPr>
        <p:spPr>
          <a:xfrm>
            <a:off x="10475913" y="4952065"/>
            <a:ext cx="612686" cy="609884"/>
          </a:xfrm>
          <a:prstGeom prst="rect">
            <a:avLst/>
          </a:prstGeom>
        </p:spPr>
        <p:txBody>
          <a:bodyPr lIns="45719" tIns="45719" rIns="45719" bIns="45719"/>
          <a:lstStyle>
            <a:lvl1pPr algn="l">
              <a:defRPr sz="3600"/>
            </a:lvl1pPr>
          </a:lstStyle>
          <a:p>
            <a:fld id="{86CB4B4D-7CA3-9044-876B-883B54F8677D}" type="slidenum">
              <a:t>‹#›</a:t>
            </a:fld>
            <a:endParaRPr/>
          </a:p>
        </p:txBody>
      </p:sp>
    </p:spTree>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type="tx">
  <p:cSld name="Quote with Caption">
    <p:bg>
      <p:bgPr>
        <a:gradFill flip="none" rotWithShape="1">
          <a:gsLst>
            <a:gs pos="0">
              <a:srgbClr val="F78925"/>
            </a:gs>
            <a:gs pos="50000">
              <a:srgbClr val="D54209"/>
            </a:gs>
            <a:gs pos="100000">
              <a:srgbClr val="8D0000"/>
            </a:gs>
          </a:gsLst>
          <a:lin ang="2519999" scaled="0"/>
        </a:gradFill>
        <a:effectLst/>
      </p:bgPr>
    </p:bg>
    <p:spTree>
      <p:nvGrpSpPr>
        <p:cNvPr id="1" name=""/>
        <p:cNvGrpSpPr/>
        <p:nvPr/>
      </p:nvGrpSpPr>
      <p:grpSpPr>
        <a:xfrm>
          <a:off x="0" y="0"/>
          <a:ext cx="0" cy="0"/>
          <a:chOff x="0" y="0"/>
          <a:chExt cx="0" cy="0"/>
        </a:xfrm>
      </p:grpSpPr>
      <p:pic>
        <p:nvPicPr>
          <p:cNvPr id="2618" name="Picture 3" descr="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grpSp>
        <p:nvGrpSpPr>
          <p:cNvPr id="2623" name="Group 7"/>
          <p:cNvGrpSpPr/>
          <p:nvPr/>
        </p:nvGrpSpPr>
        <p:grpSpPr>
          <a:xfrm>
            <a:off x="-1" y="4571999"/>
            <a:ext cx="12215815" cy="1676401"/>
            <a:chOff x="0" y="0"/>
            <a:chExt cx="12215813" cy="1676399"/>
          </a:xfrm>
        </p:grpSpPr>
        <p:pic>
          <p:nvPicPr>
            <p:cNvPr id="2619" name="Picture 8" descr="Picture 8"/>
            <p:cNvPicPr>
              <a:picLocks noChangeAspect="1"/>
            </p:cNvPicPr>
            <p:nvPr/>
          </p:nvPicPr>
          <p:blipFill>
            <a:blip r:embed="rId3" cstate="email">
              <a:extLst>
                <a:ext uri="{28A0092B-C50C-407E-A947-70E740481C1C}">
                  <a14:useLocalDpi xmlns:a14="http://schemas.microsoft.com/office/drawing/2010/main"/>
                </a:ext>
              </a:extLst>
            </a:blip>
            <a:srcRect l="26982"/>
            <a:stretch>
              <a:fillRect/>
            </a:stretch>
          </p:blipFill>
          <p:spPr>
            <a:xfrm>
              <a:off x="0" y="1355357"/>
              <a:ext cx="10162191" cy="321043"/>
            </a:xfrm>
            <a:prstGeom prst="rect">
              <a:avLst/>
            </a:prstGeom>
            <a:ln w="12700" cap="flat">
              <a:noFill/>
              <a:miter lim="400000"/>
            </a:ln>
            <a:effectLst/>
          </p:spPr>
        </p:pic>
        <p:pic>
          <p:nvPicPr>
            <p:cNvPr id="2620" name="Picture 9" descr="Picture 9"/>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0289500" y="1363145"/>
              <a:ext cx="1926314" cy="144217"/>
            </a:xfrm>
            <a:prstGeom prst="rect">
              <a:avLst/>
            </a:prstGeom>
            <a:ln w="12700" cap="flat">
              <a:noFill/>
              <a:miter lim="400000"/>
            </a:ln>
            <a:effectLst/>
          </p:spPr>
        </p:pic>
        <p:sp>
          <p:nvSpPr>
            <p:cNvPr id="2621" name="Rectangle 6"/>
            <p:cNvSpPr/>
            <p:nvPr/>
          </p:nvSpPr>
          <p:spPr>
            <a:xfrm>
              <a:off x="-1" y="0"/>
              <a:ext cx="10088564" cy="1368425"/>
            </a:xfrm>
            <a:prstGeom prst="rect">
              <a:avLst/>
            </a:prstGeom>
            <a:solidFill>
              <a:srgbClr val="262626"/>
            </a:solidFill>
            <a:ln w="12700" cap="flat">
              <a:noFill/>
              <a:miter lim="400000"/>
            </a:ln>
            <a:effectLst/>
          </p:spPr>
          <p:txBody>
            <a:bodyPr wrap="square" lIns="45719" tIns="45719" rIns="45719" bIns="45719" numCol="1" anchor="t">
              <a:noAutofit/>
            </a:bodyPr>
            <a:lstStyle/>
            <a:p>
              <a:pPr algn="l">
                <a:defRPr>
                  <a:solidFill>
                    <a:srgbClr val="FFFFFF"/>
                  </a:solidFill>
                  <a:latin typeface="+mn-lt"/>
                  <a:ea typeface="+mn-ea"/>
                  <a:cs typeface="+mn-cs"/>
                  <a:sym typeface="Arial"/>
                </a:defRPr>
              </a:pPr>
              <a:endParaRPr/>
            </a:p>
          </p:txBody>
        </p:sp>
        <p:sp>
          <p:nvSpPr>
            <p:cNvPr id="2622" name="Rectangle 7"/>
            <p:cNvSpPr/>
            <p:nvPr/>
          </p:nvSpPr>
          <p:spPr>
            <a:xfrm>
              <a:off x="10280650" y="0"/>
              <a:ext cx="1911350" cy="1368425"/>
            </a:xfrm>
            <a:prstGeom prst="rect">
              <a:avLst/>
            </a:prstGeom>
            <a:solidFill>
              <a:srgbClr val="F09415"/>
            </a:solidFill>
            <a:ln w="12700" cap="flat">
              <a:noFill/>
              <a:miter lim="400000"/>
            </a:ln>
            <a:effectLst/>
          </p:spPr>
          <p:txBody>
            <a:bodyPr wrap="square" lIns="45719" tIns="45719" rIns="45719" bIns="45719" numCol="1" anchor="t">
              <a:noAutofit/>
            </a:bodyPr>
            <a:lstStyle/>
            <a:p>
              <a:pPr algn="l">
                <a:defRPr>
                  <a:solidFill>
                    <a:srgbClr val="FFFFFF"/>
                  </a:solidFill>
                  <a:latin typeface="+mn-lt"/>
                  <a:ea typeface="+mn-ea"/>
                  <a:cs typeface="+mn-cs"/>
                  <a:sym typeface="Arial"/>
                </a:defRPr>
              </a:pPr>
              <a:endParaRPr/>
            </a:p>
          </p:txBody>
        </p:sp>
      </p:grpSp>
      <p:sp>
        <p:nvSpPr>
          <p:cNvPr id="2624" name="TextBox 8"/>
          <p:cNvSpPr txBox="1"/>
          <p:nvPr/>
        </p:nvSpPr>
        <p:spPr>
          <a:xfrm>
            <a:off x="407669" y="461486"/>
            <a:ext cx="619761" cy="1158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l">
              <a:defRPr sz="7200" cap="all">
                <a:solidFill>
                  <a:srgbClr val="FFFFFF"/>
                </a:solidFill>
                <a:latin typeface="Trebuchet MS"/>
                <a:ea typeface="Trebuchet MS"/>
                <a:cs typeface="Trebuchet MS"/>
                <a:sym typeface="Trebuchet MS"/>
              </a:defRPr>
            </a:lvl1pPr>
          </a:lstStyle>
          <a:p>
            <a:r>
              <a:t>“</a:t>
            </a:r>
          </a:p>
        </p:txBody>
      </p:sp>
      <p:sp>
        <p:nvSpPr>
          <p:cNvPr id="2625" name="TextBox 9"/>
          <p:cNvSpPr txBox="1"/>
          <p:nvPr/>
        </p:nvSpPr>
        <p:spPr>
          <a:xfrm>
            <a:off x="9335769" y="2711768"/>
            <a:ext cx="518161" cy="1158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r">
              <a:defRPr sz="7200" cap="all">
                <a:solidFill>
                  <a:srgbClr val="FFFFFF"/>
                </a:solidFill>
                <a:latin typeface="Trebuchet MS"/>
                <a:ea typeface="Trebuchet MS"/>
                <a:cs typeface="Trebuchet MS"/>
                <a:sym typeface="Trebuchet MS"/>
              </a:defRPr>
            </a:lvl1pPr>
          </a:lstStyle>
          <a:p>
            <a:r>
              <a:t>”</a:t>
            </a:r>
          </a:p>
        </p:txBody>
      </p:sp>
      <p:sp>
        <p:nvSpPr>
          <p:cNvPr id="2626" name="Title Text"/>
          <p:cNvSpPr txBox="1">
            <a:spLocks noGrp="1"/>
          </p:cNvSpPr>
          <p:nvPr>
            <p:ph type="title"/>
          </p:nvPr>
        </p:nvSpPr>
        <p:spPr>
          <a:xfrm>
            <a:off x="1023894" y="616983"/>
            <a:ext cx="8566865" cy="3036062"/>
          </a:xfrm>
          <a:prstGeom prst="rect">
            <a:avLst/>
          </a:prstGeom>
        </p:spPr>
        <p:txBody>
          <a:bodyPr lIns="45719" tIns="45719" rIns="45719" bIns="45719" anchor="ctr"/>
          <a:lstStyle>
            <a:lvl1pPr>
              <a:lnSpc>
                <a:spcPct val="90000"/>
              </a:lnSpc>
              <a:defRPr sz="3200" cap="none">
                <a:latin typeface="Trebuchet MS"/>
                <a:ea typeface="Trebuchet MS"/>
                <a:cs typeface="Trebuchet MS"/>
                <a:sym typeface="Trebuchet MS"/>
              </a:defRPr>
            </a:lvl1pPr>
          </a:lstStyle>
          <a:p>
            <a:r>
              <a:t>Title Text</a:t>
            </a:r>
          </a:p>
        </p:txBody>
      </p:sp>
      <p:sp>
        <p:nvSpPr>
          <p:cNvPr id="2627" name="Body Level One…"/>
          <p:cNvSpPr txBox="1">
            <a:spLocks noGrp="1"/>
          </p:cNvSpPr>
          <p:nvPr>
            <p:ph type="body" sz="quarter" idx="1"/>
          </p:nvPr>
        </p:nvSpPr>
        <p:spPr>
          <a:xfrm>
            <a:off x="1319252" y="3660762"/>
            <a:ext cx="7983642" cy="548969"/>
          </a:xfrm>
          <a:prstGeom prst="rect">
            <a:avLst/>
          </a:prstGeom>
        </p:spPr>
        <p:txBody>
          <a:bodyPr lIns="45719" tIns="45719" rIns="45719" bIns="45719"/>
          <a:lstStyle>
            <a:lvl1pPr marL="0" indent="0">
              <a:spcBef>
                <a:spcPts val="1000"/>
              </a:spcBef>
              <a:buClrTx/>
              <a:buSzTx/>
              <a:buFontTx/>
              <a:buNone/>
              <a:defRPr sz="1400">
                <a:latin typeface="Trebuchet MS"/>
                <a:ea typeface="Trebuchet MS"/>
                <a:cs typeface="Trebuchet MS"/>
                <a:sym typeface="Trebuchet MS"/>
              </a:defRPr>
            </a:lvl1pPr>
            <a:lvl2pPr marL="0" indent="457200">
              <a:spcBef>
                <a:spcPts val="1000"/>
              </a:spcBef>
              <a:buClrTx/>
              <a:buSzTx/>
              <a:buFontTx/>
              <a:buNone/>
              <a:defRPr sz="1400">
                <a:latin typeface="Trebuchet MS"/>
                <a:ea typeface="Trebuchet MS"/>
                <a:cs typeface="Trebuchet MS"/>
                <a:sym typeface="Trebuchet MS"/>
              </a:defRPr>
            </a:lvl2pPr>
            <a:lvl3pPr marL="0" indent="914400">
              <a:spcBef>
                <a:spcPts val="1000"/>
              </a:spcBef>
              <a:buClrTx/>
              <a:buSzTx/>
              <a:buFontTx/>
              <a:buNone/>
              <a:defRPr sz="1400">
                <a:latin typeface="Trebuchet MS"/>
                <a:ea typeface="Trebuchet MS"/>
                <a:cs typeface="Trebuchet MS"/>
                <a:sym typeface="Trebuchet MS"/>
              </a:defRPr>
            </a:lvl3pPr>
            <a:lvl4pPr marL="0" indent="1371600">
              <a:spcBef>
                <a:spcPts val="1000"/>
              </a:spcBef>
              <a:buClrTx/>
              <a:buSzTx/>
              <a:buFontTx/>
              <a:buNone/>
              <a:defRPr sz="1400">
                <a:latin typeface="Trebuchet MS"/>
                <a:ea typeface="Trebuchet MS"/>
                <a:cs typeface="Trebuchet MS"/>
                <a:sym typeface="Trebuchet MS"/>
              </a:defRPr>
            </a:lvl4pPr>
            <a:lvl5pPr marL="0" indent="1828800">
              <a:spcBef>
                <a:spcPts val="1000"/>
              </a:spcBef>
              <a:buClrTx/>
              <a:buSzTx/>
              <a:buFontTx/>
              <a:buNone/>
              <a:defRPr sz="1400">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2628" name="Text Placeholder 3"/>
          <p:cNvSpPr>
            <a:spLocks noGrp="1"/>
          </p:cNvSpPr>
          <p:nvPr>
            <p:ph type="body" sz="quarter" idx="21"/>
          </p:nvPr>
        </p:nvSpPr>
        <p:spPr>
          <a:xfrm>
            <a:off x="708852" y="4710340"/>
            <a:ext cx="9205225" cy="1101765"/>
          </a:xfrm>
          <a:prstGeom prst="rect">
            <a:avLst/>
          </a:prstGeom>
        </p:spPr>
        <p:txBody>
          <a:bodyPr lIns="45719" tIns="45719" rIns="45719" bIns="45719" anchor="ctr"/>
          <a:lstStyle/>
          <a:p>
            <a:pPr marL="0" indent="0">
              <a:spcBef>
                <a:spcPts val="1000"/>
              </a:spcBef>
              <a:buClrTx/>
              <a:buSzTx/>
              <a:buFontTx/>
              <a:buNone/>
              <a:defRPr sz="1600">
                <a:latin typeface="Trebuchet MS"/>
                <a:ea typeface="Trebuchet MS"/>
                <a:cs typeface="Trebuchet MS"/>
                <a:sym typeface="Trebuchet MS"/>
              </a:defRPr>
            </a:pPr>
            <a:endParaRPr/>
          </a:p>
        </p:txBody>
      </p:sp>
      <p:sp>
        <p:nvSpPr>
          <p:cNvPr id="2629" name="Slide Number"/>
          <p:cNvSpPr txBox="1">
            <a:spLocks noGrp="1"/>
          </p:cNvSpPr>
          <p:nvPr>
            <p:ph type="sldNum" sz="quarter" idx="2"/>
          </p:nvPr>
        </p:nvSpPr>
        <p:spPr>
          <a:xfrm>
            <a:off x="10475913" y="4950477"/>
            <a:ext cx="612686" cy="609884"/>
          </a:xfrm>
          <a:prstGeom prst="rect">
            <a:avLst/>
          </a:prstGeom>
        </p:spPr>
        <p:txBody>
          <a:bodyPr lIns="45719" tIns="45719" rIns="45719" bIns="45719"/>
          <a:lstStyle>
            <a:lvl1pPr algn="l">
              <a:defRPr sz="3600"/>
            </a:lvl1pPr>
          </a:lstStyle>
          <a:p>
            <a:fld id="{86CB4B4D-7CA3-9044-876B-883B54F8677D}" type="slidenum">
              <a:t>‹#›</a:t>
            </a:fld>
            <a:endParaRPr/>
          </a:p>
        </p:txBody>
      </p:sp>
    </p:spTree>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type="tx">
  <p:cSld name="Name Card">
    <p:bg>
      <p:bgPr>
        <a:gradFill flip="none" rotWithShape="1">
          <a:gsLst>
            <a:gs pos="0">
              <a:srgbClr val="F78925"/>
            </a:gs>
            <a:gs pos="50000">
              <a:srgbClr val="D54209"/>
            </a:gs>
            <a:gs pos="100000">
              <a:srgbClr val="8D0000"/>
            </a:gs>
          </a:gsLst>
          <a:lin ang="2519999" scaled="0"/>
        </a:gradFill>
        <a:effectLst/>
      </p:bgPr>
    </p:bg>
    <p:spTree>
      <p:nvGrpSpPr>
        <p:cNvPr id="1" name=""/>
        <p:cNvGrpSpPr/>
        <p:nvPr/>
      </p:nvGrpSpPr>
      <p:grpSpPr>
        <a:xfrm>
          <a:off x="0" y="0"/>
          <a:ext cx="0" cy="0"/>
          <a:chOff x="0" y="0"/>
          <a:chExt cx="0" cy="0"/>
        </a:xfrm>
      </p:grpSpPr>
      <p:pic>
        <p:nvPicPr>
          <p:cNvPr id="2636" name="Picture 3" descr="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grpSp>
        <p:nvGrpSpPr>
          <p:cNvPr id="2641" name="Group 7"/>
          <p:cNvGrpSpPr/>
          <p:nvPr/>
        </p:nvGrpSpPr>
        <p:grpSpPr>
          <a:xfrm>
            <a:off x="-1" y="4571999"/>
            <a:ext cx="12215815" cy="1676401"/>
            <a:chOff x="0" y="0"/>
            <a:chExt cx="12215813" cy="1676399"/>
          </a:xfrm>
        </p:grpSpPr>
        <p:pic>
          <p:nvPicPr>
            <p:cNvPr id="2637" name="Picture 8" descr="Picture 8"/>
            <p:cNvPicPr>
              <a:picLocks noChangeAspect="1"/>
            </p:cNvPicPr>
            <p:nvPr/>
          </p:nvPicPr>
          <p:blipFill>
            <a:blip r:embed="rId3" cstate="email">
              <a:extLst>
                <a:ext uri="{28A0092B-C50C-407E-A947-70E740481C1C}">
                  <a14:useLocalDpi xmlns:a14="http://schemas.microsoft.com/office/drawing/2010/main"/>
                </a:ext>
              </a:extLst>
            </a:blip>
            <a:srcRect l="26982"/>
            <a:stretch>
              <a:fillRect/>
            </a:stretch>
          </p:blipFill>
          <p:spPr>
            <a:xfrm>
              <a:off x="0" y="1355357"/>
              <a:ext cx="10162191" cy="321043"/>
            </a:xfrm>
            <a:prstGeom prst="rect">
              <a:avLst/>
            </a:prstGeom>
            <a:ln w="12700" cap="flat">
              <a:noFill/>
              <a:miter lim="400000"/>
            </a:ln>
            <a:effectLst/>
          </p:spPr>
        </p:pic>
        <p:pic>
          <p:nvPicPr>
            <p:cNvPr id="2638" name="Picture 9" descr="Picture 9"/>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0289500" y="1363145"/>
              <a:ext cx="1926314" cy="144217"/>
            </a:xfrm>
            <a:prstGeom prst="rect">
              <a:avLst/>
            </a:prstGeom>
            <a:ln w="12700" cap="flat">
              <a:noFill/>
              <a:miter lim="400000"/>
            </a:ln>
            <a:effectLst/>
          </p:spPr>
        </p:pic>
        <p:sp>
          <p:nvSpPr>
            <p:cNvPr id="2639" name="Rectangle 6"/>
            <p:cNvSpPr/>
            <p:nvPr/>
          </p:nvSpPr>
          <p:spPr>
            <a:xfrm>
              <a:off x="-1" y="0"/>
              <a:ext cx="10088564" cy="1368425"/>
            </a:xfrm>
            <a:prstGeom prst="rect">
              <a:avLst/>
            </a:prstGeom>
            <a:solidFill>
              <a:srgbClr val="262626"/>
            </a:solidFill>
            <a:ln w="12700" cap="flat">
              <a:noFill/>
              <a:miter lim="400000"/>
            </a:ln>
            <a:effectLst/>
          </p:spPr>
          <p:txBody>
            <a:bodyPr wrap="square" lIns="45719" tIns="45719" rIns="45719" bIns="45719" numCol="1" anchor="t">
              <a:noAutofit/>
            </a:bodyPr>
            <a:lstStyle/>
            <a:p>
              <a:pPr algn="l">
                <a:defRPr>
                  <a:solidFill>
                    <a:srgbClr val="FFFFFF"/>
                  </a:solidFill>
                  <a:latin typeface="+mn-lt"/>
                  <a:ea typeface="+mn-ea"/>
                  <a:cs typeface="+mn-cs"/>
                  <a:sym typeface="Arial"/>
                </a:defRPr>
              </a:pPr>
              <a:endParaRPr/>
            </a:p>
          </p:txBody>
        </p:sp>
        <p:sp>
          <p:nvSpPr>
            <p:cNvPr id="2640" name="Rectangle 7"/>
            <p:cNvSpPr/>
            <p:nvPr/>
          </p:nvSpPr>
          <p:spPr>
            <a:xfrm>
              <a:off x="10280650" y="0"/>
              <a:ext cx="1911350" cy="1368425"/>
            </a:xfrm>
            <a:prstGeom prst="rect">
              <a:avLst/>
            </a:prstGeom>
            <a:solidFill>
              <a:srgbClr val="F09415"/>
            </a:solidFill>
            <a:ln w="12700" cap="flat">
              <a:noFill/>
              <a:miter lim="400000"/>
            </a:ln>
            <a:effectLst/>
          </p:spPr>
          <p:txBody>
            <a:bodyPr wrap="square" lIns="45719" tIns="45719" rIns="45719" bIns="45719" numCol="1" anchor="t">
              <a:noAutofit/>
            </a:bodyPr>
            <a:lstStyle/>
            <a:p>
              <a:pPr algn="l">
                <a:defRPr>
                  <a:solidFill>
                    <a:srgbClr val="FFFFFF"/>
                  </a:solidFill>
                  <a:latin typeface="+mn-lt"/>
                  <a:ea typeface="+mn-ea"/>
                  <a:cs typeface="+mn-cs"/>
                  <a:sym typeface="Arial"/>
                </a:defRPr>
              </a:pPr>
              <a:endParaRPr/>
            </a:p>
          </p:txBody>
        </p:sp>
      </p:grpSp>
      <p:sp>
        <p:nvSpPr>
          <p:cNvPr id="2642" name="Title Text"/>
          <p:cNvSpPr txBox="1">
            <a:spLocks noGrp="1"/>
          </p:cNvSpPr>
          <p:nvPr>
            <p:ph type="title"/>
          </p:nvPr>
        </p:nvSpPr>
        <p:spPr>
          <a:xfrm>
            <a:off x="708851" y="4710340"/>
            <a:ext cx="9195380" cy="589813"/>
          </a:xfrm>
          <a:prstGeom prst="rect">
            <a:avLst/>
          </a:prstGeom>
        </p:spPr>
        <p:txBody>
          <a:bodyPr lIns="45719" tIns="45719" rIns="45719" bIns="45719"/>
          <a:lstStyle>
            <a:lvl1pPr>
              <a:lnSpc>
                <a:spcPct val="90000"/>
              </a:lnSpc>
              <a:defRPr sz="3200" cap="none">
                <a:latin typeface="Trebuchet MS"/>
                <a:ea typeface="Trebuchet MS"/>
                <a:cs typeface="Trebuchet MS"/>
                <a:sym typeface="Trebuchet MS"/>
              </a:defRPr>
            </a:lvl1pPr>
          </a:lstStyle>
          <a:p>
            <a:r>
              <a:t>Title Text</a:t>
            </a:r>
          </a:p>
        </p:txBody>
      </p:sp>
      <p:sp>
        <p:nvSpPr>
          <p:cNvPr id="2643" name="Body Level One…"/>
          <p:cNvSpPr txBox="1">
            <a:spLocks noGrp="1"/>
          </p:cNvSpPr>
          <p:nvPr>
            <p:ph type="body" sz="quarter" idx="1"/>
          </p:nvPr>
        </p:nvSpPr>
        <p:spPr>
          <a:xfrm>
            <a:off x="708851" y="5300150"/>
            <a:ext cx="9195381" cy="511955"/>
          </a:xfrm>
          <a:prstGeom prst="rect">
            <a:avLst/>
          </a:prstGeom>
        </p:spPr>
        <p:txBody>
          <a:bodyPr lIns="45719" tIns="45719" rIns="45719" bIns="45719"/>
          <a:lstStyle>
            <a:lvl1pPr marL="0" indent="0">
              <a:spcBef>
                <a:spcPts val="1000"/>
              </a:spcBef>
              <a:buClrTx/>
              <a:buSzTx/>
              <a:buFontTx/>
              <a:buNone/>
              <a:defRPr sz="1600">
                <a:latin typeface="Trebuchet MS"/>
                <a:ea typeface="Trebuchet MS"/>
                <a:cs typeface="Trebuchet MS"/>
                <a:sym typeface="Trebuchet MS"/>
              </a:defRPr>
            </a:lvl1pPr>
            <a:lvl2pPr marL="0" indent="457200">
              <a:spcBef>
                <a:spcPts val="1000"/>
              </a:spcBef>
              <a:buClrTx/>
              <a:buSzTx/>
              <a:buFontTx/>
              <a:buNone/>
              <a:defRPr sz="1600">
                <a:latin typeface="Trebuchet MS"/>
                <a:ea typeface="Trebuchet MS"/>
                <a:cs typeface="Trebuchet MS"/>
                <a:sym typeface="Trebuchet MS"/>
              </a:defRPr>
            </a:lvl2pPr>
            <a:lvl3pPr marL="0" indent="914400">
              <a:spcBef>
                <a:spcPts val="1000"/>
              </a:spcBef>
              <a:buClrTx/>
              <a:buSzTx/>
              <a:buFontTx/>
              <a:buNone/>
              <a:defRPr sz="1600">
                <a:latin typeface="Trebuchet MS"/>
                <a:ea typeface="Trebuchet MS"/>
                <a:cs typeface="Trebuchet MS"/>
                <a:sym typeface="Trebuchet MS"/>
              </a:defRPr>
            </a:lvl3pPr>
            <a:lvl4pPr marL="0" indent="1371600">
              <a:spcBef>
                <a:spcPts val="1000"/>
              </a:spcBef>
              <a:buClrTx/>
              <a:buSzTx/>
              <a:buFontTx/>
              <a:buNone/>
              <a:defRPr sz="1600">
                <a:latin typeface="Trebuchet MS"/>
                <a:ea typeface="Trebuchet MS"/>
                <a:cs typeface="Trebuchet MS"/>
                <a:sym typeface="Trebuchet MS"/>
              </a:defRPr>
            </a:lvl4pPr>
            <a:lvl5pPr marL="0" indent="1828800">
              <a:spcBef>
                <a:spcPts val="1000"/>
              </a:spcBef>
              <a:buClrTx/>
              <a:buSzTx/>
              <a:buFontTx/>
              <a:buNone/>
              <a:defRPr sz="1600">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2644" name="Slide Number"/>
          <p:cNvSpPr txBox="1">
            <a:spLocks noGrp="1"/>
          </p:cNvSpPr>
          <p:nvPr>
            <p:ph type="sldNum" sz="quarter" idx="2"/>
          </p:nvPr>
        </p:nvSpPr>
        <p:spPr>
          <a:xfrm>
            <a:off x="10475913" y="4950477"/>
            <a:ext cx="612686" cy="609884"/>
          </a:xfrm>
          <a:prstGeom prst="rect">
            <a:avLst/>
          </a:prstGeom>
        </p:spPr>
        <p:txBody>
          <a:bodyPr lIns="45719" tIns="45719" rIns="45719" bIns="45719"/>
          <a:lstStyle>
            <a:lvl1pPr algn="l">
              <a:defRPr sz="3600"/>
            </a:lvl1pPr>
          </a:lstStyle>
          <a:p>
            <a:fld id="{86CB4B4D-7CA3-9044-876B-883B54F8677D}" type="slidenum">
              <a:t>‹#›</a:t>
            </a:fld>
            <a:endParaRPr/>
          </a:p>
        </p:txBody>
      </p:sp>
    </p:spTree>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type="tx">
  <p:cSld name="3 Column">
    <p:bg>
      <p:bgPr>
        <a:gradFill flip="none" rotWithShape="1">
          <a:gsLst>
            <a:gs pos="0">
              <a:srgbClr val="F78925"/>
            </a:gs>
            <a:gs pos="50000">
              <a:srgbClr val="D54209"/>
            </a:gs>
            <a:gs pos="100000">
              <a:srgbClr val="8D0000"/>
            </a:gs>
          </a:gsLst>
          <a:lin ang="2519999" scaled="0"/>
        </a:gradFill>
        <a:effectLst/>
      </p:bgPr>
    </p:bg>
    <p:spTree>
      <p:nvGrpSpPr>
        <p:cNvPr id="1" name=""/>
        <p:cNvGrpSpPr/>
        <p:nvPr/>
      </p:nvGrpSpPr>
      <p:grpSpPr>
        <a:xfrm>
          <a:off x="0" y="0"/>
          <a:ext cx="0" cy="0"/>
          <a:chOff x="0" y="0"/>
          <a:chExt cx="0" cy="0"/>
        </a:xfrm>
      </p:grpSpPr>
      <p:pic>
        <p:nvPicPr>
          <p:cNvPr id="2651" name="Picture 3" descr="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grpSp>
        <p:nvGrpSpPr>
          <p:cNvPr id="2656" name="Group 7"/>
          <p:cNvGrpSpPr/>
          <p:nvPr/>
        </p:nvGrpSpPr>
        <p:grpSpPr>
          <a:xfrm>
            <a:off x="-1" y="609599"/>
            <a:ext cx="12215815" cy="1676401"/>
            <a:chOff x="0" y="0"/>
            <a:chExt cx="12215813" cy="1676399"/>
          </a:xfrm>
        </p:grpSpPr>
        <p:pic>
          <p:nvPicPr>
            <p:cNvPr id="2652" name="Picture 8" descr="Picture 8"/>
            <p:cNvPicPr>
              <a:picLocks noChangeAspect="1"/>
            </p:cNvPicPr>
            <p:nvPr/>
          </p:nvPicPr>
          <p:blipFill>
            <a:blip r:embed="rId3" cstate="email">
              <a:extLst>
                <a:ext uri="{28A0092B-C50C-407E-A947-70E740481C1C}">
                  <a14:useLocalDpi xmlns:a14="http://schemas.microsoft.com/office/drawing/2010/main"/>
                </a:ext>
              </a:extLst>
            </a:blip>
            <a:srcRect l="26982"/>
            <a:stretch>
              <a:fillRect/>
            </a:stretch>
          </p:blipFill>
          <p:spPr>
            <a:xfrm>
              <a:off x="0" y="1355357"/>
              <a:ext cx="10162191" cy="321043"/>
            </a:xfrm>
            <a:prstGeom prst="rect">
              <a:avLst/>
            </a:prstGeom>
            <a:ln w="12700" cap="flat">
              <a:noFill/>
              <a:miter lim="400000"/>
            </a:ln>
            <a:effectLst/>
          </p:spPr>
        </p:pic>
        <p:pic>
          <p:nvPicPr>
            <p:cNvPr id="2653" name="Picture 9" descr="Picture 9"/>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0289500" y="1363145"/>
              <a:ext cx="1926314" cy="144217"/>
            </a:xfrm>
            <a:prstGeom prst="rect">
              <a:avLst/>
            </a:prstGeom>
            <a:ln w="12700" cap="flat">
              <a:noFill/>
              <a:miter lim="400000"/>
            </a:ln>
            <a:effectLst/>
          </p:spPr>
        </p:pic>
        <p:sp>
          <p:nvSpPr>
            <p:cNvPr id="2654" name="Rectangle 4"/>
            <p:cNvSpPr/>
            <p:nvPr/>
          </p:nvSpPr>
          <p:spPr>
            <a:xfrm>
              <a:off x="-1" y="0"/>
              <a:ext cx="10088564" cy="1368425"/>
            </a:xfrm>
            <a:prstGeom prst="rect">
              <a:avLst/>
            </a:prstGeom>
            <a:solidFill>
              <a:srgbClr val="262626"/>
            </a:solidFill>
            <a:ln w="12700" cap="flat">
              <a:noFill/>
              <a:miter lim="400000"/>
            </a:ln>
            <a:effectLst/>
          </p:spPr>
          <p:txBody>
            <a:bodyPr wrap="square" lIns="45719" tIns="45719" rIns="45719" bIns="45719" numCol="1" anchor="t">
              <a:noAutofit/>
            </a:bodyPr>
            <a:lstStyle/>
            <a:p>
              <a:pPr algn="l">
                <a:defRPr>
                  <a:solidFill>
                    <a:srgbClr val="FFFFFF"/>
                  </a:solidFill>
                  <a:latin typeface="+mn-lt"/>
                  <a:ea typeface="+mn-ea"/>
                  <a:cs typeface="+mn-cs"/>
                  <a:sym typeface="Arial"/>
                </a:defRPr>
              </a:pPr>
              <a:endParaRPr/>
            </a:p>
          </p:txBody>
        </p:sp>
        <p:sp>
          <p:nvSpPr>
            <p:cNvPr id="2655" name="Rectangle 5"/>
            <p:cNvSpPr/>
            <p:nvPr/>
          </p:nvSpPr>
          <p:spPr>
            <a:xfrm>
              <a:off x="10280650" y="0"/>
              <a:ext cx="1911350" cy="1368425"/>
            </a:xfrm>
            <a:prstGeom prst="rect">
              <a:avLst/>
            </a:prstGeom>
            <a:solidFill>
              <a:srgbClr val="F09415"/>
            </a:solidFill>
            <a:ln w="12700" cap="flat">
              <a:noFill/>
              <a:miter lim="400000"/>
            </a:ln>
            <a:effectLst/>
          </p:spPr>
          <p:txBody>
            <a:bodyPr wrap="square" lIns="45719" tIns="45719" rIns="45719" bIns="45719" numCol="1" anchor="t">
              <a:noAutofit/>
            </a:bodyPr>
            <a:lstStyle/>
            <a:p>
              <a:pPr algn="l">
                <a:defRPr>
                  <a:solidFill>
                    <a:srgbClr val="FFFFFF"/>
                  </a:solidFill>
                  <a:latin typeface="+mn-lt"/>
                  <a:ea typeface="+mn-ea"/>
                  <a:cs typeface="+mn-cs"/>
                  <a:sym typeface="Arial"/>
                </a:defRPr>
              </a:pPr>
              <a:endParaRPr/>
            </a:p>
          </p:txBody>
        </p:sp>
      </p:grpSp>
      <p:sp>
        <p:nvSpPr>
          <p:cNvPr id="2657" name="Title Text"/>
          <p:cNvSpPr txBox="1">
            <a:spLocks noGrp="1"/>
          </p:cNvSpPr>
          <p:nvPr>
            <p:ph type="title"/>
          </p:nvPr>
        </p:nvSpPr>
        <p:spPr>
          <a:xfrm>
            <a:off x="708851" y="753228"/>
            <a:ext cx="9195381" cy="1080938"/>
          </a:xfrm>
          <a:prstGeom prst="rect">
            <a:avLst/>
          </a:prstGeom>
        </p:spPr>
        <p:txBody>
          <a:bodyPr lIns="45719" tIns="45719" rIns="45719" bIns="45719" anchor="ctr"/>
          <a:lstStyle>
            <a:lvl1pPr>
              <a:lnSpc>
                <a:spcPct val="90000"/>
              </a:lnSpc>
              <a:defRPr sz="3600" cap="none">
                <a:latin typeface="Trebuchet MS"/>
                <a:ea typeface="Trebuchet MS"/>
                <a:cs typeface="Trebuchet MS"/>
                <a:sym typeface="Trebuchet MS"/>
              </a:defRPr>
            </a:lvl1pPr>
          </a:lstStyle>
          <a:p>
            <a:r>
              <a:t>Title Text</a:t>
            </a:r>
          </a:p>
        </p:txBody>
      </p:sp>
      <p:sp>
        <p:nvSpPr>
          <p:cNvPr id="2658" name="Body Level One…"/>
          <p:cNvSpPr txBox="1">
            <a:spLocks noGrp="1"/>
          </p:cNvSpPr>
          <p:nvPr>
            <p:ph type="body" sz="quarter" idx="1"/>
          </p:nvPr>
        </p:nvSpPr>
        <p:spPr>
          <a:xfrm>
            <a:off x="710172" y="2329489"/>
            <a:ext cx="2926080" cy="576263"/>
          </a:xfrm>
          <a:prstGeom prst="rect">
            <a:avLst/>
          </a:prstGeom>
        </p:spPr>
        <p:txBody>
          <a:bodyPr lIns="45719" tIns="45719" rIns="45719" bIns="45719" anchor="b"/>
          <a:lstStyle>
            <a:lvl1pPr marL="0" indent="0">
              <a:spcBef>
                <a:spcPts val="1000"/>
              </a:spcBef>
              <a:buClrTx/>
              <a:buSzTx/>
              <a:buFontTx/>
              <a:buNone/>
              <a:defRPr sz="2400">
                <a:latin typeface="Trebuchet MS"/>
                <a:ea typeface="Trebuchet MS"/>
                <a:cs typeface="Trebuchet MS"/>
                <a:sym typeface="Trebuchet MS"/>
              </a:defRPr>
            </a:lvl1pPr>
            <a:lvl2pPr marL="0" indent="457200">
              <a:spcBef>
                <a:spcPts val="1000"/>
              </a:spcBef>
              <a:buClrTx/>
              <a:buSzTx/>
              <a:buFontTx/>
              <a:buNone/>
              <a:defRPr sz="2400">
                <a:latin typeface="Trebuchet MS"/>
                <a:ea typeface="Trebuchet MS"/>
                <a:cs typeface="Trebuchet MS"/>
                <a:sym typeface="Trebuchet MS"/>
              </a:defRPr>
            </a:lvl2pPr>
            <a:lvl3pPr marL="0" indent="914400">
              <a:spcBef>
                <a:spcPts val="1000"/>
              </a:spcBef>
              <a:buClrTx/>
              <a:buSzTx/>
              <a:buFontTx/>
              <a:buNone/>
              <a:defRPr sz="2400">
                <a:latin typeface="Trebuchet MS"/>
                <a:ea typeface="Trebuchet MS"/>
                <a:cs typeface="Trebuchet MS"/>
                <a:sym typeface="Trebuchet MS"/>
              </a:defRPr>
            </a:lvl3pPr>
            <a:lvl4pPr marL="0" indent="1371600">
              <a:spcBef>
                <a:spcPts val="1000"/>
              </a:spcBef>
              <a:buClrTx/>
              <a:buSzTx/>
              <a:buFontTx/>
              <a:buNone/>
              <a:defRPr sz="2400">
                <a:latin typeface="Trebuchet MS"/>
                <a:ea typeface="Trebuchet MS"/>
                <a:cs typeface="Trebuchet MS"/>
                <a:sym typeface="Trebuchet MS"/>
              </a:defRPr>
            </a:lvl4pPr>
            <a:lvl5pPr marL="0" indent="1828800">
              <a:spcBef>
                <a:spcPts val="1000"/>
              </a:spcBef>
              <a:buClrTx/>
              <a:buSzTx/>
              <a:buFontTx/>
              <a:buNone/>
              <a:defRPr sz="2400">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2659" name="Text Placeholder 3"/>
          <p:cNvSpPr>
            <a:spLocks noGrp="1"/>
          </p:cNvSpPr>
          <p:nvPr>
            <p:ph type="body" sz="quarter" idx="21"/>
          </p:nvPr>
        </p:nvSpPr>
        <p:spPr>
          <a:xfrm>
            <a:off x="719702" y="3015290"/>
            <a:ext cx="2926082" cy="2913515"/>
          </a:xfrm>
          <a:prstGeom prst="rect">
            <a:avLst/>
          </a:prstGeom>
        </p:spPr>
        <p:txBody>
          <a:bodyPr lIns="45719" tIns="45719" rIns="45719" bIns="45719"/>
          <a:lstStyle/>
          <a:p>
            <a:pPr marL="0" indent="0">
              <a:spcBef>
                <a:spcPts val="1000"/>
              </a:spcBef>
              <a:buClrTx/>
              <a:buSzTx/>
              <a:buFontTx/>
              <a:buNone/>
              <a:defRPr sz="1400">
                <a:latin typeface="Trebuchet MS"/>
                <a:ea typeface="Trebuchet MS"/>
                <a:cs typeface="Trebuchet MS"/>
                <a:sym typeface="Trebuchet MS"/>
              </a:defRPr>
            </a:pPr>
            <a:endParaRPr/>
          </a:p>
        </p:txBody>
      </p:sp>
      <p:sp>
        <p:nvSpPr>
          <p:cNvPr id="2660" name="Text Placeholder 4"/>
          <p:cNvSpPr>
            <a:spLocks noGrp="1"/>
          </p:cNvSpPr>
          <p:nvPr>
            <p:ph type="body" sz="quarter" idx="22"/>
          </p:nvPr>
        </p:nvSpPr>
        <p:spPr>
          <a:xfrm>
            <a:off x="3837883" y="2336873"/>
            <a:ext cx="2926082" cy="576263"/>
          </a:xfrm>
          <a:prstGeom prst="rect">
            <a:avLst/>
          </a:prstGeom>
        </p:spPr>
        <p:txBody>
          <a:bodyPr lIns="45719" tIns="45719" rIns="45719" bIns="45719" anchor="b"/>
          <a:lstStyle/>
          <a:p>
            <a:pPr marL="0" indent="0">
              <a:spcBef>
                <a:spcPts val="1000"/>
              </a:spcBef>
              <a:buClrTx/>
              <a:buSzTx/>
              <a:buFontTx/>
              <a:buNone/>
              <a:defRPr sz="2400">
                <a:latin typeface="Trebuchet MS"/>
                <a:ea typeface="Trebuchet MS"/>
                <a:cs typeface="Trebuchet MS"/>
                <a:sym typeface="Trebuchet MS"/>
              </a:defRPr>
            </a:pPr>
            <a:endParaRPr/>
          </a:p>
        </p:txBody>
      </p:sp>
      <p:sp>
        <p:nvSpPr>
          <p:cNvPr id="2661" name="Text Placeholder 3"/>
          <p:cNvSpPr>
            <a:spLocks noGrp="1"/>
          </p:cNvSpPr>
          <p:nvPr>
            <p:ph type="body" sz="quarter" idx="23"/>
          </p:nvPr>
        </p:nvSpPr>
        <p:spPr>
          <a:xfrm>
            <a:off x="3839612" y="3007906"/>
            <a:ext cx="2926082" cy="2913514"/>
          </a:xfrm>
          <a:prstGeom prst="rect">
            <a:avLst/>
          </a:prstGeom>
        </p:spPr>
        <p:txBody>
          <a:bodyPr lIns="45719" tIns="45719" rIns="45719" bIns="45719"/>
          <a:lstStyle/>
          <a:p>
            <a:pPr marL="0" indent="0">
              <a:spcBef>
                <a:spcPts val="1000"/>
              </a:spcBef>
              <a:buClrTx/>
              <a:buSzTx/>
              <a:buFontTx/>
              <a:buNone/>
              <a:defRPr sz="1400">
                <a:latin typeface="Trebuchet MS"/>
                <a:ea typeface="Trebuchet MS"/>
                <a:cs typeface="Trebuchet MS"/>
                <a:sym typeface="Trebuchet MS"/>
              </a:defRPr>
            </a:pPr>
            <a:endParaRPr/>
          </a:p>
        </p:txBody>
      </p:sp>
      <p:sp>
        <p:nvSpPr>
          <p:cNvPr id="2662" name="Text Placeholder 4"/>
          <p:cNvSpPr>
            <a:spLocks noGrp="1"/>
          </p:cNvSpPr>
          <p:nvPr>
            <p:ph type="body" sz="quarter" idx="24"/>
          </p:nvPr>
        </p:nvSpPr>
        <p:spPr>
          <a:xfrm>
            <a:off x="6968180" y="2336873"/>
            <a:ext cx="2926081" cy="576263"/>
          </a:xfrm>
          <a:prstGeom prst="rect">
            <a:avLst/>
          </a:prstGeom>
        </p:spPr>
        <p:txBody>
          <a:bodyPr lIns="45719" tIns="45719" rIns="45719" bIns="45719" anchor="b"/>
          <a:lstStyle/>
          <a:p>
            <a:pPr marL="0" indent="0">
              <a:spcBef>
                <a:spcPts val="1000"/>
              </a:spcBef>
              <a:buClrTx/>
              <a:buSzTx/>
              <a:buFontTx/>
              <a:buNone/>
              <a:defRPr sz="2400">
                <a:latin typeface="Trebuchet MS"/>
                <a:ea typeface="Trebuchet MS"/>
                <a:cs typeface="Trebuchet MS"/>
                <a:sym typeface="Trebuchet MS"/>
              </a:defRPr>
            </a:pPr>
            <a:endParaRPr/>
          </a:p>
        </p:txBody>
      </p:sp>
      <p:sp>
        <p:nvSpPr>
          <p:cNvPr id="2663" name="Text Placeholder 3"/>
          <p:cNvSpPr>
            <a:spLocks noGrp="1"/>
          </p:cNvSpPr>
          <p:nvPr>
            <p:ph type="body" sz="quarter" idx="25"/>
          </p:nvPr>
        </p:nvSpPr>
        <p:spPr>
          <a:xfrm>
            <a:off x="6978026" y="3007905"/>
            <a:ext cx="2926081" cy="2913514"/>
          </a:xfrm>
          <a:prstGeom prst="rect">
            <a:avLst/>
          </a:prstGeom>
        </p:spPr>
        <p:txBody>
          <a:bodyPr lIns="45719" tIns="45719" rIns="45719" bIns="45719"/>
          <a:lstStyle/>
          <a:p>
            <a:pPr marL="0" indent="0">
              <a:spcBef>
                <a:spcPts val="1000"/>
              </a:spcBef>
              <a:buClrTx/>
              <a:buSzTx/>
              <a:buFontTx/>
              <a:buNone/>
              <a:defRPr sz="1400">
                <a:latin typeface="Trebuchet MS"/>
                <a:ea typeface="Trebuchet MS"/>
                <a:cs typeface="Trebuchet MS"/>
                <a:sym typeface="Trebuchet MS"/>
              </a:defRPr>
            </a:pPr>
            <a:endParaRPr/>
          </a:p>
        </p:txBody>
      </p:sp>
      <p:sp>
        <p:nvSpPr>
          <p:cNvPr id="2664" name="Slide Number"/>
          <p:cNvSpPr txBox="1">
            <a:spLocks noGrp="1"/>
          </p:cNvSpPr>
          <p:nvPr>
            <p:ph type="sldNum" sz="quarter" idx="2"/>
          </p:nvPr>
        </p:nvSpPr>
        <p:spPr>
          <a:xfrm>
            <a:off x="10464800" y="993633"/>
            <a:ext cx="612686" cy="609884"/>
          </a:xfrm>
          <a:prstGeom prst="rect">
            <a:avLst/>
          </a:prstGeom>
        </p:spPr>
        <p:txBody>
          <a:bodyPr lIns="45719" tIns="45719" rIns="45719" bIns="45719"/>
          <a:lstStyle>
            <a:lvl1pPr algn="l">
              <a:defRPr sz="3600"/>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Picture with Caption">
    <p:bg>
      <p:bgPr>
        <a:gradFill flip="none" rotWithShape="1">
          <a:gsLst>
            <a:gs pos="0">
              <a:srgbClr val="000000"/>
            </a:gs>
            <a:gs pos="64999">
              <a:srgbClr val="000000"/>
            </a:gs>
            <a:gs pos="100000">
              <a:srgbClr val="5A77A9"/>
            </a:gs>
          </a:gsLst>
          <a:lin ang="5400000" scaled="0"/>
        </a:gradFill>
        <a:effectLst/>
      </p:bgPr>
    </p:bg>
    <p:spTree>
      <p:nvGrpSpPr>
        <p:cNvPr id="1" name=""/>
        <p:cNvGrpSpPr/>
        <p:nvPr/>
      </p:nvGrpSpPr>
      <p:grpSpPr>
        <a:xfrm>
          <a:off x="0" y="0"/>
          <a:ext cx="0" cy="0"/>
          <a:chOff x="0" y="0"/>
          <a:chExt cx="0" cy="0"/>
        </a:xfrm>
      </p:grpSpPr>
      <p:sp>
        <p:nvSpPr>
          <p:cNvPr id="309" name="Rectangle 6"/>
          <p:cNvSpPr/>
          <p:nvPr/>
        </p:nvSpPr>
        <p:spPr>
          <a:xfrm>
            <a:off x="0" y="0"/>
            <a:ext cx="487363" cy="6854825"/>
          </a:xfrm>
          <a:prstGeom prst="rect">
            <a:avLst/>
          </a:prstGeom>
          <a:solidFill>
            <a:srgbClr val="FFFFFF"/>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310" name="Rectangle 7"/>
          <p:cNvSpPr/>
          <p:nvPr/>
        </p:nvSpPr>
        <p:spPr>
          <a:xfrm>
            <a:off x="341313" y="5046662"/>
            <a:ext cx="96838" cy="1692276"/>
          </a:xfrm>
          <a:prstGeom prst="rect">
            <a:avLst/>
          </a:prstGeom>
          <a:solidFill>
            <a:srgbClr val="EA157A"/>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311" name="Rectangle 8"/>
          <p:cNvSpPr/>
          <p:nvPr/>
        </p:nvSpPr>
        <p:spPr>
          <a:xfrm>
            <a:off x="341313" y="4797425"/>
            <a:ext cx="96838" cy="228600"/>
          </a:xfrm>
          <a:prstGeom prst="rect">
            <a:avLst/>
          </a:prstGeom>
          <a:solidFill>
            <a:srgbClr val="FEB80A"/>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312" name="Rectangle 9"/>
          <p:cNvSpPr/>
          <p:nvPr/>
        </p:nvSpPr>
        <p:spPr>
          <a:xfrm>
            <a:off x="341313" y="4637087"/>
            <a:ext cx="96838" cy="138113"/>
          </a:xfrm>
          <a:prstGeom prst="rect">
            <a:avLst/>
          </a:prstGeom>
          <a:solidFill>
            <a:srgbClr val="4E5B6F"/>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313" name="Rectangle 10"/>
          <p:cNvSpPr/>
          <p:nvPr/>
        </p:nvSpPr>
        <p:spPr>
          <a:xfrm>
            <a:off x="341313" y="4541837"/>
            <a:ext cx="96838" cy="74613"/>
          </a:xfrm>
          <a:prstGeom prst="rect">
            <a:avLst/>
          </a:prstGeom>
          <a:solidFill>
            <a:srgbClr val="EA157A"/>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314" name="Rectangle 11"/>
          <p:cNvSpPr/>
          <p:nvPr/>
        </p:nvSpPr>
        <p:spPr>
          <a:xfrm>
            <a:off x="412750" y="681037"/>
            <a:ext cx="61914" cy="365126"/>
          </a:xfrm>
          <a:prstGeom prst="rect">
            <a:avLst/>
          </a:prstGeom>
          <a:solidFill>
            <a:srgbClr val="000000"/>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315" name="Rectangle 14"/>
          <p:cNvSpPr/>
          <p:nvPr/>
        </p:nvSpPr>
        <p:spPr>
          <a:xfrm>
            <a:off x="357188" y="681037"/>
            <a:ext cx="38101" cy="365126"/>
          </a:xfrm>
          <a:prstGeom prst="rect">
            <a:avLst/>
          </a:prstGeom>
          <a:solidFill>
            <a:srgbClr val="000000"/>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316" name="Rectangle 15"/>
          <p:cNvSpPr/>
          <p:nvPr/>
        </p:nvSpPr>
        <p:spPr>
          <a:xfrm>
            <a:off x="331788" y="681037"/>
            <a:ext cx="12701" cy="365126"/>
          </a:xfrm>
          <a:prstGeom prst="rect">
            <a:avLst/>
          </a:prstGeom>
          <a:solidFill>
            <a:srgbClr val="000000"/>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317" name="Rectangle 16"/>
          <p:cNvSpPr/>
          <p:nvPr/>
        </p:nvSpPr>
        <p:spPr>
          <a:xfrm>
            <a:off x="295275" y="681037"/>
            <a:ext cx="12701" cy="365126"/>
          </a:xfrm>
          <a:prstGeom prst="rect">
            <a:avLst/>
          </a:prstGeom>
          <a:solidFill>
            <a:srgbClr val="000000"/>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318" name="Rectangle 4"/>
          <p:cNvSpPr/>
          <p:nvPr/>
        </p:nvSpPr>
        <p:spPr>
          <a:xfrm>
            <a:off x="490537" y="-1"/>
            <a:ext cx="11703051" cy="1878015"/>
          </a:xfrm>
          <a:prstGeom prst="rect">
            <a:avLst/>
          </a:prstGeom>
          <a:solidFill>
            <a:srgbClr val="000000"/>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319" name="Straight Connector 5"/>
          <p:cNvSpPr/>
          <p:nvPr/>
        </p:nvSpPr>
        <p:spPr>
          <a:xfrm>
            <a:off x="484187" y="1885633"/>
            <a:ext cx="11709401" cy="1"/>
          </a:xfrm>
          <a:prstGeom prst="line">
            <a:avLst/>
          </a:prstGeom>
          <a:ln w="19050">
            <a:solidFill>
              <a:srgbClr val="FFFFFF"/>
            </a:solidFill>
            <a:miter/>
          </a:ln>
        </p:spPr>
        <p:txBody>
          <a:bodyPr lIns="45719" rIns="45719"/>
          <a:lstStyle/>
          <a:p>
            <a:pPr algn="l">
              <a:defRPr>
                <a:solidFill>
                  <a:srgbClr val="FFFFFF"/>
                </a:solidFill>
              </a:defRPr>
            </a:pPr>
            <a:endParaRPr/>
          </a:p>
        </p:txBody>
      </p:sp>
      <p:grpSp>
        <p:nvGrpSpPr>
          <p:cNvPr id="323" name="Group 19"/>
          <p:cNvGrpSpPr/>
          <p:nvPr/>
        </p:nvGrpSpPr>
        <p:grpSpPr>
          <a:xfrm>
            <a:off x="11347449" y="1217613"/>
            <a:ext cx="222250" cy="131763"/>
            <a:chOff x="0" y="0"/>
            <a:chExt cx="222249" cy="131762"/>
          </a:xfrm>
        </p:grpSpPr>
        <p:sp>
          <p:nvSpPr>
            <p:cNvPr id="320" name="Straight Connector 7"/>
            <p:cNvSpPr/>
            <p:nvPr/>
          </p:nvSpPr>
          <p:spPr>
            <a:xfrm>
              <a:off x="123825" y="-1"/>
              <a:ext cx="98425" cy="65089"/>
            </a:xfrm>
            <a:prstGeom prst="line">
              <a:avLst/>
            </a:prstGeom>
            <a:noFill/>
            <a:ln w="25400" cap="rnd">
              <a:solidFill>
                <a:srgbClr val="FFFFFF"/>
              </a:solidFill>
              <a:prstDash val="solid"/>
              <a:round/>
            </a:ln>
            <a:effectLst/>
          </p:spPr>
          <p:txBody>
            <a:bodyPr wrap="square" lIns="45719" tIns="45719" rIns="45719" bIns="45719" numCol="1" anchor="t">
              <a:noAutofit/>
            </a:bodyPr>
            <a:lstStyle/>
            <a:p>
              <a:pPr algn="l">
                <a:defRPr>
                  <a:solidFill>
                    <a:srgbClr val="FFFFFF"/>
                  </a:solidFill>
                </a:defRPr>
              </a:pPr>
              <a:endParaRPr/>
            </a:p>
          </p:txBody>
        </p:sp>
        <p:sp>
          <p:nvSpPr>
            <p:cNvPr id="321" name="Straight Connector 8"/>
            <p:cNvSpPr/>
            <p:nvPr/>
          </p:nvSpPr>
          <p:spPr>
            <a:xfrm>
              <a:off x="0" y="66357"/>
              <a:ext cx="138113" cy="1"/>
            </a:xfrm>
            <a:prstGeom prst="line">
              <a:avLst/>
            </a:prstGeom>
            <a:noFill/>
            <a:ln w="25400" cap="rnd">
              <a:solidFill>
                <a:srgbClr val="FFFFFF"/>
              </a:solidFill>
              <a:prstDash val="solid"/>
              <a:round/>
            </a:ln>
            <a:effectLst/>
          </p:spPr>
          <p:txBody>
            <a:bodyPr wrap="square" lIns="45719" tIns="45719" rIns="45719" bIns="45719" numCol="1" anchor="t">
              <a:noAutofit/>
            </a:bodyPr>
            <a:lstStyle/>
            <a:p>
              <a:pPr algn="l">
                <a:defRPr>
                  <a:solidFill>
                    <a:srgbClr val="FFFFFF"/>
                  </a:solidFill>
                </a:defRPr>
              </a:pPr>
              <a:endParaRPr/>
            </a:p>
          </p:txBody>
        </p:sp>
        <p:sp>
          <p:nvSpPr>
            <p:cNvPr id="322" name="Straight Connector 9"/>
            <p:cNvSpPr/>
            <p:nvPr/>
          </p:nvSpPr>
          <p:spPr>
            <a:xfrm flipV="1">
              <a:off x="123825" y="65088"/>
              <a:ext cx="98425" cy="66674"/>
            </a:xfrm>
            <a:prstGeom prst="line">
              <a:avLst/>
            </a:prstGeom>
            <a:noFill/>
            <a:ln w="25400" cap="rnd">
              <a:solidFill>
                <a:srgbClr val="FFFFFF"/>
              </a:solidFill>
              <a:prstDash val="solid"/>
              <a:round/>
            </a:ln>
            <a:effectLst/>
          </p:spPr>
          <p:txBody>
            <a:bodyPr wrap="square" lIns="45719" tIns="45719" rIns="45719" bIns="45719" numCol="1" anchor="t">
              <a:noAutofit/>
            </a:bodyPr>
            <a:lstStyle/>
            <a:p>
              <a:pPr algn="l">
                <a:defRPr>
                  <a:solidFill>
                    <a:srgbClr val="FFFFFF"/>
                  </a:solidFill>
                </a:defRPr>
              </a:pPr>
              <a:endParaRPr/>
            </a:p>
          </p:txBody>
        </p:sp>
      </p:grpSp>
      <p:grpSp>
        <p:nvGrpSpPr>
          <p:cNvPr id="327" name="Group 25"/>
          <p:cNvGrpSpPr/>
          <p:nvPr/>
        </p:nvGrpSpPr>
        <p:grpSpPr>
          <a:xfrm>
            <a:off x="11550649" y="1370013"/>
            <a:ext cx="222250" cy="131763"/>
            <a:chOff x="0" y="0"/>
            <a:chExt cx="222249" cy="131762"/>
          </a:xfrm>
        </p:grpSpPr>
        <p:sp>
          <p:nvSpPr>
            <p:cNvPr id="324" name="Straight Connector 11"/>
            <p:cNvSpPr/>
            <p:nvPr/>
          </p:nvSpPr>
          <p:spPr>
            <a:xfrm>
              <a:off x="123825" y="-1"/>
              <a:ext cx="98425" cy="65089"/>
            </a:xfrm>
            <a:prstGeom prst="line">
              <a:avLst/>
            </a:prstGeom>
            <a:noFill/>
            <a:ln w="25400" cap="rnd">
              <a:solidFill>
                <a:srgbClr val="FFFFFF"/>
              </a:solidFill>
              <a:prstDash val="solid"/>
              <a:round/>
            </a:ln>
            <a:effectLst/>
          </p:spPr>
          <p:txBody>
            <a:bodyPr wrap="square" lIns="45719" tIns="45719" rIns="45719" bIns="45719" numCol="1" anchor="t">
              <a:noAutofit/>
            </a:bodyPr>
            <a:lstStyle/>
            <a:p>
              <a:pPr algn="l">
                <a:defRPr>
                  <a:solidFill>
                    <a:srgbClr val="FFFFFF"/>
                  </a:solidFill>
                </a:defRPr>
              </a:pPr>
              <a:endParaRPr/>
            </a:p>
          </p:txBody>
        </p:sp>
        <p:sp>
          <p:nvSpPr>
            <p:cNvPr id="325" name="Straight Connector 12"/>
            <p:cNvSpPr/>
            <p:nvPr/>
          </p:nvSpPr>
          <p:spPr>
            <a:xfrm>
              <a:off x="0" y="66357"/>
              <a:ext cx="138113" cy="1"/>
            </a:xfrm>
            <a:prstGeom prst="line">
              <a:avLst/>
            </a:prstGeom>
            <a:noFill/>
            <a:ln w="25400" cap="rnd">
              <a:solidFill>
                <a:srgbClr val="FFFFFF"/>
              </a:solidFill>
              <a:prstDash val="solid"/>
              <a:round/>
            </a:ln>
            <a:effectLst/>
          </p:spPr>
          <p:txBody>
            <a:bodyPr wrap="square" lIns="45719" tIns="45719" rIns="45719" bIns="45719" numCol="1" anchor="t">
              <a:noAutofit/>
            </a:bodyPr>
            <a:lstStyle/>
            <a:p>
              <a:pPr algn="l">
                <a:defRPr>
                  <a:solidFill>
                    <a:srgbClr val="FFFFFF"/>
                  </a:solidFill>
                </a:defRPr>
              </a:pPr>
              <a:endParaRPr/>
            </a:p>
          </p:txBody>
        </p:sp>
        <p:sp>
          <p:nvSpPr>
            <p:cNvPr id="326" name="Straight Connector 13"/>
            <p:cNvSpPr/>
            <p:nvPr/>
          </p:nvSpPr>
          <p:spPr>
            <a:xfrm flipV="1">
              <a:off x="123825" y="65088"/>
              <a:ext cx="98425" cy="66674"/>
            </a:xfrm>
            <a:prstGeom prst="line">
              <a:avLst/>
            </a:prstGeom>
            <a:noFill/>
            <a:ln w="25400" cap="rnd">
              <a:solidFill>
                <a:srgbClr val="FFFFFF"/>
              </a:solidFill>
              <a:prstDash val="solid"/>
              <a:round/>
            </a:ln>
            <a:effectLst/>
          </p:spPr>
          <p:txBody>
            <a:bodyPr wrap="square" lIns="45719" tIns="45719" rIns="45719" bIns="45719" numCol="1" anchor="t">
              <a:noAutofit/>
            </a:bodyPr>
            <a:lstStyle/>
            <a:p>
              <a:pPr algn="l">
                <a:defRPr>
                  <a:solidFill>
                    <a:srgbClr val="FFFFFF"/>
                  </a:solidFill>
                </a:defRPr>
              </a:pPr>
              <a:endParaRPr/>
            </a:p>
          </p:txBody>
        </p:sp>
      </p:grpSp>
      <p:grpSp>
        <p:nvGrpSpPr>
          <p:cNvPr id="331" name="Group 29"/>
          <p:cNvGrpSpPr/>
          <p:nvPr/>
        </p:nvGrpSpPr>
        <p:grpSpPr>
          <a:xfrm>
            <a:off x="11087099" y="1473199"/>
            <a:ext cx="222251" cy="131764"/>
            <a:chOff x="0" y="0"/>
            <a:chExt cx="222249" cy="131763"/>
          </a:xfrm>
        </p:grpSpPr>
        <p:sp>
          <p:nvSpPr>
            <p:cNvPr id="328" name="Straight Connector 15"/>
            <p:cNvSpPr/>
            <p:nvPr/>
          </p:nvSpPr>
          <p:spPr>
            <a:xfrm>
              <a:off x="123825" y="-1"/>
              <a:ext cx="98425" cy="65089"/>
            </a:xfrm>
            <a:prstGeom prst="line">
              <a:avLst/>
            </a:prstGeom>
            <a:noFill/>
            <a:ln w="25400" cap="rnd">
              <a:solidFill>
                <a:srgbClr val="FFFFFF"/>
              </a:solidFill>
              <a:prstDash val="solid"/>
              <a:round/>
            </a:ln>
            <a:effectLst/>
          </p:spPr>
          <p:txBody>
            <a:bodyPr wrap="square" lIns="45719" tIns="45719" rIns="45719" bIns="45719" numCol="1" anchor="t">
              <a:noAutofit/>
            </a:bodyPr>
            <a:lstStyle/>
            <a:p>
              <a:pPr algn="l">
                <a:defRPr>
                  <a:solidFill>
                    <a:srgbClr val="FFFFFF"/>
                  </a:solidFill>
                </a:defRPr>
              </a:pPr>
              <a:endParaRPr/>
            </a:p>
          </p:txBody>
        </p:sp>
        <p:sp>
          <p:nvSpPr>
            <p:cNvPr id="329" name="Straight Connector 16"/>
            <p:cNvSpPr/>
            <p:nvPr/>
          </p:nvSpPr>
          <p:spPr>
            <a:xfrm>
              <a:off x="0" y="66358"/>
              <a:ext cx="138113" cy="1"/>
            </a:xfrm>
            <a:prstGeom prst="line">
              <a:avLst/>
            </a:prstGeom>
            <a:noFill/>
            <a:ln w="25400" cap="rnd">
              <a:solidFill>
                <a:srgbClr val="FFFFFF"/>
              </a:solidFill>
              <a:prstDash val="solid"/>
              <a:round/>
            </a:ln>
            <a:effectLst/>
          </p:spPr>
          <p:txBody>
            <a:bodyPr wrap="square" lIns="45719" tIns="45719" rIns="45719" bIns="45719" numCol="1" anchor="t">
              <a:noAutofit/>
            </a:bodyPr>
            <a:lstStyle/>
            <a:p>
              <a:pPr algn="l">
                <a:defRPr>
                  <a:solidFill>
                    <a:srgbClr val="FFFFFF"/>
                  </a:solidFill>
                </a:defRPr>
              </a:pPr>
              <a:endParaRPr/>
            </a:p>
          </p:txBody>
        </p:sp>
        <p:sp>
          <p:nvSpPr>
            <p:cNvPr id="330" name="Straight Connector 17"/>
            <p:cNvSpPr/>
            <p:nvPr/>
          </p:nvSpPr>
          <p:spPr>
            <a:xfrm flipV="1">
              <a:off x="123824" y="65088"/>
              <a:ext cx="98425" cy="66676"/>
            </a:xfrm>
            <a:prstGeom prst="line">
              <a:avLst/>
            </a:prstGeom>
            <a:noFill/>
            <a:ln w="25400" cap="rnd">
              <a:solidFill>
                <a:srgbClr val="FFFFFF"/>
              </a:solidFill>
              <a:prstDash val="solid"/>
              <a:round/>
            </a:ln>
            <a:effectLst/>
          </p:spPr>
          <p:txBody>
            <a:bodyPr wrap="square" lIns="45719" tIns="45719" rIns="45719" bIns="45719" numCol="1" anchor="t">
              <a:noAutofit/>
            </a:bodyPr>
            <a:lstStyle/>
            <a:p>
              <a:pPr algn="l">
                <a:defRPr>
                  <a:solidFill>
                    <a:srgbClr val="FFFFFF"/>
                  </a:solidFill>
                </a:defRPr>
              </a:pPr>
              <a:endParaRPr/>
            </a:p>
          </p:txBody>
        </p:sp>
      </p:grpSp>
      <p:sp>
        <p:nvSpPr>
          <p:cNvPr id="332" name="Title Text"/>
          <p:cNvSpPr txBox="1">
            <a:spLocks noGrp="1"/>
          </p:cNvSpPr>
          <p:nvPr>
            <p:ph type="title"/>
          </p:nvPr>
        </p:nvSpPr>
        <p:spPr>
          <a:xfrm>
            <a:off x="1219200" y="441251"/>
            <a:ext cx="9144000" cy="701750"/>
          </a:xfrm>
          <a:prstGeom prst="rect">
            <a:avLst/>
          </a:prstGeom>
        </p:spPr>
        <p:txBody>
          <a:bodyPr lIns="45719" tIns="45719" rIns="45719" bIns="45719"/>
          <a:lstStyle>
            <a:lvl1pPr>
              <a:lnSpc>
                <a:spcPct val="100000"/>
              </a:lnSpc>
              <a:defRPr sz="2100" cap="none" spc="-100">
                <a:solidFill>
                  <a:srgbClr val="C1EEFF"/>
                </a:solidFill>
                <a:latin typeface="Lucida Sans"/>
                <a:ea typeface="Lucida Sans"/>
                <a:cs typeface="Lucida Sans"/>
                <a:sym typeface="Lucida Sans"/>
              </a:defRPr>
            </a:lvl1pPr>
          </a:lstStyle>
          <a:p>
            <a:r>
              <a:t>Title Text</a:t>
            </a:r>
          </a:p>
        </p:txBody>
      </p:sp>
      <p:sp>
        <p:nvSpPr>
          <p:cNvPr id="333" name="Picture Placeholder 2"/>
          <p:cNvSpPr>
            <a:spLocks noGrp="1"/>
          </p:cNvSpPr>
          <p:nvPr>
            <p:ph type="pic" idx="21"/>
          </p:nvPr>
        </p:nvSpPr>
        <p:spPr>
          <a:xfrm>
            <a:off x="490709" y="1893780"/>
            <a:ext cx="11704320" cy="4960146"/>
          </a:xfrm>
          <a:prstGeom prst="rect">
            <a:avLst/>
          </a:prstGeom>
        </p:spPr>
        <p:txBody>
          <a:bodyPr lIns="91439" tIns="45719" rIns="91439" bIns="45719">
            <a:noAutofit/>
          </a:bodyPr>
          <a:lstStyle/>
          <a:p>
            <a:endParaRPr/>
          </a:p>
        </p:txBody>
      </p:sp>
      <p:sp>
        <p:nvSpPr>
          <p:cNvPr id="334" name="Body Level One…"/>
          <p:cNvSpPr txBox="1">
            <a:spLocks noGrp="1"/>
          </p:cNvSpPr>
          <p:nvPr>
            <p:ph type="body" sz="quarter" idx="1"/>
          </p:nvPr>
        </p:nvSpPr>
        <p:spPr>
          <a:xfrm>
            <a:off x="1219200" y="1150144"/>
            <a:ext cx="9144000" cy="685801"/>
          </a:xfrm>
          <a:prstGeom prst="rect">
            <a:avLst/>
          </a:prstGeom>
        </p:spPr>
        <p:txBody>
          <a:bodyPr lIns="45719" tIns="45719" rIns="45719" bIns="45719"/>
          <a:lstStyle>
            <a:lvl1pPr marL="0" indent="27432">
              <a:lnSpc>
                <a:spcPct val="100000"/>
              </a:lnSpc>
              <a:spcBef>
                <a:spcPts val="0"/>
              </a:spcBef>
              <a:buClrTx/>
              <a:buSzTx/>
              <a:buFontTx/>
              <a:buNone/>
              <a:defRPr sz="1400">
                <a:latin typeface="Book Antiqua"/>
                <a:ea typeface="Book Antiqua"/>
                <a:cs typeface="Book Antiqua"/>
                <a:sym typeface="Book Antiqua"/>
              </a:defRPr>
            </a:lvl1pPr>
            <a:lvl2pPr marL="787400" indent="-333375">
              <a:lnSpc>
                <a:spcPct val="100000"/>
              </a:lnSpc>
              <a:spcBef>
                <a:spcPts val="0"/>
              </a:spcBef>
              <a:buClrTx/>
              <a:buFontTx/>
              <a:buChar char="▫"/>
              <a:defRPr sz="1400">
                <a:latin typeface="Book Antiqua"/>
                <a:ea typeface="Book Antiqua"/>
                <a:cs typeface="Book Antiqua"/>
                <a:sym typeface="Book Antiqua"/>
              </a:defRPr>
            </a:lvl2pPr>
            <a:lvl3pPr marL="1086802" indent="-320039">
              <a:lnSpc>
                <a:spcPct val="100000"/>
              </a:lnSpc>
              <a:spcBef>
                <a:spcPts val="0"/>
              </a:spcBef>
              <a:buClrTx/>
              <a:buFontTx/>
              <a:buChar char="◾"/>
              <a:defRPr sz="1400">
                <a:latin typeface="Book Antiqua"/>
                <a:ea typeface="Book Antiqua"/>
                <a:cs typeface="Book Antiqua"/>
                <a:sym typeface="Book Antiqua"/>
              </a:defRPr>
            </a:lvl3pPr>
            <a:lvl4pPr marL="1387475" indent="-355600">
              <a:lnSpc>
                <a:spcPct val="100000"/>
              </a:lnSpc>
              <a:spcBef>
                <a:spcPts val="0"/>
              </a:spcBef>
              <a:buClrTx/>
              <a:buFontTx/>
              <a:buChar char=""/>
              <a:defRPr sz="1400">
                <a:latin typeface="Book Antiqua"/>
                <a:ea typeface="Book Antiqua"/>
                <a:cs typeface="Book Antiqua"/>
                <a:sym typeface="Book Antiqua"/>
              </a:defRPr>
            </a:lvl4pPr>
            <a:lvl5pPr marL="1597554" indent="-325966">
              <a:lnSpc>
                <a:spcPct val="100000"/>
              </a:lnSpc>
              <a:spcBef>
                <a:spcPts val="0"/>
              </a:spcBef>
              <a:buClrTx/>
              <a:buFontTx/>
              <a:buChar char="●"/>
              <a:defRPr sz="1400">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335" name="Slide Number"/>
          <p:cNvSpPr txBox="1">
            <a:spLocks noGrp="1"/>
          </p:cNvSpPr>
          <p:nvPr>
            <p:ph type="sldNum" sz="quarter" idx="2"/>
          </p:nvPr>
        </p:nvSpPr>
        <p:spPr>
          <a:xfrm>
            <a:off x="11480800" y="151447"/>
            <a:ext cx="256540" cy="269241"/>
          </a:xfrm>
          <a:prstGeom prst="rect">
            <a:avLst/>
          </a:prstGeom>
        </p:spPr>
        <p:txBody>
          <a:bodyPr lIns="45719" tIns="45719" rIns="45719" bIns="45719" anchor="b"/>
          <a:lstStyle>
            <a:lvl1pPr algn="l">
              <a:defRPr sz="1200">
                <a:solidFill>
                  <a:srgbClr val="D6ECFF"/>
                </a:solidFill>
                <a:latin typeface="Book Antiqua"/>
                <a:ea typeface="Book Antiqua"/>
                <a:cs typeface="Book Antiqua"/>
                <a:sym typeface="Book Antiqua"/>
              </a:defRPr>
            </a:lvl1pPr>
          </a:lstStyle>
          <a:p>
            <a:fld id="{86CB4B4D-7CA3-9044-876B-883B54F8677D}" type="slidenum">
              <a:t>‹#›</a:t>
            </a:fld>
            <a:endParaRPr/>
          </a:p>
        </p:txBody>
      </p:sp>
    </p:spTree>
  </p:cSld>
  <p:clrMapOvr>
    <a:masterClrMapping/>
  </p:clrMapOvr>
  <p:transition spd="med"/>
</p:sldLayout>
</file>

<file path=ppt/slideLayouts/slideLayout250.xml><?xml version="1.0" encoding="utf-8"?>
<p:sldLayout xmlns:a="http://schemas.openxmlformats.org/drawingml/2006/main" xmlns:r="http://schemas.openxmlformats.org/officeDocument/2006/relationships" xmlns:p="http://schemas.openxmlformats.org/presentationml/2006/main" type="tx">
  <p:cSld name="3 Picture Column">
    <p:bg>
      <p:bgPr>
        <a:gradFill flip="none" rotWithShape="1">
          <a:gsLst>
            <a:gs pos="0">
              <a:srgbClr val="F78925"/>
            </a:gs>
            <a:gs pos="50000">
              <a:srgbClr val="D54209"/>
            </a:gs>
            <a:gs pos="100000">
              <a:srgbClr val="8D0000"/>
            </a:gs>
          </a:gsLst>
          <a:lin ang="2519999" scaled="0"/>
        </a:gradFill>
        <a:effectLst/>
      </p:bgPr>
    </p:bg>
    <p:spTree>
      <p:nvGrpSpPr>
        <p:cNvPr id="1" name=""/>
        <p:cNvGrpSpPr/>
        <p:nvPr/>
      </p:nvGrpSpPr>
      <p:grpSpPr>
        <a:xfrm>
          <a:off x="0" y="0"/>
          <a:ext cx="0" cy="0"/>
          <a:chOff x="0" y="0"/>
          <a:chExt cx="0" cy="0"/>
        </a:xfrm>
      </p:grpSpPr>
      <p:pic>
        <p:nvPicPr>
          <p:cNvPr id="2671" name="Picture 3" descr="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grpSp>
        <p:nvGrpSpPr>
          <p:cNvPr id="2676" name="Group 7"/>
          <p:cNvGrpSpPr/>
          <p:nvPr/>
        </p:nvGrpSpPr>
        <p:grpSpPr>
          <a:xfrm>
            <a:off x="-1" y="609599"/>
            <a:ext cx="12215815" cy="1676401"/>
            <a:chOff x="0" y="0"/>
            <a:chExt cx="12215813" cy="1676399"/>
          </a:xfrm>
        </p:grpSpPr>
        <p:pic>
          <p:nvPicPr>
            <p:cNvPr id="2672" name="Picture 8" descr="Picture 8"/>
            <p:cNvPicPr>
              <a:picLocks noChangeAspect="1"/>
            </p:cNvPicPr>
            <p:nvPr/>
          </p:nvPicPr>
          <p:blipFill>
            <a:blip r:embed="rId3" cstate="email">
              <a:extLst>
                <a:ext uri="{28A0092B-C50C-407E-A947-70E740481C1C}">
                  <a14:useLocalDpi xmlns:a14="http://schemas.microsoft.com/office/drawing/2010/main"/>
                </a:ext>
              </a:extLst>
            </a:blip>
            <a:srcRect l="26982"/>
            <a:stretch>
              <a:fillRect/>
            </a:stretch>
          </p:blipFill>
          <p:spPr>
            <a:xfrm>
              <a:off x="0" y="1355357"/>
              <a:ext cx="10162191" cy="321043"/>
            </a:xfrm>
            <a:prstGeom prst="rect">
              <a:avLst/>
            </a:prstGeom>
            <a:ln w="12700" cap="flat">
              <a:noFill/>
              <a:miter lim="400000"/>
            </a:ln>
            <a:effectLst/>
          </p:spPr>
        </p:pic>
        <p:pic>
          <p:nvPicPr>
            <p:cNvPr id="2673" name="Picture 9" descr="Picture 9"/>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0289500" y="1363145"/>
              <a:ext cx="1926314" cy="144217"/>
            </a:xfrm>
            <a:prstGeom prst="rect">
              <a:avLst/>
            </a:prstGeom>
            <a:ln w="12700" cap="flat">
              <a:noFill/>
              <a:miter lim="400000"/>
            </a:ln>
            <a:effectLst/>
          </p:spPr>
        </p:pic>
        <p:sp>
          <p:nvSpPr>
            <p:cNvPr id="2674" name="Rectangle 4"/>
            <p:cNvSpPr/>
            <p:nvPr/>
          </p:nvSpPr>
          <p:spPr>
            <a:xfrm>
              <a:off x="-1" y="0"/>
              <a:ext cx="10088564" cy="1368425"/>
            </a:xfrm>
            <a:prstGeom prst="rect">
              <a:avLst/>
            </a:prstGeom>
            <a:solidFill>
              <a:srgbClr val="262626"/>
            </a:solidFill>
            <a:ln w="12700" cap="flat">
              <a:noFill/>
              <a:miter lim="400000"/>
            </a:ln>
            <a:effectLst/>
          </p:spPr>
          <p:txBody>
            <a:bodyPr wrap="square" lIns="45719" tIns="45719" rIns="45719" bIns="45719" numCol="1" anchor="t">
              <a:noAutofit/>
            </a:bodyPr>
            <a:lstStyle/>
            <a:p>
              <a:pPr algn="l">
                <a:defRPr>
                  <a:solidFill>
                    <a:srgbClr val="FFFFFF"/>
                  </a:solidFill>
                  <a:latin typeface="+mn-lt"/>
                  <a:ea typeface="+mn-ea"/>
                  <a:cs typeface="+mn-cs"/>
                  <a:sym typeface="Arial"/>
                </a:defRPr>
              </a:pPr>
              <a:endParaRPr/>
            </a:p>
          </p:txBody>
        </p:sp>
        <p:sp>
          <p:nvSpPr>
            <p:cNvPr id="2675" name="Rectangle 5"/>
            <p:cNvSpPr/>
            <p:nvPr/>
          </p:nvSpPr>
          <p:spPr>
            <a:xfrm>
              <a:off x="10280650" y="0"/>
              <a:ext cx="1911350" cy="1368425"/>
            </a:xfrm>
            <a:prstGeom prst="rect">
              <a:avLst/>
            </a:prstGeom>
            <a:solidFill>
              <a:srgbClr val="F09415"/>
            </a:solidFill>
            <a:ln w="12700" cap="flat">
              <a:noFill/>
              <a:miter lim="400000"/>
            </a:ln>
            <a:effectLst/>
          </p:spPr>
          <p:txBody>
            <a:bodyPr wrap="square" lIns="45719" tIns="45719" rIns="45719" bIns="45719" numCol="1" anchor="t">
              <a:noAutofit/>
            </a:bodyPr>
            <a:lstStyle/>
            <a:p>
              <a:pPr algn="l">
                <a:defRPr>
                  <a:solidFill>
                    <a:srgbClr val="FFFFFF"/>
                  </a:solidFill>
                  <a:latin typeface="+mn-lt"/>
                  <a:ea typeface="+mn-ea"/>
                  <a:cs typeface="+mn-cs"/>
                  <a:sym typeface="Arial"/>
                </a:defRPr>
              </a:pPr>
              <a:endParaRPr/>
            </a:p>
          </p:txBody>
        </p:sp>
      </p:grpSp>
      <p:sp>
        <p:nvSpPr>
          <p:cNvPr id="2677" name="Title Text"/>
          <p:cNvSpPr txBox="1">
            <a:spLocks noGrp="1"/>
          </p:cNvSpPr>
          <p:nvPr>
            <p:ph type="title"/>
          </p:nvPr>
        </p:nvSpPr>
        <p:spPr>
          <a:xfrm>
            <a:off x="708851" y="753228"/>
            <a:ext cx="9195381" cy="1080938"/>
          </a:xfrm>
          <a:prstGeom prst="rect">
            <a:avLst/>
          </a:prstGeom>
        </p:spPr>
        <p:txBody>
          <a:bodyPr lIns="45719" tIns="45719" rIns="45719" bIns="45719" anchor="ctr"/>
          <a:lstStyle>
            <a:lvl1pPr>
              <a:lnSpc>
                <a:spcPct val="90000"/>
              </a:lnSpc>
              <a:defRPr sz="3600" cap="none">
                <a:latin typeface="Trebuchet MS"/>
                <a:ea typeface="Trebuchet MS"/>
                <a:cs typeface="Trebuchet MS"/>
                <a:sym typeface="Trebuchet MS"/>
              </a:defRPr>
            </a:lvl1pPr>
          </a:lstStyle>
          <a:p>
            <a:r>
              <a:t>Title Text</a:t>
            </a:r>
          </a:p>
        </p:txBody>
      </p:sp>
      <p:sp>
        <p:nvSpPr>
          <p:cNvPr id="2678" name="Body Level One…"/>
          <p:cNvSpPr txBox="1">
            <a:spLocks noGrp="1"/>
          </p:cNvSpPr>
          <p:nvPr>
            <p:ph type="body" sz="quarter" idx="1"/>
          </p:nvPr>
        </p:nvSpPr>
        <p:spPr>
          <a:xfrm>
            <a:off x="709855" y="4297503"/>
            <a:ext cx="2923010" cy="576263"/>
          </a:xfrm>
          <a:prstGeom prst="rect">
            <a:avLst/>
          </a:prstGeom>
        </p:spPr>
        <p:txBody>
          <a:bodyPr lIns="45719" tIns="45719" rIns="45719" bIns="45719" anchor="b"/>
          <a:lstStyle>
            <a:lvl1pPr marL="0" indent="0">
              <a:spcBef>
                <a:spcPts val="1000"/>
              </a:spcBef>
              <a:buClrTx/>
              <a:buSzTx/>
              <a:buFontTx/>
              <a:buNone/>
              <a:defRPr sz="2400">
                <a:latin typeface="Trebuchet MS"/>
                <a:ea typeface="Trebuchet MS"/>
                <a:cs typeface="Trebuchet MS"/>
                <a:sym typeface="Trebuchet MS"/>
              </a:defRPr>
            </a:lvl1pPr>
            <a:lvl2pPr marL="0" indent="457200">
              <a:spcBef>
                <a:spcPts val="1000"/>
              </a:spcBef>
              <a:buClrTx/>
              <a:buSzTx/>
              <a:buFontTx/>
              <a:buNone/>
              <a:defRPr sz="2400">
                <a:latin typeface="Trebuchet MS"/>
                <a:ea typeface="Trebuchet MS"/>
                <a:cs typeface="Trebuchet MS"/>
                <a:sym typeface="Trebuchet MS"/>
              </a:defRPr>
            </a:lvl2pPr>
            <a:lvl3pPr marL="0" indent="914400">
              <a:spcBef>
                <a:spcPts val="1000"/>
              </a:spcBef>
              <a:buClrTx/>
              <a:buSzTx/>
              <a:buFontTx/>
              <a:buNone/>
              <a:defRPr sz="2400">
                <a:latin typeface="Trebuchet MS"/>
                <a:ea typeface="Trebuchet MS"/>
                <a:cs typeface="Trebuchet MS"/>
                <a:sym typeface="Trebuchet MS"/>
              </a:defRPr>
            </a:lvl3pPr>
            <a:lvl4pPr marL="0" indent="1371600">
              <a:spcBef>
                <a:spcPts val="1000"/>
              </a:spcBef>
              <a:buClrTx/>
              <a:buSzTx/>
              <a:buFontTx/>
              <a:buNone/>
              <a:defRPr sz="2400">
                <a:latin typeface="Trebuchet MS"/>
                <a:ea typeface="Trebuchet MS"/>
                <a:cs typeface="Trebuchet MS"/>
                <a:sym typeface="Trebuchet MS"/>
              </a:defRPr>
            </a:lvl4pPr>
            <a:lvl5pPr marL="0" indent="1828800">
              <a:spcBef>
                <a:spcPts val="1000"/>
              </a:spcBef>
              <a:buClrTx/>
              <a:buSzTx/>
              <a:buFontTx/>
              <a:buNone/>
              <a:defRPr sz="2400">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2679" name="Picture Placeholder 2"/>
          <p:cNvSpPr>
            <a:spLocks noGrp="1"/>
          </p:cNvSpPr>
          <p:nvPr>
            <p:ph type="pic" sz="quarter" idx="21"/>
          </p:nvPr>
        </p:nvSpPr>
        <p:spPr>
          <a:xfrm>
            <a:off x="709855" y="2336873"/>
            <a:ext cx="2923010" cy="1524001"/>
          </a:xfrm>
          <a:prstGeom prst="rect">
            <a:avLst/>
          </a:prstGeom>
          <a:effectLst>
            <a:outerShdw blurRad="50800" dist="50800" dir="5400000" rotWithShape="0">
              <a:srgbClr val="000000">
                <a:alpha val="43000"/>
              </a:srgbClr>
            </a:outerShdw>
          </a:effectLst>
        </p:spPr>
        <p:txBody>
          <a:bodyPr lIns="91439" tIns="45719" rIns="91439" bIns="45719">
            <a:noAutofit/>
          </a:bodyPr>
          <a:lstStyle/>
          <a:p>
            <a:endParaRPr/>
          </a:p>
        </p:txBody>
      </p:sp>
      <p:sp>
        <p:nvSpPr>
          <p:cNvPr id="2680" name="Text Placeholder 3"/>
          <p:cNvSpPr>
            <a:spLocks noGrp="1"/>
          </p:cNvSpPr>
          <p:nvPr>
            <p:ph type="body" sz="quarter" idx="22"/>
          </p:nvPr>
        </p:nvSpPr>
        <p:spPr>
          <a:xfrm>
            <a:off x="709855" y="4873764"/>
            <a:ext cx="2923010" cy="1062423"/>
          </a:xfrm>
          <a:prstGeom prst="rect">
            <a:avLst/>
          </a:prstGeom>
        </p:spPr>
        <p:txBody>
          <a:bodyPr lIns="45719" tIns="45719" rIns="45719" bIns="45719"/>
          <a:lstStyle/>
          <a:p>
            <a:pPr marL="0" indent="0">
              <a:spcBef>
                <a:spcPts val="1000"/>
              </a:spcBef>
              <a:buClrTx/>
              <a:buSzTx/>
              <a:buFontTx/>
              <a:buNone/>
              <a:defRPr sz="1400">
                <a:latin typeface="Trebuchet MS"/>
                <a:ea typeface="Trebuchet MS"/>
                <a:cs typeface="Trebuchet MS"/>
                <a:sym typeface="Trebuchet MS"/>
              </a:defRPr>
            </a:pPr>
            <a:endParaRPr/>
          </a:p>
        </p:txBody>
      </p:sp>
      <p:sp>
        <p:nvSpPr>
          <p:cNvPr id="2681" name="Text Placeholder 4"/>
          <p:cNvSpPr>
            <a:spLocks noGrp="1"/>
          </p:cNvSpPr>
          <p:nvPr>
            <p:ph type="body" sz="quarter" idx="23"/>
          </p:nvPr>
        </p:nvSpPr>
        <p:spPr>
          <a:xfrm>
            <a:off x="3827329" y="4297503"/>
            <a:ext cx="2953428" cy="576263"/>
          </a:xfrm>
          <a:prstGeom prst="rect">
            <a:avLst/>
          </a:prstGeom>
        </p:spPr>
        <p:txBody>
          <a:bodyPr lIns="45719" tIns="45719" rIns="45719" bIns="45719" anchor="b"/>
          <a:lstStyle/>
          <a:p>
            <a:pPr marL="0" indent="0">
              <a:spcBef>
                <a:spcPts val="1000"/>
              </a:spcBef>
              <a:buClrTx/>
              <a:buSzTx/>
              <a:buFontTx/>
              <a:buNone/>
              <a:defRPr sz="2400">
                <a:latin typeface="Trebuchet MS"/>
                <a:ea typeface="Trebuchet MS"/>
                <a:cs typeface="Trebuchet MS"/>
                <a:sym typeface="Trebuchet MS"/>
              </a:defRPr>
            </a:pPr>
            <a:endParaRPr/>
          </a:p>
        </p:txBody>
      </p:sp>
      <p:sp>
        <p:nvSpPr>
          <p:cNvPr id="2682" name="Picture Placeholder 2"/>
          <p:cNvSpPr>
            <a:spLocks noGrp="1"/>
          </p:cNvSpPr>
          <p:nvPr>
            <p:ph type="pic" sz="quarter" idx="24"/>
          </p:nvPr>
        </p:nvSpPr>
        <p:spPr>
          <a:xfrm>
            <a:off x="3827329" y="2336873"/>
            <a:ext cx="2953428" cy="1524001"/>
          </a:xfrm>
          <a:prstGeom prst="rect">
            <a:avLst/>
          </a:prstGeom>
          <a:effectLst>
            <a:outerShdw blurRad="50800" dist="50800" dir="5400000" rotWithShape="0">
              <a:srgbClr val="000000">
                <a:alpha val="43000"/>
              </a:srgbClr>
            </a:outerShdw>
          </a:effectLst>
        </p:spPr>
        <p:txBody>
          <a:bodyPr lIns="91439" tIns="45719" rIns="91439" bIns="45719">
            <a:noAutofit/>
          </a:bodyPr>
          <a:lstStyle/>
          <a:p>
            <a:endParaRPr/>
          </a:p>
        </p:txBody>
      </p:sp>
      <p:sp>
        <p:nvSpPr>
          <p:cNvPr id="2683" name="Text Placeholder 3"/>
          <p:cNvSpPr>
            <a:spLocks noGrp="1"/>
          </p:cNvSpPr>
          <p:nvPr>
            <p:ph type="body" sz="quarter" idx="25"/>
          </p:nvPr>
        </p:nvSpPr>
        <p:spPr>
          <a:xfrm>
            <a:off x="3825976" y="4873764"/>
            <a:ext cx="2957340" cy="1062423"/>
          </a:xfrm>
          <a:prstGeom prst="rect">
            <a:avLst/>
          </a:prstGeom>
        </p:spPr>
        <p:txBody>
          <a:bodyPr lIns="45719" tIns="45719" rIns="45719" bIns="45719"/>
          <a:lstStyle/>
          <a:p>
            <a:pPr marL="0" indent="0">
              <a:spcBef>
                <a:spcPts val="1000"/>
              </a:spcBef>
              <a:buClrTx/>
              <a:buSzTx/>
              <a:buFontTx/>
              <a:buNone/>
              <a:defRPr sz="1400">
                <a:latin typeface="Trebuchet MS"/>
                <a:ea typeface="Trebuchet MS"/>
                <a:cs typeface="Trebuchet MS"/>
                <a:sym typeface="Trebuchet MS"/>
              </a:defRPr>
            </a:pPr>
            <a:endParaRPr/>
          </a:p>
        </p:txBody>
      </p:sp>
      <p:sp>
        <p:nvSpPr>
          <p:cNvPr id="2684" name="Text Placeholder 4"/>
          <p:cNvSpPr>
            <a:spLocks noGrp="1"/>
          </p:cNvSpPr>
          <p:nvPr>
            <p:ph type="body" sz="quarter" idx="26"/>
          </p:nvPr>
        </p:nvSpPr>
        <p:spPr>
          <a:xfrm>
            <a:off x="6974705" y="4297503"/>
            <a:ext cx="2925778" cy="576263"/>
          </a:xfrm>
          <a:prstGeom prst="rect">
            <a:avLst/>
          </a:prstGeom>
        </p:spPr>
        <p:txBody>
          <a:bodyPr lIns="45719" tIns="45719" rIns="45719" bIns="45719" anchor="b"/>
          <a:lstStyle/>
          <a:p>
            <a:pPr marL="0" indent="0">
              <a:spcBef>
                <a:spcPts val="1000"/>
              </a:spcBef>
              <a:buClrTx/>
              <a:buSzTx/>
              <a:buFontTx/>
              <a:buNone/>
              <a:defRPr sz="2400">
                <a:latin typeface="Trebuchet MS"/>
                <a:ea typeface="Trebuchet MS"/>
                <a:cs typeface="Trebuchet MS"/>
                <a:sym typeface="Trebuchet MS"/>
              </a:defRPr>
            </a:pPr>
            <a:endParaRPr/>
          </a:p>
        </p:txBody>
      </p:sp>
      <p:sp>
        <p:nvSpPr>
          <p:cNvPr id="2685" name="Picture Placeholder 2"/>
          <p:cNvSpPr>
            <a:spLocks noGrp="1"/>
          </p:cNvSpPr>
          <p:nvPr>
            <p:ph type="pic" sz="quarter" idx="27"/>
          </p:nvPr>
        </p:nvSpPr>
        <p:spPr>
          <a:xfrm>
            <a:off x="6974703" y="2336873"/>
            <a:ext cx="2925778" cy="1524001"/>
          </a:xfrm>
          <a:prstGeom prst="rect">
            <a:avLst/>
          </a:prstGeom>
          <a:effectLst>
            <a:outerShdw blurRad="50800" dist="50800" dir="5400000" rotWithShape="0">
              <a:srgbClr val="000000">
                <a:alpha val="43000"/>
              </a:srgbClr>
            </a:outerShdw>
          </a:effectLst>
        </p:spPr>
        <p:txBody>
          <a:bodyPr lIns="91439" tIns="45719" rIns="91439" bIns="45719">
            <a:noAutofit/>
          </a:bodyPr>
          <a:lstStyle/>
          <a:p>
            <a:endParaRPr/>
          </a:p>
        </p:txBody>
      </p:sp>
      <p:sp>
        <p:nvSpPr>
          <p:cNvPr id="2686" name="Text Placeholder 3"/>
          <p:cNvSpPr>
            <a:spLocks noGrp="1"/>
          </p:cNvSpPr>
          <p:nvPr>
            <p:ph type="body" sz="quarter" idx="28"/>
          </p:nvPr>
        </p:nvSpPr>
        <p:spPr>
          <a:xfrm>
            <a:off x="6974578" y="4873761"/>
            <a:ext cx="2929653" cy="1062423"/>
          </a:xfrm>
          <a:prstGeom prst="rect">
            <a:avLst/>
          </a:prstGeom>
        </p:spPr>
        <p:txBody>
          <a:bodyPr lIns="45719" tIns="45719" rIns="45719" bIns="45719"/>
          <a:lstStyle/>
          <a:p>
            <a:pPr marL="0" indent="0">
              <a:spcBef>
                <a:spcPts val="1000"/>
              </a:spcBef>
              <a:buClrTx/>
              <a:buSzTx/>
              <a:buFontTx/>
              <a:buNone/>
              <a:defRPr sz="1400">
                <a:latin typeface="Trebuchet MS"/>
                <a:ea typeface="Trebuchet MS"/>
                <a:cs typeface="Trebuchet MS"/>
                <a:sym typeface="Trebuchet MS"/>
              </a:defRPr>
            </a:pPr>
            <a:endParaRPr/>
          </a:p>
        </p:txBody>
      </p:sp>
      <p:sp>
        <p:nvSpPr>
          <p:cNvPr id="2687" name="Slide Number"/>
          <p:cNvSpPr txBox="1">
            <a:spLocks noGrp="1"/>
          </p:cNvSpPr>
          <p:nvPr>
            <p:ph type="sldNum" sz="quarter" idx="2"/>
          </p:nvPr>
        </p:nvSpPr>
        <p:spPr>
          <a:xfrm>
            <a:off x="10464800" y="993633"/>
            <a:ext cx="612686" cy="609884"/>
          </a:xfrm>
          <a:prstGeom prst="rect">
            <a:avLst/>
          </a:prstGeom>
        </p:spPr>
        <p:txBody>
          <a:bodyPr lIns="45719" tIns="45719" rIns="45719" bIns="45719"/>
          <a:lstStyle>
            <a:lvl1pPr algn="l">
              <a:defRPr sz="3600"/>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1_Two Content">
    <p:bg>
      <p:bgPr>
        <a:gradFill flip="none" rotWithShape="1">
          <a:gsLst>
            <a:gs pos="0">
              <a:srgbClr val="000000"/>
            </a:gs>
            <a:gs pos="64999">
              <a:srgbClr val="000000"/>
            </a:gs>
            <a:gs pos="100000">
              <a:srgbClr val="5A77A9"/>
            </a:gs>
          </a:gsLst>
          <a:lin ang="5400000" scaled="0"/>
        </a:gradFill>
        <a:effectLst/>
      </p:bgPr>
    </p:bg>
    <p:spTree>
      <p:nvGrpSpPr>
        <p:cNvPr id="1" name=""/>
        <p:cNvGrpSpPr/>
        <p:nvPr/>
      </p:nvGrpSpPr>
      <p:grpSpPr>
        <a:xfrm>
          <a:off x="0" y="0"/>
          <a:ext cx="0" cy="0"/>
          <a:chOff x="0" y="0"/>
          <a:chExt cx="0" cy="0"/>
        </a:xfrm>
      </p:grpSpPr>
      <p:sp>
        <p:nvSpPr>
          <p:cNvPr id="342" name="Rectangle 6"/>
          <p:cNvSpPr/>
          <p:nvPr/>
        </p:nvSpPr>
        <p:spPr>
          <a:xfrm>
            <a:off x="0" y="0"/>
            <a:ext cx="487363" cy="6854825"/>
          </a:xfrm>
          <a:prstGeom prst="rect">
            <a:avLst/>
          </a:prstGeom>
          <a:solidFill>
            <a:srgbClr val="FFFFFF"/>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343" name="Rectangle 7"/>
          <p:cNvSpPr/>
          <p:nvPr/>
        </p:nvSpPr>
        <p:spPr>
          <a:xfrm>
            <a:off x="341313" y="5046662"/>
            <a:ext cx="96838" cy="1692276"/>
          </a:xfrm>
          <a:prstGeom prst="rect">
            <a:avLst/>
          </a:prstGeom>
          <a:solidFill>
            <a:srgbClr val="EA157A"/>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344" name="Rectangle 8"/>
          <p:cNvSpPr/>
          <p:nvPr/>
        </p:nvSpPr>
        <p:spPr>
          <a:xfrm>
            <a:off x="341313" y="4797425"/>
            <a:ext cx="96838" cy="228600"/>
          </a:xfrm>
          <a:prstGeom prst="rect">
            <a:avLst/>
          </a:prstGeom>
          <a:solidFill>
            <a:srgbClr val="FEB80A"/>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345" name="Rectangle 9"/>
          <p:cNvSpPr/>
          <p:nvPr/>
        </p:nvSpPr>
        <p:spPr>
          <a:xfrm>
            <a:off x="341313" y="4637087"/>
            <a:ext cx="96838" cy="138113"/>
          </a:xfrm>
          <a:prstGeom prst="rect">
            <a:avLst/>
          </a:prstGeom>
          <a:solidFill>
            <a:srgbClr val="4E5B6F"/>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346" name="Rectangle 10"/>
          <p:cNvSpPr/>
          <p:nvPr/>
        </p:nvSpPr>
        <p:spPr>
          <a:xfrm>
            <a:off x="341313" y="4541837"/>
            <a:ext cx="96838" cy="74613"/>
          </a:xfrm>
          <a:prstGeom prst="rect">
            <a:avLst/>
          </a:prstGeom>
          <a:solidFill>
            <a:srgbClr val="EA157A"/>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347" name="Rectangle 11"/>
          <p:cNvSpPr/>
          <p:nvPr/>
        </p:nvSpPr>
        <p:spPr>
          <a:xfrm>
            <a:off x="412750" y="681037"/>
            <a:ext cx="61914" cy="365126"/>
          </a:xfrm>
          <a:prstGeom prst="rect">
            <a:avLst/>
          </a:prstGeom>
          <a:solidFill>
            <a:srgbClr val="000000"/>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348" name="Rectangle 14"/>
          <p:cNvSpPr/>
          <p:nvPr/>
        </p:nvSpPr>
        <p:spPr>
          <a:xfrm>
            <a:off x="357188" y="681037"/>
            <a:ext cx="38101" cy="365126"/>
          </a:xfrm>
          <a:prstGeom prst="rect">
            <a:avLst/>
          </a:prstGeom>
          <a:solidFill>
            <a:srgbClr val="000000"/>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349" name="Rectangle 15"/>
          <p:cNvSpPr/>
          <p:nvPr/>
        </p:nvSpPr>
        <p:spPr>
          <a:xfrm>
            <a:off x="331788" y="681037"/>
            <a:ext cx="12701" cy="365126"/>
          </a:xfrm>
          <a:prstGeom prst="rect">
            <a:avLst/>
          </a:prstGeom>
          <a:solidFill>
            <a:srgbClr val="000000"/>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350" name="Rectangle 16"/>
          <p:cNvSpPr/>
          <p:nvPr/>
        </p:nvSpPr>
        <p:spPr>
          <a:xfrm>
            <a:off x="295275" y="681037"/>
            <a:ext cx="12701" cy="365126"/>
          </a:xfrm>
          <a:prstGeom prst="rect">
            <a:avLst/>
          </a:prstGeom>
          <a:solidFill>
            <a:srgbClr val="000000"/>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351" name="Title Text"/>
          <p:cNvSpPr txBox="1">
            <a:spLocks noGrp="1"/>
          </p:cNvSpPr>
          <p:nvPr>
            <p:ph type="title"/>
          </p:nvPr>
        </p:nvSpPr>
        <p:spPr>
          <a:xfrm>
            <a:off x="1219200" y="512762"/>
            <a:ext cx="10363200" cy="914401"/>
          </a:xfrm>
          <a:prstGeom prst="rect">
            <a:avLst/>
          </a:prstGeom>
        </p:spPr>
        <p:txBody>
          <a:bodyPr lIns="45719" tIns="45719" rIns="45719" bIns="45719" anchor="t"/>
          <a:lstStyle>
            <a:lvl1pPr>
              <a:lnSpc>
                <a:spcPct val="100000"/>
              </a:lnSpc>
              <a:defRPr sz="4000" cap="none" spc="-100">
                <a:solidFill>
                  <a:srgbClr val="C1EEFF"/>
                </a:solidFill>
                <a:latin typeface="Lucida Sans"/>
                <a:ea typeface="Lucida Sans"/>
                <a:cs typeface="Lucida Sans"/>
                <a:sym typeface="Lucida Sans"/>
              </a:defRPr>
            </a:lvl1pPr>
          </a:lstStyle>
          <a:p>
            <a:r>
              <a:t>Title Text</a:t>
            </a:r>
          </a:p>
        </p:txBody>
      </p:sp>
      <p:sp>
        <p:nvSpPr>
          <p:cNvPr id="352" name="Body Level One…"/>
          <p:cNvSpPr txBox="1">
            <a:spLocks noGrp="1"/>
          </p:cNvSpPr>
          <p:nvPr>
            <p:ph type="body" sz="half" idx="1"/>
          </p:nvPr>
        </p:nvSpPr>
        <p:spPr>
          <a:xfrm>
            <a:off x="1219200" y="1784350"/>
            <a:ext cx="5080000" cy="4572000"/>
          </a:xfrm>
          <a:prstGeom prst="rect">
            <a:avLst/>
          </a:prstGeom>
        </p:spPr>
        <p:txBody>
          <a:bodyPr lIns="45719" tIns="45719" rIns="45719" bIns="45719"/>
          <a:lstStyle>
            <a:lvl1pPr marL="411162" indent="-342900">
              <a:lnSpc>
                <a:spcPct val="100000"/>
              </a:lnSpc>
              <a:spcBef>
                <a:spcPts val="700"/>
              </a:spcBef>
              <a:buClr>
                <a:srgbClr val="D6ECFF"/>
              </a:buClr>
              <a:buSzPct val="95000"/>
              <a:buFontTx/>
              <a:buChar char="▪"/>
              <a:defRPr sz="3000">
                <a:latin typeface="Book Antiqua"/>
                <a:ea typeface="Book Antiqua"/>
                <a:cs typeface="Book Antiqua"/>
                <a:sym typeface="Book Antiqua"/>
              </a:defRPr>
            </a:lvl1pPr>
            <a:lvl2pPr marL="783736" indent="-329711">
              <a:lnSpc>
                <a:spcPct val="100000"/>
              </a:lnSpc>
              <a:spcBef>
                <a:spcPts val="700"/>
              </a:spcBef>
              <a:buClr>
                <a:srgbClr val="D6ECFF"/>
              </a:buClr>
              <a:buFontTx/>
              <a:buChar char="▫"/>
              <a:defRPr sz="3000">
                <a:latin typeface="Book Antiqua"/>
                <a:ea typeface="Book Antiqua"/>
                <a:cs typeface="Book Antiqua"/>
                <a:sym typeface="Book Antiqua"/>
              </a:defRPr>
            </a:lvl2pPr>
            <a:lvl3pPr marL="1052512" indent="-285750">
              <a:lnSpc>
                <a:spcPct val="100000"/>
              </a:lnSpc>
              <a:spcBef>
                <a:spcPts val="700"/>
              </a:spcBef>
              <a:buClr>
                <a:srgbClr val="D6ECFF"/>
              </a:buClr>
              <a:buFontTx/>
              <a:buChar char="◾"/>
              <a:defRPr sz="3000">
                <a:latin typeface="Book Antiqua"/>
                <a:ea typeface="Book Antiqua"/>
                <a:cs typeface="Book Antiqua"/>
                <a:sym typeface="Book Antiqua"/>
              </a:defRPr>
            </a:lvl3pPr>
            <a:lvl4pPr marL="1343602" indent="-311727">
              <a:lnSpc>
                <a:spcPct val="100000"/>
              </a:lnSpc>
              <a:spcBef>
                <a:spcPts val="700"/>
              </a:spcBef>
              <a:buClr>
                <a:srgbClr val="D6ECFF"/>
              </a:buClr>
              <a:buFontTx/>
              <a:buChar char=""/>
              <a:defRPr sz="3000">
                <a:latin typeface="Book Antiqua"/>
                <a:ea typeface="Book Antiqua"/>
                <a:cs typeface="Book Antiqua"/>
                <a:sym typeface="Book Antiqua"/>
              </a:defRPr>
            </a:lvl4pPr>
            <a:lvl5pPr marL="1585912" indent="-314325">
              <a:lnSpc>
                <a:spcPct val="100000"/>
              </a:lnSpc>
              <a:spcBef>
                <a:spcPts val="700"/>
              </a:spcBef>
              <a:buClr>
                <a:srgbClr val="D6ECFF"/>
              </a:buClr>
              <a:buFontTx/>
              <a:buChar char="●"/>
              <a:defRPr sz="3000">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353" name="Slide Number"/>
          <p:cNvSpPr txBox="1">
            <a:spLocks noGrp="1"/>
          </p:cNvSpPr>
          <p:nvPr>
            <p:ph type="sldNum" sz="quarter" idx="2"/>
          </p:nvPr>
        </p:nvSpPr>
        <p:spPr>
          <a:xfrm>
            <a:off x="11480800" y="6512560"/>
            <a:ext cx="256540" cy="269241"/>
          </a:xfrm>
          <a:prstGeom prst="rect">
            <a:avLst/>
          </a:prstGeom>
        </p:spPr>
        <p:txBody>
          <a:bodyPr lIns="45719" tIns="45719" rIns="45719" bIns="45719" anchor="b"/>
          <a:lstStyle>
            <a:lvl1pPr algn="l">
              <a:defRPr sz="1200">
                <a:solidFill>
                  <a:srgbClr val="D6ECFF"/>
                </a:solidFill>
                <a:latin typeface="Book Antiqua"/>
                <a:ea typeface="Book Antiqua"/>
                <a:cs typeface="Book Antiqua"/>
                <a:sym typeface="Book Antiqua"/>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1_Two Content 0">
    <p:bg>
      <p:bgPr>
        <a:solidFill>
          <a:srgbClr val="006666"/>
        </a:solidFill>
        <a:effectLst/>
      </p:bgPr>
    </p:bg>
    <p:spTree>
      <p:nvGrpSpPr>
        <p:cNvPr id="1" name=""/>
        <p:cNvGrpSpPr/>
        <p:nvPr/>
      </p:nvGrpSpPr>
      <p:grpSpPr>
        <a:xfrm>
          <a:off x="0" y="0"/>
          <a:ext cx="0" cy="0"/>
          <a:chOff x="0" y="0"/>
          <a:chExt cx="0" cy="0"/>
        </a:xfrm>
      </p:grpSpPr>
      <p:sp>
        <p:nvSpPr>
          <p:cNvPr id="360" name="Title Text"/>
          <p:cNvSpPr txBox="1">
            <a:spLocks noGrp="1"/>
          </p:cNvSpPr>
          <p:nvPr>
            <p:ph type="title"/>
          </p:nvPr>
        </p:nvSpPr>
        <p:spPr>
          <a:xfrm>
            <a:off x="1219200" y="512762"/>
            <a:ext cx="10363200" cy="914401"/>
          </a:xfrm>
          <a:prstGeom prst="rect">
            <a:avLst/>
          </a:prstGeom>
        </p:spPr>
        <p:txBody>
          <a:bodyPr lIns="45719" tIns="45719" rIns="45719" bIns="45719" anchor="t"/>
          <a:lstStyle>
            <a:lvl1pPr>
              <a:lnSpc>
                <a:spcPct val="100000"/>
              </a:lnSpc>
              <a:defRPr sz="4000" cap="none" spc="-100">
                <a:solidFill>
                  <a:srgbClr val="C1EEFF"/>
                </a:solidFill>
                <a:latin typeface="Lucida Sans"/>
                <a:ea typeface="Lucida Sans"/>
                <a:cs typeface="Lucida Sans"/>
                <a:sym typeface="Lucida Sans"/>
              </a:defRPr>
            </a:lvl1pPr>
          </a:lstStyle>
          <a:p>
            <a:r>
              <a:t>Title Text</a:t>
            </a:r>
          </a:p>
        </p:txBody>
      </p:sp>
      <p:sp>
        <p:nvSpPr>
          <p:cNvPr id="361" name="Body Level One…"/>
          <p:cNvSpPr txBox="1">
            <a:spLocks noGrp="1"/>
          </p:cNvSpPr>
          <p:nvPr>
            <p:ph type="body" sz="half" idx="1"/>
          </p:nvPr>
        </p:nvSpPr>
        <p:spPr>
          <a:xfrm>
            <a:off x="1219200" y="1784350"/>
            <a:ext cx="5080000" cy="4572000"/>
          </a:xfrm>
          <a:prstGeom prst="rect">
            <a:avLst/>
          </a:prstGeom>
        </p:spPr>
        <p:txBody>
          <a:bodyPr lIns="45719" tIns="45719" rIns="45719" bIns="45719"/>
          <a:lstStyle>
            <a:lvl1pPr marL="411162" indent="-342900">
              <a:lnSpc>
                <a:spcPct val="100000"/>
              </a:lnSpc>
              <a:spcBef>
                <a:spcPts val="700"/>
              </a:spcBef>
              <a:buClr>
                <a:srgbClr val="D6ECFF"/>
              </a:buClr>
              <a:buSzPct val="95000"/>
              <a:buFontTx/>
              <a:buChar char="▪"/>
              <a:defRPr sz="3000">
                <a:latin typeface="Book Antiqua"/>
                <a:ea typeface="Book Antiqua"/>
                <a:cs typeface="Book Antiqua"/>
                <a:sym typeface="Book Antiqua"/>
              </a:defRPr>
            </a:lvl1pPr>
            <a:lvl2pPr marL="783736" indent="-329711">
              <a:lnSpc>
                <a:spcPct val="100000"/>
              </a:lnSpc>
              <a:spcBef>
                <a:spcPts val="700"/>
              </a:spcBef>
              <a:buClr>
                <a:srgbClr val="D6ECFF"/>
              </a:buClr>
              <a:buFontTx/>
              <a:buChar char="▫"/>
              <a:defRPr sz="3000">
                <a:latin typeface="Book Antiqua"/>
                <a:ea typeface="Book Antiqua"/>
                <a:cs typeface="Book Antiqua"/>
                <a:sym typeface="Book Antiqua"/>
              </a:defRPr>
            </a:lvl2pPr>
            <a:lvl3pPr marL="1052512" indent="-285750">
              <a:lnSpc>
                <a:spcPct val="100000"/>
              </a:lnSpc>
              <a:spcBef>
                <a:spcPts val="700"/>
              </a:spcBef>
              <a:buClr>
                <a:srgbClr val="D6ECFF"/>
              </a:buClr>
              <a:buFontTx/>
              <a:buChar char="◾"/>
              <a:defRPr sz="3000">
                <a:latin typeface="Book Antiqua"/>
                <a:ea typeface="Book Antiqua"/>
                <a:cs typeface="Book Antiqua"/>
                <a:sym typeface="Book Antiqua"/>
              </a:defRPr>
            </a:lvl3pPr>
            <a:lvl4pPr marL="1343602" indent="-311727">
              <a:lnSpc>
                <a:spcPct val="100000"/>
              </a:lnSpc>
              <a:spcBef>
                <a:spcPts val="700"/>
              </a:spcBef>
              <a:buClr>
                <a:srgbClr val="D6ECFF"/>
              </a:buClr>
              <a:buFontTx/>
              <a:buChar char=""/>
              <a:defRPr sz="3000">
                <a:latin typeface="Book Antiqua"/>
                <a:ea typeface="Book Antiqua"/>
                <a:cs typeface="Book Antiqua"/>
                <a:sym typeface="Book Antiqua"/>
              </a:defRPr>
            </a:lvl4pPr>
            <a:lvl5pPr marL="1585912" indent="-314325">
              <a:lnSpc>
                <a:spcPct val="100000"/>
              </a:lnSpc>
              <a:spcBef>
                <a:spcPts val="700"/>
              </a:spcBef>
              <a:buClr>
                <a:srgbClr val="D6ECFF"/>
              </a:buClr>
              <a:buFontTx/>
              <a:buChar char="●"/>
              <a:defRPr sz="3000">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362" name="Slide Number"/>
          <p:cNvSpPr txBox="1">
            <a:spLocks noGrp="1"/>
          </p:cNvSpPr>
          <p:nvPr>
            <p:ph type="sldNum" sz="quarter" idx="2"/>
          </p:nvPr>
        </p:nvSpPr>
        <p:spPr>
          <a:xfrm>
            <a:off x="11480800" y="6512560"/>
            <a:ext cx="256540" cy="269241"/>
          </a:xfrm>
          <a:prstGeom prst="rect">
            <a:avLst/>
          </a:prstGeom>
        </p:spPr>
        <p:txBody>
          <a:bodyPr lIns="45719" tIns="45719" rIns="45719" bIns="45719" anchor="b"/>
          <a:lstStyle>
            <a:lvl1pPr algn="l">
              <a:defRPr sz="1200">
                <a:solidFill>
                  <a:srgbClr val="D6ECFF"/>
                </a:solidFill>
                <a:latin typeface="Book Antiqua"/>
                <a:ea typeface="Book Antiqua"/>
                <a:cs typeface="Book Antiqua"/>
                <a:sym typeface="Book Antiqua"/>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Content and Text">
    <p:bg>
      <p:bgPr>
        <a:gradFill flip="none" rotWithShape="1">
          <a:gsLst>
            <a:gs pos="0">
              <a:srgbClr val="000000"/>
            </a:gs>
            <a:gs pos="64999">
              <a:srgbClr val="000000"/>
            </a:gs>
            <a:gs pos="100000">
              <a:srgbClr val="5A77A9"/>
            </a:gs>
          </a:gsLst>
          <a:lin ang="5400000" scaled="0"/>
        </a:gradFill>
        <a:effectLst/>
      </p:bgPr>
    </p:bg>
    <p:spTree>
      <p:nvGrpSpPr>
        <p:cNvPr id="1" name=""/>
        <p:cNvGrpSpPr/>
        <p:nvPr/>
      </p:nvGrpSpPr>
      <p:grpSpPr>
        <a:xfrm>
          <a:off x="0" y="0"/>
          <a:ext cx="0" cy="0"/>
          <a:chOff x="0" y="0"/>
          <a:chExt cx="0" cy="0"/>
        </a:xfrm>
      </p:grpSpPr>
      <p:sp>
        <p:nvSpPr>
          <p:cNvPr id="369" name="Rectangle 6"/>
          <p:cNvSpPr/>
          <p:nvPr/>
        </p:nvSpPr>
        <p:spPr>
          <a:xfrm>
            <a:off x="0" y="0"/>
            <a:ext cx="487363" cy="6854825"/>
          </a:xfrm>
          <a:prstGeom prst="rect">
            <a:avLst/>
          </a:prstGeom>
          <a:solidFill>
            <a:srgbClr val="FFFFFF"/>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370" name="Rectangle 7"/>
          <p:cNvSpPr/>
          <p:nvPr/>
        </p:nvSpPr>
        <p:spPr>
          <a:xfrm>
            <a:off x="341313" y="5046662"/>
            <a:ext cx="96838" cy="1692276"/>
          </a:xfrm>
          <a:prstGeom prst="rect">
            <a:avLst/>
          </a:prstGeom>
          <a:solidFill>
            <a:srgbClr val="EA157A"/>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371" name="Rectangle 8"/>
          <p:cNvSpPr/>
          <p:nvPr/>
        </p:nvSpPr>
        <p:spPr>
          <a:xfrm>
            <a:off x="341313" y="4797425"/>
            <a:ext cx="96838" cy="228600"/>
          </a:xfrm>
          <a:prstGeom prst="rect">
            <a:avLst/>
          </a:prstGeom>
          <a:solidFill>
            <a:srgbClr val="FEB80A"/>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372" name="Rectangle 9"/>
          <p:cNvSpPr/>
          <p:nvPr/>
        </p:nvSpPr>
        <p:spPr>
          <a:xfrm>
            <a:off x="341313" y="4637087"/>
            <a:ext cx="96838" cy="138113"/>
          </a:xfrm>
          <a:prstGeom prst="rect">
            <a:avLst/>
          </a:prstGeom>
          <a:solidFill>
            <a:srgbClr val="4E5B6F"/>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373" name="Rectangle 10"/>
          <p:cNvSpPr/>
          <p:nvPr/>
        </p:nvSpPr>
        <p:spPr>
          <a:xfrm>
            <a:off x="341313" y="4541837"/>
            <a:ext cx="96838" cy="74613"/>
          </a:xfrm>
          <a:prstGeom prst="rect">
            <a:avLst/>
          </a:prstGeom>
          <a:solidFill>
            <a:srgbClr val="EA157A"/>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374" name="Rectangle 11"/>
          <p:cNvSpPr/>
          <p:nvPr/>
        </p:nvSpPr>
        <p:spPr>
          <a:xfrm>
            <a:off x="412750" y="681037"/>
            <a:ext cx="61914" cy="365126"/>
          </a:xfrm>
          <a:prstGeom prst="rect">
            <a:avLst/>
          </a:prstGeom>
          <a:solidFill>
            <a:srgbClr val="000000"/>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375" name="Rectangle 14"/>
          <p:cNvSpPr/>
          <p:nvPr/>
        </p:nvSpPr>
        <p:spPr>
          <a:xfrm>
            <a:off x="357188" y="681037"/>
            <a:ext cx="38101" cy="365126"/>
          </a:xfrm>
          <a:prstGeom prst="rect">
            <a:avLst/>
          </a:prstGeom>
          <a:solidFill>
            <a:srgbClr val="000000"/>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376" name="Rectangle 15"/>
          <p:cNvSpPr/>
          <p:nvPr/>
        </p:nvSpPr>
        <p:spPr>
          <a:xfrm>
            <a:off x="331788" y="681037"/>
            <a:ext cx="12701" cy="365126"/>
          </a:xfrm>
          <a:prstGeom prst="rect">
            <a:avLst/>
          </a:prstGeom>
          <a:solidFill>
            <a:srgbClr val="000000"/>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377" name="Rectangle 16"/>
          <p:cNvSpPr/>
          <p:nvPr/>
        </p:nvSpPr>
        <p:spPr>
          <a:xfrm>
            <a:off x="295275" y="681037"/>
            <a:ext cx="12701" cy="365126"/>
          </a:xfrm>
          <a:prstGeom prst="rect">
            <a:avLst/>
          </a:prstGeom>
          <a:solidFill>
            <a:srgbClr val="000000"/>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378" name="Title Text"/>
          <p:cNvSpPr txBox="1">
            <a:spLocks noGrp="1"/>
          </p:cNvSpPr>
          <p:nvPr>
            <p:ph type="title"/>
          </p:nvPr>
        </p:nvSpPr>
        <p:spPr>
          <a:xfrm>
            <a:off x="1219200" y="512762"/>
            <a:ext cx="10363200" cy="914401"/>
          </a:xfrm>
          <a:prstGeom prst="rect">
            <a:avLst/>
          </a:prstGeom>
        </p:spPr>
        <p:txBody>
          <a:bodyPr lIns="45719" tIns="45719" rIns="45719" bIns="45719" anchor="t"/>
          <a:lstStyle>
            <a:lvl1pPr>
              <a:lnSpc>
                <a:spcPct val="100000"/>
              </a:lnSpc>
              <a:defRPr sz="4000" cap="none" spc="-100">
                <a:solidFill>
                  <a:srgbClr val="C1EEFF"/>
                </a:solidFill>
                <a:latin typeface="Lucida Sans"/>
                <a:ea typeface="Lucida Sans"/>
                <a:cs typeface="Lucida Sans"/>
                <a:sym typeface="Lucida Sans"/>
              </a:defRPr>
            </a:lvl1pPr>
          </a:lstStyle>
          <a:p>
            <a:r>
              <a:t>Title Text</a:t>
            </a:r>
          </a:p>
        </p:txBody>
      </p:sp>
      <p:sp>
        <p:nvSpPr>
          <p:cNvPr id="379" name="Body Level One…"/>
          <p:cNvSpPr txBox="1">
            <a:spLocks noGrp="1"/>
          </p:cNvSpPr>
          <p:nvPr>
            <p:ph type="body" sz="half" idx="1"/>
          </p:nvPr>
        </p:nvSpPr>
        <p:spPr>
          <a:xfrm>
            <a:off x="1219200" y="1784350"/>
            <a:ext cx="5080000" cy="4572000"/>
          </a:xfrm>
          <a:prstGeom prst="rect">
            <a:avLst/>
          </a:prstGeom>
        </p:spPr>
        <p:txBody>
          <a:bodyPr lIns="45719" tIns="45719" rIns="45719" bIns="45719"/>
          <a:lstStyle>
            <a:lvl1pPr marL="411162" indent="-342900">
              <a:lnSpc>
                <a:spcPct val="100000"/>
              </a:lnSpc>
              <a:spcBef>
                <a:spcPts val="700"/>
              </a:spcBef>
              <a:buClr>
                <a:srgbClr val="D6ECFF"/>
              </a:buClr>
              <a:buSzPct val="95000"/>
              <a:buFontTx/>
              <a:buChar char="▪"/>
              <a:defRPr sz="3000">
                <a:latin typeface="Book Antiqua"/>
                <a:ea typeface="Book Antiqua"/>
                <a:cs typeface="Book Antiqua"/>
                <a:sym typeface="Book Antiqua"/>
              </a:defRPr>
            </a:lvl1pPr>
            <a:lvl2pPr marL="783736" indent="-329711">
              <a:lnSpc>
                <a:spcPct val="100000"/>
              </a:lnSpc>
              <a:spcBef>
                <a:spcPts val="700"/>
              </a:spcBef>
              <a:buClr>
                <a:srgbClr val="D6ECFF"/>
              </a:buClr>
              <a:buFontTx/>
              <a:buChar char="▫"/>
              <a:defRPr sz="3000">
                <a:latin typeface="Book Antiqua"/>
                <a:ea typeface="Book Antiqua"/>
                <a:cs typeface="Book Antiqua"/>
                <a:sym typeface="Book Antiqua"/>
              </a:defRPr>
            </a:lvl2pPr>
            <a:lvl3pPr marL="1052512" indent="-285750">
              <a:lnSpc>
                <a:spcPct val="100000"/>
              </a:lnSpc>
              <a:spcBef>
                <a:spcPts val="700"/>
              </a:spcBef>
              <a:buClr>
                <a:srgbClr val="D6ECFF"/>
              </a:buClr>
              <a:buFontTx/>
              <a:buChar char="◾"/>
              <a:defRPr sz="3000">
                <a:latin typeface="Book Antiqua"/>
                <a:ea typeface="Book Antiqua"/>
                <a:cs typeface="Book Antiqua"/>
                <a:sym typeface="Book Antiqua"/>
              </a:defRPr>
            </a:lvl3pPr>
            <a:lvl4pPr marL="1343602" indent="-311727">
              <a:lnSpc>
                <a:spcPct val="100000"/>
              </a:lnSpc>
              <a:spcBef>
                <a:spcPts val="700"/>
              </a:spcBef>
              <a:buClr>
                <a:srgbClr val="D6ECFF"/>
              </a:buClr>
              <a:buFontTx/>
              <a:buChar char=""/>
              <a:defRPr sz="3000">
                <a:latin typeface="Book Antiqua"/>
                <a:ea typeface="Book Antiqua"/>
                <a:cs typeface="Book Antiqua"/>
                <a:sym typeface="Book Antiqua"/>
              </a:defRPr>
            </a:lvl4pPr>
            <a:lvl5pPr marL="1585912" indent="-314325">
              <a:lnSpc>
                <a:spcPct val="100000"/>
              </a:lnSpc>
              <a:spcBef>
                <a:spcPts val="700"/>
              </a:spcBef>
              <a:buClr>
                <a:srgbClr val="D6ECFF"/>
              </a:buClr>
              <a:buFontTx/>
              <a:buChar char="●"/>
              <a:defRPr sz="3000">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380" name="Text Placeholder 3"/>
          <p:cNvSpPr>
            <a:spLocks noGrp="1"/>
          </p:cNvSpPr>
          <p:nvPr>
            <p:ph type="body" sz="half" idx="21"/>
          </p:nvPr>
        </p:nvSpPr>
        <p:spPr>
          <a:xfrm>
            <a:off x="6502400" y="1784350"/>
            <a:ext cx="5080000" cy="4572000"/>
          </a:xfrm>
          <a:prstGeom prst="rect">
            <a:avLst/>
          </a:prstGeom>
        </p:spPr>
        <p:txBody>
          <a:bodyPr lIns="45719" tIns="45719" rIns="45719" bIns="45719"/>
          <a:lstStyle/>
          <a:p>
            <a:pPr marL="411162" indent="-342900">
              <a:lnSpc>
                <a:spcPct val="100000"/>
              </a:lnSpc>
              <a:spcBef>
                <a:spcPts val="700"/>
              </a:spcBef>
              <a:buClr>
                <a:srgbClr val="D6ECFF"/>
              </a:buClr>
              <a:buSzPct val="95000"/>
              <a:buFontTx/>
              <a:buChar char="▪"/>
              <a:defRPr sz="3000">
                <a:latin typeface="Book Antiqua"/>
                <a:ea typeface="Book Antiqua"/>
                <a:cs typeface="Book Antiqua"/>
                <a:sym typeface="Book Antiqua"/>
              </a:defRPr>
            </a:pPr>
            <a:endParaRPr/>
          </a:p>
        </p:txBody>
      </p:sp>
      <p:sp>
        <p:nvSpPr>
          <p:cNvPr id="381" name="Slide Number"/>
          <p:cNvSpPr txBox="1">
            <a:spLocks noGrp="1"/>
          </p:cNvSpPr>
          <p:nvPr>
            <p:ph type="sldNum" sz="quarter" idx="2"/>
          </p:nvPr>
        </p:nvSpPr>
        <p:spPr>
          <a:xfrm>
            <a:off x="11480800" y="6512560"/>
            <a:ext cx="256540" cy="269241"/>
          </a:xfrm>
          <a:prstGeom prst="rect">
            <a:avLst/>
          </a:prstGeom>
        </p:spPr>
        <p:txBody>
          <a:bodyPr lIns="45719" tIns="45719" rIns="45719" bIns="45719" anchor="b"/>
          <a:lstStyle>
            <a:lvl1pPr algn="l">
              <a:defRPr sz="1200">
                <a:solidFill>
                  <a:srgbClr val="D6ECFF"/>
                </a:solidFill>
                <a:latin typeface="Book Antiqua"/>
                <a:ea typeface="Book Antiqua"/>
                <a:cs typeface="Book Antiqua"/>
                <a:sym typeface="Book Antiqua"/>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Content">
    <p:bg>
      <p:bgPr>
        <a:gradFill flip="none" rotWithShape="1">
          <a:gsLst>
            <a:gs pos="0">
              <a:srgbClr val="000000"/>
            </a:gs>
            <a:gs pos="64999">
              <a:srgbClr val="000000"/>
            </a:gs>
            <a:gs pos="100000">
              <a:srgbClr val="5A77A9"/>
            </a:gs>
          </a:gsLst>
          <a:lin ang="5400000" scaled="0"/>
        </a:gradFill>
        <a:effectLst/>
      </p:bgPr>
    </p:bg>
    <p:spTree>
      <p:nvGrpSpPr>
        <p:cNvPr id="1" name=""/>
        <p:cNvGrpSpPr/>
        <p:nvPr/>
      </p:nvGrpSpPr>
      <p:grpSpPr>
        <a:xfrm>
          <a:off x="0" y="0"/>
          <a:ext cx="0" cy="0"/>
          <a:chOff x="0" y="0"/>
          <a:chExt cx="0" cy="0"/>
        </a:xfrm>
      </p:grpSpPr>
      <p:sp>
        <p:nvSpPr>
          <p:cNvPr id="388" name="Rectangle 6"/>
          <p:cNvSpPr/>
          <p:nvPr/>
        </p:nvSpPr>
        <p:spPr>
          <a:xfrm>
            <a:off x="0" y="0"/>
            <a:ext cx="487363" cy="6854825"/>
          </a:xfrm>
          <a:prstGeom prst="rect">
            <a:avLst/>
          </a:prstGeom>
          <a:solidFill>
            <a:srgbClr val="FFFFFF"/>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389" name="Rectangle 7"/>
          <p:cNvSpPr/>
          <p:nvPr/>
        </p:nvSpPr>
        <p:spPr>
          <a:xfrm>
            <a:off x="341313" y="5046662"/>
            <a:ext cx="96838" cy="1692276"/>
          </a:xfrm>
          <a:prstGeom prst="rect">
            <a:avLst/>
          </a:prstGeom>
          <a:solidFill>
            <a:srgbClr val="EA157A"/>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390" name="Rectangle 8"/>
          <p:cNvSpPr/>
          <p:nvPr/>
        </p:nvSpPr>
        <p:spPr>
          <a:xfrm>
            <a:off x="341313" y="4797425"/>
            <a:ext cx="96838" cy="228600"/>
          </a:xfrm>
          <a:prstGeom prst="rect">
            <a:avLst/>
          </a:prstGeom>
          <a:solidFill>
            <a:srgbClr val="FEB80A"/>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391" name="Rectangle 9"/>
          <p:cNvSpPr/>
          <p:nvPr/>
        </p:nvSpPr>
        <p:spPr>
          <a:xfrm>
            <a:off x="341313" y="4637087"/>
            <a:ext cx="96838" cy="138113"/>
          </a:xfrm>
          <a:prstGeom prst="rect">
            <a:avLst/>
          </a:prstGeom>
          <a:solidFill>
            <a:srgbClr val="4E5B6F"/>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392" name="Rectangle 10"/>
          <p:cNvSpPr/>
          <p:nvPr/>
        </p:nvSpPr>
        <p:spPr>
          <a:xfrm>
            <a:off x="341313" y="4541837"/>
            <a:ext cx="96838" cy="74613"/>
          </a:xfrm>
          <a:prstGeom prst="rect">
            <a:avLst/>
          </a:prstGeom>
          <a:solidFill>
            <a:srgbClr val="EA157A"/>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393" name="Rectangle 11"/>
          <p:cNvSpPr/>
          <p:nvPr/>
        </p:nvSpPr>
        <p:spPr>
          <a:xfrm>
            <a:off x="412750" y="681037"/>
            <a:ext cx="61914" cy="365126"/>
          </a:xfrm>
          <a:prstGeom prst="rect">
            <a:avLst/>
          </a:prstGeom>
          <a:solidFill>
            <a:srgbClr val="000000"/>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394" name="Rectangle 14"/>
          <p:cNvSpPr/>
          <p:nvPr/>
        </p:nvSpPr>
        <p:spPr>
          <a:xfrm>
            <a:off x="357188" y="681037"/>
            <a:ext cx="38101" cy="365126"/>
          </a:xfrm>
          <a:prstGeom prst="rect">
            <a:avLst/>
          </a:prstGeom>
          <a:solidFill>
            <a:srgbClr val="000000"/>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395" name="Rectangle 15"/>
          <p:cNvSpPr/>
          <p:nvPr/>
        </p:nvSpPr>
        <p:spPr>
          <a:xfrm>
            <a:off x="331788" y="681037"/>
            <a:ext cx="12701" cy="365126"/>
          </a:xfrm>
          <a:prstGeom prst="rect">
            <a:avLst/>
          </a:prstGeom>
          <a:solidFill>
            <a:srgbClr val="000000"/>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396" name="Rectangle 16"/>
          <p:cNvSpPr/>
          <p:nvPr/>
        </p:nvSpPr>
        <p:spPr>
          <a:xfrm>
            <a:off x="295275" y="681037"/>
            <a:ext cx="12701" cy="365126"/>
          </a:xfrm>
          <a:prstGeom prst="rect">
            <a:avLst/>
          </a:prstGeom>
          <a:solidFill>
            <a:srgbClr val="000000"/>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397" name="Body Level One…"/>
          <p:cNvSpPr txBox="1">
            <a:spLocks noGrp="1"/>
          </p:cNvSpPr>
          <p:nvPr>
            <p:ph type="body" idx="1"/>
          </p:nvPr>
        </p:nvSpPr>
        <p:spPr>
          <a:xfrm>
            <a:off x="1219200" y="512764"/>
            <a:ext cx="10363200" cy="5843588"/>
          </a:xfrm>
          <a:prstGeom prst="rect">
            <a:avLst/>
          </a:prstGeom>
        </p:spPr>
        <p:txBody>
          <a:bodyPr lIns="45719" tIns="45719" rIns="45719" bIns="45719"/>
          <a:lstStyle>
            <a:lvl1pPr marL="411162" indent="-342900">
              <a:lnSpc>
                <a:spcPct val="100000"/>
              </a:lnSpc>
              <a:spcBef>
                <a:spcPts val="700"/>
              </a:spcBef>
              <a:buClr>
                <a:srgbClr val="D6ECFF"/>
              </a:buClr>
              <a:buSzPct val="95000"/>
              <a:buFontTx/>
              <a:buChar char="▪"/>
              <a:defRPr sz="3000">
                <a:latin typeface="Book Antiqua"/>
                <a:ea typeface="Book Antiqua"/>
                <a:cs typeface="Book Antiqua"/>
                <a:sym typeface="Book Antiqua"/>
              </a:defRPr>
            </a:lvl1pPr>
            <a:lvl2pPr marL="783736" indent="-329711">
              <a:lnSpc>
                <a:spcPct val="100000"/>
              </a:lnSpc>
              <a:spcBef>
                <a:spcPts val="700"/>
              </a:spcBef>
              <a:buClr>
                <a:srgbClr val="D6ECFF"/>
              </a:buClr>
              <a:buFontTx/>
              <a:buChar char="▫"/>
              <a:defRPr sz="3000">
                <a:latin typeface="Book Antiqua"/>
                <a:ea typeface="Book Antiqua"/>
                <a:cs typeface="Book Antiqua"/>
                <a:sym typeface="Book Antiqua"/>
              </a:defRPr>
            </a:lvl2pPr>
            <a:lvl3pPr marL="1052512" indent="-285750">
              <a:lnSpc>
                <a:spcPct val="100000"/>
              </a:lnSpc>
              <a:spcBef>
                <a:spcPts val="700"/>
              </a:spcBef>
              <a:buClr>
                <a:srgbClr val="D6ECFF"/>
              </a:buClr>
              <a:buFontTx/>
              <a:buChar char="◾"/>
              <a:defRPr sz="3000">
                <a:latin typeface="Book Antiqua"/>
                <a:ea typeface="Book Antiqua"/>
                <a:cs typeface="Book Antiqua"/>
                <a:sym typeface="Book Antiqua"/>
              </a:defRPr>
            </a:lvl3pPr>
            <a:lvl4pPr marL="1343602" indent="-311727">
              <a:lnSpc>
                <a:spcPct val="100000"/>
              </a:lnSpc>
              <a:spcBef>
                <a:spcPts val="700"/>
              </a:spcBef>
              <a:buClr>
                <a:srgbClr val="D6ECFF"/>
              </a:buClr>
              <a:buFontTx/>
              <a:buChar char=""/>
              <a:defRPr sz="3000">
                <a:latin typeface="Book Antiqua"/>
                <a:ea typeface="Book Antiqua"/>
                <a:cs typeface="Book Antiqua"/>
                <a:sym typeface="Book Antiqua"/>
              </a:defRPr>
            </a:lvl4pPr>
            <a:lvl5pPr marL="1585912" indent="-314325">
              <a:lnSpc>
                <a:spcPct val="100000"/>
              </a:lnSpc>
              <a:spcBef>
                <a:spcPts val="700"/>
              </a:spcBef>
              <a:buClr>
                <a:srgbClr val="D6ECFF"/>
              </a:buClr>
              <a:buFontTx/>
              <a:buChar char="●"/>
              <a:defRPr sz="3000">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398" name="Slide Number"/>
          <p:cNvSpPr txBox="1">
            <a:spLocks noGrp="1"/>
          </p:cNvSpPr>
          <p:nvPr>
            <p:ph type="sldNum" sz="quarter" idx="2"/>
          </p:nvPr>
        </p:nvSpPr>
        <p:spPr>
          <a:xfrm>
            <a:off x="11480800" y="6512560"/>
            <a:ext cx="256540" cy="269241"/>
          </a:xfrm>
          <a:prstGeom prst="rect">
            <a:avLst/>
          </a:prstGeom>
        </p:spPr>
        <p:txBody>
          <a:bodyPr lIns="45719" tIns="45719" rIns="45719" bIns="45719" anchor="b"/>
          <a:lstStyle>
            <a:lvl1pPr algn="l">
              <a:defRPr sz="1200">
                <a:solidFill>
                  <a:srgbClr val="D6ECFF"/>
                </a:solidFill>
                <a:latin typeface="Book Antiqua"/>
                <a:ea typeface="Book Antiqua"/>
                <a:cs typeface="Book Antiqua"/>
                <a:sym typeface="Book Antiqua"/>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Body Level One…"/>
          <p:cNvSpPr txBox="1">
            <a:spLocks noGrp="1"/>
          </p:cNvSpPr>
          <p:nvPr>
            <p:ph type="body" sz="quarter" idx="1"/>
          </p:nvPr>
        </p:nvSpPr>
        <p:spPr>
          <a:xfrm>
            <a:off x="1219200" y="3632200"/>
            <a:ext cx="9753600" cy="1016000"/>
          </a:xfrm>
          <a:prstGeom prst="rect">
            <a:avLst/>
          </a:prstGeom>
        </p:spPr>
        <p:txBody>
          <a:bodyPr/>
          <a:lstStyle>
            <a:lvl1pPr marL="0" indent="0" algn="ctr">
              <a:spcBef>
                <a:spcPts val="0"/>
              </a:spcBef>
              <a:buClrTx/>
              <a:buSzTx/>
              <a:buFontTx/>
              <a:buNone/>
            </a:lvl1pPr>
            <a:lvl2pPr marL="0" indent="457242" algn="ctr">
              <a:spcBef>
                <a:spcPts val="0"/>
              </a:spcBef>
              <a:buClrTx/>
              <a:buSzTx/>
              <a:buFontTx/>
              <a:buNone/>
            </a:lvl2pPr>
            <a:lvl3pPr marL="0" indent="914484" algn="ctr">
              <a:spcBef>
                <a:spcPts val="0"/>
              </a:spcBef>
              <a:buClrTx/>
              <a:buSzTx/>
              <a:buFontTx/>
              <a:buNone/>
            </a:lvl3pPr>
            <a:lvl4pPr marL="0" indent="1371725" algn="ctr">
              <a:spcBef>
                <a:spcPts val="0"/>
              </a:spcBef>
              <a:buClrTx/>
              <a:buSzTx/>
              <a:buFontTx/>
              <a:buNone/>
            </a:lvl4pPr>
            <a:lvl5pPr marL="0" indent="1828967" algn="ctr">
              <a:spcBef>
                <a:spcPts val="0"/>
              </a:spcBef>
              <a:buClrTx/>
              <a:buSzTx/>
              <a:buFontTx/>
              <a:buNone/>
            </a:lvl5pPr>
          </a:lstStyle>
          <a:p>
            <a:r>
              <a:t>Body Level One</a:t>
            </a:r>
          </a:p>
          <a:p>
            <a:pPr lvl="1"/>
            <a:r>
              <a:t>Body Level Two</a:t>
            </a:r>
          </a:p>
          <a:p>
            <a:pPr lvl="2"/>
            <a:r>
              <a:t>Body Level Three</a:t>
            </a:r>
          </a:p>
          <a:p>
            <a:pPr lvl="3"/>
            <a:r>
              <a:t>Body Level Four</a:t>
            </a:r>
          </a:p>
          <a:p>
            <a:pPr lvl="4"/>
            <a:r>
              <a:t>Body Level Five</a:t>
            </a:r>
          </a:p>
        </p:txBody>
      </p:sp>
      <p:sp>
        <p:nvSpPr>
          <p:cNvPr id="30" name="Title Text"/>
          <p:cNvSpPr txBox="1">
            <a:spLocks noGrp="1"/>
          </p:cNvSpPr>
          <p:nvPr>
            <p:ph type="title"/>
          </p:nvPr>
        </p:nvSpPr>
        <p:spPr>
          <a:xfrm>
            <a:off x="1219200" y="1524003"/>
            <a:ext cx="9753600" cy="1992598"/>
          </a:xfrm>
          <a:prstGeom prst="rect">
            <a:avLst/>
          </a:prstGeom>
        </p:spPr>
        <p:txBody>
          <a:bodyPr/>
          <a:lstStyle>
            <a:lvl1pPr algn="ctr">
              <a:defRPr sz="3300"/>
            </a:lvl1p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1_Blank">
    <p:bg>
      <p:bgPr>
        <a:gradFill flip="none" rotWithShape="1">
          <a:gsLst>
            <a:gs pos="0">
              <a:srgbClr val="000000"/>
            </a:gs>
            <a:gs pos="64999">
              <a:srgbClr val="000000"/>
            </a:gs>
            <a:gs pos="100000">
              <a:srgbClr val="5A77A9"/>
            </a:gs>
          </a:gsLst>
          <a:lin ang="5400000" scaled="0"/>
        </a:gradFill>
        <a:effectLst/>
      </p:bgPr>
    </p:bg>
    <p:spTree>
      <p:nvGrpSpPr>
        <p:cNvPr id="1" name=""/>
        <p:cNvGrpSpPr/>
        <p:nvPr/>
      </p:nvGrpSpPr>
      <p:grpSpPr>
        <a:xfrm>
          <a:off x="0" y="0"/>
          <a:ext cx="0" cy="0"/>
          <a:chOff x="0" y="0"/>
          <a:chExt cx="0" cy="0"/>
        </a:xfrm>
      </p:grpSpPr>
      <p:sp>
        <p:nvSpPr>
          <p:cNvPr id="405" name="Rectangle 6"/>
          <p:cNvSpPr/>
          <p:nvPr/>
        </p:nvSpPr>
        <p:spPr>
          <a:xfrm>
            <a:off x="0" y="0"/>
            <a:ext cx="487363" cy="6854825"/>
          </a:xfrm>
          <a:prstGeom prst="rect">
            <a:avLst/>
          </a:prstGeom>
          <a:solidFill>
            <a:srgbClr val="FFFFFF"/>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406" name="Rectangle 7"/>
          <p:cNvSpPr/>
          <p:nvPr/>
        </p:nvSpPr>
        <p:spPr>
          <a:xfrm>
            <a:off x="341313" y="5046662"/>
            <a:ext cx="96838" cy="1692276"/>
          </a:xfrm>
          <a:prstGeom prst="rect">
            <a:avLst/>
          </a:prstGeom>
          <a:solidFill>
            <a:srgbClr val="EA157A"/>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407" name="Rectangle 8"/>
          <p:cNvSpPr/>
          <p:nvPr/>
        </p:nvSpPr>
        <p:spPr>
          <a:xfrm>
            <a:off x="341313" y="4797425"/>
            <a:ext cx="96838" cy="228600"/>
          </a:xfrm>
          <a:prstGeom prst="rect">
            <a:avLst/>
          </a:prstGeom>
          <a:solidFill>
            <a:srgbClr val="FEB80A"/>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408" name="Rectangle 9"/>
          <p:cNvSpPr/>
          <p:nvPr/>
        </p:nvSpPr>
        <p:spPr>
          <a:xfrm>
            <a:off x="341313" y="4637087"/>
            <a:ext cx="96838" cy="138113"/>
          </a:xfrm>
          <a:prstGeom prst="rect">
            <a:avLst/>
          </a:prstGeom>
          <a:solidFill>
            <a:srgbClr val="4E5B6F"/>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409" name="Rectangle 10"/>
          <p:cNvSpPr/>
          <p:nvPr/>
        </p:nvSpPr>
        <p:spPr>
          <a:xfrm>
            <a:off x="341313" y="4541837"/>
            <a:ext cx="96838" cy="74613"/>
          </a:xfrm>
          <a:prstGeom prst="rect">
            <a:avLst/>
          </a:prstGeom>
          <a:solidFill>
            <a:srgbClr val="EA157A"/>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410" name="Rectangle 11"/>
          <p:cNvSpPr/>
          <p:nvPr/>
        </p:nvSpPr>
        <p:spPr>
          <a:xfrm>
            <a:off x="412750" y="681037"/>
            <a:ext cx="61914" cy="365126"/>
          </a:xfrm>
          <a:prstGeom prst="rect">
            <a:avLst/>
          </a:prstGeom>
          <a:solidFill>
            <a:srgbClr val="000000"/>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411" name="Rectangle 14"/>
          <p:cNvSpPr/>
          <p:nvPr/>
        </p:nvSpPr>
        <p:spPr>
          <a:xfrm>
            <a:off x="357188" y="681037"/>
            <a:ext cx="38101" cy="365126"/>
          </a:xfrm>
          <a:prstGeom prst="rect">
            <a:avLst/>
          </a:prstGeom>
          <a:solidFill>
            <a:srgbClr val="000000"/>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412" name="Rectangle 15"/>
          <p:cNvSpPr/>
          <p:nvPr/>
        </p:nvSpPr>
        <p:spPr>
          <a:xfrm>
            <a:off x="331788" y="681037"/>
            <a:ext cx="12701" cy="365126"/>
          </a:xfrm>
          <a:prstGeom prst="rect">
            <a:avLst/>
          </a:prstGeom>
          <a:solidFill>
            <a:srgbClr val="000000"/>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413" name="Rectangle 16"/>
          <p:cNvSpPr/>
          <p:nvPr/>
        </p:nvSpPr>
        <p:spPr>
          <a:xfrm>
            <a:off x="295275" y="681037"/>
            <a:ext cx="12701" cy="365126"/>
          </a:xfrm>
          <a:prstGeom prst="rect">
            <a:avLst/>
          </a:prstGeom>
          <a:solidFill>
            <a:srgbClr val="000000"/>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414" name="Slide Number"/>
          <p:cNvSpPr txBox="1">
            <a:spLocks noGrp="1"/>
          </p:cNvSpPr>
          <p:nvPr>
            <p:ph type="sldNum" sz="quarter" idx="2"/>
          </p:nvPr>
        </p:nvSpPr>
        <p:spPr>
          <a:xfrm>
            <a:off x="11480800" y="6512560"/>
            <a:ext cx="256540" cy="269241"/>
          </a:xfrm>
          <a:prstGeom prst="rect">
            <a:avLst/>
          </a:prstGeom>
        </p:spPr>
        <p:txBody>
          <a:bodyPr lIns="45719" tIns="45719" rIns="45719" bIns="45719" anchor="b"/>
          <a:lstStyle>
            <a:lvl1pPr algn="l">
              <a:defRPr sz="1200">
                <a:solidFill>
                  <a:srgbClr val="D6ECFF"/>
                </a:solidFill>
                <a:latin typeface="Book Antiqua"/>
                <a:ea typeface="Book Antiqua"/>
                <a:cs typeface="Book Antiqua"/>
                <a:sym typeface="Book Antiqua"/>
              </a:defRPr>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le, 2 Content and Text">
    <p:bg>
      <p:bgPr>
        <a:gradFill flip="none" rotWithShape="1">
          <a:gsLst>
            <a:gs pos="0">
              <a:srgbClr val="000000"/>
            </a:gs>
            <a:gs pos="64999">
              <a:srgbClr val="000000"/>
            </a:gs>
            <a:gs pos="100000">
              <a:srgbClr val="5A77A9"/>
            </a:gs>
          </a:gsLst>
          <a:lin ang="5400000" scaled="0"/>
        </a:gradFill>
        <a:effectLst/>
      </p:bgPr>
    </p:bg>
    <p:spTree>
      <p:nvGrpSpPr>
        <p:cNvPr id="1" name=""/>
        <p:cNvGrpSpPr/>
        <p:nvPr/>
      </p:nvGrpSpPr>
      <p:grpSpPr>
        <a:xfrm>
          <a:off x="0" y="0"/>
          <a:ext cx="0" cy="0"/>
          <a:chOff x="0" y="0"/>
          <a:chExt cx="0" cy="0"/>
        </a:xfrm>
      </p:grpSpPr>
      <p:sp>
        <p:nvSpPr>
          <p:cNvPr id="421" name="Rectangle 6"/>
          <p:cNvSpPr/>
          <p:nvPr/>
        </p:nvSpPr>
        <p:spPr>
          <a:xfrm>
            <a:off x="0" y="0"/>
            <a:ext cx="487363" cy="6854825"/>
          </a:xfrm>
          <a:prstGeom prst="rect">
            <a:avLst/>
          </a:prstGeom>
          <a:solidFill>
            <a:srgbClr val="FFFFFF"/>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422" name="Rectangle 7"/>
          <p:cNvSpPr/>
          <p:nvPr/>
        </p:nvSpPr>
        <p:spPr>
          <a:xfrm>
            <a:off x="341313" y="5046662"/>
            <a:ext cx="96838" cy="1692276"/>
          </a:xfrm>
          <a:prstGeom prst="rect">
            <a:avLst/>
          </a:prstGeom>
          <a:solidFill>
            <a:srgbClr val="EA157A"/>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423" name="Rectangle 8"/>
          <p:cNvSpPr/>
          <p:nvPr/>
        </p:nvSpPr>
        <p:spPr>
          <a:xfrm>
            <a:off x="341313" y="4797425"/>
            <a:ext cx="96838" cy="228600"/>
          </a:xfrm>
          <a:prstGeom prst="rect">
            <a:avLst/>
          </a:prstGeom>
          <a:solidFill>
            <a:srgbClr val="FEB80A"/>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424" name="Rectangle 9"/>
          <p:cNvSpPr/>
          <p:nvPr/>
        </p:nvSpPr>
        <p:spPr>
          <a:xfrm>
            <a:off x="341313" y="4637087"/>
            <a:ext cx="96838" cy="138113"/>
          </a:xfrm>
          <a:prstGeom prst="rect">
            <a:avLst/>
          </a:prstGeom>
          <a:solidFill>
            <a:srgbClr val="4E5B6F"/>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425" name="Rectangle 10"/>
          <p:cNvSpPr/>
          <p:nvPr/>
        </p:nvSpPr>
        <p:spPr>
          <a:xfrm>
            <a:off x="341313" y="4541837"/>
            <a:ext cx="96838" cy="74613"/>
          </a:xfrm>
          <a:prstGeom prst="rect">
            <a:avLst/>
          </a:prstGeom>
          <a:solidFill>
            <a:srgbClr val="EA157A"/>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426" name="Rectangle 11"/>
          <p:cNvSpPr/>
          <p:nvPr/>
        </p:nvSpPr>
        <p:spPr>
          <a:xfrm>
            <a:off x="412750" y="681037"/>
            <a:ext cx="61914" cy="365126"/>
          </a:xfrm>
          <a:prstGeom prst="rect">
            <a:avLst/>
          </a:prstGeom>
          <a:solidFill>
            <a:srgbClr val="000000"/>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427" name="Rectangle 14"/>
          <p:cNvSpPr/>
          <p:nvPr/>
        </p:nvSpPr>
        <p:spPr>
          <a:xfrm>
            <a:off x="357188" y="681037"/>
            <a:ext cx="38101" cy="365126"/>
          </a:xfrm>
          <a:prstGeom prst="rect">
            <a:avLst/>
          </a:prstGeom>
          <a:solidFill>
            <a:srgbClr val="000000"/>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428" name="Rectangle 15"/>
          <p:cNvSpPr/>
          <p:nvPr/>
        </p:nvSpPr>
        <p:spPr>
          <a:xfrm>
            <a:off x="331788" y="681037"/>
            <a:ext cx="12701" cy="365126"/>
          </a:xfrm>
          <a:prstGeom prst="rect">
            <a:avLst/>
          </a:prstGeom>
          <a:solidFill>
            <a:srgbClr val="000000"/>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429" name="Rectangle 16"/>
          <p:cNvSpPr/>
          <p:nvPr/>
        </p:nvSpPr>
        <p:spPr>
          <a:xfrm>
            <a:off x="295275" y="681037"/>
            <a:ext cx="12701" cy="365126"/>
          </a:xfrm>
          <a:prstGeom prst="rect">
            <a:avLst/>
          </a:prstGeom>
          <a:solidFill>
            <a:srgbClr val="000000"/>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430" name="Title Text"/>
          <p:cNvSpPr txBox="1">
            <a:spLocks noGrp="1"/>
          </p:cNvSpPr>
          <p:nvPr>
            <p:ph type="title"/>
          </p:nvPr>
        </p:nvSpPr>
        <p:spPr>
          <a:xfrm>
            <a:off x="1219200" y="512762"/>
            <a:ext cx="10363200" cy="914401"/>
          </a:xfrm>
          <a:prstGeom prst="rect">
            <a:avLst/>
          </a:prstGeom>
        </p:spPr>
        <p:txBody>
          <a:bodyPr lIns="45719" tIns="45719" rIns="45719" bIns="45719" anchor="t"/>
          <a:lstStyle>
            <a:lvl1pPr>
              <a:lnSpc>
                <a:spcPct val="100000"/>
              </a:lnSpc>
              <a:defRPr sz="4000" cap="none" spc="-100">
                <a:solidFill>
                  <a:srgbClr val="C1EEFF"/>
                </a:solidFill>
                <a:latin typeface="Lucida Sans"/>
                <a:ea typeface="Lucida Sans"/>
                <a:cs typeface="Lucida Sans"/>
                <a:sym typeface="Lucida Sans"/>
              </a:defRPr>
            </a:lvl1pPr>
          </a:lstStyle>
          <a:p>
            <a:r>
              <a:t>Title Text</a:t>
            </a:r>
          </a:p>
        </p:txBody>
      </p:sp>
      <p:sp>
        <p:nvSpPr>
          <p:cNvPr id="431" name="Body Level One…"/>
          <p:cNvSpPr txBox="1">
            <a:spLocks noGrp="1"/>
          </p:cNvSpPr>
          <p:nvPr>
            <p:ph type="body" sz="quarter" idx="1"/>
          </p:nvPr>
        </p:nvSpPr>
        <p:spPr>
          <a:xfrm>
            <a:off x="1219200" y="1784350"/>
            <a:ext cx="5080000" cy="2209800"/>
          </a:xfrm>
          <a:prstGeom prst="rect">
            <a:avLst/>
          </a:prstGeom>
        </p:spPr>
        <p:txBody>
          <a:bodyPr lIns="45719" tIns="45719" rIns="45719" bIns="45719"/>
          <a:lstStyle>
            <a:lvl1pPr marL="411162" indent="-342900">
              <a:lnSpc>
                <a:spcPct val="100000"/>
              </a:lnSpc>
              <a:spcBef>
                <a:spcPts val="700"/>
              </a:spcBef>
              <a:buClr>
                <a:srgbClr val="D6ECFF"/>
              </a:buClr>
              <a:buSzPct val="95000"/>
              <a:buFontTx/>
              <a:buChar char="▪"/>
              <a:defRPr sz="3000">
                <a:latin typeface="Book Antiqua"/>
                <a:ea typeface="Book Antiqua"/>
                <a:cs typeface="Book Antiqua"/>
                <a:sym typeface="Book Antiqua"/>
              </a:defRPr>
            </a:lvl1pPr>
            <a:lvl2pPr marL="783736" indent="-329711">
              <a:lnSpc>
                <a:spcPct val="100000"/>
              </a:lnSpc>
              <a:spcBef>
                <a:spcPts val="700"/>
              </a:spcBef>
              <a:buClr>
                <a:srgbClr val="D6ECFF"/>
              </a:buClr>
              <a:buFontTx/>
              <a:buChar char="▫"/>
              <a:defRPr sz="3000">
                <a:latin typeface="Book Antiqua"/>
                <a:ea typeface="Book Antiqua"/>
                <a:cs typeface="Book Antiqua"/>
                <a:sym typeface="Book Antiqua"/>
              </a:defRPr>
            </a:lvl2pPr>
            <a:lvl3pPr marL="1052512" indent="-285750">
              <a:lnSpc>
                <a:spcPct val="100000"/>
              </a:lnSpc>
              <a:spcBef>
                <a:spcPts val="700"/>
              </a:spcBef>
              <a:buClr>
                <a:srgbClr val="D6ECFF"/>
              </a:buClr>
              <a:buFontTx/>
              <a:buChar char="◾"/>
              <a:defRPr sz="3000">
                <a:latin typeface="Book Antiqua"/>
                <a:ea typeface="Book Antiqua"/>
                <a:cs typeface="Book Antiqua"/>
                <a:sym typeface="Book Antiqua"/>
              </a:defRPr>
            </a:lvl3pPr>
            <a:lvl4pPr marL="1343602" indent="-311727">
              <a:lnSpc>
                <a:spcPct val="100000"/>
              </a:lnSpc>
              <a:spcBef>
                <a:spcPts val="700"/>
              </a:spcBef>
              <a:buClr>
                <a:srgbClr val="D6ECFF"/>
              </a:buClr>
              <a:buFontTx/>
              <a:buChar char=""/>
              <a:defRPr sz="3000">
                <a:latin typeface="Book Antiqua"/>
                <a:ea typeface="Book Antiqua"/>
                <a:cs typeface="Book Antiqua"/>
                <a:sym typeface="Book Antiqua"/>
              </a:defRPr>
            </a:lvl4pPr>
            <a:lvl5pPr marL="1585912" indent="-314325">
              <a:lnSpc>
                <a:spcPct val="100000"/>
              </a:lnSpc>
              <a:spcBef>
                <a:spcPts val="700"/>
              </a:spcBef>
              <a:buClr>
                <a:srgbClr val="D6ECFF"/>
              </a:buClr>
              <a:buFontTx/>
              <a:buChar char="●"/>
              <a:defRPr sz="3000">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432" name="Text Placeholder 4"/>
          <p:cNvSpPr>
            <a:spLocks noGrp="1"/>
          </p:cNvSpPr>
          <p:nvPr>
            <p:ph type="body" sz="half" idx="21"/>
          </p:nvPr>
        </p:nvSpPr>
        <p:spPr>
          <a:xfrm>
            <a:off x="6502400" y="1784350"/>
            <a:ext cx="5080000" cy="4572000"/>
          </a:xfrm>
          <a:prstGeom prst="rect">
            <a:avLst/>
          </a:prstGeom>
        </p:spPr>
        <p:txBody>
          <a:bodyPr lIns="45719" tIns="45719" rIns="45719" bIns="45719"/>
          <a:lstStyle/>
          <a:p>
            <a:pPr marL="411162" indent="-342900">
              <a:lnSpc>
                <a:spcPct val="100000"/>
              </a:lnSpc>
              <a:spcBef>
                <a:spcPts val="700"/>
              </a:spcBef>
              <a:buClr>
                <a:srgbClr val="D6ECFF"/>
              </a:buClr>
              <a:buSzPct val="95000"/>
              <a:buFontTx/>
              <a:buChar char="▪"/>
              <a:defRPr sz="3000">
                <a:latin typeface="Book Antiqua"/>
                <a:ea typeface="Book Antiqua"/>
                <a:cs typeface="Book Antiqua"/>
                <a:sym typeface="Book Antiqua"/>
              </a:defRPr>
            </a:pPr>
            <a:endParaRPr/>
          </a:p>
        </p:txBody>
      </p:sp>
      <p:sp>
        <p:nvSpPr>
          <p:cNvPr id="433" name="Slide Number"/>
          <p:cNvSpPr txBox="1">
            <a:spLocks noGrp="1"/>
          </p:cNvSpPr>
          <p:nvPr>
            <p:ph type="sldNum" sz="quarter" idx="2"/>
          </p:nvPr>
        </p:nvSpPr>
        <p:spPr>
          <a:xfrm>
            <a:off x="11480800" y="6512560"/>
            <a:ext cx="256540" cy="269241"/>
          </a:xfrm>
          <a:prstGeom prst="rect">
            <a:avLst/>
          </a:prstGeom>
        </p:spPr>
        <p:txBody>
          <a:bodyPr lIns="45719" tIns="45719" rIns="45719" bIns="45719" anchor="b"/>
          <a:lstStyle>
            <a:lvl1pPr algn="l">
              <a:defRPr sz="1200">
                <a:solidFill>
                  <a:srgbClr val="D6ECFF"/>
                </a:solidFill>
                <a:latin typeface="Book Antiqua"/>
                <a:ea typeface="Book Antiqua"/>
                <a:cs typeface="Book Antiqua"/>
                <a:sym typeface="Book Antiqua"/>
              </a:defRPr>
            </a:lvl1p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le, Text, and Content">
    <p:bg>
      <p:bgPr>
        <a:gradFill flip="none" rotWithShape="1">
          <a:gsLst>
            <a:gs pos="0">
              <a:srgbClr val="000000"/>
            </a:gs>
            <a:gs pos="64999">
              <a:srgbClr val="000000"/>
            </a:gs>
            <a:gs pos="100000">
              <a:srgbClr val="5A77A9"/>
            </a:gs>
          </a:gsLst>
          <a:lin ang="5400000" scaled="0"/>
        </a:gradFill>
        <a:effectLst/>
      </p:bgPr>
    </p:bg>
    <p:spTree>
      <p:nvGrpSpPr>
        <p:cNvPr id="1" name=""/>
        <p:cNvGrpSpPr/>
        <p:nvPr/>
      </p:nvGrpSpPr>
      <p:grpSpPr>
        <a:xfrm>
          <a:off x="0" y="0"/>
          <a:ext cx="0" cy="0"/>
          <a:chOff x="0" y="0"/>
          <a:chExt cx="0" cy="0"/>
        </a:xfrm>
      </p:grpSpPr>
      <p:sp>
        <p:nvSpPr>
          <p:cNvPr id="440" name="Rectangle 6"/>
          <p:cNvSpPr/>
          <p:nvPr/>
        </p:nvSpPr>
        <p:spPr>
          <a:xfrm>
            <a:off x="0" y="0"/>
            <a:ext cx="487363" cy="6854825"/>
          </a:xfrm>
          <a:prstGeom prst="rect">
            <a:avLst/>
          </a:prstGeom>
          <a:solidFill>
            <a:srgbClr val="FFFFFF"/>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441" name="Rectangle 7"/>
          <p:cNvSpPr/>
          <p:nvPr/>
        </p:nvSpPr>
        <p:spPr>
          <a:xfrm>
            <a:off x="341313" y="5046662"/>
            <a:ext cx="96838" cy="1692276"/>
          </a:xfrm>
          <a:prstGeom prst="rect">
            <a:avLst/>
          </a:prstGeom>
          <a:solidFill>
            <a:srgbClr val="EA157A"/>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442" name="Rectangle 8"/>
          <p:cNvSpPr/>
          <p:nvPr/>
        </p:nvSpPr>
        <p:spPr>
          <a:xfrm>
            <a:off x="341313" y="4797425"/>
            <a:ext cx="96838" cy="228600"/>
          </a:xfrm>
          <a:prstGeom prst="rect">
            <a:avLst/>
          </a:prstGeom>
          <a:solidFill>
            <a:srgbClr val="FEB80A"/>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443" name="Rectangle 9"/>
          <p:cNvSpPr/>
          <p:nvPr/>
        </p:nvSpPr>
        <p:spPr>
          <a:xfrm>
            <a:off x="341313" y="4637087"/>
            <a:ext cx="96838" cy="138113"/>
          </a:xfrm>
          <a:prstGeom prst="rect">
            <a:avLst/>
          </a:prstGeom>
          <a:solidFill>
            <a:srgbClr val="4E5B6F"/>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444" name="Rectangle 10"/>
          <p:cNvSpPr/>
          <p:nvPr/>
        </p:nvSpPr>
        <p:spPr>
          <a:xfrm>
            <a:off x="341313" y="4541837"/>
            <a:ext cx="96838" cy="74613"/>
          </a:xfrm>
          <a:prstGeom prst="rect">
            <a:avLst/>
          </a:prstGeom>
          <a:solidFill>
            <a:srgbClr val="EA157A"/>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445" name="Rectangle 11"/>
          <p:cNvSpPr/>
          <p:nvPr/>
        </p:nvSpPr>
        <p:spPr>
          <a:xfrm>
            <a:off x="412750" y="681037"/>
            <a:ext cx="61914" cy="365126"/>
          </a:xfrm>
          <a:prstGeom prst="rect">
            <a:avLst/>
          </a:prstGeom>
          <a:solidFill>
            <a:srgbClr val="000000"/>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446" name="Rectangle 14"/>
          <p:cNvSpPr/>
          <p:nvPr/>
        </p:nvSpPr>
        <p:spPr>
          <a:xfrm>
            <a:off x="357188" y="681037"/>
            <a:ext cx="38101" cy="365126"/>
          </a:xfrm>
          <a:prstGeom prst="rect">
            <a:avLst/>
          </a:prstGeom>
          <a:solidFill>
            <a:srgbClr val="000000"/>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447" name="Rectangle 15"/>
          <p:cNvSpPr/>
          <p:nvPr/>
        </p:nvSpPr>
        <p:spPr>
          <a:xfrm>
            <a:off x="331788" y="681037"/>
            <a:ext cx="12701" cy="365126"/>
          </a:xfrm>
          <a:prstGeom prst="rect">
            <a:avLst/>
          </a:prstGeom>
          <a:solidFill>
            <a:srgbClr val="000000"/>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448" name="Rectangle 16"/>
          <p:cNvSpPr/>
          <p:nvPr/>
        </p:nvSpPr>
        <p:spPr>
          <a:xfrm>
            <a:off x="295275" y="681037"/>
            <a:ext cx="12701" cy="365126"/>
          </a:xfrm>
          <a:prstGeom prst="rect">
            <a:avLst/>
          </a:prstGeom>
          <a:solidFill>
            <a:srgbClr val="000000"/>
          </a:solidFill>
          <a:ln w="12700">
            <a:miter lim="400000"/>
          </a:ln>
        </p:spPr>
        <p:txBody>
          <a:bodyPr lIns="45719" rIns="45719" anchor="ctr"/>
          <a:lstStyle/>
          <a:p>
            <a:pPr>
              <a:defRPr>
                <a:solidFill>
                  <a:srgbClr val="FFFFFF"/>
                </a:solidFill>
                <a:latin typeface="Book Antiqua"/>
                <a:ea typeface="Book Antiqua"/>
                <a:cs typeface="Book Antiqua"/>
                <a:sym typeface="Book Antiqua"/>
              </a:defRPr>
            </a:pPr>
            <a:endParaRPr/>
          </a:p>
        </p:txBody>
      </p:sp>
      <p:sp>
        <p:nvSpPr>
          <p:cNvPr id="449" name="Title Text"/>
          <p:cNvSpPr txBox="1">
            <a:spLocks noGrp="1"/>
          </p:cNvSpPr>
          <p:nvPr>
            <p:ph type="title"/>
          </p:nvPr>
        </p:nvSpPr>
        <p:spPr>
          <a:xfrm>
            <a:off x="1219200" y="512762"/>
            <a:ext cx="10363200" cy="914401"/>
          </a:xfrm>
          <a:prstGeom prst="rect">
            <a:avLst/>
          </a:prstGeom>
        </p:spPr>
        <p:txBody>
          <a:bodyPr lIns="45719" tIns="45719" rIns="45719" bIns="45719" anchor="t"/>
          <a:lstStyle>
            <a:lvl1pPr>
              <a:lnSpc>
                <a:spcPct val="100000"/>
              </a:lnSpc>
              <a:defRPr sz="4000" cap="none" spc="-100">
                <a:solidFill>
                  <a:srgbClr val="C1EEFF"/>
                </a:solidFill>
                <a:latin typeface="Lucida Sans"/>
                <a:ea typeface="Lucida Sans"/>
                <a:cs typeface="Lucida Sans"/>
                <a:sym typeface="Lucida Sans"/>
              </a:defRPr>
            </a:lvl1pPr>
          </a:lstStyle>
          <a:p>
            <a:r>
              <a:t>Title Text</a:t>
            </a:r>
          </a:p>
        </p:txBody>
      </p:sp>
      <p:sp>
        <p:nvSpPr>
          <p:cNvPr id="450" name="Body Level One…"/>
          <p:cNvSpPr txBox="1">
            <a:spLocks noGrp="1"/>
          </p:cNvSpPr>
          <p:nvPr>
            <p:ph type="body" sz="half" idx="1"/>
          </p:nvPr>
        </p:nvSpPr>
        <p:spPr>
          <a:xfrm>
            <a:off x="1219200" y="1784350"/>
            <a:ext cx="5080000" cy="4572000"/>
          </a:xfrm>
          <a:prstGeom prst="rect">
            <a:avLst/>
          </a:prstGeom>
        </p:spPr>
        <p:txBody>
          <a:bodyPr lIns="45719" tIns="45719" rIns="45719" bIns="45719"/>
          <a:lstStyle>
            <a:lvl1pPr marL="411162" indent="-342900">
              <a:lnSpc>
                <a:spcPct val="100000"/>
              </a:lnSpc>
              <a:spcBef>
                <a:spcPts val="700"/>
              </a:spcBef>
              <a:buClr>
                <a:srgbClr val="D6ECFF"/>
              </a:buClr>
              <a:buSzPct val="95000"/>
              <a:buFontTx/>
              <a:buChar char="▪"/>
              <a:defRPr sz="3000">
                <a:latin typeface="Book Antiqua"/>
                <a:ea typeface="Book Antiqua"/>
                <a:cs typeface="Book Antiqua"/>
                <a:sym typeface="Book Antiqua"/>
              </a:defRPr>
            </a:lvl1pPr>
            <a:lvl2pPr marL="783736" indent="-329711">
              <a:lnSpc>
                <a:spcPct val="100000"/>
              </a:lnSpc>
              <a:spcBef>
                <a:spcPts val="700"/>
              </a:spcBef>
              <a:buClr>
                <a:srgbClr val="D6ECFF"/>
              </a:buClr>
              <a:buFontTx/>
              <a:buChar char="▫"/>
              <a:defRPr sz="3000">
                <a:latin typeface="Book Antiqua"/>
                <a:ea typeface="Book Antiqua"/>
                <a:cs typeface="Book Antiqua"/>
                <a:sym typeface="Book Antiqua"/>
              </a:defRPr>
            </a:lvl2pPr>
            <a:lvl3pPr marL="1052512" indent="-285750">
              <a:lnSpc>
                <a:spcPct val="100000"/>
              </a:lnSpc>
              <a:spcBef>
                <a:spcPts val="700"/>
              </a:spcBef>
              <a:buClr>
                <a:srgbClr val="D6ECFF"/>
              </a:buClr>
              <a:buFontTx/>
              <a:buChar char="◾"/>
              <a:defRPr sz="3000">
                <a:latin typeface="Book Antiqua"/>
                <a:ea typeface="Book Antiqua"/>
                <a:cs typeface="Book Antiqua"/>
                <a:sym typeface="Book Antiqua"/>
              </a:defRPr>
            </a:lvl3pPr>
            <a:lvl4pPr marL="1343602" indent="-311727">
              <a:lnSpc>
                <a:spcPct val="100000"/>
              </a:lnSpc>
              <a:spcBef>
                <a:spcPts val="700"/>
              </a:spcBef>
              <a:buClr>
                <a:srgbClr val="D6ECFF"/>
              </a:buClr>
              <a:buFontTx/>
              <a:buChar char=""/>
              <a:defRPr sz="3000">
                <a:latin typeface="Book Antiqua"/>
                <a:ea typeface="Book Antiqua"/>
                <a:cs typeface="Book Antiqua"/>
                <a:sym typeface="Book Antiqua"/>
              </a:defRPr>
            </a:lvl4pPr>
            <a:lvl5pPr marL="1585912" indent="-314325">
              <a:lnSpc>
                <a:spcPct val="100000"/>
              </a:lnSpc>
              <a:spcBef>
                <a:spcPts val="700"/>
              </a:spcBef>
              <a:buClr>
                <a:srgbClr val="D6ECFF"/>
              </a:buClr>
              <a:buFontTx/>
              <a:buChar char="●"/>
              <a:defRPr sz="3000">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451" name="Slide Number"/>
          <p:cNvSpPr txBox="1">
            <a:spLocks noGrp="1"/>
          </p:cNvSpPr>
          <p:nvPr>
            <p:ph type="sldNum" sz="quarter" idx="2"/>
          </p:nvPr>
        </p:nvSpPr>
        <p:spPr>
          <a:xfrm>
            <a:off x="11480800" y="6512560"/>
            <a:ext cx="256540" cy="269241"/>
          </a:xfrm>
          <a:prstGeom prst="rect">
            <a:avLst/>
          </a:prstGeom>
        </p:spPr>
        <p:txBody>
          <a:bodyPr lIns="45719" tIns="45719" rIns="45719" bIns="45719" anchor="b"/>
          <a:lstStyle>
            <a:lvl1pPr algn="l">
              <a:defRPr sz="1200">
                <a:solidFill>
                  <a:srgbClr val="D6ECFF"/>
                </a:solidFill>
                <a:latin typeface="Book Antiqua"/>
                <a:ea typeface="Book Antiqua"/>
                <a:cs typeface="Book Antiqua"/>
                <a:sym typeface="Book Antiqua"/>
              </a:defRPr>
            </a:lvl1p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itle Slide">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58" name="Rectangle 7"/>
          <p:cNvSpPr/>
          <p:nvPr/>
        </p:nvSpPr>
        <p:spPr>
          <a:xfrm>
            <a:off x="0" y="2019300"/>
            <a:ext cx="12192000" cy="4106863"/>
          </a:xfrm>
          <a:prstGeom prst="rect">
            <a:avLst/>
          </a:prstGeom>
          <a:gradFill>
            <a:gsLst>
              <a:gs pos="0">
                <a:srgbClr val="DFDBD5">
                  <a:alpha val="0"/>
                </a:srgbClr>
              </a:gs>
              <a:gs pos="100000">
                <a:srgbClr val="DFDBD5"/>
              </a:gs>
            </a:gsLst>
            <a:lin ang="5400000"/>
          </a:gradFill>
          <a:ln w="12700">
            <a:miter lim="400000"/>
          </a:ln>
        </p:spPr>
        <p:txBody>
          <a:bodyPr lIns="45719" rIns="45719"/>
          <a:lstStyle/>
          <a:p>
            <a:pPr algn="l">
              <a:defRPr>
                <a:latin typeface="+mn-lt"/>
                <a:ea typeface="+mn-ea"/>
                <a:cs typeface="+mn-cs"/>
                <a:sym typeface="Arial"/>
              </a:defRPr>
            </a:pPr>
            <a:endParaRPr/>
          </a:p>
        </p:txBody>
      </p:sp>
      <p:pic>
        <p:nvPicPr>
          <p:cNvPr id="459" name="Picture 6" descr="Picture 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6126163"/>
            <a:ext cx="12192000" cy="731524"/>
          </a:xfrm>
          <a:prstGeom prst="rect">
            <a:avLst/>
          </a:prstGeom>
          <a:ln w="12700">
            <a:miter lim="400000"/>
          </a:ln>
        </p:spPr>
      </p:pic>
      <p:sp>
        <p:nvSpPr>
          <p:cNvPr id="460" name="Straight Connector 9"/>
          <p:cNvSpPr/>
          <p:nvPr/>
        </p:nvSpPr>
        <p:spPr>
          <a:xfrm>
            <a:off x="0" y="6127750"/>
            <a:ext cx="12192000" cy="0"/>
          </a:xfrm>
          <a:prstGeom prst="line">
            <a:avLst/>
          </a:prstGeom>
          <a:ln w="12700">
            <a:solidFill>
              <a:srgbClr val="000001">
                <a:alpha val="20000"/>
              </a:srgbClr>
            </a:solidFill>
          </a:ln>
        </p:spPr>
        <p:txBody>
          <a:bodyPr lIns="45719" rIns="45719"/>
          <a:lstStyle/>
          <a:p>
            <a:pPr algn="l">
              <a:defRPr>
                <a:solidFill>
                  <a:srgbClr val="FFFFFF"/>
                </a:solidFill>
              </a:defRPr>
            </a:pPr>
            <a:endParaRPr/>
          </a:p>
        </p:txBody>
      </p:sp>
      <p:sp>
        <p:nvSpPr>
          <p:cNvPr id="461" name="Straight Connector 3"/>
          <p:cNvSpPr/>
          <p:nvPr/>
        </p:nvSpPr>
        <p:spPr>
          <a:xfrm>
            <a:off x="2417763" y="3529012"/>
            <a:ext cx="8637587" cy="1"/>
          </a:xfrm>
          <a:prstGeom prst="line">
            <a:avLst/>
          </a:prstGeom>
          <a:ln w="31750">
            <a:solidFill>
              <a:srgbClr val="B71E42"/>
            </a:solidFill>
          </a:ln>
        </p:spPr>
        <p:txBody>
          <a:bodyPr lIns="45719" rIns="45719"/>
          <a:lstStyle/>
          <a:p>
            <a:pPr algn="l">
              <a:defRPr>
                <a:solidFill>
                  <a:srgbClr val="FFFFFF"/>
                </a:solidFill>
              </a:defRPr>
            </a:pPr>
            <a:endParaRPr/>
          </a:p>
        </p:txBody>
      </p:sp>
      <p:sp>
        <p:nvSpPr>
          <p:cNvPr id="462" name="Title Text"/>
          <p:cNvSpPr txBox="1">
            <a:spLocks noGrp="1"/>
          </p:cNvSpPr>
          <p:nvPr>
            <p:ph type="title"/>
          </p:nvPr>
        </p:nvSpPr>
        <p:spPr>
          <a:xfrm>
            <a:off x="2417778" y="802297"/>
            <a:ext cx="8637074" cy="2541432"/>
          </a:xfrm>
          <a:prstGeom prst="rect">
            <a:avLst/>
          </a:prstGeom>
        </p:spPr>
        <p:txBody>
          <a:bodyPr lIns="0" tIns="0" rIns="0" bIns="0"/>
          <a:lstStyle>
            <a:lvl1pPr>
              <a:lnSpc>
                <a:spcPct val="90000"/>
              </a:lnSpc>
              <a:defRPr sz="6600">
                <a:solidFill>
                  <a:srgbClr val="000000"/>
                </a:solidFill>
                <a:latin typeface="Gill Sans MT"/>
                <a:ea typeface="Gill Sans MT"/>
                <a:cs typeface="Gill Sans MT"/>
                <a:sym typeface="Gill Sans MT"/>
              </a:defRPr>
            </a:lvl1pPr>
          </a:lstStyle>
          <a:p>
            <a:r>
              <a:t>Title Text</a:t>
            </a:r>
          </a:p>
        </p:txBody>
      </p:sp>
      <p:sp>
        <p:nvSpPr>
          <p:cNvPr id="463" name="Body Level One…"/>
          <p:cNvSpPr txBox="1">
            <a:spLocks noGrp="1"/>
          </p:cNvSpPr>
          <p:nvPr>
            <p:ph type="body" sz="quarter" idx="1"/>
          </p:nvPr>
        </p:nvSpPr>
        <p:spPr>
          <a:xfrm>
            <a:off x="2417779" y="3531203"/>
            <a:ext cx="8637073" cy="977622"/>
          </a:xfrm>
          <a:prstGeom prst="rect">
            <a:avLst/>
          </a:prstGeom>
        </p:spPr>
        <p:txBody>
          <a:bodyPr lIns="91439" tIns="91439" rIns="91439" bIns="91439"/>
          <a:lstStyle>
            <a:lvl1pPr marL="0" indent="0">
              <a:lnSpc>
                <a:spcPct val="120000"/>
              </a:lnSpc>
              <a:spcBef>
                <a:spcPts val="1000"/>
              </a:spcBef>
              <a:buClrTx/>
              <a:buSzTx/>
              <a:buFontTx/>
              <a:buNone/>
              <a:defRPr sz="1800" cap="all">
                <a:solidFill>
                  <a:srgbClr val="000000"/>
                </a:solidFill>
                <a:latin typeface="Gill Sans MT"/>
                <a:ea typeface="Gill Sans MT"/>
                <a:cs typeface="Gill Sans MT"/>
                <a:sym typeface="Gill Sans MT"/>
              </a:defRPr>
            </a:lvl1pPr>
            <a:lvl2pPr marL="0" indent="457200">
              <a:lnSpc>
                <a:spcPct val="120000"/>
              </a:lnSpc>
              <a:spcBef>
                <a:spcPts val="1000"/>
              </a:spcBef>
              <a:buClrTx/>
              <a:buSzTx/>
              <a:buFontTx/>
              <a:buNone/>
              <a:defRPr sz="1800" cap="all">
                <a:solidFill>
                  <a:srgbClr val="000000"/>
                </a:solidFill>
                <a:latin typeface="Gill Sans MT"/>
                <a:ea typeface="Gill Sans MT"/>
                <a:cs typeface="Gill Sans MT"/>
                <a:sym typeface="Gill Sans MT"/>
              </a:defRPr>
            </a:lvl2pPr>
            <a:lvl3pPr marL="0" indent="914400">
              <a:lnSpc>
                <a:spcPct val="120000"/>
              </a:lnSpc>
              <a:spcBef>
                <a:spcPts val="1000"/>
              </a:spcBef>
              <a:buClrTx/>
              <a:buSzTx/>
              <a:buFontTx/>
              <a:buNone/>
              <a:defRPr sz="1800" cap="all">
                <a:solidFill>
                  <a:srgbClr val="000000"/>
                </a:solidFill>
                <a:latin typeface="Gill Sans MT"/>
                <a:ea typeface="Gill Sans MT"/>
                <a:cs typeface="Gill Sans MT"/>
                <a:sym typeface="Gill Sans MT"/>
              </a:defRPr>
            </a:lvl3pPr>
            <a:lvl4pPr marL="0" indent="1371600">
              <a:lnSpc>
                <a:spcPct val="120000"/>
              </a:lnSpc>
              <a:spcBef>
                <a:spcPts val="1000"/>
              </a:spcBef>
              <a:buClrTx/>
              <a:buSzTx/>
              <a:buFontTx/>
              <a:buNone/>
              <a:defRPr sz="1800" cap="all">
                <a:solidFill>
                  <a:srgbClr val="000000"/>
                </a:solidFill>
                <a:latin typeface="Gill Sans MT"/>
                <a:ea typeface="Gill Sans MT"/>
                <a:cs typeface="Gill Sans MT"/>
                <a:sym typeface="Gill Sans MT"/>
              </a:defRPr>
            </a:lvl4pPr>
            <a:lvl5pPr marL="0" indent="1828800">
              <a:lnSpc>
                <a:spcPct val="120000"/>
              </a:lnSpc>
              <a:spcBef>
                <a:spcPts val="1000"/>
              </a:spcBef>
              <a:buClrTx/>
              <a:buSzTx/>
              <a:buFontTx/>
              <a:buNone/>
              <a:defRPr sz="1800" cap="all">
                <a:solidFill>
                  <a:srgbClr val="000000"/>
                </a:solidFill>
                <a:latin typeface="Gill Sans MT"/>
                <a:ea typeface="Gill Sans MT"/>
                <a:cs typeface="Gill Sans MT"/>
                <a:sym typeface="Gill Sans MT"/>
              </a:defRPr>
            </a:lvl5pPr>
          </a:lstStyle>
          <a:p>
            <a:r>
              <a:t>Body Level One</a:t>
            </a:r>
          </a:p>
          <a:p>
            <a:pPr lvl="1"/>
            <a:r>
              <a:t>Body Level Two</a:t>
            </a:r>
          </a:p>
          <a:p>
            <a:pPr lvl="2"/>
            <a:r>
              <a:t>Body Level Three</a:t>
            </a:r>
          </a:p>
          <a:p>
            <a:pPr lvl="3"/>
            <a:r>
              <a:t>Body Level Four</a:t>
            </a:r>
          </a:p>
          <a:p>
            <a:pPr lvl="4"/>
            <a:r>
              <a:t>Body Level Five</a:t>
            </a:r>
          </a:p>
        </p:txBody>
      </p:sp>
      <p:sp>
        <p:nvSpPr>
          <p:cNvPr id="464" name="Slide Number"/>
          <p:cNvSpPr txBox="1">
            <a:spLocks noGrp="1"/>
          </p:cNvSpPr>
          <p:nvPr>
            <p:ph type="sldNum" sz="quarter" idx="2"/>
          </p:nvPr>
        </p:nvSpPr>
        <p:spPr>
          <a:xfrm>
            <a:off x="1748224" y="798512"/>
            <a:ext cx="499676" cy="486208"/>
          </a:xfrm>
          <a:prstGeom prst="rect">
            <a:avLst/>
          </a:prstGeom>
        </p:spPr>
        <p:txBody>
          <a:bodyPr lIns="45719" tIns="45719" rIns="45719" bIns="45719" anchor="t"/>
          <a:lstStyle>
            <a:lvl1pPr>
              <a:defRPr sz="2800">
                <a:solidFill>
                  <a:srgbClr val="B71E42"/>
                </a:solidFill>
              </a:defRPr>
            </a:lvl1p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Slide 0">
    <p:bg>
      <p:bgPr>
        <a:solidFill>
          <a:srgbClr val="232323"/>
        </a:solidFill>
        <a:effectLst/>
      </p:bgPr>
    </p:bg>
    <p:spTree>
      <p:nvGrpSpPr>
        <p:cNvPr id="1" name=""/>
        <p:cNvGrpSpPr/>
        <p:nvPr/>
      </p:nvGrpSpPr>
      <p:grpSpPr>
        <a:xfrm>
          <a:off x="0" y="0"/>
          <a:ext cx="0" cy="0"/>
          <a:chOff x="0" y="0"/>
          <a:chExt cx="0" cy="0"/>
        </a:xfrm>
      </p:grpSpPr>
      <p:sp>
        <p:nvSpPr>
          <p:cNvPr id="471" name="Title Text"/>
          <p:cNvSpPr txBox="1">
            <a:spLocks noGrp="1"/>
          </p:cNvSpPr>
          <p:nvPr>
            <p:ph type="title"/>
          </p:nvPr>
        </p:nvSpPr>
        <p:spPr>
          <a:xfrm>
            <a:off x="2417778" y="802297"/>
            <a:ext cx="8637074" cy="2541432"/>
          </a:xfrm>
          <a:prstGeom prst="rect">
            <a:avLst/>
          </a:prstGeom>
        </p:spPr>
        <p:txBody>
          <a:bodyPr lIns="0" tIns="0" rIns="0" bIns="0"/>
          <a:lstStyle>
            <a:lvl1pPr>
              <a:lnSpc>
                <a:spcPct val="90000"/>
              </a:lnSpc>
              <a:defRPr sz="6600">
                <a:solidFill>
                  <a:srgbClr val="000000"/>
                </a:solidFill>
                <a:latin typeface="Gill Sans MT"/>
                <a:ea typeface="Gill Sans MT"/>
                <a:cs typeface="Gill Sans MT"/>
                <a:sym typeface="Gill Sans MT"/>
              </a:defRPr>
            </a:lvl1pPr>
          </a:lstStyle>
          <a:p>
            <a:r>
              <a:t>Title Text</a:t>
            </a:r>
          </a:p>
        </p:txBody>
      </p:sp>
      <p:sp>
        <p:nvSpPr>
          <p:cNvPr id="472" name="Body Level One…"/>
          <p:cNvSpPr txBox="1">
            <a:spLocks noGrp="1"/>
          </p:cNvSpPr>
          <p:nvPr>
            <p:ph type="body" sz="quarter" idx="1"/>
          </p:nvPr>
        </p:nvSpPr>
        <p:spPr>
          <a:xfrm>
            <a:off x="2417779" y="3531203"/>
            <a:ext cx="8637073" cy="977622"/>
          </a:xfrm>
          <a:prstGeom prst="rect">
            <a:avLst/>
          </a:prstGeom>
        </p:spPr>
        <p:txBody>
          <a:bodyPr lIns="91439" tIns="91439" rIns="91439" bIns="91439"/>
          <a:lstStyle>
            <a:lvl1pPr marL="0" indent="0">
              <a:lnSpc>
                <a:spcPct val="120000"/>
              </a:lnSpc>
              <a:spcBef>
                <a:spcPts val="1000"/>
              </a:spcBef>
              <a:buClrTx/>
              <a:buSzTx/>
              <a:buFontTx/>
              <a:buNone/>
              <a:defRPr sz="1800" cap="all">
                <a:solidFill>
                  <a:srgbClr val="000000"/>
                </a:solidFill>
                <a:latin typeface="Gill Sans MT"/>
                <a:ea typeface="Gill Sans MT"/>
                <a:cs typeface="Gill Sans MT"/>
                <a:sym typeface="Gill Sans MT"/>
              </a:defRPr>
            </a:lvl1pPr>
            <a:lvl2pPr marL="0" indent="457200">
              <a:lnSpc>
                <a:spcPct val="120000"/>
              </a:lnSpc>
              <a:spcBef>
                <a:spcPts val="1000"/>
              </a:spcBef>
              <a:buClrTx/>
              <a:buSzTx/>
              <a:buFontTx/>
              <a:buNone/>
              <a:defRPr sz="1800" cap="all">
                <a:solidFill>
                  <a:srgbClr val="000000"/>
                </a:solidFill>
                <a:latin typeface="Gill Sans MT"/>
                <a:ea typeface="Gill Sans MT"/>
                <a:cs typeface="Gill Sans MT"/>
                <a:sym typeface="Gill Sans MT"/>
              </a:defRPr>
            </a:lvl2pPr>
            <a:lvl3pPr marL="0" indent="914400">
              <a:lnSpc>
                <a:spcPct val="120000"/>
              </a:lnSpc>
              <a:spcBef>
                <a:spcPts val="1000"/>
              </a:spcBef>
              <a:buClrTx/>
              <a:buSzTx/>
              <a:buFontTx/>
              <a:buNone/>
              <a:defRPr sz="1800" cap="all">
                <a:solidFill>
                  <a:srgbClr val="000000"/>
                </a:solidFill>
                <a:latin typeface="Gill Sans MT"/>
                <a:ea typeface="Gill Sans MT"/>
                <a:cs typeface="Gill Sans MT"/>
                <a:sym typeface="Gill Sans MT"/>
              </a:defRPr>
            </a:lvl3pPr>
            <a:lvl4pPr marL="0" indent="1371600">
              <a:lnSpc>
                <a:spcPct val="120000"/>
              </a:lnSpc>
              <a:spcBef>
                <a:spcPts val="1000"/>
              </a:spcBef>
              <a:buClrTx/>
              <a:buSzTx/>
              <a:buFontTx/>
              <a:buNone/>
              <a:defRPr sz="1800" cap="all">
                <a:solidFill>
                  <a:srgbClr val="000000"/>
                </a:solidFill>
                <a:latin typeface="Gill Sans MT"/>
                <a:ea typeface="Gill Sans MT"/>
                <a:cs typeface="Gill Sans MT"/>
                <a:sym typeface="Gill Sans MT"/>
              </a:defRPr>
            </a:lvl4pPr>
            <a:lvl5pPr marL="0" indent="1828800">
              <a:lnSpc>
                <a:spcPct val="120000"/>
              </a:lnSpc>
              <a:spcBef>
                <a:spcPts val="1000"/>
              </a:spcBef>
              <a:buClrTx/>
              <a:buSzTx/>
              <a:buFontTx/>
              <a:buNone/>
              <a:defRPr sz="1800" cap="all">
                <a:solidFill>
                  <a:srgbClr val="000000"/>
                </a:solidFill>
                <a:latin typeface="Gill Sans MT"/>
                <a:ea typeface="Gill Sans MT"/>
                <a:cs typeface="Gill Sans MT"/>
                <a:sym typeface="Gill Sans MT"/>
              </a:defRPr>
            </a:lvl5pPr>
          </a:lstStyle>
          <a:p>
            <a:r>
              <a:t>Body Level One</a:t>
            </a:r>
          </a:p>
          <a:p>
            <a:pPr lvl="1"/>
            <a:r>
              <a:t>Body Level Two</a:t>
            </a:r>
          </a:p>
          <a:p>
            <a:pPr lvl="2"/>
            <a:r>
              <a:t>Body Level Three</a:t>
            </a:r>
          </a:p>
          <a:p>
            <a:pPr lvl="3"/>
            <a:r>
              <a:t>Body Level Four</a:t>
            </a:r>
          </a:p>
          <a:p>
            <a:pPr lvl="4"/>
            <a:r>
              <a:t>Body Level Five</a:t>
            </a:r>
          </a:p>
        </p:txBody>
      </p:sp>
      <p:sp>
        <p:nvSpPr>
          <p:cNvPr id="473" name="Slide Number"/>
          <p:cNvSpPr txBox="1">
            <a:spLocks noGrp="1"/>
          </p:cNvSpPr>
          <p:nvPr>
            <p:ph type="sldNum" sz="quarter" idx="2"/>
          </p:nvPr>
        </p:nvSpPr>
        <p:spPr>
          <a:xfrm>
            <a:off x="1748224" y="798512"/>
            <a:ext cx="499676" cy="486208"/>
          </a:xfrm>
          <a:prstGeom prst="rect">
            <a:avLst/>
          </a:prstGeom>
        </p:spPr>
        <p:txBody>
          <a:bodyPr lIns="45719" tIns="45719" rIns="45719" bIns="45719" anchor="t"/>
          <a:lstStyle>
            <a:lvl1pPr>
              <a:defRPr sz="2800">
                <a:solidFill>
                  <a:srgbClr val="B71E42"/>
                </a:solidFill>
              </a:defRPr>
            </a:lvl1p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and Content">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80" name="Rectangle 7"/>
          <p:cNvSpPr/>
          <p:nvPr/>
        </p:nvSpPr>
        <p:spPr>
          <a:xfrm>
            <a:off x="0" y="2019300"/>
            <a:ext cx="12192000" cy="4106863"/>
          </a:xfrm>
          <a:prstGeom prst="rect">
            <a:avLst/>
          </a:prstGeom>
          <a:gradFill>
            <a:gsLst>
              <a:gs pos="0">
                <a:srgbClr val="DFDBD5">
                  <a:alpha val="0"/>
                </a:srgbClr>
              </a:gs>
              <a:gs pos="100000">
                <a:srgbClr val="DFDBD5"/>
              </a:gs>
            </a:gsLst>
            <a:lin ang="5400000"/>
          </a:gradFill>
          <a:ln w="12700">
            <a:miter lim="400000"/>
          </a:ln>
        </p:spPr>
        <p:txBody>
          <a:bodyPr lIns="45719" rIns="45719"/>
          <a:lstStyle/>
          <a:p>
            <a:pPr algn="l">
              <a:defRPr>
                <a:latin typeface="+mn-lt"/>
                <a:ea typeface="+mn-ea"/>
                <a:cs typeface="+mn-cs"/>
                <a:sym typeface="Arial"/>
              </a:defRPr>
            </a:pPr>
            <a:endParaRPr/>
          </a:p>
        </p:txBody>
      </p:sp>
      <p:pic>
        <p:nvPicPr>
          <p:cNvPr id="481" name="Picture 6" descr="Picture 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6126163"/>
            <a:ext cx="12192000" cy="731524"/>
          </a:xfrm>
          <a:prstGeom prst="rect">
            <a:avLst/>
          </a:prstGeom>
          <a:ln w="12700">
            <a:miter lim="400000"/>
          </a:ln>
        </p:spPr>
      </p:pic>
      <p:sp>
        <p:nvSpPr>
          <p:cNvPr id="482" name="Straight Connector 9"/>
          <p:cNvSpPr/>
          <p:nvPr/>
        </p:nvSpPr>
        <p:spPr>
          <a:xfrm>
            <a:off x="0" y="6127750"/>
            <a:ext cx="12192000" cy="0"/>
          </a:xfrm>
          <a:prstGeom prst="line">
            <a:avLst/>
          </a:prstGeom>
          <a:ln w="12700">
            <a:solidFill>
              <a:srgbClr val="000001">
                <a:alpha val="20000"/>
              </a:srgbClr>
            </a:solidFill>
          </a:ln>
        </p:spPr>
        <p:txBody>
          <a:bodyPr lIns="45719" rIns="45719"/>
          <a:lstStyle/>
          <a:p>
            <a:pPr algn="l">
              <a:defRPr>
                <a:solidFill>
                  <a:srgbClr val="FFFFFF"/>
                </a:solidFill>
              </a:defRPr>
            </a:pPr>
            <a:endParaRPr/>
          </a:p>
        </p:txBody>
      </p:sp>
      <p:sp>
        <p:nvSpPr>
          <p:cNvPr id="483" name="Straight Connector 3"/>
          <p:cNvSpPr/>
          <p:nvPr/>
        </p:nvSpPr>
        <p:spPr>
          <a:xfrm>
            <a:off x="1454150" y="1847850"/>
            <a:ext cx="9607550" cy="0"/>
          </a:xfrm>
          <a:prstGeom prst="line">
            <a:avLst/>
          </a:prstGeom>
          <a:ln w="31750">
            <a:solidFill>
              <a:srgbClr val="B71E42"/>
            </a:solidFill>
          </a:ln>
        </p:spPr>
        <p:txBody>
          <a:bodyPr lIns="45719" rIns="45719"/>
          <a:lstStyle/>
          <a:p>
            <a:pPr algn="l">
              <a:defRPr>
                <a:solidFill>
                  <a:srgbClr val="FFFFFF"/>
                </a:solidFill>
              </a:defRPr>
            </a:pPr>
            <a:endParaRPr/>
          </a:p>
        </p:txBody>
      </p:sp>
      <p:sp>
        <p:nvSpPr>
          <p:cNvPr id="484" name="Title Text"/>
          <p:cNvSpPr txBox="1">
            <a:spLocks noGrp="1"/>
          </p:cNvSpPr>
          <p:nvPr>
            <p:ph type="title"/>
          </p:nvPr>
        </p:nvSpPr>
        <p:spPr>
          <a:xfrm>
            <a:off x="1450975" y="804862"/>
            <a:ext cx="9604375" cy="1049338"/>
          </a:xfrm>
          <a:prstGeom prst="rect">
            <a:avLst/>
          </a:prstGeom>
        </p:spPr>
        <p:txBody>
          <a:bodyPr lIns="45719" tIns="45719" rIns="45719" bIns="45719" anchor="t"/>
          <a:lstStyle>
            <a:lvl1pPr>
              <a:lnSpc>
                <a:spcPct val="90000"/>
              </a:lnSpc>
              <a:defRPr sz="3200">
                <a:solidFill>
                  <a:srgbClr val="000000"/>
                </a:solidFill>
                <a:latin typeface="Gill Sans MT"/>
                <a:ea typeface="Gill Sans MT"/>
                <a:cs typeface="Gill Sans MT"/>
                <a:sym typeface="Gill Sans MT"/>
              </a:defRPr>
            </a:lvl1pPr>
          </a:lstStyle>
          <a:p>
            <a:r>
              <a:t>Title Text</a:t>
            </a:r>
          </a:p>
        </p:txBody>
      </p:sp>
      <p:sp>
        <p:nvSpPr>
          <p:cNvPr id="485" name="Body Level One…"/>
          <p:cNvSpPr txBox="1">
            <a:spLocks noGrp="1"/>
          </p:cNvSpPr>
          <p:nvPr>
            <p:ph type="body" sz="half" idx="1"/>
          </p:nvPr>
        </p:nvSpPr>
        <p:spPr>
          <a:xfrm>
            <a:off x="1450975" y="2016125"/>
            <a:ext cx="9604375" cy="3449638"/>
          </a:xfrm>
          <a:prstGeom prst="rect">
            <a:avLst/>
          </a:prstGeom>
        </p:spPr>
        <p:txBody>
          <a:bodyPr lIns="45719" tIns="45719" rIns="45719" bIns="45719"/>
          <a:lstStyle>
            <a:lvl1pPr marL="228600" indent="-228600">
              <a:lnSpc>
                <a:spcPct val="120000"/>
              </a:lnSpc>
              <a:spcBef>
                <a:spcPts val="1000"/>
              </a:spcBef>
              <a:buClr>
                <a:srgbClr val="B71E42"/>
              </a:buClr>
              <a:buSzPct val="100000"/>
              <a:defRPr sz="2000">
                <a:solidFill>
                  <a:srgbClr val="000000"/>
                </a:solidFill>
                <a:latin typeface="Gill Sans MT"/>
                <a:ea typeface="Gill Sans MT"/>
                <a:cs typeface="Gill Sans MT"/>
                <a:sym typeface="Gill Sans MT"/>
              </a:defRPr>
            </a:lvl1pPr>
            <a:lvl2pPr marL="711200" indent="-254000">
              <a:lnSpc>
                <a:spcPct val="120000"/>
              </a:lnSpc>
              <a:spcBef>
                <a:spcPts val="1000"/>
              </a:spcBef>
              <a:buClr>
                <a:srgbClr val="B71E42"/>
              </a:buClr>
              <a:buSzPct val="100000"/>
              <a:buChar char="•"/>
              <a:defRPr sz="2000">
                <a:solidFill>
                  <a:srgbClr val="000000"/>
                </a:solidFill>
                <a:latin typeface="Gill Sans MT"/>
                <a:ea typeface="Gill Sans MT"/>
                <a:cs typeface="Gill Sans MT"/>
                <a:sym typeface="Gill Sans MT"/>
              </a:defRPr>
            </a:lvl2pPr>
            <a:lvl3pPr marL="1200150" indent="-285750">
              <a:lnSpc>
                <a:spcPct val="120000"/>
              </a:lnSpc>
              <a:spcBef>
                <a:spcPts val="1000"/>
              </a:spcBef>
              <a:buClr>
                <a:srgbClr val="B71E42"/>
              </a:buClr>
              <a:defRPr sz="2000">
                <a:solidFill>
                  <a:srgbClr val="000000"/>
                </a:solidFill>
                <a:latin typeface="Gill Sans MT"/>
                <a:ea typeface="Gill Sans MT"/>
                <a:cs typeface="Gill Sans MT"/>
                <a:sym typeface="Gill Sans MT"/>
              </a:defRPr>
            </a:lvl3pPr>
            <a:lvl4pPr marL="1698171" indent="-326571">
              <a:lnSpc>
                <a:spcPct val="120000"/>
              </a:lnSpc>
              <a:spcBef>
                <a:spcPts val="1000"/>
              </a:spcBef>
              <a:buClr>
                <a:srgbClr val="B71E42"/>
              </a:buClr>
              <a:buChar char="•"/>
              <a:defRPr sz="2000">
                <a:solidFill>
                  <a:srgbClr val="000000"/>
                </a:solidFill>
                <a:latin typeface="Gill Sans MT"/>
                <a:ea typeface="Gill Sans MT"/>
                <a:cs typeface="Gill Sans MT"/>
                <a:sym typeface="Gill Sans MT"/>
              </a:defRPr>
            </a:lvl4pPr>
            <a:lvl5pPr marL="2209800" indent="-381000">
              <a:lnSpc>
                <a:spcPct val="120000"/>
              </a:lnSpc>
              <a:spcBef>
                <a:spcPts val="1000"/>
              </a:spcBef>
              <a:buClr>
                <a:srgbClr val="B71E42"/>
              </a:buClr>
              <a:defRPr sz="2000">
                <a:solidFill>
                  <a:srgbClr val="000000"/>
                </a:solidFill>
                <a:latin typeface="Gill Sans MT"/>
                <a:ea typeface="Gill Sans MT"/>
                <a:cs typeface="Gill Sans MT"/>
                <a:sym typeface="Gill Sans MT"/>
              </a:defRPr>
            </a:lvl5pPr>
          </a:lstStyle>
          <a:p>
            <a:r>
              <a:t>Body Level One</a:t>
            </a:r>
          </a:p>
          <a:p>
            <a:pPr lvl="1"/>
            <a:r>
              <a:t>Body Level Two</a:t>
            </a:r>
          </a:p>
          <a:p>
            <a:pPr lvl="2"/>
            <a:r>
              <a:t>Body Level Three</a:t>
            </a:r>
          </a:p>
          <a:p>
            <a:pPr lvl="3"/>
            <a:r>
              <a:t>Body Level Four</a:t>
            </a:r>
          </a:p>
          <a:p>
            <a:pPr lvl="4"/>
            <a:r>
              <a:t>Body Level Five</a:t>
            </a:r>
          </a:p>
        </p:txBody>
      </p:sp>
      <p:sp>
        <p:nvSpPr>
          <p:cNvPr id="486" name="Slide Number"/>
          <p:cNvSpPr txBox="1">
            <a:spLocks noGrp="1"/>
          </p:cNvSpPr>
          <p:nvPr>
            <p:ph type="sldNum" sz="quarter" idx="2"/>
          </p:nvPr>
        </p:nvSpPr>
        <p:spPr>
          <a:xfrm>
            <a:off x="790962" y="798512"/>
            <a:ext cx="499676" cy="486208"/>
          </a:xfrm>
          <a:prstGeom prst="rect">
            <a:avLst/>
          </a:prstGeom>
        </p:spPr>
        <p:txBody>
          <a:bodyPr lIns="45719" tIns="45719" rIns="45719" bIns="45719" anchor="t"/>
          <a:lstStyle>
            <a:lvl1pPr>
              <a:defRPr sz="2800">
                <a:solidFill>
                  <a:srgbClr val="B71E42"/>
                </a:solidFill>
              </a:defRPr>
            </a:lvl1p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Section Header">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93" name="Rectangle 7"/>
          <p:cNvSpPr/>
          <p:nvPr/>
        </p:nvSpPr>
        <p:spPr>
          <a:xfrm>
            <a:off x="0" y="2019300"/>
            <a:ext cx="12192000" cy="4106863"/>
          </a:xfrm>
          <a:prstGeom prst="rect">
            <a:avLst/>
          </a:prstGeom>
          <a:gradFill>
            <a:gsLst>
              <a:gs pos="0">
                <a:srgbClr val="DFDBD5">
                  <a:alpha val="0"/>
                </a:srgbClr>
              </a:gs>
              <a:gs pos="100000">
                <a:srgbClr val="DFDBD5"/>
              </a:gs>
            </a:gsLst>
            <a:lin ang="5400000"/>
          </a:gradFill>
          <a:ln w="12700">
            <a:miter lim="400000"/>
          </a:ln>
        </p:spPr>
        <p:txBody>
          <a:bodyPr lIns="45719" rIns="45719"/>
          <a:lstStyle/>
          <a:p>
            <a:pPr algn="l">
              <a:defRPr>
                <a:latin typeface="+mn-lt"/>
                <a:ea typeface="+mn-ea"/>
                <a:cs typeface="+mn-cs"/>
                <a:sym typeface="Arial"/>
              </a:defRPr>
            </a:pPr>
            <a:endParaRPr/>
          </a:p>
        </p:txBody>
      </p:sp>
      <p:pic>
        <p:nvPicPr>
          <p:cNvPr id="494" name="Picture 6" descr="Picture 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6126163"/>
            <a:ext cx="12192000" cy="731524"/>
          </a:xfrm>
          <a:prstGeom prst="rect">
            <a:avLst/>
          </a:prstGeom>
          <a:ln w="12700">
            <a:miter lim="400000"/>
          </a:ln>
        </p:spPr>
      </p:pic>
      <p:sp>
        <p:nvSpPr>
          <p:cNvPr id="495" name="Straight Connector 9"/>
          <p:cNvSpPr/>
          <p:nvPr/>
        </p:nvSpPr>
        <p:spPr>
          <a:xfrm>
            <a:off x="0" y="6127750"/>
            <a:ext cx="12192000" cy="0"/>
          </a:xfrm>
          <a:prstGeom prst="line">
            <a:avLst/>
          </a:prstGeom>
          <a:ln w="12700">
            <a:solidFill>
              <a:srgbClr val="000001">
                <a:alpha val="20000"/>
              </a:srgbClr>
            </a:solidFill>
          </a:ln>
        </p:spPr>
        <p:txBody>
          <a:bodyPr lIns="45719" rIns="45719"/>
          <a:lstStyle/>
          <a:p>
            <a:pPr algn="l">
              <a:defRPr>
                <a:solidFill>
                  <a:srgbClr val="FFFFFF"/>
                </a:solidFill>
              </a:defRPr>
            </a:pPr>
            <a:endParaRPr/>
          </a:p>
        </p:txBody>
      </p:sp>
      <p:sp>
        <p:nvSpPr>
          <p:cNvPr id="496" name="Straight Connector 3"/>
          <p:cNvSpPr/>
          <p:nvPr/>
        </p:nvSpPr>
        <p:spPr>
          <a:xfrm>
            <a:off x="1454149" y="3805237"/>
            <a:ext cx="8631240" cy="1"/>
          </a:xfrm>
          <a:prstGeom prst="line">
            <a:avLst/>
          </a:prstGeom>
          <a:ln w="31750">
            <a:solidFill>
              <a:srgbClr val="B71E42"/>
            </a:solidFill>
          </a:ln>
        </p:spPr>
        <p:txBody>
          <a:bodyPr lIns="45719" rIns="45719"/>
          <a:lstStyle/>
          <a:p>
            <a:pPr algn="l">
              <a:defRPr>
                <a:solidFill>
                  <a:srgbClr val="FFFFFF"/>
                </a:solidFill>
              </a:defRPr>
            </a:pPr>
            <a:endParaRPr/>
          </a:p>
        </p:txBody>
      </p:sp>
      <p:sp>
        <p:nvSpPr>
          <p:cNvPr id="497" name="Title Text"/>
          <p:cNvSpPr txBox="1">
            <a:spLocks noGrp="1"/>
          </p:cNvSpPr>
          <p:nvPr>
            <p:ph type="title"/>
          </p:nvPr>
        </p:nvSpPr>
        <p:spPr>
          <a:xfrm>
            <a:off x="1454239" y="1756130"/>
            <a:ext cx="8643154" cy="1887951"/>
          </a:xfrm>
          <a:prstGeom prst="rect">
            <a:avLst/>
          </a:prstGeom>
        </p:spPr>
        <p:txBody>
          <a:bodyPr lIns="45719" tIns="45719" rIns="45719" bIns="45719"/>
          <a:lstStyle>
            <a:lvl1pPr>
              <a:lnSpc>
                <a:spcPct val="90000"/>
              </a:lnSpc>
              <a:defRPr sz="3600">
                <a:solidFill>
                  <a:srgbClr val="000000"/>
                </a:solidFill>
                <a:latin typeface="Gill Sans MT"/>
                <a:ea typeface="Gill Sans MT"/>
                <a:cs typeface="Gill Sans MT"/>
                <a:sym typeface="Gill Sans MT"/>
              </a:defRPr>
            </a:lvl1pPr>
          </a:lstStyle>
          <a:p>
            <a:r>
              <a:t>Title Text</a:t>
            </a:r>
          </a:p>
        </p:txBody>
      </p:sp>
      <p:sp>
        <p:nvSpPr>
          <p:cNvPr id="498" name="Body Level One…"/>
          <p:cNvSpPr txBox="1">
            <a:spLocks noGrp="1"/>
          </p:cNvSpPr>
          <p:nvPr>
            <p:ph type="body" sz="quarter" idx="1"/>
          </p:nvPr>
        </p:nvSpPr>
        <p:spPr>
          <a:xfrm>
            <a:off x="1454239" y="3806195"/>
            <a:ext cx="8630447" cy="1012930"/>
          </a:xfrm>
          <a:prstGeom prst="rect">
            <a:avLst/>
          </a:prstGeom>
        </p:spPr>
        <p:txBody>
          <a:bodyPr lIns="45719" tIns="45719" rIns="45719" bIns="45719"/>
          <a:lstStyle>
            <a:lvl1pPr marL="0" indent="0">
              <a:lnSpc>
                <a:spcPct val="120000"/>
              </a:lnSpc>
              <a:spcBef>
                <a:spcPts val="1000"/>
              </a:spcBef>
              <a:buClrTx/>
              <a:buSzTx/>
              <a:buFontTx/>
              <a:buNone/>
              <a:defRPr sz="1800">
                <a:solidFill>
                  <a:srgbClr val="000000"/>
                </a:solidFill>
                <a:latin typeface="Gill Sans MT"/>
                <a:ea typeface="Gill Sans MT"/>
                <a:cs typeface="Gill Sans MT"/>
                <a:sym typeface="Gill Sans MT"/>
              </a:defRPr>
            </a:lvl1pPr>
            <a:lvl2pPr marL="0" indent="457200">
              <a:lnSpc>
                <a:spcPct val="120000"/>
              </a:lnSpc>
              <a:spcBef>
                <a:spcPts val="1000"/>
              </a:spcBef>
              <a:buClrTx/>
              <a:buSzTx/>
              <a:buFontTx/>
              <a:buNone/>
              <a:defRPr sz="1800">
                <a:solidFill>
                  <a:srgbClr val="000000"/>
                </a:solidFill>
                <a:latin typeface="Gill Sans MT"/>
                <a:ea typeface="Gill Sans MT"/>
                <a:cs typeface="Gill Sans MT"/>
                <a:sym typeface="Gill Sans MT"/>
              </a:defRPr>
            </a:lvl2pPr>
            <a:lvl3pPr marL="0" indent="914400">
              <a:lnSpc>
                <a:spcPct val="120000"/>
              </a:lnSpc>
              <a:spcBef>
                <a:spcPts val="1000"/>
              </a:spcBef>
              <a:buClrTx/>
              <a:buSzTx/>
              <a:buFontTx/>
              <a:buNone/>
              <a:defRPr sz="1800">
                <a:solidFill>
                  <a:srgbClr val="000000"/>
                </a:solidFill>
                <a:latin typeface="Gill Sans MT"/>
                <a:ea typeface="Gill Sans MT"/>
                <a:cs typeface="Gill Sans MT"/>
                <a:sym typeface="Gill Sans MT"/>
              </a:defRPr>
            </a:lvl3pPr>
            <a:lvl4pPr marL="0" indent="1371600">
              <a:lnSpc>
                <a:spcPct val="120000"/>
              </a:lnSpc>
              <a:spcBef>
                <a:spcPts val="1000"/>
              </a:spcBef>
              <a:buClrTx/>
              <a:buSzTx/>
              <a:buFontTx/>
              <a:buNone/>
              <a:defRPr sz="1800">
                <a:solidFill>
                  <a:srgbClr val="000000"/>
                </a:solidFill>
                <a:latin typeface="Gill Sans MT"/>
                <a:ea typeface="Gill Sans MT"/>
                <a:cs typeface="Gill Sans MT"/>
                <a:sym typeface="Gill Sans MT"/>
              </a:defRPr>
            </a:lvl4pPr>
            <a:lvl5pPr marL="0" indent="1828800">
              <a:lnSpc>
                <a:spcPct val="120000"/>
              </a:lnSpc>
              <a:spcBef>
                <a:spcPts val="1000"/>
              </a:spcBef>
              <a:buClrTx/>
              <a:buSzTx/>
              <a:buFontTx/>
              <a:buNone/>
              <a:defRPr sz="1800">
                <a:solidFill>
                  <a:srgbClr val="000000"/>
                </a:solidFill>
                <a:latin typeface="Gill Sans MT"/>
                <a:ea typeface="Gill Sans MT"/>
                <a:cs typeface="Gill Sans MT"/>
                <a:sym typeface="Gill Sans MT"/>
              </a:defRPr>
            </a:lvl5pPr>
          </a:lstStyle>
          <a:p>
            <a:r>
              <a:t>Body Level One</a:t>
            </a:r>
          </a:p>
          <a:p>
            <a:pPr lvl="1"/>
            <a:r>
              <a:t>Body Level Two</a:t>
            </a:r>
          </a:p>
          <a:p>
            <a:pPr lvl="2"/>
            <a:r>
              <a:t>Body Level Three</a:t>
            </a:r>
          </a:p>
          <a:p>
            <a:pPr lvl="3"/>
            <a:r>
              <a:t>Body Level Four</a:t>
            </a:r>
          </a:p>
          <a:p>
            <a:pPr lvl="4"/>
            <a:r>
              <a:t>Body Level Five</a:t>
            </a:r>
          </a:p>
        </p:txBody>
      </p:sp>
      <p:sp>
        <p:nvSpPr>
          <p:cNvPr id="499" name="Slide Number"/>
          <p:cNvSpPr txBox="1">
            <a:spLocks noGrp="1"/>
          </p:cNvSpPr>
          <p:nvPr>
            <p:ph type="sldNum" sz="quarter" idx="2"/>
          </p:nvPr>
        </p:nvSpPr>
        <p:spPr>
          <a:xfrm>
            <a:off x="790962" y="798512"/>
            <a:ext cx="499676" cy="486208"/>
          </a:xfrm>
          <a:prstGeom prst="rect">
            <a:avLst/>
          </a:prstGeom>
        </p:spPr>
        <p:txBody>
          <a:bodyPr lIns="45719" tIns="45719" rIns="45719" bIns="45719" anchor="t"/>
          <a:lstStyle>
            <a:lvl1pPr>
              <a:defRPr sz="2800">
                <a:solidFill>
                  <a:srgbClr val="B71E42"/>
                </a:solidFill>
              </a:defRPr>
            </a:lvl1p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wo Content">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06" name="Rectangle 7"/>
          <p:cNvSpPr/>
          <p:nvPr/>
        </p:nvSpPr>
        <p:spPr>
          <a:xfrm>
            <a:off x="0" y="2019300"/>
            <a:ext cx="12192000" cy="4106863"/>
          </a:xfrm>
          <a:prstGeom prst="rect">
            <a:avLst/>
          </a:prstGeom>
          <a:gradFill>
            <a:gsLst>
              <a:gs pos="0">
                <a:srgbClr val="DFDBD5">
                  <a:alpha val="0"/>
                </a:srgbClr>
              </a:gs>
              <a:gs pos="100000">
                <a:srgbClr val="DFDBD5"/>
              </a:gs>
            </a:gsLst>
            <a:lin ang="5400000"/>
          </a:gradFill>
          <a:ln w="12700">
            <a:miter lim="400000"/>
          </a:ln>
        </p:spPr>
        <p:txBody>
          <a:bodyPr lIns="45719" rIns="45719"/>
          <a:lstStyle/>
          <a:p>
            <a:pPr algn="l">
              <a:defRPr>
                <a:latin typeface="+mn-lt"/>
                <a:ea typeface="+mn-ea"/>
                <a:cs typeface="+mn-cs"/>
                <a:sym typeface="Arial"/>
              </a:defRPr>
            </a:pPr>
            <a:endParaRPr/>
          </a:p>
        </p:txBody>
      </p:sp>
      <p:pic>
        <p:nvPicPr>
          <p:cNvPr id="507" name="Picture 6" descr="Picture 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6126163"/>
            <a:ext cx="12192000" cy="731524"/>
          </a:xfrm>
          <a:prstGeom prst="rect">
            <a:avLst/>
          </a:prstGeom>
          <a:ln w="12700">
            <a:miter lim="400000"/>
          </a:ln>
        </p:spPr>
      </p:pic>
      <p:sp>
        <p:nvSpPr>
          <p:cNvPr id="508" name="Straight Connector 9"/>
          <p:cNvSpPr/>
          <p:nvPr/>
        </p:nvSpPr>
        <p:spPr>
          <a:xfrm>
            <a:off x="0" y="6127750"/>
            <a:ext cx="12192000" cy="0"/>
          </a:xfrm>
          <a:prstGeom prst="line">
            <a:avLst/>
          </a:prstGeom>
          <a:ln w="12700">
            <a:solidFill>
              <a:srgbClr val="000001">
                <a:alpha val="20000"/>
              </a:srgbClr>
            </a:solidFill>
          </a:ln>
        </p:spPr>
        <p:txBody>
          <a:bodyPr lIns="45719" rIns="45719"/>
          <a:lstStyle/>
          <a:p>
            <a:pPr algn="l">
              <a:defRPr>
                <a:solidFill>
                  <a:srgbClr val="FFFFFF"/>
                </a:solidFill>
              </a:defRPr>
            </a:pPr>
            <a:endParaRPr/>
          </a:p>
        </p:txBody>
      </p:sp>
      <p:sp>
        <p:nvSpPr>
          <p:cNvPr id="509" name="Straight Connector 4"/>
          <p:cNvSpPr/>
          <p:nvPr/>
        </p:nvSpPr>
        <p:spPr>
          <a:xfrm>
            <a:off x="1454150" y="1847850"/>
            <a:ext cx="9607550" cy="0"/>
          </a:xfrm>
          <a:prstGeom prst="line">
            <a:avLst/>
          </a:prstGeom>
          <a:ln w="31750">
            <a:solidFill>
              <a:srgbClr val="B71E42"/>
            </a:solidFill>
          </a:ln>
        </p:spPr>
        <p:txBody>
          <a:bodyPr lIns="45719" rIns="45719"/>
          <a:lstStyle/>
          <a:p>
            <a:pPr algn="l">
              <a:defRPr>
                <a:solidFill>
                  <a:srgbClr val="FFFFFF"/>
                </a:solidFill>
              </a:defRPr>
            </a:pPr>
            <a:endParaRPr/>
          </a:p>
        </p:txBody>
      </p:sp>
      <p:sp>
        <p:nvSpPr>
          <p:cNvPr id="510" name="Title Text"/>
          <p:cNvSpPr txBox="1">
            <a:spLocks noGrp="1"/>
          </p:cNvSpPr>
          <p:nvPr>
            <p:ph type="title"/>
          </p:nvPr>
        </p:nvSpPr>
        <p:spPr>
          <a:xfrm>
            <a:off x="1449216" y="804889"/>
            <a:ext cx="9605636" cy="1059306"/>
          </a:xfrm>
          <a:prstGeom prst="rect">
            <a:avLst/>
          </a:prstGeom>
        </p:spPr>
        <p:txBody>
          <a:bodyPr lIns="45719" tIns="45719" rIns="45719" bIns="45719" anchor="t"/>
          <a:lstStyle>
            <a:lvl1pPr>
              <a:lnSpc>
                <a:spcPct val="90000"/>
              </a:lnSpc>
              <a:defRPr sz="3200">
                <a:solidFill>
                  <a:srgbClr val="000000"/>
                </a:solidFill>
                <a:latin typeface="Gill Sans MT"/>
                <a:ea typeface="Gill Sans MT"/>
                <a:cs typeface="Gill Sans MT"/>
                <a:sym typeface="Gill Sans MT"/>
              </a:defRPr>
            </a:lvl1pPr>
          </a:lstStyle>
          <a:p>
            <a:r>
              <a:t>Title Text</a:t>
            </a:r>
          </a:p>
        </p:txBody>
      </p:sp>
      <p:sp>
        <p:nvSpPr>
          <p:cNvPr id="511" name="Body Level One…"/>
          <p:cNvSpPr txBox="1">
            <a:spLocks noGrp="1"/>
          </p:cNvSpPr>
          <p:nvPr>
            <p:ph type="body" sz="quarter" idx="1"/>
          </p:nvPr>
        </p:nvSpPr>
        <p:spPr>
          <a:xfrm>
            <a:off x="1447331" y="2010878"/>
            <a:ext cx="4645153" cy="3448595"/>
          </a:xfrm>
          <a:prstGeom prst="rect">
            <a:avLst/>
          </a:prstGeom>
        </p:spPr>
        <p:txBody>
          <a:bodyPr lIns="45719" tIns="45719" rIns="45719" bIns="45719"/>
          <a:lstStyle>
            <a:lvl1pPr marL="228600" indent="-228600">
              <a:lnSpc>
                <a:spcPct val="120000"/>
              </a:lnSpc>
              <a:spcBef>
                <a:spcPts val="1000"/>
              </a:spcBef>
              <a:buClr>
                <a:srgbClr val="B71E42"/>
              </a:buClr>
              <a:buSzPct val="100000"/>
              <a:defRPr sz="2000">
                <a:solidFill>
                  <a:srgbClr val="000000"/>
                </a:solidFill>
                <a:latin typeface="Gill Sans MT"/>
                <a:ea typeface="Gill Sans MT"/>
                <a:cs typeface="Gill Sans MT"/>
                <a:sym typeface="Gill Sans MT"/>
              </a:defRPr>
            </a:lvl1pPr>
            <a:lvl2pPr marL="711200" indent="-254000">
              <a:lnSpc>
                <a:spcPct val="120000"/>
              </a:lnSpc>
              <a:spcBef>
                <a:spcPts val="1000"/>
              </a:spcBef>
              <a:buClr>
                <a:srgbClr val="B71E42"/>
              </a:buClr>
              <a:buSzPct val="100000"/>
              <a:buChar char="•"/>
              <a:defRPr sz="2000">
                <a:solidFill>
                  <a:srgbClr val="000000"/>
                </a:solidFill>
                <a:latin typeface="Gill Sans MT"/>
                <a:ea typeface="Gill Sans MT"/>
                <a:cs typeface="Gill Sans MT"/>
                <a:sym typeface="Gill Sans MT"/>
              </a:defRPr>
            </a:lvl2pPr>
            <a:lvl3pPr marL="1200150" indent="-285750">
              <a:lnSpc>
                <a:spcPct val="120000"/>
              </a:lnSpc>
              <a:spcBef>
                <a:spcPts val="1000"/>
              </a:spcBef>
              <a:buClr>
                <a:srgbClr val="B71E42"/>
              </a:buClr>
              <a:defRPr sz="2000">
                <a:solidFill>
                  <a:srgbClr val="000000"/>
                </a:solidFill>
                <a:latin typeface="Gill Sans MT"/>
                <a:ea typeface="Gill Sans MT"/>
                <a:cs typeface="Gill Sans MT"/>
                <a:sym typeface="Gill Sans MT"/>
              </a:defRPr>
            </a:lvl3pPr>
            <a:lvl4pPr marL="1698171" indent="-326571">
              <a:lnSpc>
                <a:spcPct val="120000"/>
              </a:lnSpc>
              <a:spcBef>
                <a:spcPts val="1000"/>
              </a:spcBef>
              <a:buClr>
                <a:srgbClr val="B71E42"/>
              </a:buClr>
              <a:buChar char="•"/>
              <a:defRPr sz="2000">
                <a:solidFill>
                  <a:srgbClr val="000000"/>
                </a:solidFill>
                <a:latin typeface="Gill Sans MT"/>
                <a:ea typeface="Gill Sans MT"/>
                <a:cs typeface="Gill Sans MT"/>
                <a:sym typeface="Gill Sans MT"/>
              </a:defRPr>
            </a:lvl4pPr>
            <a:lvl5pPr marL="2209800" indent="-381000">
              <a:lnSpc>
                <a:spcPct val="120000"/>
              </a:lnSpc>
              <a:spcBef>
                <a:spcPts val="1000"/>
              </a:spcBef>
              <a:buClr>
                <a:srgbClr val="B71E42"/>
              </a:buClr>
              <a:defRPr sz="2000">
                <a:solidFill>
                  <a:srgbClr val="000000"/>
                </a:solidFill>
                <a:latin typeface="Gill Sans MT"/>
                <a:ea typeface="Gill Sans MT"/>
                <a:cs typeface="Gill Sans MT"/>
                <a:sym typeface="Gill Sans MT"/>
              </a:defRPr>
            </a:lvl5pPr>
          </a:lstStyle>
          <a:p>
            <a:r>
              <a:t>Body Level One</a:t>
            </a:r>
          </a:p>
          <a:p>
            <a:pPr lvl="1"/>
            <a:r>
              <a:t>Body Level Two</a:t>
            </a:r>
          </a:p>
          <a:p>
            <a:pPr lvl="2"/>
            <a:r>
              <a:t>Body Level Three</a:t>
            </a:r>
          </a:p>
          <a:p>
            <a:pPr lvl="3"/>
            <a:r>
              <a:t>Body Level Four</a:t>
            </a:r>
          </a:p>
          <a:p>
            <a:pPr lvl="4"/>
            <a:r>
              <a:t>Body Level Five</a:t>
            </a:r>
          </a:p>
        </p:txBody>
      </p:sp>
      <p:sp>
        <p:nvSpPr>
          <p:cNvPr id="512" name="Slide Number"/>
          <p:cNvSpPr txBox="1">
            <a:spLocks noGrp="1"/>
          </p:cNvSpPr>
          <p:nvPr>
            <p:ph type="sldNum" sz="quarter" idx="2"/>
          </p:nvPr>
        </p:nvSpPr>
        <p:spPr>
          <a:xfrm>
            <a:off x="790962" y="798512"/>
            <a:ext cx="499676" cy="486208"/>
          </a:xfrm>
          <a:prstGeom prst="rect">
            <a:avLst/>
          </a:prstGeom>
        </p:spPr>
        <p:txBody>
          <a:bodyPr lIns="45719" tIns="45719" rIns="45719" bIns="45719" anchor="t"/>
          <a:lstStyle>
            <a:lvl1pPr>
              <a:defRPr sz="2800">
                <a:solidFill>
                  <a:srgbClr val="B71E42"/>
                </a:solidFill>
              </a:defRPr>
            </a:lvl1p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Comparison">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19" name="Rectangle 7"/>
          <p:cNvSpPr/>
          <p:nvPr/>
        </p:nvSpPr>
        <p:spPr>
          <a:xfrm>
            <a:off x="0" y="2019300"/>
            <a:ext cx="12192000" cy="4106863"/>
          </a:xfrm>
          <a:prstGeom prst="rect">
            <a:avLst/>
          </a:prstGeom>
          <a:gradFill>
            <a:gsLst>
              <a:gs pos="0">
                <a:srgbClr val="DFDBD5">
                  <a:alpha val="0"/>
                </a:srgbClr>
              </a:gs>
              <a:gs pos="100000">
                <a:srgbClr val="DFDBD5"/>
              </a:gs>
            </a:gsLst>
            <a:lin ang="5400000"/>
          </a:gradFill>
          <a:ln w="12700">
            <a:miter lim="400000"/>
          </a:ln>
        </p:spPr>
        <p:txBody>
          <a:bodyPr lIns="45719" rIns="45719"/>
          <a:lstStyle/>
          <a:p>
            <a:pPr algn="l">
              <a:defRPr>
                <a:latin typeface="+mn-lt"/>
                <a:ea typeface="+mn-ea"/>
                <a:cs typeface="+mn-cs"/>
                <a:sym typeface="Arial"/>
              </a:defRPr>
            </a:pPr>
            <a:endParaRPr/>
          </a:p>
        </p:txBody>
      </p:sp>
      <p:pic>
        <p:nvPicPr>
          <p:cNvPr id="520" name="Picture 6" descr="Picture 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6126163"/>
            <a:ext cx="12192000" cy="731524"/>
          </a:xfrm>
          <a:prstGeom prst="rect">
            <a:avLst/>
          </a:prstGeom>
          <a:ln w="12700">
            <a:miter lim="400000"/>
          </a:ln>
        </p:spPr>
      </p:pic>
      <p:sp>
        <p:nvSpPr>
          <p:cNvPr id="521" name="Straight Connector 9"/>
          <p:cNvSpPr/>
          <p:nvPr/>
        </p:nvSpPr>
        <p:spPr>
          <a:xfrm>
            <a:off x="0" y="6127750"/>
            <a:ext cx="12192000" cy="0"/>
          </a:xfrm>
          <a:prstGeom prst="line">
            <a:avLst/>
          </a:prstGeom>
          <a:ln w="12700">
            <a:solidFill>
              <a:srgbClr val="000001">
                <a:alpha val="20000"/>
              </a:srgbClr>
            </a:solidFill>
          </a:ln>
        </p:spPr>
        <p:txBody>
          <a:bodyPr lIns="45719" rIns="45719"/>
          <a:lstStyle/>
          <a:p>
            <a:pPr algn="l">
              <a:defRPr>
                <a:solidFill>
                  <a:srgbClr val="FFFFFF"/>
                </a:solidFill>
              </a:defRPr>
            </a:pPr>
            <a:endParaRPr/>
          </a:p>
        </p:txBody>
      </p:sp>
      <p:sp>
        <p:nvSpPr>
          <p:cNvPr id="522" name="Straight Connector 6"/>
          <p:cNvSpPr/>
          <p:nvPr/>
        </p:nvSpPr>
        <p:spPr>
          <a:xfrm>
            <a:off x="1454150" y="1847850"/>
            <a:ext cx="9607550" cy="0"/>
          </a:xfrm>
          <a:prstGeom prst="line">
            <a:avLst/>
          </a:prstGeom>
          <a:ln w="31750">
            <a:solidFill>
              <a:srgbClr val="B71E42"/>
            </a:solidFill>
          </a:ln>
        </p:spPr>
        <p:txBody>
          <a:bodyPr lIns="45719" rIns="45719"/>
          <a:lstStyle/>
          <a:p>
            <a:pPr algn="l">
              <a:defRPr>
                <a:solidFill>
                  <a:srgbClr val="FFFFFF"/>
                </a:solidFill>
              </a:defRPr>
            </a:pPr>
            <a:endParaRPr/>
          </a:p>
        </p:txBody>
      </p:sp>
      <p:sp>
        <p:nvSpPr>
          <p:cNvPr id="523" name="Title Text"/>
          <p:cNvSpPr txBox="1">
            <a:spLocks noGrp="1"/>
          </p:cNvSpPr>
          <p:nvPr>
            <p:ph type="title"/>
          </p:nvPr>
        </p:nvSpPr>
        <p:spPr>
          <a:xfrm>
            <a:off x="1447191" y="804162"/>
            <a:ext cx="9607661" cy="1056320"/>
          </a:xfrm>
          <a:prstGeom prst="rect">
            <a:avLst/>
          </a:prstGeom>
        </p:spPr>
        <p:txBody>
          <a:bodyPr lIns="45719" tIns="45719" rIns="45719" bIns="45719" anchor="t"/>
          <a:lstStyle>
            <a:lvl1pPr>
              <a:lnSpc>
                <a:spcPct val="90000"/>
              </a:lnSpc>
              <a:defRPr sz="3200">
                <a:solidFill>
                  <a:srgbClr val="000000"/>
                </a:solidFill>
                <a:latin typeface="Gill Sans MT"/>
                <a:ea typeface="Gill Sans MT"/>
                <a:cs typeface="Gill Sans MT"/>
                <a:sym typeface="Gill Sans MT"/>
              </a:defRPr>
            </a:lvl1pPr>
          </a:lstStyle>
          <a:p>
            <a:r>
              <a:t>Title Text</a:t>
            </a:r>
          </a:p>
        </p:txBody>
      </p:sp>
      <p:sp>
        <p:nvSpPr>
          <p:cNvPr id="524" name="Body Level One…"/>
          <p:cNvSpPr txBox="1">
            <a:spLocks noGrp="1"/>
          </p:cNvSpPr>
          <p:nvPr>
            <p:ph type="body" sz="quarter" idx="1"/>
          </p:nvPr>
        </p:nvSpPr>
        <p:spPr>
          <a:xfrm>
            <a:off x="1447191" y="2019549"/>
            <a:ext cx="4645153" cy="801944"/>
          </a:xfrm>
          <a:prstGeom prst="rect">
            <a:avLst/>
          </a:prstGeom>
        </p:spPr>
        <p:txBody>
          <a:bodyPr lIns="45719" tIns="45719" rIns="45719" bIns="45719" anchor="b"/>
          <a:lstStyle>
            <a:lvl1pPr marL="0" indent="0">
              <a:lnSpc>
                <a:spcPct val="100000"/>
              </a:lnSpc>
              <a:spcBef>
                <a:spcPts val="1000"/>
              </a:spcBef>
              <a:buClrTx/>
              <a:buSzTx/>
              <a:buFontTx/>
              <a:buNone/>
              <a:defRPr sz="2200" cap="all">
                <a:solidFill>
                  <a:srgbClr val="B71E42"/>
                </a:solidFill>
                <a:latin typeface="Gill Sans MT"/>
                <a:ea typeface="Gill Sans MT"/>
                <a:cs typeface="Gill Sans MT"/>
                <a:sym typeface="Gill Sans MT"/>
              </a:defRPr>
            </a:lvl1pPr>
            <a:lvl2pPr marL="0" indent="457200">
              <a:lnSpc>
                <a:spcPct val="100000"/>
              </a:lnSpc>
              <a:spcBef>
                <a:spcPts val="1000"/>
              </a:spcBef>
              <a:buClrTx/>
              <a:buSzTx/>
              <a:buFontTx/>
              <a:buNone/>
              <a:defRPr sz="2200" cap="all">
                <a:solidFill>
                  <a:srgbClr val="B71E42"/>
                </a:solidFill>
                <a:latin typeface="Gill Sans MT"/>
                <a:ea typeface="Gill Sans MT"/>
                <a:cs typeface="Gill Sans MT"/>
                <a:sym typeface="Gill Sans MT"/>
              </a:defRPr>
            </a:lvl2pPr>
            <a:lvl3pPr marL="0" indent="914400">
              <a:lnSpc>
                <a:spcPct val="100000"/>
              </a:lnSpc>
              <a:spcBef>
                <a:spcPts val="1000"/>
              </a:spcBef>
              <a:buClrTx/>
              <a:buSzTx/>
              <a:buFontTx/>
              <a:buNone/>
              <a:defRPr sz="2200" cap="all">
                <a:solidFill>
                  <a:srgbClr val="B71E42"/>
                </a:solidFill>
                <a:latin typeface="Gill Sans MT"/>
                <a:ea typeface="Gill Sans MT"/>
                <a:cs typeface="Gill Sans MT"/>
                <a:sym typeface="Gill Sans MT"/>
              </a:defRPr>
            </a:lvl3pPr>
            <a:lvl4pPr marL="0" indent="1371600">
              <a:lnSpc>
                <a:spcPct val="100000"/>
              </a:lnSpc>
              <a:spcBef>
                <a:spcPts val="1000"/>
              </a:spcBef>
              <a:buClrTx/>
              <a:buSzTx/>
              <a:buFontTx/>
              <a:buNone/>
              <a:defRPr sz="2200" cap="all">
                <a:solidFill>
                  <a:srgbClr val="B71E42"/>
                </a:solidFill>
                <a:latin typeface="Gill Sans MT"/>
                <a:ea typeface="Gill Sans MT"/>
                <a:cs typeface="Gill Sans MT"/>
                <a:sym typeface="Gill Sans MT"/>
              </a:defRPr>
            </a:lvl4pPr>
            <a:lvl5pPr marL="0" indent="1828800">
              <a:lnSpc>
                <a:spcPct val="100000"/>
              </a:lnSpc>
              <a:spcBef>
                <a:spcPts val="1000"/>
              </a:spcBef>
              <a:buClrTx/>
              <a:buSzTx/>
              <a:buFontTx/>
              <a:buNone/>
              <a:defRPr sz="2200" cap="all">
                <a:solidFill>
                  <a:srgbClr val="B71E42"/>
                </a:solidFill>
                <a:latin typeface="Gill Sans MT"/>
                <a:ea typeface="Gill Sans MT"/>
                <a:cs typeface="Gill Sans MT"/>
                <a:sym typeface="Gill Sans MT"/>
              </a:defRPr>
            </a:lvl5pPr>
          </a:lstStyle>
          <a:p>
            <a:r>
              <a:t>Body Level One</a:t>
            </a:r>
          </a:p>
          <a:p>
            <a:pPr lvl="1"/>
            <a:r>
              <a:t>Body Level Two</a:t>
            </a:r>
          </a:p>
          <a:p>
            <a:pPr lvl="2"/>
            <a:r>
              <a:t>Body Level Three</a:t>
            </a:r>
          </a:p>
          <a:p>
            <a:pPr lvl="3"/>
            <a:r>
              <a:t>Body Level Four</a:t>
            </a:r>
          </a:p>
          <a:p>
            <a:pPr lvl="4"/>
            <a:r>
              <a:t>Body Level Five</a:t>
            </a:r>
          </a:p>
        </p:txBody>
      </p:sp>
      <p:sp>
        <p:nvSpPr>
          <p:cNvPr id="525" name="Text Placeholder 4"/>
          <p:cNvSpPr>
            <a:spLocks noGrp="1"/>
          </p:cNvSpPr>
          <p:nvPr>
            <p:ph type="body" sz="quarter" idx="21"/>
          </p:nvPr>
        </p:nvSpPr>
        <p:spPr>
          <a:xfrm>
            <a:off x="6412362" y="2023003"/>
            <a:ext cx="4645153" cy="802238"/>
          </a:xfrm>
          <a:prstGeom prst="rect">
            <a:avLst/>
          </a:prstGeom>
        </p:spPr>
        <p:txBody>
          <a:bodyPr lIns="45719" tIns="45719" rIns="45719" bIns="45719" anchor="b"/>
          <a:lstStyle/>
          <a:p>
            <a:pPr marL="0" indent="0">
              <a:lnSpc>
                <a:spcPct val="100000"/>
              </a:lnSpc>
              <a:spcBef>
                <a:spcPts val="1000"/>
              </a:spcBef>
              <a:buClrTx/>
              <a:buSzTx/>
              <a:buFontTx/>
              <a:buNone/>
              <a:defRPr sz="2200" cap="all">
                <a:solidFill>
                  <a:srgbClr val="B71E42"/>
                </a:solidFill>
                <a:latin typeface="Gill Sans MT"/>
                <a:ea typeface="Gill Sans MT"/>
                <a:cs typeface="Gill Sans MT"/>
                <a:sym typeface="Gill Sans MT"/>
              </a:defRPr>
            </a:pPr>
            <a:endParaRPr/>
          </a:p>
        </p:txBody>
      </p:sp>
      <p:sp>
        <p:nvSpPr>
          <p:cNvPr id="526" name="Slide Number"/>
          <p:cNvSpPr txBox="1">
            <a:spLocks noGrp="1"/>
          </p:cNvSpPr>
          <p:nvPr>
            <p:ph type="sldNum" sz="quarter" idx="2"/>
          </p:nvPr>
        </p:nvSpPr>
        <p:spPr>
          <a:xfrm>
            <a:off x="790962" y="798512"/>
            <a:ext cx="499676" cy="486208"/>
          </a:xfrm>
          <a:prstGeom prst="rect">
            <a:avLst/>
          </a:prstGeom>
        </p:spPr>
        <p:txBody>
          <a:bodyPr lIns="45719" tIns="45719" rIns="45719" bIns="45719" anchor="t"/>
          <a:lstStyle>
            <a:lvl1pPr>
              <a:defRPr sz="2800">
                <a:solidFill>
                  <a:srgbClr val="B71E42"/>
                </a:solidFill>
              </a:defRPr>
            </a:lvl1p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Only">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33" name="Rectangle 7"/>
          <p:cNvSpPr/>
          <p:nvPr/>
        </p:nvSpPr>
        <p:spPr>
          <a:xfrm>
            <a:off x="0" y="2019300"/>
            <a:ext cx="12192000" cy="4106863"/>
          </a:xfrm>
          <a:prstGeom prst="rect">
            <a:avLst/>
          </a:prstGeom>
          <a:gradFill>
            <a:gsLst>
              <a:gs pos="0">
                <a:srgbClr val="DFDBD5">
                  <a:alpha val="0"/>
                </a:srgbClr>
              </a:gs>
              <a:gs pos="100000">
                <a:srgbClr val="DFDBD5"/>
              </a:gs>
            </a:gsLst>
            <a:lin ang="5400000"/>
          </a:gradFill>
          <a:ln w="12700">
            <a:miter lim="400000"/>
          </a:ln>
        </p:spPr>
        <p:txBody>
          <a:bodyPr lIns="45719" rIns="45719"/>
          <a:lstStyle/>
          <a:p>
            <a:pPr algn="l">
              <a:defRPr>
                <a:latin typeface="+mn-lt"/>
                <a:ea typeface="+mn-ea"/>
                <a:cs typeface="+mn-cs"/>
                <a:sym typeface="Arial"/>
              </a:defRPr>
            </a:pPr>
            <a:endParaRPr/>
          </a:p>
        </p:txBody>
      </p:sp>
      <p:pic>
        <p:nvPicPr>
          <p:cNvPr id="534" name="Picture 6" descr="Picture 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6126163"/>
            <a:ext cx="12192000" cy="731524"/>
          </a:xfrm>
          <a:prstGeom prst="rect">
            <a:avLst/>
          </a:prstGeom>
          <a:ln w="12700">
            <a:miter lim="400000"/>
          </a:ln>
        </p:spPr>
      </p:pic>
      <p:sp>
        <p:nvSpPr>
          <p:cNvPr id="535" name="Straight Connector 9"/>
          <p:cNvSpPr/>
          <p:nvPr/>
        </p:nvSpPr>
        <p:spPr>
          <a:xfrm>
            <a:off x="0" y="6127750"/>
            <a:ext cx="12192000" cy="0"/>
          </a:xfrm>
          <a:prstGeom prst="line">
            <a:avLst/>
          </a:prstGeom>
          <a:ln w="12700">
            <a:solidFill>
              <a:srgbClr val="000001">
                <a:alpha val="20000"/>
              </a:srgbClr>
            </a:solidFill>
          </a:ln>
        </p:spPr>
        <p:txBody>
          <a:bodyPr lIns="45719" rIns="45719"/>
          <a:lstStyle/>
          <a:p>
            <a:pPr algn="l">
              <a:defRPr>
                <a:solidFill>
                  <a:srgbClr val="FFFFFF"/>
                </a:solidFill>
              </a:defRPr>
            </a:pPr>
            <a:endParaRPr/>
          </a:p>
        </p:txBody>
      </p:sp>
      <p:sp>
        <p:nvSpPr>
          <p:cNvPr id="536" name="Straight Connector 2"/>
          <p:cNvSpPr/>
          <p:nvPr/>
        </p:nvSpPr>
        <p:spPr>
          <a:xfrm>
            <a:off x="1454150" y="1847850"/>
            <a:ext cx="9607550" cy="0"/>
          </a:xfrm>
          <a:prstGeom prst="line">
            <a:avLst/>
          </a:prstGeom>
          <a:ln w="31750">
            <a:solidFill>
              <a:srgbClr val="B71E42"/>
            </a:solidFill>
          </a:ln>
        </p:spPr>
        <p:txBody>
          <a:bodyPr lIns="45719" rIns="45719"/>
          <a:lstStyle/>
          <a:p>
            <a:pPr algn="l">
              <a:defRPr>
                <a:solidFill>
                  <a:srgbClr val="FFFFFF"/>
                </a:solidFill>
              </a:defRPr>
            </a:pPr>
            <a:endParaRPr/>
          </a:p>
        </p:txBody>
      </p:sp>
      <p:sp>
        <p:nvSpPr>
          <p:cNvPr id="537" name="Title Text"/>
          <p:cNvSpPr txBox="1">
            <a:spLocks noGrp="1"/>
          </p:cNvSpPr>
          <p:nvPr>
            <p:ph type="title"/>
          </p:nvPr>
        </p:nvSpPr>
        <p:spPr>
          <a:xfrm>
            <a:off x="1450975" y="804862"/>
            <a:ext cx="9604375" cy="1049338"/>
          </a:xfrm>
          <a:prstGeom prst="rect">
            <a:avLst/>
          </a:prstGeom>
        </p:spPr>
        <p:txBody>
          <a:bodyPr lIns="45719" tIns="45719" rIns="45719" bIns="45719" anchor="t"/>
          <a:lstStyle>
            <a:lvl1pPr>
              <a:lnSpc>
                <a:spcPct val="90000"/>
              </a:lnSpc>
              <a:defRPr sz="3200">
                <a:solidFill>
                  <a:srgbClr val="000000"/>
                </a:solidFill>
                <a:latin typeface="Gill Sans MT"/>
                <a:ea typeface="Gill Sans MT"/>
                <a:cs typeface="Gill Sans MT"/>
                <a:sym typeface="Gill Sans MT"/>
              </a:defRPr>
            </a:lvl1pPr>
          </a:lstStyle>
          <a:p>
            <a:r>
              <a:t>Title Text</a:t>
            </a:r>
          </a:p>
        </p:txBody>
      </p:sp>
      <p:sp>
        <p:nvSpPr>
          <p:cNvPr id="538" name="Slide Number"/>
          <p:cNvSpPr txBox="1">
            <a:spLocks noGrp="1"/>
          </p:cNvSpPr>
          <p:nvPr>
            <p:ph type="sldNum" sz="quarter" idx="2"/>
          </p:nvPr>
        </p:nvSpPr>
        <p:spPr>
          <a:xfrm>
            <a:off x="790962" y="798512"/>
            <a:ext cx="499676" cy="486208"/>
          </a:xfrm>
          <a:prstGeom prst="rect">
            <a:avLst/>
          </a:prstGeom>
        </p:spPr>
        <p:txBody>
          <a:bodyPr lIns="45719" tIns="45719" rIns="45719" bIns="45719" anchor="t"/>
          <a:lstStyle>
            <a:lvl1pPr>
              <a:defRPr sz="2800">
                <a:solidFill>
                  <a:srgbClr val="B71E42"/>
                </a:solidFill>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Body Level One…"/>
          <p:cNvSpPr txBox="1">
            <a:spLocks noGrp="1"/>
          </p:cNvSpPr>
          <p:nvPr>
            <p:ph type="body" sz="half" idx="1"/>
          </p:nvPr>
        </p:nvSpPr>
        <p:spPr>
          <a:xfrm>
            <a:off x="6299200" y="1803400"/>
            <a:ext cx="4978400" cy="4470401"/>
          </a:xfrm>
          <a:prstGeom prst="rect">
            <a:avLst/>
          </a:prstGeom>
        </p:spPr>
        <p:txBody>
          <a:bodyPr/>
          <a:lstStyle>
            <a:lvl1pPr>
              <a:defRPr sz="1800"/>
            </a:lvl1pPr>
            <a:lvl2pPr marL="452120" indent="-245745">
              <a:defRPr sz="1800"/>
            </a:lvl2pPr>
            <a:lvl3pPr marL="694714" indent="-283552">
              <a:defRPr sz="1800"/>
            </a:lvl3pPr>
            <a:lvl4pPr marL="924718" indent="-307181">
              <a:defRPr sz="1800"/>
            </a:lvl4pPr>
            <a:lvl5pPr marL="1192530" indent="-368618">
              <a:defRPr sz="1800"/>
            </a:lvl5pPr>
          </a:lstStyle>
          <a:p>
            <a:r>
              <a:t>Body Level One</a:t>
            </a:r>
          </a:p>
          <a:p>
            <a:pPr lvl="1"/>
            <a:r>
              <a:t>Body Level Two</a:t>
            </a:r>
          </a:p>
          <a:p>
            <a:pPr lvl="2"/>
            <a:r>
              <a:t>Body Level Three</a:t>
            </a:r>
          </a:p>
          <a:p>
            <a:pPr lvl="3"/>
            <a:r>
              <a:t>Body Level Four</a:t>
            </a:r>
          </a:p>
          <a:p>
            <a:pPr lvl="4"/>
            <a:r>
              <a:t>Body Level Five</a:t>
            </a:r>
          </a:p>
        </p:txBody>
      </p:sp>
      <p:sp>
        <p:nvSpPr>
          <p:cNvPr id="39" name="Title Text"/>
          <p:cNvSpPr txBox="1">
            <a:spLocks noGrp="1"/>
          </p:cNvSpPr>
          <p:nvPr>
            <p:ph type="title"/>
          </p:nvPr>
        </p:nvSpPr>
        <p:spPr>
          <a:prstGeom prst="rect">
            <a:avLst/>
          </a:prstGeom>
        </p:spPr>
        <p:txBody>
          <a:bodyPr/>
          <a:lstStyle/>
          <a:p>
            <a:r>
              <a:t>Title Text</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45" name="Rectangle 7"/>
          <p:cNvSpPr/>
          <p:nvPr/>
        </p:nvSpPr>
        <p:spPr>
          <a:xfrm>
            <a:off x="0" y="2019300"/>
            <a:ext cx="12192000" cy="4106863"/>
          </a:xfrm>
          <a:prstGeom prst="rect">
            <a:avLst/>
          </a:prstGeom>
          <a:gradFill>
            <a:gsLst>
              <a:gs pos="0">
                <a:srgbClr val="DFDBD5">
                  <a:alpha val="0"/>
                </a:srgbClr>
              </a:gs>
              <a:gs pos="100000">
                <a:srgbClr val="DFDBD5"/>
              </a:gs>
            </a:gsLst>
            <a:lin ang="5400000"/>
          </a:gradFill>
          <a:ln w="12700">
            <a:miter lim="400000"/>
          </a:ln>
        </p:spPr>
        <p:txBody>
          <a:bodyPr lIns="45719" rIns="45719"/>
          <a:lstStyle/>
          <a:p>
            <a:pPr algn="l">
              <a:defRPr>
                <a:latin typeface="+mn-lt"/>
                <a:ea typeface="+mn-ea"/>
                <a:cs typeface="+mn-cs"/>
                <a:sym typeface="Arial"/>
              </a:defRPr>
            </a:pPr>
            <a:endParaRPr/>
          </a:p>
        </p:txBody>
      </p:sp>
      <p:pic>
        <p:nvPicPr>
          <p:cNvPr id="546" name="Picture 6" descr="Picture 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6126163"/>
            <a:ext cx="12192000" cy="731524"/>
          </a:xfrm>
          <a:prstGeom prst="rect">
            <a:avLst/>
          </a:prstGeom>
          <a:ln w="12700">
            <a:miter lim="400000"/>
          </a:ln>
        </p:spPr>
      </p:pic>
      <p:sp>
        <p:nvSpPr>
          <p:cNvPr id="547" name="Straight Connector 9"/>
          <p:cNvSpPr/>
          <p:nvPr/>
        </p:nvSpPr>
        <p:spPr>
          <a:xfrm>
            <a:off x="0" y="6127750"/>
            <a:ext cx="12192000" cy="0"/>
          </a:xfrm>
          <a:prstGeom prst="line">
            <a:avLst/>
          </a:prstGeom>
          <a:ln w="12700">
            <a:solidFill>
              <a:srgbClr val="000001">
                <a:alpha val="20000"/>
              </a:srgbClr>
            </a:solidFill>
          </a:ln>
        </p:spPr>
        <p:txBody>
          <a:bodyPr lIns="45719" rIns="45719"/>
          <a:lstStyle/>
          <a:p>
            <a:pPr algn="l">
              <a:defRPr>
                <a:solidFill>
                  <a:srgbClr val="FFFFFF"/>
                </a:solidFill>
              </a:defRPr>
            </a:pPr>
            <a:endParaRPr/>
          </a:p>
        </p:txBody>
      </p:sp>
      <p:sp>
        <p:nvSpPr>
          <p:cNvPr id="548" name="Slide Number"/>
          <p:cNvSpPr txBox="1">
            <a:spLocks noGrp="1"/>
          </p:cNvSpPr>
          <p:nvPr>
            <p:ph type="sldNum" sz="quarter" idx="2"/>
          </p:nvPr>
        </p:nvSpPr>
        <p:spPr>
          <a:xfrm>
            <a:off x="790962" y="798512"/>
            <a:ext cx="499676" cy="486208"/>
          </a:xfrm>
          <a:prstGeom prst="rect">
            <a:avLst/>
          </a:prstGeom>
        </p:spPr>
        <p:txBody>
          <a:bodyPr lIns="45719" tIns="45719" rIns="45719" bIns="45719" anchor="t"/>
          <a:lstStyle>
            <a:lvl1pPr>
              <a:defRPr sz="2800">
                <a:solidFill>
                  <a:srgbClr val="B71E42"/>
                </a:solidFill>
              </a:defRPr>
            </a:lvl1p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Content with Caption">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55" name="Rectangle 7"/>
          <p:cNvSpPr/>
          <p:nvPr/>
        </p:nvSpPr>
        <p:spPr>
          <a:xfrm>
            <a:off x="0" y="2019300"/>
            <a:ext cx="12192000" cy="4106863"/>
          </a:xfrm>
          <a:prstGeom prst="rect">
            <a:avLst/>
          </a:prstGeom>
          <a:gradFill>
            <a:gsLst>
              <a:gs pos="0">
                <a:srgbClr val="DFDBD5">
                  <a:alpha val="0"/>
                </a:srgbClr>
              </a:gs>
              <a:gs pos="100000">
                <a:srgbClr val="DFDBD5"/>
              </a:gs>
            </a:gsLst>
            <a:lin ang="5400000"/>
          </a:gradFill>
          <a:ln w="12700">
            <a:miter lim="400000"/>
          </a:ln>
        </p:spPr>
        <p:txBody>
          <a:bodyPr lIns="45719" rIns="45719"/>
          <a:lstStyle/>
          <a:p>
            <a:pPr algn="l">
              <a:defRPr>
                <a:latin typeface="+mn-lt"/>
                <a:ea typeface="+mn-ea"/>
                <a:cs typeface="+mn-cs"/>
                <a:sym typeface="Arial"/>
              </a:defRPr>
            </a:pPr>
            <a:endParaRPr/>
          </a:p>
        </p:txBody>
      </p:sp>
      <p:pic>
        <p:nvPicPr>
          <p:cNvPr id="556" name="Picture 6" descr="Picture 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6126163"/>
            <a:ext cx="12192000" cy="731524"/>
          </a:xfrm>
          <a:prstGeom prst="rect">
            <a:avLst/>
          </a:prstGeom>
          <a:ln w="12700">
            <a:miter lim="400000"/>
          </a:ln>
        </p:spPr>
      </p:pic>
      <p:sp>
        <p:nvSpPr>
          <p:cNvPr id="557" name="Straight Connector 9"/>
          <p:cNvSpPr/>
          <p:nvPr/>
        </p:nvSpPr>
        <p:spPr>
          <a:xfrm>
            <a:off x="0" y="6127750"/>
            <a:ext cx="12192000" cy="0"/>
          </a:xfrm>
          <a:prstGeom prst="line">
            <a:avLst/>
          </a:prstGeom>
          <a:ln w="12700">
            <a:solidFill>
              <a:srgbClr val="000001">
                <a:alpha val="20000"/>
              </a:srgbClr>
            </a:solidFill>
          </a:ln>
        </p:spPr>
        <p:txBody>
          <a:bodyPr lIns="45719" rIns="45719"/>
          <a:lstStyle/>
          <a:p>
            <a:pPr algn="l">
              <a:defRPr>
                <a:solidFill>
                  <a:srgbClr val="FFFFFF"/>
                </a:solidFill>
              </a:defRPr>
            </a:pPr>
            <a:endParaRPr/>
          </a:p>
        </p:txBody>
      </p:sp>
      <p:sp>
        <p:nvSpPr>
          <p:cNvPr id="558" name="Straight Connector 4"/>
          <p:cNvSpPr/>
          <p:nvPr/>
        </p:nvSpPr>
        <p:spPr>
          <a:xfrm>
            <a:off x="1447800" y="3205163"/>
            <a:ext cx="3270250" cy="1"/>
          </a:xfrm>
          <a:prstGeom prst="line">
            <a:avLst/>
          </a:prstGeom>
          <a:ln w="31750">
            <a:solidFill>
              <a:srgbClr val="B71E42"/>
            </a:solidFill>
          </a:ln>
        </p:spPr>
        <p:txBody>
          <a:bodyPr lIns="45719" rIns="45719"/>
          <a:lstStyle/>
          <a:p>
            <a:pPr algn="l">
              <a:defRPr>
                <a:solidFill>
                  <a:srgbClr val="FFFFFF"/>
                </a:solidFill>
              </a:defRPr>
            </a:pPr>
            <a:endParaRPr/>
          </a:p>
        </p:txBody>
      </p:sp>
      <p:sp>
        <p:nvSpPr>
          <p:cNvPr id="559" name="Title Text"/>
          <p:cNvSpPr txBox="1">
            <a:spLocks noGrp="1"/>
          </p:cNvSpPr>
          <p:nvPr>
            <p:ph type="title"/>
          </p:nvPr>
        </p:nvSpPr>
        <p:spPr>
          <a:xfrm>
            <a:off x="1444671" y="798972"/>
            <a:ext cx="3273100" cy="2247118"/>
          </a:xfrm>
          <a:prstGeom prst="rect">
            <a:avLst/>
          </a:prstGeom>
        </p:spPr>
        <p:txBody>
          <a:bodyPr lIns="45719" tIns="45719" rIns="45719" bIns="45719"/>
          <a:lstStyle>
            <a:lvl1pPr>
              <a:lnSpc>
                <a:spcPct val="90000"/>
              </a:lnSpc>
              <a:defRPr sz="2400">
                <a:solidFill>
                  <a:srgbClr val="000000"/>
                </a:solidFill>
                <a:latin typeface="Gill Sans MT"/>
                <a:ea typeface="Gill Sans MT"/>
                <a:cs typeface="Gill Sans MT"/>
                <a:sym typeface="Gill Sans MT"/>
              </a:defRPr>
            </a:lvl1pPr>
          </a:lstStyle>
          <a:p>
            <a:r>
              <a:t>Title Text</a:t>
            </a:r>
          </a:p>
        </p:txBody>
      </p:sp>
      <p:sp>
        <p:nvSpPr>
          <p:cNvPr id="560" name="Body Level One…"/>
          <p:cNvSpPr txBox="1">
            <a:spLocks noGrp="1"/>
          </p:cNvSpPr>
          <p:nvPr>
            <p:ph type="body" sz="half" idx="1"/>
          </p:nvPr>
        </p:nvSpPr>
        <p:spPr>
          <a:xfrm>
            <a:off x="5043713" y="798974"/>
            <a:ext cx="6012471" cy="4658827"/>
          </a:xfrm>
          <a:prstGeom prst="rect">
            <a:avLst/>
          </a:prstGeom>
        </p:spPr>
        <p:txBody>
          <a:bodyPr lIns="45719" tIns="45719" rIns="45719" bIns="45719" anchor="ctr"/>
          <a:lstStyle>
            <a:lvl1pPr marL="228600" indent="-228600">
              <a:lnSpc>
                <a:spcPct val="120000"/>
              </a:lnSpc>
              <a:spcBef>
                <a:spcPts val="1000"/>
              </a:spcBef>
              <a:buClr>
                <a:srgbClr val="B71E42"/>
              </a:buClr>
              <a:buSzPct val="100000"/>
              <a:defRPr sz="2000">
                <a:solidFill>
                  <a:srgbClr val="000000"/>
                </a:solidFill>
                <a:latin typeface="Gill Sans MT"/>
                <a:ea typeface="Gill Sans MT"/>
                <a:cs typeface="Gill Sans MT"/>
                <a:sym typeface="Gill Sans MT"/>
              </a:defRPr>
            </a:lvl1pPr>
            <a:lvl2pPr marL="711200" indent="-254000">
              <a:lnSpc>
                <a:spcPct val="120000"/>
              </a:lnSpc>
              <a:spcBef>
                <a:spcPts val="1000"/>
              </a:spcBef>
              <a:buClr>
                <a:srgbClr val="B71E42"/>
              </a:buClr>
              <a:buSzPct val="100000"/>
              <a:buChar char="•"/>
              <a:defRPr sz="2000">
                <a:solidFill>
                  <a:srgbClr val="000000"/>
                </a:solidFill>
                <a:latin typeface="Gill Sans MT"/>
                <a:ea typeface="Gill Sans MT"/>
                <a:cs typeface="Gill Sans MT"/>
                <a:sym typeface="Gill Sans MT"/>
              </a:defRPr>
            </a:lvl2pPr>
            <a:lvl3pPr marL="1200150" indent="-285750">
              <a:lnSpc>
                <a:spcPct val="120000"/>
              </a:lnSpc>
              <a:spcBef>
                <a:spcPts val="1000"/>
              </a:spcBef>
              <a:buClr>
                <a:srgbClr val="B71E42"/>
              </a:buClr>
              <a:defRPr sz="2000">
                <a:solidFill>
                  <a:srgbClr val="000000"/>
                </a:solidFill>
                <a:latin typeface="Gill Sans MT"/>
                <a:ea typeface="Gill Sans MT"/>
                <a:cs typeface="Gill Sans MT"/>
                <a:sym typeface="Gill Sans MT"/>
              </a:defRPr>
            </a:lvl3pPr>
            <a:lvl4pPr marL="1698171" indent="-326571">
              <a:lnSpc>
                <a:spcPct val="120000"/>
              </a:lnSpc>
              <a:spcBef>
                <a:spcPts val="1000"/>
              </a:spcBef>
              <a:buClr>
                <a:srgbClr val="B71E42"/>
              </a:buClr>
              <a:buChar char="•"/>
              <a:defRPr sz="2000">
                <a:solidFill>
                  <a:srgbClr val="000000"/>
                </a:solidFill>
                <a:latin typeface="Gill Sans MT"/>
                <a:ea typeface="Gill Sans MT"/>
                <a:cs typeface="Gill Sans MT"/>
                <a:sym typeface="Gill Sans MT"/>
              </a:defRPr>
            </a:lvl4pPr>
            <a:lvl5pPr marL="2209800" indent="-381000">
              <a:lnSpc>
                <a:spcPct val="120000"/>
              </a:lnSpc>
              <a:spcBef>
                <a:spcPts val="1000"/>
              </a:spcBef>
              <a:buClr>
                <a:srgbClr val="B71E42"/>
              </a:buClr>
              <a:defRPr sz="2000">
                <a:solidFill>
                  <a:srgbClr val="000000"/>
                </a:solidFill>
                <a:latin typeface="Gill Sans MT"/>
                <a:ea typeface="Gill Sans MT"/>
                <a:cs typeface="Gill Sans MT"/>
                <a:sym typeface="Gill Sans MT"/>
              </a:defRPr>
            </a:lvl5pPr>
          </a:lstStyle>
          <a:p>
            <a:r>
              <a:t>Body Level One</a:t>
            </a:r>
          </a:p>
          <a:p>
            <a:pPr lvl="1"/>
            <a:r>
              <a:t>Body Level Two</a:t>
            </a:r>
          </a:p>
          <a:p>
            <a:pPr lvl="2"/>
            <a:r>
              <a:t>Body Level Three</a:t>
            </a:r>
          </a:p>
          <a:p>
            <a:pPr lvl="3"/>
            <a:r>
              <a:t>Body Level Four</a:t>
            </a:r>
          </a:p>
          <a:p>
            <a:pPr lvl="4"/>
            <a:r>
              <a:t>Body Level Five</a:t>
            </a:r>
          </a:p>
        </p:txBody>
      </p:sp>
      <p:sp>
        <p:nvSpPr>
          <p:cNvPr id="561" name="Text Placeholder 3"/>
          <p:cNvSpPr>
            <a:spLocks noGrp="1"/>
          </p:cNvSpPr>
          <p:nvPr>
            <p:ph type="body" sz="quarter" idx="21"/>
          </p:nvPr>
        </p:nvSpPr>
        <p:spPr>
          <a:xfrm>
            <a:off x="1444671" y="3205490"/>
            <a:ext cx="3275014" cy="2248182"/>
          </a:xfrm>
          <a:prstGeom prst="rect">
            <a:avLst/>
          </a:prstGeom>
        </p:spPr>
        <p:txBody>
          <a:bodyPr lIns="45719" tIns="45719" rIns="45719" bIns="45719"/>
          <a:lstStyle/>
          <a:p>
            <a:pPr marL="0" indent="0">
              <a:lnSpc>
                <a:spcPct val="120000"/>
              </a:lnSpc>
              <a:spcBef>
                <a:spcPts val="1000"/>
              </a:spcBef>
              <a:buClrTx/>
              <a:buSzTx/>
              <a:buFontTx/>
              <a:buNone/>
              <a:defRPr sz="1600">
                <a:solidFill>
                  <a:srgbClr val="000000"/>
                </a:solidFill>
                <a:latin typeface="Gill Sans MT"/>
                <a:ea typeface="Gill Sans MT"/>
                <a:cs typeface="Gill Sans MT"/>
                <a:sym typeface="Gill Sans MT"/>
              </a:defRPr>
            </a:pPr>
            <a:endParaRPr/>
          </a:p>
        </p:txBody>
      </p:sp>
      <p:sp>
        <p:nvSpPr>
          <p:cNvPr id="562" name="Slide Number"/>
          <p:cNvSpPr txBox="1">
            <a:spLocks noGrp="1"/>
          </p:cNvSpPr>
          <p:nvPr>
            <p:ph type="sldNum" sz="quarter" idx="2"/>
          </p:nvPr>
        </p:nvSpPr>
        <p:spPr>
          <a:xfrm>
            <a:off x="790962" y="798512"/>
            <a:ext cx="499676" cy="486208"/>
          </a:xfrm>
          <a:prstGeom prst="rect">
            <a:avLst/>
          </a:prstGeom>
        </p:spPr>
        <p:txBody>
          <a:bodyPr lIns="45719" tIns="45719" rIns="45719" bIns="45719" anchor="t"/>
          <a:lstStyle>
            <a:lvl1pPr>
              <a:defRPr sz="2800">
                <a:solidFill>
                  <a:srgbClr val="B71E42"/>
                </a:solidFill>
              </a:defRPr>
            </a:lvl1p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Picture with Caption">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69" name="Rectangle 7"/>
          <p:cNvSpPr/>
          <p:nvPr/>
        </p:nvSpPr>
        <p:spPr>
          <a:xfrm>
            <a:off x="0" y="2019300"/>
            <a:ext cx="12192000" cy="4106863"/>
          </a:xfrm>
          <a:prstGeom prst="rect">
            <a:avLst/>
          </a:prstGeom>
          <a:gradFill>
            <a:gsLst>
              <a:gs pos="0">
                <a:srgbClr val="DFDBD5">
                  <a:alpha val="0"/>
                </a:srgbClr>
              </a:gs>
              <a:gs pos="100000">
                <a:srgbClr val="DFDBD5"/>
              </a:gs>
            </a:gsLst>
            <a:lin ang="5400000"/>
          </a:gradFill>
          <a:ln w="12700">
            <a:miter lim="400000"/>
          </a:ln>
        </p:spPr>
        <p:txBody>
          <a:bodyPr lIns="45719" rIns="45719"/>
          <a:lstStyle/>
          <a:p>
            <a:pPr algn="l">
              <a:defRPr>
                <a:latin typeface="+mn-lt"/>
                <a:ea typeface="+mn-ea"/>
                <a:cs typeface="+mn-cs"/>
                <a:sym typeface="Arial"/>
              </a:defRPr>
            </a:pPr>
            <a:endParaRPr/>
          </a:p>
        </p:txBody>
      </p:sp>
      <p:pic>
        <p:nvPicPr>
          <p:cNvPr id="570" name="Picture 6" descr="Picture 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6126163"/>
            <a:ext cx="12192000" cy="731524"/>
          </a:xfrm>
          <a:prstGeom prst="rect">
            <a:avLst/>
          </a:prstGeom>
          <a:ln w="12700">
            <a:miter lim="400000"/>
          </a:ln>
        </p:spPr>
      </p:pic>
      <p:sp>
        <p:nvSpPr>
          <p:cNvPr id="571" name="Straight Connector 9"/>
          <p:cNvSpPr/>
          <p:nvPr/>
        </p:nvSpPr>
        <p:spPr>
          <a:xfrm>
            <a:off x="0" y="6127750"/>
            <a:ext cx="12192000" cy="0"/>
          </a:xfrm>
          <a:prstGeom prst="line">
            <a:avLst/>
          </a:prstGeom>
          <a:ln w="12700">
            <a:solidFill>
              <a:srgbClr val="000001">
                <a:alpha val="20000"/>
              </a:srgbClr>
            </a:solidFill>
          </a:ln>
        </p:spPr>
        <p:txBody>
          <a:bodyPr lIns="45719" rIns="45719"/>
          <a:lstStyle/>
          <a:p>
            <a:pPr algn="l">
              <a:defRPr>
                <a:solidFill>
                  <a:srgbClr val="FFFFFF"/>
                </a:solidFill>
              </a:defRPr>
            </a:pPr>
            <a:endParaRPr/>
          </a:p>
        </p:txBody>
      </p:sp>
      <p:grpSp>
        <p:nvGrpSpPr>
          <p:cNvPr id="574" name="Group 8"/>
          <p:cNvGrpSpPr/>
          <p:nvPr/>
        </p:nvGrpSpPr>
        <p:grpSpPr>
          <a:xfrm>
            <a:off x="7477125" y="482600"/>
            <a:ext cx="4075113" cy="5148263"/>
            <a:chOff x="0" y="0"/>
            <a:chExt cx="4075112" cy="5148262"/>
          </a:xfrm>
        </p:grpSpPr>
        <p:sp>
          <p:nvSpPr>
            <p:cNvPr id="572" name="Rectangle 5"/>
            <p:cNvSpPr/>
            <p:nvPr/>
          </p:nvSpPr>
          <p:spPr>
            <a:xfrm>
              <a:off x="0" y="0"/>
              <a:ext cx="4075113" cy="5148263"/>
            </a:xfrm>
            <a:prstGeom prst="rect">
              <a:avLst/>
            </a:prstGeom>
            <a:gradFill flip="none" rotWithShape="1">
              <a:gsLst>
                <a:gs pos="0">
                  <a:srgbClr val="000001"/>
                </a:gs>
                <a:gs pos="100000">
                  <a:srgbClr val="191919"/>
                </a:gs>
              </a:gsLst>
              <a:lin ang="5400000" scaled="0"/>
            </a:gradFill>
            <a:ln w="12700" cap="flat">
              <a:noFill/>
              <a:miter lim="400000"/>
            </a:ln>
            <a:effectLst>
              <a:outerShdw blurRad="127000" dist="228600" dir="4740000" rotWithShape="0">
                <a:srgbClr val="000000">
                  <a:alpha val="34000"/>
                </a:srgbClr>
              </a:outerShdw>
            </a:effectLst>
          </p:spPr>
          <p:txBody>
            <a:bodyPr wrap="square" lIns="45719" tIns="45719" rIns="45719" bIns="45719" numCol="1" anchor="t">
              <a:noAutofit/>
            </a:bodyPr>
            <a:lstStyle/>
            <a:p>
              <a:pPr algn="l">
                <a:defRPr>
                  <a:latin typeface="+mn-lt"/>
                  <a:ea typeface="+mn-ea"/>
                  <a:cs typeface="+mn-cs"/>
                  <a:sym typeface="Arial"/>
                </a:defRPr>
              </a:pPr>
              <a:endParaRPr/>
            </a:p>
          </p:txBody>
        </p:sp>
        <p:sp>
          <p:nvSpPr>
            <p:cNvPr id="573" name="Rectangle 6"/>
            <p:cNvSpPr/>
            <p:nvPr/>
          </p:nvSpPr>
          <p:spPr>
            <a:xfrm>
              <a:off x="313103" y="330282"/>
              <a:ext cx="3450781" cy="4465725"/>
            </a:xfrm>
            <a:prstGeom prst="rect">
              <a:avLst/>
            </a:prstGeom>
            <a:gradFill flip="none" rotWithShape="1">
              <a:gsLst>
                <a:gs pos="0">
                  <a:srgbClr val="DADADA"/>
                </a:gs>
                <a:gs pos="100000">
                  <a:srgbClr val="FFFFFE"/>
                </a:gs>
              </a:gsLst>
              <a:lin ang="16200000" scaled="0"/>
            </a:gradFill>
            <a:ln w="50800" cap="flat">
              <a:solidFill>
                <a:srgbClr val="191919"/>
              </a:solidFill>
              <a:prstDash val="solid"/>
              <a:miter lim="800000"/>
            </a:ln>
            <a:effectLst/>
          </p:spPr>
          <p:txBody>
            <a:bodyPr wrap="square" lIns="45719" tIns="45719" rIns="45719" bIns="45719" numCol="1" anchor="t">
              <a:noAutofit/>
            </a:bodyPr>
            <a:lstStyle/>
            <a:p>
              <a:pPr algn="l">
                <a:defRPr>
                  <a:latin typeface="+mn-lt"/>
                  <a:ea typeface="+mn-ea"/>
                  <a:cs typeface="+mn-cs"/>
                  <a:sym typeface="Arial"/>
                </a:defRPr>
              </a:pPr>
              <a:endParaRPr/>
            </a:p>
          </p:txBody>
        </p:sp>
      </p:grpSp>
      <p:sp>
        <p:nvSpPr>
          <p:cNvPr id="575" name="Straight Connector 7"/>
          <p:cNvSpPr/>
          <p:nvPr/>
        </p:nvSpPr>
        <p:spPr>
          <a:xfrm>
            <a:off x="1447800" y="3143250"/>
            <a:ext cx="5527675" cy="0"/>
          </a:xfrm>
          <a:prstGeom prst="line">
            <a:avLst/>
          </a:prstGeom>
          <a:ln w="31750">
            <a:solidFill>
              <a:srgbClr val="B71E42"/>
            </a:solidFill>
          </a:ln>
        </p:spPr>
        <p:txBody>
          <a:bodyPr lIns="45719" rIns="45719"/>
          <a:lstStyle/>
          <a:p>
            <a:pPr algn="l">
              <a:defRPr>
                <a:solidFill>
                  <a:srgbClr val="FFFFFF"/>
                </a:solidFill>
              </a:defRPr>
            </a:pPr>
            <a:endParaRPr/>
          </a:p>
        </p:txBody>
      </p:sp>
      <p:sp>
        <p:nvSpPr>
          <p:cNvPr id="576" name="Title Text"/>
          <p:cNvSpPr txBox="1">
            <a:spLocks noGrp="1"/>
          </p:cNvSpPr>
          <p:nvPr>
            <p:ph type="title"/>
          </p:nvPr>
        </p:nvSpPr>
        <p:spPr>
          <a:xfrm>
            <a:off x="1451205" y="1129513"/>
            <a:ext cx="5532329" cy="1830585"/>
          </a:xfrm>
          <a:prstGeom prst="rect">
            <a:avLst/>
          </a:prstGeom>
        </p:spPr>
        <p:txBody>
          <a:bodyPr lIns="45719" tIns="45719" rIns="45719" bIns="45719"/>
          <a:lstStyle>
            <a:lvl1pPr>
              <a:lnSpc>
                <a:spcPct val="90000"/>
              </a:lnSpc>
              <a:defRPr sz="3200">
                <a:solidFill>
                  <a:srgbClr val="000000"/>
                </a:solidFill>
                <a:latin typeface="Gill Sans MT"/>
                <a:ea typeface="Gill Sans MT"/>
                <a:cs typeface="Gill Sans MT"/>
                <a:sym typeface="Gill Sans MT"/>
              </a:defRPr>
            </a:lvl1pPr>
          </a:lstStyle>
          <a:p>
            <a:r>
              <a:t>Title Text</a:t>
            </a:r>
          </a:p>
        </p:txBody>
      </p:sp>
      <p:sp>
        <p:nvSpPr>
          <p:cNvPr id="577" name="Picture Placeholder 2"/>
          <p:cNvSpPr>
            <a:spLocks noGrp="1"/>
          </p:cNvSpPr>
          <p:nvPr>
            <p:ph type="pic" sz="quarter" idx="21"/>
          </p:nvPr>
        </p:nvSpPr>
        <p:spPr>
          <a:xfrm>
            <a:off x="8124389" y="1122542"/>
            <a:ext cx="2791172" cy="3866328"/>
          </a:xfrm>
          <a:prstGeom prst="rect">
            <a:avLst/>
          </a:prstGeom>
        </p:spPr>
        <p:txBody>
          <a:bodyPr lIns="91439" tIns="45719" rIns="91439" bIns="45719">
            <a:noAutofit/>
          </a:bodyPr>
          <a:lstStyle/>
          <a:p>
            <a:endParaRPr/>
          </a:p>
        </p:txBody>
      </p:sp>
      <p:sp>
        <p:nvSpPr>
          <p:cNvPr id="578" name="Body Level One…"/>
          <p:cNvSpPr txBox="1">
            <a:spLocks noGrp="1"/>
          </p:cNvSpPr>
          <p:nvPr>
            <p:ph type="body" sz="quarter" idx="1"/>
          </p:nvPr>
        </p:nvSpPr>
        <p:spPr>
          <a:xfrm>
            <a:off x="1450329" y="3145992"/>
            <a:ext cx="5524404" cy="2003743"/>
          </a:xfrm>
          <a:prstGeom prst="rect">
            <a:avLst/>
          </a:prstGeom>
        </p:spPr>
        <p:txBody>
          <a:bodyPr lIns="45719" tIns="45719" rIns="45719" bIns="45719"/>
          <a:lstStyle>
            <a:lvl1pPr marL="0" indent="0">
              <a:lnSpc>
                <a:spcPct val="120000"/>
              </a:lnSpc>
              <a:spcBef>
                <a:spcPts val="1000"/>
              </a:spcBef>
              <a:buClrTx/>
              <a:buSzTx/>
              <a:buFontTx/>
              <a:buNone/>
              <a:defRPr sz="1800">
                <a:solidFill>
                  <a:srgbClr val="000000"/>
                </a:solidFill>
                <a:latin typeface="Gill Sans MT"/>
                <a:ea typeface="Gill Sans MT"/>
                <a:cs typeface="Gill Sans MT"/>
                <a:sym typeface="Gill Sans MT"/>
              </a:defRPr>
            </a:lvl1pPr>
            <a:lvl2pPr marL="0" indent="457200">
              <a:lnSpc>
                <a:spcPct val="120000"/>
              </a:lnSpc>
              <a:spcBef>
                <a:spcPts val="1000"/>
              </a:spcBef>
              <a:buClrTx/>
              <a:buSzTx/>
              <a:buFontTx/>
              <a:buNone/>
              <a:defRPr sz="1800">
                <a:solidFill>
                  <a:srgbClr val="000000"/>
                </a:solidFill>
                <a:latin typeface="Gill Sans MT"/>
                <a:ea typeface="Gill Sans MT"/>
                <a:cs typeface="Gill Sans MT"/>
                <a:sym typeface="Gill Sans MT"/>
              </a:defRPr>
            </a:lvl2pPr>
            <a:lvl3pPr marL="0" indent="914400">
              <a:lnSpc>
                <a:spcPct val="120000"/>
              </a:lnSpc>
              <a:spcBef>
                <a:spcPts val="1000"/>
              </a:spcBef>
              <a:buClrTx/>
              <a:buSzTx/>
              <a:buFontTx/>
              <a:buNone/>
              <a:defRPr sz="1800">
                <a:solidFill>
                  <a:srgbClr val="000000"/>
                </a:solidFill>
                <a:latin typeface="Gill Sans MT"/>
                <a:ea typeface="Gill Sans MT"/>
                <a:cs typeface="Gill Sans MT"/>
                <a:sym typeface="Gill Sans MT"/>
              </a:defRPr>
            </a:lvl3pPr>
            <a:lvl4pPr marL="0" indent="1371600">
              <a:lnSpc>
                <a:spcPct val="120000"/>
              </a:lnSpc>
              <a:spcBef>
                <a:spcPts val="1000"/>
              </a:spcBef>
              <a:buClrTx/>
              <a:buSzTx/>
              <a:buFontTx/>
              <a:buNone/>
              <a:defRPr sz="1800">
                <a:solidFill>
                  <a:srgbClr val="000000"/>
                </a:solidFill>
                <a:latin typeface="Gill Sans MT"/>
                <a:ea typeface="Gill Sans MT"/>
                <a:cs typeface="Gill Sans MT"/>
                <a:sym typeface="Gill Sans MT"/>
              </a:defRPr>
            </a:lvl4pPr>
            <a:lvl5pPr marL="0" indent="1828800">
              <a:lnSpc>
                <a:spcPct val="120000"/>
              </a:lnSpc>
              <a:spcBef>
                <a:spcPts val="1000"/>
              </a:spcBef>
              <a:buClrTx/>
              <a:buSzTx/>
              <a:buFontTx/>
              <a:buNone/>
              <a:defRPr sz="1800">
                <a:solidFill>
                  <a:srgbClr val="000000"/>
                </a:solidFill>
                <a:latin typeface="Gill Sans MT"/>
                <a:ea typeface="Gill Sans MT"/>
                <a:cs typeface="Gill Sans MT"/>
                <a:sym typeface="Gill Sans MT"/>
              </a:defRPr>
            </a:lvl5pPr>
          </a:lstStyle>
          <a:p>
            <a:r>
              <a:t>Body Level One</a:t>
            </a:r>
          </a:p>
          <a:p>
            <a:pPr lvl="1"/>
            <a:r>
              <a:t>Body Level Two</a:t>
            </a:r>
          </a:p>
          <a:p>
            <a:pPr lvl="2"/>
            <a:r>
              <a:t>Body Level Three</a:t>
            </a:r>
          </a:p>
          <a:p>
            <a:pPr lvl="3"/>
            <a:r>
              <a:t>Body Level Four</a:t>
            </a:r>
          </a:p>
          <a:p>
            <a:pPr lvl="4"/>
            <a:r>
              <a:t>Body Level Five</a:t>
            </a:r>
          </a:p>
        </p:txBody>
      </p:sp>
      <p:sp>
        <p:nvSpPr>
          <p:cNvPr id="579" name="Slide Number"/>
          <p:cNvSpPr txBox="1">
            <a:spLocks noGrp="1"/>
          </p:cNvSpPr>
          <p:nvPr>
            <p:ph type="sldNum" sz="quarter" idx="2"/>
          </p:nvPr>
        </p:nvSpPr>
        <p:spPr>
          <a:xfrm>
            <a:off x="790962" y="798512"/>
            <a:ext cx="499676" cy="486208"/>
          </a:xfrm>
          <a:prstGeom prst="rect">
            <a:avLst/>
          </a:prstGeom>
        </p:spPr>
        <p:txBody>
          <a:bodyPr lIns="45719" tIns="45719" rIns="45719" bIns="45719" anchor="t"/>
          <a:lstStyle>
            <a:lvl1pPr>
              <a:defRPr sz="2800">
                <a:solidFill>
                  <a:srgbClr val="B71E42"/>
                </a:solidFill>
              </a:defRPr>
            </a:lvl1p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Title Slide">
    <p:bg>
      <p:bgPr>
        <a:solidFill>
          <a:srgbClr val="FFFFFF"/>
        </a:solidFill>
        <a:effectLst/>
      </p:bgPr>
    </p:bg>
    <p:spTree>
      <p:nvGrpSpPr>
        <p:cNvPr id="1" name=""/>
        <p:cNvGrpSpPr/>
        <p:nvPr/>
      </p:nvGrpSpPr>
      <p:grpSpPr>
        <a:xfrm>
          <a:off x="0" y="0"/>
          <a:ext cx="0" cy="0"/>
          <a:chOff x="0" y="0"/>
          <a:chExt cx="0" cy="0"/>
        </a:xfrm>
      </p:grpSpPr>
      <p:sp>
        <p:nvSpPr>
          <p:cNvPr id="586" name="Title Text"/>
          <p:cNvSpPr txBox="1">
            <a:spLocks noGrp="1"/>
          </p:cNvSpPr>
          <p:nvPr>
            <p:ph type="title"/>
          </p:nvPr>
        </p:nvSpPr>
        <p:spPr>
          <a:xfrm>
            <a:off x="1524000" y="1122362"/>
            <a:ext cx="9144000" cy="2387601"/>
          </a:xfrm>
          <a:prstGeom prst="rect">
            <a:avLst/>
          </a:prstGeom>
        </p:spPr>
        <p:txBody>
          <a:bodyPr lIns="45719" tIns="45719" rIns="45719" bIns="45719"/>
          <a:lstStyle>
            <a:lvl1pPr algn="ctr">
              <a:lnSpc>
                <a:spcPct val="90000"/>
              </a:lnSpc>
              <a:defRPr sz="6000" cap="none">
                <a:solidFill>
                  <a:srgbClr val="000000"/>
                </a:solidFill>
                <a:latin typeface="Calibri Light"/>
                <a:ea typeface="Calibri Light"/>
                <a:cs typeface="Calibri Light"/>
                <a:sym typeface="Calibri Light"/>
              </a:defRPr>
            </a:lvl1pPr>
          </a:lstStyle>
          <a:p>
            <a:r>
              <a:t>Title Text</a:t>
            </a:r>
          </a:p>
        </p:txBody>
      </p:sp>
      <p:sp>
        <p:nvSpPr>
          <p:cNvPr id="587" name="Body Level One…"/>
          <p:cNvSpPr txBox="1">
            <a:spLocks noGrp="1"/>
          </p:cNvSpPr>
          <p:nvPr>
            <p:ph type="body" sz="quarter" idx="1"/>
          </p:nvPr>
        </p:nvSpPr>
        <p:spPr>
          <a:xfrm>
            <a:off x="1524000" y="3602037"/>
            <a:ext cx="9144000" cy="1655763"/>
          </a:xfrm>
          <a:prstGeom prst="rect">
            <a:avLst/>
          </a:prstGeom>
        </p:spPr>
        <p:txBody>
          <a:bodyPr lIns="45719" tIns="45719" rIns="45719" bIns="45719"/>
          <a:lstStyle>
            <a:lvl1pPr marL="0" indent="0" algn="ctr">
              <a:spcBef>
                <a:spcPts val="1000"/>
              </a:spcBef>
              <a:buClrTx/>
              <a:buSzTx/>
              <a:buFontTx/>
              <a:buNone/>
              <a:defRPr sz="2400">
                <a:solidFill>
                  <a:srgbClr val="000000"/>
                </a:solidFill>
                <a:latin typeface="Calibri"/>
                <a:ea typeface="Calibri"/>
                <a:cs typeface="Calibri"/>
                <a:sym typeface="Calibri"/>
              </a:defRPr>
            </a:lvl1pPr>
            <a:lvl2pPr marL="0" indent="457200" algn="ctr">
              <a:spcBef>
                <a:spcPts val="1000"/>
              </a:spcBef>
              <a:buClrTx/>
              <a:buSzTx/>
              <a:buFontTx/>
              <a:buNone/>
              <a:defRPr sz="2400">
                <a:solidFill>
                  <a:srgbClr val="000000"/>
                </a:solidFill>
                <a:latin typeface="Calibri"/>
                <a:ea typeface="Calibri"/>
                <a:cs typeface="Calibri"/>
                <a:sym typeface="Calibri"/>
              </a:defRPr>
            </a:lvl2pPr>
            <a:lvl3pPr marL="0" indent="914400" algn="ctr">
              <a:spcBef>
                <a:spcPts val="1000"/>
              </a:spcBef>
              <a:buClrTx/>
              <a:buSzTx/>
              <a:buFontTx/>
              <a:buNone/>
              <a:defRPr sz="2400">
                <a:solidFill>
                  <a:srgbClr val="000000"/>
                </a:solidFill>
                <a:latin typeface="Calibri"/>
                <a:ea typeface="Calibri"/>
                <a:cs typeface="Calibri"/>
                <a:sym typeface="Calibri"/>
              </a:defRPr>
            </a:lvl3pPr>
            <a:lvl4pPr marL="0" indent="1371600" algn="ctr">
              <a:spcBef>
                <a:spcPts val="1000"/>
              </a:spcBef>
              <a:buClrTx/>
              <a:buSzTx/>
              <a:buFontTx/>
              <a:buNone/>
              <a:defRPr sz="2400">
                <a:solidFill>
                  <a:srgbClr val="000000"/>
                </a:solidFill>
                <a:latin typeface="Calibri"/>
                <a:ea typeface="Calibri"/>
                <a:cs typeface="Calibri"/>
                <a:sym typeface="Calibri"/>
              </a:defRPr>
            </a:lvl4pPr>
            <a:lvl5pPr marL="0" indent="1828800" algn="ctr">
              <a:spcBef>
                <a:spcPts val="1000"/>
              </a:spcBef>
              <a:buClrTx/>
              <a:buSzTx/>
              <a:buFontTx/>
              <a:buNone/>
              <a:defRPr sz="2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88"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FFFFFF"/>
        </a:solidFill>
        <a:effectLst/>
      </p:bgPr>
    </p:bg>
    <p:spTree>
      <p:nvGrpSpPr>
        <p:cNvPr id="1" name=""/>
        <p:cNvGrpSpPr/>
        <p:nvPr/>
      </p:nvGrpSpPr>
      <p:grpSpPr>
        <a:xfrm>
          <a:off x="0" y="0"/>
          <a:ext cx="0" cy="0"/>
          <a:chOff x="0" y="0"/>
          <a:chExt cx="0" cy="0"/>
        </a:xfrm>
      </p:grpSpPr>
      <p:sp>
        <p:nvSpPr>
          <p:cNvPr id="595" name="Title Text"/>
          <p:cNvSpPr txBox="1">
            <a:spLocks noGrp="1"/>
          </p:cNvSpPr>
          <p:nvPr>
            <p:ph type="title"/>
          </p:nvPr>
        </p:nvSpPr>
        <p:spPr>
          <a:xfrm>
            <a:off x="838200" y="365125"/>
            <a:ext cx="10515600" cy="1325563"/>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596" name="Body Level One…"/>
          <p:cNvSpPr txBox="1">
            <a:spLocks noGrp="1"/>
          </p:cNvSpPr>
          <p:nvPr>
            <p:ph type="body" idx="1"/>
          </p:nvPr>
        </p:nvSpPr>
        <p:spPr>
          <a:xfrm>
            <a:off x="838200" y="1825625"/>
            <a:ext cx="10515600" cy="4351338"/>
          </a:xfrm>
          <a:prstGeom prst="rect">
            <a:avLst/>
          </a:prstGeom>
        </p:spPr>
        <p:txBody>
          <a:bodyPr lIns="45719" tIns="45719" rIns="45719" bIns="45719"/>
          <a:lstStyle>
            <a:lvl1pPr marL="228600" indent="-228600">
              <a:spcBef>
                <a:spcPts val="1000"/>
              </a:spcBef>
              <a:buClrTx/>
              <a:buSzPct val="100000"/>
              <a:defRPr sz="2800">
                <a:solidFill>
                  <a:srgbClr val="000000"/>
                </a:solidFill>
                <a:latin typeface="Calibri"/>
                <a:ea typeface="Calibri"/>
                <a:cs typeface="Calibri"/>
                <a:sym typeface="Calibri"/>
              </a:defRPr>
            </a:lvl1pPr>
            <a:lvl2pPr marL="723900" indent="-266700">
              <a:spcBef>
                <a:spcPts val="1000"/>
              </a:spcBef>
              <a:buClrTx/>
              <a:buSzPct val="100000"/>
              <a:buChar char="•"/>
              <a:defRPr sz="2800">
                <a:solidFill>
                  <a:srgbClr val="000000"/>
                </a:solidFill>
                <a:latin typeface="Calibri"/>
                <a:ea typeface="Calibri"/>
                <a:cs typeface="Calibri"/>
                <a:sym typeface="Calibri"/>
              </a:defRPr>
            </a:lvl2pPr>
            <a:lvl3pPr marL="1234439" indent="-320039">
              <a:spcBef>
                <a:spcPts val="1000"/>
              </a:spcBef>
              <a:buClrTx/>
              <a:defRPr sz="2800">
                <a:solidFill>
                  <a:srgbClr val="000000"/>
                </a:solidFill>
                <a:latin typeface="Calibri"/>
                <a:ea typeface="Calibri"/>
                <a:cs typeface="Calibri"/>
                <a:sym typeface="Calibri"/>
              </a:defRPr>
            </a:lvl3pPr>
            <a:lvl4pPr marL="1727200" indent="-355600">
              <a:spcBef>
                <a:spcPts val="1000"/>
              </a:spcBef>
              <a:buClrTx/>
              <a:buChar char="•"/>
              <a:defRPr sz="2800">
                <a:solidFill>
                  <a:srgbClr val="000000"/>
                </a:solidFill>
                <a:latin typeface="Calibri"/>
                <a:ea typeface="Calibri"/>
                <a:cs typeface="Calibri"/>
                <a:sym typeface="Calibri"/>
              </a:defRPr>
            </a:lvl4pPr>
            <a:lvl5pPr marL="2184400" indent="-355600">
              <a:spcBef>
                <a:spcPts val="1000"/>
              </a:spcBef>
              <a:buClrTx/>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97"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FFFFFF"/>
        </a:solidFill>
        <a:effectLst/>
      </p:bgPr>
    </p:bg>
    <p:spTree>
      <p:nvGrpSpPr>
        <p:cNvPr id="1" name=""/>
        <p:cNvGrpSpPr/>
        <p:nvPr/>
      </p:nvGrpSpPr>
      <p:grpSpPr>
        <a:xfrm>
          <a:off x="0" y="0"/>
          <a:ext cx="0" cy="0"/>
          <a:chOff x="0" y="0"/>
          <a:chExt cx="0" cy="0"/>
        </a:xfrm>
      </p:grpSpPr>
      <p:sp>
        <p:nvSpPr>
          <p:cNvPr id="604" name="Title Text"/>
          <p:cNvSpPr txBox="1">
            <a:spLocks noGrp="1"/>
          </p:cNvSpPr>
          <p:nvPr>
            <p:ph type="title"/>
          </p:nvPr>
        </p:nvSpPr>
        <p:spPr>
          <a:xfrm>
            <a:off x="831850" y="1709738"/>
            <a:ext cx="10515600" cy="2852737"/>
          </a:xfrm>
          <a:prstGeom prst="rect">
            <a:avLst/>
          </a:prstGeom>
        </p:spPr>
        <p:txBody>
          <a:bodyPr lIns="45719" tIns="45719" rIns="45719" bIns="45719"/>
          <a:lstStyle>
            <a:lvl1pPr>
              <a:lnSpc>
                <a:spcPct val="90000"/>
              </a:lnSpc>
              <a:defRPr sz="6000" cap="none">
                <a:solidFill>
                  <a:srgbClr val="000000"/>
                </a:solidFill>
                <a:latin typeface="Calibri Light"/>
                <a:ea typeface="Calibri Light"/>
                <a:cs typeface="Calibri Light"/>
                <a:sym typeface="Calibri Light"/>
              </a:defRPr>
            </a:lvl1pPr>
          </a:lstStyle>
          <a:p>
            <a:r>
              <a:t>Title Text</a:t>
            </a:r>
          </a:p>
        </p:txBody>
      </p:sp>
      <p:sp>
        <p:nvSpPr>
          <p:cNvPr id="605" name="Body Level One…"/>
          <p:cNvSpPr txBox="1">
            <a:spLocks noGrp="1"/>
          </p:cNvSpPr>
          <p:nvPr>
            <p:ph type="body" sz="quarter" idx="1"/>
          </p:nvPr>
        </p:nvSpPr>
        <p:spPr>
          <a:xfrm>
            <a:off x="831850" y="4589462"/>
            <a:ext cx="10515600" cy="1500188"/>
          </a:xfrm>
          <a:prstGeom prst="rect">
            <a:avLst/>
          </a:prstGeom>
        </p:spPr>
        <p:txBody>
          <a:bodyPr lIns="45719" tIns="45719" rIns="45719" bIns="45719"/>
          <a:lstStyle>
            <a:lvl1pPr marL="0" indent="0">
              <a:spcBef>
                <a:spcPts val="1000"/>
              </a:spcBef>
              <a:buClrTx/>
              <a:buSzTx/>
              <a:buFontTx/>
              <a:buNone/>
              <a:defRPr sz="2400">
                <a:solidFill>
                  <a:srgbClr val="888888"/>
                </a:solidFill>
                <a:latin typeface="Calibri"/>
                <a:ea typeface="Calibri"/>
                <a:cs typeface="Calibri"/>
                <a:sym typeface="Calibri"/>
              </a:defRPr>
            </a:lvl1pPr>
            <a:lvl2pPr marL="0" indent="457200">
              <a:spcBef>
                <a:spcPts val="1000"/>
              </a:spcBef>
              <a:buClrTx/>
              <a:buSzTx/>
              <a:buFontTx/>
              <a:buNone/>
              <a:defRPr sz="2400">
                <a:solidFill>
                  <a:srgbClr val="888888"/>
                </a:solidFill>
                <a:latin typeface="Calibri"/>
                <a:ea typeface="Calibri"/>
                <a:cs typeface="Calibri"/>
                <a:sym typeface="Calibri"/>
              </a:defRPr>
            </a:lvl2pPr>
            <a:lvl3pPr marL="0" indent="914400">
              <a:spcBef>
                <a:spcPts val="1000"/>
              </a:spcBef>
              <a:buClrTx/>
              <a:buSzTx/>
              <a:buFontTx/>
              <a:buNone/>
              <a:defRPr sz="2400">
                <a:solidFill>
                  <a:srgbClr val="888888"/>
                </a:solidFill>
                <a:latin typeface="Calibri"/>
                <a:ea typeface="Calibri"/>
                <a:cs typeface="Calibri"/>
                <a:sym typeface="Calibri"/>
              </a:defRPr>
            </a:lvl3pPr>
            <a:lvl4pPr marL="0" indent="1371600">
              <a:spcBef>
                <a:spcPts val="1000"/>
              </a:spcBef>
              <a:buClrTx/>
              <a:buSzTx/>
              <a:buFontTx/>
              <a:buNone/>
              <a:defRPr sz="2400">
                <a:solidFill>
                  <a:srgbClr val="888888"/>
                </a:solidFill>
                <a:latin typeface="Calibri"/>
                <a:ea typeface="Calibri"/>
                <a:cs typeface="Calibri"/>
                <a:sym typeface="Calibri"/>
              </a:defRPr>
            </a:lvl4pPr>
            <a:lvl5pPr marL="0" indent="1828800">
              <a:spcBef>
                <a:spcPts val="1000"/>
              </a:spcBef>
              <a:buClrTx/>
              <a:buSzTx/>
              <a:buFontTx/>
              <a:buNone/>
              <a:defRPr sz="24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06"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Two Content">
    <p:bg>
      <p:bgPr>
        <a:solidFill>
          <a:srgbClr val="FFFFFF"/>
        </a:solidFill>
        <a:effectLst/>
      </p:bgPr>
    </p:bg>
    <p:spTree>
      <p:nvGrpSpPr>
        <p:cNvPr id="1" name=""/>
        <p:cNvGrpSpPr/>
        <p:nvPr/>
      </p:nvGrpSpPr>
      <p:grpSpPr>
        <a:xfrm>
          <a:off x="0" y="0"/>
          <a:ext cx="0" cy="0"/>
          <a:chOff x="0" y="0"/>
          <a:chExt cx="0" cy="0"/>
        </a:xfrm>
      </p:grpSpPr>
      <p:sp>
        <p:nvSpPr>
          <p:cNvPr id="613" name="Title Text"/>
          <p:cNvSpPr txBox="1">
            <a:spLocks noGrp="1"/>
          </p:cNvSpPr>
          <p:nvPr>
            <p:ph type="title"/>
          </p:nvPr>
        </p:nvSpPr>
        <p:spPr>
          <a:xfrm>
            <a:off x="838200" y="365125"/>
            <a:ext cx="10515600" cy="1325563"/>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614" name="Body Level One…"/>
          <p:cNvSpPr txBox="1">
            <a:spLocks noGrp="1"/>
          </p:cNvSpPr>
          <p:nvPr>
            <p:ph type="body" sz="half" idx="1"/>
          </p:nvPr>
        </p:nvSpPr>
        <p:spPr>
          <a:xfrm>
            <a:off x="838200" y="1825625"/>
            <a:ext cx="5181600" cy="4351338"/>
          </a:xfrm>
          <a:prstGeom prst="rect">
            <a:avLst/>
          </a:prstGeom>
        </p:spPr>
        <p:txBody>
          <a:bodyPr lIns="45719" tIns="45719" rIns="45719" bIns="45719"/>
          <a:lstStyle>
            <a:lvl1pPr marL="228600" indent="-228600">
              <a:spcBef>
                <a:spcPts val="1000"/>
              </a:spcBef>
              <a:buClrTx/>
              <a:buSzPct val="100000"/>
              <a:defRPr sz="2800">
                <a:solidFill>
                  <a:srgbClr val="000000"/>
                </a:solidFill>
                <a:latin typeface="Calibri"/>
                <a:ea typeface="Calibri"/>
                <a:cs typeface="Calibri"/>
                <a:sym typeface="Calibri"/>
              </a:defRPr>
            </a:lvl1pPr>
            <a:lvl2pPr marL="723900" indent="-266700">
              <a:spcBef>
                <a:spcPts val="1000"/>
              </a:spcBef>
              <a:buClrTx/>
              <a:buSzPct val="100000"/>
              <a:buChar char="•"/>
              <a:defRPr sz="2800">
                <a:solidFill>
                  <a:srgbClr val="000000"/>
                </a:solidFill>
                <a:latin typeface="Calibri"/>
                <a:ea typeface="Calibri"/>
                <a:cs typeface="Calibri"/>
                <a:sym typeface="Calibri"/>
              </a:defRPr>
            </a:lvl2pPr>
            <a:lvl3pPr marL="1234439" indent="-320039">
              <a:spcBef>
                <a:spcPts val="1000"/>
              </a:spcBef>
              <a:buClrTx/>
              <a:defRPr sz="2800">
                <a:solidFill>
                  <a:srgbClr val="000000"/>
                </a:solidFill>
                <a:latin typeface="Calibri"/>
                <a:ea typeface="Calibri"/>
                <a:cs typeface="Calibri"/>
                <a:sym typeface="Calibri"/>
              </a:defRPr>
            </a:lvl3pPr>
            <a:lvl4pPr marL="1727200" indent="-355600">
              <a:spcBef>
                <a:spcPts val="1000"/>
              </a:spcBef>
              <a:buClrTx/>
              <a:buChar char="•"/>
              <a:defRPr sz="2800">
                <a:solidFill>
                  <a:srgbClr val="000000"/>
                </a:solidFill>
                <a:latin typeface="Calibri"/>
                <a:ea typeface="Calibri"/>
                <a:cs typeface="Calibri"/>
                <a:sym typeface="Calibri"/>
              </a:defRPr>
            </a:lvl4pPr>
            <a:lvl5pPr marL="2184400" indent="-355600">
              <a:spcBef>
                <a:spcPts val="1000"/>
              </a:spcBef>
              <a:buClrTx/>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15"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wo Content 0">
    <p:bg>
      <p:bgPr>
        <a:solidFill>
          <a:srgbClr val="FF9933"/>
        </a:solidFill>
        <a:effectLst/>
      </p:bgPr>
    </p:bg>
    <p:spTree>
      <p:nvGrpSpPr>
        <p:cNvPr id="1" name=""/>
        <p:cNvGrpSpPr/>
        <p:nvPr/>
      </p:nvGrpSpPr>
      <p:grpSpPr>
        <a:xfrm>
          <a:off x="0" y="0"/>
          <a:ext cx="0" cy="0"/>
          <a:chOff x="0" y="0"/>
          <a:chExt cx="0" cy="0"/>
        </a:xfrm>
      </p:grpSpPr>
      <p:sp>
        <p:nvSpPr>
          <p:cNvPr id="622" name="Title Text"/>
          <p:cNvSpPr txBox="1">
            <a:spLocks noGrp="1"/>
          </p:cNvSpPr>
          <p:nvPr>
            <p:ph type="title"/>
          </p:nvPr>
        </p:nvSpPr>
        <p:spPr>
          <a:xfrm>
            <a:off x="838200" y="365125"/>
            <a:ext cx="10515600" cy="1325563"/>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623" name="Body Level One…"/>
          <p:cNvSpPr txBox="1">
            <a:spLocks noGrp="1"/>
          </p:cNvSpPr>
          <p:nvPr>
            <p:ph type="body" sz="half" idx="1"/>
          </p:nvPr>
        </p:nvSpPr>
        <p:spPr>
          <a:xfrm>
            <a:off x="838200" y="1825625"/>
            <a:ext cx="5181600" cy="4351338"/>
          </a:xfrm>
          <a:prstGeom prst="rect">
            <a:avLst/>
          </a:prstGeom>
        </p:spPr>
        <p:txBody>
          <a:bodyPr lIns="45719" tIns="45719" rIns="45719" bIns="45719"/>
          <a:lstStyle>
            <a:lvl1pPr marL="228600" indent="-228600">
              <a:spcBef>
                <a:spcPts val="1000"/>
              </a:spcBef>
              <a:buClrTx/>
              <a:buSzPct val="100000"/>
              <a:defRPr sz="2800">
                <a:solidFill>
                  <a:srgbClr val="000000"/>
                </a:solidFill>
                <a:latin typeface="Calibri"/>
                <a:ea typeface="Calibri"/>
                <a:cs typeface="Calibri"/>
                <a:sym typeface="Calibri"/>
              </a:defRPr>
            </a:lvl1pPr>
            <a:lvl2pPr marL="723900" indent="-266700">
              <a:spcBef>
                <a:spcPts val="1000"/>
              </a:spcBef>
              <a:buClrTx/>
              <a:buSzPct val="100000"/>
              <a:buChar char="•"/>
              <a:defRPr sz="2800">
                <a:solidFill>
                  <a:srgbClr val="000000"/>
                </a:solidFill>
                <a:latin typeface="Calibri"/>
                <a:ea typeface="Calibri"/>
                <a:cs typeface="Calibri"/>
                <a:sym typeface="Calibri"/>
              </a:defRPr>
            </a:lvl2pPr>
            <a:lvl3pPr marL="1234439" indent="-320039">
              <a:spcBef>
                <a:spcPts val="1000"/>
              </a:spcBef>
              <a:buClrTx/>
              <a:defRPr sz="2800">
                <a:solidFill>
                  <a:srgbClr val="000000"/>
                </a:solidFill>
                <a:latin typeface="Calibri"/>
                <a:ea typeface="Calibri"/>
                <a:cs typeface="Calibri"/>
                <a:sym typeface="Calibri"/>
              </a:defRPr>
            </a:lvl3pPr>
            <a:lvl4pPr marL="1727200" indent="-355600">
              <a:spcBef>
                <a:spcPts val="1000"/>
              </a:spcBef>
              <a:buClrTx/>
              <a:buChar char="•"/>
              <a:defRPr sz="2800">
                <a:solidFill>
                  <a:srgbClr val="000000"/>
                </a:solidFill>
                <a:latin typeface="Calibri"/>
                <a:ea typeface="Calibri"/>
                <a:cs typeface="Calibri"/>
                <a:sym typeface="Calibri"/>
              </a:defRPr>
            </a:lvl4pPr>
            <a:lvl5pPr marL="2184400" indent="-355600">
              <a:spcBef>
                <a:spcPts val="1000"/>
              </a:spcBef>
              <a:buClrTx/>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24"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Comparison">
    <p:bg>
      <p:bgPr>
        <a:solidFill>
          <a:srgbClr val="FFFFFF"/>
        </a:solidFill>
        <a:effectLst/>
      </p:bgPr>
    </p:bg>
    <p:spTree>
      <p:nvGrpSpPr>
        <p:cNvPr id="1" name=""/>
        <p:cNvGrpSpPr/>
        <p:nvPr/>
      </p:nvGrpSpPr>
      <p:grpSpPr>
        <a:xfrm>
          <a:off x="0" y="0"/>
          <a:ext cx="0" cy="0"/>
          <a:chOff x="0" y="0"/>
          <a:chExt cx="0" cy="0"/>
        </a:xfrm>
      </p:grpSpPr>
      <p:sp>
        <p:nvSpPr>
          <p:cNvPr id="631" name="Title Text"/>
          <p:cNvSpPr txBox="1">
            <a:spLocks noGrp="1"/>
          </p:cNvSpPr>
          <p:nvPr>
            <p:ph type="title"/>
          </p:nvPr>
        </p:nvSpPr>
        <p:spPr>
          <a:xfrm>
            <a:off x="839787" y="365125"/>
            <a:ext cx="10515601" cy="1325563"/>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632" name="Body Level One…"/>
          <p:cNvSpPr txBox="1">
            <a:spLocks noGrp="1"/>
          </p:cNvSpPr>
          <p:nvPr>
            <p:ph type="body" sz="quarter" idx="1"/>
          </p:nvPr>
        </p:nvSpPr>
        <p:spPr>
          <a:xfrm>
            <a:off x="839787" y="1681163"/>
            <a:ext cx="5157789" cy="823913"/>
          </a:xfrm>
          <a:prstGeom prst="rect">
            <a:avLst/>
          </a:prstGeom>
        </p:spPr>
        <p:txBody>
          <a:bodyPr lIns="45719" tIns="45719" rIns="45719" bIns="45719" anchor="b"/>
          <a:lstStyle>
            <a:lvl1pPr marL="0" indent="0">
              <a:spcBef>
                <a:spcPts val="1000"/>
              </a:spcBef>
              <a:buClrTx/>
              <a:buSzTx/>
              <a:buFontTx/>
              <a:buNone/>
              <a:defRPr sz="2400" b="1">
                <a:solidFill>
                  <a:srgbClr val="000000"/>
                </a:solidFill>
                <a:latin typeface="Calibri"/>
                <a:ea typeface="Calibri"/>
                <a:cs typeface="Calibri"/>
                <a:sym typeface="Calibri"/>
              </a:defRPr>
            </a:lvl1pPr>
            <a:lvl2pPr marL="0" indent="457200">
              <a:spcBef>
                <a:spcPts val="1000"/>
              </a:spcBef>
              <a:buClrTx/>
              <a:buSzTx/>
              <a:buFontTx/>
              <a:buNone/>
              <a:defRPr sz="2400" b="1">
                <a:solidFill>
                  <a:srgbClr val="000000"/>
                </a:solidFill>
                <a:latin typeface="Calibri"/>
                <a:ea typeface="Calibri"/>
                <a:cs typeface="Calibri"/>
                <a:sym typeface="Calibri"/>
              </a:defRPr>
            </a:lvl2pPr>
            <a:lvl3pPr marL="0" indent="914400">
              <a:spcBef>
                <a:spcPts val="1000"/>
              </a:spcBef>
              <a:buClrTx/>
              <a:buSzTx/>
              <a:buFontTx/>
              <a:buNone/>
              <a:defRPr sz="2400" b="1">
                <a:solidFill>
                  <a:srgbClr val="000000"/>
                </a:solidFill>
                <a:latin typeface="Calibri"/>
                <a:ea typeface="Calibri"/>
                <a:cs typeface="Calibri"/>
                <a:sym typeface="Calibri"/>
              </a:defRPr>
            </a:lvl3pPr>
            <a:lvl4pPr marL="0" indent="1371600">
              <a:spcBef>
                <a:spcPts val="1000"/>
              </a:spcBef>
              <a:buClrTx/>
              <a:buSzTx/>
              <a:buFontTx/>
              <a:buNone/>
              <a:defRPr sz="2400" b="1">
                <a:solidFill>
                  <a:srgbClr val="000000"/>
                </a:solidFill>
                <a:latin typeface="Calibri"/>
                <a:ea typeface="Calibri"/>
                <a:cs typeface="Calibri"/>
                <a:sym typeface="Calibri"/>
              </a:defRPr>
            </a:lvl4pPr>
            <a:lvl5pPr marL="0" indent="1828800">
              <a:spcBef>
                <a:spcPts val="1000"/>
              </a:spcBef>
              <a:buClrTx/>
              <a:buSzTx/>
              <a:buFont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33" name="Text Placeholder 4"/>
          <p:cNvSpPr>
            <a:spLocks noGrp="1"/>
          </p:cNvSpPr>
          <p:nvPr>
            <p:ph type="body" sz="quarter" idx="21"/>
          </p:nvPr>
        </p:nvSpPr>
        <p:spPr>
          <a:xfrm>
            <a:off x="6172200" y="1681163"/>
            <a:ext cx="5183188" cy="823913"/>
          </a:xfrm>
          <a:prstGeom prst="rect">
            <a:avLst/>
          </a:prstGeom>
        </p:spPr>
        <p:txBody>
          <a:bodyPr lIns="45719" tIns="45719" rIns="45719" bIns="45719" anchor="b"/>
          <a:lstStyle/>
          <a:p>
            <a:pPr marL="0" indent="0">
              <a:spcBef>
                <a:spcPts val="1000"/>
              </a:spcBef>
              <a:buClrTx/>
              <a:buSzTx/>
              <a:buFontTx/>
              <a:buNone/>
              <a:defRPr sz="2400" b="1">
                <a:solidFill>
                  <a:srgbClr val="000000"/>
                </a:solidFill>
                <a:latin typeface="Calibri"/>
                <a:ea typeface="Calibri"/>
                <a:cs typeface="Calibri"/>
                <a:sym typeface="Calibri"/>
              </a:defRPr>
            </a:pPr>
            <a:endParaRPr/>
          </a:p>
        </p:txBody>
      </p:sp>
      <p:sp>
        <p:nvSpPr>
          <p:cNvPr id="634"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Title Only">
    <p:bg>
      <p:bgPr>
        <a:solidFill>
          <a:srgbClr val="FFFFFF"/>
        </a:solidFill>
        <a:effectLst/>
      </p:bgPr>
    </p:bg>
    <p:spTree>
      <p:nvGrpSpPr>
        <p:cNvPr id="1" name=""/>
        <p:cNvGrpSpPr/>
        <p:nvPr/>
      </p:nvGrpSpPr>
      <p:grpSpPr>
        <a:xfrm>
          <a:off x="0" y="0"/>
          <a:ext cx="0" cy="0"/>
          <a:chOff x="0" y="0"/>
          <a:chExt cx="0" cy="0"/>
        </a:xfrm>
      </p:grpSpPr>
      <p:sp>
        <p:nvSpPr>
          <p:cNvPr id="641" name="Title Text"/>
          <p:cNvSpPr txBox="1">
            <a:spLocks noGrp="1"/>
          </p:cNvSpPr>
          <p:nvPr>
            <p:ph type="title"/>
          </p:nvPr>
        </p:nvSpPr>
        <p:spPr>
          <a:xfrm>
            <a:off x="838200" y="365125"/>
            <a:ext cx="10515600" cy="1325563"/>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642"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Body Level One…"/>
          <p:cNvSpPr txBox="1">
            <a:spLocks noGrp="1"/>
          </p:cNvSpPr>
          <p:nvPr>
            <p:ph type="body" sz="half" idx="1"/>
          </p:nvPr>
        </p:nvSpPr>
        <p:spPr>
          <a:xfrm>
            <a:off x="6299200" y="2717800"/>
            <a:ext cx="4978400" cy="3556000"/>
          </a:xfrm>
          <a:prstGeom prst="rect">
            <a:avLst/>
          </a:prstGeom>
        </p:spPr>
        <p:txBody>
          <a:bodyPr/>
          <a:lstStyle>
            <a:lvl1pPr>
              <a:defRPr sz="1800"/>
            </a:lvl1pPr>
            <a:lvl2pPr marL="452120" indent="-245745">
              <a:defRPr sz="1800"/>
            </a:lvl2pPr>
            <a:lvl3pPr marL="694714" indent="-283552">
              <a:defRPr sz="1800"/>
            </a:lvl3pPr>
            <a:lvl4pPr marL="924718" indent="-307181">
              <a:defRPr sz="1800"/>
            </a:lvl4pPr>
            <a:lvl5pPr marL="1192530" indent="-368618">
              <a:defRPr sz="1800"/>
            </a:lvl5pPr>
          </a:lstStyle>
          <a:p>
            <a:r>
              <a:t>Body Level One</a:t>
            </a:r>
          </a:p>
          <a:p>
            <a:pPr lvl="1"/>
            <a:r>
              <a:t>Body Level Two</a:t>
            </a:r>
          </a:p>
          <a:p>
            <a:pPr lvl="2"/>
            <a:r>
              <a:t>Body Level Three</a:t>
            </a:r>
          </a:p>
          <a:p>
            <a:pPr lvl="3"/>
            <a:r>
              <a:t>Body Level Four</a:t>
            </a:r>
          </a:p>
          <a:p>
            <a:pPr lvl="4"/>
            <a:r>
              <a:t>Body Level Five</a:t>
            </a:r>
          </a:p>
        </p:txBody>
      </p:sp>
      <p:sp>
        <p:nvSpPr>
          <p:cNvPr id="48" name="Text Placeholder 4"/>
          <p:cNvSpPr>
            <a:spLocks noGrp="1"/>
          </p:cNvSpPr>
          <p:nvPr>
            <p:ph type="body" sz="quarter" idx="21"/>
          </p:nvPr>
        </p:nvSpPr>
        <p:spPr>
          <a:xfrm>
            <a:off x="6299200" y="1803400"/>
            <a:ext cx="4978400" cy="914400"/>
          </a:xfrm>
          <a:prstGeom prst="rect">
            <a:avLst/>
          </a:prstGeom>
        </p:spPr>
        <p:txBody>
          <a:bodyPr anchor="ctr"/>
          <a:lstStyle/>
          <a:p>
            <a:pPr marL="0" indent="0">
              <a:lnSpc>
                <a:spcPct val="80000"/>
              </a:lnSpc>
              <a:spcBef>
                <a:spcPts val="0"/>
              </a:spcBef>
              <a:buClrTx/>
              <a:buSzTx/>
              <a:buFontTx/>
              <a:buNone/>
            </a:pPr>
            <a:endParaRPr/>
          </a:p>
        </p:txBody>
      </p:sp>
      <p:sp>
        <p:nvSpPr>
          <p:cNvPr id="49" name="Text Placeholder 2"/>
          <p:cNvSpPr>
            <a:spLocks noGrp="1"/>
          </p:cNvSpPr>
          <p:nvPr>
            <p:ph type="body" sz="quarter" idx="22"/>
          </p:nvPr>
        </p:nvSpPr>
        <p:spPr>
          <a:xfrm>
            <a:off x="914400" y="1803400"/>
            <a:ext cx="4978400" cy="914400"/>
          </a:xfrm>
          <a:prstGeom prst="rect">
            <a:avLst/>
          </a:prstGeom>
        </p:spPr>
        <p:txBody>
          <a:bodyPr anchor="ctr"/>
          <a:lstStyle/>
          <a:p>
            <a:pPr marL="0" indent="0">
              <a:lnSpc>
                <a:spcPct val="80000"/>
              </a:lnSpc>
              <a:spcBef>
                <a:spcPts val="0"/>
              </a:spcBef>
              <a:buClrTx/>
              <a:buSzTx/>
              <a:buFontTx/>
              <a:buNone/>
            </a:pPr>
            <a:endParaRPr/>
          </a:p>
        </p:txBody>
      </p:sp>
      <p:sp>
        <p:nvSpPr>
          <p:cNvPr id="50" name="Title Text"/>
          <p:cNvSpPr txBox="1">
            <a:spLocks noGrp="1"/>
          </p:cNvSpPr>
          <p:nvPr>
            <p:ph type="title"/>
          </p:nvPr>
        </p:nvSpPr>
        <p:spPr>
          <a:prstGeom prst="rect">
            <a:avLst/>
          </a:prstGeom>
        </p:spPr>
        <p:txBody>
          <a:bodyPr/>
          <a:lstStyle/>
          <a:p>
            <a:r>
              <a:t>Title Text</a:t>
            </a:r>
          </a:p>
        </p:txBody>
      </p:sp>
      <p:sp>
        <p:nvSpPr>
          <p:cNvPr id="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sp>
        <p:nvSpPr>
          <p:cNvPr id="649"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FFFFFF"/>
        </a:solidFill>
        <a:effectLst/>
      </p:bgPr>
    </p:bg>
    <p:spTree>
      <p:nvGrpSpPr>
        <p:cNvPr id="1" name=""/>
        <p:cNvGrpSpPr/>
        <p:nvPr/>
      </p:nvGrpSpPr>
      <p:grpSpPr>
        <a:xfrm>
          <a:off x="0" y="0"/>
          <a:ext cx="0" cy="0"/>
          <a:chOff x="0" y="0"/>
          <a:chExt cx="0" cy="0"/>
        </a:xfrm>
      </p:grpSpPr>
      <p:sp>
        <p:nvSpPr>
          <p:cNvPr id="656" name="Title Text"/>
          <p:cNvSpPr txBox="1">
            <a:spLocks noGrp="1"/>
          </p:cNvSpPr>
          <p:nvPr>
            <p:ph type="title"/>
          </p:nvPr>
        </p:nvSpPr>
        <p:spPr>
          <a:xfrm>
            <a:off x="839787" y="457200"/>
            <a:ext cx="3932239" cy="1600200"/>
          </a:xfrm>
          <a:prstGeom prst="rect">
            <a:avLst/>
          </a:prstGeom>
        </p:spPr>
        <p:txBody>
          <a:bodyPr lIns="45719" tIns="45719" rIns="45719" bIns="45719"/>
          <a:lstStyle>
            <a:lvl1pPr>
              <a:lnSpc>
                <a:spcPct val="90000"/>
              </a:lnSpc>
              <a:defRPr sz="3200" cap="none">
                <a:solidFill>
                  <a:srgbClr val="000000"/>
                </a:solidFill>
                <a:latin typeface="Calibri Light"/>
                <a:ea typeface="Calibri Light"/>
                <a:cs typeface="Calibri Light"/>
                <a:sym typeface="Calibri Light"/>
              </a:defRPr>
            </a:lvl1pPr>
          </a:lstStyle>
          <a:p>
            <a:r>
              <a:t>Title Text</a:t>
            </a:r>
          </a:p>
        </p:txBody>
      </p:sp>
      <p:sp>
        <p:nvSpPr>
          <p:cNvPr id="657" name="Body Level One…"/>
          <p:cNvSpPr txBox="1">
            <a:spLocks noGrp="1"/>
          </p:cNvSpPr>
          <p:nvPr>
            <p:ph type="body" sz="half" idx="1"/>
          </p:nvPr>
        </p:nvSpPr>
        <p:spPr>
          <a:xfrm>
            <a:off x="5183187" y="987425"/>
            <a:ext cx="6172201" cy="4873625"/>
          </a:xfrm>
          <a:prstGeom prst="rect">
            <a:avLst/>
          </a:prstGeom>
        </p:spPr>
        <p:txBody>
          <a:bodyPr lIns="45719" tIns="45719" rIns="45719" bIns="45719"/>
          <a:lstStyle>
            <a:lvl1pPr marL="228600" indent="-228600">
              <a:spcBef>
                <a:spcPts val="1000"/>
              </a:spcBef>
              <a:buClrTx/>
              <a:buSzPct val="100000"/>
              <a:defRPr sz="3200">
                <a:solidFill>
                  <a:srgbClr val="000000"/>
                </a:solidFill>
                <a:latin typeface="Calibri"/>
                <a:ea typeface="Calibri"/>
                <a:cs typeface="Calibri"/>
                <a:sym typeface="Calibri"/>
              </a:defRPr>
            </a:lvl1pPr>
            <a:lvl2pPr marL="718457" indent="-261257">
              <a:spcBef>
                <a:spcPts val="1000"/>
              </a:spcBef>
              <a:buClrTx/>
              <a:buSzPct val="100000"/>
              <a:buChar char="•"/>
              <a:defRPr sz="3200">
                <a:solidFill>
                  <a:srgbClr val="000000"/>
                </a:solidFill>
                <a:latin typeface="Calibri"/>
                <a:ea typeface="Calibri"/>
                <a:cs typeface="Calibri"/>
                <a:sym typeface="Calibri"/>
              </a:defRPr>
            </a:lvl2pPr>
            <a:lvl3pPr marL="1219200" indent="-304800">
              <a:spcBef>
                <a:spcPts val="1000"/>
              </a:spcBef>
              <a:buClrTx/>
              <a:defRPr sz="3200">
                <a:solidFill>
                  <a:srgbClr val="000000"/>
                </a:solidFill>
                <a:latin typeface="Calibri"/>
                <a:ea typeface="Calibri"/>
                <a:cs typeface="Calibri"/>
                <a:sym typeface="Calibri"/>
              </a:defRPr>
            </a:lvl3pPr>
            <a:lvl4pPr marL="1737360" indent="-365760">
              <a:spcBef>
                <a:spcPts val="1000"/>
              </a:spcBef>
              <a:buClrTx/>
              <a:buChar char="•"/>
              <a:defRPr sz="3200">
                <a:solidFill>
                  <a:srgbClr val="000000"/>
                </a:solidFill>
                <a:latin typeface="Calibri"/>
                <a:ea typeface="Calibri"/>
                <a:cs typeface="Calibri"/>
                <a:sym typeface="Calibri"/>
              </a:defRPr>
            </a:lvl4pPr>
            <a:lvl5pPr marL="2194560" indent="-365760">
              <a:spcBef>
                <a:spcPts val="1000"/>
              </a:spcBef>
              <a:buClrTx/>
              <a:defRPr sz="32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58" name="Text Placeholder 3"/>
          <p:cNvSpPr>
            <a:spLocks noGrp="1"/>
          </p:cNvSpPr>
          <p:nvPr>
            <p:ph type="body" sz="quarter" idx="21"/>
          </p:nvPr>
        </p:nvSpPr>
        <p:spPr>
          <a:xfrm>
            <a:off x="839787" y="2057400"/>
            <a:ext cx="3932238" cy="3811588"/>
          </a:xfrm>
          <a:prstGeom prst="rect">
            <a:avLst/>
          </a:prstGeom>
        </p:spPr>
        <p:txBody>
          <a:bodyPr lIns="45719" tIns="45719" rIns="45719" bIns="45719"/>
          <a:lstStyle/>
          <a:p>
            <a:pPr marL="0" indent="0">
              <a:spcBef>
                <a:spcPts val="1000"/>
              </a:spcBef>
              <a:buClrTx/>
              <a:buSzTx/>
              <a:buFontTx/>
              <a:buNone/>
              <a:defRPr sz="1600">
                <a:solidFill>
                  <a:srgbClr val="000000"/>
                </a:solidFill>
                <a:latin typeface="Calibri"/>
                <a:ea typeface="Calibri"/>
                <a:cs typeface="Calibri"/>
                <a:sym typeface="Calibri"/>
              </a:defRPr>
            </a:pPr>
            <a:endParaRPr/>
          </a:p>
        </p:txBody>
      </p:sp>
      <p:sp>
        <p:nvSpPr>
          <p:cNvPr id="659"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FFFFFF"/>
        </a:solidFill>
        <a:effectLst/>
      </p:bgPr>
    </p:bg>
    <p:spTree>
      <p:nvGrpSpPr>
        <p:cNvPr id="1" name=""/>
        <p:cNvGrpSpPr/>
        <p:nvPr/>
      </p:nvGrpSpPr>
      <p:grpSpPr>
        <a:xfrm>
          <a:off x="0" y="0"/>
          <a:ext cx="0" cy="0"/>
          <a:chOff x="0" y="0"/>
          <a:chExt cx="0" cy="0"/>
        </a:xfrm>
      </p:grpSpPr>
      <p:sp>
        <p:nvSpPr>
          <p:cNvPr id="666" name="Title Text"/>
          <p:cNvSpPr txBox="1">
            <a:spLocks noGrp="1"/>
          </p:cNvSpPr>
          <p:nvPr>
            <p:ph type="title"/>
          </p:nvPr>
        </p:nvSpPr>
        <p:spPr>
          <a:xfrm>
            <a:off x="839787" y="457200"/>
            <a:ext cx="3932239" cy="1600200"/>
          </a:xfrm>
          <a:prstGeom prst="rect">
            <a:avLst/>
          </a:prstGeom>
        </p:spPr>
        <p:txBody>
          <a:bodyPr lIns="45719" tIns="45719" rIns="45719" bIns="45719"/>
          <a:lstStyle>
            <a:lvl1pPr>
              <a:lnSpc>
                <a:spcPct val="90000"/>
              </a:lnSpc>
              <a:defRPr sz="3200" cap="none">
                <a:solidFill>
                  <a:srgbClr val="000000"/>
                </a:solidFill>
                <a:latin typeface="Calibri Light"/>
                <a:ea typeface="Calibri Light"/>
                <a:cs typeface="Calibri Light"/>
                <a:sym typeface="Calibri Light"/>
              </a:defRPr>
            </a:lvl1pPr>
          </a:lstStyle>
          <a:p>
            <a:r>
              <a:t>Title Text</a:t>
            </a:r>
          </a:p>
        </p:txBody>
      </p:sp>
      <p:sp>
        <p:nvSpPr>
          <p:cNvPr id="667" name="Picture Placeholder 2"/>
          <p:cNvSpPr>
            <a:spLocks noGrp="1"/>
          </p:cNvSpPr>
          <p:nvPr>
            <p:ph type="pic" sz="half" idx="21"/>
          </p:nvPr>
        </p:nvSpPr>
        <p:spPr>
          <a:xfrm>
            <a:off x="5183187" y="987425"/>
            <a:ext cx="6172201" cy="4873625"/>
          </a:xfrm>
          <a:prstGeom prst="rect">
            <a:avLst/>
          </a:prstGeom>
        </p:spPr>
        <p:txBody>
          <a:bodyPr lIns="91439" tIns="45719" rIns="91439" bIns="45719">
            <a:noAutofit/>
          </a:bodyPr>
          <a:lstStyle/>
          <a:p>
            <a:endParaRPr/>
          </a:p>
        </p:txBody>
      </p:sp>
      <p:sp>
        <p:nvSpPr>
          <p:cNvPr id="668" name="Body Level One…"/>
          <p:cNvSpPr txBox="1">
            <a:spLocks noGrp="1"/>
          </p:cNvSpPr>
          <p:nvPr>
            <p:ph type="body" sz="quarter" idx="1"/>
          </p:nvPr>
        </p:nvSpPr>
        <p:spPr>
          <a:xfrm>
            <a:off x="839787" y="2057400"/>
            <a:ext cx="3932239" cy="3811588"/>
          </a:xfrm>
          <a:prstGeom prst="rect">
            <a:avLst/>
          </a:prstGeom>
        </p:spPr>
        <p:txBody>
          <a:bodyPr lIns="45719" tIns="45719" rIns="45719" bIns="45719"/>
          <a:lstStyle>
            <a:lvl1pPr marL="0" indent="0">
              <a:spcBef>
                <a:spcPts val="1000"/>
              </a:spcBef>
              <a:buClrTx/>
              <a:buSzTx/>
              <a:buFontTx/>
              <a:buNone/>
              <a:defRPr sz="1600">
                <a:solidFill>
                  <a:srgbClr val="000000"/>
                </a:solidFill>
                <a:latin typeface="Calibri"/>
                <a:ea typeface="Calibri"/>
                <a:cs typeface="Calibri"/>
                <a:sym typeface="Calibri"/>
              </a:defRPr>
            </a:lvl1pPr>
            <a:lvl2pPr marL="0" indent="457200">
              <a:spcBef>
                <a:spcPts val="1000"/>
              </a:spcBef>
              <a:buClrTx/>
              <a:buSzTx/>
              <a:buFontTx/>
              <a:buNone/>
              <a:defRPr sz="1600">
                <a:solidFill>
                  <a:srgbClr val="000000"/>
                </a:solidFill>
                <a:latin typeface="Calibri"/>
                <a:ea typeface="Calibri"/>
                <a:cs typeface="Calibri"/>
                <a:sym typeface="Calibri"/>
              </a:defRPr>
            </a:lvl2pPr>
            <a:lvl3pPr marL="0" indent="914400">
              <a:spcBef>
                <a:spcPts val="1000"/>
              </a:spcBef>
              <a:buClrTx/>
              <a:buSzTx/>
              <a:buFontTx/>
              <a:buNone/>
              <a:defRPr sz="1600">
                <a:solidFill>
                  <a:srgbClr val="000000"/>
                </a:solidFill>
                <a:latin typeface="Calibri"/>
                <a:ea typeface="Calibri"/>
                <a:cs typeface="Calibri"/>
                <a:sym typeface="Calibri"/>
              </a:defRPr>
            </a:lvl3pPr>
            <a:lvl4pPr marL="0" indent="1371600">
              <a:spcBef>
                <a:spcPts val="1000"/>
              </a:spcBef>
              <a:buClrTx/>
              <a:buSzTx/>
              <a:buFontTx/>
              <a:buNone/>
              <a:defRPr sz="1600">
                <a:solidFill>
                  <a:srgbClr val="000000"/>
                </a:solidFill>
                <a:latin typeface="Calibri"/>
                <a:ea typeface="Calibri"/>
                <a:cs typeface="Calibri"/>
                <a:sym typeface="Calibri"/>
              </a:defRPr>
            </a:lvl4pPr>
            <a:lvl5pPr marL="0" indent="1828800">
              <a:spcBef>
                <a:spcPts val="1000"/>
              </a:spcBef>
              <a:buClrTx/>
              <a:buSzTx/>
              <a:buFontTx/>
              <a:buNone/>
              <a:defRPr sz="16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69"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Title, Content and Text">
    <p:bg>
      <p:bgPr>
        <a:solidFill>
          <a:srgbClr val="FFFFFF"/>
        </a:solidFill>
        <a:effectLst/>
      </p:bgPr>
    </p:bg>
    <p:spTree>
      <p:nvGrpSpPr>
        <p:cNvPr id="1" name=""/>
        <p:cNvGrpSpPr/>
        <p:nvPr/>
      </p:nvGrpSpPr>
      <p:grpSpPr>
        <a:xfrm>
          <a:off x="0" y="0"/>
          <a:ext cx="0" cy="0"/>
          <a:chOff x="0" y="0"/>
          <a:chExt cx="0" cy="0"/>
        </a:xfrm>
      </p:grpSpPr>
      <p:sp>
        <p:nvSpPr>
          <p:cNvPr id="676" name="Title Text"/>
          <p:cNvSpPr txBox="1">
            <a:spLocks noGrp="1"/>
          </p:cNvSpPr>
          <p:nvPr>
            <p:ph type="title"/>
          </p:nvPr>
        </p:nvSpPr>
        <p:spPr>
          <a:xfrm>
            <a:off x="609600" y="274638"/>
            <a:ext cx="10972800" cy="1143001"/>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677" name="Body Level One…"/>
          <p:cNvSpPr txBox="1">
            <a:spLocks noGrp="1"/>
          </p:cNvSpPr>
          <p:nvPr>
            <p:ph type="body" sz="half" idx="1"/>
          </p:nvPr>
        </p:nvSpPr>
        <p:spPr>
          <a:xfrm>
            <a:off x="609600" y="1600200"/>
            <a:ext cx="5384800" cy="4525964"/>
          </a:xfrm>
          <a:prstGeom prst="rect">
            <a:avLst/>
          </a:prstGeom>
        </p:spPr>
        <p:txBody>
          <a:bodyPr lIns="45719" tIns="45719" rIns="45719" bIns="45719"/>
          <a:lstStyle>
            <a:lvl1pPr marL="228600" indent="-228600">
              <a:spcBef>
                <a:spcPts val="1000"/>
              </a:spcBef>
              <a:buClrTx/>
              <a:buSzPct val="100000"/>
              <a:defRPr sz="2800">
                <a:solidFill>
                  <a:srgbClr val="000000"/>
                </a:solidFill>
                <a:latin typeface="Calibri"/>
                <a:ea typeface="Calibri"/>
                <a:cs typeface="Calibri"/>
                <a:sym typeface="Calibri"/>
              </a:defRPr>
            </a:lvl1pPr>
            <a:lvl2pPr marL="723900" indent="-266700">
              <a:spcBef>
                <a:spcPts val="1000"/>
              </a:spcBef>
              <a:buClrTx/>
              <a:buSzPct val="100000"/>
              <a:buChar char="•"/>
              <a:defRPr sz="2800">
                <a:solidFill>
                  <a:srgbClr val="000000"/>
                </a:solidFill>
                <a:latin typeface="Calibri"/>
                <a:ea typeface="Calibri"/>
                <a:cs typeface="Calibri"/>
                <a:sym typeface="Calibri"/>
              </a:defRPr>
            </a:lvl2pPr>
            <a:lvl3pPr marL="1234439" indent="-320039">
              <a:spcBef>
                <a:spcPts val="1000"/>
              </a:spcBef>
              <a:buClrTx/>
              <a:defRPr sz="2800">
                <a:solidFill>
                  <a:srgbClr val="000000"/>
                </a:solidFill>
                <a:latin typeface="Calibri"/>
                <a:ea typeface="Calibri"/>
                <a:cs typeface="Calibri"/>
                <a:sym typeface="Calibri"/>
              </a:defRPr>
            </a:lvl3pPr>
            <a:lvl4pPr marL="1727200" indent="-355600">
              <a:spcBef>
                <a:spcPts val="1000"/>
              </a:spcBef>
              <a:buClrTx/>
              <a:buChar char="•"/>
              <a:defRPr sz="2800">
                <a:solidFill>
                  <a:srgbClr val="000000"/>
                </a:solidFill>
                <a:latin typeface="Calibri"/>
                <a:ea typeface="Calibri"/>
                <a:cs typeface="Calibri"/>
                <a:sym typeface="Calibri"/>
              </a:defRPr>
            </a:lvl4pPr>
            <a:lvl5pPr marL="2184400" indent="-355600">
              <a:spcBef>
                <a:spcPts val="1000"/>
              </a:spcBef>
              <a:buClrTx/>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78" name="Text Placeholder 3"/>
          <p:cNvSpPr>
            <a:spLocks noGrp="1"/>
          </p:cNvSpPr>
          <p:nvPr>
            <p:ph type="body" sz="half" idx="21"/>
          </p:nvPr>
        </p:nvSpPr>
        <p:spPr>
          <a:xfrm>
            <a:off x="6197600" y="1600201"/>
            <a:ext cx="5384800" cy="4525963"/>
          </a:xfrm>
          <a:prstGeom prst="rect">
            <a:avLst/>
          </a:prstGeom>
        </p:spPr>
        <p:txBody>
          <a:bodyPr lIns="45719" tIns="45719" rIns="45719" bIns="45719"/>
          <a:lstStyle/>
          <a:p>
            <a:pPr marL="228600" indent="-228600">
              <a:spcBef>
                <a:spcPts val="1000"/>
              </a:spcBef>
              <a:buClrTx/>
              <a:buSzPct val="100000"/>
              <a:defRPr sz="2800">
                <a:solidFill>
                  <a:srgbClr val="000000"/>
                </a:solidFill>
                <a:latin typeface="Calibri"/>
                <a:ea typeface="Calibri"/>
                <a:cs typeface="Calibri"/>
                <a:sym typeface="Calibri"/>
              </a:defRPr>
            </a:pPr>
            <a:endParaRPr/>
          </a:p>
        </p:txBody>
      </p:sp>
      <p:sp>
        <p:nvSpPr>
          <p:cNvPr id="679"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Title, Text, and Content">
    <p:bg>
      <p:bgPr>
        <a:solidFill>
          <a:srgbClr val="FFFFFF"/>
        </a:solidFill>
        <a:effectLst/>
      </p:bgPr>
    </p:bg>
    <p:spTree>
      <p:nvGrpSpPr>
        <p:cNvPr id="1" name=""/>
        <p:cNvGrpSpPr/>
        <p:nvPr/>
      </p:nvGrpSpPr>
      <p:grpSpPr>
        <a:xfrm>
          <a:off x="0" y="0"/>
          <a:ext cx="0" cy="0"/>
          <a:chOff x="0" y="0"/>
          <a:chExt cx="0" cy="0"/>
        </a:xfrm>
      </p:grpSpPr>
      <p:sp>
        <p:nvSpPr>
          <p:cNvPr id="686" name="Title Text"/>
          <p:cNvSpPr txBox="1">
            <a:spLocks noGrp="1"/>
          </p:cNvSpPr>
          <p:nvPr>
            <p:ph type="title"/>
          </p:nvPr>
        </p:nvSpPr>
        <p:spPr>
          <a:xfrm>
            <a:off x="609600" y="274638"/>
            <a:ext cx="10972800" cy="1143001"/>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687" name="Body Level One…"/>
          <p:cNvSpPr txBox="1">
            <a:spLocks noGrp="1"/>
          </p:cNvSpPr>
          <p:nvPr>
            <p:ph type="body" sz="half" idx="1"/>
          </p:nvPr>
        </p:nvSpPr>
        <p:spPr>
          <a:xfrm>
            <a:off x="609600" y="1600200"/>
            <a:ext cx="5384800" cy="4525964"/>
          </a:xfrm>
          <a:prstGeom prst="rect">
            <a:avLst/>
          </a:prstGeom>
        </p:spPr>
        <p:txBody>
          <a:bodyPr lIns="45719" tIns="45719" rIns="45719" bIns="45719"/>
          <a:lstStyle>
            <a:lvl1pPr marL="228600" indent="-228600">
              <a:spcBef>
                <a:spcPts val="1000"/>
              </a:spcBef>
              <a:buClrTx/>
              <a:buSzPct val="100000"/>
              <a:defRPr sz="2800">
                <a:solidFill>
                  <a:srgbClr val="000000"/>
                </a:solidFill>
                <a:latin typeface="Calibri"/>
                <a:ea typeface="Calibri"/>
                <a:cs typeface="Calibri"/>
                <a:sym typeface="Calibri"/>
              </a:defRPr>
            </a:lvl1pPr>
            <a:lvl2pPr marL="723900" indent="-266700">
              <a:spcBef>
                <a:spcPts val="1000"/>
              </a:spcBef>
              <a:buClrTx/>
              <a:buSzPct val="100000"/>
              <a:buChar char="•"/>
              <a:defRPr sz="2800">
                <a:solidFill>
                  <a:srgbClr val="000000"/>
                </a:solidFill>
                <a:latin typeface="Calibri"/>
                <a:ea typeface="Calibri"/>
                <a:cs typeface="Calibri"/>
                <a:sym typeface="Calibri"/>
              </a:defRPr>
            </a:lvl2pPr>
            <a:lvl3pPr marL="1234439" indent="-320039">
              <a:spcBef>
                <a:spcPts val="1000"/>
              </a:spcBef>
              <a:buClrTx/>
              <a:defRPr sz="2800">
                <a:solidFill>
                  <a:srgbClr val="000000"/>
                </a:solidFill>
                <a:latin typeface="Calibri"/>
                <a:ea typeface="Calibri"/>
                <a:cs typeface="Calibri"/>
                <a:sym typeface="Calibri"/>
              </a:defRPr>
            </a:lvl3pPr>
            <a:lvl4pPr marL="1727200" indent="-355600">
              <a:spcBef>
                <a:spcPts val="1000"/>
              </a:spcBef>
              <a:buClrTx/>
              <a:buChar char="•"/>
              <a:defRPr sz="2800">
                <a:solidFill>
                  <a:srgbClr val="000000"/>
                </a:solidFill>
                <a:latin typeface="Calibri"/>
                <a:ea typeface="Calibri"/>
                <a:cs typeface="Calibri"/>
                <a:sym typeface="Calibri"/>
              </a:defRPr>
            </a:lvl4pPr>
            <a:lvl5pPr marL="2184400" indent="-355600">
              <a:spcBef>
                <a:spcPts val="1000"/>
              </a:spcBef>
              <a:buClrTx/>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88"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Content">
    <p:bg>
      <p:bgPr>
        <a:solidFill>
          <a:srgbClr val="FFFFFF"/>
        </a:solidFill>
        <a:effectLst/>
      </p:bgPr>
    </p:bg>
    <p:spTree>
      <p:nvGrpSpPr>
        <p:cNvPr id="1" name=""/>
        <p:cNvGrpSpPr/>
        <p:nvPr/>
      </p:nvGrpSpPr>
      <p:grpSpPr>
        <a:xfrm>
          <a:off x="0" y="0"/>
          <a:ext cx="0" cy="0"/>
          <a:chOff x="0" y="0"/>
          <a:chExt cx="0" cy="0"/>
        </a:xfrm>
      </p:grpSpPr>
      <p:sp>
        <p:nvSpPr>
          <p:cNvPr id="695" name="Body Level One…"/>
          <p:cNvSpPr txBox="1">
            <a:spLocks noGrp="1"/>
          </p:cNvSpPr>
          <p:nvPr>
            <p:ph type="body" idx="1"/>
          </p:nvPr>
        </p:nvSpPr>
        <p:spPr>
          <a:xfrm>
            <a:off x="609600" y="274639"/>
            <a:ext cx="10972800" cy="5851526"/>
          </a:xfrm>
          <a:prstGeom prst="rect">
            <a:avLst/>
          </a:prstGeom>
        </p:spPr>
        <p:txBody>
          <a:bodyPr lIns="45719" tIns="45719" rIns="45719" bIns="45719"/>
          <a:lstStyle>
            <a:lvl1pPr marL="228600" indent="-228600">
              <a:spcBef>
                <a:spcPts val="1000"/>
              </a:spcBef>
              <a:buClrTx/>
              <a:buSzPct val="100000"/>
              <a:defRPr sz="2800">
                <a:solidFill>
                  <a:srgbClr val="000000"/>
                </a:solidFill>
                <a:latin typeface="Calibri"/>
                <a:ea typeface="Calibri"/>
                <a:cs typeface="Calibri"/>
                <a:sym typeface="Calibri"/>
              </a:defRPr>
            </a:lvl1pPr>
            <a:lvl2pPr marL="723900" indent="-266700">
              <a:spcBef>
                <a:spcPts val="1000"/>
              </a:spcBef>
              <a:buClrTx/>
              <a:buSzPct val="100000"/>
              <a:buChar char="•"/>
              <a:defRPr sz="2800">
                <a:solidFill>
                  <a:srgbClr val="000000"/>
                </a:solidFill>
                <a:latin typeface="Calibri"/>
                <a:ea typeface="Calibri"/>
                <a:cs typeface="Calibri"/>
                <a:sym typeface="Calibri"/>
              </a:defRPr>
            </a:lvl2pPr>
            <a:lvl3pPr marL="1234439" indent="-320039">
              <a:spcBef>
                <a:spcPts val="1000"/>
              </a:spcBef>
              <a:buClrTx/>
              <a:defRPr sz="2800">
                <a:solidFill>
                  <a:srgbClr val="000000"/>
                </a:solidFill>
                <a:latin typeface="Calibri"/>
                <a:ea typeface="Calibri"/>
                <a:cs typeface="Calibri"/>
                <a:sym typeface="Calibri"/>
              </a:defRPr>
            </a:lvl3pPr>
            <a:lvl4pPr marL="1727200" indent="-355600">
              <a:spcBef>
                <a:spcPts val="1000"/>
              </a:spcBef>
              <a:buClrTx/>
              <a:buChar char="•"/>
              <a:defRPr sz="2800">
                <a:solidFill>
                  <a:srgbClr val="000000"/>
                </a:solidFill>
                <a:latin typeface="Calibri"/>
                <a:ea typeface="Calibri"/>
                <a:cs typeface="Calibri"/>
                <a:sym typeface="Calibri"/>
              </a:defRPr>
            </a:lvl4pPr>
            <a:lvl5pPr marL="2184400" indent="-355600">
              <a:spcBef>
                <a:spcPts val="1000"/>
              </a:spcBef>
              <a:buClrTx/>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96"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Title Slide">
    <p:bg>
      <p:bgPr>
        <a:solidFill>
          <a:srgbClr val="FFFFFF"/>
        </a:solidFill>
        <a:effectLst/>
      </p:bgPr>
    </p:bg>
    <p:spTree>
      <p:nvGrpSpPr>
        <p:cNvPr id="1" name=""/>
        <p:cNvGrpSpPr/>
        <p:nvPr/>
      </p:nvGrpSpPr>
      <p:grpSpPr>
        <a:xfrm>
          <a:off x="0" y="0"/>
          <a:ext cx="0" cy="0"/>
          <a:chOff x="0" y="0"/>
          <a:chExt cx="0" cy="0"/>
        </a:xfrm>
      </p:grpSpPr>
      <p:sp>
        <p:nvSpPr>
          <p:cNvPr id="703" name="Title Text"/>
          <p:cNvSpPr txBox="1">
            <a:spLocks noGrp="1"/>
          </p:cNvSpPr>
          <p:nvPr>
            <p:ph type="title"/>
          </p:nvPr>
        </p:nvSpPr>
        <p:spPr>
          <a:xfrm>
            <a:off x="1524000" y="1122362"/>
            <a:ext cx="9144000" cy="2387601"/>
          </a:xfrm>
          <a:prstGeom prst="rect">
            <a:avLst/>
          </a:prstGeom>
        </p:spPr>
        <p:txBody>
          <a:bodyPr lIns="45719" tIns="45719" rIns="45719" bIns="45719"/>
          <a:lstStyle>
            <a:lvl1pPr algn="ctr">
              <a:lnSpc>
                <a:spcPct val="90000"/>
              </a:lnSpc>
              <a:defRPr sz="6000" cap="none">
                <a:solidFill>
                  <a:srgbClr val="000000"/>
                </a:solidFill>
                <a:latin typeface="Calibri Light"/>
                <a:ea typeface="Calibri Light"/>
                <a:cs typeface="Calibri Light"/>
                <a:sym typeface="Calibri Light"/>
              </a:defRPr>
            </a:lvl1pPr>
          </a:lstStyle>
          <a:p>
            <a:r>
              <a:t>Title Text</a:t>
            </a:r>
          </a:p>
        </p:txBody>
      </p:sp>
      <p:sp>
        <p:nvSpPr>
          <p:cNvPr id="704" name="Body Level One…"/>
          <p:cNvSpPr txBox="1">
            <a:spLocks noGrp="1"/>
          </p:cNvSpPr>
          <p:nvPr>
            <p:ph type="body" sz="quarter" idx="1"/>
          </p:nvPr>
        </p:nvSpPr>
        <p:spPr>
          <a:xfrm>
            <a:off x="1524000" y="3602037"/>
            <a:ext cx="9144000" cy="1655763"/>
          </a:xfrm>
          <a:prstGeom prst="rect">
            <a:avLst/>
          </a:prstGeom>
        </p:spPr>
        <p:txBody>
          <a:bodyPr lIns="45719" tIns="45719" rIns="45719" bIns="45719"/>
          <a:lstStyle>
            <a:lvl1pPr marL="0" indent="0" algn="ctr">
              <a:spcBef>
                <a:spcPts val="1000"/>
              </a:spcBef>
              <a:buClrTx/>
              <a:buSzTx/>
              <a:buFontTx/>
              <a:buNone/>
              <a:defRPr sz="2400">
                <a:solidFill>
                  <a:srgbClr val="000000"/>
                </a:solidFill>
                <a:latin typeface="Calibri"/>
                <a:ea typeface="Calibri"/>
                <a:cs typeface="Calibri"/>
                <a:sym typeface="Calibri"/>
              </a:defRPr>
            </a:lvl1pPr>
            <a:lvl2pPr marL="0" indent="457200" algn="ctr">
              <a:spcBef>
                <a:spcPts val="1000"/>
              </a:spcBef>
              <a:buClrTx/>
              <a:buSzTx/>
              <a:buFontTx/>
              <a:buNone/>
              <a:defRPr sz="2400">
                <a:solidFill>
                  <a:srgbClr val="000000"/>
                </a:solidFill>
                <a:latin typeface="Calibri"/>
                <a:ea typeface="Calibri"/>
                <a:cs typeface="Calibri"/>
                <a:sym typeface="Calibri"/>
              </a:defRPr>
            </a:lvl2pPr>
            <a:lvl3pPr marL="0" indent="914400" algn="ctr">
              <a:spcBef>
                <a:spcPts val="1000"/>
              </a:spcBef>
              <a:buClrTx/>
              <a:buSzTx/>
              <a:buFontTx/>
              <a:buNone/>
              <a:defRPr sz="2400">
                <a:solidFill>
                  <a:srgbClr val="000000"/>
                </a:solidFill>
                <a:latin typeface="Calibri"/>
                <a:ea typeface="Calibri"/>
                <a:cs typeface="Calibri"/>
                <a:sym typeface="Calibri"/>
              </a:defRPr>
            </a:lvl3pPr>
            <a:lvl4pPr marL="0" indent="1371600" algn="ctr">
              <a:spcBef>
                <a:spcPts val="1000"/>
              </a:spcBef>
              <a:buClrTx/>
              <a:buSzTx/>
              <a:buFontTx/>
              <a:buNone/>
              <a:defRPr sz="2400">
                <a:solidFill>
                  <a:srgbClr val="000000"/>
                </a:solidFill>
                <a:latin typeface="Calibri"/>
                <a:ea typeface="Calibri"/>
                <a:cs typeface="Calibri"/>
                <a:sym typeface="Calibri"/>
              </a:defRPr>
            </a:lvl4pPr>
            <a:lvl5pPr marL="0" indent="1828800" algn="ctr">
              <a:spcBef>
                <a:spcPts val="1000"/>
              </a:spcBef>
              <a:buClrTx/>
              <a:buSzTx/>
              <a:buFontTx/>
              <a:buNone/>
              <a:defRPr sz="2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705"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itle Slide 0">
    <p:bg>
      <p:bgPr>
        <a:solidFill>
          <a:srgbClr val="666699"/>
        </a:solidFill>
        <a:effectLst/>
      </p:bgPr>
    </p:bg>
    <p:spTree>
      <p:nvGrpSpPr>
        <p:cNvPr id="1" name=""/>
        <p:cNvGrpSpPr/>
        <p:nvPr/>
      </p:nvGrpSpPr>
      <p:grpSpPr>
        <a:xfrm>
          <a:off x="0" y="0"/>
          <a:ext cx="0" cy="0"/>
          <a:chOff x="0" y="0"/>
          <a:chExt cx="0" cy="0"/>
        </a:xfrm>
      </p:grpSpPr>
      <p:sp>
        <p:nvSpPr>
          <p:cNvPr id="712" name="Title Text"/>
          <p:cNvSpPr txBox="1">
            <a:spLocks noGrp="1"/>
          </p:cNvSpPr>
          <p:nvPr>
            <p:ph type="title"/>
          </p:nvPr>
        </p:nvSpPr>
        <p:spPr>
          <a:xfrm>
            <a:off x="1524000" y="1122362"/>
            <a:ext cx="9144000" cy="2387601"/>
          </a:xfrm>
          <a:prstGeom prst="rect">
            <a:avLst/>
          </a:prstGeom>
        </p:spPr>
        <p:txBody>
          <a:bodyPr lIns="45719" tIns="45719" rIns="45719" bIns="45719"/>
          <a:lstStyle>
            <a:lvl1pPr algn="ctr">
              <a:lnSpc>
                <a:spcPct val="90000"/>
              </a:lnSpc>
              <a:defRPr sz="6000" cap="none">
                <a:solidFill>
                  <a:srgbClr val="000000"/>
                </a:solidFill>
                <a:latin typeface="Calibri Light"/>
                <a:ea typeface="Calibri Light"/>
                <a:cs typeface="Calibri Light"/>
                <a:sym typeface="Calibri Light"/>
              </a:defRPr>
            </a:lvl1pPr>
          </a:lstStyle>
          <a:p>
            <a:r>
              <a:t>Title Text</a:t>
            </a:r>
          </a:p>
        </p:txBody>
      </p:sp>
      <p:sp>
        <p:nvSpPr>
          <p:cNvPr id="713" name="Body Level One…"/>
          <p:cNvSpPr txBox="1">
            <a:spLocks noGrp="1"/>
          </p:cNvSpPr>
          <p:nvPr>
            <p:ph type="body" sz="quarter" idx="1"/>
          </p:nvPr>
        </p:nvSpPr>
        <p:spPr>
          <a:xfrm>
            <a:off x="1524000" y="3602037"/>
            <a:ext cx="9144000" cy="1655763"/>
          </a:xfrm>
          <a:prstGeom prst="rect">
            <a:avLst/>
          </a:prstGeom>
        </p:spPr>
        <p:txBody>
          <a:bodyPr lIns="45719" tIns="45719" rIns="45719" bIns="45719"/>
          <a:lstStyle>
            <a:lvl1pPr marL="0" indent="0" algn="ctr">
              <a:spcBef>
                <a:spcPts val="1000"/>
              </a:spcBef>
              <a:buClrTx/>
              <a:buSzTx/>
              <a:buFontTx/>
              <a:buNone/>
              <a:defRPr sz="2400">
                <a:solidFill>
                  <a:srgbClr val="000000"/>
                </a:solidFill>
                <a:latin typeface="Calibri"/>
                <a:ea typeface="Calibri"/>
                <a:cs typeface="Calibri"/>
                <a:sym typeface="Calibri"/>
              </a:defRPr>
            </a:lvl1pPr>
            <a:lvl2pPr marL="0" indent="457200" algn="ctr">
              <a:spcBef>
                <a:spcPts val="1000"/>
              </a:spcBef>
              <a:buClrTx/>
              <a:buSzTx/>
              <a:buFontTx/>
              <a:buNone/>
              <a:defRPr sz="2400">
                <a:solidFill>
                  <a:srgbClr val="000000"/>
                </a:solidFill>
                <a:latin typeface="Calibri"/>
                <a:ea typeface="Calibri"/>
                <a:cs typeface="Calibri"/>
                <a:sym typeface="Calibri"/>
              </a:defRPr>
            </a:lvl2pPr>
            <a:lvl3pPr marL="0" indent="914400" algn="ctr">
              <a:spcBef>
                <a:spcPts val="1000"/>
              </a:spcBef>
              <a:buClrTx/>
              <a:buSzTx/>
              <a:buFontTx/>
              <a:buNone/>
              <a:defRPr sz="2400">
                <a:solidFill>
                  <a:srgbClr val="000000"/>
                </a:solidFill>
                <a:latin typeface="Calibri"/>
                <a:ea typeface="Calibri"/>
                <a:cs typeface="Calibri"/>
                <a:sym typeface="Calibri"/>
              </a:defRPr>
            </a:lvl3pPr>
            <a:lvl4pPr marL="0" indent="1371600" algn="ctr">
              <a:spcBef>
                <a:spcPts val="1000"/>
              </a:spcBef>
              <a:buClrTx/>
              <a:buSzTx/>
              <a:buFontTx/>
              <a:buNone/>
              <a:defRPr sz="2400">
                <a:solidFill>
                  <a:srgbClr val="000000"/>
                </a:solidFill>
                <a:latin typeface="Calibri"/>
                <a:ea typeface="Calibri"/>
                <a:cs typeface="Calibri"/>
                <a:sym typeface="Calibri"/>
              </a:defRPr>
            </a:lvl4pPr>
            <a:lvl5pPr marL="0" indent="1828800" algn="ctr">
              <a:spcBef>
                <a:spcPts val="1000"/>
              </a:spcBef>
              <a:buClrTx/>
              <a:buSzTx/>
              <a:buFontTx/>
              <a:buNone/>
              <a:defRPr sz="2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714"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FFFFFF"/>
        </a:solidFill>
        <a:effectLst/>
      </p:bgPr>
    </p:bg>
    <p:spTree>
      <p:nvGrpSpPr>
        <p:cNvPr id="1" name=""/>
        <p:cNvGrpSpPr/>
        <p:nvPr/>
      </p:nvGrpSpPr>
      <p:grpSpPr>
        <a:xfrm>
          <a:off x="0" y="0"/>
          <a:ext cx="0" cy="0"/>
          <a:chOff x="0" y="0"/>
          <a:chExt cx="0" cy="0"/>
        </a:xfrm>
      </p:grpSpPr>
      <p:sp>
        <p:nvSpPr>
          <p:cNvPr id="721" name="Title Text"/>
          <p:cNvSpPr txBox="1">
            <a:spLocks noGrp="1"/>
          </p:cNvSpPr>
          <p:nvPr>
            <p:ph type="title"/>
          </p:nvPr>
        </p:nvSpPr>
        <p:spPr>
          <a:xfrm>
            <a:off x="838200" y="365125"/>
            <a:ext cx="10515600" cy="1325563"/>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722" name="Body Level One…"/>
          <p:cNvSpPr txBox="1">
            <a:spLocks noGrp="1"/>
          </p:cNvSpPr>
          <p:nvPr>
            <p:ph type="body" idx="1"/>
          </p:nvPr>
        </p:nvSpPr>
        <p:spPr>
          <a:xfrm>
            <a:off x="838200" y="1825625"/>
            <a:ext cx="10515600" cy="4351338"/>
          </a:xfrm>
          <a:prstGeom prst="rect">
            <a:avLst/>
          </a:prstGeom>
        </p:spPr>
        <p:txBody>
          <a:bodyPr lIns="45719" tIns="45719" rIns="45719" bIns="45719"/>
          <a:lstStyle>
            <a:lvl1pPr marL="228600" indent="-228600">
              <a:spcBef>
                <a:spcPts val="1000"/>
              </a:spcBef>
              <a:buClrTx/>
              <a:buSzPct val="100000"/>
              <a:defRPr sz="2800">
                <a:solidFill>
                  <a:srgbClr val="000000"/>
                </a:solidFill>
                <a:latin typeface="Calibri"/>
                <a:ea typeface="Calibri"/>
                <a:cs typeface="Calibri"/>
                <a:sym typeface="Calibri"/>
              </a:defRPr>
            </a:lvl1pPr>
            <a:lvl2pPr marL="723900" indent="-266700">
              <a:spcBef>
                <a:spcPts val="1000"/>
              </a:spcBef>
              <a:buClrTx/>
              <a:buSzPct val="100000"/>
              <a:buChar char="•"/>
              <a:defRPr sz="2800">
                <a:solidFill>
                  <a:srgbClr val="000000"/>
                </a:solidFill>
                <a:latin typeface="Calibri"/>
                <a:ea typeface="Calibri"/>
                <a:cs typeface="Calibri"/>
                <a:sym typeface="Calibri"/>
              </a:defRPr>
            </a:lvl2pPr>
            <a:lvl3pPr marL="1234439" indent="-320039">
              <a:spcBef>
                <a:spcPts val="1000"/>
              </a:spcBef>
              <a:buClrTx/>
              <a:defRPr sz="2800">
                <a:solidFill>
                  <a:srgbClr val="000000"/>
                </a:solidFill>
                <a:latin typeface="Calibri"/>
                <a:ea typeface="Calibri"/>
                <a:cs typeface="Calibri"/>
                <a:sym typeface="Calibri"/>
              </a:defRPr>
            </a:lvl3pPr>
            <a:lvl4pPr marL="1727200" indent="-355600">
              <a:spcBef>
                <a:spcPts val="1000"/>
              </a:spcBef>
              <a:buClrTx/>
              <a:buChar char="•"/>
              <a:defRPr sz="2800">
                <a:solidFill>
                  <a:srgbClr val="000000"/>
                </a:solidFill>
                <a:latin typeface="Calibri"/>
                <a:ea typeface="Calibri"/>
                <a:cs typeface="Calibri"/>
                <a:sym typeface="Calibri"/>
              </a:defRPr>
            </a:lvl4pPr>
            <a:lvl5pPr marL="2184400" indent="-355600">
              <a:spcBef>
                <a:spcPts val="1000"/>
              </a:spcBef>
              <a:buClrTx/>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723"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Title and Content 0">
    <p:bg>
      <p:bgPr>
        <a:solidFill>
          <a:srgbClr val="666699"/>
        </a:solidFill>
        <a:effectLst/>
      </p:bgPr>
    </p:bg>
    <p:spTree>
      <p:nvGrpSpPr>
        <p:cNvPr id="1" name=""/>
        <p:cNvGrpSpPr/>
        <p:nvPr/>
      </p:nvGrpSpPr>
      <p:grpSpPr>
        <a:xfrm>
          <a:off x="0" y="0"/>
          <a:ext cx="0" cy="0"/>
          <a:chOff x="0" y="0"/>
          <a:chExt cx="0" cy="0"/>
        </a:xfrm>
      </p:grpSpPr>
      <p:sp>
        <p:nvSpPr>
          <p:cNvPr id="730" name="Title Text"/>
          <p:cNvSpPr txBox="1">
            <a:spLocks noGrp="1"/>
          </p:cNvSpPr>
          <p:nvPr>
            <p:ph type="title"/>
          </p:nvPr>
        </p:nvSpPr>
        <p:spPr>
          <a:xfrm>
            <a:off x="838200" y="365125"/>
            <a:ext cx="10515600" cy="1325563"/>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731" name="Body Level One…"/>
          <p:cNvSpPr txBox="1">
            <a:spLocks noGrp="1"/>
          </p:cNvSpPr>
          <p:nvPr>
            <p:ph type="body" idx="1"/>
          </p:nvPr>
        </p:nvSpPr>
        <p:spPr>
          <a:xfrm>
            <a:off x="838200" y="1825625"/>
            <a:ext cx="10515600" cy="4351338"/>
          </a:xfrm>
          <a:prstGeom prst="rect">
            <a:avLst/>
          </a:prstGeom>
        </p:spPr>
        <p:txBody>
          <a:bodyPr lIns="45719" tIns="45719" rIns="45719" bIns="45719"/>
          <a:lstStyle>
            <a:lvl1pPr marL="228600" indent="-228600">
              <a:spcBef>
                <a:spcPts val="1000"/>
              </a:spcBef>
              <a:buClrTx/>
              <a:buSzPct val="100000"/>
              <a:defRPr sz="2800">
                <a:solidFill>
                  <a:srgbClr val="000000"/>
                </a:solidFill>
                <a:latin typeface="Calibri"/>
                <a:ea typeface="Calibri"/>
                <a:cs typeface="Calibri"/>
                <a:sym typeface="Calibri"/>
              </a:defRPr>
            </a:lvl1pPr>
            <a:lvl2pPr marL="723900" indent="-266700">
              <a:spcBef>
                <a:spcPts val="1000"/>
              </a:spcBef>
              <a:buClrTx/>
              <a:buSzPct val="100000"/>
              <a:buChar char="•"/>
              <a:defRPr sz="2800">
                <a:solidFill>
                  <a:srgbClr val="000000"/>
                </a:solidFill>
                <a:latin typeface="Calibri"/>
                <a:ea typeface="Calibri"/>
                <a:cs typeface="Calibri"/>
                <a:sym typeface="Calibri"/>
              </a:defRPr>
            </a:lvl2pPr>
            <a:lvl3pPr marL="1234439" indent="-320039">
              <a:spcBef>
                <a:spcPts val="1000"/>
              </a:spcBef>
              <a:buClrTx/>
              <a:defRPr sz="2800">
                <a:solidFill>
                  <a:srgbClr val="000000"/>
                </a:solidFill>
                <a:latin typeface="Calibri"/>
                <a:ea typeface="Calibri"/>
                <a:cs typeface="Calibri"/>
                <a:sym typeface="Calibri"/>
              </a:defRPr>
            </a:lvl3pPr>
            <a:lvl4pPr marL="1727200" indent="-355600">
              <a:spcBef>
                <a:spcPts val="1000"/>
              </a:spcBef>
              <a:buClrTx/>
              <a:buChar char="•"/>
              <a:defRPr sz="2800">
                <a:solidFill>
                  <a:srgbClr val="000000"/>
                </a:solidFill>
                <a:latin typeface="Calibri"/>
                <a:ea typeface="Calibri"/>
                <a:cs typeface="Calibri"/>
                <a:sym typeface="Calibri"/>
              </a:defRPr>
            </a:lvl4pPr>
            <a:lvl5pPr marL="2184400" indent="-355600">
              <a:spcBef>
                <a:spcPts val="1000"/>
              </a:spcBef>
              <a:buClrTx/>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732"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8" name="Title Text"/>
          <p:cNvSpPr txBox="1">
            <a:spLocks noGrp="1"/>
          </p:cNvSpPr>
          <p:nvPr>
            <p:ph type="title"/>
          </p:nvPr>
        </p:nvSpPr>
        <p:spPr>
          <a:prstGeom prst="rect">
            <a:avLst/>
          </a:prstGeom>
        </p:spPr>
        <p:txBody>
          <a:bodyPr/>
          <a:lstStyle/>
          <a:p>
            <a:r>
              <a:t>Title Text</a:t>
            </a:r>
          </a:p>
        </p:txBody>
      </p:sp>
      <p:sp>
        <p:nvSpPr>
          <p:cNvPr id="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FFFFFF"/>
        </a:solidFill>
        <a:effectLst/>
      </p:bgPr>
    </p:bg>
    <p:spTree>
      <p:nvGrpSpPr>
        <p:cNvPr id="1" name=""/>
        <p:cNvGrpSpPr/>
        <p:nvPr/>
      </p:nvGrpSpPr>
      <p:grpSpPr>
        <a:xfrm>
          <a:off x="0" y="0"/>
          <a:ext cx="0" cy="0"/>
          <a:chOff x="0" y="0"/>
          <a:chExt cx="0" cy="0"/>
        </a:xfrm>
      </p:grpSpPr>
      <p:sp>
        <p:nvSpPr>
          <p:cNvPr id="739" name="Title Text"/>
          <p:cNvSpPr txBox="1">
            <a:spLocks noGrp="1"/>
          </p:cNvSpPr>
          <p:nvPr>
            <p:ph type="title"/>
          </p:nvPr>
        </p:nvSpPr>
        <p:spPr>
          <a:xfrm>
            <a:off x="831850" y="1709738"/>
            <a:ext cx="10515600" cy="2852737"/>
          </a:xfrm>
          <a:prstGeom prst="rect">
            <a:avLst/>
          </a:prstGeom>
        </p:spPr>
        <p:txBody>
          <a:bodyPr lIns="45719" tIns="45719" rIns="45719" bIns="45719"/>
          <a:lstStyle>
            <a:lvl1pPr>
              <a:lnSpc>
                <a:spcPct val="90000"/>
              </a:lnSpc>
              <a:defRPr sz="6000" cap="none">
                <a:solidFill>
                  <a:srgbClr val="000000"/>
                </a:solidFill>
                <a:latin typeface="Calibri Light"/>
                <a:ea typeface="Calibri Light"/>
                <a:cs typeface="Calibri Light"/>
                <a:sym typeface="Calibri Light"/>
              </a:defRPr>
            </a:lvl1pPr>
          </a:lstStyle>
          <a:p>
            <a:r>
              <a:t>Title Text</a:t>
            </a:r>
          </a:p>
        </p:txBody>
      </p:sp>
      <p:sp>
        <p:nvSpPr>
          <p:cNvPr id="740" name="Body Level One…"/>
          <p:cNvSpPr txBox="1">
            <a:spLocks noGrp="1"/>
          </p:cNvSpPr>
          <p:nvPr>
            <p:ph type="body" sz="quarter" idx="1"/>
          </p:nvPr>
        </p:nvSpPr>
        <p:spPr>
          <a:xfrm>
            <a:off x="831850" y="4589462"/>
            <a:ext cx="10515600" cy="1500188"/>
          </a:xfrm>
          <a:prstGeom prst="rect">
            <a:avLst/>
          </a:prstGeom>
        </p:spPr>
        <p:txBody>
          <a:bodyPr lIns="45719" tIns="45719" rIns="45719" bIns="45719"/>
          <a:lstStyle>
            <a:lvl1pPr marL="0" indent="0">
              <a:spcBef>
                <a:spcPts val="1000"/>
              </a:spcBef>
              <a:buClrTx/>
              <a:buSzTx/>
              <a:buFontTx/>
              <a:buNone/>
              <a:defRPr sz="2400">
                <a:solidFill>
                  <a:srgbClr val="888888"/>
                </a:solidFill>
                <a:latin typeface="Calibri"/>
                <a:ea typeface="Calibri"/>
                <a:cs typeface="Calibri"/>
                <a:sym typeface="Calibri"/>
              </a:defRPr>
            </a:lvl1pPr>
            <a:lvl2pPr marL="0" indent="457200">
              <a:spcBef>
                <a:spcPts val="1000"/>
              </a:spcBef>
              <a:buClrTx/>
              <a:buSzTx/>
              <a:buFontTx/>
              <a:buNone/>
              <a:defRPr sz="2400">
                <a:solidFill>
                  <a:srgbClr val="888888"/>
                </a:solidFill>
                <a:latin typeface="Calibri"/>
                <a:ea typeface="Calibri"/>
                <a:cs typeface="Calibri"/>
                <a:sym typeface="Calibri"/>
              </a:defRPr>
            </a:lvl2pPr>
            <a:lvl3pPr marL="0" indent="914400">
              <a:spcBef>
                <a:spcPts val="1000"/>
              </a:spcBef>
              <a:buClrTx/>
              <a:buSzTx/>
              <a:buFontTx/>
              <a:buNone/>
              <a:defRPr sz="2400">
                <a:solidFill>
                  <a:srgbClr val="888888"/>
                </a:solidFill>
                <a:latin typeface="Calibri"/>
                <a:ea typeface="Calibri"/>
                <a:cs typeface="Calibri"/>
                <a:sym typeface="Calibri"/>
              </a:defRPr>
            </a:lvl3pPr>
            <a:lvl4pPr marL="0" indent="1371600">
              <a:spcBef>
                <a:spcPts val="1000"/>
              </a:spcBef>
              <a:buClrTx/>
              <a:buSzTx/>
              <a:buFontTx/>
              <a:buNone/>
              <a:defRPr sz="2400">
                <a:solidFill>
                  <a:srgbClr val="888888"/>
                </a:solidFill>
                <a:latin typeface="Calibri"/>
                <a:ea typeface="Calibri"/>
                <a:cs typeface="Calibri"/>
                <a:sym typeface="Calibri"/>
              </a:defRPr>
            </a:lvl4pPr>
            <a:lvl5pPr marL="0" indent="1828800">
              <a:spcBef>
                <a:spcPts val="1000"/>
              </a:spcBef>
              <a:buClrTx/>
              <a:buSzTx/>
              <a:buFontTx/>
              <a:buNone/>
              <a:defRPr sz="24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741"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Two Content">
    <p:bg>
      <p:bgPr>
        <a:solidFill>
          <a:srgbClr val="FFFFFF"/>
        </a:solidFill>
        <a:effectLst/>
      </p:bgPr>
    </p:bg>
    <p:spTree>
      <p:nvGrpSpPr>
        <p:cNvPr id="1" name=""/>
        <p:cNvGrpSpPr/>
        <p:nvPr/>
      </p:nvGrpSpPr>
      <p:grpSpPr>
        <a:xfrm>
          <a:off x="0" y="0"/>
          <a:ext cx="0" cy="0"/>
          <a:chOff x="0" y="0"/>
          <a:chExt cx="0" cy="0"/>
        </a:xfrm>
      </p:grpSpPr>
      <p:sp>
        <p:nvSpPr>
          <p:cNvPr id="748" name="Title Text"/>
          <p:cNvSpPr txBox="1">
            <a:spLocks noGrp="1"/>
          </p:cNvSpPr>
          <p:nvPr>
            <p:ph type="title"/>
          </p:nvPr>
        </p:nvSpPr>
        <p:spPr>
          <a:xfrm>
            <a:off x="838200" y="365125"/>
            <a:ext cx="10515600" cy="1325563"/>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749" name="Body Level One…"/>
          <p:cNvSpPr txBox="1">
            <a:spLocks noGrp="1"/>
          </p:cNvSpPr>
          <p:nvPr>
            <p:ph type="body" sz="half" idx="1"/>
          </p:nvPr>
        </p:nvSpPr>
        <p:spPr>
          <a:xfrm>
            <a:off x="838200" y="1825625"/>
            <a:ext cx="5181600" cy="4351338"/>
          </a:xfrm>
          <a:prstGeom prst="rect">
            <a:avLst/>
          </a:prstGeom>
        </p:spPr>
        <p:txBody>
          <a:bodyPr lIns="45719" tIns="45719" rIns="45719" bIns="45719"/>
          <a:lstStyle>
            <a:lvl1pPr marL="228600" indent="-228600">
              <a:spcBef>
                <a:spcPts val="1000"/>
              </a:spcBef>
              <a:buClrTx/>
              <a:buSzPct val="100000"/>
              <a:defRPr sz="2800">
                <a:solidFill>
                  <a:srgbClr val="000000"/>
                </a:solidFill>
                <a:latin typeface="Calibri"/>
                <a:ea typeface="Calibri"/>
                <a:cs typeface="Calibri"/>
                <a:sym typeface="Calibri"/>
              </a:defRPr>
            </a:lvl1pPr>
            <a:lvl2pPr marL="723900" indent="-266700">
              <a:spcBef>
                <a:spcPts val="1000"/>
              </a:spcBef>
              <a:buClrTx/>
              <a:buSzPct val="100000"/>
              <a:buChar char="•"/>
              <a:defRPr sz="2800">
                <a:solidFill>
                  <a:srgbClr val="000000"/>
                </a:solidFill>
                <a:latin typeface="Calibri"/>
                <a:ea typeface="Calibri"/>
                <a:cs typeface="Calibri"/>
                <a:sym typeface="Calibri"/>
              </a:defRPr>
            </a:lvl2pPr>
            <a:lvl3pPr marL="1234439" indent="-320039">
              <a:spcBef>
                <a:spcPts val="1000"/>
              </a:spcBef>
              <a:buClrTx/>
              <a:defRPr sz="2800">
                <a:solidFill>
                  <a:srgbClr val="000000"/>
                </a:solidFill>
                <a:latin typeface="Calibri"/>
                <a:ea typeface="Calibri"/>
                <a:cs typeface="Calibri"/>
                <a:sym typeface="Calibri"/>
              </a:defRPr>
            </a:lvl3pPr>
            <a:lvl4pPr marL="1727200" indent="-355600">
              <a:spcBef>
                <a:spcPts val="1000"/>
              </a:spcBef>
              <a:buClrTx/>
              <a:buChar char="•"/>
              <a:defRPr sz="2800">
                <a:solidFill>
                  <a:srgbClr val="000000"/>
                </a:solidFill>
                <a:latin typeface="Calibri"/>
                <a:ea typeface="Calibri"/>
                <a:cs typeface="Calibri"/>
                <a:sym typeface="Calibri"/>
              </a:defRPr>
            </a:lvl4pPr>
            <a:lvl5pPr marL="2184400" indent="-355600">
              <a:spcBef>
                <a:spcPts val="1000"/>
              </a:spcBef>
              <a:buClrTx/>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750"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Comparison">
    <p:bg>
      <p:bgPr>
        <a:solidFill>
          <a:srgbClr val="FFFFFF"/>
        </a:solidFill>
        <a:effectLst/>
      </p:bgPr>
    </p:bg>
    <p:spTree>
      <p:nvGrpSpPr>
        <p:cNvPr id="1" name=""/>
        <p:cNvGrpSpPr/>
        <p:nvPr/>
      </p:nvGrpSpPr>
      <p:grpSpPr>
        <a:xfrm>
          <a:off x="0" y="0"/>
          <a:ext cx="0" cy="0"/>
          <a:chOff x="0" y="0"/>
          <a:chExt cx="0" cy="0"/>
        </a:xfrm>
      </p:grpSpPr>
      <p:sp>
        <p:nvSpPr>
          <p:cNvPr id="757" name="Title Text"/>
          <p:cNvSpPr txBox="1">
            <a:spLocks noGrp="1"/>
          </p:cNvSpPr>
          <p:nvPr>
            <p:ph type="title"/>
          </p:nvPr>
        </p:nvSpPr>
        <p:spPr>
          <a:xfrm>
            <a:off x="839787" y="365125"/>
            <a:ext cx="10515601" cy="1325563"/>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758" name="Body Level One…"/>
          <p:cNvSpPr txBox="1">
            <a:spLocks noGrp="1"/>
          </p:cNvSpPr>
          <p:nvPr>
            <p:ph type="body" sz="quarter" idx="1"/>
          </p:nvPr>
        </p:nvSpPr>
        <p:spPr>
          <a:xfrm>
            <a:off x="839787" y="1681163"/>
            <a:ext cx="5157789" cy="823913"/>
          </a:xfrm>
          <a:prstGeom prst="rect">
            <a:avLst/>
          </a:prstGeom>
        </p:spPr>
        <p:txBody>
          <a:bodyPr lIns="45719" tIns="45719" rIns="45719" bIns="45719" anchor="b"/>
          <a:lstStyle>
            <a:lvl1pPr marL="0" indent="0">
              <a:spcBef>
                <a:spcPts val="1000"/>
              </a:spcBef>
              <a:buClrTx/>
              <a:buSzTx/>
              <a:buFontTx/>
              <a:buNone/>
              <a:defRPr sz="2400" b="1">
                <a:solidFill>
                  <a:srgbClr val="000000"/>
                </a:solidFill>
                <a:latin typeface="Calibri"/>
                <a:ea typeface="Calibri"/>
                <a:cs typeface="Calibri"/>
                <a:sym typeface="Calibri"/>
              </a:defRPr>
            </a:lvl1pPr>
            <a:lvl2pPr marL="0" indent="457200">
              <a:spcBef>
                <a:spcPts val="1000"/>
              </a:spcBef>
              <a:buClrTx/>
              <a:buSzTx/>
              <a:buFontTx/>
              <a:buNone/>
              <a:defRPr sz="2400" b="1">
                <a:solidFill>
                  <a:srgbClr val="000000"/>
                </a:solidFill>
                <a:latin typeface="Calibri"/>
                <a:ea typeface="Calibri"/>
                <a:cs typeface="Calibri"/>
                <a:sym typeface="Calibri"/>
              </a:defRPr>
            </a:lvl2pPr>
            <a:lvl3pPr marL="0" indent="914400">
              <a:spcBef>
                <a:spcPts val="1000"/>
              </a:spcBef>
              <a:buClrTx/>
              <a:buSzTx/>
              <a:buFontTx/>
              <a:buNone/>
              <a:defRPr sz="2400" b="1">
                <a:solidFill>
                  <a:srgbClr val="000000"/>
                </a:solidFill>
                <a:latin typeface="Calibri"/>
                <a:ea typeface="Calibri"/>
                <a:cs typeface="Calibri"/>
                <a:sym typeface="Calibri"/>
              </a:defRPr>
            </a:lvl3pPr>
            <a:lvl4pPr marL="0" indent="1371600">
              <a:spcBef>
                <a:spcPts val="1000"/>
              </a:spcBef>
              <a:buClrTx/>
              <a:buSzTx/>
              <a:buFontTx/>
              <a:buNone/>
              <a:defRPr sz="2400" b="1">
                <a:solidFill>
                  <a:srgbClr val="000000"/>
                </a:solidFill>
                <a:latin typeface="Calibri"/>
                <a:ea typeface="Calibri"/>
                <a:cs typeface="Calibri"/>
                <a:sym typeface="Calibri"/>
              </a:defRPr>
            </a:lvl4pPr>
            <a:lvl5pPr marL="0" indent="1828800">
              <a:spcBef>
                <a:spcPts val="1000"/>
              </a:spcBef>
              <a:buClrTx/>
              <a:buSzTx/>
              <a:buFont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759" name="Text Placeholder 4"/>
          <p:cNvSpPr>
            <a:spLocks noGrp="1"/>
          </p:cNvSpPr>
          <p:nvPr>
            <p:ph type="body" sz="quarter" idx="21"/>
          </p:nvPr>
        </p:nvSpPr>
        <p:spPr>
          <a:xfrm>
            <a:off x="6172200" y="1681163"/>
            <a:ext cx="5183188" cy="823913"/>
          </a:xfrm>
          <a:prstGeom prst="rect">
            <a:avLst/>
          </a:prstGeom>
        </p:spPr>
        <p:txBody>
          <a:bodyPr lIns="45719" tIns="45719" rIns="45719" bIns="45719" anchor="b"/>
          <a:lstStyle/>
          <a:p>
            <a:pPr marL="0" indent="0">
              <a:spcBef>
                <a:spcPts val="1000"/>
              </a:spcBef>
              <a:buClrTx/>
              <a:buSzTx/>
              <a:buFontTx/>
              <a:buNone/>
              <a:defRPr sz="2400" b="1">
                <a:solidFill>
                  <a:srgbClr val="000000"/>
                </a:solidFill>
                <a:latin typeface="Calibri"/>
                <a:ea typeface="Calibri"/>
                <a:cs typeface="Calibri"/>
                <a:sym typeface="Calibri"/>
              </a:defRPr>
            </a:pPr>
            <a:endParaRPr/>
          </a:p>
        </p:txBody>
      </p:sp>
      <p:sp>
        <p:nvSpPr>
          <p:cNvPr id="760"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Title Only">
    <p:bg>
      <p:bgPr>
        <a:solidFill>
          <a:srgbClr val="FFFFFF"/>
        </a:solidFill>
        <a:effectLst/>
      </p:bgPr>
    </p:bg>
    <p:spTree>
      <p:nvGrpSpPr>
        <p:cNvPr id="1" name=""/>
        <p:cNvGrpSpPr/>
        <p:nvPr/>
      </p:nvGrpSpPr>
      <p:grpSpPr>
        <a:xfrm>
          <a:off x="0" y="0"/>
          <a:ext cx="0" cy="0"/>
          <a:chOff x="0" y="0"/>
          <a:chExt cx="0" cy="0"/>
        </a:xfrm>
      </p:grpSpPr>
      <p:sp>
        <p:nvSpPr>
          <p:cNvPr id="767" name="Title Text"/>
          <p:cNvSpPr txBox="1">
            <a:spLocks noGrp="1"/>
          </p:cNvSpPr>
          <p:nvPr>
            <p:ph type="title"/>
          </p:nvPr>
        </p:nvSpPr>
        <p:spPr>
          <a:xfrm>
            <a:off x="838200" y="365125"/>
            <a:ext cx="10515600" cy="1325563"/>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768"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sp>
        <p:nvSpPr>
          <p:cNvPr id="775"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FFFFFF"/>
        </a:solidFill>
        <a:effectLst/>
      </p:bgPr>
    </p:bg>
    <p:spTree>
      <p:nvGrpSpPr>
        <p:cNvPr id="1" name=""/>
        <p:cNvGrpSpPr/>
        <p:nvPr/>
      </p:nvGrpSpPr>
      <p:grpSpPr>
        <a:xfrm>
          <a:off x="0" y="0"/>
          <a:ext cx="0" cy="0"/>
          <a:chOff x="0" y="0"/>
          <a:chExt cx="0" cy="0"/>
        </a:xfrm>
      </p:grpSpPr>
      <p:sp>
        <p:nvSpPr>
          <p:cNvPr id="782" name="Title Text"/>
          <p:cNvSpPr txBox="1">
            <a:spLocks noGrp="1"/>
          </p:cNvSpPr>
          <p:nvPr>
            <p:ph type="title"/>
          </p:nvPr>
        </p:nvSpPr>
        <p:spPr>
          <a:xfrm>
            <a:off x="839787" y="457200"/>
            <a:ext cx="3932239" cy="1600200"/>
          </a:xfrm>
          <a:prstGeom prst="rect">
            <a:avLst/>
          </a:prstGeom>
        </p:spPr>
        <p:txBody>
          <a:bodyPr lIns="45719" tIns="45719" rIns="45719" bIns="45719"/>
          <a:lstStyle>
            <a:lvl1pPr>
              <a:lnSpc>
                <a:spcPct val="90000"/>
              </a:lnSpc>
              <a:defRPr sz="3200" cap="none">
                <a:solidFill>
                  <a:srgbClr val="000000"/>
                </a:solidFill>
                <a:latin typeface="Calibri Light"/>
                <a:ea typeface="Calibri Light"/>
                <a:cs typeface="Calibri Light"/>
                <a:sym typeface="Calibri Light"/>
              </a:defRPr>
            </a:lvl1pPr>
          </a:lstStyle>
          <a:p>
            <a:r>
              <a:t>Title Text</a:t>
            </a:r>
          </a:p>
        </p:txBody>
      </p:sp>
      <p:sp>
        <p:nvSpPr>
          <p:cNvPr id="783" name="Body Level One…"/>
          <p:cNvSpPr txBox="1">
            <a:spLocks noGrp="1"/>
          </p:cNvSpPr>
          <p:nvPr>
            <p:ph type="body" sz="half" idx="1"/>
          </p:nvPr>
        </p:nvSpPr>
        <p:spPr>
          <a:xfrm>
            <a:off x="5183187" y="987425"/>
            <a:ext cx="6172201" cy="4873625"/>
          </a:xfrm>
          <a:prstGeom prst="rect">
            <a:avLst/>
          </a:prstGeom>
        </p:spPr>
        <p:txBody>
          <a:bodyPr lIns="45719" tIns="45719" rIns="45719" bIns="45719"/>
          <a:lstStyle>
            <a:lvl1pPr marL="228600" indent="-228600">
              <a:spcBef>
                <a:spcPts val="1000"/>
              </a:spcBef>
              <a:buClrTx/>
              <a:buSzPct val="100000"/>
              <a:defRPr sz="3200">
                <a:solidFill>
                  <a:srgbClr val="000000"/>
                </a:solidFill>
                <a:latin typeface="Calibri"/>
                <a:ea typeface="Calibri"/>
                <a:cs typeface="Calibri"/>
                <a:sym typeface="Calibri"/>
              </a:defRPr>
            </a:lvl1pPr>
            <a:lvl2pPr marL="718457" indent="-261257">
              <a:spcBef>
                <a:spcPts val="1000"/>
              </a:spcBef>
              <a:buClrTx/>
              <a:buSzPct val="100000"/>
              <a:buChar char="•"/>
              <a:defRPr sz="3200">
                <a:solidFill>
                  <a:srgbClr val="000000"/>
                </a:solidFill>
                <a:latin typeface="Calibri"/>
                <a:ea typeface="Calibri"/>
                <a:cs typeface="Calibri"/>
                <a:sym typeface="Calibri"/>
              </a:defRPr>
            </a:lvl2pPr>
            <a:lvl3pPr marL="1219200" indent="-304800">
              <a:spcBef>
                <a:spcPts val="1000"/>
              </a:spcBef>
              <a:buClrTx/>
              <a:defRPr sz="3200">
                <a:solidFill>
                  <a:srgbClr val="000000"/>
                </a:solidFill>
                <a:latin typeface="Calibri"/>
                <a:ea typeface="Calibri"/>
                <a:cs typeface="Calibri"/>
                <a:sym typeface="Calibri"/>
              </a:defRPr>
            </a:lvl3pPr>
            <a:lvl4pPr marL="1737360" indent="-365760">
              <a:spcBef>
                <a:spcPts val="1000"/>
              </a:spcBef>
              <a:buClrTx/>
              <a:buChar char="•"/>
              <a:defRPr sz="3200">
                <a:solidFill>
                  <a:srgbClr val="000000"/>
                </a:solidFill>
                <a:latin typeface="Calibri"/>
                <a:ea typeface="Calibri"/>
                <a:cs typeface="Calibri"/>
                <a:sym typeface="Calibri"/>
              </a:defRPr>
            </a:lvl4pPr>
            <a:lvl5pPr marL="2194560" indent="-365760">
              <a:spcBef>
                <a:spcPts val="1000"/>
              </a:spcBef>
              <a:buClrTx/>
              <a:defRPr sz="32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784" name="Text Placeholder 3"/>
          <p:cNvSpPr>
            <a:spLocks noGrp="1"/>
          </p:cNvSpPr>
          <p:nvPr>
            <p:ph type="body" sz="quarter" idx="21"/>
          </p:nvPr>
        </p:nvSpPr>
        <p:spPr>
          <a:xfrm>
            <a:off x="839787" y="2057400"/>
            <a:ext cx="3932238" cy="3811588"/>
          </a:xfrm>
          <a:prstGeom prst="rect">
            <a:avLst/>
          </a:prstGeom>
        </p:spPr>
        <p:txBody>
          <a:bodyPr lIns="45719" tIns="45719" rIns="45719" bIns="45719"/>
          <a:lstStyle/>
          <a:p>
            <a:pPr marL="0" indent="0">
              <a:spcBef>
                <a:spcPts val="1000"/>
              </a:spcBef>
              <a:buClrTx/>
              <a:buSzTx/>
              <a:buFontTx/>
              <a:buNone/>
              <a:defRPr sz="1600">
                <a:solidFill>
                  <a:srgbClr val="000000"/>
                </a:solidFill>
                <a:latin typeface="Calibri"/>
                <a:ea typeface="Calibri"/>
                <a:cs typeface="Calibri"/>
                <a:sym typeface="Calibri"/>
              </a:defRPr>
            </a:pPr>
            <a:endParaRPr/>
          </a:p>
        </p:txBody>
      </p:sp>
      <p:sp>
        <p:nvSpPr>
          <p:cNvPr id="785"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FFFFFF"/>
        </a:solidFill>
        <a:effectLst/>
      </p:bgPr>
    </p:bg>
    <p:spTree>
      <p:nvGrpSpPr>
        <p:cNvPr id="1" name=""/>
        <p:cNvGrpSpPr/>
        <p:nvPr/>
      </p:nvGrpSpPr>
      <p:grpSpPr>
        <a:xfrm>
          <a:off x="0" y="0"/>
          <a:ext cx="0" cy="0"/>
          <a:chOff x="0" y="0"/>
          <a:chExt cx="0" cy="0"/>
        </a:xfrm>
      </p:grpSpPr>
      <p:sp>
        <p:nvSpPr>
          <p:cNvPr id="792" name="Title Text"/>
          <p:cNvSpPr txBox="1">
            <a:spLocks noGrp="1"/>
          </p:cNvSpPr>
          <p:nvPr>
            <p:ph type="title"/>
          </p:nvPr>
        </p:nvSpPr>
        <p:spPr>
          <a:xfrm>
            <a:off x="839787" y="457200"/>
            <a:ext cx="3932239" cy="1600200"/>
          </a:xfrm>
          <a:prstGeom prst="rect">
            <a:avLst/>
          </a:prstGeom>
        </p:spPr>
        <p:txBody>
          <a:bodyPr lIns="45719" tIns="45719" rIns="45719" bIns="45719"/>
          <a:lstStyle>
            <a:lvl1pPr>
              <a:lnSpc>
                <a:spcPct val="90000"/>
              </a:lnSpc>
              <a:defRPr sz="3200" cap="none">
                <a:solidFill>
                  <a:srgbClr val="000000"/>
                </a:solidFill>
                <a:latin typeface="Calibri Light"/>
                <a:ea typeface="Calibri Light"/>
                <a:cs typeface="Calibri Light"/>
                <a:sym typeface="Calibri Light"/>
              </a:defRPr>
            </a:lvl1pPr>
          </a:lstStyle>
          <a:p>
            <a:r>
              <a:t>Title Text</a:t>
            </a:r>
          </a:p>
        </p:txBody>
      </p:sp>
      <p:sp>
        <p:nvSpPr>
          <p:cNvPr id="793" name="Picture Placeholder 2"/>
          <p:cNvSpPr>
            <a:spLocks noGrp="1"/>
          </p:cNvSpPr>
          <p:nvPr>
            <p:ph type="pic" sz="half" idx="21"/>
          </p:nvPr>
        </p:nvSpPr>
        <p:spPr>
          <a:xfrm>
            <a:off x="5183187" y="987425"/>
            <a:ext cx="6172201" cy="4873625"/>
          </a:xfrm>
          <a:prstGeom prst="rect">
            <a:avLst/>
          </a:prstGeom>
        </p:spPr>
        <p:txBody>
          <a:bodyPr lIns="91439" tIns="45719" rIns="91439" bIns="45719">
            <a:noAutofit/>
          </a:bodyPr>
          <a:lstStyle/>
          <a:p>
            <a:endParaRPr/>
          </a:p>
        </p:txBody>
      </p:sp>
      <p:sp>
        <p:nvSpPr>
          <p:cNvPr id="794" name="Body Level One…"/>
          <p:cNvSpPr txBox="1">
            <a:spLocks noGrp="1"/>
          </p:cNvSpPr>
          <p:nvPr>
            <p:ph type="body" sz="quarter" idx="1"/>
          </p:nvPr>
        </p:nvSpPr>
        <p:spPr>
          <a:xfrm>
            <a:off x="839787" y="2057400"/>
            <a:ext cx="3932239" cy="3811588"/>
          </a:xfrm>
          <a:prstGeom prst="rect">
            <a:avLst/>
          </a:prstGeom>
        </p:spPr>
        <p:txBody>
          <a:bodyPr lIns="45719" tIns="45719" rIns="45719" bIns="45719"/>
          <a:lstStyle>
            <a:lvl1pPr marL="0" indent="0">
              <a:spcBef>
                <a:spcPts val="1000"/>
              </a:spcBef>
              <a:buClrTx/>
              <a:buSzTx/>
              <a:buFontTx/>
              <a:buNone/>
              <a:defRPr sz="1600">
                <a:solidFill>
                  <a:srgbClr val="000000"/>
                </a:solidFill>
                <a:latin typeface="Calibri"/>
                <a:ea typeface="Calibri"/>
                <a:cs typeface="Calibri"/>
                <a:sym typeface="Calibri"/>
              </a:defRPr>
            </a:lvl1pPr>
            <a:lvl2pPr marL="0" indent="457200">
              <a:spcBef>
                <a:spcPts val="1000"/>
              </a:spcBef>
              <a:buClrTx/>
              <a:buSzTx/>
              <a:buFontTx/>
              <a:buNone/>
              <a:defRPr sz="1600">
                <a:solidFill>
                  <a:srgbClr val="000000"/>
                </a:solidFill>
                <a:latin typeface="Calibri"/>
                <a:ea typeface="Calibri"/>
                <a:cs typeface="Calibri"/>
                <a:sym typeface="Calibri"/>
              </a:defRPr>
            </a:lvl2pPr>
            <a:lvl3pPr marL="0" indent="914400">
              <a:spcBef>
                <a:spcPts val="1000"/>
              </a:spcBef>
              <a:buClrTx/>
              <a:buSzTx/>
              <a:buFontTx/>
              <a:buNone/>
              <a:defRPr sz="1600">
                <a:solidFill>
                  <a:srgbClr val="000000"/>
                </a:solidFill>
                <a:latin typeface="Calibri"/>
                <a:ea typeface="Calibri"/>
                <a:cs typeface="Calibri"/>
                <a:sym typeface="Calibri"/>
              </a:defRPr>
            </a:lvl3pPr>
            <a:lvl4pPr marL="0" indent="1371600">
              <a:spcBef>
                <a:spcPts val="1000"/>
              </a:spcBef>
              <a:buClrTx/>
              <a:buSzTx/>
              <a:buFontTx/>
              <a:buNone/>
              <a:defRPr sz="1600">
                <a:solidFill>
                  <a:srgbClr val="000000"/>
                </a:solidFill>
                <a:latin typeface="Calibri"/>
                <a:ea typeface="Calibri"/>
                <a:cs typeface="Calibri"/>
                <a:sym typeface="Calibri"/>
              </a:defRPr>
            </a:lvl4pPr>
            <a:lvl5pPr marL="0" indent="1828800">
              <a:spcBef>
                <a:spcPts val="1000"/>
              </a:spcBef>
              <a:buClrTx/>
              <a:buSzTx/>
              <a:buFontTx/>
              <a:buNone/>
              <a:defRPr sz="16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795"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Title, Content and Text">
    <p:bg>
      <p:bgPr>
        <a:solidFill>
          <a:srgbClr val="FFFFFF"/>
        </a:solidFill>
        <a:effectLst/>
      </p:bgPr>
    </p:bg>
    <p:spTree>
      <p:nvGrpSpPr>
        <p:cNvPr id="1" name=""/>
        <p:cNvGrpSpPr/>
        <p:nvPr/>
      </p:nvGrpSpPr>
      <p:grpSpPr>
        <a:xfrm>
          <a:off x="0" y="0"/>
          <a:ext cx="0" cy="0"/>
          <a:chOff x="0" y="0"/>
          <a:chExt cx="0" cy="0"/>
        </a:xfrm>
      </p:grpSpPr>
      <p:sp>
        <p:nvSpPr>
          <p:cNvPr id="802" name="Title Text"/>
          <p:cNvSpPr txBox="1">
            <a:spLocks noGrp="1"/>
          </p:cNvSpPr>
          <p:nvPr>
            <p:ph type="title"/>
          </p:nvPr>
        </p:nvSpPr>
        <p:spPr>
          <a:xfrm>
            <a:off x="609600" y="274638"/>
            <a:ext cx="10972800" cy="1143001"/>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803" name="Body Level One…"/>
          <p:cNvSpPr txBox="1">
            <a:spLocks noGrp="1"/>
          </p:cNvSpPr>
          <p:nvPr>
            <p:ph type="body" sz="half" idx="1"/>
          </p:nvPr>
        </p:nvSpPr>
        <p:spPr>
          <a:xfrm>
            <a:off x="609600" y="1600200"/>
            <a:ext cx="5384800" cy="4495800"/>
          </a:xfrm>
          <a:prstGeom prst="rect">
            <a:avLst/>
          </a:prstGeom>
        </p:spPr>
        <p:txBody>
          <a:bodyPr lIns="45719" tIns="45719" rIns="45719" bIns="45719"/>
          <a:lstStyle>
            <a:lvl1pPr marL="228600" indent="-228600">
              <a:spcBef>
                <a:spcPts val="1000"/>
              </a:spcBef>
              <a:buClrTx/>
              <a:buSzPct val="100000"/>
              <a:defRPr sz="2800">
                <a:solidFill>
                  <a:srgbClr val="000000"/>
                </a:solidFill>
                <a:latin typeface="Calibri"/>
                <a:ea typeface="Calibri"/>
                <a:cs typeface="Calibri"/>
                <a:sym typeface="Calibri"/>
              </a:defRPr>
            </a:lvl1pPr>
            <a:lvl2pPr marL="723900" indent="-266700">
              <a:spcBef>
                <a:spcPts val="1000"/>
              </a:spcBef>
              <a:buClrTx/>
              <a:buSzPct val="100000"/>
              <a:buChar char="•"/>
              <a:defRPr sz="2800">
                <a:solidFill>
                  <a:srgbClr val="000000"/>
                </a:solidFill>
                <a:latin typeface="Calibri"/>
                <a:ea typeface="Calibri"/>
                <a:cs typeface="Calibri"/>
                <a:sym typeface="Calibri"/>
              </a:defRPr>
            </a:lvl2pPr>
            <a:lvl3pPr marL="1234439" indent="-320039">
              <a:spcBef>
                <a:spcPts val="1000"/>
              </a:spcBef>
              <a:buClrTx/>
              <a:defRPr sz="2800">
                <a:solidFill>
                  <a:srgbClr val="000000"/>
                </a:solidFill>
                <a:latin typeface="Calibri"/>
                <a:ea typeface="Calibri"/>
                <a:cs typeface="Calibri"/>
                <a:sym typeface="Calibri"/>
              </a:defRPr>
            </a:lvl3pPr>
            <a:lvl4pPr marL="1727200" indent="-355600">
              <a:spcBef>
                <a:spcPts val="1000"/>
              </a:spcBef>
              <a:buClrTx/>
              <a:buChar char="•"/>
              <a:defRPr sz="2800">
                <a:solidFill>
                  <a:srgbClr val="000000"/>
                </a:solidFill>
                <a:latin typeface="Calibri"/>
                <a:ea typeface="Calibri"/>
                <a:cs typeface="Calibri"/>
                <a:sym typeface="Calibri"/>
              </a:defRPr>
            </a:lvl4pPr>
            <a:lvl5pPr marL="2184400" indent="-355600">
              <a:spcBef>
                <a:spcPts val="1000"/>
              </a:spcBef>
              <a:buClrTx/>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804" name="Text Placeholder 3"/>
          <p:cNvSpPr>
            <a:spLocks noGrp="1"/>
          </p:cNvSpPr>
          <p:nvPr>
            <p:ph type="body" sz="half" idx="21"/>
          </p:nvPr>
        </p:nvSpPr>
        <p:spPr>
          <a:xfrm>
            <a:off x="6197600" y="1600200"/>
            <a:ext cx="5384800" cy="4495800"/>
          </a:xfrm>
          <a:prstGeom prst="rect">
            <a:avLst/>
          </a:prstGeom>
        </p:spPr>
        <p:txBody>
          <a:bodyPr lIns="45719" tIns="45719" rIns="45719" bIns="45719"/>
          <a:lstStyle/>
          <a:p>
            <a:pPr marL="228600" indent="-228600">
              <a:spcBef>
                <a:spcPts val="1000"/>
              </a:spcBef>
              <a:buClrTx/>
              <a:buSzPct val="100000"/>
              <a:defRPr sz="2800">
                <a:solidFill>
                  <a:srgbClr val="000000"/>
                </a:solidFill>
                <a:latin typeface="Calibri"/>
                <a:ea typeface="Calibri"/>
                <a:cs typeface="Calibri"/>
                <a:sym typeface="Calibri"/>
              </a:defRPr>
            </a:pPr>
            <a:endParaRPr/>
          </a:p>
        </p:txBody>
      </p:sp>
      <p:sp>
        <p:nvSpPr>
          <p:cNvPr id="805"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Title, Content and Text 0">
    <p:bg>
      <p:bgPr>
        <a:solidFill>
          <a:srgbClr val="666699"/>
        </a:solidFill>
        <a:effectLst/>
      </p:bgPr>
    </p:bg>
    <p:spTree>
      <p:nvGrpSpPr>
        <p:cNvPr id="1" name=""/>
        <p:cNvGrpSpPr/>
        <p:nvPr/>
      </p:nvGrpSpPr>
      <p:grpSpPr>
        <a:xfrm>
          <a:off x="0" y="0"/>
          <a:ext cx="0" cy="0"/>
          <a:chOff x="0" y="0"/>
          <a:chExt cx="0" cy="0"/>
        </a:xfrm>
      </p:grpSpPr>
      <p:sp>
        <p:nvSpPr>
          <p:cNvPr id="812" name="Title Text"/>
          <p:cNvSpPr txBox="1">
            <a:spLocks noGrp="1"/>
          </p:cNvSpPr>
          <p:nvPr>
            <p:ph type="title"/>
          </p:nvPr>
        </p:nvSpPr>
        <p:spPr>
          <a:xfrm>
            <a:off x="609600" y="274638"/>
            <a:ext cx="10972800" cy="1143001"/>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813" name="Body Level One…"/>
          <p:cNvSpPr txBox="1">
            <a:spLocks noGrp="1"/>
          </p:cNvSpPr>
          <p:nvPr>
            <p:ph type="body" sz="half" idx="1"/>
          </p:nvPr>
        </p:nvSpPr>
        <p:spPr>
          <a:xfrm>
            <a:off x="609600" y="1600200"/>
            <a:ext cx="5384800" cy="4495800"/>
          </a:xfrm>
          <a:prstGeom prst="rect">
            <a:avLst/>
          </a:prstGeom>
        </p:spPr>
        <p:txBody>
          <a:bodyPr lIns="45719" tIns="45719" rIns="45719" bIns="45719"/>
          <a:lstStyle>
            <a:lvl1pPr marL="228600" indent="-228600">
              <a:spcBef>
                <a:spcPts val="1000"/>
              </a:spcBef>
              <a:buClrTx/>
              <a:buSzPct val="100000"/>
              <a:defRPr sz="2800">
                <a:solidFill>
                  <a:srgbClr val="000000"/>
                </a:solidFill>
                <a:latin typeface="Calibri"/>
                <a:ea typeface="Calibri"/>
                <a:cs typeface="Calibri"/>
                <a:sym typeface="Calibri"/>
              </a:defRPr>
            </a:lvl1pPr>
            <a:lvl2pPr marL="723900" indent="-266700">
              <a:spcBef>
                <a:spcPts val="1000"/>
              </a:spcBef>
              <a:buClrTx/>
              <a:buSzPct val="100000"/>
              <a:buChar char="•"/>
              <a:defRPr sz="2800">
                <a:solidFill>
                  <a:srgbClr val="000000"/>
                </a:solidFill>
                <a:latin typeface="Calibri"/>
                <a:ea typeface="Calibri"/>
                <a:cs typeface="Calibri"/>
                <a:sym typeface="Calibri"/>
              </a:defRPr>
            </a:lvl2pPr>
            <a:lvl3pPr marL="1234439" indent="-320039">
              <a:spcBef>
                <a:spcPts val="1000"/>
              </a:spcBef>
              <a:buClrTx/>
              <a:defRPr sz="2800">
                <a:solidFill>
                  <a:srgbClr val="000000"/>
                </a:solidFill>
                <a:latin typeface="Calibri"/>
                <a:ea typeface="Calibri"/>
                <a:cs typeface="Calibri"/>
                <a:sym typeface="Calibri"/>
              </a:defRPr>
            </a:lvl3pPr>
            <a:lvl4pPr marL="1727200" indent="-355600">
              <a:spcBef>
                <a:spcPts val="1000"/>
              </a:spcBef>
              <a:buClrTx/>
              <a:buChar char="•"/>
              <a:defRPr sz="2800">
                <a:solidFill>
                  <a:srgbClr val="000000"/>
                </a:solidFill>
                <a:latin typeface="Calibri"/>
                <a:ea typeface="Calibri"/>
                <a:cs typeface="Calibri"/>
                <a:sym typeface="Calibri"/>
              </a:defRPr>
            </a:lvl4pPr>
            <a:lvl5pPr marL="2184400" indent="-355600">
              <a:spcBef>
                <a:spcPts val="1000"/>
              </a:spcBef>
              <a:buClrTx/>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814" name="Text Placeholder 3"/>
          <p:cNvSpPr>
            <a:spLocks noGrp="1"/>
          </p:cNvSpPr>
          <p:nvPr>
            <p:ph type="body" sz="half" idx="21"/>
          </p:nvPr>
        </p:nvSpPr>
        <p:spPr>
          <a:xfrm>
            <a:off x="6197600" y="1600200"/>
            <a:ext cx="5384800" cy="4495800"/>
          </a:xfrm>
          <a:prstGeom prst="rect">
            <a:avLst/>
          </a:prstGeom>
        </p:spPr>
        <p:txBody>
          <a:bodyPr lIns="45719" tIns="45719" rIns="45719" bIns="45719"/>
          <a:lstStyle/>
          <a:p>
            <a:pPr marL="228600" indent="-228600">
              <a:spcBef>
                <a:spcPts val="1000"/>
              </a:spcBef>
              <a:buClrTx/>
              <a:buSzPct val="100000"/>
              <a:defRPr sz="2800">
                <a:solidFill>
                  <a:srgbClr val="000000"/>
                </a:solidFill>
                <a:latin typeface="Calibri"/>
                <a:ea typeface="Calibri"/>
                <a:cs typeface="Calibri"/>
                <a:sym typeface="Calibri"/>
              </a:defRPr>
            </a:pPr>
            <a:endParaRPr/>
          </a:p>
        </p:txBody>
      </p:sp>
      <p:sp>
        <p:nvSpPr>
          <p:cNvPr id="815"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Title, Text, and Content">
    <p:bg>
      <p:bgPr>
        <a:solidFill>
          <a:srgbClr val="FFFFFF"/>
        </a:solidFill>
        <a:effectLst/>
      </p:bgPr>
    </p:bg>
    <p:spTree>
      <p:nvGrpSpPr>
        <p:cNvPr id="1" name=""/>
        <p:cNvGrpSpPr/>
        <p:nvPr/>
      </p:nvGrpSpPr>
      <p:grpSpPr>
        <a:xfrm>
          <a:off x="0" y="0"/>
          <a:ext cx="0" cy="0"/>
          <a:chOff x="0" y="0"/>
          <a:chExt cx="0" cy="0"/>
        </a:xfrm>
      </p:grpSpPr>
      <p:sp>
        <p:nvSpPr>
          <p:cNvPr id="822" name="Title Text"/>
          <p:cNvSpPr txBox="1">
            <a:spLocks noGrp="1"/>
          </p:cNvSpPr>
          <p:nvPr>
            <p:ph type="title"/>
          </p:nvPr>
        </p:nvSpPr>
        <p:spPr>
          <a:xfrm>
            <a:off x="609600" y="274638"/>
            <a:ext cx="10972800" cy="1143001"/>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823" name="Body Level One…"/>
          <p:cNvSpPr txBox="1">
            <a:spLocks noGrp="1"/>
          </p:cNvSpPr>
          <p:nvPr>
            <p:ph type="body" sz="half" idx="1"/>
          </p:nvPr>
        </p:nvSpPr>
        <p:spPr>
          <a:xfrm>
            <a:off x="609600" y="1600200"/>
            <a:ext cx="5384800" cy="4495800"/>
          </a:xfrm>
          <a:prstGeom prst="rect">
            <a:avLst/>
          </a:prstGeom>
        </p:spPr>
        <p:txBody>
          <a:bodyPr lIns="45719" tIns="45719" rIns="45719" bIns="45719"/>
          <a:lstStyle>
            <a:lvl1pPr marL="228600" indent="-228600">
              <a:spcBef>
                <a:spcPts val="1000"/>
              </a:spcBef>
              <a:buClrTx/>
              <a:buSzPct val="100000"/>
              <a:defRPr sz="2800">
                <a:solidFill>
                  <a:srgbClr val="000000"/>
                </a:solidFill>
                <a:latin typeface="Calibri"/>
                <a:ea typeface="Calibri"/>
                <a:cs typeface="Calibri"/>
                <a:sym typeface="Calibri"/>
              </a:defRPr>
            </a:lvl1pPr>
            <a:lvl2pPr marL="723900" indent="-266700">
              <a:spcBef>
                <a:spcPts val="1000"/>
              </a:spcBef>
              <a:buClrTx/>
              <a:buSzPct val="100000"/>
              <a:buChar char="•"/>
              <a:defRPr sz="2800">
                <a:solidFill>
                  <a:srgbClr val="000000"/>
                </a:solidFill>
                <a:latin typeface="Calibri"/>
                <a:ea typeface="Calibri"/>
                <a:cs typeface="Calibri"/>
                <a:sym typeface="Calibri"/>
              </a:defRPr>
            </a:lvl2pPr>
            <a:lvl3pPr marL="1234439" indent="-320039">
              <a:spcBef>
                <a:spcPts val="1000"/>
              </a:spcBef>
              <a:buClrTx/>
              <a:defRPr sz="2800">
                <a:solidFill>
                  <a:srgbClr val="000000"/>
                </a:solidFill>
                <a:latin typeface="Calibri"/>
                <a:ea typeface="Calibri"/>
                <a:cs typeface="Calibri"/>
                <a:sym typeface="Calibri"/>
              </a:defRPr>
            </a:lvl3pPr>
            <a:lvl4pPr marL="1727200" indent="-355600">
              <a:spcBef>
                <a:spcPts val="1000"/>
              </a:spcBef>
              <a:buClrTx/>
              <a:buChar char="•"/>
              <a:defRPr sz="2800">
                <a:solidFill>
                  <a:srgbClr val="000000"/>
                </a:solidFill>
                <a:latin typeface="Calibri"/>
                <a:ea typeface="Calibri"/>
                <a:cs typeface="Calibri"/>
                <a:sym typeface="Calibri"/>
              </a:defRPr>
            </a:lvl4pPr>
            <a:lvl5pPr marL="2184400" indent="-355600">
              <a:spcBef>
                <a:spcPts val="1000"/>
              </a:spcBef>
              <a:buClrTx/>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824"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Title, Text, and Content 0">
    <p:bg>
      <p:bgPr>
        <a:solidFill>
          <a:srgbClr val="666699"/>
        </a:solidFill>
        <a:effectLst/>
      </p:bgPr>
    </p:bg>
    <p:spTree>
      <p:nvGrpSpPr>
        <p:cNvPr id="1" name=""/>
        <p:cNvGrpSpPr/>
        <p:nvPr/>
      </p:nvGrpSpPr>
      <p:grpSpPr>
        <a:xfrm>
          <a:off x="0" y="0"/>
          <a:ext cx="0" cy="0"/>
          <a:chOff x="0" y="0"/>
          <a:chExt cx="0" cy="0"/>
        </a:xfrm>
      </p:grpSpPr>
      <p:sp>
        <p:nvSpPr>
          <p:cNvPr id="831" name="Title Text"/>
          <p:cNvSpPr txBox="1">
            <a:spLocks noGrp="1"/>
          </p:cNvSpPr>
          <p:nvPr>
            <p:ph type="title"/>
          </p:nvPr>
        </p:nvSpPr>
        <p:spPr>
          <a:xfrm>
            <a:off x="609600" y="274638"/>
            <a:ext cx="10972800" cy="1143001"/>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832" name="Body Level One…"/>
          <p:cNvSpPr txBox="1">
            <a:spLocks noGrp="1"/>
          </p:cNvSpPr>
          <p:nvPr>
            <p:ph type="body" sz="half" idx="1"/>
          </p:nvPr>
        </p:nvSpPr>
        <p:spPr>
          <a:xfrm>
            <a:off x="609600" y="1600200"/>
            <a:ext cx="5384800" cy="4495800"/>
          </a:xfrm>
          <a:prstGeom prst="rect">
            <a:avLst/>
          </a:prstGeom>
        </p:spPr>
        <p:txBody>
          <a:bodyPr lIns="45719" tIns="45719" rIns="45719" bIns="45719"/>
          <a:lstStyle>
            <a:lvl1pPr marL="228600" indent="-228600">
              <a:spcBef>
                <a:spcPts val="1000"/>
              </a:spcBef>
              <a:buClrTx/>
              <a:buSzPct val="100000"/>
              <a:defRPr sz="2800">
                <a:solidFill>
                  <a:srgbClr val="000000"/>
                </a:solidFill>
                <a:latin typeface="Calibri"/>
                <a:ea typeface="Calibri"/>
                <a:cs typeface="Calibri"/>
                <a:sym typeface="Calibri"/>
              </a:defRPr>
            </a:lvl1pPr>
            <a:lvl2pPr marL="723900" indent="-266700">
              <a:spcBef>
                <a:spcPts val="1000"/>
              </a:spcBef>
              <a:buClrTx/>
              <a:buSzPct val="100000"/>
              <a:buChar char="•"/>
              <a:defRPr sz="2800">
                <a:solidFill>
                  <a:srgbClr val="000000"/>
                </a:solidFill>
                <a:latin typeface="Calibri"/>
                <a:ea typeface="Calibri"/>
                <a:cs typeface="Calibri"/>
                <a:sym typeface="Calibri"/>
              </a:defRPr>
            </a:lvl2pPr>
            <a:lvl3pPr marL="1234439" indent="-320039">
              <a:spcBef>
                <a:spcPts val="1000"/>
              </a:spcBef>
              <a:buClrTx/>
              <a:defRPr sz="2800">
                <a:solidFill>
                  <a:srgbClr val="000000"/>
                </a:solidFill>
                <a:latin typeface="Calibri"/>
                <a:ea typeface="Calibri"/>
                <a:cs typeface="Calibri"/>
                <a:sym typeface="Calibri"/>
              </a:defRPr>
            </a:lvl3pPr>
            <a:lvl4pPr marL="1727200" indent="-355600">
              <a:spcBef>
                <a:spcPts val="1000"/>
              </a:spcBef>
              <a:buClrTx/>
              <a:buChar char="•"/>
              <a:defRPr sz="2800">
                <a:solidFill>
                  <a:srgbClr val="000000"/>
                </a:solidFill>
                <a:latin typeface="Calibri"/>
                <a:ea typeface="Calibri"/>
                <a:cs typeface="Calibri"/>
                <a:sym typeface="Calibri"/>
              </a:defRPr>
            </a:lvl4pPr>
            <a:lvl5pPr marL="2184400" indent="-355600">
              <a:spcBef>
                <a:spcPts val="1000"/>
              </a:spcBef>
              <a:buClrTx/>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833"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Title Slide">
    <p:bg>
      <p:bgPr>
        <a:solidFill>
          <a:srgbClr val="FFFFFF"/>
        </a:solidFill>
        <a:effectLst/>
      </p:bgPr>
    </p:bg>
    <p:spTree>
      <p:nvGrpSpPr>
        <p:cNvPr id="1" name=""/>
        <p:cNvGrpSpPr/>
        <p:nvPr/>
      </p:nvGrpSpPr>
      <p:grpSpPr>
        <a:xfrm>
          <a:off x="0" y="0"/>
          <a:ext cx="0" cy="0"/>
          <a:chOff x="0" y="0"/>
          <a:chExt cx="0" cy="0"/>
        </a:xfrm>
      </p:grpSpPr>
      <p:sp>
        <p:nvSpPr>
          <p:cNvPr id="840" name="Title Text"/>
          <p:cNvSpPr txBox="1">
            <a:spLocks noGrp="1"/>
          </p:cNvSpPr>
          <p:nvPr>
            <p:ph type="title"/>
          </p:nvPr>
        </p:nvSpPr>
        <p:spPr>
          <a:xfrm>
            <a:off x="1524000" y="1122362"/>
            <a:ext cx="9144000" cy="2387601"/>
          </a:xfrm>
          <a:prstGeom prst="rect">
            <a:avLst/>
          </a:prstGeom>
        </p:spPr>
        <p:txBody>
          <a:bodyPr lIns="45719" tIns="45719" rIns="45719" bIns="45719"/>
          <a:lstStyle>
            <a:lvl1pPr algn="ctr">
              <a:lnSpc>
                <a:spcPct val="90000"/>
              </a:lnSpc>
              <a:defRPr sz="6000" cap="none">
                <a:solidFill>
                  <a:srgbClr val="000000"/>
                </a:solidFill>
                <a:latin typeface="Calibri Light"/>
                <a:ea typeface="Calibri Light"/>
                <a:cs typeface="Calibri Light"/>
                <a:sym typeface="Calibri Light"/>
              </a:defRPr>
            </a:lvl1pPr>
          </a:lstStyle>
          <a:p>
            <a:r>
              <a:t>Title Text</a:t>
            </a:r>
          </a:p>
        </p:txBody>
      </p:sp>
      <p:sp>
        <p:nvSpPr>
          <p:cNvPr id="841" name="Body Level One…"/>
          <p:cNvSpPr txBox="1">
            <a:spLocks noGrp="1"/>
          </p:cNvSpPr>
          <p:nvPr>
            <p:ph type="body" sz="quarter" idx="1"/>
          </p:nvPr>
        </p:nvSpPr>
        <p:spPr>
          <a:xfrm>
            <a:off x="1524000" y="3602037"/>
            <a:ext cx="9144000" cy="1655763"/>
          </a:xfrm>
          <a:prstGeom prst="rect">
            <a:avLst/>
          </a:prstGeom>
        </p:spPr>
        <p:txBody>
          <a:bodyPr lIns="45719" tIns="45719" rIns="45719" bIns="45719"/>
          <a:lstStyle>
            <a:lvl1pPr marL="0" indent="0" algn="ctr">
              <a:spcBef>
                <a:spcPts val="1000"/>
              </a:spcBef>
              <a:buClrTx/>
              <a:buSzTx/>
              <a:buFontTx/>
              <a:buNone/>
              <a:defRPr sz="2400">
                <a:solidFill>
                  <a:srgbClr val="000000"/>
                </a:solidFill>
                <a:latin typeface="Calibri"/>
                <a:ea typeface="Calibri"/>
                <a:cs typeface="Calibri"/>
                <a:sym typeface="Calibri"/>
              </a:defRPr>
            </a:lvl1pPr>
            <a:lvl2pPr marL="0" indent="457200" algn="ctr">
              <a:spcBef>
                <a:spcPts val="1000"/>
              </a:spcBef>
              <a:buClrTx/>
              <a:buSzTx/>
              <a:buFontTx/>
              <a:buNone/>
              <a:defRPr sz="2400">
                <a:solidFill>
                  <a:srgbClr val="000000"/>
                </a:solidFill>
                <a:latin typeface="Calibri"/>
                <a:ea typeface="Calibri"/>
                <a:cs typeface="Calibri"/>
                <a:sym typeface="Calibri"/>
              </a:defRPr>
            </a:lvl2pPr>
            <a:lvl3pPr marL="0" indent="914400" algn="ctr">
              <a:spcBef>
                <a:spcPts val="1000"/>
              </a:spcBef>
              <a:buClrTx/>
              <a:buSzTx/>
              <a:buFontTx/>
              <a:buNone/>
              <a:defRPr sz="2400">
                <a:solidFill>
                  <a:srgbClr val="000000"/>
                </a:solidFill>
                <a:latin typeface="Calibri"/>
                <a:ea typeface="Calibri"/>
                <a:cs typeface="Calibri"/>
                <a:sym typeface="Calibri"/>
              </a:defRPr>
            </a:lvl3pPr>
            <a:lvl4pPr marL="0" indent="1371600" algn="ctr">
              <a:spcBef>
                <a:spcPts val="1000"/>
              </a:spcBef>
              <a:buClrTx/>
              <a:buSzTx/>
              <a:buFontTx/>
              <a:buNone/>
              <a:defRPr sz="2400">
                <a:solidFill>
                  <a:srgbClr val="000000"/>
                </a:solidFill>
                <a:latin typeface="Calibri"/>
                <a:ea typeface="Calibri"/>
                <a:cs typeface="Calibri"/>
                <a:sym typeface="Calibri"/>
              </a:defRPr>
            </a:lvl4pPr>
            <a:lvl5pPr marL="0" indent="1828800" algn="ctr">
              <a:spcBef>
                <a:spcPts val="1000"/>
              </a:spcBef>
              <a:buClrTx/>
              <a:buSzTx/>
              <a:buFontTx/>
              <a:buNone/>
              <a:defRPr sz="2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842"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FFFFFF"/>
        </a:solidFill>
        <a:effectLst/>
      </p:bgPr>
    </p:bg>
    <p:spTree>
      <p:nvGrpSpPr>
        <p:cNvPr id="1" name=""/>
        <p:cNvGrpSpPr/>
        <p:nvPr/>
      </p:nvGrpSpPr>
      <p:grpSpPr>
        <a:xfrm>
          <a:off x="0" y="0"/>
          <a:ext cx="0" cy="0"/>
          <a:chOff x="0" y="0"/>
          <a:chExt cx="0" cy="0"/>
        </a:xfrm>
      </p:grpSpPr>
      <p:sp>
        <p:nvSpPr>
          <p:cNvPr id="849" name="Title Text"/>
          <p:cNvSpPr txBox="1">
            <a:spLocks noGrp="1"/>
          </p:cNvSpPr>
          <p:nvPr>
            <p:ph type="title"/>
          </p:nvPr>
        </p:nvSpPr>
        <p:spPr>
          <a:xfrm>
            <a:off x="838200" y="365125"/>
            <a:ext cx="10515600" cy="1325563"/>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850" name="Body Level One…"/>
          <p:cNvSpPr txBox="1">
            <a:spLocks noGrp="1"/>
          </p:cNvSpPr>
          <p:nvPr>
            <p:ph type="body" idx="1"/>
          </p:nvPr>
        </p:nvSpPr>
        <p:spPr>
          <a:xfrm>
            <a:off x="838200" y="1825625"/>
            <a:ext cx="10515600" cy="4351338"/>
          </a:xfrm>
          <a:prstGeom prst="rect">
            <a:avLst/>
          </a:prstGeom>
        </p:spPr>
        <p:txBody>
          <a:bodyPr lIns="45719" tIns="45719" rIns="45719" bIns="45719"/>
          <a:lstStyle>
            <a:lvl1pPr marL="228600" indent="-228600">
              <a:spcBef>
                <a:spcPts val="1000"/>
              </a:spcBef>
              <a:buClrTx/>
              <a:buSzPct val="100000"/>
              <a:defRPr sz="2800">
                <a:solidFill>
                  <a:srgbClr val="000000"/>
                </a:solidFill>
                <a:latin typeface="Calibri"/>
                <a:ea typeface="Calibri"/>
                <a:cs typeface="Calibri"/>
                <a:sym typeface="Calibri"/>
              </a:defRPr>
            </a:lvl1pPr>
            <a:lvl2pPr marL="723900" indent="-266700">
              <a:spcBef>
                <a:spcPts val="1000"/>
              </a:spcBef>
              <a:buClrTx/>
              <a:buSzPct val="100000"/>
              <a:buChar char="•"/>
              <a:defRPr sz="2800">
                <a:solidFill>
                  <a:srgbClr val="000000"/>
                </a:solidFill>
                <a:latin typeface="Calibri"/>
                <a:ea typeface="Calibri"/>
                <a:cs typeface="Calibri"/>
                <a:sym typeface="Calibri"/>
              </a:defRPr>
            </a:lvl2pPr>
            <a:lvl3pPr marL="1234439" indent="-320039">
              <a:spcBef>
                <a:spcPts val="1000"/>
              </a:spcBef>
              <a:buClrTx/>
              <a:defRPr sz="2800">
                <a:solidFill>
                  <a:srgbClr val="000000"/>
                </a:solidFill>
                <a:latin typeface="Calibri"/>
                <a:ea typeface="Calibri"/>
                <a:cs typeface="Calibri"/>
                <a:sym typeface="Calibri"/>
              </a:defRPr>
            </a:lvl3pPr>
            <a:lvl4pPr marL="1727200" indent="-355600">
              <a:spcBef>
                <a:spcPts val="1000"/>
              </a:spcBef>
              <a:buClrTx/>
              <a:buChar char="•"/>
              <a:defRPr sz="2800">
                <a:solidFill>
                  <a:srgbClr val="000000"/>
                </a:solidFill>
                <a:latin typeface="Calibri"/>
                <a:ea typeface="Calibri"/>
                <a:cs typeface="Calibri"/>
                <a:sym typeface="Calibri"/>
              </a:defRPr>
            </a:lvl4pPr>
            <a:lvl5pPr marL="2184400" indent="-355600">
              <a:spcBef>
                <a:spcPts val="1000"/>
              </a:spcBef>
              <a:buClrTx/>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851"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Title and Content 0">
    <p:bg>
      <p:bgPr>
        <a:solidFill>
          <a:srgbClr val="666699"/>
        </a:solidFill>
        <a:effectLst/>
      </p:bgPr>
    </p:bg>
    <p:spTree>
      <p:nvGrpSpPr>
        <p:cNvPr id="1" name=""/>
        <p:cNvGrpSpPr/>
        <p:nvPr/>
      </p:nvGrpSpPr>
      <p:grpSpPr>
        <a:xfrm>
          <a:off x="0" y="0"/>
          <a:ext cx="0" cy="0"/>
          <a:chOff x="0" y="0"/>
          <a:chExt cx="0" cy="0"/>
        </a:xfrm>
      </p:grpSpPr>
      <p:sp>
        <p:nvSpPr>
          <p:cNvPr id="858" name="Title Text"/>
          <p:cNvSpPr txBox="1">
            <a:spLocks noGrp="1"/>
          </p:cNvSpPr>
          <p:nvPr>
            <p:ph type="title"/>
          </p:nvPr>
        </p:nvSpPr>
        <p:spPr>
          <a:xfrm>
            <a:off x="838200" y="365125"/>
            <a:ext cx="10515600" cy="1325563"/>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859" name="Body Level One…"/>
          <p:cNvSpPr txBox="1">
            <a:spLocks noGrp="1"/>
          </p:cNvSpPr>
          <p:nvPr>
            <p:ph type="body" idx="1"/>
          </p:nvPr>
        </p:nvSpPr>
        <p:spPr>
          <a:xfrm>
            <a:off x="838200" y="1825625"/>
            <a:ext cx="10515600" cy="4351338"/>
          </a:xfrm>
          <a:prstGeom prst="rect">
            <a:avLst/>
          </a:prstGeom>
        </p:spPr>
        <p:txBody>
          <a:bodyPr lIns="45719" tIns="45719" rIns="45719" bIns="45719"/>
          <a:lstStyle>
            <a:lvl1pPr marL="228600" indent="-228600">
              <a:spcBef>
                <a:spcPts val="1000"/>
              </a:spcBef>
              <a:buClrTx/>
              <a:buSzPct val="100000"/>
              <a:defRPr sz="2800">
                <a:solidFill>
                  <a:srgbClr val="000000"/>
                </a:solidFill>
                <a:latin typeface="Calibri"/>
                <a:ea typeface="Calibri"/>
                <a:cs typeface="Calibri"/>
                <a:sym typeface="Calibri"/>
              </a:defRPr>
            </a:lvl1pPr>
            <a:lvl2pPr marL="723900" indent="-266700">
              <a:spcBef>
                <a:spcPts val="1000"/>
              </a:spcBef>
              <a:buClrTx/>
              <a:buSzPct val="100000"/>
              <a:buChar char="•"/>
              <a:defRPr sz="2800">
                <a:solidFill>
                  <a:srgbClr val="000000"/>
                </a:solidFill>
                <a:latin typeface="Calibri"/>
                <a:ea typeface="Calibri"/>
                <a:cs typeface="Calibri"/>
                <a:sym typeface="Calibri"/>
              </a:defRPr>
            </a:lvl2pPr>
            <a:lvl3pPr marL="1234439" indent="-320039">
              <a:spcBef>
                <a:spcPts val="1000"/>
              </a:spcBef>
              <a:buClrTx/>
              <a:defRPr sz="2800">
                <a:solidFill>
                  <a:srgbClr val="000000"/>
                </a:solidFill>
                <a:latin typeface="Calibri"/>
                <a:ea typeface="Calibri"/>
                <a:cs typeface="Calibri"/>
                <a:sym typeface="Calibri"/>
              </a:defRPr>
            </a:lvl3pPr>
            <a:lvl4pPr marL="1727200" indent="-355600">
              <a:spcBef>
                <a:spcPts val="1000"/>
              </a:spcBef>
              <a:buClrTx/>
              <a:buChar char="•"/>
              <a:defRPr sz="2800">
                <a:solidFill>
                  <a:srgbClr val="000000"/>
                </a:solidFill>
                <a:latin typeface="Calibri"/>
                <a:ea typeface="Calibri"/>
                <a:cs typeface="Calibri"/>
                <a:sym typeface="Calibri"/>
              </a:defRPr>
            </a:lvl4pPr>
            <a:lvl5pPr marL="2184400" indent="-355600">
              <a:spcBef>
                <a:spcPts val="1000"/>
              </a:spcBef>
              <a:buClrTx/>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860"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FFFFFF"/>
        </a:solidFill>
        <a:effectLst/>
      </p:bgPr>
    </p:bg>
    <p:spTree>
      <p:nvGrpSpPr>
        <p:cNvPr id="1" name=""/>
        <p:cNvGrpSpPr/>
        <p:nvPr/>
      </p:nvGrpSpPr>
      <p:grpSpPr>
        <a:xfrm>
          <a:off x="0" y="0"/>
          <a:ext cx="0" cy="0"/>
          <a:chOff x="0" y="0"/>
          <a:chExt cx="0" cy="0"/>
        </a:xfrm>
      </p:grpSpPr>
      <p:sp>
        <p:nvSpPr>
          <p:cNvPr id="867" name="Title Text"/>
          <p:cNvSpPr txBox="1">
            <a:spLocks noGrp="1"/>
          </p:cNvSpPr>
          <p:nvPr>
            <p:ph type="title"/>
          </p:nvPr>
        </p:nvSpPr>
        <p:spPr>
          <a:xfrm>
            <a:off x="831850" y="1709738"/>
            <a:ext cx="10515600" cy="2852737"/>
          </a:xfrm>
          <a:prstGeom prst="rect">
            <a:avLst/>
          </a:prstGeom>
        </p:spPr>
        <p:txBody>
          <a:bodyPr lIns="45719" tIns="45719" rIns="45719" bIns="45719"/>
          <a:lstStyle>
            <a:lvl1pPr>
              <a:lnSpc>
                <a:spcPct val="90000"/>
              </a:lnSpc>
              <a:defRPr sz="6000" cap="none">
                <a:solidFill>
                  <a:srgbClr val="000000"/>
                </a:solidFill>
                <a:latin typeface="Calibri Light"/>
                <a:ea typeface="Calibri Light"/>
                <a:cs typeface="Calibri Light"/>
                <a:sym typeface="Calibri Light"/>
              </a:defRPr>
            </a:lvl1pPr>
          </a:lstStyle>
          <a:p>
            <a:r>
              <a:t>Title Text</a:t>
            </a:r>
          </a:p>
        </p:txBody>
      </p:sp>
      <p:sp>
        <p:nvSpPr>
          <p:cNvPr id="868" name="Body Level One…"/>
          <p:cNvSpPr txBox="1">
            <a:spLocks noGrp="1"/>
          </p:cNvSpPr>
          <p:nvPr>
            <p:ph type="body" sz="quarter" idx="1"/>
          </p:nvPr>
        </p:nvSpPr>
        <p:spPr>
          <a:xfrm>
            <a:off x="831850" y="4589462"/>
            <a:ext cx="10515600" cy="1500188"/>
          </a:xfrm>
          <a:prstGeom prst="rect">
            <a:avLst/>
          </a:prstGeom>
        </p:spPr>
        <p:txBody>
          <a:bodyPr lIns="45719" tIns="45719" rIns="45719" bIns="45719"/>
          <a:lstStyle>
            <a:lvl1pPr marL="0" indent="0">
              <a:spcBef>
                <a:spcPts val="1000"/>
              </a:spcBef>
              <a:buClrTx/>
              <a:buSzTx/>
              <a:buFontTx/>
              <a:buNone/>
              <a:defRPr sz="2400">
                <a:solidFill>
                  <a:srgbClr val="888888"/>
                </a:solidFill>
                <a:latin typeface="Calibri"/>
                <a:ea typeface="Calibri"/>
                <a:cs typeface="Calibri"/>
                <a:sym typeface="Calibri"/>
              </a:defRPr>
            </a:lvl1pPr>
            <a:lvl2pPr marL="0" indent="457200">
              <a:spcBef>
                <a:spcPts val="1000"/>
              </a:spcBef>
              <a:buClrTx/>
              <a:buSzTx/>
              <a:buFontTx/>
              <a:buNone/>
              <a:defRPr sz="2400">
                <a:solidFill>
                  <a:srgbClr val="888888"/>
                </a:solidFill>
                <a:latin typeface="Calibri"/>
                <a:ea typeface="Calibri"/>
                <a:cs typeface="Calibri"/>
                <a:sym typeface="Calibri"/>
              </a:defRPr>
            </a:lvl2pPr>
            <a:lvl3pPr marL="0" indent="914400">
              <a:spcBef>
                <a:spcPts val="1000"/>
              </a:spcBef>
              <a:buClrTx/>
              <a:buSzTx/>
              <a:buFontTx/>
              <a:buNone/>
              <a:defRPr sz="2400">
                <a:solidFill>
                  <a:srgbClr val="888888"/>
                </a:solidFill>
                <a:latin typeface="Calibri"/>
                <a:ea typeface="Calibri"/>
                <a:cs typeface="Calibri"/>
                <a:sym typeface="Calibri"/>
              </a:defRPr>
            </a:lvl3pPr>
            <a:lvl4pPr marL="0" indent="1371600">
              <a:spcBef>
                <a:spcPts val="1000"/>
              </a:spcBef>
              <a:buClrTx/>
              <a:buSzTx/>
              <a:buFontTx/>
              <a:buNone/>
              <a:defRPr sz="2400">
                <a:solidFill>
                  <a:srgbClr val="888888"/>
                </a:solidFill>
                <a:latin typeface="Calibri"/>
                <a:ea typeface="Calibri"/>
                <a:cs typeface="Calibri"/>
                <a:sym typeface="Calibri"/>
              </a:defRPr>
            </a:lvl4pPr>
            <a:lvl5pPr marL="0" indent="1828800">
              <a:spcBef>
                <a:spcPts val="1000"/>
              </a:spcBef>
              <a:buClrTx/>
              <a:buSzTx/>
              <a:buFontTx/>
              <a:buNone/>
              <a:defRPr sz="24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869"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Two Content">
    <p:bg>
      <p:bgPr>
        <a:solidFill>
          <a:srgbClr val="FFFFFF"/>
        </a:solidFill>
        <a:effectLst/>
      </p:bgPr>
    </p:bg>
    <p:spTree>
      <p:nvGrpSpPr>
        <p:cNvPr id="1" name=""/>
        <p:cNvGrpSpPr/>
        <p:nvPr/>
      </p:nvGrpSpPr>
      <p:grpSpPr>
        <a:xfrm>
          <a:off x="0" y="0"/>
          <a:ext cx="0" cy="0"/>
          <a:chOff x="0" y="0"/>
          <a:chExt cx="0" cy="0"/>
        </a:xfrm>
      </p:grpSpPr>
      <p:sp>
        <p:nvSpPr>
          <p:cNvPr id="876" name="Title Text"/>
          <p:cNvSpPr txBox="1">
            <a:spLocks noGrp="1"/>
          </p:cNvSpPr>
          <p:nvPr>
            <p:ph type="title"/>
          </p:nvPr>
        </p:nvSpPr>
        <p:spPr>
          <a:xfrm>
            <a:off x="838200" y="365125"/>
            <a:ext cx="10515600" cy="1325563"/>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877" name="Body Level One…"/>
          <p:cNvSpPr txBox="1">
            <a:spLocks noGrp="1"/>
          </p:cNvSpPr>
          <p:nvPr>
            <p:ph type="body" sz="half" idx="1"/>
          </p:nvPr>
        </p:nvSpPr>
        <p:spPr>
          <a:xfrm>
            <a:off x="838200" y="1825625"/>
            <a:ext cx="5181600" cy="4351338"/>
          </a:xfrm>
          <a:prstGeom prst="rect">
            <a:avLst/>
          </a:prstGeom>
        </p:spPr>
        <p:txBody>
          <a:bodyPr lIns="45719" tIns="45719" rIns="45719" bIns="45719"/>
          <a:lstStyle>
            <a:lvl1pPr marL="228600" indent="-228600">
              <a:spcBef>
                <a:spcPts val="1000"/>
              </a:spcBef>
              <a:buClrTx/>
              <a:buSzPct val="100000"/>
              <a:defRPr sz="2800">
                <a:solidFill>
                  <a:srgbClr val="000000"/>
                </a:solidFill>
                <a:latin typeface="Calibri"/>
                <a:ea typeface="Calibri"/>
                <a:cs typeface="Calibri"/>
                <a:sym typeface="Calibri"/>
              </a:defRPr>
            </a:lvl1pPr>
            <a:lvl2pPr marL="723900" indent="-266700">
              <a:spcBef>
                <a:spcPts val="1000"/>
              </a:spcBef>
              <a:buClrTx/>
              <a:buSzPct val="100000"/>
              <a:buChar char="•"/>
              <a:defRPr sz="2800">
                <a:solidFill>
                  <a:srgbClr val="000000"/>
                </a:solidFill>
                <a:latin typeface="Calibri"/>
                <a:ea typeface="Calibri"/>
                <a:cs typeface="Calibri"/>
                <a:sym typeface="Calibri"/>
              </a:defRPr>
            </a:lvl2pPr>
            <a:lvl3pPr marL="1234439" indent="-320039">
              <a:spcBef>
                <a:spcPts val="1000"/>
              </a:spcBef>
              <a:buClrTx/>
              <a:defRPr sz="2800">
                <a:solidFill>
                  <a:srgbClr val="000000"/>
                </a:solidFill>
                <a:latin typeface="Calibri"/>
                <a:ea typeface="Calibri"/>
                <a:cs typeface="Calibri"/>
                <a:sym typeface="Calibri"/>
              </a:defRPr>
            </a:lvl3pPr>
            <a:lvl4pPr marL="1727200" indent="-355600">
              <a:spcBef>
                <a:spcPts val="1000"/>
              </a:spcBef>
              <a:buClrTx/>
              <a:buChar char="•"/>
              <a:defRPr sz="2800">
                <a:solidFill>
                  <a:srgbClr val="000000"/>
                </a:solidFill>
                <a:latin typeface="Calibri"/>
                <a:ea typeface="Calibri"/>
                <a:cs typeface="Calibri"/>
                <a:sym typeface="Calibri"/>
              </a:defRPr>
            </a:lvl4pPr>
            <a:lvl5pPr marL="2184400" indent="-355600">
              <a:spcBef>
                <a:spcPts val="1000"/>
              </a:spcBef>
              <a:buClrTx/>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878"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Comparison">
    <p:bg>
      <p:bgPr>
        <a:solidFill>
          <a:srgbClr val="FFFFFF"/>
        </a:solidFill>
        <a:effectLst/>
      </p:bgPr>
    </p:bg>
    <p:spTree>
      <p:nvGrpSpPr>
        <p:cNvPr id="1" name=""/>
        <p:cNvGrpSpPr/>
        <p:nvPr/>
      </p:nvGrpSpPr>
      <p:grpSpPr>
        <a:xfrm>
          <a:off x="0" y="0"/>
          <a:ext cx="0" cy="0"/>
          <a:chOff x="0" y="0"/>
          <a:chExt cx="0" cy="0"/>
        </a:xfrm>
      </p:grpSpPr>
      <p:sp>
        <p:nvSpPr>
          <p:cNvPr id="885" name="Title Text"/>
          <p:cNvSpPr txBox="1">
            <a:spLocks noGrp="1"/>
          </p:cNvSpPr>
          <p:nvPr>
            <p:ph type="title"/>
          </p:nvPr>
        </p:nvSpPr>
        <p:spPr>
          <a:xfrm>
            <a:off x="839787" y="365125"/>
            <a:ext cx="10515601" cy="1325563"/>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886" name="Body Level One…"/>
          <p:cNvSpPr txBox="1">
            <a:spLocks noGrp="1"/>
          </p:cNvSpPr>
          <p:nvPr>
            <p:ph type="body" sz="quarter" idx="1"/>
          </p:nvPr>
        </p:nvSpPr>
        <p:spPr>
          <a:xfrm>
            <a:off x="839787" y="1681163"/>
            <a:ext cx="5157789" cy="823913"/>
          </a:xfrm>
          <a:prstGeom prst="rect">
            <a:avLst/>
          </a:prstGeom>
        </p:spPr>
        <p:txBody>
          <a:bodyPr lIns="45719" tIns="45719" rIns="45719" bIns="45719" anchor="b"/>
          <a:lstStyle>
            <a:lvl1pPr marL="0" indent="0">
              <a:spcBef>
                <a:spcPts val="1000"/>
              </a:spcBef>
              <a:buClrTx/>
              <a:buSzTx/>
              <a:buFontTx/>
              <a:buNone/>
              <a:defRPr sz="2400" b="1">
                <a:solidFill>
                  <a:srgbClr val="000000"/>
                </a:solidFill>
                <a:latin typeface="Calibri"/>
                <a:ea typeface="Calibri"/>
                <a:cs typeface="Calibri"/>
                <a:sym typeface="Calibri"/>
              </a:defRPr>
            </a:lvl1pPr>
            <a:lvl2pPr marL="0" indent="457200">
              <a:spcBef>
                <a:spcPts val="1000"/>
              </a:spcBef>
              <a:buClrTx/>
              <a:buSzTx/>
              <a:buFontTx/>
              <a:buNone/>
              <a:defRPr sz="2400" b="1">
                <a:solidFill>
                  <a:srgbClr val="000000"/>
                </a:solidFill>
                <a:latin typeface="Calibri"/>
                <a:ea typeface="Calibri"/>
                <a:cs typeface="Calibri"/>
                <a:sym typeface="Calibri"/>
              </a:defRPr>
            </a:lvl2pPr>
            <a:lvl3pPr marL="0" indent="914400">
              <a:spcBef>
                <a:spcPts val="1000"/>
              </a:spcBef>
              <a:buClrTx/>
              <a:buSzTx/>
              <a:buFontTx/>
              <a:buNone/>
              <a:defRPr sz="2400" b="1">
                <a:solidFill>
                  <a:srgbClr val="000000"/>
                </a:solidFill>
                <a:latin typeface="Calibri"/>
                <a:ea typeface="Calibri"/>
                <a:cs typeface="Calibri"/>
                <a:sym typeface="Calibri"/>
              </a:defRPr>
            </a:lvl3pPr>
            <a:lvl4pPr marL="0" indent="1371600">
              <a:spcBef>
                <a:spcPts val="1000"/>
              </a:spcBef>
              <a:buClrTx/>
              <a:buSzTx/>
              <a:buFontTx/>
              <a:buNone/>
              <a:defRPr sz="2400" b="1">
                <a:solidFill>
                  <a:srgbClr val="000000"/>
                </a:solidFill>
                <a:latin typeface="Calibri"/>
                <a:ea typeface="Calibri"/>
                <a:cs typeface="Calibri"/>
                <a:sym typeface="Calibri"/>
              </a:defRPr>
            </a:lvl4pPr>
            <a:lvl5pPr marL="0" indent="1828800">
              <a:spcBef>
                <a:spcPts val="1000"/>
              </a:spcBef>
              <a:buClrTx/>
              <a:buSzTx/>
              <a:buFont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887" name="Text Placeholder 4"/>
          <p:cNvSpPr>
            <a:spLocks noGrp="1"/>
          </p:cNvSpPr>
          <p:nvPr>
            <p:ph type="body" sz="quarter" idx="21"/>
          </p:nvPr>
        </p:nvSpPr>
        <p:spPr>
          <a:xfrm>
            <a:off x="6172200" y="1681163"/>
            <a:ext cx="5183188" cy="823913"/>
          </a:xfrm>
          <a:prstGeom prst="rect">
            <a:avLst/>
          </a:prstGeom>
        </p:spPr>
        <p:txBody>
          <a:bodyPr lIns="45719" tIns="45719" rIns="45719" bIns="45719" anchor="b"/>
          <a:lstStyle/>
          <a:p>
            <a:pPr marL="0" indent="0">
              <a:spcBef>
                <a:spcPts val="1000"/>
              </a:spcBef>
              <a:buClrTx/>
              <a:buSzTx/>
              <a:buFontTx/>
              <a:buNone/>
              <a:defRPr sz="2400" b="1">
                <a:solidFill>
                  <a:srgbClr val="000000"/>
                </a:solidFill>
                <a:latin typeface="Calibri"/>
                <a:ea typeface="Calibri"/>
                <a:cs typeface="Calibri"/>
                <a:sym typeface="Calibri"/>
              </a:defRPr>
            </a:pPr>
            <a:endParaRPr/>
          </a:p>
        </p:txBody>
      </p:sp>
      <p:sp>
        <p:nvSpPr>
          <p:cNvPr id="888"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Title Only">
    <p:bg>
      <p:bgPr>
        <a:solidFill>
          <a:srgbClr val="FFFFFF"/>
        </a:solidFill>
        <a:effectLst/>
      </p:bgPr>
    </p:bg>
    <p:spTree>
      <p:nvGrpSpPr>
        <p:cNvPr id="1" name=""/>
        <p:cNvGrpSpPr/>
        <p:nvPr/>
      </p:nvGrpSpPr>
      <p:grpSpPr>
        <a:xfrm>
          <a:off x="0" y="0"/>
          <a:ext cx="0" cy="0"/>
          <a:chOff x="0" y="0"/>
          <a:chExt cx="0" cy="0"/>
        </a:xfrm>
      </p:grpSpPr>
      <p:sp>
        <p:nvSpPr>
          <p:cNvPr id="895" name="Title Text"/>
          <p:cNvSpPr txBox="1">
            <a:spLocks noGrp="1"/>
          </p:cNvSpPr>
          <p:nvPr>
            <p:ph type="title"/>
          </p:nvPr>
        </p:nvSpPr>
        <p:spPr>
          <a:xfrm>
            <a:off x="838200" y="365125"/>
            <a:ext cx="10515600" cy="1325563"/>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896"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sp>
        <p:nvSpPr>
          <p:cNvPr id="903"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FFFFFF"/>
        </a:solidFill>
        <a:effectLst/>
      </p:bgPr>
    </p:bg>
    <p:spTree>
      <p:nvGrpSpPr>
        <p:cNvPr id="1" name=""/>
        <p:cNvGrpSpPr/>
        <p:nvPr/>
      </p:nvGrpSpPr>
      <p:grpSpPr>
        <a:xfrm>
          <a:off x="0" y="0"/>
          <a:ext cx="0" cy="0"/>
          <a:chOff x="0" y="0"/>
          <a:chExt cx="0" cy="0"/>
        </a:xfrm>
      </p:grpSpPr>
      <p:sp>
        <p:nvSpPr>
          <p:cNvPr id="910" name="Title Text"/>
          <p:cNvSpPr txBox="1">
            <a:spLocks noGrp="1"/>
          </p:cNvSpPr>
          <p:nvPr>
            <p:ph type="title"/>
          </p:nvPr>
        </p:nvSpPr>
        <p:spPr>
          <a:xfrm>
            <a:off x="839787" y="457200"/>
            <a:ext cx="3932239" cy="1600200"/>
          </a:xfrm>
          <a:prstGeom prst="rect">
            <a:avLst/>
          </a:prstGeom>
        </p:spPr>
        <p:txBody>
          <a:bodyPr lIns="45719" tIns="45719" rIns="45719" bIns="45719"/>
          <a:lstStyle>
            <a:lvl1pPr>
              <a:lnSpc>
                <a:spcPct val="90000"/>
              </a:lnSpc>
              <a:defRPr sz="3200" cap="none">
                <a:solidFill>
                  <a:srgbClr val="000000"/>
                </a:solidFill>
                <a:latin typeface="Calibri Light"/>
                <a:ea typeface="Calibri Light"/>
                <a:cs typeface="Calibri Light"/>
                <a:sym typeface="Calibri Light"/>
              </a:defRPr>
            </a:lvl1pPr>
          </a:lstStyle>
          <a:p>
            <a:r>
              <a:t>Title Text</a:t>
            </a:r>
          </a:p>
        </p:txBody>
      </p:sp>
      <p:sp>
        <p:nvSpPr>
          <p:cNvPr id="911" name="Body Level One…"/>
          <p:cNvSpPr txBox="1">
            <a:spLocks noGrp="1"/>
          </p:cNvSpPr>
          <p:nvPr>
            <p:ph type="body" sz="half" idx="1"/>
          </p:nvPr>
        </p:nvSpPr>
        <p:spPr>
          <a:xfrm>
            <a:off x="5183187" y="987425"/>
            <a:ext cx="6172201" cy="4873625"/>
          </a:xfrm>
          <a:prstGeom prst="rect">
            <a:avLst/>
          </a:prstGeom>
        </p:spPr>
        <p:txBody>
          <a:bodyPr lIns="45719" tIns="45719" rIns="45719" bIns="45719"/>
          <a:lstStyle>
            <a:lvl1pPr marL="228600" indent="-228600">
              <a:spcBef>
                <a:spcPts val="1000"/>
              </a:spcBef>
              <a:buClrTx/>
              <a:buSzPct val="100000"/>
              <a:defRPr sz="3200">
                <a:solidFill>
                  <a:srgbClr val="000000"/>
                </a:solidFill>
                <a:latin typeface="Calibri"/>
                <a:ea typeface="Calibri"/>
                <a:cs typeface="Calibri"/>
                <a:sym typeface="Calibri"/>
              </a:defRPr>
            </a:lvl1pPr>
            <a:lvl2pPr marL="718457" indent="-261257">
              <a:spcBef>
                <a:spcPts val="1000"/>
              </a:spcBef>
              <a:buClrTx/>
              <a:buSzPct val="100000"/>
              <a:buChar char="•"/>
              <a:defRPr sz="3200">
                <a:solidFill>
                  <a:srgbClr val="000000"/>
                </a:solidFill>
                <a:latin typeface="Calibri"/>
                <a:ea typeface="Calibri"/>
                <a:cs typeface="Calibri"/>
                <a:sym typeface="Calibri"/>
              </a:defRPr>
            </a:lvl2pPr>
            <a:lvl3pPr marL="1219200" indent="-304800">
              <a:spcBef>
                <a:spcPts val="1000"/>
              </a:spcBef>
              <a:buClrTx/>
              <a:defRPr sz="3200">
                <a:solidFill>
                  <a:srgbClr val="000000"/>
                </a:solidFill>
                <a:latin typeface="Calibri"/>
                <a:ea typeface="Calibri"/>
                <a:cs typeface="Calibri"/>
                <a:sym typeface="Calibri"/>
              </a:defRPr>
            </a:lvl3pPr>
            <a:lvl4pPr marL="1737360" indent="-365760">
              <a:spcBef>
                <a:spcPts val="1000"/>
              </a:spcBef>
              <a:buClrTx/>
              <a:buChar char="•"/>
              <a:defRPr sz="3200">
                <a:solidFill>
                  <a:srgbClr val="000000"/>
                </a:solidFill>
                <a:latin typeface="Calibri"/>
                <a:ea typeface="Calibri"/>
                <a:cs typeface="Calibri"/>
                <a:sym typeface="Calibri"/>
              </a:defRPr>
            </a:lvl4pPr>
            <a:lvl5pPr marL="2194560" indent="-365760">
              <a:spcBef>
                <a:spcPts val="1000"/>
              </a:spcBef>
              <a:buClrTx/>
              <a:defRPr sz="32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912" name="Text Placeholder 3"/>
          <p:cNvSpPr>
            <a:spLocks noGrp="1"/>
          </p:cNvSpPr>
          <p:nvPr>
            <p:ph type="body" sz="quarter" idx="21"/>
          </p:nvPr>
        </p:nvSpPr>
        <p:spPr>
          <a:xfrm>
            <a:off x="839787" y="2057400"/>
            <a:ext cx="3932238" cy="3811588"/>
          </a:xfrm>
          <a:prstGeom prst="rect">
            <a:avLst/>
          </a:prstGeom>
        </p:spPr>
        <p:txBody>
          <a:bodyPr lIns="45719" tIns="45719" rIns="45719" bIns="45719"/>
          <a:lstStyle/>
          <a:p>
            <a:pPr marL="0" indent="0">
              <a:spcBef>
                <a:spcPts val="1000"/>
              </a:spcBef>
              <a:buClrTx/>
              <a:buSzTx/>
              <a:buFontTx/>
              <a:buNone/>
              <a:defRPr sz="1600">
                <a:solidFill>
                  <a:srgbClr val="000000"/>
                </a:solidFill>
                <a:latin typeface="Calibri"/>
                <a:ea typeface="Calibri"/>
                <a:cs typeface="Calibri"/>
                <a:sym typeface="Calibri"/>
              </a:defRPr>
            </a:pPr>
            <a:endParaRPr/>
          </a:p>
        </p:txBody>
      </p:sp>
      <p:sp>
        <p:nvSpPr>
          <p:cNvPr id="913"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3" name="Rectangle 4"/>
          <p:cNvSpPr/>
          <p:nvPr/>
        </p:nvSpPr>
        <p:spPr>
          <a:xfrm>
            <a:off x="0" y="-1588"/>
            <a:ext cx="7620000" cy="6859588"/>
          </a:xfrm>
          <a:prstGeom prst="rect">
            <a:avLst/>
          </a:prstGeom>
          <a:solidFill>
            <a:srgbClr val="000000"/>
          </a:solidFill>
          <a:ln w="12700">
            <a:miter lim="400000"/>
          </a:ln>
        </p:spPr>
        <p:txBody>
          <a:bodyPr lIns="45719" rIns="45719" anchor="ctr"/>
          <a:lstStyle/>
          <a:p>
            <a:pPr>
              <a:defRPr>
                <a:solidFill>
                  <a:srgbClr val="FFFFFF"/>
                </a:solidFill>
              </a:defRPr>
            </a:pPr>
            <a:endParaRPr/>
          </a:p>
        </p:txBody>
      </p:sp>
      <p:sp>
        <p:nvSpPr>
          <p:cNvPr id="74" name="Body Level One…"/>
          <p:cNvSpPr txBox="1">
            <a:spLocks noGrp="1"/>
          </p:cNvSpPr>
          <p:nvPr>
            <p:ph type="body" idx="1"/>
          </p:nvPr>
        </p:nvSpPr>
        <p:spPr>
          <a:xfrm>
            <a:off x="508000" y="482604"/>
            <a:ext cx="6604000" cy="584200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5" name="Text Placeholder 3"/>
          <p:cNvSpPr>
            <a:spLocks noGrp="1"/>
          </p:cNvSpPr>
          <p:nvPr>
            <p:ph type="body" sz="half" idx="21"/>
          </p:nvPr>
        </p:nvSpPr>
        <p:spPr>
          <a:xfrm>
            <a:off x="7823200" y="2108200"/>
            <a:ext cx="3962400" cy="4267200"/>
          </a:xfrm>
          <a:prstGeom prst="rect">
            <a:avLst/>
          </a:prstGeom>
        </p:spPr>
        <p:txBody>
          <a:bodyPr/>
          <a:lstStyle/>
          <a:p>
            <a:pPr marL="0" indent="0">
              <a:buClrTx/>
              <a:buSzTx/>
              <a:buFontTx/>
              <a:buNone/>
              <a:defRPr sz="1500"/>
            </a:pPr>
            <a:endParaRPr/>
          </a:p>
        </p:txBody>
      </p:sp>
      <p:sp>
        <p:nvSpPr>
          <p:cNvPr id="76" name="Title Text"/>
          <p:cNvSpPr txBox="1">
            <a:spLocks noGrp="1"/>
          </p:cNvSpPr>
          <p:nvPr>
            <p:ph type="title"/>
          </p:nvPr>
        </p:nvSpPr>
        <p:spPr>
          <a:xfrm>
            <a:off x="7823200" y="482600"/>
            <a:ext cx="3962400" cy="1422400"/>
          </a:xfrm>
          <a:prstGeom prst="rect">
            <a:avLst/>
          </a:prstGeom>
        </p:spPr>
        <p:txBody>
          <a:bodyPr/>
          <a:lstStyle>
            <a:lvl1pPr>
              <a:defRPr sz="2400"/>
            </a:lvl1pPr>
          </a:lstStyle>
          <a:p>
            <a:r>
              <a:t>Title Text</a:t>
            </a:r>
          </a:p>
        </p:txBody>
      </p:sp>
      <p:sp>
        <p:nvSpPr>
          <p:cNvPr id="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FFFFFF"/>
        </a:solidFill>
        <a:effectLst/>
      </p:bgPr>
    </p:bg>
    <p:spTree>
      <p:nvGrpSpPr>
        <p:cNvPr id="1" name=""/>
        <p:cNvGrpSpPr/>
        <p:nvPr/>
      </p:nvGrpSpPr>
      <p:grpSpPr>
        <a:xfrm>
          <a:off x="0" y="0"/>
          <a:ext cx="0" cy="0"/>
          <a:chOff x="0" y="0"/>
          <a:chExt cx="0" cy="0"/>
        </a:xfrm>
      </p:grpSpPr>
      <p:sp>
        <p:nvSpPr>
          <p:cNvPr id="920" name="Title Text"/>
          <p:cNvSpPr txBox="1">
            <a:spLocks noGrp="1"/>
          </p:cNvSpPr>
          <p:nvPr>
            <p:ph type="title"/>
          </p:nvPr>
        </p:nvSpPr>
        <p:spPr>
          <a:xfrm>
            <a:off x="839787" y="457200"/>
            <a:ext cx="3932239" cy="1600200"/>
          </a:xfrm>
          <a:prstGeom prst="rect">
            <a:avLst/>
          </a:prstGeom>
        </p:spPr>
        <p:txBody>
          <a:bodyPr lIns="45719" tIns="45719" rIns="45719" bIns="45719"/>
          <a:lstStyle>
            <a:lvl1pPr>
              <a:lnSpc>
                <a:spcPct val="90000"/>
              </a:lnSpc>
              <a:defRPr sz="3200" cap="none">
                <a:solidFill>
                  <a:srgbClr val="000000"/>
                </a:solidFill>
                <a:latin typeface="Calibri Light"/>
                <a:ea typeface="Calibri Light"/>
                <a:cs typeface="Calibri Light"/>
                <a:sym typeface="Calibri Light"/>
              </a:defRPr>
            </a:lvl1pPr>
          </a:lstStyle>
          <a:p>
            <a:r>
              <a:t>Title Text</a:t>
            </a:r>
          </a:p>
        </p:txBody>
      </p:sp>
      <p:sp>
        <p:nvSpPr>
          <p:cNvPr id="921" name="Picture Placeholder 2"/>
          <p:cNvSpPr>
            <a:spLocks noGrp="1"/>
          </p:cNvSpPr>
          <p:nvPr>
            <p:ph type="pic" sz="half" idx="21"/>
          </p:nvPr>
        </p:nvSpPr>
        <p:spPr>
          <a:xfrm>
            <a:off x="5183187" y="987425"/>
            <a:ext cx="6172201" cy="4873625"/>
          </a:xfrm>
          <a:prstGeom prst="rect">
            <a:avLst/>
          </a:prstGeom>
        </p:spPr>
        <p:txBody>
          <a:bodyPr lIns="91439" tIns="45719" rIns="91439" bIns="45719">
            <a:noAutofit/>
          </a:bodyPr>
          <a:lstStyle/>
          <a:p>
            <a:endParaRPr/>
          </a:p>
        </p:txBody>
      </p:sp>
      <p:sp>
        <p:nvSpPr>
          <p:cNvPr id="922" name="Body Level One…"/>
          <p:cNvSpPr txBox="1">
            <a:spLocks noGrp="1"/>
          </p:cNvSpPr>
          <p:nvPr>
            <p:ph type="body" sz="quarter" idx="1"/>
          </p:nvPr>
        </p:nvSpPr>
        <p:spPr>
          <a:xfrm>
            <a:off x="839787" y="2057400"/>
            <a:ext cx="3932239" cy="3811588"/>
          </a:xfrm>
          <a:prstGeom prst="rect">
            <a:avLst/>
          </a:prstGeom>
        </p:spPr>
        <p:txBody>
          <a:bodyPr lIns="45719" tIns="45719" rIns="45719" bIns="45719"/>
          <a:lstStyle>
            <a:lvl1pPr marL="0" indent="0">
              <a:spcBef>
                <a:spcPts val="1000"/>
              </a:spcBef>
              <a:buClrTx/>
              <a:buSzTx/>
              <a:buFontTx/>
              <a:buNone/>
              <a:defRPr sz="1600">
                <a:solidFill>
                  <a:srgbClr val="000000"/>
                </a:solidFill>
                <a:latin typeface="Calibri"/>
                <a:ea typeface="Calibri"/>
                <a:cs typeface="Calibri"/>
                <a:sym typeface="Calibri"/>
              </a:defRPr>
            </a:lvl1pPr>
            <a:lvl2pPr marL="0" indent="457200">
              <a:spcBef>
                <a:spcPts val="1000"/>
              </a:spcBef>
              <a:buClrTx/>
              <a:buSzTx/>
              <a:buFontTx/>
              <a:buNone/>
              <a:defRPr sz="1600">
                <a:solidFill>
                  <a:srgbClr val="000000"/>
                </a:solidFill>
                <a:latin typeface="Calibri"/>
                <a:ea typeface="Calibri"/>
                <a:cs typeface="Calibri"/>
                <a:sym typeface="Calibri"/>
              </a:defRPr>
            </a:lvl2pPr>
            <a:lvl3pPr marL="0" indent="914400">
              <a:spcBef>
                <a:spcPts val="1000"/>
              </a:spcBef>
              <a:buClrTx/>
              <a:buSzTx/>
              <a:buFontTx/>
              <a:buNone/>
              <a:defRPr sz="1600">
                <a:solidFill>
                  <a:srgbClr val="000000"/>
                </a:solidFill>
                <a:latin typeface="Calibri"/>
                <a:ea typeface="Calibri"/>
                <a:cs typeface="Calibri"/>
                <a:sym typeface="Calibri"/>
              </a:defRPr>
            </a:lvl3pPr>
            <a:lvl4pPr marL="0" indent="1371600">
              <a:spcBef>
                <a:spcPts val="1000"/>
              </a:spcBef>
              <a:buClrTx/>
              <a:buSzTx/>
              <a:buFontTx/>
              <a:buNone/>
              <a:defRPr sz="1600">
                <a:solidFill>
                  <a:srgbClr val="000000"/>
                </a:solidFill>
                <a:latin typeface="Calibri"/>
                <a:ea typeface="Calibri"/>
                <a:cs typeface="Calibri"/>
                <a:sym typeface="Calibri"/>
              </a:defRPr>
            </a:lvl4pPr>
            <a:lvl5pPr marL="0" indent="1828800">
              <a:spcBef>
                <a:spcPts val="1000"/>
              </a:spcBef>
              <a:buClrTx/>
              <a:buSzTx/>
              <a:buFontTx/>
              <a:buNone/>
              <a:defRPr sz="16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923"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Title Slide">
    <p:bg>
      <p:bgPr>
        <a:solidFill>
          <a:srgbClr val="FFFFFF"/>
        </a:solidFill>
        <a:effectLst/>
      </p:bgPr>
    </p:bg>
    <p:spTree>
      <p:nvGrpSpPr>
        <p:cNvPr id="1" name=""/>
        <p:cNvGrpSpPr/>
        <p:nvPr/>
      </p:nvGrpSpPr>
      <p:grpSpPr>
        <a:xfrm>
          <a:off x="0" y="0"/>
          <a:ext cx="0" cy="0"/>
          <a:chOff x="0" y="0"/>
          <a:chExt cx="0" cy="0"/>
        </a:xfrm>
      </p:grpSpPr>
      <p:sp>
        <p:nvSpPr>
          <p:cNvPr id="930" name="Title Text"/>
          <p:cNvSpPr txBox="1">
            <a:spLocks noGrp="1"/>
          </p:cNvSpPr>
          <p:nvPr>
            <p:ph type="title"/>
          </p:nvPr>
        </p:nvSpPr>
        <p:spPr>
          <a:xfrm>
            <a:off x="1524000" y="1122362"/>
            <a:ext cx="9144000" cy="2387601"/>
          </a:xfrm>
          <a:prstGeom prst="rect">
            <a:avLst/>
          </a:prstGeom>
        </p:spPr>
        <p:txBody>
          <a:bodyPr lIns="45719" tIns="45719" rIns="45719" bIns="45719"/>
          <a:lstStyle>
            <a:lvl1pPr algn="ctr">
              <a:lnSpc>
                <a:spcPct val="90000"/>
              </a:lnSpc>
              <a:defRPr sz="6000" cap="none">
                <a:solidFill>
                  <a:srgbClr val="000000"/>
                </a:solidFill>
                <a:latin typeface="Calibri Light"/>
                <a:ea typeface="Calibri Light"/>
                <a:cs typeface="Calibri Light"/>
                <a:sym typeface="Calibri Light"/>
              </a:defRPr>
            </a:lvl1pPr>
          </a:lstStyle>
          <a:p>
            <a:r>
              <a:t>Title Text</a:t>
            </a:r>
          </a:p>
        </p:txBody>
      </p:sp>
      <p:sp>
        <p:nvSpPr>
          <p:cNvPr id="931" name="Body Level One…"/>
          <p:cNvSpPr txBox="1">
            <a:spLocks noGrp="1"/>
          </p:cNvSpPr>
          <p:nvPr>
            <p:ph type="body" sz="quarter" idx="1"/>
          </p:nvPr>
        </p:nvSpPr>
        <p:spPr>
          <a:xfrm>
            <a:off x="1524000" y="3602037"/>
            <a:ext cx="9144000" cy="1655763"/>
          </a:xfrm>
          <a:prstGeom prst="rect">
            <a:avLst/>
          </a:prstGeom>
        </p:spPr>
        <p:txBody>
          <a:bodyPr lIns="45719" tIns="45719" rIns="45719" bIns="45719"/>
          <a:lstStyle>
            <a:lvl1pPr marL="0" indent="0" algn="ctr">
              <a:spcBef>
                <a:spcPts val="1000"/>
              </a:spcBef>
              <a:buClrTx/>
              <a:buSzTx/>
              <a:buFontTx/>
              <a:buNone/>
              <a:defRPr sz="2400">
                <a:solidFill>
                  <a:srgbClr val="000000"/>
                </a:solidFill>
                <a:latin typeface="Calibri"/>
                <a:ea typeface="Calibri"/>
                <a:cs typeface="Calibri"/>
                <a:sym typeface="Calibri"/>
              </a:defRPr>
            </a:lvl1pPr>
            <a:lvl2pPr marL="0" indent="457200" algn="ctr">
              <a:spcBef>
                <a:spcPts val="1000"/>
              </a:spcBef>
              <a:buClrTx/>
              <a:buSzTx/>
              <a:buFontTx/>
              <a:buNone/>
              <a:defRPr sz="2400">
                <a:solidFill>
                  <a:srgbClr val="000000"/>
                </a:solidFill>
                <a:latin typeface="Calibri"/>
                <a:ea typeface="Calibri"/>
                <a:cs typeface="Calibri"/>
                <a:sym typeface="Calibri"/>
              </a:defRPr>
            </a:lvl2pPr>
            <a:lvl3pPr marL="0" indent="914400" algn="ctr">
              <a:spcBef>
                <a:spcPts val="1000"/>
              </a:spcBef>
              <a:buClrTx/>
              <a:buSzTx/>
              <a:buFontTx/>
              <a:buNone/>
              <a:defRPr sz="2400">
                <a:solidFill>
                  <a:srgbClr val="000000"/>
                </a:solidFill>
                <a:latin typeface="Calibri"/>
                <a:ea typeface="Calibri"/>
                <a:cs typeface="Calibri"/>
                <a:sym typeface="Calibri"/>
              </a:defRPr>
            </a:lvl3pPr>
            <a:lvl4pPr marL="0" indent="1371600" algn="ctr">
              <a:spcBef>
                <a:spcPts val="1000"/>
              </a:spcBef>
              <a:buClrTx/>
              <a:buSzTx/>
              <a:buFontTx/>
              <a:buNone/>
              <a:defRPr sz="2400">
                <a:solidFill>
                  <a:srgbClr val="000000"/>
                </a:solidFill>
                <a:latin typeface="Calibri"/>
                <a:ea typeface="Calibri"/>
                <a:cs typeface="Calibri"/>
                <a:sym typeface="Calibri"/>
              </a:defRPr>
            </a:lvl4pPr>
            <a:lvl5pPr marL="0" indent="1828800" algn="ctr">
              <a:spcBef>
                <a:spcPts val="1000"/>
              </a:spcBef>
              <a:buClrTx/>
              <a:buSzTx/>
              <a:buFontTx/>
              <a:buNone/>
              <a:defRPr sz="2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932"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FFFFFF"/>
        </a:solidFill>
        <a:effectLst/>
      </p:bgPr>
    </p:bg>
    <p:spTree>
      <p:nvGrpSpPr>
        <p:cNvPr id="1" name=""/>
        <p:cNvGrpSpPr/>
        <p:nvPr/>
      </p:nvGrpSpPr>
      <p:grpSpPr>
        <a:xfrm>
          <a:off x="0" y="0"/>
          <a:ext cx="0" cy="0"/>
          <a:chOff x="0" y="0"/>
          <a:chExt cx="0" cy="0"/>
        </a:xfrm>
      </p:grpSpPr>
      <p:sp>
        <p:nvSpPr>
          <p:cNvPr id="939" name="Title Text"/>
          <p:cNvSpPr txBox="1">
            <a:spLocks noGrp="1"/>
          </p:cNvSpPr>
          <p:nvPr>
            <p:ph type="title"/>
          </p:nvPr>
        </p:nvSpPr>
        <p:spPr>
          <a:xfrm>
            <a:off x="838200" y="365125"/>
            <a:ext cx="10515600" cy="1325563"/>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940" name="Body Level One…"/>
          <p:cNvSpPr txBox="1">
            <a:spLocks noGrp="1"/>
          </p:cNvSpPr>
          <p:nvPr>
            <p:ph type="body" idx="1"/>
          </p:nvPr>
        </p:nvSpPr>
        <p:spPr>
          <a:xfrm>
            <a:off x="838200" y="1825625"/>
            <a:ext cx="10515600" cy="4351338"/>
          </a:xfrm>
          <a:prstGeom prst="rect">
            <a:avLst/>
          </a:prstGeom>
        </p:spPr>
        <p:txBody>
          <a:bodyPr lIns="45719" tIns="45719" rIns="45719" bIns="45719"/>
          <a:lstStyle>
            <a:lvl1pPr marL="228600" indent="-228600">
              <a:spcBef>
                <a:spcPts val="1000"/>
              </a:spcBef>
              <a:buClrTx/>
              <a:buSzPct val="100000"/>
              <a:defRPr sz="2800">
                <a:solidFill>
                  <a:srgbClr val="000000"/>
                </a:solidFill>
                <a:latin typeface="Calibri"/>
                <a:ea typeface="Calibri"/>
                <a:cs typeface="Calibri"/>
                <a:sym typeface="Calibri"/>
              </a:defRPr>
            </a:lvl1pPr>
            <a:lvl2pPr marL="723900" indent="-266700">
              <a:spcBef>
                <a:spcPts val="1000"/>
              </a:spcBef>
              <a:buClrTx/>
              <a:buSzPct val="100000"/>
              <a:buChar char="•"/>
              <a:defRPr sz="2800">
                <a:solidFill>
                  <a:srgbClr val="000000"/>
                </a:solidFill>
                <a:latin typeface="Calibri"/>
                <a:ea typeface="Calibri"/>
                <a:cs typeface="Calibri"/>
                <a:sym typeface="Calibri"/>
              </a:defRPr>
            </a:lvl2pPr>
            <a:lvl3pPr marL="1234439" indent="-320039">
              <a:spcBef>
                <a:spcPts val="1000"/>
              </a:spcBef>
              <a:buClrTx/>
              <a:defRPr sz="2800">
                <a:solidFill>
                  <a:srgbClr val="000000"/>
                </a:solidFill>
                <a:latin typeface="Calibri"/>
                <a:ea typeface="Calibri"/>
                <a:cs typeface="Calibri"/>
                <a:sym typeface="Calibri"/>
              </a:defRPr>
            </a:lvl3pPr>
            <a:lvl4pPr marL="1727200" indent="-355600">
              <a:spcBef>
                <a:spcPts val="1000"/>
              </a:spcBef>
              <a:buClrTx/>
              <a:buChar char="•"/>
              <a:defRPr sz="2800">
                <a:solidFill>
                  <a:srgbClr val="000000"/>
                </a:solidFill>
                <a:latin typeface="Calibri"/>
                <a:ea typeface="Calibri"/>
                <a:cs typeface="Calibri"/>
                <a:sym typeface="Calibri"/>
              </a:defRPr>
            </a:lvl4pPr>
            <a:lvl5pPr marL="2184400" indent="-355600">
              <a:spcBef>
                <a:spcPts val="1000"/>
              </a:spcBef>
              <a:buClrTx/>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941"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Title and Content 0">
    <p:bg>
      <p:bgPr>
        <a:solidFill>
          <a:srgbClr val="B5B48E"/>
        </a:solidFill>
        <a:effectLst/>
      </p:bgPr>
    </p:bg>
    <p:spTree>
      <p:nvGrpSpPr>
        <p:cNvPr id="1" name=""/>
        <p:cNvGrpSpPr/>
        <p:nvPr/>
      </p:nvGrpSpPr>
      <p:grpSpPr>
        <a:xfrm>
          <a:off x="0" y="0"/>
          <a:ext cx="0" cy="0"/>
          <a:chOff x="0" y="0"/>
          <a:chExt cx="0" cy="0"/>
        </a:xfrm>
      </p:grpSpPr>
      <p:sp>
        <p:nvSpPr>
          <p:cNvPr id="948" name="Title Text"/>
          <p:cNvSpPr txBox="1">
            <a:spLocks noGrp="1"/>
          </p:cNvSpPr>
          <p:nvPr>
            <p:ph type="title"/>
          </p:nvPr>
        </p:nvSpPr>
        <p:spPr>
          <a:xfrm>
            <a:off x="838200" y="365125"/>
            <a:ext cx="10515600" cy="1325563"/>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949" name="Body Level One…"/>
          <p:cNvSpPr txBox="1">
            <a:spLocks noGrp="1"/>
          </p:cNvSpPr>
          <p:nvPr>
            <p:ph type="body" idx="1"/>
          </p:nvPr>
        </p:nvSpPr>
        <p:spPr>
          <a:xfrm>
            <a:off x="838200" y="1825625"/>
            <a:ext cx="10515600" cy="4351338"/>
          </a:xfrm>
          <a:prstGeom prst="rect">
            <a:avLst/>
          </a:prstGeom>
        </p:spPr>
        <p:txBody>
          <a:bodyPr lIns="45719" tIns="45719" rIns="45719" bIns="45719"/>
          <a:lstStyle>
            <a:lvl1pPr marL="228600" indent="-228600">
              <a:spcBef>
                <a:spcPts val="1000"/>
              </a:spcBef>
              <a:buClrTx/>
              <a:buSzPct val="100000"/>
              <a:defRPr sz="2800">
                <a:solidFill>
                  <a:srgbClr val="000000"/>
                </a:solidFill>
                <a:latin typeface="Calibri"/>
                <a:ea typeface="Calibri"/>
                <a:cs typeface="Calibri"/>
                <a:sym typeface="Calibri"/>
              </a:defRPr>
            </a:lvl1pPr>
            <a:lvl2pPr marL="723900" indent="-266700">
              <a:spcBef>
                <a:spcPts val="1000"/>
              </a:spcBef>
              <a:buClrTx/>
              <a:buSzPct val="100000"/>
              <a:buChar char="•"/>
              <a:defRPr sz="2800">
                <a:solidFill>
                  <a:srgbClr val="000000"/>
                </a:solidFill>
                <a:latin typeface="Calibri"/>
                <a:ea typeface="Calibri"/>
                <a:cs typeface="Calibri"/>
                <a:sym typeface="Calibri"/>
              </a:defRPr>
            </a:lvl2pPr>
            <a:lvl3pPr marL="1234439" indent="-320039">
              <a:spcBef>
                <a:spcPts val="1000"/>
              </a:spcBef>
              <a:buClrTx/>
              <a:defRPr sz="2800">
                <a:solidFill>
                  <a:srgbClr val="000000"/>
                </a:solidFill>
                <a:latin typeface="Calibri"/>
                <a:ea typeface="Calibri"/>
                <a:cs typeface="Calibri"/>
                <a:sym typeface="Calibri"/>
              </a:defRPr>
            </a:lvl3pPr>
            <a:lvl4pPr marL="1727200" indent="-355600">
              <a:spcBef>
                <a:spcPts val="1000"/>
              </a:spcBef>
              <a:buClrTx/>
              <a:buChar char="•"/>
              <a:defRPr sz="2800">
                <a:solidFill>
                  <a:srgbClr val="000000"/>
                </a:solidFill>
                <a:latin typeface="Calibri"/>
                <a:ea typeface="Calibri"/>
                <a:cs typeface="Calibri"/>
                <a:sym typeface="Calibri"/>
              </a:defRPr>
            </a:lvl4pPr>
            <a:lvl5pPr marL="2184400" indent="-355600">
              <a:spcBef>
                <a:spcPts val="1000"/>
              </a:spcBef>
              <a:buClrTx/>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950"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Section Header">
    <p:bg>
      <p:bgPr>
        <a:solidFill>
          <a:srgbClr val="FFFFFF"/>
        </a:solidFill>
        <a:effectLst/>
      </p:bgPr>
    </p:bg>
    <p:spTree>
      <p:nvGrpSpPr>
        <p:cNvPr id="1" name=""/>
        <p:cNvGrpSpPr/>
        <p:nvPr/>
      </p:nvGrpSpPr>
      <p:grpSpPr>
        <a:xfrm>
          <a:off x="0" y="0"/>
          <a:ext cx="0" cy="0"/>
          <a:chOff x="0" y="0"/>
          <a:chExt cx="0" cy="0"/>
        </a:xfrm>
      </p:grpSpPr>
      <p:sp>
        <p:nvSpPr>
          <p:cNvPr id="957" name="Title Text"/>
          <p:cNvSpPr txBox="1">
            <a:spLocks noGrp="1"/>
          </p:cNvSpPr>
          <p:nvPr>
            <p:ph type="title"/>
          </p:nvPr>
        </p:nvSpPr>
        <p:spPr>
          <a:xfrm>
            <a:off x="831850" y="1709738"/>
            <a:ext cx="10515600" cy="2852737"/>
          </a:xfrm>
          <a:prstGeom prst="rect">
            <a:avLst/>
          </a:prstGeom>
        </p:spPr>
        <p:txBody>
          <a:bodyPr lIns="45719" tIns="45719" rIns="45719" bIns="45719"/>
          <a:lstStyle>
            <a:lvl1pPr>
              <a:lnSpc>
                <a:spcPct val="90000"/>
              </a:lnSpc>
              <a:defRPr sz="6000" cap="none">
                <a:solidFill>
                  <a:srgbClr val="000000"/>
                </a:solidFill>
                <a:latin typeface="Calibri Light"/>
                <a:ea typeface="Calibri Light"/>
                <a:cs typeface="Calibri Light"/>
                <a:sym typeface="Calibri Light"/>
              </a:defRPr>
            </a:lvl1pPr>
          </a:lstStyle>
          <a:p>
            <a:r>
              <a:t>Title Text</a:t>
            </a:r>
          </a:p>
        </p:txBody>
      </p:sp>
      <p:sp>
        <p:nvSpPr>
          <p:cNvPr id="958" name="Body Level One…"/>
          <p:cNvSpPr txBox="1">
            <a:spLocks noGrp="1"/>
          </p:cNvSpPr>
          <p:nvPr>
            <p:ph type="body" sz="quarter" idx="1"/>
          </p:nvPr>
        </p:nvSpPr>
        <p:spPr>
          <a:xfrm>
            <a:off x="831850" y="4589462"/>
            <a:ext cx="10515600" cy="1500188"/>
          </a:xfrm>
          <a:prstGeom prst="rect">
            <a:avLst/>
          </a:prstGeom>
        </p:spPr>
        <p:txBody>
          <a:bodyPr lIns="45719" tIns="45719" rIns="45719" bIns="45719"/>
          <a:lstStyle>
            <a:lvl1pPr marL="0" indent="0">
              <a:spcBef>
                <a:spcPts val="1000"/>
              </a:spcBef>
              <a:buClrTx/>
              <a:buSzTx/>
              <a:buFontTx/>
              <a:buNone/>
              <a:defRPr sz="2400">
                <a:solidFill>
                  <a:srgbClr val="888888"/>
                </a:solidFill>
                <a:latin typeface="Calibri"/>
                <a:ea typeface="Calibri"/>
                <a:cs typeface="Calibri"/>
                <a:sym typeface="Calibri"/>
              </a:defRPr>
            </a:lvl1pPr>
            <a:lvl2pPr marL="0" indent="457200">
              <a:spcBef>
                <a:spcPts val="1000"/>
              </a:spcBef>
              <a:buClrTx/>
              <a:buSzTx/>
              <a:buFontTx/>
              <a:buNone/>
              <a:defRPr sz="2400">
                <a:solidFill>
                  <a:srgbClr val="888888"/>
                </a:solidFill>
                <a:latin typeface="Calibri"/>
                <a:ea typeface="Calibri"/>
                <a:cs typeface="Calibri"/>
                <a:sym typeface="Calibri"/>
              </a:defRPr>
            </a:lvl2pPr>
            <a:lvl3pPr marL="0" indent="914400">
              <a:spcBef>
                <a:spcPts val="1000"/>
              </a:spcBef>
              <a:buClrTx/>
              <a:buSzTx/>
              <a:buFontTx/>
              <a:buNone/>
              <a:defRPr sz="2400">
                <a:solidFill>
                  <a:srgbClr val="888888"/>
                </a:solidFill>
                <a:latin typeface="Calibri"/>
                <a:ea typeface="Calibri"/>
                <a:cs typeface="Calibri"/>
                <a:sym typeface="Calibri"/>
              </a:defRPr>
            </a:lvl3pPr>
            <a:lvl4pPr marL="0" indent="1371600">
              <a:spcBef>
                <a:spcPts val="1000"/>
              </a:spcBef>
              <a:buClrTx/>
              <a:buSzTx/>
              <a:buFontTx/>
              <a:buNone/>
              <a:defRPr sz="2400">
                <a:solidFill>
                  <a:srgbClr val="888888"/>
                </a:solidFill>
                <a:latin typeface="Calibri"/>
                <a:ea typeface="Calibri"/>
                <a:cs typeface="Calibri"/>
                <a:sym typeface="Calibri"/>
              </a:defRPr>
            </a:lvl4pPr>
            <a:lvl5pPr marL="0" indent="1828800">
              <a:spcBef>
                <a:spcPts val="1000"/>
              </a:spcBef>
              <a:buClrTx/>
              <a:buSzTx/>
              <a:buFontTx/>
              <a:buNone/>
              <a:defRPr sz="24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959"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Two Content">
    <p:bg>
      <p:bgPr>
        <a:solidFill>
          <a:srgbClr val="FFFFFF"/>
        </a:solidFill>
        <a:effectLst/>
      </p:bgPr>
    </p:bg>
    <p:spTree>
      <p:nvGrpSpPr>
        <p:cNvPr id="1" name=""/>
        <p:cNvGrpSpPr/>
        <p:nvPr/>
      </p:nvGrpSpPr>
      <p:grpSpPr>
        <a:xfrm>
          <a:off x="0" y="0"/>
          <a:ext cx="0" cy="0"/>
          <a:chOff x="0" y="0"/>
          <a:chExt cx="0" cy="0"/>
        </a:xfrm>
      </p:grpSpPr>
      <p:sp>
        <p:nvSpPr>
          <p:cNvPr id="966" name="Title Text"/>
          <p:cNvSpPr txBox="1">
            <a:spLocks noGrp="1"/>
          </p:cNvSpPr>
          <p:nvPr>
            <p:ph type="title"/>
          </p:nvPr>
        </p:nvSpPr>
        <p:spPr>
          <a:xfrm>
            <a:off x="838200" y="365125"/>
            <a:ext cx="10515600" cy="1325563"/>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967" name="Body Level One…"/>
          <p:cNvSpPr txBox="1">
            <a:spLocks noGrp="1"/>
          </p:cNvSpPr>
          <p:nvPr>
            <p:ph type="body" sz="half" idx="1"/>
          </p:nvPr>
        </p:nvSpPr>
        <p:spPr>
          <a:xfrm>
            <a:off x="838200" y="1825625"/>
            <a:ext cx="5181600" cy="4351338"/>
          </a:xfrm>
          <a:prstGeom prst="rect">
            <a:avLst/>
          </a:prstGeom>
        </p:spPr>
        <p:txBody>
          <a:bodyPr lIns="45719" tIns="45719" rIns="45719" bIns="45719"/>
          <a:lstStyle>
            <a:lvl1pPr marL="228600" indent="-228600">
              <a:spcBef>
                <a:spcPts val="1000"/>
              </a:spcBef>
              <a:buClrTx/>
              <a:buSzPct val="100000"/>
              <a:defRPr sz="2800">
                <a:solidFill>
                  <a:srgbClr val="000000"/>
                </a:solidFill>
                <a:latin typeface="Calibri"/>
                <a:ea typeface="Calibri"/>
                <a:cs typeface="Calibri"/>
                <a:sym typeface="Calibri"/>
              </a:defRPr>
            </a:lvl1pPr>
            <a:lvl2pPr marL="723900" indent="-266700">
              <a:spcBef>
                <a:spcPts val="1000"/>
              </a:spcBef>
              <a:buClrTx/>
              <a:buSzPct val="100000"/>
              <a:buChar char="•"/>
              <a:defRPr sz="2800">
                <a:solidFill>
                  <a:srgbClr val="000000"/>
                </a:solidFill>
                <a:latin typeface="Calibri"/>
                <a:ea typeface="Calibri"/>
                <a:cs typeface="Calibri"/>
                <a:sym typeface="Calibri"/>
              </a:defRPr>
            </a:lvl2pPr>
            <a:lvl3pPr marL="1234439" indent="-320039">
              <a:spcBef>
                <a:spcPts val="1000"/>
              </a:spcBef>
              <a:buClrTx/>
              <a:defRPr sz="2800">
                <a:solidFill>
                  <a:srgbClr val="000000"/>
                </a:solidFill>
                <a:latin typeface="Calibri"/>
                <a:ea typeface="Calibri"/>
                <a:cs typeface="Calibri"/>
                <a:sym typeface="Calibri"/>
              </a:defRPr>
            </a:lvl3pPr>
            <a:lvl4pPr marL="1727200" indent="-355600">
              <a:spcBef>
                <a:spcPts val="1000"/>
              </a:spcBef>
              <a:buClrTx/>
              <a:buChar char="•"/>
              <a:defRPr sz="2800">
                <a:solidFill>
                  <a:srgbClr val="000000"/>
                </a:solidFill>
                <a:latin typeface="Calibri"/>
                <a:ea typeface="Calibri"/>
                <a:cs typeface="Calibri"/>
                <a:sym typeface="Calibri"/>
              </a:defRPr>
            </a:lvl4pPr>
            <a:lvl5pPr marL="2184400" indent="-355600">
              <a:spcBef>
                <a:spcPts val="1000"/>
              </a:spcBef>
              <a:buClrTx/>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968"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Comparison">
    <p:bg>
      <p:bgPr>
        <a:solidFill>
          <a:srgbClr val="FFFFFF"/>
        </a:solidFill>
        <a:effectLst/>
      </p:bgPr>
    </p:bg>
    <p:spTree>
      <p:nvGrpSpPr>
        <p:cNvPr id="1" name=""/>
        <p:cNvGrpSpPr/>
        <p:nvPr/>
      </p:nvGrpSpPr>
      <p:grpSpPr>
        <a:xfrm>
          <a:off x="0" y="0"/>
          <a:ext cx="0" cy="0"/>
          <a:chOff x="0" y="0"/>
          <a:chExt cx="0" cy="0"/>
        </a:xfrm>
      </p:grpSpPr>
      <p:sp>
        <p:nvSpPr>
          <p:cNvPr id="975" name="Title Text"/>
          <p:cNvSpPr txBox="1">
            <a:spLocks noGrp="1"/>
          </p:cNvSpPr>
          <p:nvPr>
            <p:ph type="title"/>
          </p:nvPr>
        </p:nvSpPr>
        <p:spPr>
          <a:xfrm>
            <a:off x="839787" y="365125"/>
            <a:ext cx="10515601" cy="1325563"/>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976" name="Body Level One…"/>
          <p:cNvSpPr txBox="1">
            <a:spLocks noGrp="1"/>
          </p:cNvSpPr>
          <p:nvPr>
            <p:ph type="body" sz="quarter" idx="1"/>
          </p:nvPr>
        </p:nvSpPr>
        <p:spPr>
          <a:xfrm>
            <a:off x="839787" y="1681163"/>
            <a:ext cx="5157789" cy="823913"/>
          </a:xfrm>
          <a:prstGeom prst="rect">
            <a:avLst/>
          </a:prstGeom>
        </p:spPr>
        <p:txBody>
          <a:bodyPr lIns="45719" tIns="45719" rIns="45719" bIns="45719" anchor="b"/>
          <a:lstStyle>
            <a:lvl1pPr marL="0" indent="0">
              <a:spcBef>
                <a:spcPts val="1000"/>
              </a:spcBef>
              <a:buClrTx/>
              <a:buSzTx/>
              <a:buFontTx/>
              <a:buNone/>
              <a:defRPr sz="2400" b="1">
                <a:solidFill>
                  <a:srgbClr val="000000"/>
                </a:solidFill>
                <a:latin typeface="Calibri"/>
                <a:ea typeface="Calibri"/>
                <a:cs typeface="Calibri"/>
                <a:sym typeface="Calibri"/>
              </a:defRPr>
            </a:lvl1pPr>
            <a:lvl2pPr marL="0" indent="457200">
              <a:spcBef>
                <a:spcPts val="1000"/>
              </a:spcBef>
              <a:buClrTx/>
              <a:buSzTx/>
              <a:buFontTx/>
              <a:buNone/>
              <a:defRPr sz="2400" b="1">
                <a:solidFill>
                  <a:srgbClr val="000000"/>
                </a:solidFill>
                <a:latin typeface="Calibri"/>
                <a:ea typeface="Calibri"/>
                <a:cs typeface="Calibri"/>
                <a:sym typeface="Calibri"/>
              </a:defRPr>
            </a:lvl2pPr>
            <a:lvl3pPr marL="0" indent="914400">
              <a:spcBef>
                <a:spcPts val="1000"/>
              </a:spcBef>
              <a:buClrTx/>
              <a:buSzTx/>
              <a:buFontTx/>
              <a:buNone/>
              <a:defRPr sz="2400" b="1">
                <a:solidFill>
                  <a:srgbClr val="000000"/>
                </a:solidFill>
                <a:latin typeface="Calibri"/>
                <a:ea typeface="Calibri"/>
                <a:cs typeface="Calibri"/>
                <a:sym typeface="Calibri"/>
              </a:defRPr>
            </a:lvl3pPr>
            <a:lvl4pPr marL="0" indent="1371600">
              <a:spcBef>
                <a:spcPts val="1000"/>
              </a:spcBef>
              <a:buClrTx/>
              <a:buSzTx/>
              <a:buFontTx/>
              <a:buNone/>
              <a:defRPr sz="2400" b="1">
                <a:solidFill>
                  <a:srgbClr val="000000"/>
                </a:solidFill>
                <a:latin typeface="Calibri"/>
                <a:ea typeface="Calibri"/>
                <a:cs typeface="Calibri"/>
                <a:sym typeface="Calibri"/>
              </a:defRPr>
            </a:lvl4pPr>
            <a:lvl5pPr marL="0" indent="1828800">
              <a:spcBef>
                <a:spcPts val="1000"/>
              </a:spcBef>
              <a:buClrTx/>
              <a:buSzTx/>
              <a:buFont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977" name="Text Placeholder 4"/>
          <p:cNvSpPr>
            <a:spLocks noGrp="1"/>
          </p:cNvSpPr>
          <p:nvPr>
            <p:ph type="body" sz="quarter" idx="21"/>
          </p:nvPr>
        </p:nvSpPr>
        <p:spPr>
          <a:xfrm>
            <a:off x="6172200" y="1681163"/>
            <a:ext cx="5183188" cy="823913"/>
          </a:xfrm>
          <a:prstGeom prst="rect">
            <a:avLst/>
          </a:prstGeom>
        </p:spPr>
        <p:txBody>
          <a:bodyPr lIns="45719" tIns="45719" rIns="45719" bIns="45719" anchor="b"/>
          <a:lstStyle/>
          <a:p>
            <a:pPr marL="0" indent="0">
              <a:spcBef>
                <a:spcPts val="1000"/>
              </a:spcBef>
              <a:buClrTx/>
              <a:buSzTx/>
              <a:buFontTx/>
              <a:buNone/>
              <a:defRPr sz="2400" b="1">
                <a:solidFill>
                  <a:srgbClr val="000000"/>
                </a:solidFill>
                <a:latin typeface="Calibri"/>
                <a:ea typeface="Calibri"/>
                <a:cs typeface="Calibri"/>
                <a:sym typeface="Calibri"/>
              </a:defRPr>
            </a:pPr>
            <a:endParaRPr/>
          </a:p>
        </p:txBody>
      </p:sp>
      <p:sp>
        <p:nvSpPr>
          <p:cNvPr id="978"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Title Only">
    <p:bg>
      <p:bgPr>
        <a:solidFill>
          <a:srgbClr val="FFFFFF"/>
        </a:solidFill>
        <a:effectLst/>
      </p:bgPr>
    </p:bg>
    <p:spTree>
      <p:nvGrpSpPr>
        <p:cNvPr id="1" name=""/>
        <p:cNvGrpSpPr/>
        <p:nvPr/>
      </p:nvGrpSpPr>
      <p:grpSpPr>
        <a:xfrm>
          <a:off x="0" y="0"/>
          <a:ext cx="0" cy="0"/>
          <a:chOff x="0" y="0"/>
          <a:chExt cx="0" cy="0"/>
        </a:xfrm>
      </p:grpSpPr>
      <p:sp>
        <p:nvSpPr>
          <p:cNvPr id="985" name="Title Text"/>
          <p:cNvSpPr txBox="1">
            <a:spLocks noGrp="1"/>
          </p:cNvSpPr>
          <p:nvPr>
            <p:ph type="title"/>
          </p:nvPr>
        </p:nvSpPr>
        <p:spPr>
          <a:xfrm>
            <a:off x="838200" y="365125"/>
            <a:ext cx="10515600" cy="1325563"/>
          </a:xfrm>
          <a:prstGeom prst="rect">
            <a:avLst/>
          </a:prstGeom>
        </p:spPr>
        <p:txBody>
          <a:bodyPr lIns="45719" tIns="45719" rIns="45719" bIns="45719" anchor="ctr"/>
          <a:lstStyle>
            <a:lvl1pPr>
              <a:lnSpc>
                <a:spcPct val="90000"/>
              </a:lnSpc>
              <a:defRPr sz="4400" cap="none">
                <a:solidFill>
                  <a:srgbClr val="000000"/>
                </a:solidFill>
                <a:latin typeface="Calibri Light"/>
                <a:ea typeface="Calibri Light"/>
                <a:cs typeface="Calibri Light"/>
                <a:sym typeface="Calibri Light"/>
              </a:defRPr>
            </a:lvl1pPr>
          </a:lstStyle>
          <a:p>
            <a:r>
              <a:t>Title Text</a:t>
            </a:r>
          </a:p>
        </p:txBody>
      </p:sp>
      <p:sp>
        <p:nvSpPr>
          <p:cNvPr id="986"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sp>
        <p:nvSpPr>
          <p:cNvPr id="993"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Content with Caption">
    <p:bg>
      <p:bgPr>
        <a:solidFill>
          <a:srgbClr val="FFFFFF"/>
        </a:solidFill>
        <a:effectLst/>
      </p:bgPr>
    </p:bg>
    <p:spTree>
      <p:nvGrpSpPr>
        <p:cNvPr id="1" name=""/>
        <p:cNvGrpSpPr/>
        <p:nvPr/>
      </p:nvGrpSpPr>
      <p:grpSpPr>
        <a:xfrm>
          <a:off x="0" y="0"/>
          <a:ext cx="0" cy="0"/>
          <a:chOff x="0" y="0"/>
          <a:chExt cx="0" cy="0"/>
        </a:xfrm>
      </p:grpSpPr>
      <p:sp>
        <p:nvSpPr>
          <p:cNvPr id="1000" name="Title Text"/>
          <p:cNvSpPr txBox="1">
            <a:spLocks noGrp="1"/>
          </p:cNvSpPr>
          <p:nvPr>
            <p:ph type="title"/>
          </p:nvPr>
        </p:nvSpPr>
        <p:spPr>
          <a:xfrm>
            <a:off x="839787" y="457200"/>
            <a:ext cx="3932239" cy="1600200"/>
          </a:xfrm>
          <a:prstGeom prst="rect">
            <a:avLst/>
          </a:prstGeom>
        </p:spPr>
        <p:txBody>
          <a:bodyPr lIns="45719" tIns="45719" rIns="45719" bIns="45719"/>
          <a:lstStyle>
            <a:lvl1pPr>
              <a:lnSpc>
                <a:spcPct val="90000"/>
              </a:lnSpc>
              <a:defRPr sz="3200" cap="none">
                <a:solidFill>
                  <a:srgbClr val="000000"/>
                </a:solidFill>
                <a:latin typeface="Calibri Light"/>
                <a:ea typeface="Calibri Light"/>
                <a:cs typeface="Calibri Light"/>
                <a:sym typeface="Calibri Light"/>
              </a:defRPr>
            </a:lvl1pPr>
          </a:lstStyle>
          <a:p>
            <a:r>
              <a:t>Title Text</a:t>
            </a:r>
          </a:p>
        </p:txBody>
      </p:sp>
      <p:sp>
        <p:nvSpPr>
          <p:cNvPr id="1001" name="Body Level One…"/>
          <p:cNvSpPr txBox="1">
            <a:spLocks noGrp="1"/>
          </p:cNvSpPr>
          <p:nvPr>
            <p:ph type="body" sz="half" idx="1"/>
          </p:nvPr>
        </p:nvSpPr>
        <p:spPr>
          <a:xfrm>
            <a:off x="5183187" y="987425"/>
            <a:ext cx="6172201" cy="4873625"/>
          </a:xfrm>
          <a:prstGeom prst="rect">
            <a:avLst/>
          </a:prstGeom>
        </p:spPr>
        <p:txBody>
          <a:bodyPr lIns="45719" tIns="45719" rIns="45719" bIns="45719"/>
          <a:lstStyle>
            <a:lvl1pPr marL="228600" indent="-228600">
              <a:spcBef>
                <a:spcPts val="1000"/>
              </a:spcBef>
              <a:buClrTx/>
              <a:buSzPct val="100000"/>
              <a:defRPr sz="3200">
                <a:solidFill>
                  <a:srgbClr val="000000"/>
                </a:solidFill>
                <a:latin typeface="Calibri"/>
                <a:ea typeface="Calibri"/>
                <a:cs typeface="Calibri"/>
                <a:sym typeface="Calibri"/>
              </a:defRPr>
            </a:lvl1pPr>
            <a:lvl2pPr marL="718457" indent="-261257">
              <a:spcBef>
                <a:spcPts val="1000"/>
              </a:spcBef>
              <a:buClrTx/>
              <a:buSzPct val="100000"/>
              <a:buChar char="•"/>
              <a:defRPr sz="3200">
                <a:solidFill>
                  <a:srgbClr val="000000"/>
                </a:solidFill>
                <a:latin typeface="Calibri"/>
                <a:ea typeface="Calibri"/>
                <a:cs typeface="Calibri"/>
                <a:sym typeface="Calibri"/>
              </a:defRPr>
            </a:lvl2pPr>
            <a:lvl3pPr marL="1219200" indent="-304800">
              <a:spcBef>
                <a:spcPts val="1000"/>
              </a:spcBef>
              <a:buClrTx/>
              <a:defRPr sz="3200">
                <a:solidFill>
                  <a:srgbClr val="000000"/>
                </a:solidFill>
                <a:latin typeface="Calibri"/>
                <a:ea typeface="Calibri"/>
                <a:cs typeface="Calibri"/>
                <a:sym typeface="Calibri"/>
              </a:defRPr>
            </a:lvl3pPr>
            <a:lvl4pPr marL="1737360" indent="-365760">
              <a:spcBef>
                <a:spcPts val="1000"/>
              </a:spcBef>
              <a:buClrTx/>
              <a:buChar char="•"/>
              <a:defRPr sz="3200">
                <a:solidFill>
                  <a:srgbClr val="000000"/>
                </a:solidFill>
                <a:latin typeface="Calibri"/>
                <a:ea typeface="Calibri"/>
                <a:cs typeface="Calibri"/>
                <a:sym typeface="Calibri"/>
              </a:defRPr>
            </a:lvl4pPr>
            <a:lvl5pPr marL="2194560" indent="-365760">
              <a:spcBef>
                <a:spcPts val="1000"/>
              </a:spcBef>
              <a:buClrTx/>
              <a:defRPr sz="32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02" name="Text Placeholder 3"/>
          <p:cNvSpPr>
            <a:spLocks noGrp="1"/>
          </p:cNvSpPr>
          <p:nvPr>
            <p:ph type="body" sz="quarter" idx="21"/>
          </p:nvPr>
        </p:nvSpPr>
        <p:spPr>
          <a:xfrm>
            <a:off x="839787" y="2057400"/>
            <a:ext cx="3932238" cy="3811588"/>
          </a:xfrm>
          <a:prstGeom prst="rect">
            <a:avLst/>
          </a:prstGeom>
        </p:spPr>
        <p:txBody>
          <a:bodyPr lIns="45719" tIns="45719" rIns="45719" bIns="45719"/>
          <a:lstStyle/>
          <a:p>
            <a:pPr marL="0" indent="0">
              <a:spcBef>
                <a:spcPts val="1000"/>
              </a:spcBef>
              <a:buClrTx/>
              <a:buSzTx/>
              <a:buFontTx/>
              <a:buNone/>
              <a:defRPr sz="1600">
                <a:solidFill>
                  <a:srgbClr val="000000"/>
                </a:solidFill>
                <a:latin typeface="Calibri"/>
                <a:ea typeface="Calibri"/>
                <a:cs typeface="Calibri"/>
                <a:sym typeface="Calibri"/>
              </a:defRPr>
            </a:pPr>
            <a:endParaRPr/>
          </a:p>
        </p:txBody>
      </p:sp>
      <p:sp>
        <p:nvSpPr>
          <p:cNvPr id="1003"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4" name="Rectangle 4"/>
          <p:cNvSpPr/>
          <p:nvPr/>
        </p:nvSpPr>
        <p:spPr>
          <a:xfrm>
            <a:off x="0" y="-1588"/>
            <a:ext cx="6096000" cy="6859588"/>
          </a:xfrm>
          <a:prstGeom prst="rect">
            <a:avLst/>
          </a:prstGeom>
          <a:solidFill>
            <a:srgbClr val="000000"/>
          </a:solidFill>
          <a:ln w="12700">
            <a:miter lim="400000"/>
          </a:ln>
        </p:spPr>
        <p:txBody>
          <a:bodyPr lIns="45719" rIns="45719" anchor="ctr"/>
          <a:lstStyle/>
          <a:p>
            <a:pPr>
              <a:defRPr>
                <a:solidFill>
                  <a:srgbClr val="FFFFFF"/>
                </a:solidFill>
              </a:defRPr>
            </a:pPr>
            <a:endParaRPr/>
          </a:p>
        </p:txBody>
      </p:sp>
      <p:sp>
        <p:nvSpPr>
          <p:cNvPr id="85" name="Picture Placeholder 2"/>
          <p:cNvSpPr>
            <a:spLocks noGrp="1"/>
          </p:cNvSpPr>
          <p:nvPr>
            <p:ph type="pic" sz="half" idx="21"/>
          </p:nvPr>
        </p:nvSpPr>
        <p:spPr>
          <a:xfrm>
            <a:off x="508003" y="482601"/>
            <a:ext cx="5079182" cy="5862707"/>
          </a:xfrm>
          <a:prstGeom prst="rect">
            <a:avLst/>
          </a:prstGeom>
        </p:spPr>
        <p:txBody>
          <a:bodyPr lIns="91439" tIns="45719" rIns="91439" bIns="45719">
            <a:noAutofit/>
          </a:bodyPr>
          <a:lstStyle/>
          <a:p>
            <a:endParaRPr/>
          </a:p>
        </p:txBody>
      </p:sp>
      <p:sp>
        <p:nvSpPr>
          <p:cNvPr id="86" name="Body Level One…"/>
          <p:cNvSpPr txBox="1">
            <a:spLocks noGrp="1"/>
          </p:cNvSpPr>
          <p:nvPr>
            <p:ph type="body" sz="quarter" idx="1"/>
          </p:nvPr>
        </p:nvSpPr>
        <p:spPr>
          <a:xfrm>
            <a:off x="6400801" y="3733800"/>
            <a:ext cx="5181601" cy="1727200"/>
          </a:xfrm>
          <a:prstGeom prst="rect">
            <a:avLst/>
          </a:prstGeom>
        </p:spPr>
        <p:txBody>
          <a:bodyPr/>
          <a:lstStyle>
            <a:lvl1pPr marL="0" indent="0">
              <a:buClrTx/>
              <a:buSzTx/>
              <a:buFontTx/>
              <a:buNone/>
              <a:defRPr sz="1500"/>
            </a:lvl1pPr>
            <a:lvl2pPr marL="0" indent="457242">
              <a:buClrTx/>
              <a:buSzTx/>
              <a:buFontTx/>
              <a:buNone/>
              <a:defRPr sz="1500"/>
            </a:lvl2pPr>
            <a:lvl3pPr marL="0" indent="914484">
              <a:buClrTx/>
              <a:buSzTx/>
              <a:buFontTx/>
              <a:buNone/>
              <a:defRPr sz="1500"/>
            </a:lvl3pPr>
            <a:lvl4pPr marL="0" indent="1371725">
              <a:buClrTx/>
              <a:buSzTx/>
              <a:buFontTx/>
              <a:buNone/>
              <a:defRPr sz="1500"/>
            </a:lvl4pPr>
            <a:lvl5pPr marL="0" indent="1828967">
              <a:buClrTx/>
              <a:buSzTx/>
              <a:buFontTx/>
              <a:buNone/>
              <a:defRPr sz="1500"/>
            </a:lvl5pPr>
          </a:lstStyle>
          <a:p>
            <a:r>
              <a:t>Body Level One</a:t>
            </a:r>
          </a:p>
          <a:p>
            <a:pPr lvl="1"/>
            <a:r>
              <a:t>Body Level Two</a:t>
            </a:r>
          </a:p>
          <a:p>
            <a:pPr lvl="2"/>
            <a:r>
              <a:t>Body Level Three</a:t>
            </a:r>
          </a:p>
          <a:p>
            <a:pPr lvl="3"/>
            <a:r>
              <a:t>Body Level Four</a:t>
            </a:r>
          </a:p>
          <a:p>
            <a:pPr lvl="4"/>
            <a:r>
              <a:t>Body Level Five</a:t>
            </a:r>
          </a:p>
        </p:txBody>
      </p:sp>
      <p:sp>
        <p:nvSpPr>
          <p:cNvPr id="87" name="Title Text"/>
          <p:cNvSpPr txBox="1">
            <a:spLocks noGrp="1"/>
          </p:cNvSpPr>
          <p:nvPr>
            <p:ph type="title"/>
          </p:nvPr>
        </p:nvSpPr>
        <p:spPr>
          <a:xfrm>
            <a:off x="6400801" y="1905000"/>
            <a:ext cx="5181601" cy="1727200"/>
          </a:xfrm>
          <a:prstGeom prst="rect">
            <a:avLst/>
          </a:prstGeom>
        </p:spPr>
        <p:txBody>
          <a:bodyPr/>
          <a:lstStyle>
            <a:lvl1pPr>
              <a:defRPr sz="2400"/>
            </a:lvl1pPr>
          </a:lstStyle>
          <a:p>
            <a:r>
              <a:t>Title Text</a:t>
            </a:r>
          </a:p>
        </p:txBody>
      </p:sp>
      <p:sp>
        <p:nvSpPr>
          <p:cNvPr id="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Picture with Caption">
    <p:bg>
      <p:bgPr>
        <a:solidFill>
          <a:srgbClr val="FFFFFF"/>
        </a:solidFill>
        <a:effectLst/>
      </p:bgPr>
    </p:bg>
    <p:spTree>
      <p:nvGrpSpPr>
        <p:cNvPr id="1" name=""/>
        <p:cNvGrpSpPr/>
        <p:nvPr/>
      </p:nvGrpSpPr>
      <p:grpSpPr>
        <a:xfrm>
          <a:off x="0" y="0"/>
          <a:ext cx="0" cy="0"/>
          <a:chOff x="0" y="0"/>
          <a:chExt cx="0" cy="0"/>
        </a:xfrm>
      </p:grpSpPr>
      <p:sp>
        <p:nvSpPr>
          <p:cNvPr id="1010" name="Title Text"/>
          <p:cNvSpPr txBox="1">
            <a:spLocks noGrp="1"/>
          </p:cNvSpPr>
          <p:nvPr>
            <p:ph type="title"/>
          </p:nvPr>
        </p:nvSpPr>
        <p:spPr>
          <a:xfrm>
            <a:off x="839787" y="457200"/>
            <a:ext cx="3932239" cy="1600200"/>
          </a:xfrm>
          <a:prstGeom prst="rect">
            <a:avLst/>
          </a:prstGeom>
        </p:spPr>
        <p:txBody>
          <a:bodyPr lIns="45719" tIns="45719" rIns="45719" bIns="45719"/>
          <a:lstStyle>
            <a:lvl1pPr>
              <a:lnSpc>
                <a:spcPct val="90000"/>
              </a:lnSpc>
              <a:defRPr sz="3200" cap="none">
                <a:solidFill>
                  <a:srgbClr val="000000"/>
                </a:solidFill>
                <a:latin typeface="Calibri Light"/>
                <a:ea typeface="Calibri Light"/>
                <a:cs typeface="Calibri Light"/>
                <a:sym typeface="Calibri Light"/>
              </a:defRPr>
            </a:lvl1pPr>
          </a:lstStyle>
          <a:p>
            <a:r>
              <a:t>Title Text</a:t>
            </a:r>
          </a:p>
        </p:txBody>
      </p:sp>
      <p:sp>
        <p:nvSpPr>
          <p:cNvPr id="1011" name="Picture Placeholder 2"/>
          <p:cNvSpPr>
            <a:spLocks noGrp="1"/>
          </p:cNvSpPr>
          <p:nvPr>
            <p:ph type="pic" sz="half" idx="21"/>
          </p:nvPr>
        </p:nvSpPr>
        <p:spPr>
          <a:xfrm>
            <a:off x="5183187" y="987425"/>
            <a:ext cx="6172201" cy="4873625"/>
          </a:xfrm>
          <a:prstGeom prst="rect">
            <a:avLst/>
          </a:prstGeom>
        </p:spPr>
        <p:txBody>
          <a:bodyPr lIns="91439" tIns="45719" rIns="91439" bIns="45719">
            <a:noAutofit/>
          </a:bodyPr>
          <a:lstStyle/>
          <a:p>
            <a:endParaRPr/>
          </a:p>
        </p:txBody>
      </p:sp>
      <p:sp>
        <p:nvSpPr>
          <p:cNvPr id="1012" name="Body Level One…"/>
          <p:cNvSpPr txBox="1">
            <a:spLocks noGrp="1"/>
          </p:cNvSpPr>
          <p:nvPr>
            <p:ph type="body" sz="quarter" idx="1"/>
          </p:nvPr>
        </p:nvSpPr>
        <p:spPr>
          <a:xfrm>
            <a:off x="839787" y="2057400"/>
            <a:ext cx="3932239" cy="3811588"/>
          </a:xfrm>
          <a:prstGeom prst="rect">
            <a:avLst/>
          </a:prstGeom>
        </p:spPr>
        <p:txBody>
          <a:bodyPr lIns="45719" tIns="45719" rIns="45719" bIns="45719"/>
          <a:lstStyle>
            <a:lvl1pPr marL="0" indent="0">
              <a:spcBef>
                <a:spcPts val="1000"/>
              </a:spcBef>
              <a:buClrTx/>
              <a:buSzTx/>
              <a:buFontTx/>
              <a:buNone/>
              <a:defRPr sz="1600">
                <a:solidFill>
                  <a:srgbClr val="000000"/>
                </a:solidFill>
                <a:latin typeface="Calibri"/>
                <a:ea typeface="Calibri"/>
                <a:cs typeface="Calibri"/>
                <a:sym typeface="Calibri"/>
              </a:defRPr>
            </a:lvl1pPr>
            <a:lvl2pPr marL="0" indent="457200">
              <a:spcBef>
                <a:spcPts val="1000"/>
              </a:spcBef>
              <a:buClrTx/>
              <a:buSzTx/>
              <a:buFontTx/>
              <a:buNone/>
              <a:defRPr sz="1600">
                <a:solidFill>
                  <a:srgbClr val="000000"/>
                </a:solidFill>
                <a:latin typeface="Calibri"/>
                <a:ea typeface="Calibri"/>
                <a:cs typeface="Calibri"/>
                <a:sym typeface="Calibri"/>
              </a:defRPr>
            </a:lvl2pPr>
            <a:lvl3pPr marL="0" indent="914400">
              <a:spcBef>
                <a:spcPts val="1000"/>
              </a:spcBef>
              <a:buClrTx/>
              <a:buSzTx/>
              <a:buFontTx/>
              <a:buNone/>
              <a:defRPr sz="1600">
                <a:solidFill>
                  <a:srgbClr val="000000"/>
                </a:solidFill>
                <a:latin typeface="Calibri"/>
                <a:ea typeface="Calibri"/>
                <a:cs typeface="Calibri"/>
                <a:sym typeface="Calibri"/>
              </a:defRPr>
            </a:lvl3pPr>
            <a:lvl4pPr marL="0" indent="1371600">
              <a:spcBef>
                <a:spcPts val="1000"/>
              </a:spcBef>
              <a:buClrTx/>
              <a:buSzTx/>
              <a:buFontTx/>
              <a:buNone/>
              <a:defRPr sz="1600">
                <a:solidFill>
                  <a:srgbClr val="000000"/>
                </a:solidFill>
                <a:latin typeface="Calibri"/>
                <a:ea typeface="Calibri"/>
                <a:cs typeface="Calibri"/>
                <a:sym typeface="Calibri"/>
              </a:defRPr>
            </a:lvl4pPr>
            <a:lvl5pPr marL="0" indent="1828800">
              <a:spcBef>
                <a:spcPts val="1000"/>
              </a:spcBef>
              <a:buClrTx/>
              <a:buSzTx/>
              <a:buFontTx/>
              <a:buNone/>
              <a:defRPr sz="16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13" name="Slide Number"/>
          <p:cNvSpPr txBox="1">
            <a:spLocks noGrp="1"/>
          </p:cNvSpPr>
          <p:nvPr>
            <p:ph type="sldNum" sz="quarter" idx="2"/>
          </p:nvPr>
        </p:nvSpPr>
        <p:spPr>
          <a:xfrm>
            <a:off x="11080144" y="6406785"/>
            <a:ext cx="273657" cy="264255"/>
          </a:xfrm>
          <a:prstGeom prst="rect">
            <a:avLst/>
          </a:prstGeom>
        </p:spPr>
        <p:txBody>
          <a:bodyPr lIns="45719" tIns="45719" rIns="45719" bIns="45719"/>
          <a:lstStyle>
            <a:lvl1pPr>
              <a:defRPr sz="12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Title Slide">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20" name="Picture 7" descr="Picture 7"/>
          <p:cNvPicPr>
            <a:picLocks noChangeAspect="1"/>
          </p:cNvPicPr>
          <p:nvPr/>
        </p:nvPicPr>
        <p:blipFill>
          <a:blip r:embed="rId3" cstate="email">
            <a:extLst>
              <a:ext uri="{28A0092B-C50C-407E-A947-70E740481C1C}">
                <a14:useLocalDpi xmlns:a14="http://schemas.microsoft.com/office/drawing/2010/main"/>
              </a:ext>
            </a:extLst>
          </a:blip>
          <a:srcRect l="3613"/>
          <a:stretch>
            <a:fillRect/>
          </a:stretch>
        </p:blipFill>
        <p:spPr>
          <a:xfrm>
            <a:off x="-1" y="2670175"/>
            <a:ext cx="4037014" cy="4187825"/>
          </a:xfrm>
          <a:prstGeom prst="rect">
            <a:avLst/>
          </a:prstGeom>
          <a:ln w="12700">
            <a:miter lim="400000"/>
          </a:ln>
        </p:spPr>
      </p:pic>
      <p:pic>
        <p:nvPicPr>
          <p:cNvPr id="1021" name="Picture 6" descr="Picture 6"/>
          <p:cNvPicPr>
            <a:picLocks noChangeAspect="1"/>
          </p:cNvPicPr>
          <p:nvPr/>
        </p:nvPicPr>
        <p:blipFill>
          <a:blip r:embed="rId4" cstate="email">
            <a:extLst>
              <a:ext uri="{28A0092B-C50C-407E-A947-70E740481C1C}">
                <a14:useLocalDpi xmlns:a14="http://schemas.microsoft.com/office/drawing/2010/main"/>
              </a:ext>
            </a:extLst>
          </a:blip>
          <a:srcRect l="35640"/>
          <a:stretch>
            <a:fillRect/>
          </a:stretch>
        </p:blipFill>
        <p:spPr>
          <a:xfrm>
            <a:off x="0" y="2892425"/>
            <a:ext cx="1522413" cy="2365375"/>
          </a:xfrm>
          <a:prstGeom prst="rect">
            <a:avLst/>
          </a:prstGeom>
          <a:ln w="12700">
            <a:miter lim="400000"/>
          </a:ln>
        </p:spPr>
      </p:pic>
      <p:sp>
        <p:nvSpPr>
          <p:cNvPr id="1022" name="Oval 15"/>
          <p:cNvSpPr/>
          <p:nvPr/>
        </p:nvSpPr>
        <p:spPr>
          <a:xfrm>
            <a:off x="8609011" y="1676400"/>
            <a:ext cx="28194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lgn="l">
              <a:defRPr>
                <a:solidFill>
                  <a:srgbClr val="FFFFFF"/>
                </a:solidFill>
                <a:latin typeface="+mn-lt"/>
                <a:ea typeface="+mn-ea"/>
                <a:cs typeface="+mn-cs"/>
                <a:sym typeface="Arial"/>
              </a:defRPr>
            </a:pPr>
            <a:endParaRPr/>
          </a:p>
        </p:txBody>
      </p:sp>
      <p:pic>
        <p:nvPicPr>
          <p:cNvPr id="1023" name="Picture 8" descr="Picture 8"/>
          <p:cNvPicPr>
            <a:picLocks noChangeAspect="1"/>
          </p:cNvPicPr>
          <p:nvPr/>
        </p:nvPicPr>
        <p:blipFill>
          <a:blip r:embed="rId5" cstate="email">
            <a:extLst>
              <a:ext uri="{28A0092B-C50C-407E-A947-70E740481C1C}">
                <a14:useLocalDpi xmlns:a14="http://schemas.microsoft.com/office/drawing/2010/main"/>
              </a:ext>
            </a:extLst>
          </a:blip>
          <a:srcRect t="28812"/>
          <a:stretch>
            <a:fillRect/>
          </a:stretch>
        </p:blipFill>
        <p:spPr>
          <a:xfrm>
            <a:off x="7999413" y="0"/>
            <a:ext cx="1603376" cy="1141413"/>
          </a:xfrm>
          <a:prstGeom prst="rect">
            <a:avLst/>
          </a:prstGeom>
          <a:ln w="12700">
            <a:miter lim="400000"/>
          </a:ln>
        </p:spPr>
      </p:pic>
      <p:pic>
        <p:nvPicPr>
          <p:cNvPr id="1024" name="Picture 9" descr="Picture 9"/>
          <p:cNvPicPr>
            <a:picLocks noChangeAspect="1"/>
          </p:cNvPicPr>
          <p:nvPr/>
        </p:nvPicPr>
        <p:blipFill>
          <a:blip r:embed="rId6" cstate="email">
            <a:extLst>
              <a:ext uri="{28A0092B-C50C-407E-A947-70E740481C1C}">
                <a14:useLocalDpi xmlns:a14="http://schemas.microsoft.com/office/drawing/2010/main"/>
              </a:ext>
            </a:extLst>
          </a:blip>
          <a:srcRect b="23320"/>
          <a:stretch>
            <a:fillRect/>
          </a:stretch>
        </p:blipFill>
        <p:spPr>
          <a:xfrm>
            <a:off x="8605838" y="6096000"/>
            <a:ext cx="993776" cy="762000"/>
          </a:xfrm>
          <a:prstGeom prst="rect">
            <a:avLst/>
          </a:prstGeom>
          <a:ln w="12700">
            <a:miter lim="400000"/>
          </a:ln>
        </p:spPr>
      </p:pic>
      <p:sp>
        <p:nvSpPr>
          <p:cNvPr id="1025" name="Rectangle 13"/>
          <p:cNvSpPr/>
          <p:nvPr/>
        </p:nvSpPr>
        <p:spPr>
          <a:xfrm>
            <a:off x="10437813" y="0"/>
            <a:ext cx="685801" cy="1143000"/>
          </a:xfrm>
          <a:prstGeom prst="rect">
            <a:avLst/>
          </a:prstGeom>
          <a:solidFill>
            <a:srgbClr val="B01513"/>
          </a:solidFill>
          <a:ln w="12700">
            <a:miter lim="400000"/>
          </a:ln>
          <a:effectLst>
            <a:outerShdw blurRad="38100" dist="25400" dir="5400000" rotWithShape="0">
              <a:srgbClr val="000000">
                <a:alpha val="45000"/>
              </a:srgbClr>
            </a:outerShdw>
          </a:effectLst>
        </p:spPr>
        <p:txBody>
          <a:bodyPr lIns="45719" rIns="45719"/>
          <a:lstStyle/>
          <a:p>
            <a:pPr algn="l">
              <a:defRPr>
                <a:solidFill>
                  <a:srgbClr val="FFFFFF"/>
                </a:solidFill>
                <a:latin typeface="+mn-lt"/>
                <a:ea typeface="+mn-ea"/>
                <a:cs typeface="+mn-cs"/>
                <a:sym typeface="Arial"/>
              </a:defRPr>
            </a:pPr>
            <a:endParaRPr/>
          </a:p>
        </p:txBody>
      </p:sp>
      <p:sp>
        <p:nvSpPr>
          <p:cNvPr id="1026" name="Title Text"/>
          <p:cNvSpPr txBox="1">
            <a:spLocks noGrp="1"/>
          </p:cNvSpPr>
          <p:nvPr>
            <p:ph type="title"/>
          </p:nvPr>
        </p:nvSpPr>
        <p:spPr>
          <a:xfrm>
            <a:off x="1154954" y="1447800"/>
            <a:ext cx="8825660" cy="3329581"/>
          </a:xfrm>
          <a:prstGeom prst="rect">
            <a:avLst/>
          </a:prstGeom>
        </p:spPr>
        <p:txBody>
          <a:bodyPr lIns="45719" tIns="45719" rIns="45719" bIns="45719"/>
          <a:lstStyle>
            <a:lvl1pPr defTabSz="457200">
              <a:lnSpc>
                <a:spcPct val="100000"/>
              </a:lnSpc>
              <a:defRPr sz="7200" cap="none">
                <a:solidFill>
                  <a:schemeClr val="accent1">
                    <a:lumOff val="43609"/>
                  </a:schemeClr>
                </a:solidFill>
              </a:defRPr>
            </a:lvl1pPr>
          </a:lstStyle>
          <a:p>
            <a:r>
              <a:t>Title Text</a:t>
            </a:r>
          </a:p>
        </p:txBody>
      </p:sp>
      <p:sp>
        <p:nvSpPr>
          <p:cNvPr id="1027" name="Body Level One…"/>
          <p:cNvSpPr txBox="1">
            <a:spLocks noGrp="1"/>
          </p:cNvSpPr>
          <p:nvPr>
            <p:ph type="body" sz="quarter" idx="1"/>
          </p:nvPr>
        </p:nvSpPr>
        <p:spPr>
          <a:xfrm>
            <a:off x="1154954" y="4777380"/>
            <a:ext cx="8825660" cy="861421"/>
          </a:xfrm>
          <a:prstGeom prst="rect">
            <a:avLst/>
          </a:prstGeom>
        </p:spPr>
        <p:txBody>
          <a:bodyPr lIns="45719" tIns="45719" rIns="45719" bIns="45719"/>
          <a:lstStyle>
            <a:lvl1pPr marL="0" indent="0" defTabSz="457200">
              <a:lnSpc>
                <a:spcPct val="100000"/>
              </a:lnSpc>
              <a:spcBef>
                <a:spcPts val="1000"/>
              </a:spcBef>
              <a:buClrTx/>
              <a:buSzTx/>
              <a:buFontTx/>
              <a:buNone/>
              <a:defRPr sz="2000" cap="all">
                <a:solidFill>
                  <a:srgbClr val="8AD0D6"/>
                </a:solidFill>
              </a:defRPr>
            </a:lvl1pPr>
            <a:lvl2pPr marL="0" indent="457200" defTabSz="457200">
              <a:lnSpc>
                <a:spcPct val="100000"/>
              </a:lnSpc>
              <a:spcBef>
                <a:spcPts val="1000"/>
              </a:spcBef>
              <a:buClrTx/>
              <a:buSzTx/>
              <a:buFontTx/>
              <a:buNone/>
              <a:defRPr sz="2000" cap="all">
                <a:solidFill>
                  <a:srgbClr val="8AD0D6"/>
                </a:solidFill>
              </a:defRPr>
            </a:lvl2pPr>
            <a:lvl3pPr marL="0" indent="914400" defTabSz="457200">
              <a:lnSpc>
                <a:spcPct val="100000"/>
              </a:lnSpc>
              <a:spcBef>
                <a:spcPts val="1000"/>
              </a:spcBef>
              <a:buClrTx/>
              <a:buSzTx/>
              <a:buFontTx/>
              <a:buNone/>
              <a:defRPr sz="2000" cap="all">
                <a:solidFill>
                  <a:srgbClr val="8AD0D6"/>
                </a:solidFill>
              </a:defRPr>
            </a:lvl3pPr>
            <a:lvl4pPr marL="0" indent="1371600" defTabSz="457200">
              <a:lnSpc>
                <a:spcPct val="100000"/>
              </a:lnSpc>
              <a:spcBef>
                <a:spcPts val="1000"/>
              </a:spcBef>
              <a:buClrTx/>
              <a:buSzTx/>
              <a:buFontTx/>
              <a:buNone/>
              <a:defRPr sz="2000" cap="all">
                <a:solidFill>
                  <a:srgbClr val="8AD0D6"/>
                </a:solidFill>
              </a:defRPr>
            </a:lvl4pPr>
            <a:lvl5pPr marL="0" indent="1828800" defTabSz="457200">
              <a:lnSpc>
                <a:spcPct val="100000"/>
              </a:lnSpc>
              <a:spcBef>
                <a:spcPts val="1000"/>
              </a:spcBef>
              <a:buClrTx/>
              <a:buSzTx/>
              <a:buFontTx/>
              <a:buNone/>
              <a:defRPr sz="2000" cap="all">
                <a:solidFill>
                  <a:srgbClr val="8AD0D6"/>
                </a:solidFill>
              </a:defRPr>
            </a:lvl5pPr>
          </a:lstStyle>
          <a:p>
            <a:r>
              <a:t>Body Level One</a:t>
            </a:r>
          </a:p>
          <a:p>
            <a:pPr lvl="1"/>
            <a:r>
              <a:t>Body Level Two</a:t>
            </a:r>
          </a:p>
          <a:p>
            <a:pPr lvl="2"/>
            <a:r>
              <a:t>Body Level Three</a:t>
            </a:r>
          </a:p>
          <a:p>
            <a:pPr lvl="3"/>
            <a:r>
              <a:t>Body Level Four</a:t>
            </a:r>
          </a:p>
          <a:p>
            <a:pPr lvl="4"/>
            <a:r>
              <a:t>Body Level Five</a:t>
            </a:r>
          </a:p>
        </p:txBody>
      </p:sp>
      <p:sp>
        <p:nvSpPr>
          <p:cNvPr id="1028" name="Slide Number"/>
          <p:cNvSpPr txBox="1">
            <a:spLocks noGrp="1"/>
          </p:cNvSpPr>
          <p:nvPr>
            <p:ph type="sldNum" sz="quarter" idx="2"/>
          </p:nvPr>
        </p:nvSpPr>
        <p:spPr>
          <a:xfrm>
            <a:off x="10521350" y="577418"/>
            <a:ext cx="499677" cy="486208"/>
          </a:xfrm>
          <a:prstGeom prst="rect">
            <a:avLst/>
          </a:prstGeom>
        </p:spPr>
        <p:txBody>
          <a:bodyPr lIns="45719" tIns="45719" rIns="45719" bIns="45719" anchor="b"/>
          <a:lstStyle>
            <a:lvl1pPr algn="ctr">
              <a:defRPr sz="2800"/>
            </a:lvl1pPr>
          </a:lstStyle>
          <a:p>
            <a:fld id="{86CB4B4D-7CA3-9044-876B-883B54F8677D}" type="slidenum">
              <a:t>‹#›</a:t>
            </a:fld>
            <a:endParaRPr/>
          </a:p>
        </p:txBody>
      </p:sp>
    </p:spTree>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Title and Content">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35" name="Picture 7" descr="Picture 7"/>
          <p:cNvPicPr>
            <a:picLocks noChangeAspect="1"/>
          </p:cNvPicPr>
          <p:nvPr/>
        </p:nvPicPr>
        <p:blipFill>
          <a:blip r:embed="rId3" cstate="email">
            <a:extLst>
              <a:ext uri="{28A0092B-C50C-407E-A947-70E740481C1C}">
                <a14:useLocalDpi xmlns:a14="http://schemas.microsoft.com/office/drawing/2010/main"/>
              </a:ext>
            </a:extLst>
          </a:blip>
          <a:srcRect l="3613"/>
          <a:stretch>
            <a:fillRect/>
          </a:stretch>
        </p:blipFill>
        <p:spPr>
          <a:xfrm>
            <a:off x="-1" y="2670175"/>
            <a:ext cx="4037014" cy="4187825"/>
          </a:xfrm>
          <a:prstGeom prst="rect">
            <a:avLst/>
          </a:prstGeom>
          <a:ln w="12700">
            <a:miter lim="400000"/>
          </a:ln>
        </p:spPr>
      </p:pic>
      <p:pic>
        <p:nvPicPr>
          <p:cNvPr id="1036" name="Picture 6" descr="Picture 6"/>
          <p:cNvPicPr>
            <a:picLocks noChangeAspect="1"/>
          </p:cNvPicPr>
          <p:nvPr/>
        </p:nvPicPr>
        <p:blipFill>
          <a:blip r:embed="rId4" cstate="email">
            <a:extLst>
              <a:ext uri="{28A0092B-C50C-407E-A947-70E740481C1C}">
                <a14:useLocalDpi xmlns:a14="http://schemas.microsoft.com/office/drawing/2010/main"/>
              </a:ext>
            </a:extLst>
          </a:blip>
          <a:srcRect l="35640"/>
          <a:stretch>
            <a:fillRect/>
          </a:stretch>
        </p:blipFill>
        <p:spPr>
          <a:xfrm>
            <a:off x="0" y="2892425"/>
            <a:ext cx="1522413" cy="2365375"/>
          </a:xfrm>
          <a:prstGeom prst="rect">
            <a:avLst/>
          </a:prstGeom>
          <a:ln w="12700">
            <a:miter lim="400000"/>
          </a:ln>
        </p:spPr>
      </p:pic>
      <p:sp>
        <p:nvSpPr>
          <p:cNvPr id="1037" name="Oval 15"/>
          <p:cNvSpPr/>
          <p:nvPr/>
        </p:nvSpPr>
        <p:spPr>
          <a:xfrm>
            <a:off x="8609011" y="1676400"/>
            <a:ext cx="28194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lgn="l">
              <a:defRPr>
                <a:solidFill>
                  <a:srgbClr val="FFFFFF"/>
                </a:solidFill>
                <a:latin typeface="+mn-lt"/>
                <a:ea typeface="+mn-ea"/>
                <a:cs typeface="+mn-cs"/>
                <a:sym typeface="Arial"/>
              </a:defRPr>
            </a:pPr>
            <a:endParaRPr/>
          </a:p>
        </p:txBody>
      </p:sp>
      <p:pic>
        <p:nvPicPr>
          <p:cNvPr id="1038" name="Picture 8" descr="Picture 8"/>
          <p:cNvPicPr>
            <a:picLocks noChangeAspect="1"/>
          </p:cNvPicPr>
          <p:nvPr/>
        </p:nvPicPr>
        <p:blipFill>
          <a:blip r:embed="rId5" cstate="email">
            <a:extLst>
              <a:ext uri="{28A0092B-C50C-407E-A947-70E740481C1C}">
                <a14:useLocalDpi xmlns:a14="http://schemas.microsoft.com/office/drawing/2010/main"/>
              </a:ext>
            </a:extLst>
          </a:blip>
          <a:srcRect t="28812"/>
          <a:stretch>
            <a:fillRect/>
          </a:stretch>
        </p:blipFill>
        <p:spPr>
          <a:xfrm>
            <a:off x="7999413" y="0"/>
            <a:ext cx="1603376" cy="1141413"/>
          </a:xfrm>
          <a:prstGeom prst="rect">
            <a:avLst/>
          </a:prstGeom>
          <a:ln w="12700">
            <a:miter lim="400000"/>
          </a:ln>
        </p:spPr>
      </p:pic>
      <p:pic>
        <p:nvPicPr>
          <p:cNvPr id="1039" name="Picture 9" descr="Picture 9"/>
          <p:cNvPicPr>
            <a:picLocks noChangeAspect="1"/>
          </p:cNvPicPr>
          <p:nvPr/>
        </p:nvPicPr>
        <p:blipFill>
          <a:blip r:embed="rId6" cstate="email">
            <a:extLst>
              <a:ext uri="{28A0092B-C50C-407E-A947-70E740481C1C}">
                <a14:useLocalDpi xmlns:a14="http://schemas.microsoft.com/office/drawing/2010/main"/>
              </a:ext>
            </a:extLst>
          </a:blip>
          <a:srcRect b="23320"/>
          <a:stretch>
            <a:fillRect/>
          </a:stretch>
        </p:blipFill>
        <p:spPr>
          <a:xfrm>
            <a:off x="8605838" y="6096000"/>
            <a:ext cx="993776" cy="762000"/>
          </a:xfrm>
          <a:prstGeom prst="rect">
            <a:avLst/>
          </a:prstGeom>
          <a:ln w="12700">
            <a:miter lim="400000"/>
          </a:ln>
        </p:spPr>
      </p:pic>
      <p:sp>
        <p:nvSpPr>
          <p:cNvPr id="1040" name="Rectangle 13"/>
          <p:cNvSpPr/>
          <p:nvPr/>
        </p:nvSpPr>
        <p:spPr>
          <a:xfrm>
            <a:off x="10437813" y="0"/>
            <a:ext cx="685801" cy="1143000"/>
          </a:xfrm>
          <a:prstGeom prst="rect">
            <a:avLst/>
          </a:prstGeom>
          <a:solidFill>
            <a:srgbClr val="B01513"/>
          </a:solidFill>
          <a:ln w="12700">
            <a:miter lim="400000"/>
          </a:ln>
          <a:effectLst>
            <a:outerShdw blurRad="38100" dist="25400" dir="5400000" rotWithShape="0">
              <a:srgbClr val="000000">
                <a:alpha val="45000"/>
              </a:srgbClr>
            </a:outerShdw>
          </a:effectLst>
        </p:spPr>
        <p:txBody>
          <a:bodyPr lIns="45719" rIns="45719"/>
          <a:lstStyle/>
          <a:p>
            <a:pPr algn="l">
              <a:defRPr>
                <a:solidFill>
                  <a:srgbClr val="FFFFFF"/>
                </a:solidFill>
                <a:latin typeface="+mn-lt"/>
                <a:ea typeface="+mn-ea"/>
                <a:cs typeface="+mn-cs"/>
                <a:sym typeface="Arial"/>
              </a:defRPr>
            </a:pPr>
            <a:endParaRPr/>
          </a:p>
        </p:txBody>
      </p:sp>
      <p:sp>
        <p:nvSpPr>
          <p:cNvPr id="1041" name="Title Text"/>
          <p:cNvSpPr txBox="1">
            <a:spLocks noGrp="1"/>
          </p:cNvSpPr>
          <p:nvPr>
            <p:ph type="title"/>
          </p:nvPr>
        </p:nvSpPr>
        <p:spPr>
          <a:xfrm>
            <a:off x="646112" y="452437"/>
            <a:ext cx="9404351" cy="1400176"/>
          </a:xfrm>
          <a:prstGeom prst="rect">
            <a:avLst/>
          </a:prstGeom>
        </p:spPr>
        <p:txBody>
          <a:bodyPr lIns="45719" tIns="45719" rIns="45719" bIns="45719" anchor="t"/>
          <a:lstStyle>
            <a:lvl1pPr defTabSz="457200">
              <a:lnSpc>
                <a:spcPct val="100000"/>
              </a:lnSpc>
              <a:defRPr sz="4200" cap="none">
                <a:solidFill>
                  <a:schemeClr val="accent1">
                    <a:lumOff val="43609"/>
                  </a:schemeClr>
                </a:solidFill>
              </a:defRPr>
            </a:lvl1pPr>
          </a:lstStyle>
          <a:p>
            <a:r>
              <a:t>Title Text</a:t>
            </a:r>
          </a:p>
        </p:txBody>
      </p:sp>
      <p:sp>
        <p:nvSpPr>
          <p:cNvPr id="1042" name="Body Level One…"/>
          <p:cNvSpPr txBox="1">
            <a:spLocks noGrp="1"/>
          </p:cNvSpPr>
          <p:nvPr>
            <p:ph type="body" idx="1"/>
          </p:nvPr>
        </p:nvSpPr>
        <p:spPr>
          <a:xfrm>
            <a:off x="1103312" y="2052638"/>
            <a:ext cx="8947151" cy="4195763"/>
          </a:xfrm>
          <a:prstGeom prst="rect">
            <a:avLst/>
          </a:prstGeom>
        </p:spPr>
        <p:txBody>
          <a:bodyPr lIns="45719" tIns="45719" rIns="45719" bIns="45719"/>
          <a:lstStyle>
            <a:lvl1pPr marL="342900" indent="-342900" defTabSz="457200">
              <a:lnSpc>
                <a:spcPct val="100000"/>
              </a:lnSpc>
              <a:spcBef>
                <a:spcPts val="1000"/>
              </a:spcBef>
              <a:buClr>
                <a:srgbClr val="8AD0D6"/>
              </a:buClr>
              <a:buSzPct val="80000"/>
              <a:buFontTx/>
              <a:buChar char=""/>
              <a:defRPr sz="2000"/>
            </a:lvl1pPr>
            <a:lvl2pPr marL="774700" indent="-317500" defTabSz="457200">
              <a:lnSpc>
                <a:spcPct val="100000"/>
              </a:lnSpc>
              <a:spcBef>
                <a:spcPts val="1000"/>
              </a:spcBef>
              <a:buClr>
                <a:srgbClr val="8AD0D6"/>
              </a:buClr>
              <a:buSzPct val="80000"/>
              <a:buFontTx/>
              <a:buChar char=""/>
              <a:defRPr sz="2000"/>
            </a:lvl2pPr>
            <a:lvl3pPr marL="1200150" indent="-285750" defTabSz="457200">
              <a:lnSpc>
                <a:spcPct val="100000"/>
              </a:lnSpc>
              <a:spcBef>
                <a:spcPts val="1000"/>
              </a:spcBef>
              <a:buClr>
                <a:srgbClr val="8AD0D6"/>
              </a:buClr>
              <a:buSzPct val="80000"/>
              <a:buFontTx/>
              <a:buChar char=""/>
              <a:defRPr sz="2000"/>
            </a:lvl3pPr>
            <a:lvl4pPr marL="1698171" indent="-326571" defTabSz="457200">
              <a:lnSpc>
                <a:spcPct val="100000"/>
              </a:lnSpc>
              <a:spcBef>
                <a:spcPts val="1000"/>
              </a:spcBef>
              <a:buClr>
                <a:srgbClr val="8AD0D6"/>
              </a:buClr>
              <a:buSzPct val="80000"/>
              <a:buFontTx/>
              <a:buChar char=""/>
              <a:defRPr sz="2000"/>
            </a:lvl4pPr>
            <a:lvl5pPr marL="2155371" indent="-326571" defTabSz="457200">
              <a:lnSpc>
                <a:spcPct val="100000"/>
              </a:lnSpc>
              <a:spcBef>
                <a:spcPts val="1000"/>
              </a:spcBef>
              <a:buClr>
                <a:srgbClr val="8AD0D6"/>
              </a:buClr>
              <a:buSzPct val="80000"/>
              <a:buFontTx/>
              <a:buChar char=""/>
              <a:defRPr sz="2000"/>
            </a:lvl5pPr>
          </a:lstStyle>
          <a:p>
            <a:r>
              <a:t>Body Level One</a:t>
            </a:r>
          </a:p>
          <a:p>
            <a:pPr lvl="1"/>
            <a:r>
              <a:t>Body Level Two</a:t>
            </a:r>
          </a:p>
          <a:p>
            <a:pPr lvl="2"/>
            <a:r>
              <a:t>Body Level Three</a:t>
            </a:r>
          </a:p>
          <a:p>
            <a:pPr lvl="3"/>
            <a:r>
              <a:t>Body Level Four</a:t>
            </a:r>
          </a:p>
          <a:p>
            <a:pPr lvl="4"/>
            <a:r>
              <a:t>Body Level Five</a:t>
            </a:r>
          </a:p>
        </p:txBody>
      </p:sp>
      <p:sp>
        <p:nvSpPr>
          <p:cNvPr id="1043" name="Slide Number"/>
          <p:cNvSpPr txBox="1">
            <a:spLocks noGrp="1"/>
          </p:cNvSpPr>
          <p:nvPr>
            <p:ph type="sldNum" sz="quarter" idx="2"/>
          </p:nvPr>
        </p:nvSpPr>
        <p:spPr>
          <a:xfrm>
            <a:off x="10521350" y="577418"/>
            <a:ext cx="499677" cy="486208"/>
          </a:xfrm>
          <a:prstGeom prst="rect">
            <a:avLst/>
          </a:prstGeom>
        </p:spPr>
        <p:txBody>
          <a:bodyPr lIns="45719" tIns="45719" rIns="45719" bIns="45719" anchor="b"/>
          <a:lstStyle>
            <a:lvl1pPr algn="ctr">
              <a:defRPr sz="2800"/>
            </a:lvl1pPr>
          </a:lstStyle>
          <a:p>
            <a:fld id="{86CB4B4D-7CA3-9044-876B-883B54F8677D}" type="slidenum">
              <a:t>‹#›</a:t>
            </a:fld>
            <a:endParaRPr/>
          </a:p>
        </p:txBody>
      </p:sp>
    </p:spTree>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Title and Content 0">
    <p:bg>
      <p:bgPr>
        <a:solidFill>
          <a:srgbClr val="000000"/>
        </a:solidFill>
        <a:effectLst/>
      </p:bgPr>
    </p:bg>
    <p:spTree>
      <p:nvGrpSpPr>
        <p:cNvPr id="1" name=""/>
        <p:cNvGrpSpPr/>
        <p:nvPr/>
      </p:nvGrpSpPr>
      <p:grpSpPr>
        <a:xfrm>
          <a:off x="0" y="0"/>
          <a:ext cx="0" cy="0"/>
          <a:chOff x="0" y="0"/>
          <a:chExt cx="0" cy="0"/>
        </a:xfrm>
      </p:grpSpPr>
      <p:sp>
        <p:nvSpPr>
          <p:cNvPr id="1050" name="Title Text"/>
          <p:cNvSpPr txBox="1">
            <a:spLocks noGrp="1"/>
          </p:cNvSpPr>
          <p:nvPr>
            <p:ph type="title"/>
          </p:nvPr>
        </p:nvSpPr>
        <p:spPr>
          <a:xfrm>
            <a:off x="646112" y="452437"/>
            <a:ext cx="9404351" cy="1400176"/>
          </a:xfrm>
          <a:prstGeom prst="rect">
            <a:avLst/>
          </a:prstGeom>
        </p:spPr>
        <p:txBody>
          <a:bodyPr lIns="45719" tIns="45719" rIns="45719" bIns="45719" anchor="t"/>
          <a:lstStyle>
            <a:lvl1pPr defTabSz="457200">
              <a:lnSpc>
                <a:spcPct val="100000"/>
              </a:lnSpc>
              <a:defRPr sz="4200" cap="none">
                <a:solidFill>
                  <a:schemeClr val="accent1">
                    <a:lumOff val="43609"/>
                  </a:schemeClr>
                </a:solidFill>
              </a:defRPr>
            </a:lvl1pPr>
          </a:lstStyle>
          <a:p>
            <a:r>
              <a:t>Title Text</a:t>
            </a:r>
          </a:p>
        </p:txBody>
      </p:sp>
      <p:sp>
        <p:nvSpPr>
          <p:cNvPr id="1051" name="Body Level One…"/>
          <p:cNvSpPr txBox="1">
            <a:spLocks noGrp="1"/>
          </p:cNvSpPr>
          <p:nvPr>
            <p:ph type="body" idx="1"/>
          </p:nvPr>
        </p:nvSpPr>
        <p:spPr>
          <a:xfrm>
            <a:off x="1103312" y="2052638"/>
            <a:ext cx="8947151" cy="4195763"/>
          </a:xfrm>
          <a:prstGeom prst="rect">
            <a:avLst/>
          </a:prstGeom>
        </p:spPr>
        <p:txBody>
          <a:bodyPr lIns="45719" tIns="45719" rIns="45719" bIns="45719"/>
          <a:lstStyle>
            <a:lvl1pPr marL="342900" indent="-342900" defTabSz="457200">
              <a:lnSpc>
                <a:spcPct val="100000"/>
              </a:lnSpc>
              <a:spcBef>
                <a:spcPts val="1000"/>
              </a:spcBef>
              <a:buClr>
                <a:srgbClr val="8AD0D6"/>
              </a:buClr>
              <a:buSzPct val="80000"/>
              <a:buFontTx/>
              <a:buChar char=""/>
              <a:defRPr sz="2000"/>
            </a:lvl1pPr>
            <a:lvl2pPr marL="774700" indent="-317500" defTabSz="457200">
              <a:lnSpc>
                <a:spcPct val="100000"/>
              </a:lnSpc>
              <a:spcBef>
                <a:spcPts val="1000"/>
              </a:spcBef>
              <a:buClr>
                <a:srgbClr val="8AD0D6"/>
              </a:buClr>
              <a:buSzPct val="80000"/>
              <a:buFontTx/>
              <a:buChar char=""/>
              <a:defRPr sz="2000"/>
            </a:lvl2pPr>
            <a:lvl3pPr marL="1200150" indent="-285750" defTabSz="457200">
              <a:lnSpc>
                <a:spcPct val="100000"/>
              </a:lnSpc>
              <a:spcBef>
                <a:spcPts val="1000"/>
              </a:spcBef>
              <a:buClr>
                <a:srgbClr val="8AD0D6"/>
              </a:buClr>
              <a:buSzPct val="80000"/>
              <a:buFontTx/>
              <a:buChar char=""/>
              <a:defRPr sz="2000"/>
            </a:lvl3pPr>
            <a:lvl4pPr marL="1698171" indent="-326571" defTabSz="457200">
              <a:lnSpc>
                <a:spcPct val="100000"/>
              </a:lnSpc>
              <a:spcBef>
                <a:spcPts val="1000"/>
              </a:spcBef>
              <a:buClr>
                <a:srgbClr val="8AD0D6"/>
              </a:buClr>
              <a:buSzPct val="80000"/>
              <a:buFontTx/>
              <a:buChar char=""/>
              <a:defRPr sz="2000"/>
            </a:lvl4pPr>
            <a:lvl5pPr marL="2155371" indent="-326571" defTabSz="457200">
              <a:lnSpc>
                <a:spcPct val="100000"/>
              </a:lnSpc>
              <a:spcBef>
                <a:spcPts val="1000"/>
              </a:spcBef>
              <a:buClr>
                <a:srgbClr val="8AD0D6"/>
              </a:buClr>
              <a:buSzPct val="80000"/>
              <a:buFontTx/>
              <a:buChar char=""/>
              <a:defRPr sz="2000"/>
            </a:lvl5pPr>
          </a:lstStyle>
          <a:p>
            <a:r>
              <a:t>Body Level One</a:t>
            </a:r>
          </a:p>
          <a:p>
            <a:pPr lvl="1"/>
            <a:r>
              <a:t>Body Level Two</a:t>
            </a:r>
          </a:p>
          <a:p>
            <a:pPr lvl="2"/>
            <a:r>
              <a:t>Body Level Three</a:t>
            </a:r>
          </a:p>
          <a:p>
            <a:pPr lvl="3"/>
            <a:r>
              <a:t>Body Level Four</a:t>
            </a:r>
          </a:p>
          <a:p>
            <a:pPr lvl="4"/>
            <a:r>
              <a:t>Body Level Five</a:t>
            </a:r>
          </a:p>
        </p:txBody>
      </p:sp>
      <p:sp>
        <p:nvSpPr>
          <p:cNvPr id="1052" name="Slide Number"/>
          <p:cNvSpPr txBox="1">
            <a:spLocks noGrp="1"/>
          </p:cNvSpPr>
          <p:nvPr>
            <p:ph type="sldNum" sz="quarter" idx="2"/>
          </p:nvPr>
        </p:nvSpPr>
        <p:spPr>
          <a:xfrm>
            <a:off x="10521350" y="577418"/>
            <a:ext cx="499677" cy="486208"/>
          </a:xfrm>
          <a:prstGeom prst="rect">
            <a:avLst/>
          </a:prstGeom>
        </p:spPr>
        <p:txBody>
          <a:bodyPr lIns="45719" tIns="45719" rIns="45719" bIns="45719" anchor="b"/>
          <a:lstStyle>
            <a:lvl1pPr algn="ctr">
              <a:defRPr sz="2800"/>
            </a:lvl1pPr>
          </a:lstStyle>
          <a:p>
            <a:fld id="{86CB4B4D-7CA3-9044-876B-883B54F8677D}" type="slidenum">
              <a:t>‹#›</a:t>
            </a:fld>
            <a:endParaRPr/>
          </a:p>
        </p:txBody>
      </p:sp>
    </p:spTree>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Section Header">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59" name="Picture 7" descr="Picture 7"/>
          <p:cNvPicPr>
            <a:picLocks noChangeAspect="1"/>
          </p:cNvPicPr>
          <p:nvPr/>
        </p:nvPicPr>
        <p:blipFill>
          <a:blip r:embed="rId3" cstate="email">
            <a:extLst>
              <a:ext uri="{28A0092B-C50C-407E-A947-70E740481C1C}">
                <a14:useLocalDpi xmlns:a14="http://schemas.microsoft.com/office/drawing/2010/main"/>
              </a:ext>
            </a:extLst>
          </a:blip>
          <a:srcRect l="3613"/>
          <a:stretch>
            <a:fillRect/>
          </a:stretch>
        </p:blipFill>
        <p:spPr>
          <a:xfrm>
            <a:off x="-1" y="2670175"/>
            <a:ext cx="4037014" cy="4187825"/>
          </a:xfrm>
          <a:prstGeom prst="rect">
            <a:avLst/>
          </a:prstGeom>
          <a:ln w="12700">
            <a:miter lim="400000"/>
          </a:ln>
        </p:spPr>
      </p:pic>
      <p:pic>
        <p:nvPicPr>
          <p:cNvPr id="1060" name="Picture 6" descr="Picture 6"/>
          <p:cNvPicPr>
            <a:picLocks noChangeAspect="1"/>
          </p:cNvPicPr>
          <p:nvPr/>
        </p:nvPicPr>
        <p:blipFill>
          <a:blip r:embed="rId4" cstate="email">
            <a:extLst>
              <a:ext uri="{28A0092B-C50C-407E-A947-70E740481C1C}">
                <a14:useLocalDpi xmlns:a14="http://schemas.microsoft.com/office/drawing/2010/main"/>
              </a:ext>
            </a:extLst>
          </a:blip>
          <a:srcRect l="35640"/>
          <a:stretch>
            <a:fillRect/>
          </a:stretch>
        </p:blipFill>
        <p:spPr>
          <a:xfrm>
            <a:off x="0" y="2892425"/>
            <a:ext cx="1522413" cy="2365375"/>
          </a:xfrm>
          <a:prstGeom prst="rect">
            <a:avLst/>
          </a:prstGeom>
          <a:ln w="12700">
            <a:miter lim="400000"/>
          </a:ln>
        </p:spPr>
      </p:pic>
      <p:sp>
        <p:nvSpPr>
          <p:cNvPr id="1061" name="Oval 15"/>
          <p:cNvSpPr/>
          <p:nvPr/>
        </p:nvSpPr>
        <p:spPr>
          <a:xfrm>
            <a:off x="8609011" y="1676400"/>
            <a:ext cx="28194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lgn="l">
              <a:defRPr>
                <a:solidFill>
                  <a:srgbClr val="FFFFFF"/>
                </a:solidFill>
                <a:latin typeface="+mn-lt"/>
                <a:ea typeface="+mn-ea"/>
                <a:cs typeface="+mn-cs"/>
                <a:sym typeface="Arial"/>
              </a:defRPr>
            </a:pPr>
            <a:endParaRPr/>
          </a:p>
        </p:txBody>
      </p:sp>
      <p:pic>
        <p:nvPicPr>
          <p:cNvPr id="1062" name="Picture 8" descr="Picture 8"/>
          <p:cNvPicPr>
            <a:picLocks noChangeAspect="1"/>
          </p:cNvPicPr>
          <p:nvPr/>
        </p:nvPicPr>
        <p:blipFill>
          <a:blip r:embed="rId5" cstate="email">
            <a:extLst>
              <a:ext uri="{28A0092B-C50C-407E-A947-70E740481C1C}">
                <a14:useLocalDpi xmlns:a14="http://schemas.microsoft.com/office/drawing/2010/main"/>
              </a:ext>
            </a:extLst>
          </a:blip>
          <a:srcRect t="28812"/>
          <a:stretch>
            <a:fillRect/>
          </a:stretch>
        </p:blipFill>
        <p:spPr>
          <a:xfrm>
            <a:off x="7999413" y="0"/>
            <a:ext cx="1603376" cy="1141413"/>
          </a:xfrm>
          <a:prstGeom prst="rect">
            <a:avLst/>
          </a:prstGeom>
          <a:ln w="12700">
            <a:miter lim="400000"/>
          </a:ln>
        </p:spPr>
      </p:pic>
      <p:pic>
        <p:nvPicPr>
          <p:cNvPr id="1063" name="Picture 9" descr="Picture 9"/>
          <p:cNvPicPr>
            <a:picLocks noChangeAspect="1"/>
          </p:cNvPicPr>
          <p:nvPr/>
        </p:nvPicPr>
        <p:blipFill>
          <a:blip r:embed="rId6" cstate="email">
            <a:extLst>
              <a:ext uri="{28A0092B-C50C-407E-A947-70E740481C1C}">
                <a14:useLocalDpi xmlns:a14="http://schemas.microsoft.com/office/drawing/2010/main"/>
              </a:ext>
            </a:extLst>
          </a:blip>
          <a:srcRect b="23320"/>
          <a:stretch>
            <a:fillRect/>
          </a:stretch>
        </p:blipFill>
        <p:spPr>
          <a:xfrm>
            <a:off x="8605838" y="6096000"/>
            <a:ext cx="993776" cy="762000"/>
          </a:xfrm>
          <a:prstGeom prst="rect">
            <a:avLst/>
          </a:prstGeom>
          <a:ln w="12700">
            <a:miter lim="400000"/>
          </a:ln>
        </p:spPr>
      </p:pic>
      <p:sp>
        <p:nvSpPr>
          <p:cNvPr id="1064" name="Rectangle 13"/>
          <p:cNvSpPr/>
          <p:nvPr/>
        </p:nvSpPr>
        <p:spPr>
          <a:xfrm>
            <a:off x="10437813" y="0"/>
            <a:ext cx="685801" cy="1143000"/>
          </a:xfrm>
          <a:prstGeom prst="rect">
            <a:avLst/>
          </a:prstGeom>
          <a:solidFill>
            <a:srgbClr val="B01513"/>
          </a:solidFill>
          <a:ln w="12700">
            <a:miter lim="400000"/>
          </a:ln>
          <a:effectLst>
            <a:outerShdw blurRad="38100" dist="25400" dir="5400000" rotWithShape="0">
              <a:srgbClr val="000000">
                <a:alpha val="45000"/>
              </a:srgbClr>
            </a:outerShdw>
          </a:effectLst>
        </p:spPr>
        <p:txBody>
          <a:bodyPr lIns="45719" rIns="45719"/>
          <a:lstStyle/>
          <a:p>
            <a:pPr algn="l">
              <a:defRPr>
                <a:solidFill>
                  <a:srgbClr val="FFFFFF"/>
                </a:solidFill>
                <a:latin typeface="+mn-lt"/>
                <a:ea typeface="+mn-ea"/>
                <a:cs typeface="+mn-cs"/>
                <a:sym typeface="Arial"/>
              </a:defRPr>
            </a:pPr>
            <a:endParaRPr/>
          </a:p>
        </p:txBody>
      </p:sp>
      <p:sp>
        <p:nvSpPr>
          <p:cNvPr id="1065" name="Title Text"/>
          <p:cNvSpPr txBox="1">
            <a:spLocks noGrp="1"/>
          </p:cNvSpPr>
          <p:nvPr>
            <p:ph type="title"/>
          </p:nvPr>
        </p:nvSpPr>
        <p:spPr>
          <a:xfrm>
            <a:off x="1154955" y="2861733"/>
            <a:ext cx="8825658" cy="1915648"/>
          </a:xfrm>
          <a:prstGeom prst="rect">
            <a:avLst/>
          </a:prstGeom>
        </p:spPr>
        <p:txBody>
          <a:bodyPr lIns="45719" tIns="45719" rIns="45719" bIns="45719"/>
          <a:lstStyle>
            <a:lvl1pPr defTabSz="457200">
              <a:lnSpc>
                <a:spcPct val="100000"/>
              </a:lnSpc>
              <a:defRPr sz="4000" cap="none">
                <a:solidFill>
                  <a:schemeClr val="accent1">
                    <a:lumOff val="43609"/>
                  </a:schemeClr>
                </a:solidFill>
              </a:defRPr>
            </a:lvl1pPr>
          </a:lstStyle>
          <a:p>
            <a:r>
              <a:t>Title Text</a:t>
            </a:r>
          </a:p>
        </p:txBody>
      </p:sp>
      <p:sp>
        <p:nvSpPr>
          <p:cNvPr id="1066" name="Body Level One…"/>
          <p:cNvSpPr txBox="1">
            <a:spLocks noGrp="1"/>
          </p:cNvSpPr>
          <p:nvPr>
            <p:ph type="body" sz="quarter" idx="1"/>
          </p:nvPr>
        </p:nvSpPr>
        <p:spPr>
          <a:xfrm>
            <a:off x="1154954" y="4777380"/>
            <a:ext cx="8825660" cy="860401"/>
          </a:xfrm>
          <a:prstGeom prst="rect">
            <a:avLst/>
          </a:prstGeom>
        </p:spPr>
        <p:txBody>
          <a:bodyPr lIns="45719" tIns="45719" rIns="45719" bIns="45719"/>
          <a:lstStyle>
            <a:lvl1pPr marL="0" indent="0" defTabSz="457200">
              <a:lnSpc>
                <a:spcPct val="100000"/>
              </a:lnSpc>
              <a:spcBef>
                <a:spcPts val="1000"/>
              </a:spcBef>
              <a:buClrTx/>
              <a:buSzTx/>
              <a:buFontTx/>
              <a:buNone/>
              <a:defRPr sz="2000" cap="all">
                <a:solidFill>
                  <a:srgbClr val="8AD0D6"/>
                </a:solidFill>
              </a:defRPr>
            </a:lvl1pPr>
            <a:lvl2pPr marL="0" indent="457200" defTabSz="457200">
              <a:lnSpc>
                <a:spcPct val="100000"/>
              </a:lnSpc>
              <a:spcBef>
                <a:spcPts val="1000"/>
              </a:spcBef>
              <a:buClrTx/>
              <a:buSzTx/>
              <a:buFontTx/>
              <a:buNone/>
              <a:defRPr sz="2000" cap="all">
                <a:solidFill>
                  <a:srgbClr val="8AD0D6"/>
                </a:solidFill>
              </a:defRPr>
            </a:lvl2pPr>
            <a:lvl3pPr marL="0" indent="914400" defTabSz="457200">
              <a:lnSpc>
                <a:spcPct val="100000"/>
              </a:lnSpc>
              <a:spcBef>
                <a:spcPts val="1000"/>
              </a:spcBef>
              <a:buClrTx/>
              <a:buSzTx/>
              <a:buFontTx/>
              <a:buNone/>
              <a:defRPr sz="2000" cap="all">
                <a:solidFill>
                  <a:srgbClr val="8AD0D6"/>
                </a:solidFill>
              </a:defRPr>
            </a:lvl3pPr>
            <a:lvl4pPr marL="0" indent="1371600" defTabSz="457200">
              <a:lnSpc>
                <a:spcPct val="100000"/>
              </a:lnSpc>
              <a:spcBef>
                <a:spcPts val="1000"/>
              </a:spcBef>
              <a:buClrTx/>
              <a:buSzTx/>
              <a:buFontTx/>
              <a:buNone/>
              <a:defRPr sz="2000" cap="all">
                <a:solidFill>
                  <a:srgbClr val="8AD0D6"/>
                </a:solidFill>
              </a:defRPr>
            </a:lvl4pPr>
            <a:lvl5pPr marL="0" indent="1828800" defTabSz="457200">
              <a:lnSpc>
                <a:spcPct val="100000"/>
              </a:lnSpc>
              <a:spcBef>
                <a:spcPts val="1000"/>
              </a:spcBef>
              <a:buClrTx/>
              <a:buSzTx/>
              <a:buFontTx/>
              <a:buNone/>
              <a:defRPr sz="2000" cap="all">
                <a:solidFill>
                  <a:srgbClr val="8AD0D6"/>
                </a:solidFill>
              </a:defRPr>
            </a:lvl5pPr>
          </a:lstStyle>
          <a:p>
            <a:r>
              <a:t>Body Level One</a:t>
            </a:r>
          </a:p>
          <a:p>
            <a:pPr lvl="1"/>
            <a:r>
              <a:t>Body Level Two</a:t>
            </a:r>
          </a:p>
          <a:p>
            <a:pPr lvl="2"/>
            <a:r>
              <a:t>Body Level Three</a:t>
            </a:r>
          </a:p>
          <a:p>
            <a:pPr lvl="3"/>
            <a:r>
              <a:t>Body Level Four</a:t>
            </a:r>
          </a:p>
          <a:p>
            <a:pPr lvl="4"/>
            <a:r>
              <a:t>Body Level Five</a:t>
            </a:r>
          </a:p>
        </p:txBody>
      </p:sp>
      <p:sp>
        <p:nvSpPr>
          <p:cNvPr id="1067" name="Slide Number"/>
          <p:cNvSpPr txBox="1">
            <a:spLocks noGrp="1"/>
          </p:cNvSpPr>
          <p:nvPr>
            <p:ph type="sldNum" sz="quarter" idx="2"/>
          </p:nvPr>
        </p:nvSpPr>
        <p:spPr>
          <a:xfrm>
            <a:off x="10521350" y="577418"/>
            <a:ext cx="499677" cy="486208"/>
          </a:xfrm>
          <a:prstGeom prst="rect">
            <a:avLst/>
          </a:prstGeom>
        </p:spPr>
        <p:txBody>
          <a:bodyPr lIns="45719" tIns="45719" rIns="45719" bIns="45719" anchor="b"/>
          <a:lstStyle>
            <a:lvl1pPr algn="ctr">
              <a:defRPr sz="2800"/>
            </a:lvl1pPr>
          </a:lstStyle>
          <a:p>
            <a:fld id="{86CB4B4D-7CA3-9044-876B-883B54F8677D}" type="slidenum">
              <a:t>‹#›</a:t>
            </a:fld>
            <a:endParaRPr/>
          </a:p>
        </p:txBody>
      </p:sp>
    </p:spTree>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Two Content">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74" name="Picture 7" descr="Picture 7"/>
          <p:cNvPicPr>
            <a:picLocks noChangeAspect="1"/>
          </p:cNvPicPr>
          <p:nvPr/>
        </p:nvPicPr>
        <p:blipFill>
          <a:blip r:embed="rId3" cstate="email">
            <a:extLst>
              <a:ext uri="{28A0092B-C50C-407E-A947-70E740481C1C}">
                <a14:useLocalDpi xmlns:a14="http://schemas.microsoft.com/office/drawing/2010/main"/>
              </a:ext>
            </a:extLst>
          </a:blip>
          <a:srcRect l="3613"/>
          <a:stretch>
            <a:fillRect/>
          </a:stretch>
        </p:blipFill>
        <p:spPr>
          <a:xfrm>
            <a:off x="-1" y="2670175"/>
            <a:ext cx="4037014" cy="4187825"/>
          </a:xfrm>
          <a:prstGeom prst="rect">
            <a:avLst/>
          </a:prstGeom>
          <a:ln w="12700">
            <a:miter lim="400000"/>
          </a:ln>
        </p:spPr>
      </p:pic>
      <p:pic>
        <p:nvPicPr>
          <p:cNvPr id="1075" name="Picture 6" descr="Picture 6"/>
          <p:cNvPicPr>
            <a:picLocks noChangeAspect="1"/>
          </p:cNvPicPr>
          <p:nvPr/>
        </p:nvPicPr>
        <p:blipFill>
          <a:blip r:embed="rId4" cstate="email">
            <a:extLst>
              <a:ext uri="{28A0092B-C50C-407E-A947-70E740481C1C}">
                <a14:useLocalDpi xmlns:a14="http://schemas.microsoft.com/office/drawing/2010/main"/>
              </a:ext>
            </a:extLst>
          </a:blip>
          <a:srcRect l="35640"/>
          <a:stretch>
            <a:fillRect/>
          </a:stretch>
        </p:blipFill>
        <p:spPr>
          <a:xfrm>
            <a:off x="0" y="2892425"/>
            <a:ext cx="1522413" cy="2365375"/>
          </a:xfrm>
          <a:prstGeom prst="rect">
            <a:avLst/>
          </a:prstGeom>
          <a:ln w="12700">
            <a:miter lim="400000"/>
          </a:ln>
        </p:spPr>
      </p:pic>
      <p:sp>
        <p:nvSpPr>
          <p:cNvPr id="1076" name="Oval 15"/>
          <p:cNvSpPr/>
          <p:nvPr/>
        </p:nvSpPr>
        <p:spPr>
          <a:xfrm>
            <a:off x="8609011" y="1676400"/>
            <a:ext cx="28194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lgn="l">
              <a:defRPr>
                <a:solidFill>
                  <a:srgbClr val="FFFFFF"/>
                </a:solidFill>
                <a:latin typeface="+mn-lt"/>
                <a:ea typeface="+mn-ea"/>
                <a:cs typeface="+mn-cs"/>
                <a:sym typeface="Arial"/>
              </a:defRPr>
            </a:pPr>
            <a:endParaRPr/>
          </a:p>
        </p:txBody>
      </p:sp>
      <p:pic>
        <p:nvPicPr>
          <p:cNvPr id="1077" name="Picture 8" descr="Picture 8"/>
          <p:cNvPicPr>
            <a:picLocks noChangeAspect="1"/>
          </p:cNvPicPr>
          <p:nvPr/>
        </p:nvPicPr>
        <p:blipFill>
          <a:blip r:embed="rId5" cstate="email">
            <a:extLst>
              <a:ext uri="{28A0092B-C50C-407E-A947-70E740481C1C}">
                <a14:useLocalDpi xmlns:a14="http://schemas.microsoft.com/office/drawing/2010/main"/>
              </a:ext>
            </a:extLst>
          </a:blip>
          <a:srcRect t="28812"/>
          <a:stretch>
            <a:fillRect/>
          </a:stretch>
        </p:blipFill>
        <p:spPr>
          <a:xfrm>
            <a:off x="7999413" y="0"/>
            <a:ext cx="1603376" cy="1141413"/>
          </a:xfrm>
          <a:prstGeom prst="rect">
            <a:avLst/>
          </a:prstGeom>
          <a:ln w="12700">
            <a:miter lim="400000"/>
          </a:ln>
        </p:spPr>
      </p:pic>
      <p:pic>
        <p:nvPicPr>
          <p:cNvPr id="1078" name="Picture 9" descr="Picture 9"/>
          <p:cNvPicPr>
            <a:picLocks noChangeAspect="1"/>
          </p:cNvPicPr>
          <p:nvPr/>
        </p:nvPicPr>
        <p:blipFill>
          <a:blip r:embed="rId6" cstate="email">
            <a:extLst>
              <a:ext uri="{28A0092B-C50C-407E-A947-70E740481C1C}">
                <a14:useLocalDpi xmlns:a14="http://schemas.microsoft.com/office/drawing/2010/main"/>
              </a:ext>
            </a:extLst>
          </a:blip>
          <a:srcRect b="23320"/>
          <a:stretch>
            <a:fillRect/>
          </a:stretch>
        </p:blipFill>
        <p:spPr>
          <a:xfrm>
            <a:off x="8605838" y="6096000"/>
            <a:ext cx="993776" cy="762000"/>
          </a:xfrm>
          <a:prstGeom prst="rect">
            <a:avLst/>
          </a:prstGeom>
          <a:ln w="12700">
            <a:miter lim="400000"/>
          </a:ln>
        </p:spPr>
      </p:pic>
      <p:sp>
        <p:nvSpPr>
          <p:cNvPr id="1079" name="Rectangle 13"/>
          <p:cNvSpPr/>
          <p:nvPr/>
        </p:nvSpPr>
        <p:spPr>
          <a:xfrm>
            <a:off x="10437813" y="0"/>
            <a:ext cx="685801" cy="1143000"/>
          </a:xfrm>
          <a:prstGeom prst="rect">
            <a:avLst/>
          </a:prstGeom>
          <a:solidFill>
            <a:srgbClr val="B01513"/>
          </a:solidFill>
          <a:ln w="12700">
            <a:miter lim="400000"/>
          </a:ln>
          <a:effectLst>
            <a:outerShdw blurRad="38100" dist="25400" dir="5400000" rotWithShape="0">
              <a:srgbClr val="000000">
                <a:alpha val="45000"/>
              </a:srgbClr>
            </a:outerShdw>
          </a:effectLst>
        </p:spPr>
        <p:txBody>
          <a:bodyPr lIns="45719" rIns="45719"/>
          <a:lstStyle/>
          <a:p>
            <a:pPr algn="l">
              <a:defRPr>
                <a:solidFill>
                  <a:srgbClr val="FFFFFF"/>
                </a:solidFill>
                <a:latin typeface="+mn-lt"/>
                <a:ea typeface="+mn-ea"/>
                <a:cs typeface="+mn-cs"/>
                <a:sym typeface="Arial"/>
              </a:defRPr>
            </a:pPr>
            <a:endParaRPr/>
          </a:p>
        </p:txBody>
      </p:sp>
      <p:sp>
        <p:nvSpPr>
          <p:cNvPr id="1080" name="Title Text"/>
          <p:cNvSpPr txBox="1">
            <a:spLocks noGrp="1"/>
          </p:cNvSpPr>
          <p:nvPr>
            <p:ph type="title"/>
          </p:nvPr>
        </p:nvSpPr>
        <p:spPr>
          <a:xfrm>
            <a:off x="646112" y="452437"/>
            <a:ext cx="9404351" cy="1400176"/>
          </a:xfrm>
          <a:prstGeom prst="rect">
            <a:avLst/>
          </a:prstGeom>
        </p:spPr>
        <p:txBody>
          <a:bodyPr lIns="45719" tIns="45719" rIns="45719" bIns="45719" anchor="t"/>
          <a:lstStyle>
            <a:lvl1pPr defTabSz="457200">
              <a:lnSpc>
                <a:spcPct val="100000"/>
              </a:lnSpc>
              <a:defRPr sz="4200" cap="none">
                <a:solidFill>
                  <a:schemeClr val="accent1">
                    <a:lumOff val="43609"/>
                  </a:schemeClr>
                </a:solidFill>
              </a:defRPr>
            </a:lvl1pPr>
          </a:lstStyle>
          <a:p>
            <a:r>
              <a:t>Title Text</a:t>
            </a:r>
          </a:p>
        </p:txBody>
      </p:sp>
      <p:sp>
        <p:nvSpPr>
          <p:cNvPr id="1081" name="Body Level One…"/>
          <p:cNvSpPr txBox="1">
            <a:spLocks noGrp="1"/>
          </p:cNvSpPr>
          <p:nvPr>
            <p:ph type="body" sz="half" idx="1"/>
          </p:nvPr>
        </p:nvSpPr>
        <p:spPr>
          <a:xfrm>
            <a:off x="1103312" y="2060575"/>
            <a:ext cx="4396340" cy="4195763"/>
          </a:xfrm>
          <a:prstGeom prst="rect">
            <a:avLst/>
          </a:prstGeom>
        </p:spPr>
        <p:txBody>
          <a:bodyPr lIns="45719" tIns="45719" rIns="45719" bIns="45719"/>
          <a:lstStyle>
            <a:lvl1pPr marL="342900" indent="-342900" defTabSz="457200">
              <a:lnSpc>
                <a:spcPct val="100000"/>
              </a:lnSpc>
              <a:spcBef>
                <a:spcPts val="1000"/>
              </a:spcBef>
              <a:buClr>
                <a:srgbClr val="8AD0D6"/>
              </a:buClr>
              <a:buSzPct val="80000"/>
              <a:buFontTx/>
              <a:buChar char=""/>
              <a:defRPr sz="1800"/>
            </a:lvl1pPr>
            <a:lvl2pPr marL="778668" indent="-321468" defTabSz="457200">
              <a:lnSpc>
                <a:spcPct val="100000"/>
              </a:lnSpc>
              <a:spcBef>
                <a:spcPts val="1000"/>
              </a:spcBef>
              <a:buClr>
                <a:srgbClr val="8AD0D6"/>
              </a:buClr>
              <a:buSzPct val="80000"/>
              <a:buFontTx/>
              <a:buChar char=""/>
              <a:defRPr sz="1800"/>
            </a:lvl2pPr>
            <a:lvl3pPr marL="1208314" indent="-293914" defTabSz="457200">
              <a:lnSpc>
                <a:spcPct val="100000"/>
              </a:lnSpc>
              <a:spcBef>
                <a:spcPts val="1000"/>
              </a:spcBef>
              <a:buClr>
                <a:srgbClr val="8AD0D6"/>
              </a:buClr>
              <a:buSzPct val="80000"/>
              <a:buFontTx/>
              <a:buChar char=""/>
              <a:defRPr sz="1800"/>
            </a:lvl3pPr>
            <a:lvl4pPr marL="1714500" indent="-342900" defTabSz="457200">
              <a:lnSpc>
                <a:spcPct val="100000"/>
              </a:lnSpc>
              <a:spcBef>
                <a:spcPts val="1000"/>
              </a:spcBef>
              <a:buClr>
                <a:srgbClr val="8AD0D6"/>
              </a:buClr>
              <a:buSzPct val="80000"/>
              <a:buFontTx/>
              <a:buChar char=""/>
              <a:defRPr sz="1800"/>
            </a:lvl4pPr>
            <a:lvl5pPr marL="2171700" indent="-342900" defTabSz="457200">
              <a:lnSpc>
                <a:spcPct val="100000"/>
              </a:lnSpc>
              <a:spcBef>
                <a:spcPts val="1000"/>
              </a:spcBef>
              <a:buClr>
                <a:srgbClr val="8AD0D6"/>
              </a:buClr>
              <a:buSzPct val="80000"/>
              <a:buFontTx/>
              <a:buChar char=""/>
              <a:defRPr sz="1800"/>
            </a:lvl5pPr>
          </a:lstStyle>
          <a:p>
            <a:r>
              <a:t>Body Level One</a:t>
            </a:r>
          </a:p>
          <a:p>
            <a:pPr lvl="1"/>
            <a:r>
              <a:t>Body Level Two</a:t>
            </a:r>
          </a:p>
          <a:p>
            <a:pPr lvl="2"/>
            <a:r>
              <a:t>Body Level Three</a:t>
            </a:r>
          </a:p>
          <a:p>
            <a:pPr lvl="3"/>
            <a:r>
              <a:t>Body Level Four</a:t>
            </a:r>
          </a:p>
          <a:p>
            <a:pPr lvl="4"/>
            <a:r>
              <a:t>Body Level Five</a:t>
            </a:r>
          </a:p>
        </p:txBody>
      </p:sp>
      <p:sp>
        <p:nvSpPr>
          <p:cNvPr id="1082" name="Slide Number"/>
          <p:cNvSpPr txBox="1">
            <a:spLocks noGrp="1"/>
          </p:cNvSpPr>
          <p:nvPr>
            <p:ph type="sldNum" sz="quarter" idx="2"/>
          </p:nvPr>
        </p:nvSpPr>
        <p:spPr>
          <a:xfrm>
            <a:off x="10521350" y="577418"/>
            <a:ext cx="499677" cy="486208"/>
          </a:xfrm>
          <a:prstGeom prst="rect">
            <a:avLst/>
          </a:prstGeom>
        </p:spPr>
        <p:txBody>
          <a:bodyPr lIns="45719" tIns="45719" rIns="45719" bIns="45719" anchor="b"/>
          <a:lstStyle>
            <a:lvl1pPr algn="ctr">
              <a:defRPr sz="2800"/>
            </a:lvl1pPr>
          </a:lstStyle>
          <a:p>
            <a:fld id="{86CB4B4D-7CA3-9044-876B-883B54F8677D}" type="slidenum">
              <a:t>‹#›</a:t>
            </a:fld>
            <a:endParaRPr/>
          </a:p>
        </p:txBody>
      </p:sp>
    </p:spTree>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Comparison">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89" name="Picture 7" descr="Picture 7"/>
          <p:cNvPicPr>
            <a:picLocks noChangeAspect="1"/>
          </p:cNvPicPr>
          <p:nvPr/>
        </p:nvPicPr>
        <p:blipFill>
          <a:blip r:embed="rId3" cstate="email">
            <a:extLst>
              <a:ext uri="{28A0092B-C50C-407E-A947-70E740481C1C}">
                <a14:useLocalDpi xmlns:a14="http://schemas.microsoft.com/office/drawing/2010/main"/>
              </a:ext>
            </a:extLst>
          </a:blip>
          <a:srcRect l="3613"/>
          <a:stretch>
            <a:fillRect/>
          </a:stretch>
        </p:blipFill>
        <p:spPr>
          <a:xfrm>
            <a:off x="-1" y="2670175"/>
            <a:ext cx="4037014" cy="4187825"/>
          </a:xfrm>
          <a:prstGeom prst="rect">
            <a:avLst/>
          </a:prstGeom>
          <a:ln w="12700">
            <a:miter lim="400000"/>
          </a:ln>
        </p:spPr>
      </p:pic>
      <p:pic>
        <p:nvPicPr>
          <p:cNvPr id="1090" name="Picture 6" descr="Picture 6"/>
          <p:cNvPicPr>
            <a:picLocks noChangeAspect="1"/>
          </p:cNvPicPr>
          <p:nvPr/>
        </p:nvPicPr>
        <p:blipFill>
          <a:blip r:embed="rId4" cstate="email">
            <a:extLst>
              <a:ext uri="{28A0092B-C50C-407E-A947-70E740481C1C}">
                <a14:useLocalDpi xmlns:a14="http://schemas.microsoft.com/office/drawing/2010/main"/>
              </a:ext>
            </a:extLst>
          </a:blip>
          <a:srcRect l="35640"/>
          <a:stretch>
            <a:fillRect/>
          </a:stretch>
        </p:blipFill>
        <p:spPr>
          <a:xfrm>
            <a:off x="0" y="2892425"/>
            <a:ext cx="1522413" cy="2365375"/>
          </a:xfrm>
          <a:prstGeom prst="rect">
            <a:avLst/>
          </a:prstGeom>
          <a:ln w="12700">
            <a:miter lim="400000"/>
          </a:ln>
        </p:spPr>
      </p:pic>
      <p:sp>
        <p:nvSpPr>
          <p:cNvPr id="1091" name="Oval 15"/>
          <p:cNvSpPr/>
          <p:nvPr/>
        </p:nvSpPr>
        <p:spPr>
          <a:xfrm>
            <a:off x="8609011" y="1676400"/>
            <a:ext cx="28194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lgn="l">
              <a:defRPr>
                <a:solidFill>
                  <a:srgbClr val="FFFFFF"/>
                </a:solidFill>
                <a:latin typeface="+mn-lt"/>
                <a:ea typeface="+mn-ea"/>
                <a:cs typeface="+mn-cs"/>
                <a:sym typeface="Arial"/>
              </a:defRPr>
            </a:pPr>
            <a:endParaRPr/>
          </a:p>
        </p:txBody>
      </p:sp>
      <p:pic>
        <p:nvPicPr>
          <p:cNvPr id="1092" name="Picture 8" descr="Picture 8"/>
          <p:cNvPicPr>
            <a:picLocks noChangeAspect="1"/>
          </p:cNvPicPr>
          <p:nvPr/>
        </p:nvPicPr>
        <p:blipFill>
          <a:blip r:embed="rId5" cstate="email">
            <a:extLst>
              <a:ext uri="{28A0092B-C50C-407E-A947-70E740481C1C}">
                <a14:useLocalDpi xmlns:a14="http://schemas.microsoft.com/office/drawing/2010/main"/>
              </a:ext>
            </a:extLst>
          </a:blip>
          <a:srcRect t="28812"/>
          <a:stretch>
            <a:fillRect/>
          </a:stretch>
        </p:blipFill>
        <p:spPr>
          <a:xfrm>
            <a:off x="7999413" y="0"/>
            <a:ext cx="1603376" cy="1141413"/>
          </a:xfrm>
          <a:prstGeom prst="rect">
            <a:avLst/>
          </a:prstGeom>
          <a:ln w="12700">
            <a:miter lim="400000"/>
          </a:ln>
        </p:spPr>
      </p:pic>
      <p:pic>
        <p:nvPicPr>
          <p:cNvPr id="1093" name="Picture 9" descr="Picture 9"/>
          <p:cNvPicPr>
            <a:picLocks noChangeAspect="1"/>
          </p:cNvPicPr>
          <p:nvPr/>
        </p:nvPicPr>
        <p:blipFill>
          <a:blip r:embed="rId6" cstate="email">
            <a:extLst>
              <a:ext uri="{28A0092B-C50C-407E-A947-70E740481C1C}">
                <a14:useLocalDpi xmlns:a14="http://schemas.microsoft.com/office/drawing/2010/main"/>
              </a:ext>
            </a:extLst>
          </a:blip>
          <a:srcRect b="23320"/>
          <a:stretch>
            <a:fillRect/>
          </a:stretch>
        </p:blipFill>
        <p:spPr>
          <a:xfrm>
            <a:off x="8605838" y="6096000"/>
            <a:ext cx="993776" cy="762000"/>
          </a:xfrm>
          <a:prstGeom prst="rect">
            <a:avLst/>
          </a:prstGeom>
          <a:ln w="12700">
            <a:miter lim="400000"/>
          </a:ln>
        </p:spPr>
      </p:pic>
      <p:sp>
        <p:nvSpPr>
          <p:cNvPr id="1094" name="Rectangle 13"/>
          <p:cNvSpPr/>
          <p:nvPr/>
        </p:nvSpPr>
        <p:spPr>
          <a:xfrm>
            <a:off x="10437813" y="0"/>
            <a:ext cx="685801" cy="1143000"/>
          </a:xfrm>
          <a:prstGeom prst="rect">
            <a:avLst/>
          </a:prstGeom>
          <a:solidFill>
            <a:srgbClr val="B01513"/>
          </a:solidFill>
          <a:ln w="12700">
            <a:miter lim="400000"/>
          </a:ln>
          <a:effectLst>
            <a:outerShdw blurRad="38100" dist="25400" dir="5400000" rotWithShape="0">
              <a:srgbClr val="000000">
                <a:alpha val="45000"/>
              </a:srgbClr>
            </a:outerShdw>
          </a:effectLst>
        </p:spPr>
        <p:txBody>
          <a:bodyPr lIns="45719" rIns="45719"/>
          <a:lstStyle/>
          <a:p>
            <a:pPr algn="l">
              <a:defRPr>
                <a:solidFill>
                  <a:srgbClr val="FFFFFF"/>
                </a:solidFill>
                <a:latin typeface="+mn-lt"/>
                <a:ea typeface="+mn-ea"/>
                <a:cs typeface="+mn-cs"/>
                <a:sym typeface="Arial"/>
              </a:defRPr>
            </a:pPr>
            <a:endParaRPr/>
          </a:p>
        </p:txBody>
      </p:sp>
      <p:sp>
        <p:nvSpPr>
          <p:cNvPr id="1095" name="Title Text"/>
          <p:cNvSpPr txBox="1">
            <a:spLocks noGrp="1"/>
          </p:cNvSpPr>
          <p:nvPr>
            <p:ph type="title"/>
          </p:nvPr>
        </p:nvSpPr>
        <p:spPr>
          <a:xfrm>
            <a:off x="646112" y="452437"/>
            <a:ext cx="9404351" cy="1400176"/>
          </a:xfrm>
          <a:prstGeom prst="rect">
            <a:avLst/>
          </a:prstGeom>
        </p:spPr>
        <p:txBody>
          <a:bodyPr lIns="45719" tIns="45719" rIns="45719" bIns="45719" anchor="t"/>
          <a:lstStyle>
            <a:lvl1pPr defTabSz="457200">
              <a:lnSpc>
                <a:spcPct val="100000"/>
              </a:lnSpc>
              <a:defRPr sz="4200" cap="none">
                <a:solidFill>
                  <a:schemeClr val="accent1">
                    <a:lumOff val="43609"/>
                  </a:schemeClr>
                </a:solidFill>
              </a:defRPr>
            </a:lvl1pPr>
          </a:lstStyle>
          <a:p>
            <a:r>
              <a:t>Title Text</a:t>
            </a:r>
          </a:p>
        </p:txBody>
      </p:sp>
      <p:sp>
        <p:nvSpPr>
          <p:cNvPr id="1096" name="Body Level One…"/>
          <p:cNvSpPr txBox="1">
            <a:spLocks noGrp="1"/>
          </p:cNvSpPr>
          <p:nvPr>
            <p:ph type="body" sz="quarter" idx="1"/>
          </p:nvPr>
        </p:nvSpPr>
        <p:spPr>
          <a:xfrm>
            <a:off x="1103312" y="1905000"/>
            <a:ext cx="4396339" cy="576263"/>
          </a:xfrm>
          <a:prstGeom prst="rect">
            <a:avLst/>
          </a:prstGeom>
        </p:spPr>
        <p:txBody>
          <a:bodyPr lIns="45719" tIns="45719" rIns="45719" bIns="45719" anchor="b"/>
          <a:lstStyle>
            <a:lvl1pPr marL="0" indent="0" defTabSz="457200">
              <a:lnSpc>
                <a:spcPct val="100000"/>
              </a:lnSpc>
              <a:spcBef>
                <a:spcPts val="1000"/>
              </a:spcBef>
              <a:buClrTx/>
              <a:buSzTx/>
              <a:buFontTx/>
              <a:buNone/>
              <a:defRPr sz="2400">
                <a:solidFill>
                  <a:srgbClr val="8AD0D6"/>
                </a:solidFill>
              </a:defRPr>
            </a:lvl1pPr>
            <a:lvl2pPr marL="0" indent="457200" defTabSz="457200">
              <a:lnSpc>
                <a:spcPct val="100000"/>
              </a:lnSpc>
              <a:spcBef>
                <a:spcPts val="1000"/>
              </a:spcBef>
              <a:buClrTx/>
              <a:buSzTx/>
              <a:buFontTx/>
              <a:buNone/>
              <a:defRPr sz="2400">
                <a:solidFill>
                  <a:srgbClr val="8AD0D6"/>
                </a:solidFill>
              </a:defRPr>
            </a:lvl2pPr>
            <a:lvl3pPr marL="0" indent="914400" defTabSz="457200">
              <a:lnSpc>
                <a:spcPct val="100000"/>
              </a:lnSpc>
              <a:spcBef>
                <a:spcPts val="1000"/>
              </a:spcBef>
              <a:buClrTx/>
              <a:buSzTx/>
              <a:buFontTx/>
              <a:buNone/>
              <a:defRPr sz="2400">
                <a:solidFill>
                  <a:srgbClr val="8AD0D6"/>
                </a:solidFill>
              </a:defRPr>
            </a:lvl3pPr>
            <a:lvl4pPr marL="0" indent="1371600" defTabSz="457200">
              <a:lnSpc>
                <a:spcPct val="100000"/>
              </a:lnSpc>
              <a:spcBef>
                <a:spcPts val="1000"/>
              </a:spcBef>
              <a:buClrTx/>
              <a:buSzTx/>
              <a:buFontTx/>
              <a:buNone/>
              <a:defRPr sz="2400">
                <a:solidFill>
                  <a:srgbClr val="8AD0D6"/>
                </a:solidFill>
              </a:defRPr>
            </a:lvl4pPr>
            <a:lvl5pPr marL="0" indent="1828800" defTabSz="457200">
              <a:lnSpc>
                <a:spcPct val="100000"/>
              </a:lnSpc>
              <a:spcBef>
                <a:spcPts val="1000"/>
              </a:spcBef>
              <a:buClrTx/>
              <a:buSzTx/>
              <a:buFontTx/>
              <a:buNone/>
              <a:defRPr sz="2400">
                <a:solidFill>
                  <a:srgbClr val="8AD0D6"/>
                </a:solidFill>
              </a:defRPr>
            </a:lvl5pPr>
          </a:lstStyle>
          <a:p>
            <a:r>
              <a:t>Body Level One</a:t>
            </a:r>
          </a:p>
          <a:p>
            <a:pPr lvl="1"/>
            <a:r>
              <a:t>Body Level Two</a:t>
            </a:r>
          </a:p>
          <a:p>
            <a:pPr lvl="2"/>
            <a:r>
              <a:t>Body Level Three</a:t>
            </a:r>
          </a:p>
          <a:p>
            <a:pPr lvl="3"/>
            <a:r>
              <a:t>Body Level Four</a:t>
            </a:r>
          </a:p>
          <a:p>
            <a:pPr lvl="4"/>
            <a:r>
              <a:t>Body Level Five</a:t>
            </a:r>
          </a:p>
        </p:txBody>
      </p:sp>
      <p:sp>
        <p:nvSpPr>
          <p:cNvPr id="1097" name="Text Placeholder 4"/>
          <p:cNvSpPr>
            <a:spLocks noGrp="1"/>
          </p:cNvSpPr>
          <p:nvPr>
            <p:ph type="body" sz="quarter" idx="21"/>
          </p:nvPr>
        </p:nvSpPr>
        <p:spPr>
          <a:xfrm>
            <a:off x="5654495" y="1905000"/>
            <a:ext cx="4396340" cy="576263"/>
          </a:xfrm>
          <a:prstGeom prst="rect">
            <a:avLst/>
          </a:prstGeom>
        </p:spPr>
        <p:txBody>
          <a:bodyPr lIns="45719" tIns="45719" rIns="45719" bIns="45719" anchor="b"/>
          <a:lstStyle/>
          <a:p>
            <a:pPr marL="0" indent="0" defTabSz="457200">
              <a:lnSpc>
                <a:spcPct val="100000"/>
              </a:lnSpc>
              <a:spcBef>
                <a:spcPts val="1000"/>
              </a:spcBef>
              <a:buClrTx/>
              <a:buSzTx/>
              <a:buFontTx/>
              <a:buNone/>
              <a:defRPr sz="2400">
                <a:solidFill>
                  <a:srgbClr val="8AD0D6"/>
                </a:solidFill>
              </a:defRPr>
            </a:pPr>
            <a:endParaRPr/>
          </a:p>
        </p:txBody>
      </p:sp>
      <p:sp>
        <p:nvSpPr>
          <p:cNvPr id="1098" name="Slide Number"/>
          <p:cNvSpPr txBox="1">
            <a:spLocks noGrp="1"/>
          </p:cNvSpPr>
          <p:nvPr>
            <p:ph type="sldNum" sz="quarter" idx="2"/>
          </p:nvPr>
        </p:nvSpPr>
        <p:spPr>
          <a:xfrm>
            <a:off x="10521350" y="577418"/>
            <a:ext cx="499677" cy="486208"/>
          </a:xfrm>
          <a:prstGeom prst="rect">
            <a:avLst/>
          </a:prstGeom>
        </p:spPr>
        <p:txBody>
          <a:bodyPr lIns="45719" tIns="45719" rIns="45719" bIns="45719" anchor="b"/>
          <a:lstStyle>
            <a:lvl1pPr algn="ctr">
              <a:defRPr sz="2800"/>
            </a:lvl1pPr>
          </a:lstStyle>
          <a:p>
            <a:fld id="{86CB4B4D-7CA3-9044-876B-883B54F8677D}" type="slidenum">
              <a:t>‹#›</a:t>
            </a:fld>
            <a:endParaRPr/>
          </a:p>
        </p:txBody>
      </p:sp>
    </p:spTree>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Title Only">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05" name="Picture 7" descr="Picture 7"/>
          <p:cNvPicPr>
            <a:picLocks noChangeAspect="1"/>
          </p:cNvPicPr>
          <p:nvPr/>
        </p:nvPicPr>
        <p:blipFill>
          <a:blip r:embed="rId3" cstate="email">
            <a:extLst>
              <a:ext uri="{28A0092B-C50C-407E-A947-70E740481C1C}">
                <a14:useLocalDpi xmlns:a14="http://schemas.microsoft.com/office/drawing/2010/main"/>
              </a:ext>
            </a:extLst>
          </a:blip>
          <a:srcRect l="3613"/>
          <a:stretch>
            <a:fillRect/>
          </a:stretch>
        </p:blipFill>
        <p:spPr>
          <a:xfrm>
            <a:off x="-1" y="2670175"/>
            <a:ext cx="4037014" cy="4187825"/>
          </a:xfrm>
          <a:prstGeom prst="rect">
            <a:avLst/>
          </a:prstGeom>
          <a:ln w="12700">
            <a:miter lim="400000"/>
          </a:ln>
        </p:spPr>
      </p:pic>
      <p:pic>
        <p:nvPicPr>
          <p:cNvPr id="1106" name="Picture 6" descr="Picture 6"/>
          <p:cNvPicPr>
            <a:picLocks noChangeAspect="1"/>
          </p:cNvPicPr>
          <p:nvPr/>
        </p:nvPicPr>
        <p:blipFill>
          <a:blip r:embed="rId4" cstate="email">
            <a:extLst>
              <a:ext uri="{28A0092B-C50C-407E-A947-70E740481C1C}">
                <a14:useLocalDpi xmlns:a14="http://schemas.microsoft.com/office/drawing/2010/main"/>
              </a:ext>
            </a:extLst>
          </a:blip>
          <a:srcRect l="35640"/>
          <a:stretch>
            <a:fillRect/>
          </a:stretch>
        </p:blipFill>
        <p:spPr>
          <a:xfrm>
            <a:off x="0" y="2892425"/>
            <a:ext cx="1522413" cy="2365375"/>
          </a:xfrm>
          <a:prstGeom prst="rect">
            <a:avLst/>
          </a:prstGeom>
          <a:ln w="12700">
            <a:miter lim="400000"/>
          </a:ln>
        </p:spPr>
      </p:pic>
      <p:sp>
        <p:nvSpPr>
          <p:cNvPr id="1107" name="Oval 15"/>
          <p:cNvSpPr/>
          <p:nvPr/>
        </p:nvSpPr>
        <p:spPr>
          <a:xfrm>
            <a:off x="8609011" y="1676400"/>
            <a:ext cx="28194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lgn="l">
              <a:defRPr>
                <a:solidFill>
                  <a:srgbClr val="FFFFFF"/>
                </a:solidFill>
                <a:latin typeface="+mn-lt"/>
                <a:ea typeface="+mn-ea"/>
                <a:cs typeface="+mn-cs"/>
                <a:sym typeface="Arial"/>
              </a:defRPr>
            </a:pPr>
            <a:endParaRPr/>
          </a:p>
        </p:txBody>
      </p:sp>
      <p:pic>
        <p:nvPicPr>
          <p:cNvPr id="1108" name="Picture 8" descr="Picture 8"/>
          <p:cNvPicPr>
            <a:picLocks noChangeAspect="1"/>
          </p:cNvPicPr>
          <p:nvPr/>
        </p:nvPicPr>
        <p:blipFill>
          <a:blip r:embed="rId5" cstate="email">
            <a:extLst>
              <a:ext uri="{28A0092B-C50C-407E-A947-70E740481C1C}">
                <a14:useLocalDpi xmlns:a14="http://schemas.microsoft.com/office/drawing/2010/main"/>
              </a:ext>
            </a:extLst>
          </a:blip>
          <a:srcRect t="28812"/>
          <a:stretch>
            <a:fillRect/>
          </a:stretch>
        </p:blipFill>
        <p:spPr>
          <a:xfrm>
            <a:off x="7999413" y="0"/>
            <a:ext cx="1603376" cy="1141413"/>
          </a:xfrm>
          <a:prstGeom prst="rect">
            <a:avLst/>
          </a:prstGeom>
          <a:ln w="12700">
            <a:miter lim="400000"/>
          </a:ln>
        </p:spPr>
      </p:pic>
      <p:pic>
        <p:nvPicPr>
          <p:cNvPr id="1109" name="Picture 9" descr="Picture 9"/>
          <p:cNvPicPr>
            <a:picLocks noChangeAspect="1"/>
          </p:cNvPicPr>
          <p:nvPr/>
        </p:nvPicPr>
        <p:blipFill>
          <a:blip r:embed="rId6" cstate="email">
            <a:extLst>
              <a:ext uri="{28A0092B-C50C-407E-A947-70E740481C1C}">
                <a14:useLocalDpi xmlns:a14="http://schemas.microsoft.com/office/drawing/2010/main"/>
              </a:ext>
            </a:extLst>
          </a:blip>
          <a:srcRect b="23320"/>
          <a:stretch>
            <a:fillRect/>
          </a:stretch>
        </p:blipFill>
        <p:spPr>
          <a:xfrm>
            <a:off x="8605838" y="6096000"/>
            <a:ext cx="993776" cy="762000"/>
          </a:xfrm>
          <a:prstGeom prst="rect">
            <a:avLst/>
          </a:prstGeom>
          <a:ln w="12700">
            <a:miter lim="400000"/>
          </a:ln>
        </p:spPr>
      </p:pic>
      <p:sp>
        <p:nvSpPr>
          <p:cNvPr id="1110" name="Rectangle 13"/>
          <p:cNvSpPr/>
          <p:nvPr/>
        </p:nvSpPr>
        <p:spPr>
          <a:xfrm>
            <a:off x="10437813" y="0"/>
            <a:ext cx="685801" cy="1143000"/>
          </a:xfrm>
          <a:prstGeom prst="rect">
            <a:avLst/>
          </a:prstGeom>
          <a:solidFill>
            <a:srgbClr val="B01513"/>
          </a:solidFill>
          <a:ln w="12700">
            <a:miter lim="400000"/>
          </a:ln>
          <a:effectLst>
            <a:outerShdw blurRad="38100" dist="25400" dir="5400000" rotWithShape="0">
              <a:srgbClr val="000000">
                <a:alpha val="45000"/>
              </a:srgbClr>
            </a:outerShdw>
          </a:effectLst>
        </p:spPr>
        <p:txBody>
          <a:bodyPr lIns="45719" rIns="45719"/>
          <a:lstStyle/>
          <a:p>
            <a:pPr algn="l">
              <a:defRPr>
                <a:solidFill>
                  <a:srgbClr val="FFFFFF"/>
                </a:solidFill>
                <a:latin typeface="+mn-lt"/>
                <a:ea typeface="+mn-ea"/>
                <a:cs typeface="+mn-cs"/>
                <a:sym typeface="Arial"/>
              </a:defRPr>
            </a:pPr>
            <a:endParaRPr/>
          </a:p>
        </p:txBody>
      </p:sp>
      <p:sp>
        <p:nvSpPr>
          <p:cNvPr id="1111" name="Title Text"/>
          <p:cNvSpPr txBox="1">
            <a:spLocks noGrp="1"/>
          </p:cNvSpPr>
          <p:nvPr>
            <p:ph type="title"/>
          </p:nvPr>
        </p:nvSpPr>
        <p:spPr>
          <a:xfrm>
            <a:off x="646112" y="452437"/>
            <a:ext cx="9404351" cy="1400176"/>
          </a:xfrm>
          <a:prstGeom prst="rect">
            <a:avLst/>
          </a:prstGeom>
        </p:spPr>
        <p:txBody>
          <a:bodyPr lIns="45719" tIns="45719" rIns="45719" bIns="45719" anchor="t"/>
          <a:lstStyle>
            <a:lvl1pPr defTabSz="457200">
              <a:lnSpc>
                <a:spcPct val="100000"/>
              </a:lnSpc>
              <a:defRPr sz="4200" cap="none">
                <a:solidFill>
                  <a:schemeClr val="accent1">
                    <a:lumOff val="43609"/>
                  </a:schemeClr>
                </a:solidFill>
              </a:defRPr>
            </a:lvl1pPr>
          </a:lstStyle>
          <a:p>
            <a:r>
              <a:t>Title Text</a:t>
            </a:r>
          </a:p>
        </p:txBody>
      </p:sp>
      <p:sp>
        <p:nvSpPr>
          <p:cNvPr id="1112" name="Slide Number"/>
          <p:cNvSpPr txBox="1">
            <a:spLocks noGrp="1"/>
          </p:cNvSpPr>
          <p:nvPr>
            <p:ph type="sldNum" sz="quarter" idx="2"/>
          </p:nvPr>
        </p:nvSpPr>
        <p:spPr>
          <a:xfrm>
            <a:off x="10521350" y="577418"/>
            <a:ext cx="499677" cy="486208"/>
          </a:xfrm>
          <a:prstGeom prst="rect">
            <a:avLst/>
          </a:prstGeom>
        </p:spPr>
        <p:txBody>
          <a:bodyPr lIns="45719" tIns="45719" rIns="45719" bIns="45719" anchor="b"/>
          <a:lstStyle>
            <a:lvl1pPr algn="ctr">
              <a:defRPr sz="2800"/>
            </a:lvl1pPr>
          </a:lstStyle>
          <a:p>
            <a:fld id="{86CB4B4D-7CA3-9044-876B-883B54F8677D}" type="slidenum">
              <a:t>‹#›</a:t>
            </a:fld>
            <a:endParaRPr/>
          </a:p>
        </p:txBody>
      </p:sp>
    </p:spTree>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19" name="Picture 7" descr="Picture 7"/>
          <p:cNvPicPr>
            <a:picLocks noChangeAspect="1"/>
          </p:cNvPicPr>
          <p:nvPr/>
        </p:nvPicPr>
        <p:blipFill>
          <a:blip r:embed="rId3" cstate="email">
            <a:extLst>
              <a:ext uri="{28A0092B-C50C-407E-A947-70E740481C1C}">
                <a14:useLocalDpi xmlns:a14="http://schemas.microsoft.com/office/drawing/2010/main"/>
              </a:ext>
            </a:extLst>
          </a:blip>
          <a:srcRect l="3613"/>
          <a:stretch>
            <a:fillRect/>
          </a:stretch>
        </p:blipFill>
        <p:spPr>
          <a:xfrm>
            <a:off x="-1" y="2670175"/>
            <a:ext cx="4037014" cy="4187825"/>
          </a:xfrm>
          <a:prstGeom prst="rect">
            <a:avLst/>
          </a:prstGeom>
          <a:ln w="12700">
            <a:miter lim="400000"/>
          </a:ln>
        </p:spPr>
      </p:pic>
      <p:pic>
        <p:nvPicPr>
          <p:cNvPr id="1120" name="Picture 6" descr="Picture 6"/>
          <p:cNvPicPr>
            <a:picLocks noChangeAspect="1"/>
          </p:cNvPicPr>
          <p:nvPr/>
        </p:nvPicPr>
        <p:blipFill>
          <a:blip r:embed="rId4" cstate="email">
            <a:extLst>
              <a:ext uri="{28A0092B-C50C-407E-A947-70E740481C1C}">
                <a14:useLocalDpi xmlns:a14="http://schemas.microsoft.com/office/drawing/2010/main"/>
              </a:ext>
            </a:extLst>
          </a:blip>
          <a:srcRect l="35640"/>
          <a:stretch>
            <a:fillRect/>
          </a:stretch>
        </p:blipFill>
        <p:spPr>
          <a:xfrm>
            <a:off x="0" y="2892425"/>
            <a:ext cx="1522413" cy="2365375"/>
          </a:xfrm>
          <a:prstGeom prst="rect">
            <a:avLst/>
          </a:prstGeom>
          <a:ln w="12700">
            <a:miter lim="400000"/>
          </a:ln>
        </p:spPr>
      </p:pic>
      <p:sp>
        <p:nvSpPr>
          <p:cNvPr id="1121" name="Oval 15"/>
          <p:cNvSpPr/>
          <p:nvPr/>
        </p:nvSpPr>
        <p:spPr>
          <a:xfrm>
            <a:off x="8609011" y="1676400"/>
            <a:ext cx="28194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lgn="l">
              <a:defRPr>
                <a:solidFill>
                  <a:srgbClr val="FFFFFF"/>
                </a:solidFill>
                <a:latin typeface="+mn-lt"/>
                <a:ea typeface="+mn-ea"/>
                <a:cs typeface="+mn-cs"/>
                <a:sym typeface="Arial"/>
              </a:defRPr>
            </a:pPr>
            <a:endParaRPr/>
          </a:p>
        </p:txBody>
      </p:sp>
      <p:pic>
        <p:nvPicPr>
          <p:cNvPr id="1122" name="Picture 8" descr="Picture 8"/>
          <p:cNvPicPr>
            <a:picLocks noChangeAspect="1"/>
          </p:cNvPicPr>
          <p:nvPr/>
        </p:nvPicPr>
        <p:blipFill>
          <a:blip r:embed="rId5" cstate="email">
            <a:extLst>
              <a:ext uri="{28A0092B-C50C-407E-A947-70E740481C1C}">
                <a14:useLocalDpi xmlns:a14="http://schemas.microsoft.com/office/drawing/2010/main"/>
              </a:ext>
            </a:extLst>
          </a:blip>
          <a:srcRect t="28812"/>
          <a:stretch>
            <a:fillRect/>
          </a:stretch>
        </p:blipFill>
        <p:spPr>
          <a:xfrm>
            <a:off x="7999413" y="0"/>
            <a:ext cx="1603376" cy="1141413"/>
          </a:xfrm>
          <a:prstGeom prst="rect">
            <a:avLst/>
          </a:prstGeom>
          <a:ln w="12700">
            <a:miter lim="400000"/>
          </a:ln>
        </p:spPr>
      </p:pic>
      <p:pic>
        <p:nvPicPr>
          <p:cNvPr id="1123" name="Picture 9" descr="Picture 9"/>
          <p:cNvPicPr>
            <a:picLocks noChangeAspect="1"/>
          </p:cNvPicPr>
          <p:nvPr/>
        </p:nvPicPr>
        <p:blipFill>
          <a:blip r:embed="rId6" cstate="email">
            <a:extLst>
              <a:ext uri="{28A0092B-C50C-407E-A947-70E740481C1C}">
                <a14:useLocalDpi xmlns:a14="http://schemas.microsoft.com/office/drawing/2010/main"/>
              </a:ext>
            </a:extLst>
          </a:blip>
          <a:srcRect b="23320"/>
          <a:stretch>
            <a:fillRect/>
          </a:stretch>
        </p:blipFill>
        <p:spPr>
          <a:xfrm>
            <a:off x="8605838" y="6096000"/>
            <a:ext cx="993776" cy="762000"/>
          </a:xfrm>
          <a:prstGeom prst="rect">
            <a:avLst/>
          </a:prstGeom>
          <a:ln w="12700">
            <a:miter lim="400000"/>
          </a:ln>
        </p:spPr>
      </p:pic>
      <p:sp>
        <p:nvSpPr>
          <p:cNvPr id="1124" name="Rectangle 13"/>
          <p:cNvSpPr/>
          <p:nvPr/>
        </p:nvSpPr>
        <p:spPr>
          <a:xfrm>
            <a:off x="10437813" y="0"/>
            <a:ext cx="685801" cy="1143000"/>
          </a:xfrm>
          <a:prstGeom prst="rect">
            <a:avLst/>
          </a:prstGeom>
          <a:solidFill>
            <a:srgbClr val="B01513"/>
          </a:solidFill>
          <a:ln w="12700">
            <a:miter lim="400000"/>
          </a:ln>
          <a:effectLst>
            <a:outerShdw blurRad="38100" dist="25400" dir="5400000" rotWithShape="0">
              <a:srgbClr val="000000">
                <a:alpha val="45000"/>
              </a:srgbClr>
            </a:outerShdw>
          </a:effectLst>
        </p:spPr>
        <p:txBody>
          <a:bodyPr lIns="45719" rIns="45719"/>
          <a:lstStyle/>
          <a:p>
            <a:pPr algn="l">
              <a:defRPr>
                <a:solidFill>
                  <a:srgbClr val="FFFFFF"/>
                </a:solidFill>
                <a:latin typeface="+mn-lt"/>
                <a:ea typeface="+mn-ea"/>
                <a:cs typeface="+mn-cs"/>
                <a:sym typeface="Arial"/>
              </a:defRPr>
            </a:pPr>
            <a:endParaRPr/>
          </a:p>
        </p:txBody>
      </p:sp>
      <p:sp>
        <p:nvSpPr>
          <p:cNvPr id="1125" name="Slide Number"/>
          <p:cNvSpPr txBox="1">
            <a:spLocks noGrp="1"/>
          </p:cNvSpPr>
          <p:nvPr>
            <p:ph type="sldNum" sz="quarter" idx="2"/>
          </p:nvPr>
        </p:nvSpPr>
        <p:spPr>
          <a:xfrm>
            <a:off x="10521350" y="577418"/>
            <a:ext cx="499677" cy="486208"/>
          </a:xfrm>
          <a:prstGeom prst="rect">
            <a:avLst/>
          </a:prstGeom>
        </p:spPr>
        <p:txBody>
          <a:bodyPr lIns="45719" tIns="45719" rIns="45719" bIns="45719" anchor="b"/>
          <a:lstStyle>
            <a:lvl1pPr algn="ctr">
              <a:defRPr sz="2800"/>
            </a:lvl1pPr>
          </a:lstStyle>
          <a:p>
            <a:fld id="{86CB4B4D-7CA3-9044-876B-883B54F8677D}" type="slidenum">
              <a:t>‹#›</a:t>
            </a:fld>
            <a:endParaRPr/>
          </a:p>
        </p:txBody>
      </p:sp>
    </p:spTree>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Content with Caption">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32" name="Picture 7" descr="Picture 7"/>
          <p:cNvPicPr>
            <a:picLocks noChangeAspect="1"/>
          </p:cNvPicPr>
          <p:nvPr/>
        </p:nvPicPr>
        <p:blipFill>
          <a:blip r:embed="rId3" cstate="email">
            <a:extLst>
              <a:ext uri="{28A0092B-C50C-407E-A947-70E740481C1C}">
                <a14:useLocalDpi xmlns:a14="http://schemas.microsoft.com/office/drawing/2010/main"/>
              </a:ext>
            </a:extLst>
          </a:blip>
          <a:srcRect l="3613"/>
          <a:stretch>
            <a:fillRect/>
          </a:stretch>
        </p:blipFill>
        <p:spPr>
          <a:xfrm>
            <a:off x="-1" y="2670175"/>
            <a:ext cx="4037014" cy="4187825"/>
          </a:xfrm>
          <a:prstGeom prst="rect">
            <a:avLst/>
          </a:prstGeom>
          <a:ln w="12700">
            <a:miter lim="400000"/>
          </a:ln>
        </p:spPr>
      </p:pic>
      <p:pic>
        <p:nvPicPr>
          <p:cNvPr id="1133" name="Picture 6" descr="Picture 6"/>
          <p:cNvPicPr>
            <a:picLocks noChangeAspect="1"/>
          </p:cNvPicPr>
          <p:nvPr/>
        </p:nvPicPr>
        <p:blipFill>
          <a:blip r:embed="rId4" cstate="email">
            <a:extLst>
              <a:ext uri="{28A0092B-C50C-407E-A947-70E740481C1C}">
                <a14:useLocalDpi xmlns:a14="http://schemas.microsoft.com/office/drawing/2010/main"/>
              </a:ext>
            </a:extLst>
          </a:blip>
          <a:srcRect l="35640"/>
          <a:stretch>
            <a:fillRect/>
          </a:stretch>
        </p:blipFill>
        <p:spPr>
          <a:xfrm>
            <a:off x="0" y="2892425"/>
            <a:ext cx="1522413" cy="2365375"/>
          </a:xfrm>
          <a:prstGeom prst="rect">
            <a:avLst/>
          </a:prstGeom>
          <a:ln w="12700">
            <a:miter lim="400000"/>
          </a:ln>
        </p:spPr>
      </p:pic>
      <p:sp>
        <p:nvSpPr>
          <p:cNvPr id="1134" name="Oval 15"/>
          <p:cNvSpPr/>
          <p:nvPr/>
        </p:nvSpPr>
        <p:spPr>
          <a:xfrm>
            <a:off x="8609011" y="1676400"/>
            <a:ext cx="28194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lgn="l">
              <a:defRPr>
                <a:solidFill>
                  <a:srgbClr val="FFFFFF"/>
                </a:solidFill>
                <a:latin typeface="+mn-lt"/>
                <a:ea typeface="+mn-ea"/>
                <a:cs typeface="+mn-cs"/>
                <a:sym typeface="Arial"/>
              </a:defRPr>
            </a:pPr>
            <a:endParaRPr/>
          </a:p>
        </p:txBody>
      </p:sp>
      <p:pic>
        <p:nvPicPr>
          <p:cNvPr id="1135" name="Picture 8" descr="Picture 8"/>
          <p:cNvPicPr>
            <a:picLocks noChangeAspect="1"/>
          </p:cNvPicPr>
          <p:nvPr/>
        </p:nvPicPr>
        <p:blipFill>
          <a:blip r:embed="rId5" cstate="email">
            <a:extLst>
              <a:ext uri="{28A0092B-C50C-407E-A947-70E740481C1C}">
                <a14:useLocalDpi xmlns:a14="http://schemas.microsoft.com/office/drawing/2010/main"/>
              </a:ext>
            </a:extLst>
          </a:blip>
          <a:srcRect t="28812"/>
          <a:stretch>
            <a:fillRect/>
          </a:stretch>
        </p:blipFill>
        <p:spPr>
          <a:xfrm>
            <a:off x="7999413" y="0"/>
            <a:ext cx="1603376" cy="1141413"/>
          </a:xfrm>
          <a:prstGeom prst="rect">
            <a:avLst/>
          </a:prstGeom>
          <a:ln w="12700">
            <a:miter lim="400000"/>
          </a:ln>
        </p:spPr>
      </p:pic>
      <p:pic>
        <p:nvPicPr>
          <p:cNvPr id="1136" name="Picture 9" descr="Picture 9"/>
          <p:cNvPicPr>
            <a:picLocks noChangeAspect="1"/>
          </p:cNvPicPr>
          <p:nvPr/>
        </p:nvPicPr>
        <p:blipFill>
          <a:blip r:embed="rId6" cstate="email">
            <a:extLst>
              <a:ext uri="{28A0092B-C50C-407E-A947-70E740481C1C}">
                <a14:useLocalDpi xmlns:a14="http://schemas.microsoft.com/office/drawing/2010/main"/>
              </a:ext>
            </a:extLst>
          </a:blip>
          <a:srcRect b="23320"/>
          <a:stretch>
            <a:fillRect/>
          </a:stretch>
        </p:blipFill>
        <p:spPr>
          <a:xfrm>
            <a:off x="8605838" y="6096000"/>
            <a:ext cx="993776" cy="762000"/>
          </a:xfrm>
          <a:prstGeom prst="rect">
            <a:avLst/>
          </a:prstGeom>
          <a:ln w="12700">
            <a:miter lim="400000"/>
          </a:ln>
        </p:spPr>
      </p:pic>
      <p:sp>
        <p:nvSpPr>
          <p:cNvPr id="1137" name="Rectangle 13"/>
          <p:cNvSpPr/>
          <p:nvPr/>
        </p:nvSpPr>
        <p:spPr>
          <a:xfrm>
            <a:off x="10437813" y="0"/>
            <a:ext cx="685801" cy="1143000"/>
          </a:xfrm>
          <a:prstGeom prst="rect">
            <a:avLst/>
          </a:prstGeom>
          <a:solidFill>
            <a:srgbClr val="B01513"/>
          </a:solidFill>
          <a:ln w="12700">
            <a:miter lim="400000"/>
          </a:ln>
          <a:effectLst>
            <a:outerShdw blurRad="38100" dist="25400" dir="5400000" rotWithShape="0">
              <a:srgbClr val="000000">
                <a:alpha val="45000"/>
              </a:srgbClr>
            </a:outerShdw>
          </a:effectLst>
        </p:spPr>
        <p:txBody>
          <a:bodyPr lIns="45719" rIns="45719"/>
          <a:lstStyle/>
          <a:p>
            <a:pPr algn="l">
              <a:defRPr>
                <a:solidFill>
                  <a:srgbClr val="FFFFFF"/>
                </a:solidFill>
                <a:latin typeface="+mn-lt"/>
                <a:ea typeface="+mn-ea"/>
                <a:cs typeface="+mn-cs"/>
                <a:sym typeface="Arial"/>
              </a:defRPr>
            </a:pPr>
            <a:endParaRPr/>
          </a:p>
        </p:txBody>
      </p:sp>
      <p:sp>
        <p:nvSpPr>
          <p:cNvPr id="1138" name="Title Text"/>
          <p:cNvSpPr txBox="1">
            <a:spLocks noGrp="1"/>
          </p:cNvSpPr>
          <p:nvPr>
            <p:ph type="title"/>
          </p:nvPr>
        </p:nvSpPr>
        <p:spPr>
          <a:xfrm>
            <a:off x="1154952" y="1447800"/>
            <a:ext cx="3401066" cy="1447800"/>
          </a:xfrm>
          <a:prstGeom prst="rect">
            <a:avLst/>
          </a:prstGeom>
        </p:spPr>
        <p:txBody>
          <a:bodyPr lIns="45719" tIns="45719" rIns="45719" bIns="45719"/>
          <a:lstStyle>
            <a:lvl1pPr defTabSz="457200">
              <a:lnSpc>
                <a:spcPct val="100000"/>
              </a:lnSpc>
              <a:defRPr sz="2400" cap="none">
                <a:solidFill>
                  <a:schemeClr val="accent1">
                    <a:lumOff val="43609"/>
                  </a:schemeClr>
                </a:solidFill>
              </a:defRPr>
            </a:lvl1pPr>
          </a:lstStyle>
          <a:p>
            <a:r>
              <a:t>Title Text</a:t>
            </a:r>
          </a:p>
        </p:txBody>
      </p:sp>
      <p:sp>
        <p:nvSpPr>
          <p:cNvPr id="1139" name="Body Level One…"/>
          <p:cNvSpPr txBox="1">
            <a:spLocks noGrp="1"/>
          </p:cNvSpPr>
          <p:nvPr>
            <p:ph type="body" sz="half" idx="1"/>
          </p:nvPr>
        </p:nvSpPr>
        <p:spPr>
          <a:xfrm>
            <a:off x="4784616" y="1447800"/>
            <a:ext cx="5195998" cy="4572000"/>
          </a:xfrm>
          <a:prstGeom prst="rect">
            <a:avLst/>
          </a:prstGeom>
        </p:spPr>
        <p:txBody>
          <a:bodyPr lIns="45719" tIns="45719" rIns="45719" bIns="45719" anchor="ctr"/>
          <a:lstStyle>
            <a:lvl1pPr marL="342900" indent="-342900" defTabSz="457200">
              <a:lnSpc>
                <a:spcPct val="100000"/>
              </a:lnSpc>
              <a:spcBef>
                <a:spcPts val="1000"/>
              </a:spcBef>
              <a:buClr>
                <a:srgbClr val="8AD0D6"/>
              </a:buClr>
              <a:buSzPct val="80000"/>
              <a:buFontTx/>
              <a:buChar char=""/>
              <a:defRPr sz="2000"/>
            </a:lvl1pPr>
            <a:lvl2pPr marL="774700" indent="-317500" defTabSz="457200">
              <a:lnSpc>
                <a:spcPct val="100000"/>
              </a:lnSpc>
              <a:spcBef>
                <a:spcPts val="1000"/>
              </a:spcBef>
              <a:buClr>
                <a:srgbClr val="8AD0D6"/>
              </a:buClr>
              <a:buSzPct val="80000"/>
              <a:buFontTx/>
              <a:buChar char=""/>
              <a:defRPr sz="2000"/>
            </a:lvl2pPr>
            <a:lvl3pPr marL="1200150" indent="-285750" defTabSz="457200">
              <a:lnSpc>
                <a:spcPct val="100000"/>
              </a:lnSpc>
              <a:spcBef>
                <a:spcPts val="1000"/>
              </a:spcBef>
              <a:buClr>
                <a:srgbClr val="8AD0D6"/>
              </a:buClr>
              <a:buSzPct val="80000"/>
              <a:buFontTx/>
              <a:buChar char=""/>
              <a:defRPr sz="2000"/>
            </a:lvl3pPr>
            <a:lvl4pPr marL="1698171" indent="-326571" defTabSz="457200">
              <a:lnSpc>
                <a:spcPct val="100000"/>
              </a:lnSpc>
              <a:spcBef>
                <a:spcPts val="1000"/>
              </a:spcBef>
              <a:buClr>
                <a:srgbClr val="8AD0D6"/>
              </a:buClr>
              <a:buSzPct val="80000"/>
              <a:buFontTx/>
              <a:buChar char=""/>
              <a:defRPr sz="2000"/>
            </a:lvl4pPr>
            <a:lvl5pPr marL="2155371" indent="-326571" defTabSz="457200">
              <a:lnSpc>
                <a:spcPct val="100000"/>
              </a:lnSpc>
              <a:spcBef>
                <a:spcPts val="1000"/>
              </a:spcBef>
              <a:buClr>
                <a:srgbClr val="8AD0D6"/>
              </a:buClr>
              <a:buSzPct val="80000"/>
              <a:buFontTx/>
              <a:buChar char=""/>
              <a:defRPr sz="2000"/>
            </a:lvl5pPr>
          </a:lstStyle>
          <a:p>
            <a:r>
              <a:t>Body Level One</a:t>
            </a:r>
          </a:p>
          <a:p>
            <a:pPr lvl="1"/>
            <a:r>
              <a:t>Body Level Two</a:t>
            </a:r>
          </a:p>
          <a:p>
            <a:pPr lvl="2"/>
            <a:r>
              <a:t>Body Level Three</a:t>
            </a:r>
          </a:p>
          <a:p>
            <a:pPr lvl="3"/>
            <a:r>
              <a:t>Body Level Four</a:t>
            </a:r>
          </a:p>
          <a:p>
            <a:pPr lvl="4"/>
            <a:r>
              <a:t>Body Level Five</a:t>
            </a:r>
          </a:p>
        </p:txBody>
      </p:sp>
      <p:sp>
        <p:nvSpPr>
          <p:cNvPr id="1140" name="Text Placeholder 3"/>
          <p:cNvSpPr>
            <a:spLocks noGrp="1"/>
          </p:cNvSpPr>
          <p:nvPr>
            <p:ph type="body" sz="quarter" idx="21"/>
          </p:nvPr>
        </p:nvSpPr>
        <p:spPr>
          <a:xfrm>
            <a:off x="1154952" y="3129279"/>
            <a:ext cx="3401064" cy="2895600"/>
          </a:xfrm>
          <a:prstGeom prst="rect">
            <a:avLst/>
          </a:prstGeom>
        </p:spPr>
        <p:txBody>
          <a:bodyPr lIns="45719" tIns="45719" rIns="45719" bIns="45719"/>
          <a:lstStyle/>
          <a:p>
            <a:pPr marL="0" indent="0" defTabSz="457200">
              <a:lnSpc>
                <a:spcPct val="100000"/>
              </a:lnSpc>
              <a:spcBef>
                <a:spcPts val="1000"/>
              </a:spcBef>
              <a:buClrTx/>
              <a:buSzTx/>
              <a:buFontTx/>
              <a:buNone/>
              <a:defRPr sz="1400"/>
            </a:pPr>
            <a:endParaRPr/>
          </a:p>
        </p:txBody>
      </p:sp>
      <p:sp>
        <p:nvSpPr>
          <p:cNvPr id="1141" name="Slide Number"/>
          <p:cNvSpPr txBox="1">
            <a:spLocks noGrp="1"/>
          </p:cNvSpPr>
          <p:nvPr>
            <p:ph type="sldNum" sz="quarter" idx="2"/>
          </p:nvPr>
        </p:nvSpPr>
        <p:spPr>
          <a:xfrm>
            <a:off x="10521350" y="577418"/>
            <a:ext cx="499677" cy="486208"/>
          </a:xfrm>
          <a:prstGeom prst="rect">
            <a:avLst/>
          </a:prstGeom>
        </p:spPr>
        <p:txBody>
          <a:bodyPr lIns="45719" tIns="45719" rIns="45719" bIns="45719" anchor="b"/>
          <a:lstStyle>
            <a:lvl1pPr algn="ctr">
              <a:defRPr sz="2800"/>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59" Type="http://schemas.openxmlformats.org/officeDocument/2006/relationships/slideLayout" Target="../slideLayouts/slideLayout159.xml"/><Relationship Id="rId170" Type="http://schemas.openxmlformats.org/officeDocument/2006/relationships/slideLayout" Target="../slideLayouts/slideLayout170.xml"/><Relationship Id="rId191" Type="http://schemas.openxmlformats.org/officeDocument/2006/relationships/slideLayout" Target="../slideLayouts/slideLayout191.xml"/><Relationship Id="rId205" Type="http://schemas.openxmlformats.org/officeDocument/2006/relationships/slideLayout" Target="../slideLayouts/slideLayout205.xml"/><Relationship Id="rId226" Type="http://schemas.openxmlformats.org/officeDocument/2006/relationships/slideLayout" Target="../slideLayouts/slideLayout226.xml"/><Relationship Id="rId247" Type="http://schemas.openxmlformats.org/officeDocument/2006/relationships/slideLayout" Target="../slideLayouts/slideLayout247.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53" Type="http://schemas.openxmlformats.org/officeDocument/2006/relationships/slideLayout" Target="../slideLayouts/slideLayout53.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181" Type="http://schemas.openxmlformats.org/officeDocument/2006/relationships/slideLayout" Target="../slideLayouts/slideLayout181.xml"/><Relationship Id="rId216" Type="http://schemas.openxmlformats.org/officeDocument/2006/relationships/slideLayout" Target="../slideLayouts/slideLayout216.xml"/><Relationship Id="rId237" Type="http://schemas.openxmlformats.org/officeDocument/2006/relationships/slideLayout" Target="../slideLayouts/slideLayout237.xml"/><Relationship Id="rId22" Type="http://schemas.openxmlformats.org/officeDocument/2006/relationships/slideLayout" Target="../slideLayouts/slideLayout22.xml"/><Relationship Id="rId43" Type="http://schemas.openxmlformats.org/officeDocument/2006/relationships/slideLayout" Target="../slideLayouts/slideLayout43.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139" Type="http://schemas.openxmlformats.org/officeDocument/2006/relationships/slideLayout" Target="../slideLayouts/slideLayout139.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71" Type="http://schemas.openxmlformats.org/officeDocument/2006/relationships/slideLayout" Target="../slideLayouts/slideLayout171.xml"/><Relationship Id="rId192" Type="http://schemas.openxmlformats.org/officeDocument/2006/relationships/slideLayout" Target="../slideLayouts/slideLayout192.xml"/><Relationship Id="rId206" Type="http://schemas.openxmlformats.org/officeDocument/2006/relationships/slideLayout" Target="../slideLayouts/slideLayout206.xml"/><Relationship Id="rId227" Type="http://schemas.openxmlformats.org/officeDocument/2006/relationships/slideLayout" Target="../slideLayouts/slideLayout227.xml"/><Relationship Id="rId248" Type="http://schemas.openxmlformats.org/officeDocument/2006/relationships/slideLayout" Target="../slideLayouts/slideLayout248.xml"/><Relationship Id="rId12" Type="http://schemas.openxmlformats.org/officeDocument/2006/relationships/slideLayout" Target="../slideLayouts/slideLayout12.xml"/><Relationship Id="rId33" Type="http://schemas.openxmlformats.org/officeDocument/2006/relationships/slideLayout" Target="../slideLayouts/slideLayout33.xml"/><Relationship Id="rId108" Type="http://schemas.openxmlformats.org/officeDocument/2006/relationships/slideLayout" Target="../slideLayouts/slideLayout108.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5" Type="http://schemas.openxmlformats.org/officeDocument/2006/relationships/slideLayout" Target="../slideLayouts/slideLayout75.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61" Type="http://schemas.openxmlformats.org/officeDocument/2006/relationships/slideLayout" Target="../slideLayouts/slideLayout161.xml"/><Relationship Id="rId182" Type="http://schemas.openxmlformats.org/officeDocument/2006/relationships/slideLayout" Target="../slideLayouts/slideLayout182.xml"/><Relationship Id="rId217" Type="http://schemas.openxmlformats.org/officeDocument/2006/relationships/slideLayout" Target="../slideLayouts/slideLayout217.xml"/><Relationship Id="rId6" Type="http://schemas.openxmlformats.org/officeDocument/2006/relationships/slideLayout" Target="../slideLayouts/slideLayout6.xml"/><Relationship Id="rId238" Type="http://schemas.openxmlformats.org/officeDocument/2006/relationships/slideLayout" Target="../slideLayouts/slideLayout238.xml"/><Relationship Id="rId23" Type="http://schemas.openxmlformats.org/officeDocument/2006/relationships/slideLayout" Target="../slideLayouts/slideLayout23.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5" Type="http://schemas.openxmlformats.org/officeDocument/2006/relationships/slideLayout" Target="../slideLayouts/slideLayout65.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51" Type="http://schemas.openxmlformats.org/officeDocument/2006/relationships/slideLayout" Target="../slideLayouts/slideLayout151.xml"/><Relationship Id="rId172" Type="http://schemas.openxmlformats.org/officeDocument/2006/relationships/slideLayout" Target="../slideLayouts/slideLayout172.xml"/><Relationship Id="rId193" Type="http://schemas.openxmlformats.org/officeDocument/2006/relationships/slideLayout" Target="../slideLayouts/slideLayout193.xml"/><Relationship Id="rId207" Type="http://schemas.openxmlformats.org/officeDocument/2006/relationships/slideLayout" Target="../slideLayouts/slideLayout207.xml"/><Relationship Id="rId228" Type="http://schemas.openxmlformats.org/officeDocument/2006/relationships/slideLayout" Target="../slideLayouts/slideLayout228.xml"/><Relationship Id="rId249" Type="http://schemas.openxmlformats.org/officeDocument/2006/relationships/slideLayout" Target="../slideLayouts/slideLayout249.xml"/><Relationship Id="rId13" Type="http://schemas.openxmlformats.org/officeDocument/2006/relationships/slideLayout" Target="../slideLayouts/slideLayout13.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20" Type="http://schemas.openxmlformats.org/officeDocument/2006/relationships/slideLayout" Target="../slideLayouts/slideLayout120.xml"/><Relationship Id="rId141" Type="http://schemas.openxmlformats.org/officeDocument/2006/relationships/slideLayout" Target="../slideLayouts/slideLayout141.xml"/><Relationship Id="rId7" Type="http://schemas.openxmlformats.org/officeDocument/2006/relationships/slideLayout" Target="../slideLayouts/slideLayout7.xml"/><Relationship Id="rId162" Type="http://schemas.openxmlformats.org/officeDocument/2006/relationships/slideLayout" Target="../slideLayouts/slideLayout162.xml"/><Relationship Id="rId183" Type="http://schemas.openxmlformats.org/officeDocument/2006/relationships/slideLayout" Target="../slideLayouts/slideLayout183.xml"/><Relationship Id="rId218" Type="http://schemas.openxmlformats.org/officeDocument/2006/relationships/slideLayout" Target="../slideLayouts/slideLayout218.xml"/><Relationship Id="rId239" Type="http://schemas.openxmlformats.org/officeDocument/2006/relationships/slideLayout" Target="../slideLayouts/slideLayout239.xml"/><Relationship Id="rId250" Type="http://schemas.openxmlformats.org/officeDocument/2006/relationships/slideLayout" Target="../slideLayouts/slideLayout250.xml"/><Relationship Id="rId24" Type="http://schemas.openxmlformats.org/officeDocument/2006/relationships/slideLayout" Target="../slideLayouts/slideLayout24.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31" Type="http://schemas.openxmlformats.org/officeDocument/2006/relationships/slideLayout" Target="../slideLayouts/slideLayout131.xml"/><Relationship Id="rId152" Type="http://schemas.openxmlformats.org/officeDocument/2006/relationships/slideLayout" Target="../slideLayouts/slideLayout152.xml"/><Relationship Id="rId173" Type="http://schemas.openxmlformats.org/officeDocument/2006/relationships/slideLayout" Target="../slideLayouts/slideLayout173.xml"/><Relationship Id="rId194" Type="http://schemas.openxmlformats.org/officeDocument/2006/relationships/slideLayout" Target="../slideLayouts/slideLayout194.xml"/><Relationship Id="rId208" Type="http://schemas.openxmlformats.org/officeDocument/2006/relationships/slideLayout" Target="../slideLayouts/slideLayout208.xml"/><Relationship Id="rId229" Type="http://schemas.openxmlformats.org/officeDocument/2006/relationships/slideLayout" Target="../slideLayouts/slideLayout229.xml"/><Relationship Id="rId240" Type="http://schemas.openxmlformats.org/officeDocument/2006/relationships/slideLayout" Target="../slideLayouts/slideLayout240.xml"/><Relationship Id="rId14" Type="http://schemas.openxmlformats.org/officeDocument/2006/relationships/slideLayout" Target="../slideLayouts/slideLayout14.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8" Type="http://schemas.openxmlformats.org/officeDocument/2006/relationships/slideLayout" Target="../slideLayouts/slideLayout8.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slideLayout" Target="../slideLayouts/slideLayout163.xml"/><Relationship Id="rId184" Type="http://schemas.openxmlformats.org/officeDocument/2006/relationships/slideLayout" Target="../slideLayouts/slideLayout184.xml"/><Relationship Id="rId219" Type="http://schemas.openxmlformats.org/officeDocument/2006/relationships/slideLayout" Target="../slideLayouts/slideLayout219.xml"/><Relationship Id="rId230" Type="http://schemas.openxmlformats.org/officeDocument/2006/relationships/slideLayout" Target="../slideLayouts/slideLayout230.xml"/><Relationship Id="rId251" Type="http://schemas.openxmlformats.org/officeDocument/2006/relationships/theme" Target="../theme/theme1.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74" Type="http://schemas.openxmlformats.org/officeDocument/2006/relationships/slideLayout" Target="../slideLayouts/slideLayout174.xml"/><Relationship Id="rId195" Type="http://schemas.openxmlformats.org/officeDocument/2006/relationships/slideLayout" Target="../slideLayouts/slideLayout195.xml"/><Relationship Id="rId209" Type="http://schemas.openxmlformats.org/officeDocument/2006/relationships/slideLayout" Target="../slideLayouts/slideLayout209.xml"/><Relationship Id="rId220" Type="http://schemas.openxmlformats.org/officeDocument/2006/relationships/slideLayout" Target="../slideLayouts/slideLayout220.xml"/><Relationship Id="rId241" Type="http://schemas.openxmlformats.org/officeDocument/2006/relationships/slideLayout" Target="../slideLayouts/slideLayout24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78" Type="http://schemas.openxmlformats.org/officeDocument/2006/relationships/slideLayout" Target="../slideLayouts/slideLayout78.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64" Type="http://schemas.openxmlformats.org/officeDocument/2006/relationships/slideLayout" Target="../slideLayouts/slideLayout164.xml"/><Relationship Id="rId185" Type="http://schemas.openxmlformats.org/officeDocument/2006/relationships/slideLayout" Target="../slideLayouts/slideLayout185.xml"/><Relationship Id="rId4" Type="http://schemas.openxmlformats.org/officeDocument/2006/relationships/slideLayout" Target="../slideLayouts/slideLayout4.xml"/><Relationship Id="rId9" Type="http://schemas.openxmlformats.org/officeDocument/2006/relationships/slideLayout" Target="../slideLayouts/slideLayout9.xml"/><Relationship Id="rId180" Type="http://schemas.openxmlformats.org/officeDocument/2006/relationships/slideLayout" Target="../slideLayouts/slideLayout180.xml"/><Relationship Id="rId210" Type="http://schemas.openxmlformats.org/officeDocument/2006/relationships/slideLayout" Target="../slideLayouts/slideLayout210.xml"/><Relationship Id="rId215" Type="http://schemas.openxmlformats.org/officeDocument/2006/relationships/slideLayout" Target="../slideLayouts/slideLayout215.xml"/><Relationship Id="rId236" Type="http://schemas.openxmlformats.org/officeDocument/2006/relationships/slideLayout" Target="../slideLayouts/slideLayout236.xml"/><Relationship Id="rId26" Type="http://schemas.openxmlformats.org/officeDocument/2006/relationships/slideLayout" Target="../slideLayouts/slideLayout26.xml"/><Relationship Id="rId231" Type="http://schemas.openxmlformats.org/officeDocument/2006/relationships/slideLayout" Target="../slideLayouts/slideLayout231.xml"/><Relationship Id="rId252" Type="http://schemas.openxmlformats.org/officeDocument/2006/relationships/image" Target="../media/image1.jpeg"/><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75" Type="http://schemas.openxmlformats.org/officeDocument/2006/relationships/slideLayout" Target="../slideLayouts/slideLayout175.xml"/><Relationship Id="rId196" Type="http://schemas.openxmlformats.org/officeDocument/2006/relationships/slideLayout" Target="../slideLayouts/slideLayout196.xml"/><Relationship Id="rId200" Type="http://schemas.openxmlformats.org/officeDocument/2006/relationships/slideLayout" Target="../slideLayouts/slideLayout200.xml"/><Relationship Id="rId16" Type="http://schemas.openxmlformats.org/officeDocument/2006/relationships/slideLayout" Target="../slideLayouts/slideLayout16.xml"/><Relationship Id="rId221" Type="http://schemas.openxmlformats.org/officeDocument/2006/relationships/slideLayout" Target="../slideLayouts/slideLayout221.xml"/><Relationship Id="rId242" Type="http://schemas.openxmlformats.org/officeDocument/2006/relationships/slideLayout" Target="../slideLayouts/slideLayout242.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 Id="rId165" Type="http://schemas.openxmlformats.org/officeDocument/2006/relationships/slideLayout" Target="../slideLayouts/slideLayout165.xml"/><Relationship Id="rId186" Type="http://schemas.openxmlformats.org/officeDocument/2006/relationships/slideLayout" Target="../slideLayouts/slideLayout186.xml"/><Relationship Id="rId211" Type="http://schemas.openxmlformats.org/officeDocument/2006/relationships/slideLayout" Target="../slideLayouts/slideLayout211.xml"/><Relationship Id="rId232" Type="http://schemas.openxmlformats.org/officeDocument/2006/relationships/slideLayout" Target="../slideLayouts/slideLayout232.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80" Type="http://schemas.openxmlformats.org/officeDocument/2006/relationships/slideLayout" Target="../slideLayouts/slideLayout80.xml"/><Relationship Id="rId155" Type="http://schemas.openxmlformats.org/officeDocument/2006/relationships/slideLayout" Target="../slideLayouts/slideLayout155.xml"/><Relationship Id="rId176" Type="http://schemas.openxmlformats.org/officeDocument/2006/relationships/slideLayout" Target="../slideLayouts/slideLayout176.xml"/><Relationship Id="rId197" Type="http://schemas.openxmlformats.org/officeDocument/2006/relationships/slideLayout" Target="../slideLayouts/slideLayout197.xml"/><Relationship Id="rId201" Type="http://schemas.openxmlformats.org/officeDocument/2006/relationships/slideLayout" Target="../slideLayouts/slideLayout201.xml"/><Relationship Id="rId222" Type="http://schemas.openxmlformats.org/officeDocument/2006/relationships/slideLayout" Target="../slideLayouts/slideLayout222.xml"/><Relationship Id="rId243" Type="http://schemas.openxmlformats.org/officeDocument/2006/relationships/slideLayout" Target="../slideLayouts/slideLayout243.xml"/><Relationship Id="rId17" Type="http://schemas.openxmlformats.org/officeDocument/2006/relationships/slideLayout" Target="../slideLayouts/slideLayout17.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24" Type="http://schemas.openxmlformats.org/officeDocument/2006/relationships/slideLayout" Target="../slideLayouts/slideLayout124.xml"/><Relationship Id="rId70" Type="http://schemas.openxmlformats.org/officeDocument/2006/relationships/slideLayout" Target="../slideLayouts/slideLayout70.xml"/><Relationship Id="rId91" Type="http://schemas.openxmlformats.org/officeDocument/2006/relationships/slideLayout" Target="../slideLayouts/slideLayout91.xml"/><Relationship Id="rId145" Type="http://schemas.openxmlformats.org/officeDocument/2006/relationships/slideLayout" Target="../slideLayouts/slideLayout145.xml"/><Relationship Id="rId166" Type="http://schemas.openxmlformats.org/officeDocument/2006/relationships/slideLayout" Target="../slideLayouts/slideLayout166.xml"/><Relationship Id="rId187" Type="http://schemas.openxmlformats.org/officeDocument/2006/relationships/slideLayout" Target="../slideLayouts/slideLayout187.xml"/><Relationship Id="rId1" Type="http://schemas.openxmlformats.org/officeDocument/2006/relationships/slideLayout" Target="../slideLayouts/slideLayout1.xml"/><Relationship Id="rId212" Type="http://schemas.openxmlformats.org/officeDocument/2006/relationships/slideLayout" Target="../slideLayouts/slideLayout212.xml"/><Relationship Id="rId233" Type="http://schemas.openxmlformats.org/officeDocument/2006/relationships/slideLayout" Target="../slideLayouts/slideLayout23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60" Type="http://schemas.openxmlformats.org/officeDocument/2006/relationships/slideLayout" Target="../slideLayouts/slideLayout60.xml"/><Relationship Id="rId81" Type="http://schemas.openxmlformats.org/officeDocument/2006/relationships/slideLayout" Target="../slideLayouts/slideLayout81.xml"/><Relationship Id="rId135" Type="http://schemas.openxmlformats.org/officeDocument/2006/relationships/slideLayout" Target="../slideLayouts/slideLayout135.xml"/><Relationship Id="rId156" Type="http://schemas.openxmlformats.org/officeDocument/2006/relationships/slideLayout" Target="../slideLayouts/slideLayout156.xml"/><Relationship Id="rId177" Type="http://schemas.openxmlformats.org/officeDocument/2006/relationships/slideLayout" Target="../slideLayouts/slideLayout177.xml"/><Relationship Id="rId198" Type="http://schemas.openxmlformats.org/officeDocument/2006/relationships/slideLayout" Target="../slideLayouts/slideLayout198.xml"/><Relationship Id="rId202" Type="http://schemas.openxmlformats.org/officeDocument/2006/relationships/slideLayout" Target="../slideLayouts/slideLayout202.xml"/><Relationship Id="rId223" Type="http://schemas.openxmlformats.org/officeDocument/2006/relationships/slideLayout" Target="../slideLayouts/slideLayout223.xml"/><Relationship Id="rId244" Type="http://schemas.openxmlformats.org/officeDocument/2006/relationships/slideLayout" Target="../slideLayouts/slideLayout244.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50" Type="http://schemas.openxmlformats.org/officeDocument/2006/relationships/slideLayout" Target="../slideLayouts/slideLayout50.xml"/><Relationship Id="rId104" Type="http://schemas.openxmlformats.org/officeDocument/2006/relationships/slideLayout" Target="../slideLayouts/slideLayout104.xml"/><Relationship Id="rId125" Type="http://schemas.openxmlformats.org/officeDocument/2006/relationships/slideLayout" Target="../slideLayouts/slideLayout125.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188" Type="http://schemas.openxmlformats.org/officeDocument/2006/relationships/slideLayout" Target="../slideLayouts/slideLayout188.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13" Type="http://schemas.openxmlformats.org/officeDocument/2006/relationships/slideLayout" Target="../slideLayouts/slideLayout213.xml"/><Relationship Id="rId234" Type="http://schemas.openxmlformats.org/officeDocument/2006/relationships/slideLayout" Target="../slideLayouts/slideLayout234.xml"/><Relationship Id="rId2" Type="http://schemas.openxmlformats.org/officeDocument/2006/relationships/slideLayout" Target="../slideLayouts/slideLayout2.xml"/><Relationship Id="rId29" Type="http://schemas.openxmlformats.org/officeDocument/2006/relationships/slideLayout" Target="../slideLayouts/slideLayout29.xml"/><Relationship Id="rId40" Type="http://schemas.openxmlformats.org/officeDocument/2006/relationships/slideLayout" Target="../slideLayouts/slideLayout40.xml"/><Relationship Id="rId115" Type="http://schemas.openxmlformats.org/officeDocument/2006/relationships/slideLayout" Target="../slideLayouts/slideLayout115.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178" Type="http://schemas.openxmlformats.org/officeDocument/2006/relationships/slideLayout" Target="../slideLayouts/slideLayout178.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9" Type="http://schemas.openxmlformats.org/officeDocument/2006/relationships/slideLayout" Target="../slideLayouts/slideLayout199.xml"/><Relationship Id="rId203" Type="http://schemas.openxmlformats.org/officeDocument/2006/relationships/slideLayout" Target="../slideLayouts/slideLayout203.xml"/><Relationship Id="rId19" Type="http://schemas.openxmlformats.org/officeDocument/2006/relationships/slideLayout" Target="../slideLayouts/slideLayout19.xml"/><Relationship Id="rId224" Type="http://schemas.openxmlformats.org/officeDocument/2006/relationships/slideLayout" Target="../slideLayouts/slideLayout224.xml"/><Relationship Id="rId245" Type="http://schemas.openxmlformats.org/officeDocument/2006/relationships/slideLayout" Target="../slideLayouts/slideLayout245.xml"/><Relationship Id="rId30" Type="http://schemas.openxmlformats.org/officeDocument/2006/relationships/slideLayout" Target="../slideLayouts/slideLayout3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189" Type="http://schemas.openxmlformats.org/officeDocument/2006/relationships/slideLayout" Target="../slideLayouts/slideLayout189.xml"/><Relationship Id="rId3" Type="http://schemas.openxmlformats.org/officeDocument/2006/relationships/slideLayout" Target="../slideLayouts/slideLayout3.xml"/><Relationship Id="rId214" Type="http://schemas.openxmlformats.org/officeDocument/2006/relationships/slideLayout" Target="../slideLayouts/slideLayout214.xml"/><Relationship Id="rId235" Type="http://schemas.openxmlformats.org/officeDocument/2006/relationships/slideLayout" Target="../slideLayouts/slideLayout235.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179" Type="http://schemas.openxmlformats.org/officeDocument/2006/relationships/slideLayout" Target="../slideLayouts/slideLayout179.xml"/><Relationship Id="rId190" Type="http://schemas.openxmlformats.org/officeDocument/2006/relationships/slideLayout" Target="../slideLayouts/slideLayout190.xml"/><Relationship Id="rId204" Type="http://schemas.openxmlformats.org/officeDocument/2006/relationships/slideLayout" Target="../slideLayouts/slideLayout204.xml"/><Relationship Id="rId225" Type="http://schemas.openxmlformats.org/officeDocument/2006/relationships/slideLayout" Target="../slideLayouts/slideLayout225.xml"/><Relationship Id="rId246" Type="http://schemas.openxmlformats.org/officeDocument/2006/relationships/slideLayout" Target="../slideLayouts/slideLayout246.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94" Type="http://schemas.openxmlformats.org/officeDocument/2006/relationships/slideLayout" Target="../slideLayouts/slideLayout94.xml"/><Relationship Id="rId148" Type="http://schemas.openxmlformats.org/officeDocument/2006/relationships/slideLayout" Target="../slideLayouts/slideLayout148.xml"/><Relationship Id="rId169" Type="http://schemas.openxmlformats.org/officeDocument/2006/relationships/slideLayout" Target="../slideLayouts/slideLayout1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5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914400" y="1803400"/>
            <a:ext cx="10363201" cy="447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0948" tIns="60948" rIns="60948" bIns="60948">
            <a:normAutofit/>
          </a:bodyPr>
          <a:lstStyle/>
          <a:p>
            <a:r>
              <a:t>Body Level One</a:t>
            </a:r>
          </a:p>
          <a:p>
            <a:pPr lvl="1"/>
            <a:r>
              <a:t>Body Level Two</a:t>
            </a:r>
          </a:p>
          <a:p>
            <a:pPr lvl="2"/>
            <a:r>
              <a:t>Body Level Three</a:t>
            </a:r>
          </a:p>
          <a:p>
            <a:pPr lvl="3"/>
            <a:r>
              <a:t>Body Level Four</a:t>
            </a:r>
          </a:p>
          <a:p>
            <a:pPr lvl="4"/>
            <a:r>
              <a:t>Body Level Five</a:t>
            </a:r>
          </a:p>
        </p:txBody>
      </p:sp>
      <p:sp>
        <p:nvSpPr>
          <p:cNvPr id="3" name="Title Text"/>
          <p:cNvSpPr txBox="1">
            <a:spLocks noGrp="1"/>
          </p:cNvSpPr>
          <p:nvPr>
            <p:ph type="title"/>
          </p:nvPr>
        </p:nvSpPr>
        <p:spPr>
          <a:xfrm>
            <a:off x="914400" y="482600"/>
            <a:ext cx="10363201" cy="1219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0948" tIns="60948" rIns="60948" bIns="60948" anchor="b">
            <a:normAutofit/>
          </a:bodyPr>
          <a:lstStyle/>
          <a:p>
            <a:r>
              <a:t>Title Text</a:t>
            </a:r>
          </a:p>
        </p:txBody>
      </p:sp>
      <p:sp>
        <p:nvSpPr>
          <p:cNvPr id="4" name="Slide Number"/>
          <p:cNvSpPr txBox="1">
            <a:spLocks noGrp="1"/>
          </p:cNvSpPr>
          <p:nvPr>
            <p:ph type="sldNum" sz="quarter" idx="2"/>
          </p:nvPr>
        </p:nvSpPr>
        <p:spPr>
          <a:xfrm>
            <a:off x="11029991" y="6356594"/>
            <a:ext cx="247610" cy="232875"/>
          </a:xfrm>
          <a:prstGeom prst="rect">
            <a:avLst/>
          </a:prstGeom>
          <a:ln w="12700">
            <a:miter lim="400000"/>
          </a:ln>
        </p:spPr>
        <p:txBody>
          <a:bodyPr wrap="none" lIns="60948" tIns="60948" rIns="60948" bIns="60948" anchor="ctr">
            <a:spAutoFit/>
          </a:bodyPr>
          <a:lstStyle>
            <a:lvl1pPr algn="r">
              <a:defRPr sz="800">
                <a:solidFill>
                  <a:srgbClr val="FFFFFF"/>
                </a:solidFill>
                <a:latin typeface="+mn-lt"/>
                <a:ea typeface="+mn-ea"/>
                <a:cs typeface="+mn-cs"/>
                <a:sym typeface="Aria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 id="2147483733" r:id="rId85"/>
    <p:sldLayoutId id="2147483734" r:id="rId86"/>
    <p:sldLayoutId id="2147483735" r:id="rId87"/>
    <p:sldLayoutId id="2147483736" r:id="rId88"/>
    <p:sldLayoutId id="2147483737" r:id="rId89"/>
    <p:sldLayoutId id="2147483738" r:id="rId90"/>
    <p:sldLayoutId id="2147483739" r:id="rId91"/>
    <p:sldLayoutId id="2147483740" r:id="rId92"/>
    <p:sldLayoutId id="2147483741" r:id="rId93"/>
    <p:sldLayoutId id="2147483742" r:id="rId94"/>
    <p:sldLayoutId id="2147483743" r:id="rId95"/>
    <p:sldLayoutId id="2147483744" r:id="rId96"/>
    <p:sldLayoutId id="2147483745" r:id="rId97"/>
    <p:sldLayoutId id="2147483746" r:id="rId98"/>
    <p:sldLayoutId id="2147483747" r:id="rId99"/>
    <p:sldLayoutId id="2147483748" r:id="rId100"/>
    <p:sldLayoutId id="2147483749" r:id="rId101"/>
    <p:sldLayoutId id="2147483750" r:id="rId102"/>
    <p:sldLayoutId id="2147483751" r:id="rId103"/>
    <p:sldLayoutId id="2147483752" r:id="rId104"/>
    <p:sldLayoutId id="2147483753" r:id="rId105"/>
    <p:sldLayoutId id="2147483754" r:id="rId106"/>
    <p:sldLayoutId id="2147483755" r:id="rId107"/>
    <p:sldLayoutId id="2147483756" r:id="rId108"/>
    <p:sldLayoutId id="2147483757" r:id="rId109"/>
    <p:sldLayoutId id="2147483758" r:id="rId110"/>
    <p:sldLayoutId id="2147483759" r:id="rId111"/>
    <p:sldLayoutId id="2147483760" r:id="rId112"/>
    <p:sldLayoutId id="2147483761" r:id="rId113"/>
    <p:sldLayoutId id="2147483762" r:id="rId114"/>
    <p:sldLayoutId id="2147483763" r:id="rId115"/>
    <p:sldLayoutId id="2147483764" r:id="rId116"/>
    <p:sldLayoutId id="2147483765" r:id="rId117"/>
    <p:sldLayoutId id="2147483766" r:id="rId118"/>
    <p:sldLayoutId id="2147483767" r:id="rId119"/>
    <p:sldLayoutId id="2147483768" r:id="rId120"/>
    <p:sldLayoutId id="2147483769" r:id="rId121"/>
    <p:sldLayoutId id="2147483770" r:id="rId122"/>
    <p:sldLayoutId id="2147483771" r:id="rId123"/>
    <p:sldLayoutId id="2147483772" r:id="rId124"/>
    <p:sldLayoutId id="2147483773" r:id="rId125"/>
    <p:sldLayoutId id="2147483774" r:id="rId126"/>
    <p:sldLayoutId id="2147483775" r:id="rId127"/>
    <p:sldLayoutId id="2147483776" r:id="rId128"/>
    <p:sldLayoutId id="2147483777" r:id="rId129"/>
    <p:sldLayoutId id="2147483778" r:id="rId130"/>
    <p:sldLayoutId id="2147483779" r:id="rId131"/>
    <p:sldLayoutId id="2147483780" r:id="rId132"/>
    <p:sldLayoutId id="2147483781" r:id="rId133"/>
    <p:sldLayoutId id="2147483782" r:id="rId134"/>
    <p:sldLayoutId id="2147483783" r:id="rId135"/>
    <p:sldLayoutId id="2147483784" r:id="rId136"/>
    <p:sldLayoutId id="2147483785" r:id="rId137"/>
    <p:sldLayoutId id="2147483786" r:id="rId138"/>
    <p:sldLayoutId id="2147483787" r:id="rId139"/>
    <p:sldLayoutId id="2147483788" r:id="rId140"/>
    <p:sldLayoutId id="2147483789" r:id="rId141"/>
    <p:sldLayoutId id="2147483790" r:id="rId142"/>
    <p:sldLayoutId id="2147483791" r:id="rId143"/>
    <p:sldLayoutId id="2147483792" r:id="rId144"/>
    <p:sldLayoutId id="2147483793" r:id="rId145"/>
    <p:sldLayoutId id="2147483794" r:id="rId146"/>
    <p:sldLayoutId id="2147483795" r:id="rId147"/>
    <p:sldLayoutId id="2147483796" r:id="rId148"/>
    <p:sldLayoutId id="2147483797" r:id="rId149"/>
    <p:sldLayoutId id="2147483798" r:id="rId150"/>
    <p:sldLayoutId id="2147483799" r:id="rId151"/>
    <p:sldLayoutId id="2147483800" r:id="rId152"/>
    <p:sldLayoutId id="2147483801" r:id="rId153"/>
    <p:sldLayoutId id="2147483802" r:id="rId154"/>
    <p:sldLayoutId id="2147483803" r:id="rId155"/>
    <p:sldLayoutId id="2147483804" r:id="rId156"/>
    <p:sldLayoutId id="2147483805" r:id="rId157"/>
    <p:sldLayoutId id="2147483806" r:id="rId158"/>
    <p:sldLayoutId id="2147483807" r:id="rId159"/>
    <p:sldLayoutId id="2147483808" r:id="rId160"/>
    <p:sldLayoutId id="2147483809" r:id="rId161"/>
    <p:sldLayoutId id="2147483810" r:id="rId162"/>
    <p:sldLayoutId id="2147483811" r:id="rId163"/>
    <p:sldLayoutId id="2147483812" r:id="rId164"/>
    <p:sldLayoutId id="2147483813" r:id="rId165"/>
    <p:sldLayoutId id="2147483814" r:id="rId166"/>
    <p:sldLayoutId id="2147483815" r:id="rId167"/>
    <p:sldLayoutId id="2147483816" r:id="rId168"/>
    <p:sldLayoutId id="2147483817" r:id="rId169"/>
    <p:sldLayoutId id="2147483818" r:id="rId170"/>
    <p:sldLayoutId id="2147483819" r:id="rId171"/>
    <p:sldLayoutId id="2147483820" r:id="rId172"/>
    <p:sldLayoutId id="2147483821" r:id="rId173"/>
    <p:sldLayoutId id="2147483822" r:id="rId174"/>
    <p:sldLayoutId id="2147483823" r:id="rId175"/>
    <p:sldLayoutId id="2147483824" r:id="rId176"/>
    <p:sldLayoutId id="2147483825" r:id="rId177"/>
    <p:sldLayoutId id="2147483826" r:id="rId178"/>
    <p:sldLayoutId id="2147483827" r:id="rId179"/>
    <p:sldLayoutId id="2147483828" r:id="rId180"/>
    <p:sldLayoutId id="2147483829" r:id="rId181"/>
    <p:sldLayoutId id="2147483830" r:id="rId182"/>
    <p:sldLayoutId id="2147483831" r:id="rId183"/>
    <p:sldLayoutId id="2147483832" r:id="rId184"/>
    <p:sldLayoutId id="2147483833" r:id="rId185"/>
    <p:sldLayoutId id="2147483834" r:id="rId186"/>
    <p:sldLayoutId id="2147483835" r:id="rId187"/>
    <p:sldLayoutId id="2147483836" r:id="rId188"/>
    <p:sldLayoutId id="2147483837" r:id="rId189"/>
    <p:sldLayoutId id="2147483838" r:id="rId190"/>
    <p:sldLayoutId id="2147483839" r:id="rId191"/>
    <p:sldLayoutId id="2147483840" r:id="rId192"/>
    <p:sldLayoutId id="2147483841" r:id="rId193"/>
    <p:sldLayoutId id="2147483842" r:id="rId194"/>
    <p:sldLayoutId id="2147483843" r:id="rId195"/>
    <p:sldLayoutId id="2147483844" r:id="rId196"/>
    <p:sldLayoutId id="2147483845" r:id="rId197"/>
    <p:sldLayoutId id="2147483846" r:id="rId198"/>
    <p:sldLayoutId id="2147483847" r:id="rId199"/>
    <p:sldLayoutId id="2147483848" r:id="rId200"/>
    <p:sldLayoutId id="2147483849" r:id="rId201"/>
    <p:sldLayoutId id="2147483850" r:id="rId202"/>
    <p:sldLayoutId id="2147483851" r:id="rId203"/>
    <p:sldLayoutId id="2147483852" r:id="rId204"/>
    <p:sldLayoutId id="2147483853" r:id="rId205"/>
    <p:sldLayoutId id="2147483854" r:id="rId206"/>
    <p:sldLayoutId id="2147483855" r:id="rId207"/>
    <p:sldLayoutId id="2147483856" r:id="rId208"/>
    <p:sldLayoutId id="2147483857" r:id="rId209"/>
    <p:sldLayoutId id="2147483858" r:id="rId210"/>
    <p:sldLayoutId id="2147483859" r:id="rId211"/>
    <p:sldLayoutId id="2147483860" r:id="rId212"/>
    <p:sldLayoutId id="2147483861" r:id="rId213"/>
    <p:sldLayoutId id="2147483862" r:id="rId214"/>
    <p:sldLayoutId id="2147483863" r:id="rId215"/>
    <p:sldLayoutId id="2147483864" r:id="rId216"/>
    <p:sldLayoutId id="2147483865" r:id="rId217"/>
    <p:sldLayoutId id="2147483866" r:id="rId218"/>
    <p:sldLayoutId id="2147483867" r:id="rId219"/>
    <p:sldLayoutId id="2147483868" r:id="rId220"/>
    <p:sldLayoutId id="2147483869" r:id="rId221"/>
    <p:sldLayoutId id="2147483870" r:id="rId222"/>
    <p:sldLayoutId id="2147483871" r:id="rId223"/>
    <p:sldLayoutId id="2147483872" r:id="rId224"/>
    <p:sldLayoutId id="2147483873" r:id="rId225"/>
    <p:sldLayoutId id="2147483874" r:id="rId226"/>
    <p:sldLayoutId id="2147483875" r:id="rId227"/>
    <p:sldLayoutId id="2147483876" r:id="rId228"/>
    <p:sldLayoutId id="2147483877" r:id="rId229"/>
    <p:sldLayoutId id="2147483878" r:id="rId230"/>
    <p:sldLayoutId id="2147483879" r:id="rId231"/>
    <p:sldLayoutId id="2147483880" r:id="rId232"/>
    <p:sldLayoutId id="2147483881" r:id="rId233"/>
    <p:sldLayoutId id="2147483882" r:id="rId234"/>
    <p:sldLayoutId id="2147483883" r:id="rId235"/>
    <p:sldLayoutId id="2147483884" r:id="rId236"/>
    <p:sldLayoutId id="2147483885" r:id="rId237"/>
    <p:sldLayoutId id="2147483886" r:id="rId238"/>
    <p:sldLayoutId id="2147483887" r:id="rId239"/>
    <p:sldLayoutId id="2147483888" r:id="rId240"/>
    <p:sldLayoutId id="2147483889" r:id="rId241"/>
    <p:sldLayoutId id="2147483890" r:id="rId242"/>
    <p:sldLayoutId id="2147483891" r:id="rId243"/>
    <p:sldLayoutId id="2147483892" r:id="rId244"/>
    <p:sldLayoutId id="2147483893" r:id="rId245"/>
    <p:sldLayoutId id="2147483894" r:id="rId246"/>
    <p:sldLayoutId id="2147483895" r:id="rId247"/>
    <p:sldLayoutId id="2147483896" r:id="rId248"/>
    <p:sldLayoutId id="2147483897" r:id="rId249"/>
    <p:sldLayoutId id="2147483898" r:id="rId250"/>
  </p:sldLayoutIdLst>
  <p:transition spd="med"/>
  <p:txStyles>
    <p:titleStyle>
      <a:lvl1pPr marL="0" marR="0" indent="0" algn="l" defTabSz="914400" rtl="0" latinLnBrk="0">
        <a:lnSpc>
          <a:spcPct val="80000"/>
        </a:lnSpc>
        <a:spcBef>
          <a:spcPts val="0"/>
        </a:spcBef>
        <a:spcAft>
          <a:spcPts val="0"/>
        </a:spcAft>
        <a:buClrTx/>
        <a:buSzTx/>
        <a:buFontTx/>
        <a:buNone/>
        <a:tabLst/>
        <a:defRPr sz="2700" b="0" i="0" u="none" strike="noStrike" cap="all" spc="0" baseline="0">
          <a:solidFill>
            <a:srgbClr val="FFFFFF"/>
          </a:solidFill>
          <a:uFillTx/>
          <a:latin typeface="Century Gothic"/>
          <a:ea typeface="Century Gothic"/>
          <a:cs typeface="Century Gothic"/>
          <a:sym typeface="Century Gothic"/>
        </a:defRPr>
      </a:lvl1pPr>
      <a:lvl2pPr marL="0" marR="0" indent="0" algn="l" defTabSz="914400" rtl="0" latinLnBrk="0">
        <a:lnSpc>
          <a:spcPct val="80000"/>
        </a:lnSpc>
        <a:spcBef>
          <a:spcPts val="0"/>
        </a:spcBef>
        <a:spcAft>
          <a:spcPts val="0"/>
        </a:spcAft>
        <a:buClrTx/>
        <a:buSzTx/>
        <a:buFontTx/>
        <a:buNone/>
        <a:tabLst/>
        <a:defRPr sz="2700" b="0" i="0" u="none" strike="noStrike" cap="all" spc="0" baseline="0">
          <a:solidFill>
            <a:srgbClr val="FFFFFF"/>
          </a:solidFill>
          <a:uFillTx/>
          <a:latin typeface="Century Gothic"/>
          <a:ea typeface="Century Gothic"/>
          <a:cs typeface="Century Gothic"/>
          <a:sym typeface="Century Gothic"/>
        </a:defRPr>
      </a:lvl2pPr>
      <a:lvl3pPr marL="0" marR="0" indent="0" algn="l" defTabSz="914400" rtl="0" latinLnBrk="0">
        <a:lnSpc>
          <a:spcPct val="80000"/>
        </a:lnSpc>
        <a:spcBef>
          <a:spcPts val="0"/>
        </a:spcBef>
        <a:spcAft>
          <a:spcPts val="0"/>
        </a:spcAft>
        <a:buClrTx/>
        <a:buSzTx/>
        <a:buFontTx/>
        <a:buNone/>
        <a:tabLst/>
        <a:defRPr sz="2700" b="0" i="0" u="none" strike="noStrike" cap="all" spc="0" baseline="0">
          <a:solidFill>
            <a:srgbClr val="FFFFFF"/>
          </a:solidFill>
          <a:uFillTx/>
          <a:latin typeface="Century Gothic"/>
          <a:ea typeface="Century Gothic"/>
          <a:cs typeface="Century Gothic"/>
          <a:sym typeface="Century Gothic"/>
        </a:defRPr>
      </a:lvl3pPr>
      <a:lvl4pPr marL="0" marR="0" indent="0" algn="l" defTabSz="914400" rtl="0" latinLnBrk="0">
        <a:lnSpc>
          <a:spcPct val="80000"/>
        </a:lnSpc>
        <a:spcBef>
          <a:spcPts val="0"/>
        </a:spcBef>
        <a:spcAft>
          <a:spcPts val="0"/>
        </a:spcAft>
        <a:buClrTx/>
        <a:buSzTx/>
        <a:buFontTx/>
        <a:buNone/>
        <a:tabLst/>
        <a:defRPr sz="2700" b="0" i="0" u="none" strike="noStrike" cap="all" spc="0" baseline="0">
          <a:solidFill>
            <a:srgbClr val="FFFFFF"/>
          </a:solidFill>
          <a:uFillTx/>
          <a:latin typeface="Century Gothic"/>
          <a:ea typeface="Century Gothic"/>
          <a:cs typeface="Century Gothic"/>
          <a:sym typeface="Century Gothic"/>
        </a:defRPr>
      </a:lvl4pPr>
      <a:lvl5pPr marL="0" marR="0" indent="0" algn="l" defTabSz="914400" rtl="0" latinLnBrk="0">
        <a:lnSpc>
          <a:spcPct val="80000"/>
        </a:lnSpc>
        <a:spcBef>
          <a:spcPts val="0"/>
        </a:spcBef>
        <a:spcAft>
          <a:spcPts val="0"/>
        </a:spcAft>
        <a:buClrTx/>
        <a:buSzTx/>
        <a:buFontTx/>
        <a:buNone/>
        <a:tabLst/>
        <a:defRPr sz="2700" b="0" i="0" u="none" strike="noStrike" cap="all" spc="0" baseline="0">
          <a:solidFill>
            <a:srgbClr val="FFFFFF"/>
          </a:solidFill>
          <a:uFillTx/>
          <a:latin typeface="Century Gothic"/>
          <a:ea typeface="Century Gothic"/>
          <a:cs typeface="Century Gothic"/>
          <a:sym typeface="Century Gothic"/>
        </a:defRPr>
      </a:lvl5pPr>
      <a:lvl6pPr marL="0" marR="0" indent="457200" algn="l" defTabSz="914400" rtl="0" latinLnBrk="0">
        <a:lnSpc>
          <a:spcPct val="80000"/>
        </a:lnSpc>
        <a:spcBef>
          <a:spcPts val="0"/>
        </a:spcBef>
        <a:spcAft>
          <a:spcPts val="0"/>
        </a:spcAft>
        <a:buClrTx/>
        <a:buSzTx/>
        <a:buFontTx/>
        <a:buNone/>
        <a:tabLst/>
        <a:defRPr sz="2700" b="0" i="0" u="none" strike="noStrike" cap="all" spc="0" baseline="0">
          <a:solidFill>
            <a:srgbClr val="FFFFFF"/>
          </a:solidFill>
          <a:uFillTx/>
          <a:latin typeface="Century Gothic"/>
          <a:ea typeface="Century Gothic"/>
          <a:cs typeface="Century Gothic"/>
          <a:sym typeface="Century Gothic"/>
        </a:defRPr>
      </a:lvl6pPr>
      <a:lvl7pPr marL="0" marR="0" indent="914400" algn="l" defTabSz="914400" rtl="0" latinLnBrk="0">
        <a:lnSpc>
          <a:spcPct val="80000"/>
        </a:lnSpc>
        <a:spcBef>
          <a:spcPts val="0"/>
        </a:spcBef>
        <a:spcAft>
          <a:spcPts val="0"/>
        </a:spcAft>
        <a:buClrTx/>
        <a:buSzTx/>
        <a:buFontTx/>
        <a:buNone/>
        <a:tabLst/>
        <a:defRPr sz="2700" b="0" i="0" u="none" strike="noStrike" cap="all" spc="0" baseline="0">
          <a:solidFill>
            <a:srgbClr val="FFFFFF"/>
          </a:solidFill>
          <a:uFillTx/>
          <a:latin typeface="Century Gothic"/>
          <a:ea typeface="Century Gothic"/>
          <a:cs typeface="Century Gothic"/>
          <a:sym typeface="Century Gothic"/>
        </a:defRPr>
      </a:lvl7pPr>
      <a:lvl8pPr marL="0" marR="0" indent="1371600" algn="l" defTabSz="914400" rtl="0" latinLnBrk="0">
        <a:lnSpc>
          <a:spcPct val="80000"/>
        </a:lnSpc>
        <a:spcBef>
          <a:spcPts val="0"/>
        </a:spcBef>
        <a:spcAft>
          <a:spcPts val="0"/>
        </a:spcAft>
        <a:buClrTx/>
        <a:buSzTx/>
        <a:buFontTx/>
        <a:buNone/>
        <a:tabLst/>
        <a:defRPr sz="2700" b="0" i="0" u="none" strike="noStrike" cap="all" spc="0" baseline="0">
          <a:solidFill>
            <a:srgbClr val="FFFFFF"/>
          </a:solidFill>
          <a:uFillTx/>
          <a:latin typeface="Century Gothic"/>
          <a:ea typeface="Century Gothic"/>
          <a:cs typeface="Century Gothic"/>
          <a:sym typeface="Century Gothic"/>
        </a:defRPr>
      </a:lvl8pPr>
      <a:lvl9pPr marL="0" marR="0" indent="1828800" algn="l" defTabSz="914400" rtl="0" latinLnBrk="0">
        <a:lnSpc>
          <a:spcPct val="80000"/>
        </a:lnSpc>
        <a:spcBef>
          <a:spcPts val="0"/>
        </a:spcBef>
        <a:spcAft>
          <a:spcPts val="0"/>
        </a:spcAft>
        <a:buClrTx/>
        <a:buSzTx/>
        <a:buFontTx/>
        <a:buNone/>
        <a:tabLst/>
        <a:defRPr sz="2700" b="0" i="0" u="none" strike="noStrike" cap="all" spc="0" baseline="0">
          <a:solidFill>
            <a:srgbClr val="FFFFFF"/>
          </a:solidFill>
          <a:uFillTx/>
          <a:latin typeface="Century Gothic"/>
          <a:ea typeface="Century Gothic"/>
          <a:cs typeface="Century Gothic"/>
          <a:sym typeface="Century Gothic"/>
        </a:defRPr>
      </a:lvl9pPr>
    </p:titleStyle>
    <p:bodyStyle>
      <a:lvl1pPr marL="204788" marR="0" indent="-204788" algn="l" defTabSz="914400" rtl="0" latinLnBrk="0">
        <a:lnSpc>
          <a:spcPct val="90000"/>
        </a:lnSpc>
        <a:spcBef>
          <a:spcPts val="1200"/>
        </a:spcBef>
        <a:spcAft>
          <a:spcPts val="0"/>
        </a:spcAft>
        <a:buClr>
          <a:srgbClr val="DDDDDD"/>
        </a:buClr>
        <a:buSzPct val="90000"/>
        <a:buFont typeface="Arial"/>
        <a:buChar char="•"/>
        <a:tabLst/>
        <a:defRPr sz="2100" b="0" i="0" u="none" strike="noStrike" cap="none" spc="0" baseline="0">
          <a:solidFill>
            <a:srgbClr val="FFFFFF"/>
          </a:solidFill>
          <a:uFillTx/>
          <a:latin typeface="Century Gothic"/>
          <a:ea typeface="Century Gothic"/>
          <a:cs typeface="Century Gothic"/>
          <a:sym typeface="Century Gothic"/>
        </a:defRPr>
      </a:lvl1pPr>
      <a:lvl2pPr marL="445294" marR="0" indent="-238919" algn="l" defTabSz="914400" rtl="0" latinLnBrk="0">
        <a:lnSpc>
          <a:spcPct val="90000"/>
        </a:lnSpc>
        <a:spcBef>
          <a:spcPts val="1200"/>
        </a:spcBef>
        <a:spcAft>
          <a:spcPts val="0"/>
        </a:spcAft>
        <a:buClr>
          <a:srgbClr val="DDDDDD"/>
        </a:buClr>
        <a:buSzPct val="90000"/>
        <a:buFont typeface="Arial"/>
        <a:buChar char="–"/>
        <a:tabLst/>
        <a:defRPr sz="2100" b="0" i="0" u="none" strike="noStrike" cap="none" spc="0" baseline="0">
          <a:solidFill>
            <a:srgbClr val="FFFFFF"/>
          </a:solidFill>
          <a:uFillTx/>
          <a:latin typeface="Century Gothic"/>
          <a:ea typeface="Century Gothic"/>
          <a:cs typeface="Century Gothic"/>
          <a:sym typeface="Century Gothic"/>
        </a:defRPr>
      </a:lvl2pPr>
      <a:lvl3pPr marL="697865" marR="0" indent="-286703" algn="l" defTabSz="914400" rtl="0" latinLnBrk="0">
        <a:lnSpc>
          <a:spcPct val="90000"/>
        </a:lnSpc>
        <a:spcBef>
          <a:spcPts val="1200"/>
        </a:spcBef>
        <a:spcAft>
          <a:spcPts val="0"/>
        </a:spcAft>
        <a:buClr>
          <a:srgbClr val="DDDDDD"/>
        </a:buClr>
        <a:buSzPct val="100000"/>
        <a:buFont typeface="Arial"/>
        <a:buChar char="•"/>
        <a:tabLst/>
        <a:defRPr sz="2100" b="0" i="0" u="none" strike="noStrike" cap="none" spc="0" baseline="0">
          <a:solidFill>
            <a:srgbClr val="FFFFFF"/>
          </a:solidFill>
          <a:uFillTx/>
          <a:latin typeface="Century Gothic"/>
          <a:ea typeface="Century Gothic"/>
          <a:cs typeface="Century Gothic"/>
          <a:sym typeface="Century Gothic"/>
        </a:defRPr>
      </a:lvl3pPr>
      <a:lvl4pPr marL="948348" marR="0" indent="-330811" algn="l" defTabSz="914400" rtl="0" latinLnBrk="0">
        <a:lnSpc>
          <a:spcPct val="90000"/>
        </a:lnSpc>
        <a:spcBef>
          <a:spcPts val="1200"/>
        </a:spcBef>
        <a:spcAft>
          <a:spcPts val="0"/>
        </a:spcAft>
        <a:buClr>
          <a:srgbClr val="DDDDDD"/>
        </a:buClr>
        <a:buSzPct val="100000"/>
        <a:buFont typeface="Arial"/>
        <a:buChar char="–"/>
        <a:tabLst/>
        <a:defRPr sz="2100" b="0" i="0" u="none" strike="noStrike" cap="none" spc="0" baseline="0">
          <a:solidFill>
            <a:srgbClr val="FFFFFF"/>
          </a:solidFill>
          <a:uFillTx/>
          <a:latin typeface="Century Gothic"/>
          <a:ea typeface="Century Gothic"/>
          <a:cs typeface="Century Gothic"/>
          <a:sym typeface="Century Gothic"/>
        </a:defRPr>
      </a:lvl4pPr>
      <a:lvl5pPr marL="1182291" marR="0" indent="-358378" algn="l" defTabSz="914400" rtl="0" latinLnBrk="0">
        <a:lnSpc>
          <a:spcPct val="90000"/>
        </a:lnSpc>
        <a:spcBef>
          <a:spcPts val="1200"/>
        </a:spcBef>
        <a:spcAft>
          <a:spcPts val="0"/>
        </a:spcAft>
        <a:buClr>
          <a:srgbClr val="DDDDDD"/>
        </a:buClr>
        <a:buSzPct val="100000"/>
        <a:buFont typeface="Arial"/>
        <a:buChar char="•"/>
        <a:tabLst/>
        <a:defRPr sz="2100" b="0" i="0" u="none" strike="noStrike" cap="none" spc="0" baseline="0">
          <a:solidFill>
            <a:srgbClr val="FFFFFF"/>
          </a:solidFill>
          <a:uFillTx/>
          <a:latin typeface="Century Gothic"/>
          <a:ea typeface="Century Gothic"/>
          <a:cs typeface="Century Gothic"/>
          <a:sym typeface="Century Gothic"/>
        </a:defRPr>
      </a:lvl5pPr>
      <a:lvl6pPr marL="1389115" marR="0" indent="-360141" algn="l" defTabSz="914400" rtl="0" latinLnBrk="0">
        <a:lnSpc>
          <a:spcPct val="90000"/>
        </a:lnSpc>
        <a:spcBef>
          <a:spcPts val="1200"/>
        </a:spcBef>
        <a:spcAft>
          <a:spcPts val="0"/>
        </a:spcAft>
        <a:buClr>
          <a:srgbClr val="DDDDDD"/>
        </a:buClr>
        <a:buSzPct val="100000"/>
        <a:buFont typeface="Arial"/>
        <a:buChar char="–"/>
        <a:tabLst/>
        <a:defRPr sz="2100" b="0" i="0" u="none" strike="noStrike" cap="none" spc="0" baseline="0">
          <a:solidFill>
            <a:srgbClr val="FFFFFF"/>
          </a:solidFill>
          <a:uFillTx/>
          <a:latin typeface="Century Gothic"/>
          <a:ea typeface="Century Gothic"/>
          <a:cs typeface="Century Gothic"/>
          <a:sym typeface="Century Gothic"/>
        </a:defRPr>
      </a:lvl6pPr>
      <a:lvl7pPr marL="1594910" marR="0" indent="-360141" algn="l" defTabSz="914400" rtl="0" latinLnBrk="0">
        <a:lnSpc>
          <a:spcPct val="90000"/>
        </a:lnSpc>
        <a:spcBef>
          <a:spcPts val="1200"/>
        </a:spcBef>
        <a:spcAft>
          <a:spcPts val="0"/>
        </a:spcAft>
        <a:buClr>
          <a:srgbClr val="DDDDDD"/>
        </a:buClr>
        <a:buSzPct val="100000"/>
        <a:buFont typeface="Arial"/>
        <a:buChar char="•"/>
        <a:tabLst/>
        <a:defRPr sz="2100" b="0" i="0" u="none" strike="noStrike" cap="none" spc="0" baseline="0">
          <a:solidFill>
            <a:srgbClr val="FFFFFF"/>
          </a:solidFill>
          <a:uFillTx/>
          <a:latin typeface="Century Gothic"/>
          <a:ea typeface="Century Gothic"/>
          <a:cs typeface="Century Gothic"/>
          <a:sym typeface="Century Gothic"/>
        </a:defRPr>
      </a:lvl7pPr>
      <a:lvl8pPr marL="1800704" marR="0" indent="-360141" algn="l" defTabSz="914400" rtl="0" latinLnBrk="0">
        <a:lnSpc>
          <a:spcPct val="90000"/>
        </a:lnSpc>
        <a:spcBef>
          <a:spcPts val="1200"/>
        </a:spcBef>
        <a:spcAft>
          <a:spcPts val="0"/>
        </a:spcAft>
        <a:buClr>
          <a:srgbClr val="DDDDDD"/>
        </a:buClr>
        <a:buSzPct val="100000"/>
        <a:buFont typeface="Arial"/>
        <a:buChar char="–"/>
        <a:tabLst/>
        <a:defRPr sz="2100" b="0" i="0" u="none" strike="noStrike" cap="none" spc="0" baseline="0">
          <a:solidFill>
            <a:srgbClr val="FFFFFF"/>
          </a:solidFill>
          <a:uFillTx/>
          <a:latin typeface="Century Gothic"/>
          <a:ea typeface="Century Gothic"/>
          <a:cs typeface="Century Gothic"/>
          <a:sym typeface="Century Gothic"/>
        </a:defRPr>
      </a:lvl8pPr>
      <a:lvl9pPr marL="2006500" marR="0" indent="-360141" algn="l" defTabSz="914400" rtl="0" latinLnBrk="0">
        <a:lnSpc>
          <a:spcPct val="90000"/>
        </a:lnSpc>
        <a:spcBef>
          <a:spcPts val="1200"/>
        </a:spcBef>
        <a:spcAft>
          <a:spcPts val="0"/>
        </a:spcAft>
        <a:buClr>
          <a:srgbClr val="DDDDDD"/>
        </a:buClr>
        <a:buSzPct val="100000"/>
        <a:buFont typeface="Arial"/>
        <a:buChar char="•"/>
        <a:tabLst/>
        <a:defRPr sz="2100" b="0" i="0" u="none" strike="noStrike" cap="none" spc="0" baseline="0">
          <a:solidFill>
            <a:srgbClr val="FFFFFF"/>
          </a:solidFill>
          <a:uFillTx/>
          <a:latin typeface="Century Gothic"/>
          <a:ea typeface="Century Gothic"/>
          <a:cs typeface="Century Gothic"/>
          <a:sym typeface="Century Gothic"/>
        </a:defRPr>
      </a:lvl9pPr>
    </p:bodyStyle>
    <p:otherStyle>
      <a:lvl1pPr marL="0" marR="0" indent="0" algn="r" defTabSz="9144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0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4.xml"/></Relationships>
</file>

<file path=ppt/slides/_rels/slide10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4.xml"/></Relationships>
</file>

<file path=ppt/slides/_rels/slide10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0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1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5.xml"/></Relationships>
</file>

<file path=ppt/slides/_rels/slide1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4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1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60.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1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60.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6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5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6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5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7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15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74.xml"/></Relationships>
</file>

<file path=ppt/slides/_rels/slide15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8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16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90.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16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4.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16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8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16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88.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7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74.xml"/></Relationships>
</file>

<file path=ppt/slides/_rels/slide17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90.xml"/></Relationships>
</file>

<file path=ppt/slides/_rels/slide17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90.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17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74.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8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90.xml"/></Relationships>
</file>

<file path=ppt/slides/_rels/slide18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190.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90.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37.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37.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19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7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0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01.xml"/></Relationships>
</file>

<file path=ppt/slides/_rels/slide20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74.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21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74.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21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74.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0.xml"/></Relationships>
</file>

<file path=ppt/slides/_rels/slide22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74.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2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03.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90.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90.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90.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90.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90.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19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3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05.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90.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90.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90.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90.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90.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9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4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6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8.xml"/></Relationships>
</file>

<file path=ppt/slides/_rels/slide7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8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9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9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6" name="Picture 2" descr="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85988" y="1504950"/>
            <a:ext cx="7820026" cy="2905125"/>
          </a:xfrm>
          <a:prstGeom prst="rect">
            <a:avLst/>
          </a:prstGeom>
          <a:ln w="12700">
            <a:miter lim="400000"/>
          </a:ln>
        </p:spPr>
      </p:pic>
      <p:sp>
        <p:nvSpPr>
          <p:cNvPr id="2697" name="TextBox 3"/>
          <p:cNvSpPr txBox="1"/>
          <p:nvPr/>
        </p:nvSpPr>
        <p:spPr>
          <a:xfrm>
            <a:off x="2231708" y="4729162"/>
            <a:ext cx="7728586" cy="1005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342900">
              <a:defRPr sz="3600" b="1">
                <a:solidFill>
                  <a:srgbClr val="F2E3FC"/>
                </a:solidFill>
                <a:effectLst>
                  <a:outerShdw blurRad="38100" dist="38100" dir="2700000" rotWithShape="0">
                    <a:srgbClr val="000000">
                      <a:alpha val="43137"/>
                    </a:srgbClr>
                  </a:outerShdw>
                </a:effectLst>
                <a:latin typeface="Berlin Sans FB Demi"/>
                <a:ea typeface="Berlin Sans FB Demi"/>
                <a:cs typeface="Berlin Sans FB Demi"/>
                <a:sym typeface="Berlin Sans FB Demi"/>
              </a:defRPr>
            </a:pPr>
            <a:r>
              <a:rPr dirty="0"/>
              <a:t>-----KINGS AND PROPHETS-----</a:t>
            </a:r>
            <a:endParaRPr dirty="0">
              <a:latin typeface="+mn-lt"/>
              <a:ea typeface="+mn-ea"/>
              <a:cs typeface="+mn-cs"/>
              <a:sym typeface="Arial"/>
            </a:endParaRPr>
          </a:p>
          <a:p>
            <a:pPr defTabSz="342900">
              <a:defRPr sz="2400" b="1">
                <a:solidFill>
                  <a:srgbClr val="F2E3FC"/>
                </a:solidFill>
                <a:effectLst>
                  <a:outerShdw blurRad="38100" dist="38100" dir="2700000" rotWithShape="0">
                    <a:srgbClr val="000000">
                      <a:alpha val="43137"/>
                    </a:srgbClr>
                  </a:outerShdw>
                </a:effectLst>
                <a:latin typeface="Berlin Sans FB Demi"/>
                <a:ea typeface="Berlin Sans FB Demi"/>
                <a:cs typeface="Berlin Sans FB Demi"/>
                <a:sym typeface="Berlin Sans FB Demi"/>
              </a:defRPr>
            </a:pPr>
            <a:r>
              <a:rPr dirty="0"/>
              <a:t>(Week </a:t>
            </a:r>
            <a:r>
              <a:rPr lang="en-US" dirty="0"/>
              <a:t>3</a:t>
            </a:r>
            <a:r>
              <a:rPr dirty="0"/>
              <a:t>)</a:t>
            </a:r>
          </a:p>
        </p:txBody>
      </p:sp>
      <p:sp>
        <p:nvSpPr>
          <p:cNvPr id="2698" name="TextBox 3"/>
          <p:cNvSpPr txBox="1"/>
          <p:nvPr/>
        </p:nvSpPr>
        <p:spPr>
          <a:xfrm>
            <a:off x="927846" y="5782290"/>
            <a:ext cx="10336305" cy="853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457200">
              <a:defRPr sz="3200" b="1">
                <a:solidFill>
                  <a:srgbClr val="F2E3FC"/>
                </a:solidFill>
                <a:effectLst>
                  <a:outerShdw blurRad="38100" dist="38100" dir="2700000" rotWithShape="0">
                    <a:srgbClr val="000000">
                      <a:alpha val="43137"/>
                    </a:srgbClr>
                  </a:outerShdw>
                </a:effectLst>
                <a:latin typeface="Berlin Sans FB Demi"/>
                <a:ea typeface="Berlin Sans FB Demi"/>
                <a:cs typeface="Berlin Sans FB Demi"/>
                <a:sym typeface="Berlin Sans FB Demi"/>
              </a:defRPr>
            </a:pPr>
            <a:r>
              <a:rPr dirty="0">
                <a:solidFill>
                  <a:srgbClr val="FFFFCC"/>
                </a:solidFill>
              </a:rPr>
              <a:t>-----REYES Y PROFETAS-----</a:t>
            </a:r>
          </a:p>
          <a:p>
            <a:pPr defTabSz="457200">
              <a:defRPr b="1">
                <a:solidFill>
                  <a:srgbClr val="F2E3FC"/>
                </a:solidFill>
                <a:effectLst>
                  <a:outerShdw blurRad="38100" dist="38100" dir="2700000" rotWithShape="0">
                    <a:srgbClr val="000000">
                      <a:alpha val="43137"/>
                    </a:srgbClr>
                  </a:outerShdw>
                </a:effectLst>
                <a:latin typeface="Berlin Sans FB Demi"/>
                <a:ea typeface="Berlin Sans FB Demi"/>
                <a:cs typeface="Berlin Sans FB Demi"/>
                <a:sym typeface="Berlin Sans FB Demi"/>
              </a:defRPr>
            </a:pPr>
            <a:r>
              <a:rPr dirty="0">
                <a:solidFill>
                  <a:srgbClr val="FFFFCC"/>
                </a:solidFill>
              </a:rPr>
              <a:t>(Semana </a:t>
            </a:r>
            <a:r>
              <a:rPr lang="en-US" dirty="0">
                <a:solidFill>
                  <a:srgbClr val="FFFFCC"/>
                </a:solidFill>
              </a:rPr>
              <a:t>3</a:t>
            </a:r>
            <a:r>
              <a:rPr dirty="0">
                <a:solidFill>
                  <a:srgbClr val="FFFFCC"/>
                </a:solidFill>
              </a:rPr>
              <a:t>)</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1" name="Rectangle 2"/>
          <p:cNvSpPr txBox="1">
            <a:spLocks noGrp="1"/>
          </p:cNvSpPr>
          <p:nvPr>
            <p:ph type="title"/>
          </p:nvPr>
        </p:nvSpPr>
        <p:spPr>
          <a:xfrm>
            <a:off x="1981200" y="274638"/>
            <a:ext cx="8229600" cy="1173163"/>
          </a:xfrm>
          <a:prstGeom prst="rect">
            <a:avLst/>
          </a:prstGeom>
        </p:spPr>
        <p:txBody>
          <a:bodyPr/>
          <a:lstStyle/>
          <a:p>
            <a:r>
              <a:t> </a:t>
            </a:r>
          </a:p>
        </p:txBody>
      </p:sp>
      <p:sp>
        <p:nvSpPr>
          <p:cNvPr id="2732" name="Rectangle 3"/>
          <p:cNvSpPr txBox="1">
            <a:spLocks noGrp="1"/>
          </p:cNvSpPr>
          <p:nvPr>
            <p:ph type="body" idx="1"/>
          </p:nvPr>
        </p:nvSpPr>
        <p:spPr>
          <a:xfrm>
            <a:off x="609600" y="1447800"/>
            <a:ext cx="10972800" cy="4724400"/>
          </a:xfrm>
          <a:prstGeom prst="rect">
            <a:avLst/>
          </a:prstGeom>
        </p:spPr>
        <p:txBody>
          <a:bodyPr/>
          <a:lstStyle/>
          <a:p>
            <a:pPr>
              <a:lnSpc>
                <a:spcPct val="80000"/>
              </a:lnSpc>
              <a:defRPr sz="2400">
                <a:solidFill>
                  <a:srgbClr val="FFFFCC"/>
                </a:solidFill>
                <a:latin typeface="Narkisim"/>
                <a:ea typeface="Narkisim"/>
                <a:cs typeface="Narkisim"/>
                <a:sym typeface="Narkisim"/>
              </a:defRPr>
            </a:pPr>
            <a:r>
              <a:t>Prophetic revelations typically were given as sermons, not visionary ecstasies</a:t>
            </a:r>
          </a:p>
          <a:p>
            <a:pPr>
              <a:lnSpc>
                <a:spcPct val="80000"/>
              </a:lnSpc>
              <a:defRPr sz="2400">
                <a:solidFill>
                  <a:srgbClr val="FFFFCC"/>
                </a:solidFill>
                <a:latin typeface="Narkisim"/>
                <a:ea typeface="Narkisim"/>
                <a:cs typeface="Narkisim"/>
                <a:sym typeface="Narkisim"/>
              </a:defRPr>
            </a:pPr>
            <a:r>
              <a:t>The </a:t>
            </a:r>
            <a:r>
              <a:rPr u="sng"/>
              <a:t>content</a:t>
            </a:r>
            <a:r>
              <a:t> was primary, </a:t>
            </a:r>
            <a:r>
              <a:rPr u="sng"/>
              <a:t>not the psychic state of mind</a:t>
            </a:r>
            <a:r>
              <a:t> (the standard formula = “The </a:t>
            </a:r>
            <a:r>
              <a:rPr u="sng"/>
              <a:t>word </a:t>
            </a:r>
            <a:r>
              <a:t>of Yahweh came to ________”</a:t>
            </a:r>
          </a:p>
          <a:p>
            <a:pPr>
              <a:lnSpc>
                <a:spcPct val="80000"/>
              </a:lnSpc>
              <a:defRPr sz="2400">
                <a:solidFill>
                  <a:srgbClr val="FFFFCC"/>
                </a:solidFill>
                <a:latin typeface="Narkisim"/>
                <a:ea typeface="Narkisim"/>
                <a:cs typeface="Narkisim"/>
                <a:sym typeface="Narkisim"/>
              </a:defRPr>
            </a:pPr>
            <a:r>
              <a:t>The tests of legitimate prophecy were:</a:t>
            </a:r>
          </a:p>
          <a:p>
            <a:pPr marL="1143000" lvl="2" indent="-228600">
              <a:lnSpc>
                <a:spcPct val="80000"/>
              </a:lnSpc>
              <a:spcBef>
                <a:spcPts val="500"/>
              </a:spcBef>
              <a:buFontTx/>
              <a:buChar char="✓"/>
              <a:defRPr sz="2000">
                <a:solidFill>
                  <a:srgbClr val="FFFFFF"/>
                </a:solidFill>
                <a:latin typeface="Narkisim"/>
                <a:ea typeface="Narkisim"/>
                <a:cs typeface="Narkisim"/>
                <a:sym typeface="Narkisim"/>
              </a:defRPr>
            </a:pPr>
            <a:r>
              <a:t>Fidelity to the Torah, not signs and wonders (Dt. 13:1-11)</a:t>
            </a:r>
          </a:p>
          <a:p>
            <a:pPr marL="1143000" lvl="2" indent="-228600">
              <a:lnSpc>
                <a:spcPct val="80000"/>
              </a:lnSpc>
              <a:spcBef>
                <a:spcPts val="500"/>
              </a:spcBef>
              <a:buFontTx/>
              <a:buChar char="✓"/>
              <a:defRPr sz="2000">
                <a:solidFill>
                  <a:srgbClr val="FFFFFF"/>
                </a:solidFill>
                <a:latin typeface="Narkisim"/>
                <a:ea typeface="Narkisim"/>
                <a:cs typeface="Narkisim"/>
                <a:sym typeface="Narkisim"/>
              </a:defRPr>
            </a:pPr>
            <a:r>
              <a:t>Accuracy of prediction (Dt. 18:20-22; 1 Kg. 22:28)</a:t>
            </a:r>
          </a:p>
          <a:p>
            <a:pPr marL="1143000" lvl="2" indent="-228600">
              <a:lnSpc>
                <a:spcPct val="80000"/>
              </a:lnSpc>
              <a:spcBef>
                <a:spcPts val="500"/>
              </a:spcBef>
              <a:buFontTx/>
              <a:buChar char="✓"/>
              <a:defRPr sz="2000">
                <a:solidFill>
                  <a:srgbClr val="FFFFFF"/>
                </a:solidFill>
                <a:latin typeface="Narkisim"/>
                <a:ea typeface="Narkisim"/>
                <a:cs typeface="Narkisim"/>
                <a:sym typeface="Narkisim"/>
              </a:defRPr>
            </a:pPr>
            <a:r>
              <a:t>Privileged inclusion in Yahweh’s heavenly council in order to speak his word (Je. 23:16-18, 21-22, 25-32; Eze. 13:2-7, 17)</a:t>
            </a:r>
          </a:p>
          <a:p>
            <a:pPr>
              <a:lnSpc>
                <a:spcPct val="80000"/>
              </a:lnSpc>
              <a:defRPr sz="2400">
                <a:solidFill>
                  <a:srgbClr val="FFFFCC"/>
                </a:solidFill>
                <a:latin typeface="Narkisim"/>
                <a:ea typeface="Narkisim"/>
                <a:cs typeface="Narkisim"/>
                <a:sym typeface="Narkisim"/>
              </a:defRPr>
            </a:pPr>
            <a:r>
              <a:t>Israel’s prophets consciously distinguished themselves from the non-cognitive ancient Near Eastern style (Am. 7:14; Is. 28:7-10; Je. 23:9-40; Eze. 13:1-13)</a:t>
            </a:r>
          </a:p>
        </p:txBody>
      </p:sp>
      <p:sp>
        <p:nvSpPr>
          <p:cNvPr id="2733" name="WordArt 4"/>
          <p:cNvSpPr txBox="1"/>
          <p:nvPr/>
        </p:nvSpPr>
        <p:spPr>
          <a:xfrm>
            <a:off x="2286000" y="274638"/>
            <a:ext cx="7620000" cy="990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a:defRPr sz="4300">
                <a:gradFill flip="none" rotWithShape="1">
                  <a:gsLst>
                    <a:gs pos="0">
                      <a:srgbClr val="FFFF00"/>
                    </a:gs>
                    <a:gs pos="100000">
                      <a:srgbClr val="FF9933"/>
                    </a:gs>
                  </a:gsLst>
                  <a:path path="circle">
                    <a:fillToRect l="37721" t="-19636" r="62278" b="119636"/>
                  </a:path>
                </a:gradFill>
                <a:effectLst>
                  <a:outerShdw dist="35921" dir="2700000" rotWithShape="0">
                    <a:schemeClr val="accent4">
                      <a:lumOff val="24901"/>
                      <a:alpha val="79999"/>
                    </a:schemeClr>
                  </a:outerShdw>
                </a:effectLst>
                <a:latin typeface="Impact"/>
                <a:ea typeface="Impact"/>
                <a:cs typeface="Impact"/>
                <a:sym typeface="Impact"/>
              </a:defRPr>
            </a:lvl1pPr>
          </a:lstStyle>
          <a:p>
            <a:r>
              <a:t>UNIQUENESS OF ISRAEL’S PROPHETS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2732">
                                            <p:bg/>
                                          </p:spTgt>
                                        </p:tgtEl>
                                        <p:attrNameLst>
                                          <p:attrName>style.visibility</p:attrName>
                                        </p:attrNameLst>
                                      </p:cBhvr>
                                      <p:to>
                                        <p:strVal val="visible"/>
                                      </p:to>
                                    </p:set>
                                    <p:anim calcmode="lin" valueType="num">
                                      <p:cBhvr>
                                        <p:cTn id="7" dur="500" fill="hold"/>
                                        <p:tgtEl>
                                          <p:spTgt spid="2732">
                                            <p:bg/>
                                          </p:spTgt>
                                        </p:tgtEl>
                                        <p:attrNameLst>
                                          <p:attrName>ppt_x</p:attrName>
                                        </p:attrNameLst>
                                      </p:cBhvr>
                                      <p:tavLst>
                                        <p:tav tm="0">
                                          <p:val>
                                            <p:strVal val="#ppt_x"/>
                                          </p:val>
                                        </p:tav>
                                        <p:tav tm="100000">
                                          <p:val>
                                            <p:strVal val="#ppt_x"/>
                                          </p:val>
                                        </p:tav>
                                      </p:tavLst>
                                    </p:anim>
                                    <p:anim calcmode="lin" valueType="num">
                                      <p:cBhvr>
                                        <p:cTn id="8" dur="500" fill="hold"/>
                                        <p:tgtEl>
                                          <p:spTgt spid="2732">
                                            <p:bg/>
                                          </p:spTgt>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iterate>
                                    <p:tmAbs val="0"/>
                                  </p:iterate>
                                  <p:childTnLst>
                                    <p:set>
                                      <p:cBhvr>
                                        <p:cTn id="10" fill="hold"/>
                                        <p:tgtEl>
                                          <p:spTgt spid="2732">
                                            <p:txEl>
                                              <p:pRg st="0" end="0"/>
                                            </p:txEl>
                                          </p:spTgt>
                                        </p:tgtEl>
                                        <p:attrNameLst>
                                          <p:attrName>style.visibility</p:attrName>
                                        </p:attrNameLst>
                                      </p:cBhvr>
                                      <p:to>
                                        <p:strVal val="visible"/>
                                      </p:to>
                                    </p:set>
                                    <p:anim calcmode="lin" valueType="num">
                                      <p:cBhvr>
                                        <p:cTn id="11" dur="500" fill="hold"/>
                                        <p:tgtEl>
                                          <p:spTgt spid="2732">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273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1" nodeType="clickEffect">
                                  <p:stCondLst>
                                    <p:cond delay="0"/>
                                  </p:stCondLst>
                                  <p:iterate>
                                    <p:tmAbs val="0"/>
                                  </p:iterate>
                                  <p:childTnLst>
                                    <p:set>
                                      <p:cBhvr>
                                        <p:cTn id="16" fill="hold"/>
                                        <p:tgtEl>
                                          <p:spTgt spid="2732">
                                            <p:txEl>
                                              <p:pRg st="1" end="1"/>
                                            </p:txEl>
                                          </p:spTgt>
                                        </p:tgtEl>
                                        <p:attrNameLst>
                                          <p:attrName>style.visibility</p:attrName>
                                        </p:attrNameLst>
                                      </p:cBhvr>
                                      <p:to>
                                        <p:strVal val="visible"/>
                                      </p:to>
                                    </p:set>
                                    <p:anim calcmode="lin" valueType="num">
                                      <p:cBhvr>
                                        <p:cTn id="17" dur="500" fill="hold"/>
                                        <p:tgtEl>
                                          <p:spTgt spid="2732">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273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1" nodeType="clickEffect">
                                  <p:stCondLst>
                                    <p:cond delay="0"/>
                                  </p:stCondLst>
                                  <p:iterate>
                                    <p:tmAbs val="0"/>
                                  </p:iterate>
                                  <p:childTnLst>
                                    <p:set>
                                      <p:cBhvr>
                                        <p:cTn id="22" fill="hold"/>
                                        <p:tgtEl>
                                          <p:spTgt spid="2732">
                                            <p:txEl>
                                              <p:pRg st="2" end="2"/>
                                            </p:txEl>
                                          </p:spTgt>
                                        </p:tgtEl>
                                        <p:attrNameLst>
                                          <p:attrName>style.visibility</p:attrName>
                                        </p:attrNameLst>
                                      </p:cBhvr>
                                      <p:to>
                                        <p:strVal val="visible"/>
                                      </p:to>
                                    </p:set>
                                    <p:anim calcmode="lin" valueType="num">
                                      <p:cBhvr>
                                        <p:cTn id="23" dur="500" fill="hold"/>
                                        <p:tgtEl>
                                          <p:spTgt spid="2732">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2732">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1" nodeType="withEffect">
                                  <p:stCondLst>
                                    <p:cond delay="0"/>
                                  </p:stCondLst>
                                  <p:iterate>
                                    <p:tmAbs val="0"/>
                                  </p:iterate>
                                  <p:childTnLst>
                                    <p:set>
                                      <p:cBhvr>
                                        <p:cTn id="26" fill="hold"/>
                                        <p:tgtEl>
                                          <p:spTgt spid="2732">
                                            <p:txEl>
                                              <p:pRg st="3" end="3"/>
                                            </p:txEl>
                                          </p:spTgt>
                                        </p:tgtEl>
                                        <p:attrNameLst>
                                          <p:attrName>style.visibility</p:attrName>
                                        </p:attrNameLst>
                                      </p:cBhvr>
                                      <p:to>
                                        <p:strVal val="visible"/>
                                      </p:to>
                                    </p:set>
                                    <p:anim calcmode="lin" valueType="num">
                                      <p:cBhvr>
                                        <p:cTn id="27" dur="500" fill="hold"/>
                                        <p:tgtEl>
                                          <p:spTgt spid="2732">
                                            <p:txEl>
                                              <p:pRg st="3" end="3"/>
                                            </p:txEl>
                                          </p:spTgt>
                                        </p:tgtEl>
                                        <p:attrNameLst>
                                          <p:attrName>ppt_x</p:attrName>
                                        </p:attrNameLst>
                                      </p:cBhvr>
                                      <p:tavLst>
                                        <p:tav tm="0">
                                          <p:val>
                                            <p:strVal val="#ppt_x"/>
                                          </p:val>
                                        </p:tav>
                                        <p:tav tm="100000">
                                          <p:val>
                                            <p:strVal val="#ppt_x"/>
                                          </p:val>
                                        </p:tav>
                                      </p:tavLst>
                                    </p:anim>
                                    <p:anim calcmode="lin" valueType="num">
                                      <p:cBhvr>
                                        <p:cTn id="28" dur="500" fill="hold"/>
                                        <p:tgtEl>
                                          <p:spTgt spid="2732">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1" nodeType="withEffect">
                                  <p:stCondLst>
                                    <p:cond delay="0"/>
                                  </p:stCondLst>
                                  <p:iterate>
                                    <p:tmAbs val="0"/>
                                  </p:iterate>
                                  <p:childTnLst>
                                    <p:set>
                                      <p:cBhvr>
                                        <p:cTn id="30" fill="hold"/>
                                        <p:tgtEl>
                                          <p:spTgt spid="2732">
                                            <p:txEl>
                                              <p:pRg st="4" end="4"/>
                                            </p:txEl>
                                          </p:spTgt>
                                        </p:tgtEl>
                                        <p:attrNameLst>
                                          <p:attrName>style.visibility</p:attrName>
                                        </p:attrNameLst>
                                      </p:cBhvr>
                                      <p:to>
                                        <p:strVal val="visible"/>
                                      </p:to>
                                    </p:set>
                                    <p:anim calcmode="lin" valueType="num">
                                      <p:cBhvr>
                                        <p:cTn id="31" dur="500" fill="hold"/>
                                        <p:tgtEl>
                                          <p:spTgt spid="2732">
                                            <p:txEl>
                                              <p:pRg st="4" end="4"/>
                                            </p:txEl>
                                          </p:spTgt>
                                        </p:tgtEl>
                                        <p:attrNameLst>
                                          <p:attrName>ppt_x</p:attrName>
                                        </p:attrNameLst>
                                      </p:cBhvr>
                                      <p:tavLst>
                                        <p:tav tm="0">
                                          <p:val>
                                            <p:strVal val="#ppt_x"/>
                                          </p:val>
                                        </p:tav>
                                        <p:tav tm="100000">
                                          <p:val>
                                            <p:strVal val="#ppt_x"/>
                                          </p:val>
                                        </p:tav>
                                      </p:tavLst>
                                    </p:anim>
                                    <p:anim calcmode="lin" valueType="num">
                                      <p:cBhvr>
                                        <p:cTn id="32" dur="500" fill="hold"/>
                                        <p:tgtEl>
                                          <p:spTgt spid="2732">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1" nodeType="withEffect">
                                  <p:stCondLst>
                                    <p:cond delay="0"/>
                                  </p:stCondLst>
                                  <p:iterate>
                                    <p:tmAbs val="0"/>
                                  </p:iterate>
                                  <p:childTnLst>
                                    <p:set>
                                      <p:cBhvr>
                                        <p:cTn id="34" fill="hold"/>
                                        <p:tgtEl>
                                          <p:spTgt spid="2732">
                                            <p:txEl>
                                              <p:pRg st="5" end="5"/>
                                            </p:txEl>
                                          </p:spTgt>
                                        </p:tgtEl>
                                        <p:attrNameLst>
                                          <p:attrName>style.visibility</p:attrName>
                                        </p:attrNameLst>
                                      </p:cBhvr>
                                      <p:to>
                                        <p:strVal val="visible"/>
                                      </p:to>
                                    </p:set>
                                    <p:anim calcmode="lin" valueType="num">
                                      <p:cBhvr>
                                        <p:cTn id="35" dur="500" fill="hold"/>
                                        <p:tgtEl>
                                          <p:spTgt spid="2732">
                                            <p:txEl>
                                              <p:pRg st="5" end="5"/>
                                            </p:txEl>
                                          </p:spTgt>
                                        </p:tgtEl>
                                        <p:attrNameLst>
                                          <p:attrName>ppt_x</p:attrName>
                                        </p:attrNameLst>
                                      </p:cBhvr>
                                      <p:tavLst>
                                        <p:tav tm="0">
                                          <p:val>
                                            <p:strVal val="#ppt_x"/>
                                          </p:val>
                                        </p:tav>
                                        <p:tav tm="100000">
                                          <p:val>
                                            <p:strVal val="#ppt_x"/>
                                          </p:val>
                                        </p:tav>
                                      </p:tavLst>
                                    </p:anim>
                                    <p:anim calcmode="lin" valueType="num">
                                      <p:cBhvr>
                                        <p:cTn id="36" dur="500" fill="hold"/>
                                        <p:tgtEl>
                                          <p:spTgt spid="273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1" nodeType="clickEffect">
                                  <p:stCondLst>
                                    <p:cond delay="0"/>
                                  </p:stCondLst>
                                  <p:iterate>
                                    <p:tmAbs val="0"/>
                                  </p:iterate>
                                  <p:childTnLst>
                                    <p:set>
                                      <p:cBhvr>
                                        <p:cTn id="40" fill="hold"/>
                                        <p:tgtEl>
                                          <p:spTgt spid="2732">
                                            <p:txEl>
                                              <p:pRg st="6" end="6"/>
                                            </p:txEl>
                                          </p:spTgt>
                                        </p:tgtEl>
                                        <p:attrNameLst>
                                          <p:attrName>style.visibility</p:attrName>
                                        </p:attrNameLst>
                                      </p:cBhvr>
                                      <p:to>
                                        <p:strVal val="visible"/>
                                      </p:to>
                                    </p:set>
                                    <p:anim calcmode="lin" valueType="num">
                                      <p:cBhvr>
                                        <p:cTn id="41" dur="500" fill="hold"/>
                                        <p:tgtEl>
                                          <p:spTgt spid="2732">
                                            <p:txEl>
                                              <p:pRg st="6" end="6"/>
                                            </p:txEl>
                                          </p:spTgt>
                                        </p:tgtEl>
                                        <p:attrNameLst>
                                          <p:attrName>ppt_x</p:attrName>
                                        </p:attrNameLst>
                                      </p:cBhvr>
                                      <p:tavLst>
                                        <p:tav tm="0">
                                          <p:val>
                                            <p:strVal val="#ppt_x"/>
                                          </p:val>
                                        </p:tav>
                                        <p:tav tm="100000">
                                          <p:val>
                                            <p:strVal val="#ppt_x"/>
                                          </p:val>
                                        </p:tav>
                                      </p:tavLst>
                                    </p:anim>
                                    <p:anim calcmode="lin" valueType="num">
                                      <p:cBhvr>
                                        <p:cTn id="42" dur="500" fill="hold"/>
                                        <p:tgtEl>
                                          <p:spTgt spid="273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2" grpId="1" uiExpand="1" build="p" animBg="1" advAuto="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123" name="Rectangle 2"/>
          <p:cNvSpPr txBox="1">
            <a:spLocks noGrp="1"/>
          </p:cNvSpPr>
          <p:nvPr>
            <p:ph type="title"/>
          </p:nvPr>
        </p:nvSpPr>
        <p:spPr>
          <a:xfrm>
            <a:off x="947159" y="774465"/>
            <a:ext cx="10297680" cy="744538"/>
          </a:xfrm>
          <a:prstGeom prst="rect">
            <a:avLst/>
          </a:prstGeom>
        </p:spPr>
        <p:txBody>
          <a:bodyPr/>
          <a:lstStyle>
            <a:lvl1pPr>
              <a:defRPr sz="3200" b="1">
                <a:solidFill>
                  <a:srgbClr val="FF9933"/>
                </a:solidFill>
                <a:effectLst>
                  <a:outerShdw blurRad="38100" dist="38100" dir="2700000" rotWithShape="0">
                    <a:srgbClr val="000000"/>
                  </a:outerShdw>
                </a:effectLst>
                <a:latin typeface="Times New Roman"/>
                <a:ea typeface="Times New Roman"/>
                <a:cs typeface="Times New Roman"/>
                <a:sym typeface="Times New Roman"/>
              </a:defRPr>
            </a:lvl1pPr>
          </a:lstStyle>
          <a:p>
            <a:r>
              <a:rPr dirty="0">
                <a:solidFill>
                  <a:srgbClr val="FFFF00"/>
                </a:solidFill>
              </a:rPr>
              <a:t>THE TASK OF EZEKIEL </a:t>
            </a:r>
            <a:r>
              <a:rPr dirty="0"/>
              <a:t>/ LA TAREA DE EZEQUIEL</a:t>
            </a:r>
          </a:p>
        </p:txBody>
      </p:sp>
      <p:sp>
        <p:nvSpPr>
          <p:cNvPr id="3124" name="Rectangle 3"/>
          <p:cNvSpPr txBox="1">
            <a:spLocks noGrp="1"/>
          </p:cNvSpPr>
          <p:nvPr>
            <p:ph type="body" idx="1"/>
          </p:nvPr>
        </p:nvSpPr>
        <p:spPr>
          <a:xfrm>
            <a:off x="495300" y="2043112"/>
            <a:ext cx="11182350" cy="4495800"/>
          </a:xfrm>
          <a:prstGeom prst="rect">
            <a:avLst/>
          </a:prstGeom>
        </p:spPr>
        <p:txBody>
          <a:bodyPr>
            <a:normAutofit lnSpcReduction="10000"/>
          </a:bodyPr>
          <a:lstStyle/>
          <a:p>
            <a:pPr marL="180594" indent="-180594" defTabSz="722376">
              <a:spcBef>
                <a:spcPts val="700"/>
              </a:spcBef>
              <a:buSzTx/>
              <a:buNone/>
              <a:defRPr sz="1896" b="1">
                <a:solidFill>
                  <a:srgbClr val="FFFF99"/>
                </a:solidFill>
                <a:latin typeface="Franklin Gothic Medium"/>
                <a:ea typeface="Franklin Gothic Medium"/>
                <a:cs typeface="Franklin Gothic Medium"/>
                <a:sym typeface="Franklin Gothic Medium"/>
              </a:defRPr>
            </a:pPr>
            <a:r>
              <a:rPr sz="2400" dirty="0"/>
              <a:t>So long as there was hope that the 1</a:t>
            </a:r>
            <a:r>
              <a:rPr sz="2400" baseline="29468" dirty="0"/>
              <a:t>st</a:t>
            </a:r>
            <a:r>
              <a:rPr sz="2400" dirty="0"/>
              <a:t> deportation was a temporary set-back, there could be confidence that </a:t>
            </a:r>
            <a:r>
              <a:rPr sz="2400" dirty="0" err="1"/>
              <a:t>Marduk</a:t>
            </a:r>
            <a:r>
              <a:rPr sz="2400" dirty="0"/>
              <a:t> had not defeated Yahweh. / </a:t>
            </a:r>
            <a:r>
              <a:rPr sz="2400" dirty="0" err="1">
                <a:solidFill>
                  <a:srgbClr val="FFC000"/>
                </a:solidFill>
              </a:rPr>
              <a:t>Mientras</a:t>
            </a:r>
            <a:r>
              <a:rPr sz="2400" dirty="0">
                <a:solidFill>
                  <a:srgbClr val="FFC000"/>
                </a:solidFill>
              </a:rPr>
              <a:t> </a:t>
            </a:r>
            <a:r>
              <a:rPr sz="2400" dirty="0" err="1">
                <a:solidFill>
                  <a:srgbClr val="FFC000"/>
                </a:solidFill>
              </a:rPr>
              <a:t>hubiera</a:t>
            </a:r>
            <a:r>
              <a:rPr sz="2400" dirty="0">
                <a:solidFill>
                  <a:srgbClr val="FFC000"/>
                </a:solidFill>
              </a:rPr>
              <a:t> </a:t>
            </a:r>
            <a:r>
              <a:rPr sz="2400" dirty="0" err="1">
                <a:solidFill>
                  <a:srgbClr val="FFC000"/>
                </a:solidFill>
              </a:rPr>
              <a:t>esperanza</a:t>
            </a:r>
            <a:r>
              <a:rPr sz="2400" dirty="0">
                <a:solidFill>
                  <a:srgbClr val="FFC000"/>
                </a:solidFill>
              </a:rPr>
              <a:t> de que la </a:t>
            </a:r>
            <a:r>
              <a:rPr sz="2400" dirty="0" err="1">
                <a:solidFill>
                  <a:srgbClr val="FFC000"/>
                </a:solidFill>
              </a:rPr>
              <a:t>primera</a:t>
            </a:r>
            <a:r>
              <a:rPr sz="2400" dirty="0">
                <a:solidFill>
                  <a:srgbClr val="FFC000"/>
                </a:solidFill>
              </a:rPr>
              <a:t> </a:t>
            </a:r>
            <a:r>
              <a:rPr sz="2400" dirty="0" err="1">
                <a:solidFill>
                  <a:srgbClr val="FFC000"/>
                </a:solidFill>
              </a:rPr>
              <a:t>deportación</a:t>
            </a:r>
            <a:r>
              <a:rPr sz="2400" dirty="0">
                <a:solidFill>
                  <a:srgbClr val="FFC000"/>
                </a:solidFill>
              </a:rPr>
              <a:t> </a:t>
            </a:r>
            <a:r>
              <a:rPr sz="2400" dirty="0" err="1">
                <a:solidFill>
                  <a:srgbClr val="FFC000"/>
                </a:solidFill>
              </a:rPr>
              <a:t>fuera</a:t>
            </a:r>
            <a:r>
              <a:rPr sz="2400" dirty="0">
                <a:solidFill>
                  <a:srgbClr val="FFC000"/>
                </a:solidFill>
              </a:rPr>
              <a:t> un </a:t>
            </a:r>
            <a:r>
              <a:rPr sz="2400" dirty="0" err="1">
                <a:solidFill>
                  <a:srgbClr val="FFC000"/>
                </a:solidFill>
              </a:rPr>
              <a:t>retroceso</a:t>
            </a:r>
            <a:r>
              <a:rPr sz="2400" dirty="0">
                <a:solidFill>
                  <a:srgbClr val="FFC000"/>
                </a:solidFill>
              </a:rPr>
              <a:t> temporal, </a:t>
            </a:r>
            <a:r>
              <a:rPr sz="2400" dirty="0" err="1">
                <a:solidFill>
                  <a:srgbClr val="FFC000"/>
                </a:solidFill>
              </a:rPr>
              <a:t>podría</a:t>
            </a:r>
            <a:r>
              <a:rPr sz="2400" dirty="0">
                <a:solidFill>
                  <a:srgbClr val="FFC000"/>
                </a:solidFill>
              </a:rPr>
              <a:t> </a:t>
            </a:r>
            <a:r>
              <a:rPr sz="2400" dirty="0" err="1">
                <a:solidFill>
                  <a:srgbClr val="FFC000"/>
                </a:solidFill>
              </a:rPr>
              <a:t>haber</a:t>
            </a:r>
            <a:r>
              <a:rPr sz="2400" dirty="0">
                <a:solidFill>
                  <a:srgbClr val="FFC000"/>
                </a:solidFill>
              </a:rPr>
              <a:t> </a:t>
            </a:r>
            <a:r>
              <a:rPr sz="2400" dirty="0" err="1">
                <a:solidFill>
                  <a:srgbClr val="FFC000"/>
                </a:solidFill>
              </a:rPr>
              <a:t>confianza</a:t>
            </a:r>
            <a:r>
              <a:rPr sz="2400" dirty="0">
                <a:solidFill>
                  <a:srgbClr val="FFC000"/>
                </a:solidFill>
              </a:rPr>
              <a:t> </a:t>
            </a:r>
            <a:r>
              <a:rPr sz="2400" dirty="0" err="1">
                <a:solidFill>
                  <a:srgbClr val="FFC000"/>
                </a:solidFill>
              </a:rPr>
              <a:t>en</a:t>
            </a:r>
            <a:r>
              <a:rPr sz="2400" dirty="0">
                <a:solidFill>
                  <a:srgbClr val="FFC000"/>
                </a:solidFill>
              </a:rPr>
              <a:t> que </a:t>
            </a:r>
            <a:r>
              <a:rPr sz="2400" dirty="0" err="1">
                <a:solidFill>
                  <a:srgbClr val="FFC000"/>
                </a:solidFill>
              </a:rPr>
              <a:t>Marduc</a:t>
            </a:r>
            <a:r>
              <a:rPr sz="2400" dirty="0">
                <a:solidFill>
                  <a:srgbClr val="FFC000"/>
                </a:solidFill>
              </a:rPr>
              <a:t> no </a:t>
            </a:r>
            <a:r>
              <a:rPr sz="2400" dirty="0" err="1">
                <a:solidFill>
                  <a:srgbClr val="FFC000"/>
                </a:solidFill>
              </a:rPr>
              <a:t>había</a:t>
            </a:r>
            <a:r>
              <a:rPr sz="2400" dirty="0">
                <a:solidFill>
                  <a:srgbClr val="FFC000"/>
                </a:solidFill>
              </a:rPr>
              <a:t> </a:t>
            </a:r>
            <a:r>
              <a:rPr sz="2400" dirty="0" err="1">
                <a:solidFill>
                  <a:srgbClr val="FFC000"/>
                </a:solidFill>
              </a:rPr>
              <a:t>derrotado</a:t>
            </a:r>
            <a:r>
              <a:rPr sz="2400" dirty="0">
                <a:solidFill>
                  <a:srgbClr val="FFC000"/>
                </a:solidFill>
              </a:rPr>
              <a:t> a </a:t>
            </a:r>
            <a:r>
              <a:rPr sz="2400" dirty="0" err="1">
                <a:solidFill>
                  <a:srgbClr val="FFC000"/>
                </a:solidFill>
              </a:rPr>
              <a:t>Yahvé</a:t>
            </a:r>
            <a:r>
              <a:rPr sz="2400" dirty="0">
                <a:solidFill>
                  <a:srgbClr val="FFC000"/>
                </a:solidFill>
              </a:rPr>
              <a:t>.</a:t>
            </a:r>
          </a:p>
          <a:p>
            <a:pPr marL="180594" indent="-180594" defTabSz="722376">
              <a:spcBef>
                <a:spcPts val="700"/>
              </a:spcBef>
              <a:defRPr sz="1580">
                <a:solidFill>
                  <a:srgbClr val="FFFFFF"/>
                </a:solidFill>
                <a:latin typeface="Comic Sans MS"/>
                <a:ea typeface="Comic Sans MS"/>
                <a:cs typeface="Comic Sans MS"/>
                <a:sym typeface="Comic Sans MS"/>
              </a:defRPr>
            </a:pPr>
            <a:r>
              <a:rPr sz="2000" i="1" dirty="0"/>
              <a:t>The Babylonian claim was that </a:t>
            </a:r>
            <a:r>
              <a:rPr sz="2000" i="1" dirty="0" err="1"/>
              <a:t>Marduk</a:t>
            </a:r>
            <a:r>
              <a:rPr sz="2000" i="1" dirty="0"/>
              <a:t> was more powerful than Yahweh. / </a:t>
            </a:r>
            <a:r>
              <a:rPr sz="2000" i="1" dirty="0">
                <a:solidFill>
                  <a:srgbClr val="FFC000"/>
                </a:solidFill>
              </a:rPr>
              <a:t>La </a:t>
            </a:r>
            <a:r>
              <a:rPr sz="2000" i="1" dirty="0" err="1">
                <a:solidFill>
                  <a:srgbClr val="FFC000"/>
                </a:solidFill>
              </a:rPr>
              <a:t>afirmación</a:t>
            </a:r>
            <a:r>
              <a:rPr sz="2000" i="1" dirty="0">
                <a:solidFill>
                  <a:srgbClr val="FFC000"/>
                </a:solidFill>
              </a:rPr>
              <a:t> </a:t>
            </a:r>
            <a:r>
              <a:rPr sz="2000" i="1" dirty="0" err="1">
                <a:solidFill>
                  <a:srgbClr val="FFC000"/>
                </a:solidFill>
              </a:rPr>
              <a:t>babilónica</a:t>
            </a:r>
            <a:r>
              <a:rPr sz="2000" i="1" dirty="0">
                <a:solidFill>
                  <a:srgbClr val="FFC000"/>
                </a:solidFill>
              </a:rPr>
              <a:t> era que </a:t>
            </a:r>
            <a:r>
              <a:rPr sz="2000" i="1" dirty="0" err="1">
                <a:solidFill>
                  <a:srgbClr val="FFC000"/>
                </a:solidFill>
              </a:rPr>
              <a:t>Marduc</a:t>
            </a:r>
            <a:r>
              <a:rPr sz="2000" i="1" dirty="0">
                <a:solidFill>
                  <a:srgbClr val="FFC000"/>
                </a:solidFill>
              </a:rPr>
              <a:t> era </a:t>
            </a:r>
            <a:r>
              <a:rPr sz="2000" i="1" dirty="0" err="1">
                <a:solidFill>
                  <a:srgbClr val="FFC000"/>
                </a:solidFill>
              </a:rPr>
              <a:t>más</a:t>
            </a:r>
            <a:r>
              <a:rPr sz="2000" i="1" dirty="0">
                <a:solidFill>
                  <a:srgbClr val="FFC000"/>
                </a:solidFill>
              </a:rPr>
              <a:t> </a:t>
            </a:r>
            <a:r>
              <a:rPr sz="2000" i="1" dirty="0" err="1">
                <a:solidFill>
                  <a:srgbClr val="FFC000"/>
                </a:solidFill>
              </a:rPr>
              <a:t>poderoso</a:t>
            </a:r>
            <a:r>
              <a:rPr sz="2000" i="1" dirty="0">
                <a:solidFill>
                  <a:srgbClr val="FFC000"/>
                </a:solidFill>
              </a:rPr>
              <a:t> que </a:t>
            </a:r>
            <a:r>
              <a:rPr sz="2000" i="1" dirty="0" err="1">
                <a:solidFill>
                  <a:srgbClr val="FFC000"/>
                </a:solidFill>
              </a:rPr>
              <a:t>Yahvé</a:t>
            </a:r>
            <a:r>
              <a:rPr sz="2000" i="1" dirty="0">
                <a:solidFill>
                  <a:srgbClr val="FFC000"/>
                </a:solidFill>
              </a:rPr>
              <a:t>.</a:t>
            </a:r>
          </a:p>
          <a:p>
            <a:pPr marL="180594" indent="-180594" defTabSz="722376">
              <a:spcBef>
                <a:spcPts val="700"/>
              </a:spcBef>
              <a:defRPr sz="1580">
                <a:solidFill>
                  <a:srgbClr val="FFFFFF"/>
                </a:solidFill>
                <a:latin typeface="Comic Sans MS"/>
                <a:ea typeface="Comic Sans MS"/>
                <a:cs typeface="Comic Sans MS"/>
                <a:sym typeface="Comic Sans MS"/>
              </a:defRPr>
            </a:pPr>
            <a:r>
              <a:rPr sz="2000" i="1" dirty="0"/>
              <a:t>But what if the 1</a:t>
            </a:r>
            <a:r>
              <a:rPr sz="2000" i="1" baseline="29468" dirty="0"/>
              <a:t>st</a:t>
            </a:r>
            <a:r>
              <a:rPr sz="2000" i="1" dirty="0"/>
              <a:t> deportation was not temporary? / </a:t>
            </a:r>
            <a:r>
              <a:rPr sz="2000" i="1" dirty="0">
                <a:solidFill>
                  <a:srgbClr val="FFC000"/>
                </a:solidFill>
              </a:rPr>
              <a:t>Pero, ¿y </a:t>
            </a:r>
            <a:r>
              <a:rPr sz="2000" i="1" dirty="0" err="1">
                <a:solidFill>
                  <a:srgbClr val="FFC000"/>
                </a:solidFill>
              </a:rPr>
              <a:t>si</a:t>
            </a:r>
            <a:r>
              <a:rPr sz="2000" i="1" dirty="0">
                <a:solidFill>
                  <a:srgbClr val="FFC000"/>
                </a:solidFill>
              </a:rPr>
              <a:t> la </a:t>
            </a:r>
            <a:r>
              <a:rPr sz="2000" i="1" dirty="0" err="1">
                <a:solidFill>
                  <a:srgbClr val="FFC000"/>
                </a:solidFill>
              </a:rPr>
              <a:t>primera</a:t>
            </a:r>
            <a:r>
              <a:rPr sz="2000" i="1" dirty="0">
                <a:solidFill>
                  <a:srgbClr val="FFC000"/>
                </a:solidFill>
              </a:rPr>
              <a:t> </a:t>
            </a:r>
            <a:r>
              <a:rPr sz="2000" i="1" dirty="0" err="1">
                <a:solidFill>
                  <a:srgbClr val="FFC000"/>
                </a:solidFill>
              </a:rPr>
              <a:t>deportación</a:t>
            </a:r>
            <a:r>
              <a:rPr sz="2000" i="1" dirty="0">
                <a:solidFill>
                  <a:srgbClr val="FFC000"/>
                </a:solidFill>
              </a:rPr>
              <a:t> no </a:t>
            </a:r>
            <a:r>
              <a:rPr sz="2000" i="1" dirty="0" err="1">
                <a:solidFill>
                  <a:srgbClr val="FFC000"/>
                </a:solidFill>
              </a:rPr>
              <a:t>fue</a:t>
            </a:r>
            <a:r>
              <a:rPr sz="2000" i="1" dirty="0">
                <a:solidFill>
                  <a:srgbClr val="FFC000"/>
                </a:solidFill>
              </a:rPr>
              <a:t> temporal?</a:t>
            </a:r>
          </a:p>
          <a:p>
            <a:pPr marL="180594" indent="-180594" defTabSz="722376">
              <a:spcBef>
                <a:spcPts val="700"/>
              </a:spcBef>
              <a:buSzTx/>
              <a:buNone/>
              <a:defRPr sz="632">
                <a:latin typeface="Comic Sans MS"/>
                <a:ea typeface="Comic Sans MS"/>
                <a:cs typeface="Comic Sans MS"/>
                <a:sym typeface="Comic Sans MS"/>
              </a:defRPr>
            </a:pPr>
            <a:endParaRPr dirty="0"/>
          </a:p>
          <a:p>
            <a:pPr marL="180594" indent="-180594" defTabSz="722376">
              <a:spcBef>
                <a:spcPts val="700"/>
              </a:spcBef>
              <a:buSzTx/>
              <a:buNone/>
              <a:defRPr sz="1896" b="1">
                <a:solidFill>
                  <a:srgbClr val="FFFF99"/>
                </a:solidFill>
                <a:latin typeface="Franklin Gothic Medium"/>
                <a:ea typeface="Franklin Gothic Medium"/>
                <a:cs typeface="Franklin Gothic Medium"/>
                <a:sym typeface="Franklin Gothic Medium"/>
              </a:defRPr>
            </a:pPr>
            <a:r>
              <a:rPr sz="2400" dirty="0"/>
              <a:t>It remained for Ezekiel to explain why Yahweh would allow pagans to desecrate his temple and deport his people from a land that was supposed to be theirs forever. / </a:t>
            </a:r>
            <a:r>
              <a:rPr sz="2400" dirty="0">
                <a:solidFill>
                  <a:srgbClr val="FFC000"/>
                </a:solidFill>
              </a:rPr>
              <a:t>Le </a:t>
            </a:r>
            <a:r>
              <a:rPr sz="2400" dirty="0" err="1">
                <a:solidFill>
                  <a:srgbClr val="FFC000"/>
                </a:solidFill>
              </a:rPr>
              <a:t>quedaba</a:t>
            </a:r>
            <a:r>
              <a:rPr sz="2400" dirty="0">
                <a:solidFill>
                  <a:srgbClr val="FFC000"/>
                </a:solidFill>
              </a:rPr>
              <a:t> a Ezequiel </a:t>
            </a:r>
            <a:r>
              <a:rPr sz="2400" dirty="0" err="1">
                <a:solidFill>
                  <a:srgbClr val="FFC000"/>
                </a:solidFill>
              </a:rPr>
              <a:t>explicar</a:t>
            </a:r>
            <a:r>
              <a:rPr sz="2400" dirty="0">
                <a:solidFill>
                  <a:srgbClr val="FFC000"/>
                </a:solidFill>
              </a:rPr>
              <a:t> </a:t>
            </a:r>
            <a:r>
              <a:rPr sz="2400" dirty="0" err="1">
                <a:solidFill>
                  <a:srgbClr val="FFC000"/>
                </a:solidFill>
              </a:rPr>
              <a:t>por</a:t>
            </a:r>
            <a:r>
              <a:rPr sz="2400" dirty="0">
                <a:solidFill>
                  <a:srgbClr val="FFC000"/>
                </a:solidFill>
              </a:rPr>
              <a:t> </a:t>
            </a:r>
            <a:r>
              <a:rPr sz="2400" dirty="0" err="1">
                <a:solidFill>
                  <a:srgbClr val="FFC000"/>
                </a:solidFill>
              </a:rPr>
              <a:t>qué</a:t>
            </a:r>
            <a:r>
              <a:rPr sz="2400" dirty="0">
                <a:solidFill>
                  <a:srgbClr val="FFC000"/>
                </a:solidFill>
              </a:rPr>
              <a:t> </a:t>
            </a:r>
            <a:r>
              <a:rPr sz="2400" dirty="0" err="1">
                <a:solidFill>
                  <a:srgbClr val="FFC000"/>
                </a:solidFill>
              </a:rPr>
              <a:t>Yahvé</a:t>
            </a:r>
            <a:r>
              <a:rPr sz="2400" dirty="0">
                <a:solidFill>
                  <a:srgbClr val="FFC000"/>
                </a:solidFill>
              </a:rPr>
              <a:t> </a:t>
            </a:r>
            <a:r>
              <a:rPr sz="2400" dirty="0" err="1">
                <a:solidFill>
                  <a:srgbClr val="FFC000"/>
                </a:solidFill>
              </a:rPr>
              <a:t>permitiría</a:t>
            </a:r>
            <a:r>
              <a:rPr sz="2400" dirty="0">
                <a:solidFill>
                  <a:srgbClr val="FFC000"/>
                </a:solidFill>
              </a:rPr>
              <a:t> a </a:t>
            </a:r>
            <a:r>
              <a:rPr sz="2400" dirty="0" err="1">
                <a:solidFill>
                  <a:srgbClr val="FFC000"/>
                </a:solidFill>
              </a:rPr>
              <a:t>los</a:t>
            </a:r>
            <a:r>
              <a:rPr sz="2400" dirty="0">
                <a:solidFill>
                  <a:srgbClr val="FFC000"/>
                </a:solidFill>
              </a:rPr>
              <a:t> </a:t>
            </a:r>
            <a:r>
              <a:rPr sz="2400" dirty="0" err="1">
                <a:solidFill>
                  <a:srgbClr val="FFC000"/>
                </a:solidFill>
              </a:rPr>
              <a:t>paganos</a:t>
            </a:r>
            <a:r>
              <a:rPr sz="2400" dirty="0">
                <a:solidFill>
                  <a:srgbClr val="FFC000"/>
                </a:solidFill>
              </a:rPr>
              <a:t> </a:t>
            </a:r>
            <a:r>
              <a:rPr sz="2400" dirty="0" err="1">
                <a:solidFill>
                  <a:srgbClr val="FFC000"/>
                </a:solidFill>
              </a:rPr>
              <a:t>profanar</a:t>
            </a:r>
            <a:r>
              <a:rPr sz="2400" dirty="0">
                <a:solidFill>
                  <a:srgbClr val="FFC000"/>
                </a:solidFill>
              </a:rPr>
              <a:t> </a:t>
            </a:r>
            <a:r>
              <a:rPr sz="2400" dirty="0" err="1">
                <a:solidFill>
                  <a:srgbClr val="FFC000"/>
                </a:solidFill>
              </a:rPr>
              <a:t>su</a:t>
            </a:r>
            <a:r>
              <a:rPr sz="2400" dirty="0">
                <a:solidFill>
                  <a:srgbClr val="FFC000"/>
                </a:solidFill>
              </a:rPr>
              <a:t> </a:t>
            </a:r>
            <a:r>
              <a:rPr sz="2400" dirty="0" err="1">
                <a:solidFill>
                  <a:srgbClr val="FFC000"/>
                </a:solidFill>
              </a:rPr>
              <a:t>templo</a:t>
            </a:r>
            <a:r>
              <a:rPr sz="2400" dirty="0">
                <a:solidFill>
                  <a:srgbClr val="FFC000"/>
                </a:solidFill>
              </a:rPr>
              <a:t> y </a:t>
            </a:r>
            <a:r>
              <a:rPr sz="2400" dirty="0" err="1">
                <a:solidFill>
                  <a:srgbClr val="FFC000"/>
                </a:solidFill>
              </a:rPr>
              <a:t>deportar</a:t>
            </a:r>
            <a:r>
              <a:rPr sz="2400" dirty="0">
                <a:solidFill>
                  <a:srgbClr val="FFC000"/>
                </a:solidFill>
              </a:rPr>
              <a:t> a </a:t>
            </a:r>
            <a:r>
              <a:rPr sz="2400" dirty="0" err="1">
                <a:solidFill>
                  <a:srgbClr val="FFC000"/>
                </a:solidFill>
              </a:rPr>
              <a:t>su</a:t>
            </a:r>
            <a:r>
              <a:rPr sz="2400" dirty="0">
                <a:solidFill>
                  <a:srgbClr val="FFC000"/>
                </a:solidFill>
              </a:rPr>
              <a:t> pueblo de </a:t>
            </a:r>
            <a:r>
              <a:rPr sz="2400" dirty="0" err="1">
                <a:solidFill>
                  <a:srgbClr val="FFC000"/>
                </a:solidFill>
              </a:rPr>
              <a:t>una</a:t>
            </a:r>
            <a:r>
              <a:rPr sz="2400" dirty="0">
                <a:solidFill>
                  <a:srgbClr val="FFC000"/>
                </a:solidFill>
              </a:rPr>
              <a:t> tierra que se </a:t>
            </a:r>
            <a:r>
              <a:rPr sz="2400" dirty="0" err="1">
                <a:solidFill>
                  <a:srgbClr val="FFC000"/>
                </a:solidFill>
              </a:rPr>
              <a:t>suponía</a:t>
            </a:r>
            <a:r>
              <a:rPr sz="2400" dirty="0">
                <a:solidFill>
                  <a:srgbClr val="FFC000"/>
                </a:solidFill>
              </a:rPr>
              <a:t> que </a:t>
            </a:r>
            <a:r>
              <a:rPr sz="2400" dirty="0" err="1">
                <a:solidFill>
                  <a:srgbClr val="FFC000"/>
                </a:solidFill>
              </a:rPr>
              <a:t>sería</a:t>
            </a:r>
            <a:r>
              <a:rPr sz="2400" dirty="0">
                <a:solidFill>
                  <a:srgbClr val="FFC000"/>
                </a:solidFill>
              </a:rPr>
              <a:t> suya para </a:t>
            </a:r>
            <a:r>
              <a:rPr sz="2400" dirty="0" err="1">
                <a:solidFill>
                  <a:srgbClr val="FFC000"/>
                </a:solidFill>
              </a:rPr>
              <a:t>siempre</a:t>
            </a:r>
            <a:r>
              <a:rPr sz="2400" dirty="0">
                <a:solidFill>
                  <a:srgbClr val="FFC000"/>
                </a:solidFill>
              </a:rPr>
              <a:t>.</a:t>
            </a:r>
          </a:p>
        </p:txBody>
      </p:sp>
      <p:sp>
        <p:nvSpPr>
          <p:cNvPr id="3125" name="Slide Number Placeholder 5"/>
          <p:cNvSpPr txBox="1">
            <a:spLocks noGrp="1"/>
          </p:cNvSpPr>
          <p:nvPr>
            <p:ph type="sldNum" sz="quarter" idx="2"/>
          </p:nvPr>
        </p:nvSpPr>
        <p:spPr>
          <a:xfrm>
            <a:off x="10953008" y="6394500"/>
            <a:ext cx="400793"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100</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124">
                                            <p:bg/>
                                          </p:spTgt>
                                        </p:tgtEl>
                                        <p:attrNameLst>
                                          <p:attrName>style.visibility</p:attrName>
                                        </p:attrNameLst>
                                      </p:cBhvr>
                                      <p:to>
                                        <p:strVal val="visible"/>
                                      </p:to>
                                    </p:set>
                                    <p:anim calcmode="lin" valueType="num">
                                      <p:cBhvr>
                                        <p:cTn id="7" dur="500" fill="hold"/>
                                        <p:tgtEl>
                                          <p:spTgt spid="3124">
                                            <p:bg/>
                                          </p:spTgt>
                                        </p:tgtEl>
                                        <p:attrNameLst>
                                          <p:attrName>ppt_w</p:attrName>
                                        </p:attrNameLst>
                                      </p:cBhvr>
                                      <p:tavLst>
                                        <p:tav tm="0">
                                          <p:val>
                                            <p:fltVal val="0"/>
                                          </p:val>
                                        </p:tav>
                                        <p:tav tm="100000">
                                          <p:val>
                                            <p:strVal val="#ppt_w"/>
                                          </p:val>
                                        </p:tav>
                                      </p:tavLst>
                                    </p:anim>
                                    <p:anim calcmode="lin" valueType="num">
                                      <p:cBhvr>
                                        <p:cTn id="8" dur="500" fill="hold"/>
                                        <p:tgtEl>
                                          <p:spTgt spid="3124">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124">
                                            <p:txEl>
                                              <p:pRg st="0" end="0"/>
                                            </p:txEl>
                                          </p:spTgt>
                                        </p:tgtEl>
                                        <p:attrNameLst>
                                          <p:attrName>style.visibility</p:attrName>
                                        </p:attrNameLst>
                                      </p:cBhvr>
                                      <p:to>
                                        <p:strVal val="visible"/>
                                      </p:to>
                                    </p:set>
                                    <p:anim calcmode="lin" valueType="num">
                                      <p:cBhvr>
                                        <p:cTn id="11" dur="500" fill="hold"/>
                                        <p:tgtEl>
                                          <p:spTgt spid="312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12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3124">
                                            <p:txEl>
                                              <p:pRg st="1" end="1"/>
                                            </p:txEl>
                                          </p:spTgt>
                                        </p:tgtEl>
                                        <p:attrNameLst>
                                          <p:attrName>style.visibility</p:attrName>
                                        </p:attrNameLst>
                                      </p:cBhvr>
                                      <p:to>
                                        <p:strVal val="visible"/>
                                      </p:to>
                                    </p:set>
                                    <p:anim calcmode="lin" valueType="num">
                                      <p:cBhvr>
                                        <p:cTn id="17" dur="500" fill="hold"/>
                                        <p:tgtEl>
                                          <p:spTgt spid="3124">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124">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3124">
                                            <p:txEl>
                                              <p:pRg st="2" end="2"/>
                                            </p:txEl>
                                          </p:spTgt>
                                        </p:tgtEl>
                                        <p:attrNameLst>
                                          <p:attrName>style.visibility</p:attrName>
                                        </p:attrNameLst>
                                      </p:cBhvr>
                                      <p:to>
                                        <p:strVal val="visible"/>
                                      </p:to>
                                    </p:set>
                                    <p:anim calcmode="lin" valueType="num">
                                      <p:cBhvr>
                                        <p:cTn id="23" dur="500" fill="hold"/>
                                        <p:tgtEl>
                                          <p:spTgt spid="3124">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3124">
                                            <p:txEl>
                                              <p:pRg st="2" end="2"/>
                                            </p:txEl>
                                          </p:spTgt>
                                        </p:tgtEl>
                                        <p:attrNameLst>
                                          <p:attrName>ppt_h</p:attrName>
                                        </p:attrNameLst>
                                      </p:cBhvr>
                                      <p:tavLst>
                                        <p:tav tm="0">
                                          <p:val>
                                            <p:fltVal val="0"/>
                                          </p:val>
                                        </p:tav>
                                        <p:tav tm="100000">
                                          <p:val>
                                            <p:strVal val="#ppt_h"/>
                                          </p:val>
                                        </p:tav>
                                      </p:tavLst>
                                    </p:anim>
                                  </p:childTnLst>
                                </p:cTn>
                              </p:par>
                            </p:childTnLst>
                          </p:cTn>
                        </p:par>
                        <p:par>
                          <p:cTn id="25" fill="hold">
                            <p:stCondLst>
                              <p:cond delay="500"/>
                            </p:stCondLst>
                            <p:childTnLst>
                              <p:par>
                                <p:cTn id="26" presetID="23" presetClass="entr" presetSubtype="16" fill="hold" grpId="1" nodeType="afterEffect">
                                  <p:stCondLst>
                                    <p:cond delay="0"/>
                                  </p:stCondLst>
                                  <p:iterate>
                                    <p:tmAbs val="0"/>
                                  </p:iterate>
                                  <p:childTnLst>
                                    <p:set>
                                      <p:cBhvr>
                                        <p:cTn id="27" fill="hold"/>
                                        <p:tgtEl>
                                          <p:spTgt spid="3124">
                                            <p:txEl>
                                              <p:pRg st="3" end="3"/>
                                            </p:txEl>
                                          </p:spTgt>
                                        </p:tgtEl>
                                        <p:attrNameLst>
                                          <p:attrName>style.visibility</p:attrName>
                                        </p:attrNameLst>
                                      </p:cBhvr>
                                      <p:to>
                                        <p:strVal val="visible"/>
                                      </p:to>
                                    </p:set>
                                    <p:anim calcmode="lin" valueType="num">
                                      <p:cBhvr>
                                        <p:cTn id="28" dur="500" fill="hold"/>
                                        <p:tgtEl>
                                          <p:spTgt spid="3124">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124">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grpId="1" nodeType="clickEffect">
                                  <p:stCondLst>
                                    <p:cond delay="0"/>
                                  </p:stCondLst>
                                  <p:iterate>
                                    <p:tmAbs val="0"/>
                                  </p:iterate>
                                  <p:childTnLst>
                                    <p:set>
                                      <p:cBhvr>
                                        <p:cTn id="33" fill="hold"/>
                                        <p:tgtEl>
                                          <p:spTgt spid="3124">
                                            <p:txEl>
                                              <p:pRg st="4" end="4"/>
                                            </p:txEl>
                                          </p:spTgt>
                                        </p:tgtEl>
                                        <p:attrNameLst>
                                          <p:attrName>style.visibility</p:attrName>
                                        </p:attrNameLst>
                                      </p:cBhvr>
                                      <p:to>
                                        <p:strVal val="visible"/>
                                      </p:to>
                                    </p:set>
                                    <p:anim calcmode="lin" valueType="num">
                                      <p:cBhvr>
                                        <p:cTn id="34" dur="500" fill="hold"/>
                                        <p:tgtEl>
                                          <p:spTgt spid="3124">
                                            <p:txEl>
                                              <p:pRg st="4" end="4"/>
                                            </p:txEl>
                                          </p:spTgt>
                                        </p:tgtEl>
                                        <p:attrNameLst>
                                          <p:attrName>ppt_w</p:attrName>
                                        </p:attrNameLst>
                                      </p:cBhvr>
                                      <p:tavLst>
                                        <p:tav tm="0">
                                          <p:val>
                                            <p:fltVal val="0"/>
                                          </p:val>
                                        </p:tav>
                                        <p:tav tm="100000">
                                          <p:val>
                                            <p:strVal val="#ppt_w"/>
                                          </p:val>
                                        </p:tav>
                                      </p:tavLst>
                                    </p:anim>
                                    <p:anim calcmode="lin" valueType="num">
                                      <p:cBhvr>
                                        <p:cTn id="35" dur="500" fill="hold"/>
                                        <p:tgtEl>
                                          <p:spTgt spid="3124">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4" grpId="1" build="p" animBg="1" advAuto="0"/>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006666"/>
        </a:solidFill>
        <a:effectLst/>
      </p:bgPr>
    </p:bg>
    <p:spTree>
      <p:nvGrpSpPr>
        <p:cNvPr id="1" name=""/>
        <p:cNvGrpSpPr/>
        <p:nvPr/>
      </p:nvGrpSpPr>
      <p:grpSpPr>
        <a:xfrm>
          <a:off x="0" y="0"/>
          <a:ext cx="0" cy="0"/>
          <a:chOff x="0" y="0"/>
          <a:chExt cx="0" cy="0"/>
        </a:xfrm>
      </p:grpSpPr>
      <p:sp>
        <p:nvSpPr>
          <p:cNvPr id="3127" name="Rectangle 2"/>
          <p:cNvSpPr txBox="1">
            <a:spLocks noGrp="1"/>
          </p:cNvSpPr>
          <p:nvPr>
            <p:ph type="body" sz="half" idx="1"/>
          </p:nvPr>
        </p:nvSpPr>
        <p:spPr>
          <a:xfrm>
            <a:off x="381000" y="381000"/>
            <a:ext cx="4191000" cy="6302325"/>
          </a:xfrm>
          <a:prstGeom prst="rect">
            <a:avLst/>
          </a:prstGeom>
        </p:spPr>
        <p:txBody>
          <a:bodyPr>
            <a:normAutofit fontScale="92500" lnSpcReduction="20000"/>
          </a:bodyPr>
          <a:lstStyle/>
          <a:p>
            <a:pPr marL="196596" indent="-196596" defTabSz="786384">
              <a:spcBef>
                <a:spcPts val="800"/>
              </a:spcBef>
              <a:buSzTx/>
              <a:buNone/>
              <a:defRPr sz="1720" i="1">
                <a:solidFill>
                  <a:srgbClr val="FFFFFF"/>
                </a:solidFill>
                <a:latin typeface="Arial Narrow"/>
                <a:ea typeface="Arial Narrow"/>
                <a:cs typeface="Arial Narrow"/>
                <a:sym typeface="Arial Narrow"/>
              </a:defRPr>
            </a:pPr>
            <a:r>
              <a:rPr sz="2200" dirty="0"/>
              <a:t>The grandeur of Babylon fostered a spiritual crisis. Was </a:t>
            </a:r>
            <a:r>
              <a:rPr sz="2200" dirty="0" err="1"/>
              <a:t>Marduk</a:t>
            </a:r>
            <a:r>
              <a:rPr sz="2200" dirty="0"/>
              <a:t> greater than Yahweh? / </a:t>
            </a:r>
            <a:r>
              <a:rPr sz="2200" dirty="0">
                <a:solidFill>
                  <a:srgbClr val="FFC000"/>
                </a:solidFill>
              </a:rPr>
              <a:t>La </a:t>
            </a:r>
            <a:r>
              <a:rPr sz="2200" dirty="0" err="1">
                <a:solidFill>
                  <a:srgbClr val="FFC000"/>
                </a:solidFill>
              </a:rPr>
              <a:t>grandeza</a:t>
            </a:r>
            <a:r>
              <a:rPr sz="2200" dirty="0">
                <a:solidFill>
                  <a:srgbClr val="FFC000"/>
                </a:solidFill>
              </a:rPr>
              <a:t> de </a:t>
            </a:r>
            <a:r>
              <a:rPr sz="2200" dirty="0" err="1">
                <a:solidFill>
                  <a:srgbClr val="FFC000"/>
                </a:solidFill>
              </a:rPr>
              <a:t>Babilonia</a:t>
            </a:r>
            <a:r>
              <a:rPr sz="2200" dirty="0">
                <a:solidFill>
                  <a:srgbClr val="FFC000"/>
                </a:solidFill>
              </a:rPr>
              <a:t> </a:t>
            </a:r>
            <a:r>
              <a:rPr sz="2200" dirty="0" err="1">
                <a:solidFill>
                  <a:srgbClr val="FFC000"/>
                </a:solidFill>
              </a:rPr>
              <a:t>fomentó</a:t>
            </a:r>
            <a:r>
              <a:rPr sz="2200" dirty="0">
                <a:solidFill>
                  <a:srgbClr val="FFC000"/>
                </a:solidFill>
              </a:rPr>
              <a:t> </a:t>
            </a:r>
            <a:r>
              <a:rPr sz="2200" dirty="0" err="1">
                <a:solidFill>
                  <a:srgbClr val="FFC000"/>
                </a:solidFill>
              </a:rPr>
              <a:t>una</a:t>
            </a:r>
            <a:r>
              <a:rPr sz="2200" dirty="0">
                <a:solidFill>
                  <a:srgbClr val="FFC000"/>
                </a:solidFill>
              </a:rPr>
              <a:t> crisis </a:t>
            </a:r>
            <a:r>
              <a:rPr sz="2200" dirty="0" err="1">
                <a:solidFill>
                  <a:srgbClr val="FFC000"/>
                </a:solidFill>
              </a:rPr>
              <a:t>espiritual</a:t>
            </a:r>
            <a:r>
              <a:rPr sz="2200" dirty="0">
                <a:solidFill>
                  <a:srgbClr val="FFC000"/>
                </a:solidFill>
              </a:rPr>
              <a:t>. ¿</a:t>
            </a:r>
            <a:r>
              <a:rPr sz="2200" dirty="0" err="1">
                <a:solidFill>
                  <a:srgbClr val="FFC000"/>
                </a:solidFill>
              </a:rPr>
              <a:t>Fue</a:t>
            </a:r>
            <a:r>
              <a:rPr sz="2200" dirty="0">
                <a:solidFill>
                  <a:srgbClr val="FFC000"/>
                </a:solidFill>
              </a:rPr>
              <a:t> </a:t>
            </a:r>
            <a:r>
              <a:rPr sz="2200" dirty="0" err="1">
                <a:solidFill>
                  <a:srgbClr val="FFC000"/>
                </a:solidFill>
              </a:rPr>
              <a:t>Marduc</a:t>
            </a:r>
            <a:r>
              <a:rPr sz="2200" dirty="0">
                <a:solidFill>
                  <a:srgbClr val="FFC000"/>
                </a:solidFill>
              </a:rPr>
              <a:t> </a:t>
            </a:r>
            <a:r>
              <a:rPr sz="2200" dirty="0" err="1">
                <a:solidFill>
                  <a:srgbClr val="FFC000"/>
                </a:solidFill>
              </a:rPr>
              <a:t>más</a:t>
            </a:r>
            <a:r>
              <a:rPr sz="2200" dirty="0">
                <a:solidFill>
                  <a:srgbClr val="FFC000"/>
                </a:solidFill>
              </a:rPr>
              <a:t> </a:t>
            </a:r>
            <a:r>
              <a:rPr sz="2200" dirty="0" err="1">
                <a:solidFill>
                  <a:srgbClr val="FFC000"/>
                </a:solidFill>
              </a:rPr>
              <a:t>grande</a:t>
            </a:r>
            <a:r>
              <a:rPr sz="2200" dirty="0">
                <a:solidFill>
                  <a:srgbClr val="FFC000"/>
                </a:solidFill>
              </a:rPr>
              <a:t> que </a:t>
            </a:r>
            <a:r>
              <a:rPr sz="2200" dirty="0" err="1">
                <a:solidFill>
                  <a:srgbClr val="FFC000"/>
                </a:solidFill>
              </a:rPr>
              <a:t>Yahvé</a:t>
            </a:r>
            <a:r>
              <a:rPr sz="2200" dirty="0"/>
              <a:t>?</a:t>
            </a:r>
            <a:endParaRPr sz="2200" b="1" dirty="0">
              <a:latin typeface="Franklin Gothic Medium"/>
              <a:ea typeface="Franklin Gothic Medium"/>
              <a:cs typeface="Franklin Gothic Medium"/>
              <a:sym typeface="Franklin Gothic Medium"/>
            </a:endParaRPr>
          </a:p>
          <a:p>
            <a:pPr marL="196596" indent="-196596" defTabSz="786384">
              <a:spcBef>
                <a:spcPts val="800"/>
              </a:spcBef>
              <a:buSzTx/>
              <a:buNone/>
              <a:defRPr sz="1720" b="1">
                <a:solidFill>
                  <a:srgbClr val="FFFFFF"/>
                </a:solidFill>
                <a:latin typeface="Franklin Gothic Medium"/>
                <a:ea typeface="Franklin Gothic Medium"/>
                <a:cs typeface="Franklin Gothic Medium"/>
                <a:sym typeface="Franklin Gothic Medium"/>
              </a:defRPr>
            </a:pPr>
            <a:endParaRPr b="1" dirty="0">
              <a:latin typeface="Franklin Gothic Medium"/>
              <a:ea typeface="Franklin Gothic Medium"/>
              <a:cs typeface="Franklin Gothic Medium"/>
              <a:sym typeface="Franklin Gothic Medium"/>
            </a:endParaRPr>
          </a:p>
          <a:p>
            <a:pPr marL="196596" indent="-196596" defTabSz="786384">
              <a:spcBef>
                <a:spcPts val="800"/>
              </a:spcBef>
              <a:buSzTx/>
              <a:buNone/>
              <a:defRPr sz="1720" b="1">
                <a:solidFill>
                  <a:srgbClr val="FFFFFF"/>
                </a:solidFill>
                <a:latin typeface="Franklin Gothic Medium"/>
                <a:ea typeface="Franklin Gothic Medium"/>
                <a:cs typeface="Franklin Gothic Medium"/>
                <a:sym typeface="Franklin Gothic Medium"/>
              </a:defRPr>
            </a:pPr>
            <a:r>
              <a:rPr sz="2400" dirty="0"/>
              <a:t>Processional Way Leading to the Ishtar Gate / </a:t>
            </a:r>
            <a:r>
              <a:rPr sz="2400" dirty="0">
                <a:solidFill>
                  <a:srgbClr val="FFC000"/>
                </a:solidFill>
              </a:rPr>
              <a:t>Camino </a:t>
            </a:r>
            <a:r>
              <a:rPr sz="2400" dirty="0" err="1">
                <a:solidFill>
                  <a:srgbClr val="FFC000"/>
                </a:solidFill>
              </a:rPr>
              <a:t>procesional</a:t>
            </a:r>
            <a:r>
              <a:rPr sz="2400" dirty="0">
                <a:solidFill>
                  <a:srgbClr val="FFC000"/>
                </a:solidFill>
              </a:rPr>
              <a:t> que conduce a la </a:t>
            </a:r>
            <a:r>
              <a:rPr sz="2400" dirty="0" err="1">
                <a:solidFill>
                  <a:srgbClr val="FFC000"/>
                </a:solidFill>
              </a:rPr>
              <a:t>puerta</a:t>
            </a:r>
            <a:r>
              <a:rPr sz="2400" dirty="0">
                <a:solidFill>
                  <a:srgbClr val="FFC000"/>
                </a:solidFill>
              </a:rPr>
              <a:t> de </a:t>
            </a:r>
            <a:r>
              <a:rPr sz="2400" dirty="0" err="1">
                <a:solidFill>
                  <a:srgbClr val="FFC000"/>
                </a:solidFill>
              </a:rPr>
              <a:t>Istar</a:t>
            </a:r>
            <a:endParaRPr sz="2400" dirty="0">
              <a:solidFill>
                <a:srgbClr val="FFC000"/>
              </a:solidFill>
            </a:endParaRPr>
          </a:p>
          <a:p>
            <a:pPr marL="196596" indent="-196596" defTabSz="786384">
              <a:spcBef>
                <a:spcPts val="800"/>
              </a:spcBef>
              <a:defRPr sz="1720" i="1">
                <a:solidFill>
                  <a:srgbClr val="FFFFFF"/>
                </a:solidFill>
                <a:latin typeface="Arial Narrow"/>
                <a:ea typeface="Arial Narrow"/>
                <a:cs typeface="Arial Narrow"/>
                <a:sym typeface="Arial Narrow"/>
              </a:defRPr>
            </a:pPr>
            <a:r>
              <a:rPr sz="2200" dirty="0"/>
              <a:t>Approximately 20-24 meters wide with central traffic lane and pedestrian walkways / </a:t>
            </a:r>
            <a:r>
              <a:rPr sz="2200" dirty="0" err="1">
                <a:solidFill>
                  <a:srgbClr val="FFC000"/>
                </a:solidFill>
              </a:rPr>
              <a:t>Aproximadamente</a:t>
            </a:r>
            <a:r>
              <a:rPr sz="2200" dirty="0">
                <a:solidFill>
                  <a:srgbClr val="FFC000"/>
                </a:solidFill>
              </a:rPr>
              <a:t> 20-24 metros de ancho con </a:t>
            </a:r>
            <a:r>
              <a:rPr sz="2200" dirty="0" err="1">
                <a:solidFill>
                  <a:srgbClr val="FFC000"/>
                </a:solidFill>
              </a:rPr>
              <a:t>carril</a:t>
            </a:r>
            <a:r>
              <a:rPr sz="2200" dirty="0">
                <a:solidFill>
                  <a:srgbClr val="FFC000"/>
                </a:solidFill>
              </a:rPr>
              <a:t> de </a:t>
            </a:r>
            <a:r>
              <a:rPr sz="2200" dirty="0" err="1">
                <a:solidFill>
                  <a:srgbClr val="FFC000"/>
                </a:solidFill>
              </a:rPr>
              <a:t>tráfico</a:t>
            </a:r>
            <a:r>
              <a:rPr sz="2200" dirty="0">
                <a:solidFill>
                  <a:srgbClr val="FFC000"/>
                </a:solidFill>
              </a:rPr>
              <a:t> central y </a:t>
            </a:r>
            <a:r>
              <a:rPr sz="2200" dirty="0" err="1">
                <a:solidFill>
                  <a:srgbClr val="FFC000"/>
                </a:solidFill>
              </a:rPr>
              <a:t>pasarelas</a:t>
            </a:r>
            <a:r>
              <a:rPr sz="2200" dirty="0">
                <a:solidFill>
                  <a:srgbClr val="FFC000"/>
                </a:solidFill>
              </a:rPr>
              <a:t> </a:t>
            </a:r>
            <a:r>
              <a:rPr sz="2200" dirty="0" err="1">
                <a:solidFill>
                  <a:srgbClr val="FFC000"/>
                </a:solidFill>
              </a:rPr>
              <a:t>peatonales</a:t>
            </a:r>
            <a:endParaRPr sz="2200" dirty="0">
              <a:solidFill>
                <a:srgbClr val="FFC000"/>
              </a:solidFill>
            </a:endParaRPr>
          </a:p>
          <a:p>
            <a:pPr marL="196596" indent="-196596" defTabSz="786384">
              <a:spcBef>
                <a:spcPts val="800"/>
              </a:spcBef>
              <a:defRPr sz="1720" i="1">
                <a:solidFill>
                  <a:srgbClr val="FFFFFF"/>
                </a:solidFill>
                <a:latin typeface="Arial Narrow"/>
                <a:ea typeface="Arial Narrow"/>
                <a:cs typeface="Arial Narrow"/>
                <a:sym typeface="Arial Narrow"/>
              </a:defRPr>
            </a:pPr>
            <a:r>
              <a:rPr sz="2200" dirty="0"/>
              <a:t>Walls 7 meters thick / </a:t>
            </a:r>
            <a:r>
              <a:rPr sz="2200" dirty="0">
                <a:solidFill>
                  <a:srgbClr val="FFC000"/>
                </a:solidFill>
              </a:rPr>
              <a:t>Paredes de 7 metros de </a:t>
            </a:r>
            <a:r>
              <a:rPr sz="2200" dirty="0" err="1">
                <a:solidFill>
                  <a:srgbClr val="FFC000"/>
                </a:solidFill>
              </a:rPr>
              <a:t>espesor</a:t>
            </a:r>
            <a:endParaRPr sz="2200" dirty="0">
              <a:solidFill>
                <a:srgbClr val="FFC000"/>
              </a:solidFill>
            </a:endParaRPr>
          </a:p>
          <a:p>
            <a:pPr marL="196596" indent="-196596" defTabSz="786384">
              <a:spcBef>
                <a:spcPts val="800"/>
              </a:spcBef>
              <a:defRPr sz="1720" i="1">
                <a:solidFill>
                  <a:srgbClr val="FFFFFF"/>
                </a:solidFill>
                <a:latin typeface="Arial Narrow"/>
                <a:ea typeface="Arial Narrow"/>
                <a:cs typeface="Arial Narrow"/>
                <a:sym typeface="Arial Narrow"/>
              </a:defRPr>
            </a:pPr>
            <a:r>
              <a:rPr sz="2200" dirty="0"/>
              <a:t>250 meters long / </a:t>
            </a:r>
            <a:r>
              <a:rPr sz="2200" dirty="0">
                <a:solidFill>
                  <a:srgbClr val="FFC000"/>
                </a:solidFill>
              </a:rPr>
              <a:t>250 metros de largo</a:t>
            </a:r>
          </a:p>
          <a:p>
            <a:pPr marL="196596" indent="-196596" defTabSz="786384">
              <a:spcBef>
                <a:spcPts val="800"/>
              </a:spcBef>
              <a:buSzTx/>
              <a:buNone/>
              <a:defRPr sz="1720" b="1">
                <a:latin typeface="Franklin Gothic Medium"/>
                <a:ea typeface="Franklin Gothic Medium"/>
                <a:cs typeface="Franklin Gothic Medium"/>
                <a:sym typeface="Franklin Gothic Medium"/>
              </a:defRPr>
            </a:pPr>
            <a:endParaRPr lang="en-US" dirty="0"/>
          </a:p>
          <a:p>
            <a:pPr marL="196596" indent="-196596" defTabSz="786384">
              <a:spcBef>
                <a:spcPts val="800"/>
              </a:spcBef>
              <a:buSzTx/>
              <a:buNone/>
              <a:defRPr sz="1720" b="1">
                <a:latin typeface="Franklin Gothic Medium"/>
                <a:ea typeface="Franklin Gothic Medium"/>
                <a:cs typeface="Franklin Gothic Medium"/>
                <a:sym typeface="Franklin Gothic Medium"/>
              </a:defRPr>
            </a:pPr>
            <a:endParaRPr dirty="0"/>
          </a:p>
          <a:p>
            <a:pPr marL="196596" indent="-196596" defTabSz="786384">
              <a:spcBef>
                <a:spcPts val="800"/>
              </a:spcBef>
              <a:buSzTx/>
              <a:buNone/>
              <a:defRPr sz="1720" b="1">
                <a:latin typeface="Franklin Gothic Medium"/>
                <a:ea typeface="Franklin Gothic Medium"/>
                <a:cs typeface="Franklin Gothic Medium"/>
                <a:sym typeface="Franklin Gothic Medium"/>
              </a:defRPr>
            </a:pPr>
            <a:endParaRPr dirty="0"/>
          </a:p>
          <a:p>
            <a:pPr marL="196596" indent="-196596" algn="r" defTabSz="786384">
              <a:spcBef>
                <a:spcPts val="800"/>
              </a:spcBef>
              <a:buSzTx/>
              <a:buNone/>
              <a:defRPr sz="946" b="1">
                <a:solidFill>
                  <a:srgbClr val="FFFFFF"/>
                </a:solidFill>
                <a:latin typeface="Franklin Gothic Medium"/>
                <a:ea typeface="Franklin Gothic Medium"/>
                <a:cs typeface="Franklin Gothic Medium"/>
                <a:sym typeface="Franklin Gothic Medium"/>
              </a:defRPr>
            </a:pPr>
            <a:r>
              <a:rPr dirty="0"/>
              <a:t>Staatliche </a:t>
            </a:r>
            <a:r>
              <a:rPr dirty="0" err="1"/>
              <a:t>Museen</a:t>
            </a:r>
            <a:r>
              <a:rPr dirty="0"/>
              <a:t> Zu Berlin</a:t>
            </a:r>
          </a:p>
          <a:p>
            <a:pPr marL="196596" indent="-196596" algn="r" defTabSz="786384">
              <a:spcBef>
                <a:spcPts val="800"/>
              </a:spcBef>
              <a:buSzTx/>
              <a:buNone/>
              <a:defRPr sz="946" b="1">
                <a:solidFill>
                  <a:srgbClr val="FFFFFF"/>
                </a:solidFill>
                <a:latin typeface="Franklin Gothic Medium"/>
                <a:ea typeface="Franklin Gothic Medium"/>
                <a:cs typeface="Franklin Gothic Medium"/>
                <a:sym typeface="Franklin Gothic Medium"/>
              </a:defRPr>
            </a:pPr>
            <a:r>
              <a:rPr dirty="0" err="1"/>
              <a:t>Vorderasiatisches</a:t>
            </a:r>
            <a:r>
              <a:rPr dirty="0"/>
              <a:t> Museum</a:t>
            </a:r>
          </a:p>
          <a:p>
            <a:pPr marL="196596" indent="-196596" algn="r" defTabSz="786384">
              <a:spcBef>
                <a:spcPts val="800"/>
              </a:spcBef>
              <a:buSzTx/>
              <a:buNone/>
              <a:defRPr sz="946" b="1">
                <a:solidFill>
                  <a:srgbClr val="FFFFFF"/>
                </a:solidFill>
                <a:latin typeface="Franklin Gothic Medium"/>
                <a:ea typeface="Franklin Gothic Medium"/>
                <a:cs typeface="Franklin Gothic Medium"/>
                <a:sym typeface="Franklin Gothic Medium"/>
              </a:defRPr>
            </a:pPr>
            <a:r>
              <a:rPr dirty="0"/>
              <a:t>/ </a:t>
            </a:r>
            <a:r>
              <a:rPr dirty="0" err="1">
                <a:solidFill>
                  <a:srgbClr val="FFC000"/>
                </a:solidFill>
              </a:rPr>
              <a:t>Museos</a:t>
            </a:r>
            <a:r>
              <a:rPr dirty="0">
                <a:solidFill>
                  <a:srgbClr val="FFC000"/>
                </a:solidFill>
              </a:rPr>
              <a:t> </a:t>
            </a:r>
            <a:r>
              <a:rPr dirty="0" err="1">
                <a:solidFill>
                  <a:srgbClr val="FFC000"/>
                </a:solidFill>
              </a:rPr>
              <a:t>Estatales</a:t>
            </a:r>
            <a:r>
              <a:rPr dirty="0">
                <a:solidFill>
                  <a:srgbClr val="FFC000"/>
                </a:solidFill>
              </a:rPr>
              <a:t> De </a:t>
            </a:r>
            <a:r>
              <a:rPr dirty="0" err="1">
                <a:solidFill>
                  <a:srgbClr val="FFC000"/>
                </a:solidFill>
              </a:rPr>
              <a:t>Berlín</a:t>
            </a:r>
            <a:endParaRPr dirty="0">
              <a:solidFill>
                <a:srgbClr val="FFC000"/>
              </a:solidFill>
            </a:endParaRPr>
          </a:p>
          <a:p>
            <a:pPr marL="196596" indent="-196596" algn="r" defTabSz="786384">
              <a:spcBef>
                <a:spcPts val="800"/>
              </a:spcBef>
              <a:buSzTx/>
              <a:buNone/>
              <a:defRPr sz="946" b="1">
                <a:solidFill>
                  <a:srgbClr val="FFFFFF"/>
                </a:solidFill>
                <a:latin typeface="Franklin Gothic Medium"/>
                <a:ea typeface="Franklin Gothic Medium"/>
                <a:cs typeface="Franklin Gothic Medium"/>
                <a:sym typeface="Franklin Gothic Medium"/>
              </a:defRPr>
            </a:pPr>
            <a:r>
              <a:rPr dirty="0">
                <a:solidFill>
                  <a:srgbClr val="FFC000"/>
                </a:solidFill>
              </a:rPr>
              <a:t>Museo de Oriente </a:t>
            </a:r>
            <a:r>
              <a:rPr dirty="0" err="1">
                <a:solidFill>
                  <a:srgbClr val="FFC000"/>
                </a:solidFill>
              </a:rPr>
              <a:t>Próximo</a:t>
            </a:r>
            <a:endParaRPr dirty="0">
              <a:solidFill>
                <a:srgbClr val="FFC000"/>
              </a:solidFill>
            </a:endParaRPr>
          </a:p>
        </p:txBody>
      </p:sp>
      <p:sp>
        <p:nvSpPr>
          <p:cNvPr id="3128" name="Slide Number Placeholder 6"/>
          <p:cNvSpPr txBox="1">
            <a:spLocks noGrp="1"/>
          </p:cNvSpPr>
          <p:nvPr>
            <p:ph type="sldNum" sz="quarter" idx="2"/>
          </p:nvPr>
        </p:nvSpPr>
        <p:spPr>
          <a:xfrm>
            <a:off x="10953008" y="6394500"/>
            <a:ext cx="400793"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101</a:t>
            </a:fld>
            <a:endParaRPr/>
          </a:p>
        </p:txBody>
      </p:sp>
      <p:pic>
        <p:nvPicPr>
          <p:cNvPr id="3129" name="Picture 4" descr="Picture 4"/>
          <p:cNvPicPr>
            <a:picLocks noChangeAspect="1"/>
          </p:cNvPicPr>
          <p:nvPr/>
        </p:nvPicPr>
        <p:blipFill>
          <a:blip r:embed="rId2"/>
          <a:stretch>
            <a:fillRect/>
          </a:stretch>
        </p:blipFill>
        <p:spPr>
          <a:xfrm>
            <a:off x="4857750" y="0"/>
            <a:ext cx="6472238" cy="6858000"/>
          </a:xfrm>
          <a:prstGeom prst="rect">
            <a:avLst/>
          </a:prstGeom>
          <a:ln w="12700">
            <a:miter lim="400000"/>
          </a:ln>
        </p:spPr>
      </p:pic>
    </p:spTree>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006666"/>
        </a:solidFill>
        <a:effectLst/>
      </p:bgPr>
    </p:bg>
    <p:spTree>
      <p:nvGrpSpPr>
        <p:cNvPr id="1" name=""/>
        <p:cNvGrpSpPr/>
        <p:nvPr/>
      </p:nvGrpSpPr>
      <p:grpSpPr>
        <a:xfrm>
          <a:off x="0" y="0"/>
          <a:ext cx="0" cy="0"/>
          <a:chOff x="0" y="0"/>
          <a:chExt cx="0" cy="0"/>
        </a:xfrm>
      </p:grpSpPr>
      <p:sp>
        <p:nvSpPr>
          <p:cNvPr id="3131" name="Rectangle 2"/>
          <p:cNvSpPr txBox="1">
            <a:spLocks noGrp="1"/>
          </p:cNvSpPr>
          <p:nvPr>
            <p:ph type="body" sz="half" idx="1"/>
          </p:nvPr>
        </p:nvSpPr>
        <p:spPr>
          <a:xfrm>
            <a:off x="609600" y="914400"/>
            <a:ext cx="3886200" cy="4953000"/>
          </a:xfrm>
          <a:prstGeom prst="rect">
            <a:avLst/>
          </a:prstGeom>
        </p:spPr>
        <p:txBody>
          <a:bodyPr/>
          <a:lstStyle/>
          <a:p>
            <a:pPr marL="185165" indent="-185165" defTabSz="740663">
              <a:spcBef>
                <a:spcPts val="800"/>
              </a:spcBef>
              <a:buSzTx/>
              <a:buNone/>
              <a:defRPr sz="2268" b="1">
                <a:solidFill>
                  <a:srgbClr val="FFFFFF"/>
                </a:solidFill>
                <a:latin typeface="Franklin Gothic Medium"/>
                <a:ea typeface="Franklin Gothic Medium"/>
                <a:cs typeface="Franklin Gothic Medium"/>
                <a:sym typeface="Franklin Gothic Medium"/>
              </a:defRPr>
            </a:pPr>
            <a:r>
              <a:rPr dirty="0"/>
              <a:t>Ishtar Gate with animal friezes representing deities</a:t>
            </a:r>
            <a:r>
              <a:rPr sz="1944" i="1" dirty="0"/>
              <a:t> / </a:t>
            </a:r>
            <a:r>
              <a:rPr sz="1944" i="1" dirty="0">
                <a:solidFill>
                  <a:srgbClr val="FFC000"/>
                </a:solidFill>
              </a:rPr>
              <a:t>Puerta de </a:t>
            </a:r>
            <a:r>
              <a:rPr sz="1944" i="1" dirty="0" err="1">
                <a:solidFill>
                  <a:srgbClr val="FFC000"/>
                </a:solidFill>
              </a:rPr>
              <a:t>Istar</a:t>
            </a:r>
            <a:r>
              <a:rPr sz="1944" i="1" dirty="0">
                <a:solidFill>
                  <a:srgbClr val="FFC000"/>
                </a:solidFill>
              </a:rPr>
              <a:t> con </a:t>
            </a:r>
            <a:r>
              <a:rPr sz="1944" i="1" dirty="0" err="1">
                <a:solidFill>
                  <a:srgbClr val="FFC000"/>
                </a:solidFill>
              </a:rPr>
              <a:t>frisos</a:t>
            </a:r>
            <a:r>
              <a:rPr sz="1944" i="1" dirty="0">
                <a:solidFill>
                  <a:srgbClr val="FFC000"/>
                </a:solidFill>
              </a:rPr>
              <a:t> de </a:t>
            </a:r>
            <a:r>
              <a:rPr sz="1944" i="1" dirty="0" err="1">
                <a:solidFill>
                  <a:srgbClr val="FFC000"/>
                </a:solidFill>
              </a:rPr>
              <a:t>animales</a:t>
            </a:r>
            <a:r>
              <a:rPr sz="1944" i="1" dirty="0">
                <a:solidFill>
                  <a:srgbClr val="FFC000"/>
                </a:solidFill>
              </a:rPr>
              <a:t> que </a:t>
            </a:r>
            <a:r>
              <a:rPr sz="1944" i="1" dirty="0" err="1">
                <a:solidFill>
                  <a:srgbClr val="FFC000"/>
                </a:solidFill>
              </a:rPr>
              <a:t>representan</a:t>
            </a:r>
            <a:r>
              <a:rPr sz="1944" i="1" dirty="0">
                <a:solidFill>
                  <a:srgbClr val="FFC000"/>
                </a:solidFill>
              </a:rPr>
              <a:t> </a:t>
            </a:r>
            <a:r>
              <a:rPr sz="1944" i="1" dirty="0" err="1">
                <a:solidFill>
                  <a:srgbClr val="FFC000"/>
                </a:solidFill>
              </a:rPr>
              <a:t>deidades</a:t>
            </a:r>
            <a:endParaRPr sz="1944" i="1" dirty="0">
              <a:solidFill>
                <a:srgbClr val="FFC000"/>
              </a:solidFill>
            </a:endParaRPr>
          </a:p>
          <a:p>
            <a:pPr marL="185165" indent="-185165" defTabSz="740663">
              <a:spcBef>
                <a:spcPts val="800"/>
              </a:spcBef>
              <a:buSzTx/>
              <a:buNone/>
              <a:defRPr sz="1944" b="1" i="1">
                <a:solidFill>
                  <a:srgbClr val="FFFFFF"/>
                </a:solidFill>
                <a:latin typeface="Franklin Gothic Medium"/>
                <a:ea typeface="Franklin Gothic Medium"/>
                <a:cs typeface="Franklin Gothic Medium"/>
                <a:sym typeface="Franklin Gothic Medium"/>
              </a:defRPr>
            </a:pPr>
            <a:endParaRPr sz="1944" i="1" dirty="0"/>
          </a:p>
          <a:p>
            <a:pPr marL="185165" indent="-185165" defTabSz="740663">
              <a:spcBef>
                <a:spcPts val="800"/>
              </a:spcBef>
              <a:buSzTx/>
              <a:buNone/>
              <a:defRPr sz="1944" b="1" i="1">
                <a:solidFill>
                  <a:srgbClr val="FFFFFF"/>
                </a:solidFill>
                <a:latin typeface="Franklin Gothic Medium"/>
                <a:ea typeface="Franklin Gothic Medium"/>
                <a:cs typeface="Franklin Gothic Medium"/>
                <a:sym typeface="Franklin Gothic Medium"/>
              </a:defRPr>
            </a:pPr>
            <a:r>
              <a:rPr dirty="0"/>
              <a:t>BULLS (Adad, the  weather god) / </a:t>
            </a:r>
            <a:r>
              <a:rPr dirty="0">
                <a:solidFill>
                  <a:srgbClr val="FFC000"/>
                </a:solidFill>
              </a:rPr>
              <a:t>TOROS (Adad, </a:t>
            </a:r>
            <a:r>
              <a:rPr dirty="0" err="1">
                <a:solidFill>
                  <a:srgbClr val="FFC000"/>
                </a:solidFill>
              </a:rPr>
              <a:t>el</a:t>
            </a:r>
            <a:r>
              <a:rPr dirty="0">
                <a:solidFill>
                  <a:srgbClr val="FFC000"/>
                </a:solidFill>
              </a:rPr>
              <a:t> </a:t>
            </a:r>
            <a:r>
              <a:rPr dirty="0" err="1">
                <a:solidFill>
                  <a:srgbClr val="FFC000"/>
                </a:solidFill>
              </a:rPr>
              <a:t>dios</a:t>
            </a:r>
            <a:r>
              <a:rPr dirty="0">
                <a:solidFill>
                  <a:srgbClr val="FFC000"/>
                </a:solidFill>
              </a:rPr>
              <a:t> del </a:t>
            </a:r>
            <a:r>
              <a:rPr dirty="0" err="1">
                <a:solidFill>
                  <a:srgbClr val="FFC000"/>
                </a:solidFill>
              </a:rPr>
              <a:t>clima</a:t>
            </a:r>
            <a:r>
              <a:rPr dirty="0">
                <a:solidFill>
                  <a:srgbClr val="FFC000"/>
                </a:solidFill>
              </a:rPr>
              <a:t>)</a:t>
            </a:r>
          </a:p>
          <a:p>
            <a:pPr marL="185165" indent="-185165" defTabSz="740663">
              <a:spcBef>
                <a:spcPts val="800"/>
              </a:spcBef>
              <a:buSzTx/>
              <a:buNone/>
              <a:defRPr sz="1944" b="1" i="1">
                <a:solidFill>
                  <a:srgbClr val="FFFFFF"/>
                </a:solidFill>
                <a:latin typeface="Franklin Gothic Medium"/>
                <a:ea typeface="Franklin Gothic Medium"/>
                <a:cs typeface="Franklin Gothic Medium"/>
                <a:sym typeface="Franklin Gothic Medium"/>
              </a:defRPr>
            </a:pPr>
            <a:r>
              <a:rPr dirty="0"/>
              <a:t>DRAGONS (</a:t>
            </a:r>
            <a:r>
              <a:rPr dirty="0" err="1"/>
              <a:t>Marduk</a:t>
            </a:r>
            <a:r>
              <a:rPr dirty="0"/>
              <a:t>, protector of the city) / </a:t>
            </a:r>
            <a:r>
              <a:rPr dirty="0">
                <a:solidFill>
                  <a:srgbClr val="FFC000"/>
                </a:solidFill>
              </a:rPr>
              <a:t>DRAGONES (</a:t>
            </a:r>
            <a:r>
              <a:rPr dirty="0" err="1">
                <a:solidFill>
                  <a:srgbClr val="FFC000"/>
                </a:solidFill>
              </a:rPr>
              <a:t>Marduk</a:t>
            </a:r>
            <a:r>
              <a:rPr dirty="0">
                <a:solidFill>
                  <a:srgbClr val="FFC000"/>
                </a:solidFill>
              </a:rPr>
              <a:t>, protector de la ciudad)</a:t>
            </a:r>
          </a:p>
          <a:p>
            <a:pPr marL="185165" indent="-185165" defTabSz="740663">
              <a:spcBef>
                <a:spcPts val="800"/>
              </a:spcBef>
              <a:buSzTx/>
              <a:buNone/>
              <a:defRPr sz="1944" b="1" i="1">
                <a:solidFill>
                  <a:srgbClr val="FFFFFF"/>
                </a:solidFill>
                <a:latin typeface="Franklin Gothic Medium"/>
                <a:ea typeface="Franklin Gothic Medium"/>
                <a:cs typeface="Franklin Gothic Medium"/>
                <a:sym typeface="Franklin Gothic Medium"/>
              </a:defRPr>
            </a:pPr>
            <a:endParaRPr dirty="0"/>
          </a:p>
          <a:p>
            <a:pPr marL="185165" indent="-185165" defTabSz="740663">
              <a:spcBef>
                <a:spcPts val="800"/>
              </a:spcBef>
              <a:buSzTx/>
              <a:buNone/>
              <a:defRPr sz="1458" i="1">
                <a:solidFill>
                  <a:srgbClr val="FFFFFF"/>
                </a:solidFill>
                <a:latin typeface="Arial Narrow"/>
                <a:ea typeface="Arial Narrow"/>
                <a:cs typeface="Arial Narrow"/>
                <a:sym typeface="Arial Narrow"/>
              </a:defRPr>
            </a:pPr>
            <a:r>
              <a:rPr dirty="0"/>
              <a:t>(</a:t>
            </a:r>
            <a:r>
              <a:rPr dirty="0" err="1"/>
              <a:t>Vorderasiatisches</a:t>
            </a:r>
            <a:r>
              <a:rPr dirty="0"/>
              <a:t> Museum, Berlin) / (</a:t>
            </a:r>
            <a:r>
              <a:rPr dirty="0">
                <a:solidFill>
                  <a:srgbClr val="FFC000"/>
                </a:solidFill>
              </a:rPr>
              <a:t>Museo de Asia Occidental, </a:t>
            </a:r>
            <a:r>
              <a:rPr dirty="0" err="1">
                <a:solidFill>
                  <a:srgbClr val="FFC000"/>
                </a:solidFill>
              </a:rPr>
              <a:t>Berlín</a:t>
            </a:r>
            <a:r>
              <a:rPr dirty="0">
                <a:solidFill>
                  <a:srgbClr val="FFC000"/>
                </a:solidFill>
              </a:rPr>
              <a:t>)</a:t>
            </a:r>
          </a:p>
        </p:txBody>
      </p:sp>
      <p:sp>
        <p:nvSpPr>
          <p:cNvPr id="3132" name="Slide Number Placeholder 6"/>
          <p:cNvSpPr txBox="1">
            <a:spLocks noGrp="1"/>
          </p:cNvSpPr>
          <p:nvPr>
            <p:ph type="sldNum" sz="quarter" idx="2"/>
          </p:nvPr>
        </p:nvSpPr>
        <p:spPr>
          <a:xfrm>
            <a:off x="10953008" y="6394500"/>
            <a:ext cx="400793"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102</a:t>
            </a:fld>
            <a:endParaRPr/>
          </a:p>
        </p:txBody>
      </p:sp>
      <p:pic>
        <p:nvPicPr>
          <p:cNvPr id="3133" name="Picture 4" descr="Picture 4"/>
          <p:cNvPicPr>
            <a:picLocks noChangeAspect="1"/>
          </p:cNvPicPr>
          <p:nvPr/>
        </p:nvPicPr>
        <p:blipFill>
          <a:blip r:embed="rId2"/>
          <a:stretch>
            <a:fillRect/>
          </a:stretch>
        </p:blipFill>
        <p:spPr>
          <a:xfrm>
            <a:off x="4614862" y="0"/>
            <a:ext cx="6053138" cy="6858000"/>
          </a:xfrm>
          <a:prstGeom prst="rect">
            <a:avLst/>
          </a:prstGeom>
          <a:ln w="12700">
            <a:miter lim="400000"/>
          </a:ln>
        </p:spPr>
      </p:pic>
    </p:spTree>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135" name="Slide Number Placeholder 1"/>
          <p:cNvSpPr txBox="1">
            <a:spLocks noGrp="1"/>
          </p:cNvSpPr>
          <p:nvPr>
            <p:ph type="sldNum" sz="quarter" idx="2"/>
          </p:nvPr>
        </p:nvSpPr>
        <p:spPr>
          <a:xfrm>
            <a:off x="10953008" y="6394500"/>
            <a:ext cx="400793"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103</a:t>
            </a:fld>
            <a:endParaRPr/>
          </a:p>
        </p:txBody>
      </p:sp>
      <p:pic>
        <p:nvPicPr>
          <p:cNvPr id="3136" name="Picture 3" descr="Picture 3"/>
          <p:cNvPicPr>
            <a:picLocks noChangeAspect="1"/>
          </p:cNvPicPr>
          <p:nvPr/>
        </p:nvPicPr>
        <p:blipFill>
          <a:blip r:embed="rId2"/>
          <a:stretch>
            <a:fillRect/>
          </a:stretch>
        </p:blipFill>
        <p:spPr>
          <a:xfrm>
            <a:off x="1676400" y="203200"/>
            <a:ext cx="4906963" cy="6518275"/>
          </a:xfrm>
          <a:prstGeom prst="rect">
            <a:avLst/>
          </a:prstGeom>
          <a:ln w="12700">
            <a:miter lim="400000"/>
          </a:ln>
        </p:spPr>
      </p:pic>
      <p:sp>
        <p:nvSpPr>
          <p:cNvPr id="3137" name="TextBox 3"/>
          <p:cNvSpPr txBox="1"/>
          <p:nvPr/>
        </p:nvSpPr>
        <p:spPr>
          <a:xfrm>
            <a:off x="6751319" y="203199"/>
            <a:ext cx="5013961" cy="63094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l">
              <a:defRPr sz="2000" b="1">
                <a:solidFill>
                  <a:srgbClr val="FFC000"/>
                </a:solidFill>
                <a:latin typeface="Arial Narrow"/>
                <a:ea typeface="Arial Narrow"/>
                <a:cs typeface="Arial Narrow"/>
                <a:sym typeface="Arial Narrow"/>
              </a:defRPr>
            </a:pPr>
            <a:r>
              <a:rPr dirty="0">
                <a:solidFill>
                  <a:srgbClr val="FFFF00"/>
                </a:solidFill>
              </a:rPr>
              <a:t>YAHWEH ABANDONS THE TEMPLE </a:t>
            </a:r>
            <a:r>
              <a:rPr sz="1800" b="0" dirty="0">
                <a:solidFill>
                  <a:srgbClr val="FFFF00"/>
                </a:solidFill>
              </a:rPr>
              <a:t>(Ezekiel 10:15, 18; 11:23) </a:t>
            </a:r>
            <a:r>
              <a:rPr sz="1800" b="0" dirty="0"/>
              <a:t>/ </a:t>
            </a:r>
            <a:r>
              <a:rPr sz="1800" dirty="0"/>
              <a:t>YAHVE ABANDONA EL TEMPLO</a:t>
            </a:r>
            <a:r>
              <a:rPr sz="1800" b="0" dirty="0"/>
              <a:t> (Ezequiel 10:15, 18; 11:23)</a:t>
            </a:r>
            <a:br>
              <a:rPr sz="1800" b="0" dirty="0"/>
            </a:br>
            <a:br>
              <a:rPr sz="1800" b="0" dirty="0"/>
            </a:br>
            <a:r>
              <a:rPr sz="1800" b="0" dirty="0">
                <a:solidFill>
                  <a:srgbClr val="000000"/>
                </a:solidFill>
                <a:latin typeface="Papyrus"/>
                <a:ea typeface="Papyrus"/>
                <a:cs typeface="Papyrus"/>
                <a:sym typeface="Papyrus"/>
              </a:rPr>
              <a:t>     </a:t>
            </a:r>
            <a:r>
              <a:rPr sz="1800" b="0" dirty="0">
                <a:solidFill>
                  <a:srgbClr val="FFFF66"/>
                </a:solidFill>
                <a:latin typeface="Mistral"/>
                <a:ea typeface="Mistral"/>
                <a:cs typeface="Mistral"/>
                <a:sym typeface="Mistral"/>
              </a:rPr>
              <a:t>“</a:t>
            </a:r>
            <a:r>
              <a:rPr sz="1800" dirty="0">
                <a:solidFill>
                  <a:srgbClr val="FFFF66"/>
                </a:solidFill>
                <a:latin typeface="Script MT Bold"/>
                <a:ea typeface="Script MT Bold"/>
                <a:cs typeface="Script MT Bold"/>
                <a:sym typeface="Script MT Bold"/>
              </a:rPr>
              <a:t>Then the cherubim rose upward…  </a:t>
            </a:r>
            <a:br>
              <a:rPr sz="1800" dirty="0">
                <a:solidFill>
                  <a:srgbClr val="FFFF66"/>
                </a:solidFill>
                <a:latin typeface="Script MT Bold"/>
                <a:ea typeface="Script MT Bold"/>
                <a:cs typeface="Script MT Bold"/>
                <a:sym typeface="Script MT Bold"/>
              </a:rPr>
            </a:br>
            <a:r>
              <a:rPr sz="1800" dirty="0">
                <a:solidFill>
                  <a:srgbClr val="FFFF66"/>
                </a:solidFill>
                <a:latin typeface="Script MT Bold"/>
                <a:ea typeface="Script MT Bold"/>
                <a:cs typeface="Script MT Bold"/>
                <a:sym typeface="Script MT Bold"/>
              </a:rPr>
              <a:t>     “The glory of Yahweh departed from over the threshold of the temple…</a:t>
            </a:r>
            <a:br>
              <a:rPr sz="1800" dirty="0">
                <a:solidFill>
                  <a:srgbClr val="FFFF66"/>
                </a:solidFill>
                <a:latin typeface="Script MT Bold"/>
                <a:ea typeface="Script MT Bold"/>
                <a:cs typeface="Script MT Bold"/>
                <a:sym typeface="Script MT Bold"/>
              </a:rPr>
            </a:br>
            <a:r>
              <a:rPr sz="1800" dirty="0">
                <a:solidFill>
                  <a:srgbClr val="FFFF66"/>
                </a:solidFill>
                <a:latin typeface="Script MT Bold"/>
                <a:ea typeface="Script MT Bold"/>
                <a:cs typeface="Script MT Bold"/>
                <a:sym typeface="Script MT Bold"/>
              </a:rPr>
              <a:t>     “The glory of Yahweh went up from within the city and stopped above the mountain east of it.”</a:t>
            </a:r>
          </a:p>
          <a:p>
            <a:pPr algn="l">
              <a:defRPr sz="2000" b="1">
                <a:solidFill>
                  <a:srgbClr val="FFC000"/>
                </a:solidFill>
                <a:latin typeface="Arial Narrow"/>
                <a:ea typeface="Arial Narrow"/>
                <a:cs typeface="Arial Narrow"/>
                <a:sym typeface="Arial Narrow"/>
              </a:defRPr>
            </a:pPr>
            <a:endParaRPr sz="1800" dirty="0">
              <a:solidFill>
                <a:srgbClr val="FFFF66"/>
              </a:solidFill>
              <a:latin typeface="Script MT Bold"/>
              <a:ea typeface="Script MT Bold"/>
              <a:cs typeface="Script MT Bold"/>
              <a:sym typeface="Script MT Bold"/>
            </a:endParaRPr>
          </a:p>
          <a:p>
            <a:pPr lvl="1" algn="l">
              <a:defRPr sz="2000" b="1">
                <a:solidFill>
                  <a:srgbClr val="FFC000"/>
                </a:solidFill>
                <a:latin typeface="Arial Narrow"/>
                <a:ea typeface="Arial Narrow"/>
                <a:cs typeface="Arial Narrow"/>
                <a:sym typeface="Arial Narrow"/>
              </a:defRPr>
            </a:pPr>
            <a:r>
              <a:rPr sz="1800" dirty="0">
                <a:solidFill>
                  <a:srgbClr val="FFC000"/>
                </a:solidFill>
                <a:latin typeface="Script MT Bold"/>
                <a:ea typeface="Script MT Bold"/>
                <a:cs typeface="Script MT Bold"/>
                <a:sym typeface="Script MT Bold"/>
              </a:rPr>
              <a:t>"</a:t>
            </a:r>
            <a:r>
              <a:rPr sz="1800" dirty="0" err="1">
                <a:solidFill>
                  <a:srgbClr val="FFC000"/>
                </a:solidFill>
                <a:latin typeface="Script MT Bold"/>
                <a:ea typeface="Script MT Bold"/>
                <a:cs typeface="Script MT Bold"/>
                <a:sym typeface="Script MT Bold"/>
              </a:rPr>
              <a:t>Entonces</a:t>
            </a:r>
            <a:r>
              <a:rPr sz="1800" dirty="0">
                <a:solidFill>
                  <a:srgbClr val="FFC000"/>
                </a:solidFill>
                <a:latin typeface="Script MT Bold"/>
                <a:ea typeface="Script MT Bold"/>
                <a:cs typeface="Script MT Bold"/>
                <a:sym typeface="Script MT Bold"/>
              </a:rPr>
              <a:t> </a:t>
            </a:r>
            <a:r>
              <a:rPr sz="1800" dirty="0" err="1">
                <a:solidFill>
                  <a:srgbClr val="FFC000"/>
                </a:solidFill>
                <a:latin typeface="Script MT Bold"/>
                <a:ea typeface="Script MT Bold"/>
                <a:cs typeface="Script MT Bold"/>
                <a:sym typeface="Script MT Bold"/>
              </a:rPr>
              <a:t>el</a:t>
            </a:r>
            <a:r>
              <a:rPr sz="1800" dirty="0">
                <a:solidFill>
                  <a:srgbClr val="FFC000"/>
                </a:solidFill>
                <a:latin typeface="Script MT Bold"/>
                <a:ea typeface="Script MT Bold"/>
                <a:cs typeface="Script MT Bold"/>
                <a:sym typeface="Script MT Bold"/>
              </a:rPr>
              <a:t> </a:t>
            </a:r>
            <a:r>
              <a:rPr sz="1800" dirty="0" err="1">
                <a:solidFill>
                  <a:srgbClr val="FFC000"/>
                </a:solidFill>
                <a:latin typeface="Script MT Bold"/>
                <a:ea typeface="Script MT Bold"/>
                <a:cs typeface="Script MT Bold"/>
                <a:sym typeface="Script MT Bold"/>
              </a:rPr>
              <a:t>querubín</a:t>
            </a:r>
            <a:r>
              <a:rPr sz="1800" dirty="0">
                <a:solidFill>
                  <a:srgbClr val="FFC000"/>
                </a:solidFill>
                <a:latin typeface="Script MT Bold"/>
                <a:ea typeface="Script MT Bold"/>
                <a:cs typeface="Script MT Bold"/>
                <a:sym typeface="Script MT Bold"/>
              </a:rPr>
              <a:t> se </a:t>
            </a:r>
            <a:r>
              <a:rPr sz="1800" dirty="0" err="1">
                <a:solidFill>
                  <a:srgbClr val="FFC000"/>
                </a:solidFill>
                <a:latin typeface="Script MT Bold"/>
                <a:ea typeface="Script MT Bold"/>
                <a:cs typeface="Script MT Bold"/>
                <a:sym typeface="Script MT Bold"/>
              </a:rPr>
              <a:t>levantó</a:t>
            </a:r>
            <a:r>
              <a:rPr sz="1800" dirty="0">
                <a:solidFill>
                  <a:srgbClr val="FFC000"/>
                </a:solidFill>
                <a:latin typeface="Script MT Bold"/>
                <a:ea typeface="Script MT Bold"/>
                <a:cs typeface="Script MT Bold"/>
                <a:sym typeface="Script MT Bold"/>
              </a:rPr>
              <a:t> </a:t>
            </a:r>
            <a:r>
              <a:rPr sz="1800" dirty="0" err="1">
                <a:solidFill>
                  <a:srgbClr val="FFC000"/>
                </a:solidFill>
                <a:latin typeface="Script MT Bold"/>
                <a:ea typeface="Script MT Bold"/>
                <a:cs typeface="Script MT Bold"/>
                <a:sym typeface="Script MT Bold"/>
              </a:rPr>
              <a:t>hacia</a:t>
            </a:r>
            <a:r>
              <a:rPr sz="1800" dirty="0">
                <a:solidFill>
                  <a:srgbClr val="FFC000"/>
                </a:solidFill>
                <a:latin typeface="Script MT Bold"/>
                <a:ea typeface="Script MT Bold"/>
                <a:cs typeface="Script MT Bold"/>
                <a:sym typeface="Script MT Bold"/>
              </a:rPr>
              <a:t> </a:t>
            </a:r>
            <a:r>
              <a:rPr sz="1800" dirty="0" err="1">
                <a:solidFill>
                  <a:srgbClr val="FFC000"/>
                </a:solidFill>
                <a:latin typeface="Script MT Bold"/>
                <a:ea typeface="Script MT Bold"/>
                <a:cs typeface="Script MT Bold"/>
                <a:sym typeface="Script MT Bold"/>
              </a:rPr>
              <a:t>arriba</a:t>
            </a:r>
            <a:r>
              <a:rPr sz="1800" dirty="0">
                <a:solidFill>
                  <a:srgbClr val="FFC000"/>
                </a:solidFill>
                <a:latin typeface="Script MT Bold"/>
                <a:ea typeface="Script MT Bold"/>
                <a:cs typeface="Script MT Bold"/>
                <a:sym typeface="Script MT Bold"/>
              </a:rPr>
              <a:t>... </a:t>
            </a:r>
          </a:p>
          <a:p>
            <a:pPr lvl="1" algn="l">
              <a:defRPr sz="2000" b="1">
                <a:solidFill>
                  <a:srgbClr val="FFC000"/>
                </a:solidFill>
                <a:latin typeface="Arial Narrow"/>
                <a:ea typeface="Arial Narrow"/>
                <a:cs typeface="Arial Narrow"/>
                <a:sym typeface="Arial Narrow"/>
              </a:defRPr>
            </a:pPr>
            <a:r>
              <a:rPr sz="1800" dirty="0">
                <a:solidFill>
                  <a:srgbClr val="FFC000"/>
                </a:solidFill>
                <a:latin typeface="Script MT Bold"/>
                <a:ea typeface="Script MT Bold"/>
                <a:cs typeface="Script MT Bold"/>
                <a:sym typeface="Script MT Bold"/>
              </a:rPr>
              <a:t>"La gloria de </a:t>
            </a:r>
            <a:r>
              <a:rPr sz="1800" dirty="0" err="1">
                <a:solidFill>
                  <a:srgbClr val="FFC000"/>
                </a:solidFill>
                <a:latin typeface="Script MT Bold"/>
                <a:ea typeface="Script MT Bold"/>
                <a:cs typeface="Script MT Bold"/>
                <a:sym typeface="Script MT Bold"/>
              </a:rPr>
              <a:t>Yahvé</a:t>
            </a:r>
            <a:r>
              <a:rPr sz="1800" dirty="0">
                <a:solidFill>
                  <a:srgbClr val="FFC000"/>
                </a:solidFill>
                <a:latin typeface="Script MT Bold"/>
                <a:ea typeface="Script MT Bold"/>
                <a:cs typeface="Script MT Bold"/>
                <a:sym typeface="Script MT Bold"/>
              </a:rPr>
              <a:t> </a:t>
            </a:r>
            <a:r>
              <a:rPr sz="1800" dirty="0" err="1">
                <a:solidFill>
                  <a:srgbClr val="FFC000"/>
                </a:solidFill>
                <a:latin typeface="Script MT Bold"/>
                <a:ea typeface="Script MT Bold"/>
                <a:cs typeface="Script MT Bold"/>
                <a:sym typeface="Script MT Bold"/>
              </a:rPr>
              <a:t>partió</a:t>
            </a:r>
            <a:r>
              <a:rPr sz="1800" dirty="0">
                <a:solidFill>
                  <a:srgbClr val="FFC000"/>
                </a:solidFill>
                <a:latin typeface="Script MT Bold"/>
                <a:ea typeface="Script MT Bold"/>
                <a:cs typeface="Script MT Bold"/>
                <a:sym typeface="Script MT Bold"/>
              </a:rPr>
              <a:t> de lo </a:t>
            </a:r>
            <a:r>
              <a:rPr sz="1800" dirty="0" err="1">
                <a:solidFill>
                  <a:srgbClr val="FFC000"/>
                </a:solidFill>
                <a:latin typeface="Script MT Bold"/>
                <a:ea typeface="Script MT Bold"/>
                <a:cs typeface="Script MT Bold"/>
                <a:sym typeface="Script MT Bold"/>
              </a:rPr>
              <a:t>más</a:t>
            </a:r>
            <a:r>
              <a:rPr sz="1800" dirty="0">
                <a:solidFill>
                  <a:srgbClr val="FFC000"/>
                </a:solidFill>
                <a:latin typeface="Script MT Bold"/>
                <a:ea typeface="Script MT Bold"/>
                <a:cs typeface="Script MT Bold"/>
                <a:sym typeface="Script MT Bold"/>
              </a:rPr>
              <a:t> alto del </a:t>
            </a:r>
            <a:r>
              <a:rPr sz="1800" dirty="0" err="1">
                <a:solidFill>
                  <a:srgbClr val="FFC000"/>
                </a:solidFill>
                <a:latin typeface="Script MT Bold"/>
                <a:ea typeface="Script MT Bold"/>
                <a:cs typeface="Script MT Bold"/>
                <a:sym typeface="Script MT Bold"/>
              </a:rPr>
              <a:t>templo</a:t>
            </a:r>
            <a:r>
              <a:rPr sz="1800" dirty="0">
                <a:solidFill>
                  <a:srgbClr val="FFC000"/>
                </a:solidFill>
                <a:latin typeface="Script MT Bold"/>
                <a:ea typeface="Script MT Bold"/>
                <a:cs typeface="Script MT Bold"/>
                <a:sym typeface="Script MT Bold"/>
              </a:rPr>
              <a:t>... </a:t>
            </a:r>
          </a:p>
          <a:p>
            <a:pPr lvl="1" algn="l">
              <a:defRPr sz="2000" b="1">
                <a:solidFill>
                  <a:srgbClr val="FFC000"/>
                </a:solidFill>
                <a:latin typeface="Arial Narrow"/>
                <a:ea typeface="Arial Narrow"/>
                <a:cs typeface="Arial Narrow"/>
                <a:sym typeface="Arial Narrow"/>
              </a:defRPr>
            </a:pPr>
            <a:r>
              <a:rPr sz="1800" dirty="0">
                <a:solidFill>
                  <a:srgbClr val="FFC000"/>
                </a:solidFill>
                <a:latin typeface="Script MT Bold"/>
                <a:ea typeface="Script MT Bold"/>
                <a:cs typeface="Script MT Bold"/>
                <a:sym typeface="Script MT Bold"/>
              </a:rPr>
              <a:t>"La gloria de </a:t>
            </a:r>
            <a:r>
              <a:rPr sz="1800" dirty="0" err="1">
                <a:solidFill>
                  <a:srgbClr val="FFC000"/>
                </a:solidFill>
                <a:latin typeface="Script MT Bold"/>
                <a:ea typeface="Script MT Bold"/>
                <a:cs typeface="Script MT Bold"/>
                <a:sym typeface="Script MT Bold"/>
              </a:rPr>
              <a:t>Yahvé</a:t>
            </a:r>
            <a:r>
              <a:rPr sz="1800" dirty="0">
                <a:solidFill>
                  <a:srgbClr val="FFC000"/>
                </a:solidFill>
                <a:latin typeface="Script MT Bold"/>
                <a:ea typeface="Script MT Bold"/>
                <a:cs typeface="Script MT Bold"/>
                <a:sym typeface="Script MT Bold"/>
              </a:rPr>
              <a:t> </a:t>
            </a:r>
            <a:r>
              <a:rPr sz="1800" dirty="0" err="1">
                <a:solidFill>
                  <a:srgbClr val="FFC000"/>
                </a:solidFill>
                <a:latin typeface="Script MT Bold"/>
                <a:ea typeface="Script MT Bold"/>
                <a:cs typeface="Script MT Bold"/>
                <a:sym typeface="Script MT Bold"/>
              </a:rPr>
              <a:t>subió</a:t>
            </a:r>
            <a:r>
              <a:rPr sz="1800" dirty="0">
                <a:solidFill>
                  <a:srgbClr val="FFC000"/>
                </a:solidFill>
                <a:latin typeface="Script MT Bold"/>
                <a:ea typeface="Script MT Bold"/>
                <a:cs typeface="Script MT Bold"/>
                <a:sym typeface="Script MT Bold"/>
              </a:rPr>
              <a:t> </a:t>
            </a:r>
            <a:r>
              <a:rPr sz="1800" dirty="0" err="1">
                <a:solidFill>
                  <a:srgbClr val="FFC000"/>
                </a:solidFill>
                <a:latin typeface="Script MT Bold"/>
                <a:ea typeface="Script MT Bold"/>
                <a:cs typeface="Script MT Bold"/>
                <a:sym typeface="Script MT Bold"/>
              </a:rPr>
              <a:t>desde</a:t>
            </a:r>
            <a:r>
              <a:rPr sz="1800" dirty="0">
                <a:solidFill>
                  <a:srgbClr val="FFC000"/>
                </a:solidFill>
                <a:latin typeface="Script MT Bold"/>
                <a:ea typeface="Script MT Bold"/>
                <a:cs typeface="Script MT Bold"/>
                <a:sym typeface="Script MT Bold"/>
              </a:rPr>
              <a:t> </a:t>
            </a:r>
            <a:r>
              <a:rPr sz="1800" dirty="0" err="1">
                <a:solidFill>
                  <a:srgbClr val="FFC000"/>
                </a:solidFill>
                <a:latin typeface="Script MT Bold"/>
                <a:ea typeface="Script MT Bold"/>
                <a:cs typeface="Script MT Bold"/>
                <a:sym typeface="Script MT Bold"/>
              </a:rPr>
              <a:t>el</a:t>
            </a:r>
            <a:r>
              <a:rPr sz="1800" dirty="0">
                <a:solidFill>
                  <a:srgbClr val="FFC000"/>
                </a:solidFill>
                <a:latin typeface="Script MT Bold"/>
                <a:ea typeface="Script MT Bold"/>
                <a:cs typeface="Script MT Bold"/>
                <a:sym typeface="Script MT Bold"/>
              </a:rPr>
              <a:t> interior de la ciudad y se </a:t>
            </a:r>
            <a:r>
              <a:rPr sz="1800" dirty="0" err="1">
                <a:solidFill>
                  <a:srgbClr val="FFC000"/>
                </a:solidFill>
                <a:latin typeface="Script MT Bold"/>
                <a:ea typeface="Script MT Bold"/>
                <a:cs typeface="Script MT Bold"/>
                <a:sym typeface="Script MT Bold"/>
              </a:rPr>
              <a:t>detuvo</a:t>
            </a:r>
            <a:r>
              <a:rPr sz="1800" dirty="0">
                <a:solidFill>
                  <a:srgbClr val="FFC000"/>
                </a:solidFill>
                <a:latin typeface="Script MT Bold"/>
                <a:ea typeface="Script MT Bold"/>
                <a:cs typeface="Script MT Bold"/>
                <a:sym typeface="Script MT Bold"/>
              </a:rPr>
              <a:t> </a:t>
            </a:r>
            <a:r>
              <a:rPr sz="1800" dirty="0" err="1">
                <a:solidFill>
                  <a:srgbClr val="FFC000"/>
                </a:solidFill>
                <a:latin typeface="Script MT Bold"/>
                <a:ea typeface="Script MT Bold"/>
                <a:cs typeface="Script MT Bold"/>
                <a:sym typeface="Script MT Bold"/>
              </a:rPr>
              <a:t>por</a:t>
            </a:r>
            <a:r>
              <a:rPr sz="1800" dirty="0">
                <a:solidFill>
                  <a:srgbClr val="FFC000"/>
                </a:solidFill>
                <a:latin typeface="Script MT Bold"/>
                <a:ea typeface="Script MT Bold"/>
                <a:cs typeface="Script MT Bold"/>
                <a:sym typeface="Script MT Bold"/>
              </a:rPr>
              <a:t> </a:t>
            </a:r>
            <a:r>
              <a:rPr sz="1800" dirty="0" err="1">
                <a:solidFill>
                  <a:srgbClr val="FFC000"/>
                </a:solidFill>
                <a:latin typeface="Script MT Bold"/>
                <a:ea typeface="Script MT Bold"/>
                <a:cs typeface="Script MT Bold"/>
                <a:sym typeface="Script MT Bold"/>
              </a:rPr>
              <a:t>encima</a:t>
            </a:r>
            <a:r>
              <a:rPr sz="1800" dirty="0">
                <a:solidFill>
                  <a:srgbClr val="FFC000"/>
                </a:solidFill>
                <a:latin typeface="Script MT Bold"/>
                <a:ea typeface="Script MT Bold"/>
                <a:cs typeface="Script MT Bold"/>
                <a:sym typeface="Script MT Bold"/>
              </a:rPr>
              <a:t> de la </a:t>
            </a:r>
            <a:r>
              <a:rPr sz="1800" dirty="0" err="1">
                <a:solidFill>
                  <a:srgbClr val="FFC000"/>
                </a:solidFill>
                <a:latin typeface="Script MT Bold"/>
                <a:ea typeface="Script MT Bold"/>
                <a:cs typeface="Script MT Bold"/>
                <a:sym typeface="Script MT Bold"/>
              </a:rPr>
              <a:t>montaña</a:t>
            </a:r>
            <a:r>
              <a:rPr sz="1800" dirty="0">
                <a:solidFill>
                  <a:srgbClr val="FFC000"/>
                </a:solidFill>
                <a:latin typeface="Script MT Bold"/>
                <a:ea typeface="Script MT Bold"/>
                <a:cs typeface="Script MT Bold"/>
                <a:sym typeface="Script MT Bold"/>
              </a:rPr>
              <a:t> al Este de </a:t>
            </a:r>
            <a:r>
              <a:rPr sz="1800" dirty="0" err="1">
                <a:solidFill>
                  <a:srgbClr val="FFC000"/>
                </a:solidFill>
                <a:latin typeface="Script MT Bold"/>
                <a:ea typeface="Script MT Bold"/>
                <a:cs typeface="Script MT Bold"/>
                <a:sym typeface="Script MT Bold"/>
              </a:rPr>
              <a:t>ella</a:t>
            </a:r>
            <a:r>
              <a:rPr sz="1800" dirty="0">
                <a:solidFill>
                  <a:srgbClr val="FFC000"/>
                </a:solidFill>
                <a:latin typeface="Script MT Bold"/>
                <a:ea typeface="Script MT Bold"/>
                <a:cs typeface="Script MT Bold"/>
                <a:sym typeface="Script MT Bold"/>
              </a:rPr>
              <a:t>".</a:t>
            </a:r>
            <a:endParaRPr sz="2800" dirty="0">
              <a:solidFill>
                <a:srgbClr val="FFC000"/>
              </a:solidFill>
              <a:latin typeface="Calibri"/>
              <a:ea typeface="Calibri"/>
              <a:cs typeface="Calibri"/>
              <a:sym typeface="Calibri"/>
            </a:endParaRPr>
          </a:p>
          <a:p>
            <a:pPr algn="l">
              <a:defRPr sz="2000" b="1">
                <a:solidFill>
                  <a:srgbClr val="FFFF66"/>
                </a:solidFill>
                <a:latin typeface="Script MT Bold"/>
                <a:ea typeface="Script MT Bold"/>
                <a:cs typeface="Script MT Bold"/>
                <a:sym typeface="Script MT Bold"/>
              </a:defRPr>
            </a:pPr>
            <a:endParaRPr sz="2800" dirty="0">
              <a:latin typeface="Calibri"/>
              <a:ea typeface="Calibri"/>
              <a:cs typeface="Calibri"/>
              <a:sym typeface="Calibri"/>
            </a:endParaRPr>
          </a:p>
          <a:p>
            <a:pPr algn="l">
              <a:defRPr sz="2000" b="1">
                <a:solidFill>
                  <a:srgbClr val="FFFFFF"/>
                </a:solidFill>
                <a:latin typeface="Script MT Bold"/>
                <a:ea typeface="Script MT Bold"/>
                <a:cs typeface="Script MT Bold"/>
                <a:sym typeface="Script MT Bold"/>
              </a:defRPr>
            </a:pPr>
            <a:br>
              <a:rPr dirty="0">
                <a:solidFill>
                  <a:srgbClr val="FFFF66"/>
                </a:solidFill>
              </a:rPr>
            </a:br>
            <a:br>
              <a:rPr dirty="0">
                <a:solidFill>
                  <a:srgbClr val="FFFF66"/>
                </a:solidFill>
              </a:rPr>
            </a:br>
            <a:r>
              <a:rPr sz="1600" b="0" dirty="0">
                <a:latin typeface="+mn-lt"/>
                <a:ea typeface="+mn-ea"/>
                <a:cs typeface="+mn-cs"/>
                <a:sym typeface="Arial"/>
              </a:rPr>
              <a:t>William Blake’s water color of Ezekiel’s vision</a:t>
            </a:r>
            <a:br>
              <a:rPr sz="1600" b="0" dirty="0">
                <a:latin typeface="+mn-lt"/>
                <a:ea typeface="+mn-ea"/>
                <a:cs typeface="+mn-cs"/>
                <a:sym typeface="Arial"/>
              </a:rPr>
            </a:br>
            <a:br>
              <a:rPr sz="1600" b="0" dirty="0">
                <a:latin typeface="+mn-lt"/>
                <a:ea typeface="+mn-ea"/>
                <a:cs typeface="+mn-cs"/>
                <a:sym typeface="Arial"/>
              </a:rPr>
            </a:br>
            <a:r>
              <a:rPr sz="1400" b="0" i="1" dirty="0">
                <a:latin typeface="Arial Narrow"/>
                <a:ea typeface="Arial Narrow"/>
                <a:cs typeface="Arial Narrow"/>
                <a:sym typeface="Arial Narrow"/>
              </a:rPr>
              <a:t>Museum of Fine Arts, Boston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3136"/>
                                        </p:tgtEl>
                                        <p:attrNameLst>
                                          <p:attrName>style.visibility</p:attrName>
                                        </p:attrNameLst>
                                      </p:cBhvr>
                                      <p:to>
                                        <p:strVal val="visible"/>
                                      </p:to>
                                    </p:set>
                                    <p:animEffect transition="in" filter="fade">
                                      <p:cBhvr>
                                        <p:cTn id="7" dur="500"/>
                                        <p:tgtEl>
                                          <p:spTgt spid="3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6" grpId="1" animBg="1" advAuto="0"/>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139" name="Rectangle 2"/>
          <p:cNvSpPr txBox="1">
            <a:spLocks noGrp="1"/>
          </p:cNvSpPr>
          <p:nvPr>
            <p:ph type="title"/>
          </p:nvPr>
        </p:nvSpPr>
        <p:spPr>
          <a:xfrm>
            <a:off x="950260" y="498148"/>
            <a:ext cx="9466729" cy="1173162"/>
          </a:xfrm>
          <a:prstGeom prst="rect">
            <a:avLst/>
          </a:prstGeom>
        </p:spPr>
        <p:txBody>
          <a:bodyPr>
            <a:noAutofit/>
          </a:bodyPr>
          <a:lstStyle>
            <a:lvl1pPr defTabSz="512063">
              <a:defRPr sz="2688">
                <a:solidFill>
                  <a:srgbClr val="FF9933"/>
                </a:solidFill>
                <a:effectLst>
                  <a:outerShdw blurRad="21336" dist="21336" dir="2700000" rotWithShape="0">
                    <a:srgbClr val="000000"/>
                  </a:outerShdw>
                </a:effectLst>
                <a:latin typeface="Freestyle Script"/>
                <a:ea typeface="Freestyle Script"/>
                <a:cs typeface="Freestyle Script"/>
                <a:sym typeface="Freestyle Script"/>
              </a:defRPr>
            </a:lvl1pPr>
          </a:lstStyle>
          <a:p>
            <a:r>
              <a:rPr sz="5400" dirty="0">
                <a:solidFill>
                  <a:srgbClr val="FFFF00"/>
                </a:solidFill>
              </a:rPr>
              <a:t>Theophany of the Chariot </a:t>
            </a:r>
            <a:r>
              <a:rPr sz="5400" dirty="0"/>
              <a:t>/ </a:t>
            </a:r>
            <a:r>
              <a:rPr sz="5400" dirty="0" err="1"/>
              <a:t>Teofanía</a:t>
            </a:r>
            <a:r>
              <a:rPr sz="5400" dirty="0"/>
              <a:t> del </a:t>
            </a:r>
            <a:r>
              <a:rPr sz="5400" dirty="0" err="1"/>
              <a:t>carruaje</a:t>
            </a:r>
            <a:endParaRPr sz="5400" dirty="0"/>
          </a:p>
        </p:txBody>
      </p:sp>
      <p:sp>
        <p:nvSpPr>
          <p:cNvPr id="3140" name="Rectangle 3"/>
          <p:cNvSpPr txBox="1">
            <a:spLocks noGrp="1"/>
          </p:cNvSpPr>
          <p:nvPr>
            <p:ph type="body" idx="1"/>
          </p:nvPr>
        </p:nvSpPr>
        <p:spPr>
          <a:xfrm>
            <a:off x="1842247" y="1940859"/>
            <a:ext cx="8305800" cy="3832412"/>
          </a:xfrm>
          <a:prstGeom prst="rect">
            <a:avLst/>
          </a:prstGeom>
        </p:spPr>
        <p:txBody>
          <a:bodyPr/>
          <a:lstStyle/>
          <a:p>
            <a:pPr>
              <a:buSzTx/>
              <a:buNone/>
              <a:defRPr sz="2400">
                <a:solidFill>
                  <a:srgbClr val="FFFF99"/>
                </a:solidFill>
                <a:effectLst>
                  <a:outerShdw blurRad="38100" dist="38100" dir="2700000" rotWithShape="0">
                    <a:srgbClr val="000000"/>
                  </a:outerShdw>
                </a:effectLst>
                <a:latin typeface="Lucida Sans Unicode"/>
                <a:ea typeface="Lucida Sans Unicode"/>
                <a:cs typeface="Lucida Sans Unicode"/>
                <a:sym typeface="Lucida Sans Unicode"/>
              </a:defRPr>
            </a:pPr>
            <a:r>
              <a:rPr dirty="0"/>
              <a:t>Language of revelation but maintaining distance: / </a:t>
            </a:r>
            <a:r>
              <a:rPr dirty="0" err="1">
                <a:solidFill>
                  <a:srgbClr val="FFC000"/>
                </a:solidFill>
              </a:rPr>
              <a:t>Lenguaje</a:t>
            </a:r>
            <a:r>
              <a:rPr dirty="0">
                <a:solidFill>
                  <a:srgbClr val="FFC000"/>
                </a:solidFill>
              </a:rPr>
              <a:t> de </a:t>
            </a:r>
            <a:r>
              <a:rPr dirty="0" err="1">
                <a:solidFill>
                  <a:srgbClr val="FFC000"/>
                </a:solidFill>
              </a:rPr>
              <a:t>revelación</a:t>
            </a:r>
            <a:r>
              <a:rPr dirty="0">
                <a:solidFill>
                  <a:srgbClr val="FFC000"/>
                </a:solidFill>
              </a:rPr>
              <a:t>, </a:t>
            </a:r>
            <a:r>
              <a:rPr dirty="0" err="1">
                <a:solidFill>
                  <a:srgbClr val="FFC000"/>
                </a:solidFill>
              </a:rPr>
              <a:t>pero</a:t>
            </a:r>
            <a:r>
              <a:rPr dirty="0">
                <a:solidFill>
                  <a:srgbClr val="FFC000"/>
                </a:solidFill>
              </a:rPr>
              <a:t> </a:t>
            </a:r>
            <a:r>
              <a:rPr dirty="0" err="1">
                <a:solidFill>
                  <a:srgbClr val="FFC000"/>
                </a:solidFill>
              </a:rPr>
              <a:t>manteniendo</a:t>
            </a:r>
            <a:r>
              <a:rPr dirty="0">
                <a:solidFill>
                  <a:srgbClr val="FFC000"/>
                </a:solidFill>
              </a:rPr>
              <a:t> la </a:t>
            </a:r>
            <a:r>
              <a:rPr dirty="0" err="1">
                <a:solidFill>
                  <a:srgbClr val="FFC000"/>
                </a:solidFill>
              </a:rPr>
              <a:t>distancia</a:t>
            </a:r>
            <a:r>
              <a:rPr dirty="0">
                <a:solidFill>
                  <a:srgbClr val="FFC000"/>
                </a:solidFill>
              </a:rPr>
              <a:t>:</a:t>
            </a:r>
          </a:p>
          <a:p>
            <a:pPr>
              <a:defRPr sz="2000">
                <a:solidFill>
                  <a:srgbClr val="FFFFFF"/>
                </a:solidFill>
                <a:latin typeface="Comic Sans MS"/>
                <a:ea typeface="Comic Sans MS"/>
                <a:cs typeface="Comic Sans MS"/>
                <a:sym typeface="Comic Sans MS"/>
              </a:defRPr>
            </a:pPr>
            <a:r>
              <a:rPr i="1" dirty="0"/>
              <a:t>“looks like” </a:t>
            </a:r>
            <a:r>
              <a:rPr i="1" dirty="0">
                <a:solidFill>
                  <a:schemeClr val="bg1"/>
                </a:solidFill>
              </a:rPr>
              <a:t>/</a:t>
            </a:r>
            <a:r>
              <a:rPr i="1" dirty="0">
                <a:solidFill>
                  <a:srgbClr val="FFC000"/>
                </a:solidFill>
              </a:rPr>
              <a:t> "Parece"</a:t>
            </a:r>
          </a:p>
          <a:p>
            <a:pPr>
              <a:defRPr sz="2000">
                <a:solidFill>
                  <a:srgbClr val="FFFFFF"/>
                </a:solidFill>
                <a:latin typeface="Comic Sans MS"/>
                <a:ea typeface="Comic Sans MS"/>
                <a:cs typeface="Comic Sans MS"/>
                <a:sym typeface="Comic Sans MS"/>
              </a:defRPr>
            </a:pPr>
            <a:r>
              <a:rPr i="1" dirty="0"/>
              <a:t>“appearance” </a:t>
            </a:r>
            <a:r>
              <a:rPr i="1" dirty="0">
                <a:solidFill>
                  <a:schemeClr val="bg1"/>
                </a:solidFill>
              </a:rPr>
              <a:t>/</a:t>
            </a:r>
            <a:r>
              <a:rPr i="1" dirty="0">
                <a:solidFill>
                  <a:srgbClr val="FFC000"/>
                </a:solidFill>
              </a:rPr>
              <a:t> “</a:t>
            </a:r>
            <a:r>
              <a:rPr i="1" dirty="0" err="1">
                <a:solidFill>
                  <a:srgbClr val="FFC000"/>
                </a:solidFill>
              </a:rPr>
              <a:t>aspecto</a:t>
            </a:r>
            <a:r>
              <a:rPr i="1" dirty="0">
                <a:solidFill>
                  <a:srgbClr val="FFC000"/>
                </a:solidFill>
              </a:rPr>
              <a:t>”</a:t>
            </a:r>
          </a:p>
          <a:p>
            <a:pPr>
              <a:defRPr sz="2000">
                <a:solidFill>
                  <a:srgbClr val="FFFFFF"/>
                </a:solidFill>
                <a:latin typeface="Comic Sans MS"/>
                <a:ea typeface="Comic Sans MS"/>
                <a:cs typeface="Comic Sans MS"/>
                <a:sym typeface="Comic Sans MS"/>
              </a:defRPr>
            </a:pPr>
            <a:r>
              <a:rPr i="1" dirty="0"/>
              <a:t>“pattern, form or shape” </a:t>
            </a:r>
            <a:r>
              <a:rPr i="1" dirty="0">
                <a:solidFill>
                  <a:schemeClr val="bg1"/>
                </a:solidFill>
              </a:rPr>
              <a:t>/</a:t>
            </a:r>
            <a:r>
              <a:rPr i="1" dirty="0">
                <a:solidFill>
                  <a:srgbClr val="FFC000"/>
                </a:solidFill>
              </a:rPr>
              <a:t> "</a:t>
            </a:r>
            <a:r>
              <a:rPr i="1" dirty="0" err="1">
                <a:solidFill>
                  <a:srgbClr val="FFC000"/>
                </a:solidFill>
              </a:rPr>
              <a:t>Patrón</a:t>
            </a:r>
            <a:r>
              <a:rPr i="1" dirty="0">
                <a:solidFill>
                  <a:srgbClr val="FFC000"/>
                </a:solidFill>
              </a:rPr>
              <a:t>, forma o </a:t>
            </a:r>
            <a:r>
              <a:rPr i="1" dirty="0" err="1">
                <a:solidFill>
                  <a:srgbClr val="FFC000"/>
                </a:solidFill>
              </a:rPr>
              <a:t>figura</a:t>
            </a:r>
            <a:r>
              <a:rPr i="1" dirty="0">
                <a:solidFill>
                  <a:srgbClr val="FFC000"/>
                </a:solidFill>
              </a:rPr>
              <a:t>"</a:t>
            </a:r>
            <a:endParaRPr i="1" dirty="0">
              <a:solidFill>
                <a:srgbClr val="FFC000"/>
              </a:solidFill>
              <a:latin typeface="Lucida Sans Unicode"/>
              <a:ea typeface="Lucida Sans Unicode"/>
              <a:cs typeface="Lucida Sans Unicode"/>
              <a:sym typeface="Lucida Sans Unicode"/>
            </a:endParaRPr>
          </a:p>
          <a:p>
            <a:pPr>
              <a:buSzTx/>
              <a:buNone/>
              <a:defRPr sz="2400">
                <a:solidFill>
                  <a:srgbClr val="FFFF99"/>
                </a:solidFill>
                <a:effectLst>
                  <a:outerShdw blurRad="38100" dist="38100" dir="2700000" rotWithShape="0">
                    <a:srgbClr val="000000"/>
                  </a:outerShdw>
                </a:effectLst>
                <a:latin typeface="Lucida Sans Unicode"/>
                <a:ea typeface="Lucida Sans Unicode"/>
                <a:cs typeface="Lucida Sans Unicode"/>
                <a:sym typeface="Lucida Sans Unicode"/>
              </a:defRPr>
            </a:pPr>
            <a:endParaRPr i="1" dirty="0">
              <a:latin typeface="Lucida Sans Unicode"/>
              <a:ea typeface="Lucida Sans Unicode"/>
              <a:cs typeface="Lucida Sans Unicode"/>
              <a:sym typeface="Lucida Sans Unicode"/>
            </a:endParaRPr>
          </a:p>
          <a:p>
            <a:pPr>
              <a:buSzTx/>
              <a:buNone/>
              <a:defRPr sz="2400">
                <a:solidFill>
                  <a:srgbClr val="FFFF99"/>
                </a:solidFill>
                <a:effectLst>
                  <a:outerShdw blurRad="38100" dist="38100" dir="2700000" rotWithShape="0">
                    <a:srgbClr val="000000"/>
                  </a:outerShdw>
                </a:effectLst>
                <a:latin typeface="Lucida Sans Unicode"/>
                <a:ea typeface="Lucida Sans Unicode"/>
                <a:cs typeface="Lucida Sans Unicode"/>
                <a:sym typeface="Lucida Sans Unicode"/>
              </a:defRPr>
            </a:pPr>
            <a:r>
              <a:rPr dirty="0"/>
              <a:t>What Ezekiel does </a:t>
            </a:r>
            <a:r>
              <a:rPr dirty="0">
                <a:solidFill>
                  <a:srgbClr val="FFFF99"/>
                </a:solidFill>
              </a:rPr>
              <a:t>NOT describe: </a:t>
            </a:r>
            <a:r>
              <a:rPr sz="2000" dirty="0">
                <a:solidFill>
                  <a:srgbClr val="FFFF99"/>
                </a:solidFill>
              </a:rPr>
              <a:t>the divine figure </a:t>
            </a:r>
            <a:r>
              <a:rPr sz="2000" dirty="0">
                <a:solidFill>
                  <a:srgbClr val="FFC000"/>
                </a:solidFill>
              </a:rPr>
              <a:t>/ </a:t>
            </a:r>
            <a:r>
              <a:rPr dirty="0">
                <a:solidFill>
                  <a:srgbClr val="FFC000"/>
                </a:solidFill>
              </a:rPr>
              <a:t>Lo que Ezequiel NO describe:</a:t>
            </a:r>
            <a:r>
              <a:rPr sz="2000" dirty="0">
                <a:solidFill>
                  <a:srgbClr val="FFC000"/>
                </a:solidFill>
              </a:rPr>
              <a:t> la </a:t>
            </a:r>
            <a:r>
              <a:rPr sz="2000" dirty="0" err="1">
                <a:solidFill>
                  <a:srgbClr val="FFC000"/>
                </a:solidFill>
              </a:rPr>
              <a:t>figura</a:t>
            </a:r>
            <a:r>
              <a:rPr sz="2000" dirty="0">
                <a:solidFill>
                  <a:srgbClr val="FFC000"/>
                </a:solidFill>
              </a:rPr>
              <a:t> </a:t>
            </a:r>
            <a:r>
              <a:rPr sz="2000" dirty="0" err="1">
                <a:solidFill>
                  <a:srgbClr val="FFC000"/>
                </a:solidFill>
              </a:rPr>
              <a:t>divina</a:t>
            </a:r>
            <a:endParaRPr sz="2000" dirty="0">
              <a:solidFill>
                <a:srgbClr val="FFC000"/>
              </a:solidFill>
            </a:endParaRPr>
          </a:p>
        </p:txBody>
      </p:sp>
      <p:sp>
        <p:nvSpPr>
          <p:cNvPr id="3141" name="Slide Number Placeholder 5"/>
          <p:cNvSpPr txBox="1">
            <a:spLocks noGrp="1"/>
          </p:cNvSpPr>
          <p:nvPr>
            <p:ph type="sldNum" sz="quarter" idx="2"/>
          </p:nvPr>
        </p:nvSpPr>
        <p:spPr>
          <a:xfrm>
            <a:off x="10953008" y="6394500"/>
            <a:ext cx="400793"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104</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140">
                                            <p:bg/>
                                          </p:spTgt>
                                        </p:tgtEl>
                                        <p:attrNameLst>
                                          <p:attrName>style.visibility</p:attrName>
                                        </p:attrNameLst>
                                      </p:cBhvr>
                                      <p:to>
                                        <p:strVal val="visible"/>
                                      </p:to>
                                    </p:set>
                                    <p:anim calcmode="lin" valueType="num">
                                      <p:cBhvr>
                                        <p:cTn id="7" dur="500" fill="hold"/>
                                        <p:tgtEl>
                                          <p:spTgt spid="3140">
                                            <p:bg/>
                                          </p:spTgt>
                                        </p:tgtEl>
                                        <p:attrNameLst>
                                          <p:attrName>ppt_w</p:attrName>
                                        </p:attrNameLst>
                                      </p:cBhvr>
                                      <p:tavLst>
                                        <p:tav tm="0">
                                          <p:val>
                                            <p:fltVal val="0"/>
                                          </p:val>
                                        </p:tav>
                                        <p:tav tm="100000">
                                          <p:val>
                                            <p:strVal val="#ppt_w"/>
                                          </p:val>
                                        </p:tav>
                                      </p:tavLst>
                                    </p:anim>
                                    <p:anim calcmode="lin" valueType="num">
                                      <p:cBhvr>
                                        <p:cTn id="8" dur="500" fill="hold"/>
                                        <p:tgtEl>
                                          <p:spTgt spid="3140">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140">
                                            <p:txEl>
                                              <p:pRg st="0" end="0"/>
                                            </p:txEl>
                                          </p:spTgt>
                                        </p:tgtEl>
                                        <p:attrNameLst>
                                          <p:attrName>style.visibility</p:attrName>
                                        </p:attrNameLst>
                                      </p:cBhvr>
                                      <p:to>
                                        <p:strVal val="visible"/>
                                      </p:to>
                                    </p:set>
                                    <p:anim calcmode="lin" valueType="num">
                                      <p:cBhvr>
                                        <p:cTn id="11" dur="500" fill="hold"/>
                                        <p:tgtEl>
                                          <p:spTgt spid="3140">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140">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3140">
                                            <p:txEl>
                                              <p:pRg st="1" end="1"/>
                                            </p:txEl>
                                          </p:spTgt>
                                        </p:tgtEl>
                                        <p:attrNameLst>
                                          <p:attrName>style.visibility</p:attrName>
                                        </p:attrNameLst>
                                      </p:cBhvr>
                                      <p:to>
                                        <p:strVal val="visible"/>
                                      </p:to>
                                    </p:set>
                                    <p:anim calcmode="lin" valueType="num">
                                      <p:cBhvr>
                                        <p:cTn id="16" dur="500" fill="hold"/>
                                        <p:tgtEl>
                                          <p:spTgt spid="3140">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3140">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3140">
                                            <p:txEl>
                                              <p:pRg st="2" end="2"/>
                                            </p:txEl>
                                          </p:spTgt>
                                        </p:tgtEl>
                                        <p:attrNameLst>
                                          <p:attrName>style.visibility</p:attrName>
                                        </p:attrNameLst>
                                      </p:cBhvr>
                                      <p:to>
                                        <p:strVal val="visible"/>
                                      </p:to>
                                    </p:set>
                                    <p:anim calcmode="lin" valueType="num">
                                      <p:cBhvr>
                                        <p:cTn id="21" dur="500" fill="hold"/>
                                        <p:tgtEl>
                                          <p:spTgt spid="314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140">
                                            <p:txEl>
                                              <p:pRg st="2" end="2"/>
                                            </p:txEl>
                                          </p:spTgt>
                                        </p:tgtEl>
                                        <p:attrNameLst>
                                          <p:attrName>ppt_h</p:attrName>
                                        </p:attrNameLst>
                                      </p:cBhvr>
                                      <p:tavLst>
                                        <p:tav tm="0">
                                          <p:val>
                                            <p:fltVal val="0"/>
                                          </p:val>
                                        </p:tav>
                                        <p:tav tm="100000">
                                          <p:val>
                                            <p:strVal val="#ppt_h"/>
                                          </p:val>
                                        </p:tav>
                                      </p:tavLst>
                                    </p:anim>
                                  </p:childTnLst>
                                </p:cTn>
                              </p:par>
                            </p:childTnLst>
                          </p:cTn>
                        </p:par>
                        <p:par>
                          <p:cTn id="23" fill="hold">
                            <p:stCondLst>
                              <p:cond delay="1500"/>
                            </p:stCondLst>
                            <p:childTnLst>
                              <p:par>
                                <p:cTn id="24" presetID="23" presetClass="entr" presetSubtype="16" fill="hold" grpId="1" nodeType="afterEffect">
                                  <p:stCondLst>
                                    <p:cond delay="0"/>
                                  </p:stCondLst>
                                  <p:iterate>
                                    <p:tmAbs val="0"/>
                                  </p:iterate>
                                  <p:childTnLst>
                                    <p:set>
                                      <p:cBhvr>
                                        <p:cTn id="25" fill="hold"/>
                                        <p:tgtEl>
                                          <p:spTgt spid="3140">
                                            <p:txEl>
                                              <p:pRg st="3" end="3"/>
                                            </p:txEl>
                                          </p:spTgt>
                                        </p:tgtEl>
                                        <p:attrNameLst>
                                          <p:attrName>style.visibility</p:attrName>
                                        </p:attrNameLst>
                                      </p:cBhvr>
                                      <p:to>
                                        <p:strVal val="visible"/>
                                      </p:to>
                                    </p:set>
                                    <p:anim calcmode="lin" valueType="num">
                                      <p:cBhvr>
                                        <p:cTn id="26" dur="500" fill="hold"/>
                                        <p:tgtEl>
                                          <p:spTgt spid="3140">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3140">
                                            <p:txEl>
                                              <p:pRg st="3" end="3"/>
                                            </p:txEl>
                                          </p:spTgt>
                                        </p:tgtEl>
                                        <p:attrNameLst>
                                          <p:attrName>ppt_h</p:attrName>
                                        </p:attrNameLst>
                                      </p:cBhvr>
                                      <p:tavLst>
                                        <p:tav tm="0">
                                          <p:val>
                                            <p:fltVal val="0"/>
                                          </p:val>
                                        </p:tav>
                                        <p:tav tm="100000">
                                          <p:val>
                                            <p:strVal val="#ppt_h"/>
                                          </p:val>
                                        </p:tav>
                                      </p:tavLst>
                                    </p:anim>
                                  </p:childTnLst>
                                </p:cTn>
                              </p:par>
                            </p:childTnLst>
                          </p:cTn>
                        </p:par>
                        <p:par>
                          <p:cTn id="28" fill="hold">
                            <p:stCondLst>
                              <p:cond delay="2000"/>
                            </p:stCondLst>
                            <p:childTnLst>
                              <p:par>
                                <p:cTn id="29" presetID="23" presetClass="entr" presetSubtype="16" fill="hold" grpId="1" nodeType="afterEffect">
                                  <p:stCondLst>
                                    <p:cond delay="0"/>
                                  </p:stCondLst>
                                  <p:iterate>
                                    <p:tmAbs val="0"/>
                                  </p:iterate>
                                  <p:childTnLst>
                                    <p:set>
                                      <p:cBhvr>
                                        <p:cTn id="30" fill="hold"/>
                                        <p:tgtEl>
                                          <p:spTgt spid="3140">
                                            <p:txEl>
                                              <p:pRg st="4" end="4"/>
                                            </p:txEl>
                                          </p:spTgt>
                                        </p:tgtEl>
                                        <p:attrNameLst>
                                          <p:attrName>style.visibility</p:attrName>
                                        </p:attrNameLst>
                                      </p:cBhvr>
                                      <p:to>
                                        <p:strVal val="visible"/>
                                      </p:to>
                                    </p:set>
                                    <p:anim calcmode="lin" valueType="num">
                                      <p:cBhvr>
                                        <p:cTn id="31" dur="500" fill="hold"/>
                                        <p:tgtEl>
                                          <p:spTgt spid="3140">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140">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1" nodeType="clickEffect">
                                  <p:stCondLst>
                                    <p:cond delay="0"/>
                                  </p:stCondLst>
                                  <p:iterate>
                                    <p:tmAbs val="0"/>
                                  </p:iterate>
                                  <p:childTnLst>
                                    <p:set>
                                      <p:cBhvr>
                                        <p:cTn id="36" fill="hold"/>
                                        <p:tgtEl>
                                          <p:spTgt spid="3140">
                                            <p:txEl>
                                              <p:pRg st="5" end="5"/>
                                            </p:txEl>
                                          </p:spTgt>
                                        </p:tgtEl>
                                        <p:attrNameLst>
                                          <p:attrName>style.visibility</p:attrName>
                                        </p:attrNameLst>
                                      </p:cBhvr>
                                      <p:to>
                                        <p:strVal val="visible"/>
                                      </p:to>
                                    </p:set>
                                    <p:anim calcmode="lin" valueType="num">
                                      <p:cBhvr>
                                        <p:cTn id="37" dur="500" fill="hold"/>
                                        <p:tgtEl>
                                          <p:spTgt spid="3140">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3140">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0" grpId="1" build="p" animBg="1" advAuto="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 name="Rectangle 3"/>
          <p:cNvSpPr txBox="1">
            <a:spLocks noGrp="1"/>
          </p:cNvSpPr>
          <p:nvPr>
            <p:ph type="body" idx="1"/>
          </p:nvPr>
        </p:nvSpPr>
        <p:spPr>
          <a:xfrm>
            <a:off x="266700" y="856129"/>
            <a:ext cx="11658600" cy="4415118"/>
          </a:xfrm>
          <a:prstGeom prst="rect">
            <a:avLst/>
          </a:prstGeom>
          <a:solidFill>
            <a:srgbClr val="660066"/>
          </a:solidFill>
        </p:spPr>
        <p:txBody>
          <a:bodyPr/>
          <a:lstStyle/>
          <a:p>
            <a:pPr>
              <a:spcBef>
                <a:spcPts val="0"/>
              </a:spcBef>
              <a:buSzTx/>
              <a:buNone/>
              <a:defRPr b="1">
                <a:solidFill>
                  <a:srgbClr val="FFFF99"/>
                </a:solidFill>
                <a:latin typeface="Book Antiqua"/>
                <a:ea typeface="Book Antiqua"/>
                <a:cs typeface="Book Antiqua"/>
                <a:sym typeface="Book Antiqua"/>
              </a:defRPr>
            </a:pPr>
            <a:r>
              <a:rPr dirty="0"/>
              <a:t>A QUESTION BEGGED:</a:t>
            </a:r>
            <a:r>
              <a:rPr b="0" dirty="0">
                <a:solidFill>
                  <a:srgbClr val="000000"/>
                </a:solidFill>
              </a:rPr>
              <a:t> </a:t>
            </a:r>
            <a:r>
              <a:rPr sz="2400" b="0" i="1" dirty="0">
                <a:solidFill>
                  <a:srgbClr val="FFFFFF"/>
                </a:solidFill>
              </a:rPr>
              <a:t>The divine glory is seen by Ezekiel in Babylon with the deported exiles, NOT in the Jerusalem temple. This immediately raises the question:  “How can this be?” (1:1, 28b; cf. 3:22-23; cf. 8:3-4). / </a:t>
            </a:r>
            <a:r>
              <a:rPr dirty="0">
                <a:solidFill>
                  <a:srgbClr val="FFC000"/>
                </a:solidFill>
              </a:rPr>
              <a:t>UNA PREGUNTA SUGERIDA:</a:t>
            </a:r>
            <a:r>
              <a:rPr sz="2400" b="0" i="1" dirty="0">
                <a:solidFill>
                  <a:srgbClr val="FFFFFF"/>
                </a:solidFill>
              </a:rPr>
              <a:t> </a:t>
            </a:r>
            <a:r>
              <a:rPr sz="2400" b="0" i="1" dirty="0">
                <a:solidFill>
                  <a:srgbClr val="FFFF99"/>
                </a:solidFill>
              </a:rPr>
              <a:t>La gloria </a:t>
            </a:r>
            <a:r>
              <a:rPr sz="2400" b="0" i="1" dirty="0" err="1">
                <a:solidFill>
                  <a:srgbClr val="FFFF99"/>
                </a:solidFill>
              </a:rPr>
              <a:t>divina</a:t>
            </a:r>
            <a:r>
              <a:rPr sz="2400" b="0" i="1" dirty="0">
                <a:solidFill>
                  <a:srgbClr val="FFFF99"/>
                </a:solidFill>
              </a:rPr>
              <a:t> es vista </a:t>
            </a:r>
            <a:r>
              <a:rPr sz="2400" b="0" i="1" dirty="0" err="1">
                <a:solidFill>
                  <a:srgbClr val="FFFF99"/>
                </a:solidFill>
              </a:rPr>
              <a:t>por</a:t>
            </a:r>
            <a:r>
              <a:rPr sz="2400" b="0" i="1" dirty="0">
                <a:solidFill>
                  <a:srgbClr val="FFFF99"/>
                </a:solidFill>
              </a:rPr>
              <a:t> Ezequiel </a:t>
            </a:r>
            <a:r>
              <a:rPr sz="2400" b="0" i="1" dirty="0" err="1">
                <a:solidFill>
                  <a:srgbClr val="FFFF99"/>
                </a:solidFill>
              </a:rPr>
              <a:t>en</a:t>
            </a:r>
            <a:r>
              <a:rPr sz="2400" b="0" i="1" dirty="0">
                <a:solidFill>
                  <a:srgbClr val="FFFF99"/>
                </a:solidFill>
              </a:rPr>
              <a:t> </a:t>
            </a:r>
            <a:r>
              <a:rPr sz="2400" b="0" i="1" dirty="0" err="1">
                <a:solidFill>
                  <a:srgbClr val="FFFF99"/>
                </a:solidFill>
              </a:rPr>
              <a:t>Babilonia</a:t>
            </a:r>
            <a:r>
              <a:rPr sz="2400" b="0" i="1" dirty="0">
                <a:solidFill>
                  <a:srgbClr val="FFFF99"/>
                </a:solidFill>
              </a:rPr>
              <a:t> con </a:t>
            </a:r>
            <a:r>
              <a:rPr sz="2400" b="0" i="1" dirty="0" err="1">
                <a:solidFill>
                  <a:srgbClr val="FFFF99"/>
                </a:solidFill>
              </a:rPr>
              <a:t>los</a:t>
            </a:r>
            <a:r>
              <a:rPr sz="2400" b="0" i="1" dirty="0">
                <a:solidFill>
                  <a:srgbClr val="FFFF99"/>
                </a:solidFill>
              </a:rPr>
              <a:t> </a:t>
            </a:r>
            <a:r>
              <a:rPr sz="2400" b="0" i="1" dirty="0" err="1">
                <a:solidFill>
                  <a:srgbClr val="FFFF99"/>
                </a:solidFill>
              </a:rPr>
              <a:t>exiliados</a:t>
            </a:r>
            <a:r>
              <a:rPr sz="2400" b="0" i="1" dirty="0">
                <a:solidFill>
                  <a:srgbClr val="FFFF99"/>
                </a:solidFill>
              </a:rPr>
              <a:t> </a:t>
            </a:r>
            <a:r>
              <a:rPr sz="2400" b="0" i="1" dirty="0" err="1">
                <a:solidFill>
                  <a:srgbClr val="FFFF99"/>
                </a:solidFill>
              </a:rPr>
              <a:t>deportados</a:t>
            </a:r>
            <a:r>
              <a:rPr sz="2400" b="0" i="1" dirty="0">
                <a:solidFill>
                  <a:srgbClr val="FFFF99"/>
                </a:solidFill>
              </a:rPr>
              <a:t>, NO </a:t>
            </a:r>
            <a:r>
              <a:rPr sz="2400" b="0" i="1" dirty="0" err="1">
                <a:solidFill>
                  <a:srgbClr val="FFFF99"/>
                </a:solidFill>
              </a:rPr>
              <a:t>en</a:t>
            </a:r>
            <a:r>
              <a:rPr sz="2400" b="0" i="1" dirty="0">
                <a:solidFill>
                  <a:srgbClr val="FFFF99"/>
                </a:solidFill>
              </a:rPr>
              <a:t> </a:t>
            </a:r>
            <a:r>
              <a:rPr sz="2400" b="0" i="1" dirty="0" err="1">
                <a:solidFill>
                  <a:srgbClr val="FFFF99"/>
                </a:solidFill>
              </a:rPr>
              <a:t>el</a:t>
            </a:r>
            <a:r>
              <a:rPr sz="2400" b="0" i="1" dirty="0">
                <a:solidFill>
                  <a:srgbClr val="FFFF99"/>
                </a:solidFill>
              </a:rPr>
              <a:t> </a:t>
            </a:r>
            <a:r>
              <a:rPr sz="2400" b="0" i="1" dirty="0" err="1">
                <a:solidFill>
                  <a:srgbClr val="FFFF99"/>
                </a:solidFill>
              </a:rPr>
              <a:t>templo</a:t>
            </a:r>
            <a:r>
              <a:rPr sz="2400" b="0" i="1" dirty="0">
                <a:solidFill>
                  <a:srgbClr val="FFFF99"/>
                </a:solidFill>
              </a:rPr>
              <a:t> de </a:t>
            </a:r>
            <a:r>
              <a:rPr sz="2400" b="0" i="1" dirty="0" err="1">
                <a:solidFill>
                  <a:srgbClr val="FFFF99"/>
                </a:solidFill>
              </a:rPr>
              <a:t>Jerusalén</a:t>
            </a:r>
            <a:r>
              <a:rPr sz="2400" b="0" i="1" dirty="0">
                <a:solidFill>
                  <a:srgbClr val="FFFF99"/>
                </a:solidFill>
              </a:rPr>
              <a:t>. </a:t>
            </a:r>
            <a:r>
              <a:rPr sz="2400" b="0" i="1" dirty="0" err="1">
                <a:solidFill>
                  <a:srgbClr val="FFFF99"/>
                </a:solidFill>
              </a:rPr>
              <a:t>Esto</a:t>
            </a:r>
            <a:r>
              <a:rPr sz="2400" b="0" i="1" dirty="0">
                <a:solidFill>
                  <a:srgbClr val="FFFF99"/>
                </a:solidFill>
              </a:rPr>
              <a:t> </a:t>
            </a:r>
            <a:r>
              <a:rPr sz="2400" b="0" i="1" dirty="0" err="1">
                <a:solidFill>
                  <a:srgbClr val="FFFF99"/>
                </a:solidFill>
              </a:rPr>
              <a:t>plantea</a:t>
            </a:r>
            <a:r>
              <a:rPr sz="2400" b="0" i="1" dirty="0">
                <a:solidFill>
                  <a:srgbClr val="FFFF99"/>
                </a:solidFill>
              </a:rPr>
              <a:t> </a:t>
            </a:r>
            <a:r>
              <a:rPr sz="2400" b="0" i="1" dirty="0" err="1">
                <a:solidFill>
                  <a:srgbClr val="FFFF99"/>
                </a:solidFill>
              </a:rPr>
              <a:t>inmediatamente</a:t>
            </a:r>
            <a:r>
              <a:rPr sz="2400" b="0" i="1" dirty="0">
                <a:solidFill>
                  <a:srgbClr val="FFFF99"/>
                </a:solidFill>
              </a:rPr>
              <a:t> la </a:t>
            </a:r>
            <a:r>
              <a:rPr sz="2400" b="0" i="1" dirty="0" err="1">
                <a:solidFill>
                  <a:srgbClr val="FFFF99"/>
                </a:solidFill>
              </a:rPr>
              <a:t>pregunta</a:t>
            </a:r>
            <a:r>
              <a:rPr sz="2400" b="0" i="1" dirty="0">
                <a:solidFill>
                  <a:srgbClr val="FFFF99"/>
                </a:solidFill>
              </a:rPr>
              <a:t>: "¿</a:t>
            </a:r>
            <a:r>
              <a:rPr sz="2400" b="0" i="1" dirty="0" err="1">
                <a:solidFill>
                  <a:srgbClr val="FFFF99"/>
                </a:solidFill>
              </a:rPr>
              <a:t>Cómo</a:t>
            </a:r>
            <a:r>
              <a:rPr sz="2400" b="0" i="1" dirty="0">
                <a:solidFill>
                  <a:srgbClr val="FFFF99"/>
                </a:solidFill>
              </a:rPr>
              <a:t> </a:t>
            </a:r>
            <a:r>
              <a:rPr sz="2400" b="0" i="1" dirty="0" err="1">
                <a:solidFill>
                  <a:srgbClr val="FFFF99"/>
                </a:solidFill>
              </a:rPr>
              <a:t>puede</a:t>
            </a:r>
            <a:r>
              <a:rPr sz="2400" b="0" i="1" dirty="0">
                <a:solidFill>
                  <a:srgbClr val="FFFF99"/>
                </a:solidFill>
              </a:rPr>
              <a:t> ser </a:t>
            </a:r>
            <a:r>
              <a:rPr sz="2400" b="0" i="1" dirty="0" err="1">
                <a:solidFill>
                  <a:srgbClr val="FFFF99"/>
                </a:solidFill>
              </a:rPr>
              <a:t>esto</a:t>
            </a:r>
            <a:r>
              <a:rPr sz="2400" b="0" i="1" dirty="0">
                <a:solidFill>
                  <a:srgbClr val="FFFF99"/>
                </a:solidFill>
              </a:rPr>
              <a:t>?" (1:1, 28b; cf. 3:22-23; cf. 8:3-4).</a:t>
            </a:r>
            <a:endParaRPr sz="2400" dirty="0">
              <a:solidFill>
                <a:srgbClr val="FFFF99"/>
              </a:solidFill>
            </a:endParaRPr>
          </a:p>
          <a:p>
            <a:pPr>
              <a:spcBef>
                <a:spcPts val="0"/>
              </a:spcBef>
              <a:buSzTx/>
              <a:buNone/>
            </a:pPr>
            <a:endParaRPr sz="2400" dirty="0">
              <a:solidFill>
                <a:srgbClr val="FFFFFF"/>
              </a:solidFill>
            </a:endParaRPr>
          </a:p>
          <a:p>
            <a:pPr>
              <a:spcBef>
                <a:spcPts val="0"/>
              </a:spcBef>
              <a:buSzTx/>
              <a:buNone/>
              <a:defRPr sz="2400" b="1" u="sng">
                <a:solidFill>
                  <a:srgbClr val="FFFF99"/>
                </a:solidFill>
                <a:latin typeface="Book Antiqua"/>
                <a:ea typeface="Book Antiqua"/>
                <a:cs typeface="Book Antiqua"/>
                <a:sym typeface="Book Antiqua"/>
              </a:defRPr>
            </a:pPr>
            <a:r>
              <a:rPr dirty="0"/>
              <a:t>This vision suggests that Yahweh already had abandoned the temple in Jerusalem</a:t>
            </a:r>
            <a:r>
              <a:rPr u="none" dirty="0"/>
              <a:t>, something Ezekiel will make explicit later (10:3-4, 18-19; 11:22.) / </a:t>
            </a:r>
            <a:r>
              <a:rPr u="none" dirty="0">
                <a:solidFill>
                  <a:srgbClr val="FFC000"/>
                </a:solidFill>
              </a:rPr>
              <a:t>Esta </a:t>
            </a:r>
            <a:r>
              <a:rPr u="none" dirty="0" err="1">
                <a:solidFill>
                  <a:srgbClr val="FFC000"/>
                </a:solidFill>
              </a:rPr>
              <a:t>visión</a:t>
            </a:r>
            <a:r>
              <a:rPr u="none" dirty="0">
                <a:solidFill>
                  <a:srgbClr val="FFC000"/>
                </a:solidFill>
              </a:rPr>
              <a:t> </a:t>
            </a:r>
            <a:r>
              <a:rPr u="none" dirty="0" err="1">
                <a:solidFill>
                  <a:srgbClr val="FFC000"/>
                </a:solidFill>
              </a:rPr>
              <a:t>sugiere</a:t>
            </a:r>
            <a:r>
              <a:rPr u="none" dirty="0">
                <a:solidFill>
                  <a:srgbClr val="FFC000"/>
                </a:solidFill>
              </a:rPr>
              <a:t> que </a:t>
            </a:r>
            <a:r>
              <a:rPr u="none" dirty="0" err="1">
                <a:solidFill>
                  <a:srgbClr val="FFC000"/>
                </a:solidFill>
              </a:rPr>
              <a:t>Yahvé</a:t>
            </a:r>
            <a:r>
              <a:rPr u="none" dirty="0">
                <a:solidFill>
                  <a:srgbClr val="FFC000"/>
                </a:solidFill>
              </a:rPr>
              <a:t> </a:t>
            </a:r>
            <a:r>
              <a:rPr u="none" dirty="0" err="1">
                <a:solidFill>
                  <a:srgbClr val="FFC000"/>
                </a:solidFill>
              </a:rPr>
              <a:t>ya</a:t>
            </a:r>
            <a:r>
              <a:rPr u="none" dirty="0">
                <a:solidFill>
                  <a:srgbClr val="FFC000"/>
                </a:solidFill>
              </a:rPr>
              <a:t> </a:t>
            </a:r>
            <a:r>
              <a:rPr u="none" dirty="0" err="1">
                <a:solidFill>
                  <a:srgbClr val="FFC000"/>
                </a:solidFill>
              </a:rPr>
              <a:t>había</a:t>
            </a:r>
            <a:r>
              <a:rPr u="none" dirty="0">
                <a:solidFill>
                  <a:srgbClr val="FFC000"/>
                </a:solidFill>
              </a:rPr>
              <a:t> </a:t>
            </a:r>
            <a:r>
              <a:rPr u="none" dirty="0" err="1">
                <a:solidFill>
                  <a:srgbClr val="FFC000"/>
                </a:solidFill>
              </a:rPr>
              <a:t>abandonado</a:t>
            </a:r>
            <a:r>
              <a:rPr u="none" dirty="0">
                <a:solidFill>
                  <a:srgbClr val="FFC000"/>
                </a:solidFill>
              </a:rPr>
              <a:t> </a:t>
            </a:r>
            <a:r>
              <a:rPr u="none" dirty="0" err="1">
                <a:solidFill>
                  <a:srgbClr val="FFC000"/>
                </a:solidFill>
              </a:rPr>
              <a:t>el</a:t>
            </a:r>
            <a:r>
              <a:rPr u="none" dirty="0">
                <a:solidFill>
                  <a:srgbClr val="FFC000"/>
                </a:solidFill>
              </a:rPr>
              <a:t> </a:t>
            </a:r>
            <a:r>
              <a:rPr u="none" dirty="0" err="1">
                <a:solidFill>
                  <a:srgbClr val="FFC000"/>
                </a:solidFill>
              </a:rPr>
              <a:t>templo</a:t>
            </a:r>
            <a:r>
              <a:rPr u="none" dirty="0">
                <a:solidFill>
                  <a:srgbClr val="FFC000"/>
                </a:solidFill>
              </a:rPr>
              <a:t> de </a:t>
            </a:r>
            <a:r>
              <a:rPr u="none" dirty="0" err="1">
                <a:solidFill>
                  <a:srgbClr val="FFC000"/>
                </a:solidFill>
              </a:rPr>
              <a:t>Jerusalén</a:t>
            </a:r>
            <a:r>
              <a:rPr u="none" dirty="0">
                <a:solidFill>
                  <a:srgbClr val="FFC000"/>
                </a:solidFill>
              </a:rPr>
              <a:t>, algo que Ezequiel </a:t>
            </a:r>
            <a:r>
              <a:rPr u="none" dirty="0" err="1">
                <a:solidFill>
                  <a:srgbClr val="FFC000"/>
                </a:solidFill>
              </a:rPr>
              <a:t>hará</a:t>
            </a:r>
            <a:r>
              <a:rPr u="none" dirty="0">
                <a:solidFill>
                  <a:srgbClr val="FFC000"/>
                </a:solidFill>
              </a:rPr>
              <a:t> </a:t>
            </a:r>
            <a:r>
              <a:rPr u="none" dirty="0" err="1">
                <a:solidFill>
                  <a:srgbClr val="FFC000"/>
                </a:solidFill>
              </a:rPr>
              <a:t>explícito</a:t>
            </a:r>
            <a:r>
              <a:rPr u="none" dirty="0">
                <a:solidFill>
                  <a:srgbClr val="FFC000"/>
                </a:solidFill>
              </a:rPr>
              <a:t> </a:t>
            </a:r>
            <a:r>
              <a:rPr u="none" dirty="0" err="1">
                <a:solidFill>
                  <a:srgbClr val="FFC000"/>
                </a:solidFill>
              </a:rPr>
              <a:t>más</a:t>
            </a:r>
            <a:r>
              <a:rPr u="none" dirty="0">
                <a:solidFill>
                  <a:srgbClr val="FFC000"/>
                </a:solidFill>
              </a:rPr>
              <a:t> </a:t>
            </a:r>
            <a:r>
              <a:rPr u="none" dirty="0" err="1">
                <a:solidFill>
                  <a:srgbClr val="FFC000"/>
                </a:solidFill>
              </a:rPr>
              <a:t>tarde</a:t>
            </a:r>
            <a:r>
              <a:rPr u="none" dirty="0">
                <a:solidFill>
                  <a:srgbClr val="FFC000"/>
                </a:solidFill>
              </a:rPr>
              <a:t> (10:3-4, 18-19; 11:22).</a:t>
            </a:r>
          </a:p>
        </p:txBody>
      </p:sp>
      <p:sp>
        <p:nvSpPr>
          <p:cNvPr id="3144" name="Slide Number Placeholder 1"/>
          <p:cNvSpPr txBox="1">
            <a:spLocks noGrp="1"/>
          </p:cNvSpPr>
          <p:nvPr>
            <p:ph type="sldNum" sz="quarter" idx="2"/>
          </p:nvPr>
        </p:nvSpPr>
        <p:spPr>
          <a:xfrm>
            <a:off x="11035347" y="6410642"/>
            <a:ext cx="318453" cy="2565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latin typeface="Garamond"/>
                <a:ea typeface="Garamond"/>
                <a:cs typeface="Garamond"/>
                <a:sym typeface="Garamond"/>
              </a:defRPr>
            </a:lvl1pPr>
          </a:lstStyle>
          <a:p>
            <a:fld id="{86CB4B4D-7CA3-9044-876B-883B54F8677D}" type="slidenum">
              <a:t>105</a:t>
            </a:fld>
            <a:endParaRPr/>
          </a:p>
        </p:txBody>
      </p:sp>
    </p:spTree>
  </p:cSld>
  <p:clrMapOvr>
    <a:masterClrMapping/>
  </p:clrMapOvr>
  <mc:AlternateContent xmlns:mc="http://schemas.openxmlformats.org/markup-compatibility/2006" xmlns:p14="http://schemas.microsoft.com/office/powerpoint/2010/main">
    <mc:Choice Requires="p14">
      <p:transition spd="slow">
        <p:blinds/>
      </p:transition>
    </mc:Choice>
    <mc:Fallback xmlns="" xmlns:m="http://schemas.openxmlformats.org/officeDocument/2006/math" xmlns:a14="http://schemas.microsoft.com/office/drawing/2010/main">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146" name="Rectangle 2"/>
          <p:cNvSpPr txBox="1">
            <a:spLocks noGrp="1"/>
          </p:cNvSpPr>
          <p:nvPr>
            <p:ph type="title"/>
          </p:nvPr>
        </p:nvSpPr>
        <p:spPr>
          <a:xfrm>
            <a:off x="1093702" y="100247"/>
            <a:ext cx="10963060" cy="685801"/>
          </a:xfrm>
          <a:prstGeom prst="rect">
            <a:avLst/>
          </a:prstGeom>
        </p:spPr>
        <p:txBody>
          <a:bodyPr/>
          <a:lstStyle/>
          <a:p>
            <a:pPr algn="ctr">
              <a:defRPr sz="3200">
                <a:solidFill>
                  <a:srgbClr val="FFC000"/>
                </a:solidFill>
                <a:latin typeface="Impact"/>
                <a:ea typeface="Impact"/>
                <a:cs typeface="Impact"/>
                <a:sym typeface="Impact"/>
              </a:defRPr>
            </a:pPr>
            <a:r>
              <a:rPr dirty="0">
                <a:solidFill>
                  <a:srgbClr val="FFFF00"/>
                </a:solidFill>
              </a:rPr>
              <a:t>The Model Siege </a:t>
            </a:r>
            <a:r>
              <a:rPr sz="2800" dirty="0">
                <a:solidFill>
                  <a:srgbClr val="FFFF00"/>
                </a:solidFill>
                <a:latin typeface="+mn-lt"/>
                <a:ea typeface="+mn-ea"/>
                <a:cs typeface="+mn-cs"/>
                <a:sym typeface="Arial"/>
              </a:rPr>
              <a:t>(4:1—5:17) </a:t>
            </a:r>
            <a:r>
              <a:rPr sz="2800" dirty="0">
                <a:latin typeface="+mn-lt"/>
                <a:ea typeface="+mn-ea"/>
                <a:cs typeface="+mn-cs"/>
                <a:sym typeface="Arial"/>
              </a:rPr>
              <a:t>/ </a:t>
            </a:r>
            <a:r>
              <a:rPr dirty="0"/>
              <a:t>El </a:t>
            </a:r>
            <a:r>
              <a:rPr dirty="0" err="1"/>
              <a:t>Asedio</a:t>
            </a:r>
            <a:r>
              <a:rPr dirty="0"/>
              <a:t> </a:t>
            </a:r>
            <a:r>
              <a:rPr dirty="0" err="1"/>
              <a:t>Modelo</a:t>
            </a:r>
            <a:r>
              <a:rPr sz="2800" dirty="0">
                <a:latin typeface="+mn-lt"/>
                <a:ea typeface="+mn-ea"/>
                <a:cs typeface="+mn-cs"/>
                <a:sym typeface="Arial"/>
              </a:rPr>
              <a:t>  (4:1—5:17)</a:t>
            </a:r>
          </a:p>
        </p:txBody>
      </p:sp>
      <p:sp>
        <p:nvSpPr>
          <p:cNvPr id="3147" name="Rectangle 3"/>
          <p:cNvSpPr txBox="1">
            <a:spLocks noGrp="1"/>
          </p:cNvSpPr>
          <p:nvPr>
            <p:ph type="body" idx="1"/>
          </p:nvPr>
        </p:nvSpPr>
        <p:spPr>
          <a:xfrm>
            <a:off x="838200" y="1066800"/>
            <a:ext cx="10515600" cy="5638800"/>
          </a:xfrm>
          <a:prstGeom prst="rect">
            <a:avLst/>
          </a:prstGeom>
        </p:spPr>
        <p:txBody>
          <a:bodyPr>
            <a:normAutofit lnSpcReduction="10000"/>
          </a:bodyPr>
          <a:lstStyle/>
          <a:p>
            <a:pPr>
              <a:buSzTx/>
              <a:buNone/>
              <a:defRPr sz="2400" b="1">
                <a:solidFill>
                  <a:srgbClr val="FFFF99"/>
                </a:solidFill>
                <a:latin typeface="+mn-lt"/>
                <a:ea typeface="+mn-ea"/>
                <a:cs typeface="+mn-cs"/>
                <a:sym typeface="Arial"/>
              </a:defRPr>
            </a:pPr>
            <a:r>
              <a:rPr dirty="0"/>
              <a:t>Ezekiel’s first instructions were to offer a “living parable,” a model siege intended to represent Jerusalem, which soon was to be under siege by Nebuchadnezzar II. / </a:t>
            </a:r>
            <a:r>
              <a:rPr dirty="0">
                <a:solidFill>
                  <a:srgbClr val="FFC000"/>
                </a:solidFill>
              </a:rPr>
              <a:t>Las </a:t>
            </a:r>
            <a:r>
              <a:rPr dirty="0" err="1">
                <a:solidFill>
                  <a:srgbClr val="FFC000"/>
                </a:solidFill>
              </a:rPr>
              <a:t>primeras</a:t>
            </a:r>
            <a:r>
              <a:rPr dirty="0">
                <a:solidFill>
                  <a:srgbClr val="FFC000"/>
                </a:solidFill>
              </a:rPr>
              <a:t> </a:t>
            </a:r>
            <a:r>
              <a:rPr dirty="0" err="1">
                <a:solidFill>
                  <a:srgbClr val="FFC000"/>
                </a:solidFill>
              </a:rPr>
              <a:t>instrucciones</a:t>
            </a:r>
            <a:r>
              <a:rPr dirty="0">
                <a:solidFill>
                  <a:srgbClr val="FFC000"/>
                </a:solidFill>
              </a:rPr>
              <a:t> de Ezequiel </a:t>
            </a:r>
            <a:r>
              <a:rPr dirty="0" err="1">
                <a:solidFill>
                  <a:srgbClr val="FFC000"/>
                </a:solidFill>
              </a:rPr>
              <a:t>fueron</a:t>
            </a:r>
            <a:r>
              <a:rPr dirty="0">
                <a:solidFill>
                  <a:srgbClr val="FFC000"/>
                </a:solidFill>
              </a:rPr>
              <a:t> </a:t>
            </a:r>
            <a:r>
              <a:rPr dirty="0" err="1">
                <a:solidFill>
                  <a:srgbClr val="FFC000"/>
                </a:solidFill>
              </a:rPr>
              <a:t>ofrecer</a:t>
            </a:r>
            <a:r>
              <a:rPr dirty="0">
                <a:solidFill>
                  <a:srgbClr val="FFC000"/>
                </a:solidFill>
              </a:rPr>
              <a:t> </a:t>
            </a:r>
            <a:r>
              <a:rPr dirty="0" err="1">
                <a:solidFill>
                  <a:srgbClr val="FFC000"/>
                </a:solidFill>
              </a:rPr>
              <a:t>una</a:t>
            </a:r>
            <a:r>
              <a:rPr dirty="0">
                <a:solidFill>
                  <a:srgbClr val="FFC000"/>
                </a:solidFill>
              </a:rPr>
              <a:t> "</a:t>
            </a:r>
            <a:r>
              <a:rPr dirty="0" err="1">
                <a:solidFill>
                  <a:srgbClr val="FFC000"/>
                </a:solidFill>
              </a:rPr>
              <a:t>parábola</a:t>
            </a:r>
            <a:r>
              <a:rPr dirty="0">
                <a:solidFill>
                  <a:srgbClr val="FFC000"/>
                </a:solidFill>
              </a:rPr>
              <a:t> </a:t>
            </a:r>
            <a:r>
              <a:rPr dirty="0" err="1">
                <a:solidFill>
                  <a:srgbClr val="FFC000"/>
                </a:solidFill>
              </a:rPr>
              <a:t>viviente</a:t>
            </a:r>
            <a:r>
              <a:rPr dirty="0">
                <a:solidFill>
                  <a:srgbClr val="FFC000"/>
                </a:solidFill>
              </a:rPr>
              <a:t>", un </a:t>
            </a:r>
            <a:r>
              <a:rPr dirty="0" err="1">
                <a:solidFill>
                  <a:srgbClr val="FFC000"/>
                </a:solidFill>
              </a:rPr>
              <a:t>asedio</a:t>
            </a:r>
            <a:r>
              <a:rPr dirty="0">
                <a:solidFill>
                  <a:srgbClr val="FFC000"/>
                </a:solidFill>
              </a:rPr>
              <a:t> </a:t>
            </a:r>
            <a:r>
              <a:rPr dirty="0" err="1">
                <a:solidFill>
                  <a:srgbClr val="FFC000"/>
                </a:solidFill>
              </a:rPr>
              <a:t>modelo</a:t>
            </a:r>
            <a:r>
              <a:rPr dirty="0">
                <a:solidFill>
                  <a:srgbClr val="FFC000"/>
                </a:solidFill>
              </a:rPr>
              <a:t> </a:t>
            </a:r>
            <a:r>
              <a:rPr dirty="0" err="1">
                <a:solidFill>
                  <a:srgbClr val="FFC000"/>
                </a:solidFill>
              </a:rPr>
              <a:t>destinado</a:t>
            </a:r>
            <a:r>
              <a:rPr dirty="0">
                <a:solidFill>
                  <a:srgbClr val="FFC000"/>
                </a:solidFill>
              </a:rPr>
              <a:t> a </a:t>
            </a:r>
            <a:r>
              <a:rPr dirty="0" err="1">
                <a:solidFill>
                  <a:srgbClr val="FFC000"/>
                </a:solidFill>
              </a:rPr>
              <a:t>representar</a:t>
            </a:r>
            <a:r>
              <a:rPr dirty="0">
                <a:solidFill>
                  <a:srgbClr val="FFC000"/>
                </a:solidFill>
              </a:rPr>
              <a:t> a </a:t>
            </a:r>
            <a:r>
              <a:rPr dirty="0" err="1">
                <a:solidFill>
                  <a:srgbClr val="FFC000"/>
                </a:solidFill>
              </a:rPr>
              <a:t>Jerusalén</a:t>
            </a:r>
            <a:r>
              <a:rPr dirty="0">
                <a:solidFill>
                  <a:srgbClr val="FFC000"/>
                </a:solidFill>
              </a:rPr>
              <a:t>, que pronto </a:t>
            </a:r>
            <a:r>
              <a:rPr dirty="0" err="1">
                <a:solidFill>
                  <a:srgbClr val="FFC000"/>
                </a:solidFill>
              </a:rPr>
              <a:t>iba</a:t>
            </a:r>
            <a:r>
              <a:rPr dirty="0">
                <a:solidFill>
                  <a:srgbClr val="FFC000"/>
                </a:solidFill>
              </a:rPr>
              <a:t> a </a:t>
            </a:r>
            <a:r>
              <a:rPr dirty="0" err="1">
                <a:solidFill>
                  <a:srgbClr val="FFC000"/>
                </a:solidFill>
              </a:rPr>
              <a:t>estar</a:t>
            </a:r>
            <a:r>
              <a:rPr dirty="0">
                <a:solidFill>
                  <a:srgbClr val="FFC000"/>
                </a:solidFill>
              </a:rPr>
              <a:t> bajo </a:t>
            </a:r>
            <a:r>
              <a:rPr dirty="0" err="1">
                <a:solidFill>
                  <a:srgbClr val="FFC000"/>
                </a:solidFill>
              </a:rPr>
              <a:t>el</a:t>
            </a:r>
            <a:r>
              <a:rPr dirty="0">
                <a:solidFill>
                  <a:srgbClr val="FFC000"/>
                </a:solidFill>
              </a:rPr>
              <a:t> </a:t>
            </a:r>
            <a:r>
              <a:rPr dirty="0" err="1">
                <a:solidFill>
                  <a:srgbClr val="FFC000"/>
                </a:solidFill>
              </a:rPr>
              <a:t>asedio</a:t>
            </a:r>
            <a:r>
              <a:rPr dirty="0">
                <a:solidFill>
                  <a:srgbClr val="FFC000"/>
                </a:solidFill>
              </a:rPr>
              <a:t> de </a:t>
            </a:r>
            <a:r>
              <a:rPr dirty="0" err="1">
                <a:solidFill>
                  <a:srgbClr val="FFC000"/>
                </a:solidFill>
              </a:rPr>
              <a:t>Nabucodonosor</a:t>
            </a:r>
            <a:r>
              <a:rPr dirty="0">
                <a:solidFill>
                  <a:srgbClr val="FFC000"/>
                </a:solidFill>
              </a:rPr>
              <a:t> II.</a:t>
            </a:r>
          </a:p>
          <a:p>
            <a:pPr>
              <a:defRPr sz="2000" i="1">
                <a:solidFill>
                  <a:srgbClr val="FFFFFF"/>
                </a:solidFill>
                <a:latin typeface="+mn-lt"/>
                <a:ea typeface="+mn-ea"/>
                <a:cs typeface="+mn-cs"/>
                <a:sym typeface="Arial"/>
              </a:defRPr>
            </a:pPr>
            <a:r>
              <a:rPr dirty="0"/>
              <a:t>He was to draw a “map” of Jerusalem on a clay tablet or brick, build a siege ramp against it with a war camp outside, and put in place battering rams (4:1-2). / </a:t>
            </a:r>
            <a:r>
              <a:rPr dirty="0" err="1">
                <a:solidFill>
                  <a:srgbClr val="FFC000"/>
                </a:solidFill>
              </a:rPr>
              <a:t>Él</a:t>
            </a:r>
            <a:r>
              <a:rPr dirty="0">
                <a:solidFill>
                  <a:srgbClr val="FFC000"/>
                </a:solidFill>
              </a:rPr>
              <a:t> </a:t>
            </a:r>
            <a:r>
              <a:rPr dirty="0" err="1">
                <a:solidFill>
                  <a:srgbClr val="FFC000"/>
                </a:solidFill>
              </a:rPr>
              <a:t>debía</a:t>
            </a:r>
            <a:r>
              <a:rPr dirty="0">
                <a:solidFill>
                  <a:srgbClr val="FFC000"/>
                </a:solidFill>
              </a:rPr>
              <a:t> </a:t>
            </a:r>
            <a:r>
              <a:rPr dirty="0" err="1">
                <a:solidFill>
                  <a:srgbClr val="FFC000"/>
                </a:solidFill>
              </a:rPr>
              <a:t>dibujar</a:t>
            </a:r>
            <a:r>
              <a:rPr dirty="0">
                <a:solidFill>
                  <a:srgbClr val="FFC000"/>
                </a:solidFill>
              </a:rPr>
              <a:t> un "</a:t>
            </a:r>
            <a:r>
              <a:rPr dirty="0" err="1">
                <a:solidFill>
                  <a:srgbClr val="FFC000"/>
                </a:solidFill>
              </a:rPr>
              <a:t>mapa</a:t>
            </a:r>
            <a:r>
              <a:rPr dirty="0">
                <a:solidFill>
                  <a:srgbClr val="FFC000"/>
                </a:solidFill>
              </a:rPr>
              <a:t>" de </a:t>
            </a:r>
            <a:r>
              <a:rPr dirty="0" err="1">
                <a:solidFill>
                  <a:srgbClr val="FFC000"/>
                </a:solidFill>
              </a:rPr>
              <a:t>Jerusalén</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una</a:t>
            </a:r>
            <a:r>
              <a:rPr dirty="0">
                <a:solidFill>
                  <a:srgbClr val="FFC000"/>
                </a:solidFill>
              </a:rPr>
              <a:t> </a:t>
            </a:r>
            <a:r>
              <a:rPr dirty="0" err="1">
                <a:solidFill>
                  <a:srgbClr val="FFC000"/>
                </a:solidFill>
              </a:rPr>
              <a:t>tablilla</a:t>
            </a:r>
            <a:r>
              <a:rPr dirty="0">
                <a:solidFill>
                  <a:srgbClr val="FFC000"/>
                </a:solidFill>
              </a:rPr>
              <a:t> de </a:t>
            </a:r>
            <a:r>
              <a:rPr dirty="0" err="1">
                <a:solidFill>
                  <a:srgbClr val="FFC000"/>
                </a:solidFill>
              </a:rPr>
              <a:t>arcilla</a:t>
            </a:r>
            <a:r>
              <a:rPr dirty="0">
                <a:solidFill>
                  <a:srgbClr val="FFC000"/>
                </a:solidFill>
              </a:rPr>
              <a:t> o </a:t>
            </a:r>
            <a:r>
              <a:rPr dirty="0" err="1">
                <a:solidFill>
                  <a:srgbClr val="FFC000"/>
                </a:solidFill>
              </a:rPr>
              <a:t>ladrillo</a:t>
            </a:r>
            <a:r>
              <a:rPr dirty="0">
                <a:solidFill>
                  <a:srgbClr val="FFC000"/>
                </a:solidFill>
              </a:rPr>
              <a:t>, </a:t>
            </a:r>
            <a:r>
              <a:rPr dirty="0" err="1">
                <a:solidFill>
                  <a:srgbClr val="FFC000"/>
                </a:solidFill>
              </a:rPr>
              <a:t>construir</a:t>
            </a:r>
            <a:r>
              <a:rPr dirty="0">
                <a:solidFill>
                  <a:srgbClr val="FFC000"/>
                </a:solidFill>
              </a:rPr>
              <a:t> </a:t>
            </a:r>
            <a:r>
              <a:rPr dirty="0" err="1">
                <a:solidFill>
                  <a:srgbClr val="FFC000"/>
                </a:solidFill>
              </a:rPr>
              <a:t>una</a:t>
            </a:r>
            <a:r>
              <a:rPr dirty="0">
                <a:solidFill>
                  <a:srgbClr val="FFC000"/>
                </a:solidFill>
              </a:rPr>
              <a:t> rampa de </a:t>
            </a:r>
            <a:r>
              <a:rPr dirty="0" err="1">
                <a:solidFill>
                  <a:srgbClr val="FFC000"/>
                </a:solidFill>
              </a:rPr>
              <a:t>asedio</a:t>
            </a:r>
            <a:r>
              <a:rPr dirty="0">
                <a:solidFill>
                  <a:srgbClr val="FFC000"/>
                </a:solidFill>
              </a:rPr>
              <a:t> contra </a:t>
            </a:r>
            <a:r>
              <a:rPr dirty="0" err="1">
                <a:solidFill>
                  <a:srgbClr val="FFC000"/>
                </a:solidFill>
              </a:rPr>
              <a:t>ella</a:t>
            </a:r>
            <a:r>
              <a:rPr dirty="0">
                <a:solidFill>
                  <a:srgbClr val="FFC000"/>
                </a:solidFill>
              </a:rPr>
              <a:t> con un campo de </a:t>
            </a:r>
            <a:r>
              <a:rPr dirty="0" err="1">
                <a:solidFill>
                  <a:srgbClr val="FFC000"/>
                </a:solidFill>
              </a:rPr>
              <a:t>guerra</a:t>
            </a:r>
            <a:r>
              <a:rPr dirty="0">
                <a:solidFill>
                  <a:srgbClr val="FFC000"/>
                </a:solidFill>
              </a:rPr>
              <a:t> </a:t>
            </a:r>
            <a:r>
              <a:rPr dirty="0" err="1">
                <a:solidFill>
                  <a:srgbClr val="FFC000"/>
                </a:solidFill>
              </a:rPr>
              <a:t>afuera</a:t>
            </a:r>
            <a:r>
              <a:rPr dirty="0">
                <a:solidFill>
                  <a:srgbClr val="FFC000"/>
                </a:solidFill>
              </a:rPr>
              <a:t> y </a:t>
            </a:r>
            <a:r>
              <a:rPr dirty="0" err="1">
                <a:solidFill>
                  <a:srgbClr val="FFC000"/>
                </a:solidFill>
              </a:rPr>
              <a:t>poner</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su</a:t>
            </a:r>
            <a:r>
              <a:rPr dirty="0">
                <a:solidFill>
                  <a:srgbClr val="FFC000"/>
                </a:solidFill>
              </a:rPr>
              <a:t> </a:t>
            </a:r>
            <a:r>
              <a:rPr dirty="0" err="1">
                <a:solidFill>
                  <a:srgbClr val="FFC000"/>
                </a:solidFill>
              </a:rPr>
              <a:t>lugar</a:t>
            </a:r>
            <a:r>
              <a:rPr dirty="0">
                <a:solidFill>
                  <a:srgbClr val="FFC000"/>
                </a:solidFill>
              </a:rPr>
              <a:t> </a:t>
            </a:r>
            <a:r>
              <a:rPr dirty="0" err="1">
                <a:solidFill>
                  <a:srgbClr val="FFC000"/>
                </a:solidFill>
              </a:rPr>
              <a:t>arietes</a:t>
            </a:r>
            <a:r>
              <a:rPr dirty="0">
                <a:solidFill>
                  <a:srgbClr val="FFC000"/>
                </a:solidFill>
              </a:rPr>
              <a:t> (4:1-2).</a:t>
            </a:r>
          </a:p>
          <a:p>
            <a:pPr>
              <a:defRPr sz="2000" i="1">
                <a:solidFill>
                  <a:srgbClr val="FFFFFF"/>
                </a:solidFill>
                <a:latin typeface="+mn-lt"/>
                <a:ea typeface="+mn-ea"/>
                <a:cs typeface="+mn-cs"/>
                <a:sym typeface="Arial"/>
              </a:defRPr>
            </a:pPr>
            <a:r>
              <a:rPr dirty="0"/>
              <a:t>A popular notion, advocated by false prophets, was that the 1</a:t>
            </a:r>
            <a:r>
              <a:rPr baseline="30000" dirty="0"/>
              <a:t>st</a:t>
            </a:r>
            <a:r>
              <a:rPr dirty="0"/>
              <a:t> deportation would be short—that Jehoiachin and the exiles would soon be coming home (Je. 28:1-4). It is not unlikely that the exiles in Babylon were aware of this prediction. / </a:t>
            </a:r>
            <a:r>
              <a:rPr dirty="0">
                <a:solidFill>
                  <a:srgbClr val="FFC000"/>
                </a:solidFill>
              </a:rPr>
              <a:t>Una </a:t>
            </a:r>
            <a:r>
              <a:rPr dirty="0" err="1">
                <a:solidFill>
                  <a:srgbClr val="FFC000"/>
                </a:solidFill>
              </a:rPr>
              <a:t>noción</a:t>
            </a:r>
            <a:r>
              <a:rPr dirty="0">
                <a:solidFill>
                  <a:srgbClr val="FFC000"/>
                </a:solidFill>
              </a:rPr>
              <a:t> popular, </a:t>
            </a:r>
            <a:r>
              <a:rPr dirty="0" err="1">
                <a:solidFill>
                  <a:srgbClr val="FFC000"/>
                </a:solidFill>
              </a:rPr>
              <a:t>defendida</a:t>
            </a:r>
            <a:r>
              <a:rPr dirty="0">
                <a:solidFill>
                  <a:srgbClr val="FFC000"/>
                </a:solidFill>
              </a:rPr>
              <a:t> </a:t>
            </a:r>
            <a:r>
              <a:rPr dirty="0" err="1">
                <a:solidFill>
                  <a:srgbClr val="FFC000"/>
                </a:solidFill>
              </a:rPr>
              <a:t>por</a:t>
            </a:r>
            <a:r>
              <a:rPr dirty="0">
                <a:solidFill>
                  <a:srgbClr val="FFC000"/>
                </a:solidFill>
              </a:rPr>
              <a:t> </a:t>
            </a:r>
            <a:r>
              <a:rPr dirty="0" err="1">
                <a:solidFill>
                  <a:srgbClr val="FFC000"/>
                </a:solidFill>
              </a:rPr>
              <a:t>los</a:t>
            </a:r>
            <a:r>
              <a:rPr dirty="0">
                <a:solidFill>
                  <a:srgbClr val="FFC000"/>
                </a:solidFill>
              </a:rPr>
              <a:t> </a:t>
            </a:r>
            <a:r>
              <a:rPr dirty="0" err="1">
                <a:solidFill>
                  <a:srgbClr val="FFC000"/>
                </a:solidFill>
              </a:rPr>
              <a:t>falsos</a:t>
            </a:r>
            <a:r>
              <a:rPr dirty="0">
                <a:solidFill>
                  <a:srgbClr val="FFC000"/>
                </a:solidFill>
              </a:rPr>
              <a:t> </a:t>
            </a:r>
            <a:r>
              <a:rPr dirty="0" err="1">
                <a:solidFill>
                  <a:srgbClr val="FFC000"/>
                </a:solidFill>
              </a:rPr>
              <a:t>profetas</a:t>
            </a:r>
            <a:r>
              <a:rPr dirty="0">
                <a:solidFill>
                  <a:srgbClr val="FFC000"/>
                </a:solidFill>
              </a:rPr>
              <a:t>, era que la </a:t>
            </a:r>
            <a:r>
              <a:rPr dirty="0" err="1">
                <a:solidFill>
                  <a:srgbClr val="FFC000"/>
                </a:solidFill>
              </a:rPr>
              <a:t>primera</a:t>
            </a:r>
            <a:r>
              <a:rPr dirty="0">
                <a:solidFill>
                  <a:srgbClr val="FFC000"/>
                </a:solidFill>
              </a:rPr>
              <a:t> </a:t>
            </a:r>
            <a:r>
              <a:rPr dirty="0" err="1">
                <a:solidFill>
                  <a:srgbClr val="FFC000"/>
                </a:solidFill>
              </a:rPr>
              <a:t>deportación</a:t>
            </a:r>
            <a:r>
              <a:rPr dirty="0">
                <a:solidFill>
                  <a:srgbClr val="FFC000"/>
                </a:solidFill>
              </a:rPr>
              <a:t> </a:t>
            </a:r>
            <a:r>
              <a:rPr dirty="0" err="1">
                <a:solidFill>
                  <a:srgbClr val="FFC000"/>
                </a:solidFill>
              </a:rPr>
              <a:t>sería</a:t>
            </a:r>
            <a:r>
              <a:rPr dirty="0">
                <a:solidFill>
                  <a:srgbClr val="FFC000"/>
                </a:solidFill>
              </a:rPr>
              <a:t> </a:t>
            </a:r>
            <a:r>
              <a:rPr dirty="0" err="1">
                <a:solidFill>
                  <a:srgbClr val="FFC000"/>
                </a:solidFill>
              </a:rPr>
              <a:t>corta</a:t>
            </a:r>
            <a:r>
              <a:rPr dirty="0">
                <a:solidFill>
                  <a:srgbClr val="FFC000"/>
                </a:solidFill>
              </a:rPr>
              <a:t>, que Joaquín y </a:t>
            </a:r>
            <a:r>
              <a:rPr dirty="0" err="1">
                <a:solidFill>
                  <a:srgbClr val="FFC000"/>
                </a:solidFill>
              </a:rPr>
              <a:t>los</a:t>
            </a:r>
            <a:r>
              <a:rPr dirty="0">
                <a:solidFill>
                  <a:srgbClr val="FFC000"/>
                </a:solidFill>
              </a:rPr>
              <a:t> </a:t>
            </a:r>
            <a:r>
              <a:rPr dirty="0" err="1">
                <a:solidFill>
                  <a:srgbClr val="FFC000"/>
                </a:solidFill>
              </a:rPr>
              <a:t>exiliados</a:t>
            </a:r>
            <a:r>
              <a:rPr dirty="0">
                <a:solidFill>
                  <a:srgbClr val="FFC000"/>
                </a:solidFill>
              </a:rPr>
              <a:t> pronto </a:t>
            </a:r>
            <a:r>
              <a:rPr dirty="0" err="1">
                <a:solidFill>
                  <a:srgbClr val="FFC000"/>
                </a:solidFill>
              </a:rPr>
              <a:t>volverían</a:t>
            </a:r>
            <a:r>
              <a:rPr dirty="0">
                <a:solidFill>
                  <a:srgbClr val="FFC000"/>
                </a:solidFill>
              </a:rPr>
              <a:t> a casa (Je. 28:1-4). No es poco probable que </a:t>
            </a:r>
            <a:r>
              <a:rPr dirty="0" err="1">
                <a:solidFill>
                  <a:srgbClr val="FFC000"/>
                </a:solidFill>
              </a:rPr>
              <a:t>los</a:t>
            </a:r>
            <a:r>
              <a:rPr dirty="0">
                <a:solidFill>
                  <a:srgbClr val="FFC000"/>
                </a:solidFill>
              </a:rPr>
              <a:t> </a:t>
            </a:r>
            <a:r>
              <a:rPr dirty="0" err="1">
                <a:solidFill>
                  <a:srgbClr val="FFC000"/>
                </a:solidFill>
              </a:rPr>
              <a:t>exiliados</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Babilonia</a:t>
            </a:r>
            <a:r>
              <a:rPr dirty="0">
                <a:solidFill>
                  <a:srgbClr val="FFC000"/>
                </a:solidFill>
              </a:rPr>
              <a:t> </a:t>
            </a:r>
            <a:r>
              <a:rPr dirty="0" err="1">
                <a:solidFill>
                  <a:srgbClr val="FFC000"/>
                </a:solidFill>
              </a:rPr>
              <a:t>fueran</a:t>
            </a:r>
            <a:r>
              <a:rPr dirty="0">
                <a:solidFill>
                  <a:srgbClr val="FFC000"/>
                </a:solidFill>
              </a:rPr>
              <a:t> </a:t>
            </a:r>
            <a:r>
              <a:rPr dirty="0" err="1">
                <a:solidFill>
                  <a:srgbClr val="FFC000"/>
                </a:solidFill>
              </a:rPr>
              <a:t>conscientes</a:t>
            </a:r>
            <a:r>
              <a:rPr dirty="0">
                <a:solidFill>
                  <a:srgbClr val="FFC000"/>
                </a:solidFill>
              </a:rPr>
              <a:t> de </a:t>
            </a:r>
            <a:r>
              <a:rPr dirty="0" err="1">
                <a:solidFill>
                  <a:srgbClr val="FFC000"/>
                </a:solidFill>
              </a:rPr>
              <a:t>esta</a:t>
            </a:r>
            <a:r>
              <a:rPr dirty="0">
                <a:solidFill>
                  <a:srgbClr val="FFC000"/>
                </a:solidFill>
              </a:rPr>
              <a:t> </a:t>
            </a:r>
            <a:r>
              <a:rPr dirty="0" err="1">
                <a:solidFill>
                  <a:srgbClr val="FFC000"/>
                </a:solidFill>
              </a:rPr>
              <a:t>predicción</a:t>
            </a:r>
            <a:r>
              <a:rPr dirty="0">
                <a:solidFill>
                  <a:srgbClr val="FFC000"/>
                </a:solidFill>
              </a:rPr>
              <a:t>.</a:t>
            </a:r>
          </a:p>
          <a:p>
            <a:pPr>
              <a:defRPr sz="2000" i="1">
                <a:solidFill>
                  <a:srgbClr val="FFFFFF"/>
                </a:solidFill>
                <a:latin typeface="+mn-lt"/>
                <a:ea typeface="+mn-ea"/>
                <a:cs typeface="+mn-cs"/>
                <a:sym typeface="Arial"/>
              </a:defRPr>
            </a:pPr>
            <a:r>
              <a:rPr dirty="0"/>
              <a:t>Ezekiel’s model siege worked against such false optimism. / </a:t>
            </a:r>
            <a:r>
              <a:rPr dirty="0">
                <a:solidFill>
                  <a:srgbClr val="FFC000"/>
                </a:solidFill>
              </a:rPr>
              <a:t>El </a:t>
            </a:r>
            <a:r>
              <a:rPr dirty="0" err="1">
                <a:solidFill>
                  <a:srgbClr val="FFC000"/>
                </a:solidFill>
              </a:rPr>
              <a:t>asedio</a:t>
            </a:r>
            <a:r>
              <a:rPr dirty="0">
                <a:solidFill>
                  <a:srgbClr val="FFC000"/>
                </a:solidFill>
              </a:rPr>
              <a:t> </a:t>
            </a:r>
            <a:r>
              <a:rPr dirty="0" err="1">
                <a:solidFill>
                  <a:srgbClr val="FFC000"/>
                </a:solidFill>
              </a:rPr>
              <a:t>modelo</a:t>
            </a:r>
            <a:r>
              <a:rPr dirty="0">
                <a:solidFill>
                  <a:srgbClr val="FFC000"/>
                </a:solidFill>
              </a:rPr>
              <a:t> de Ezequiel </a:t>
            </a:r>
            <a:r>
              <a:rPr dirty="0" err="1">
                <a:solidFill>
                  <a:srgbClr val="FFC000"/>
                </a:solidFill>
              </a:rPr>
              <a:t>funcionó</a:t>
            </a:r>
            <a:r>
              <a:rPr dirty="0">
                <a:solidFill>
                  <a:srgbClr val="FFC000"/>
                </a:solidFill>
              </a:rPr>
              <a:t> </a:t>
            </a:r>
            <a:r>
              <a:rPr dirty="0" err="1">
                <a:solidFill>
                  <a:srgbClr val="FFC000"/>
                </a:solidFill>
              </a:rPr>
              <a:t>en</a:t>
            </a:r>
            <a:r>
              <a:rPr dirty="0">
                <a:solidFill>
                  <a:srgbClr val="FFC000"/>
                </a:solidFill>
              </a:rPr>
              <a:t> contra de </a:t>
            </a:r>
            <a:r>
              <a:rPr dirty="0" err="1">
                <a:solidFill>
                  <a:srgbClr val="FFC000"/>
                </a:solidFill>
              </a:rPr>
              <a:t>tal</a:t>
            </a:r>
            <a:r>
              <a:rPr dirty="0">
                <a:solidFill>
                  <a:srgbClr val="FFC000"/>
                </a:solidFill>
              </a:rPr>
              <a:t> </a:t>
            </a:r>
            <a:r>
              <a:rPr dirty="0" err="1">
                <a:solidFill>
                  <a:srgbClr val="FFC000"/>
                </a:solidFill>
              </a:rPr>
              <a:t>falso</a:t>
            </a:r>
            <a:r>
              <a:rPr dirty="0">
                <a:solidFill>
                  <a:srgbClr val="FFC000"/>
                </a:solidFill>
              </a:rPr>
              <a:t> </a:t>
            </a:r>
            <a:r>
              <a:rPr dirty="0" err="1">
                <a:solidFill>
                  <a:srgbClr val="FFC000"/>
                </a:solidFill>
              </a:rPr>
              <a:t>optimismo</a:t>
            </a:r>
            <a:r>
              <a:rPr dirty="0">
                <a:solidFill>
                  <a:srgbClr val="FFC000"/>
                </a:solidFill>
              </a:rPr>
              <a:t>.</a:t>
            </a:r>
          </a:p>
        </p:txBody>
      </p:sp>
      <p:sp>
        <p:nvSpPr>
          <p:cNvPr id="3148" name="Slide Number Placeholder 1"/>
          <p:cNvSpPr txBox="1">
            <a:spLocks noGrp="1"/>
          </p:cNvSpPr>
          <p:nvPr>
            <p:ph type="sldNum" sz="quarter" idx="2"/>
          </p:nvPr>
        </p:nvSpPr>
        <p:spPr>
          <a:xfrm>
            <a:off x="11035347" y="6410642"/>
            <a:ext cx="318453" cy="2565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latin typeface="Garamond"/>
                <a:ea typeface="Garamond"/>
                <a:cs typeface="Garamond"/>
                <a:sym typeface="Garamond"/>
              </a:defRPr>
            </a:lvl1pPr>
          </a:lstStyle>
          <a:p>
            <a:fld id="{86CB4B4D-7CA3-9044-876B-883B54F8677D}" type="slidenum">
              <a:t>106</a:t>
            </a:fld>
            <a:endParaRPr/>
          </a:p>
        </p:txBody>
      </p:sp>
    </p:spTree>
  </p:cSld>
  <p:clrMapOvr>
    <a:masterClrMapping/>
  </p:clrMapOvr>
  <mc:AlternateContent xmlns:mc="http://schemas.openxmlformats.org/markup-compatibility/2006" xmlns:p14="http://schemas.microsoft.com/office/powerpoint/2010/main">
    <mc:Choice Requires="p14">
      <p:transition spd="slow">
        <p:blinds/>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147">
                                            <p:bg/>
                                          </p:spTgt>
                                        </p:tgtEl>
                                        <p:attrNameLst>
                                          <p:attrName>style.visibility</p:attrName>
                                        </p:attrNameLst>
                                      </p:cBhvr>
                                      <p:to>
                                        <p:strVal val="visible"/>
                                      </p:to>
                                    </p:set>
                                    <p:anim calcmode="lin" valueType="num">
                                      <p:cBhvr>
                                        <p:cTn id="7" dur="500" fill="hold"/>
                                        <p:tgtEl>
                                          <p:spTgt spid="3147">
                                            <p:bg/>
                                          </p:spTgt>
                                        </p:tgtEl>
                                        <p:attrNameLst>
                                          <p:attrName>ppt_w</p:attrName>
                                        </p:attrNameLst>
                                      </p:cBhvr>
                                      <p:tavLst>
                                        <p:tav tm="0">
                                          <p:val>
                                            <p:fltVal val="0"/>
                                          </p:val>
                                        </p:tav>
                                        <p:tav tm="100000">
                                          <p:val>
                                            <p:strVal val="#ppt_w"/>
                                          </p:val>
                                        </p:tav>
                                      </p:tavLst>
                                    </p:anim>
                                    <p:anim calcmode="lin" valueType="num">
                                      <p:cBhvr>
                                        <p:cTn id="8" dur="500" fill="hold"/>
                                        <p:tgtEl>
                                          <p:spTgt spid="3147">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147">
                                            <p:txEl>
                                              <p:pRg st="0" end="0"/>
                                            </p:txEl>
                                          </p:spTgt>
                                        </p:tgtEl>
                                        <p:attrNameLst>
                                          <p:attrName>style.visibility</p:attrName>
                                        </p:attrNameLst>
                                      </p:cBhvr>
                                      <p:to>
                                        <p:strVal val="visible"/>
                                      </p:to>
                                    </p:set>
                                    <p:anim calcmode="lin" valueType="num">
                                      <p:cBhvr>
                                        <p:cTn id="11" dur="500" fill="hold"/>
                                        <p:tgtEl>
                                          <p:spTgt spid="3147">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14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3147">
                                            <p:txEl>
                                              <p:pRg st="1" end="1"/>
                                            </p:txEl>
                                          </p:spTgt>
                                        </p:tgtEl>
                                        <p:attrNameLst>
                                          <p:attrName>style.visibility</p:attrName>
                                        </p:attrNameLst>
                                      </p:cBhvr>
                                      <p:to>
                                        <p:strVal val="visible"/>
                                      </p:to>
                                    </p:set>
                                    <p:anim calcmode="lin" valueType="num">
                                      <p:cBhvr>
                                        <p:cTn id="17" dur="500" fill="hold"/>
                                        <p:tgtEl>
                                          <p:spTgt spid="3147">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14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3147">
                                            <p:txEl>
                                              <p:pRg st="2" end="2"/>
                                            </p:txEl>
                                          </p:spTgt>
                                        </p:tgtEl>
                                        <p:attrNameLst>
                                          <p:attrName>style.visibility</p:attrName>
                                        </p:attrNameLst>
                                      </p:cBhvr>
                                      <p:to>
                                        <p:strVal val="visible"/>
                                      </p:to>
                                    </p:set>
                                    <p:anim calcmode="lin" valueType="num">
                                      <p:cBhvr>
                                        <p:cTn id="23" dur="500" fill="hold"/>
                                        <p:tgtEl>
                                          <p:spTgt spid="3147">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314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3147">
                                            <p:txEl>
                                              <p:pRg st="3" end="3"/>
                                            </p:txEl>
                                          </p:spTgt>
                                        </p:tgtEl>
                                        <p:attrNameLst>
                                          <p:attrName>style.visibility</p:attrName>
                                        </p:attrNameLst>
                                      </p:cBhvr>
                                      <p:to>
                                        <p:strVal val="visible"/>
                                      </p:to>
                                    </p:set>
                                    <p:anim calcmode="lin" valueType="num">
                                      <p:cBhvr>
                                        <p:cTn id="29" dur="500" fill="hold"/>
                                        <p:tgtEl>
                                          <p:spTgt spid="3147">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3147">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7" grpId="1" build="p" animBg="1" advAuto="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0" name="Rectangle 6"/>
          <p:cNvSpPr txBox="1">
            <a:spLocks noGrp="1"/>
          </p:cNvSpPr>
          <p:nvPr>
            <p:ph type="title"/>
          </p:nvPr>
        </p:nvSpPr>
        <p:spPr>
          <a:xfrm>
            <a:off x="5881687" y="0"/>
            <a:ext cx="4710113" cy="1082675"/>
          </a:xfrm>
          <a:prstGeom prst="rect">
            <a:avLst/>
          </a:prstGeom>
        </p:spPr>
        <p:txBody>
          <a:bodyPr/>
          <a:lstStyle>
            <a:lvl1pPr>
              <a:defRPr sz="2800">
                <a:solidFill>
                  <a:srgbClr val="FFC000"/>
                </a:solidFill>
              </a:defRPr>
            </a:lvl1pPr>
          </a:lstStyle>
          <a:p>
            <a:r>
              <a:rPr b="1" dirty="0">
                <a:solidFill>
                  <a:srgbClr val="FFFF00"/>
                </a:solidFill>
              </a:rPr>
              <a:t>Babylonian Map of the World </a:t>
            </a:r>
            <a:r>
              <a:rPr b="1" dirty="0"/>
              <a:t>/ Mapa </a:t>
            </a:r>
            <a:r>
              <a:rPr b="1" dirty="0" err="1"/>
              <a:t>Babilónico</a:t>
            </a:r>
            <a:r>
              <a:rPr b="1" dirty="0"/>
              <a:t> del Mundo</a:t>
            </a:r>
          </a:p>
        </p:txBody>
      </p:sp>
      <p:pic>
        <p:nvPicPr>
          <p:cNvPr id="3151" name="Picture 9" descr="Picture 9"/>
          <p:cNvPicPr>
            <a:picLocks noChangeAspect="1"/>
          </p:cNvPicPr>
          <p:nvPr/>
        </p:nvPicPr>
        <p:blipFill>
          <a:blip r:embed="rId2"/>
          <a:stretch>
            <a:fillRect/>
          </a:stretch>
        </p:blipFill>
        <p:spPr>
          <a:xfrm>
            <a:off x="1517650" y="0"/>
            <a:ext cx="4364038" cy="6858000"/>
          </a:xfrm>
          <a:prstGeom prst="rect">
            <a:avLst/>
          </a:prstGeom>
          <a:ln w="12700">
            <a:miter lim="400000"/>
          </a:ln>
        </p:spPr>
      </p:pic>
      <p:sp>
        <p:nvSpPr>
          <p:cNvPr id="3152" name="Rectangle 8"/>
          <p:cNvSpPr txBox="1">
            <a:spLocks noGrp="1"/>
          </p:cNvSpPr>
          <p:nvPr>
            <p:ph type="body" sz="half" idx="1"/>
          </p:nvPr>
        </p:nvSpPr>
        <p:spPr>
          <a:xfrm>
            <a:off x="5881687" y="1447800"/>
            <a:ext cx="5700713" cy="4908550"/>
          </a:xfrm>
          <a:prstGeom prst="rect">
            <a:avLst/>
          </a:prstGeom>
        </p:spPr>
        <p:txBody>
          <a:bodyPr/>
          <a:lstStyle/>
          <a:p>
            <a:pPr>
              <a:buSzTx/>
              <a:buNone/>
              <a:defRPr sz="2000">
                <a:solidFill>
                  <a:srgbClr val="FFFFFF"/>
                </a:solidFill>
                <a:latin typeface="Arial Narrow"/>
                <a:ea typeface="Arial Narrow"/>
                <a:cs typeface="Arial Narrow"/>
                <a:sym typeface="Arial Narrow"/>
              </a:defRPr>
            </a:pPr>
            <a:r>
              <a:rPr dirty="0"/>
              <a:t>Inscribed maps on clay tablets, such as Ezekiel made of Jerusalem, were known from ancient times. Here, a scribe produced a map of the ancient Near East from about the 6</a:t>
            </a:r>
            <a:r>
              <a:rPr baseline="30000" dirty="0"/>
              <a:t>th</a:t>
            </a:r>
            <a:r>
              <a:rPr dirty="0"/>
              <a:t> century BC (the time of Ezekiel).  / </a:t>
            </a:r>
            <a:r>
              <a:rPr dirty="0">
                <a:solidFill>
                  <a:srgbClr val="FFC000"/>
                </a:solidFill>
              </a:rPr>
              <a:t>Los </a:t>
            </a:r>
            <a:r>
              <a:rPr dirty="0" err="1">
                <a:solidFill>
                  <a:srgbClr val="FFC000"/>
                </a:solidFill>
              </a:rPr>
              <a:t>mapas</a:t>
            </a:r>
            <a:r>
              <a:rPr dirty="0">
                <a:solidFill>
                  <a:srgbClr val="FFC000"/>
                </a:solidFill>
              </a:rPr>
              <a:t> </a:t>
            </a:r>
            <a:r>
              <a:rPr dirty="0" err="1">
                <a:solidFill>
                  <a:srgbClr val="FFC000"/>
                </a:solidFill>
              </a:rPr>
              <a:t>inscritos</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tablillas</a:t>
            </a:r>
            <a:r>
              <a:rPr dirty="0">
                <a:solidFill>
                  <a:srgbClr val="FFC000"/>
                </a:solidFill>
              </a:rPr>
              <a:t> de </a:t>
            </a:r>
            <a:r>
              <a:rPr dirty="0" err="1">
                <a:solidFill>
                  <a:srgbClr val="FFC000"/>
                </a:solidFill>
              </a:rPr>
              <a:t>arcilla</a:t>
            </a:r>
            <a:r>
              <a:rPr dirty="0">
                <a:solidFill>
                  <a:srgbClr val="FFC000"/>
                </a:solidFill>
              </a:rPr>
              <a:t>, </a:t>
            </a:r>
            <a:r>
              <a:rPr dirty="0" err="1">
                <a:solidFill>
                  <a:srgbClr val="FFC000"/>
                </a:solidFill>
              </a:rPr>
              <a:t>como</a:t>
            </a:r>
            <a:r>
              <a:rPr dirty="0">
                <a:solidFill>
                  <a:srgbClr val="FFC000"/>
                </a:solidFill>
              </a:rPr>
              <a:t> Ezequiel </a:t>
            </a:r>
            <a:r>
              <a:rPr dirty="0" err="1">
                <a:solidFill>
                  <a:srgbClr val="FFC000"/>
                </a:solidFill>
              </a:rPr>
              <a:t>hecho</a:t>
            </a:r>
            <a:r>
              <a:rPr dirty="0">
                <a:solidFill>
                  <a:srgbClr val="FFC000"/>
                </a:solidFill>
              </a:rPr>
              <a:t> de </a:t>
            </a:r>
            <a:r>
              <a:rPr dirty="0" err="1">
                <a:solidFill>
                  <a:srgbClr val="FFC000"/>
                </a:solidFill>
              </a:rPr>
              <a:t>Jerusalén</a:t>
            </a:r>
            <a:r>
              <a:rPr dirty="0">
                <a:solidFill>
                  <a:srgbClr val="FFC000"/>
                </a:solidFill>
              </a:rPr>
              <a:t>, se </a:t>
            </a:r>
            <a:r>
              <a:rPr dirty="0" err="1">
                <a:solidFill>
                  <a:srgbClr val="FFC000"/>
                </a:solidFill>
              </a:rPr>
              <a:t>conocían</a:t>
            </a:r>
            <a:r>
              <a:rPr dirty="0">
                <a:solidFill>
                  <a:srgbClr val="FFC000"/>
                </a:solidFill>
              </a:rPr>
              <a:t> </a:t>
            </a:r>
            <a:r>
              <a:rPr dirty="0" err="1">
                <a:solidFill>
                  <a:srgbClr val="FFC000"/>
                </a:solidFill>
              </a:rPr>
              <a:t>desde</a:t>
            </a:r>
            <a:r>
              <a:rPr dirty="0">
                <a:solidFill>
                  <a:srgbClr val="FFC000"/>
                </a:solidFill>
              </a:rPr>
              <a:t> la </a:t>
            </a:r>
            <a:r>
              <a:rPr dirty="0" err="1">
                <a:solidFill>
                  <a:srgbClr val="FFC000"/>
                </a:solidFill>
              </a:rPr>
              <a:t>antigüedad</a:t>
            </a:r>
            <a:r>
              <a:rPr dirty="0">
                <a:solidFill>
                  <a:srgbClr val="FFC000"/>
                </a:solidFill>
              </a:rPr>
              <a:t>. </a:t>
            </a:r>
            <a:r>
              <a:rPr dirty="0" err="1">
                <a:solidFill>
                  <a:srgbClr val="FFC000"/>
                </a:solidFill>
              </a:rPr>
              <a:t>Aquí</a:t>
            </a:r>
            <a:r>
              <a:rPr dirty="0">
                <a:solidFill>
                  <a:srgbClr val="FFC000"/>
                </a:solidFill>
              </a:rPr>
              <a:t>, un </a:t>
            </a:r>
            <a:r>
              <a:rPr dirty="0" err="1">
                <a:solidFill>
                  <a:srgbClr val="FFC000"/>
                </a:solidFill>
              </a:rPr>
              <a:t>escriba</a:t>
            </a:r>
            <a:r>
              <a:rPr dirty="0">
                <a:solidFill>
                  <a:srgbClr val="FFC000"/>
                </a:solidFill>
              </a:rPr>
              <a:t> </a:t>
            </a:r>
            <a:r>
              <a:rPr dirty="0" err="1">
                <a:solidFill>
                  <a:srgbClr val="FFC000"/>
                </a:solidFill>
              </a:rPr>
              <a:t>produjo</a:t>
            </a:r>
            <a:r>
              <a:rPr dirty="0">
                <a:solidFill>
                  <a:srgbClr val="FFC000"/>
                </a:solidFill>
              </a:rPr>
              <a:t> un </a:t>
            </a:r>
            <a:r>
              <a:rPr dirty="0" err="1">
                <a:solidFill>
                  <a:srgbClr val="FFC000"/>
                </a:solidFill>
              </a:rPr>
              <a:t>mapa</a:t>
            </a:r>
            <a:r>
              <a:rPr dirty="0">
                <a:solidFill>
                  <a:srgbClr val="FFC000"/>
                </a:solidFill>
              </a:rPr>
              <a:t> del </a:t>
            </a:r>
            <a:r>
              <a:rPr dirty="0" err="1">
                <a:solidFill>
                  <a:srgbClr val="FFC000"/>
                </a:solidFill>
              </a:rPr>
              <a:t>antiguo</a:t>
            </a:r>
            <a:r>
              <a:rPr dirty="0">
                <a:solidFill>
                  <a:srgbClr val="FFC000"/>
                </a:solidFill>
              </a:rPr>
              <a:t> </a:t>
            </a:r>
            <a:r>
              <a:rPr dirty="0" err="1">
                <a:solidFill>
                  <a:srgbClr val="FFC000"/>
                </a:solidFill>
              </a:rPr>
              <a:t>Cercano</a:t>
            </a:r>
            <a:r>
              <a:rPr dirty="0">
                <a:solidFill>
                  <a:srgbClr val="FFC000"/>
                </a:solidFill>
              </a:rPr>
              <a:t> Oriente </a:t>
            </a:r>
            <a:r>
              <a:rPr dirty="0" err="1">
                <a:solidFill>
                  <a:srgbClr val="FFC000"/>
                </a:solidFill>
              </a:rPr>
              <a:t>desde</a:t>
            </a:r>
            <a:r>
              <a:rPr dirty="0">
                <a:solidFill>
                  <a:srgbClr val="FFC000"/>
                </a:solidFill>
              </a:rPr>
              <a:t> </a:t>
            </a:r>
            <a:r>
              <a:rPr dirty="0" err="1">
                <a:solidFill>
                  <a:srgbClr val="FFC000"/>
                </a:solidFill>
              </a:rPr>
              <a:t>alrededor</a:t>
            </a:r>
            <a:r>
              <a:rPr dirty="0">
                <a:solidFill>
                  <a:srgbClr val="FFC000"/>
                </a:solidFill>
              </a:rPr>
              <a:t> del </a:t>
            </a:r>
            <a:r>
              <a:rPr dirty="0" err="1">
                <a:solidFill>
                  <a:srgbClr val="FFC000"/>
                </a:solidFill>
              </a:rPr>
              <a:t>siglo</a:t>
            </a:r>
            <a:r>
              <a:rPr dirty="0">
                <a:solidFill>
                  <a:srgbClr val="FFC000"/>
                </a:solidFill>
              </a:rPr>
              <a:t> VI a. C. (la </a:t>
            </a:r>
            <a:r>
              <a:rPr dirty="0" err="1">
                <a:solidFill>
                  <a:srgbClr val="FFC000"/>
                </a:solidFill>
              </a:rPr>
              <a:t>época</a:t>
            </a:r>
            <a:r>
              <a:rPr dirty="0">
                <a:solidFill>
                  <a:srgbClr val="FFC000"/>
                </a:solidFill>
              </a:rPr>
              <a:t> de Ezequiel).</a:t>
            </a:r>
          </a:p>
          <a:p>
            <a:pPr>
              <a:defRPr sz="2000">
                <a:solidFill>
                  <a:srgbClr val="FFFFFF"/>
                </a:solidFill>
                <a:latin typeface="Arial Narrow"/>
                <a:ea typeface="Arial Narrow"/>
                <a:cs typeface="Arial Narrow"/>
                <a:sym typeface="Arial Narrow"/>
              </a:defRPr>
            </a:pPr>
            <a:r>
              <a:rPr dirty="0"/>
              <a:t>The vertical lines are labeled “Euphrates.” / </a:t>
            </a:r>
            <a:r>
              <a:rPr dirty="0">
                <a:solidFill>
                  <a:srgbClr val="FFC000"/>
                </a:solidFill>
              </a:rPr>
              <a:t>Las </a:t>
            </a:r>
            <a:r>
              <a:rPr dirty="0" err="1">
                <a:solidFill>
                  <a:srgbClr val="FFC000"/>
                </a:solidFill>
              </a:rPr>
              <a:t>líneas</a:t>
            </a:r>
            <a:r>
              <a:rPr dirty="0">
                <a:solidFill>
                  <a:srgbClr val="FFC000"/>
                </a:solidFill>
              </a:rPr>
              <a:t> </a:t>
            </a:r>
            <a:r>
              <a:rPr dirty="0" err="1">
                <a:solidFill>
                  <a:srgbClr val="FFC000"/>
                </a:solidFill>
              </a:rPr>
              <a:t>verticales</a:t>
            </a:r>
            <a:r>
              <a:rPr dirty="0">
                <a:solidFill>
                  <a:srgbClr val="FFC000"/>
                </a:solidFill>
              </a:rPr>
              <a:t> </a:t>
            </a:r>
            <a:r>
              <a:rPr dirty="0" err="1">
                <a:solidFill>
                  <a:srgbClr val="FFC000"/>
                </a:solidFill>
              </a:rPr>
              <a:t>están</a:t>
            </a:r>
            <a:r>
              <a:rPr dirty="0">
                <a:solidFill>
                  <a:srgbClr val="FFC000"/>
                </a:solidFill>
              </a:rPr>
              <a:t> </a:t>
            </a:r>
            <a:r>
              <a:rPr dirty="0" err="1">
                <a:solidFill>
                  <a:srgbClr val="FFC000"/>
                </a:solidFill>
              </a:rPr>
              <a:t>etiquetadas</a:t>
            </a:r>
            <a:r>
              <a:rPr dirty="0">
                <a:solidFill>
                  <a:srgbClr val="FFC000"/>
                </a:solidFill>
              </a:rPr>
              <a:t> </a:t>
            </a:r>
            <a:r>
              <a:rPr dirty="0" err="1">
                <a:solidFill>
                  <a:srgbClr val="FFC000"/>
                </a:solidFill>
              </a:rPr>
              <a:t>como</a:t>
            </a:r>
            <a:r>
              <a:rPr dirty="0">
                <a:solidFill>
                  <a:srgbClr val="FFC000"/>
                </a:solidFill>
              </a:rPr>
              <a:t> "</a:t>
            </a:r>
            <a:r>
              <a:rPr dirty="0" err="1">
                <a:solidFill>
                  <a:srgbClr val="FFC000"/>
                </a:solidFill>
              </a:rPr>
              <a:t>Eufrates</a:t>
            </a:r>
            <a:r>
              <a:rPr dirty="0">
                <a:solidFill>
                  <a:srgbClr val="FFC000"/>
                </a:solidFill>
              </a:rPr>
              <a:t>".</a:t>
            </a:r>
          </a:p>
          <a:p>
            <a:pPr>
              <a:defRPr sz="2000">
                <a:solidFill>
                  <a:srgbClr val="FFFFFF"/>
                </a:solidFill>
                <a:latin typeface="Arial Narrow"/>
                <a:ea typeface="Arial Narrow"/>
                <a:cs typeface="Arial Narrow"/>
                <a:sym typeface="Arial Narrow"/>
              </a:defRPr>
            </a:pPr>
            <a:r>
              <a:rPr dirty="0"/>
              <a:t>The city of Babylon is marked. / </a:t>
            </a:r>
            <a:r>
              <a:rPr dirty="0">
                <a:solidFill>
                  <a:srgbClr val="FFC000"/>
                </a:solidFill>
              </a:rPr>
              <a:t>La ciudad de </a:t>
            </a:r>
            <a:r>
              <a:rPr dirty="0" err="1">
                <a:solidFill>
                  <a:srgbClr val="FFC000"/>
                </a:solidFill>
              </a:rPr>
              <a:t>Babilonia</a:t>
            </a:r>
            <a:r>
              <a:rPr dirty="0">
                <a:solidFill>
                  <a:srgbClr val="FFC000"/>
                </a:solidFill>
              </a:rPr>
              <a:t> </a:t>
            </a:r>
            <a:r>
              <a:rPr dirty="0" err="1">
                <a:solidFill>
                  <a:srgbClr val="FFC000"/>
                </a:solidFill>
              </a:rPr>
              <a:t>está</a:t>
            </a:r>
            <a:r>
              <a:rPr dirty="0">
                <a:solidFill>
                  <a:srgbClr val="FFC000"/>
                </a:solidFill>
              </a:rPr>
              <a:t> </a:t>
            </a:r>
            <a:r>
              <a:rPr dirty="0" err="1">
                <a:solidFill>
                  <a:srgbClr val="FFC000"/>
                </a:solidFill>
              </a:rPr>
              <a:t>marcada</a:t>
            </a:r>
            <a:r>
              <a:rPr dirty="0">
                <a:solidFill>
                  <a:srgbClr val="FFC000"/>
                </a:solidFill>
              </a:rPr>
              <a:t>.</a:t>
            </a:r>
          </a:p>
          <a:p>
            <a:pPr>
              <a:defRPr sz="2000">
                <a:solidFill>
                  <a:srgbClr val="FFFFFF"/>
                </a:solidFill>
                <a:latin typeface="Arial Narrow"/>
                <a:ea typeface="Arial Narrow"/>
                <a:cs typeface="Arial Narrow"/>
                <a:sym typeface="Arial Narrow"/>
              </a:defRPr>
            </a:pPr>
            <a:r>
              <a:rPr dirty="0"/>
              <a:t>The upper area is labeled “where the sun is not seen.” </a:t>
            </a:r>
            <a:r>
              <a:rPr dirty="0">
                <a:solidFill>
                  <a:srgbClr val="FFC000"/>
                </a:solidFill>
              </a:rPr>
              <a:t>/ El </a:t>
            </a:r>
            <a:r>
              <a:rPr dirty="0" err="1">
                <a:solidFill>
                  <a:srgbClr val="FFC000"/>
                </a:solidFill>
              </a:rPr>
              <a:t>área</a:t>
            </a:r>
            <a:r>
              <a:rPr dirty="0">
                <a:solidFill>
                  <a:srgbClr val="FFC000"/>
                </a:solidFill>
              </a:rPr>
              <a:t> superior </a:t>
            </a:r>
            <a:r>
              <a:rPr dirty="0" err="1">
                <a:solidFill>
                  <a:srgbClr val="FFC000"/>
                </a:solidFill>
              </a:rPr>
              <a:t>está</a:t>
            </a:r>
            <a:r>
              <a:rPr dirty="0">
                <a:solidFill>
                  <a:srgbClr val="FFC000"/>
                </a:solidFill>
              </a:rPr>
              <a:t> </a:t>
            </a:r>
            <a:r>
              <a:rPr dirty="0" err="1">
                <a:solidFill>
                  <a:srgbClr val="FFC000"/>
                </a:solidFill>
              </a:rPr>
              <a:t>etiquetada</a:t>
            </a:r>
            <a:r>
              <a:rPr dirty="0">
                <a:solidFill>
                  <a:srgbClr val="FFC000"/>
                </a:solidFill>
              </a:rPr>
              <a:t> </a:t>
            </a:r>
            <a:r>
              <a:rPr dirty="0" err="1">
                <a:solidFill>
                  <a:srgbClr val="FFC000"/>
                </a:solidFill>
              </a:rPr>
              <a:t>como</a:t>
            </a:r>
            <a:r>
              <a:rPr dirty="0">
                <a:solidFill>
                  <a:srgbClr val="FFC000"/>
                </a:solidFill>
              </a:rPr>
              <a:t> "</a:t>
            </a:r>
            <a:r>
              <a:rPr dirty="0" err="1">
                <a:solidFill>
                  <a:srgbClr val="FFC000"/>
                </a:solidFill>
              </a:rPr>
              <a:t>donde</a:t>
            </a:r>
            <a:r>
              <a:rPr dirty="0">
                <a:solidFill>
                  <a:srgbClr val="FFC000"/>
                </a:solidFill>
              </a:rPr>
              <a:t> no se </a:t>
            </a:r>
            <a:r>
              <a:rPr dirty="0" err="1">
                <a:solidFill>
                  <a:srgbClr val="FFC000"/>
                </a:solidFill>
              </a:rPr>
              <a:t>ve</a:t>
            </a:r>
            <a:r>
              <a:rPr dirty="0">
                <a:solidFill>
                  <a:srgbClr val="FFC000"/>
                </a:solidFill>
              </a:rPr>
              <a:t> </a:t>
            </a:r>
            <a:r>
              <a:rPr dirty="0" err="1">
                <a:solidFill>
                  <a:srgbClr val="FFC000"/>
                </a:solidFill>
              </a:rPr>
              <a:t>el</a:t>
            </a:r>
            <a:r>
              <a:rPr dirty="0">
                <a:solidFill>
                  <a:srgbClr val="FFC000"/>
                </a:solidFill>
              </a:rPr>
              <a:t> sol”.</a:t>
            </a:r>
          </a:p>
        </p:txBody>
      </p:sp>
      <p:sp>
        <p:nvSpPr>
          <p:cNvPr id="3153" name="Slide Number Placeholder 1"/>
          <p:cNvSpPr txBox="1">
            <a:spLocks noGrp="1"/>
          </p:cNvSpPr>
          <p:nvPr>
            <p:ph type="sldNum" sz="quarter" idx="2"/>
          </p:nvPr>
        </p:nvSpPr>
        <p:spPr>
          <a:xfrm>
            <a:off x="11035347" y="6410642"/>
            <a:ext cx="318453" cy="2565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latin typeface="Garamond"/>
                <a:ea typeface="Garamond"/>
                <a:cs typeface="Garamond"/>
                <a:sym typeface="Garamond"/>
              </a:defRPr>
            </a:lvl1pPr>
          </a:lstStyle>
          <a:p>
            <a:fld id="{86CB4B4D-7CA3-9044-876B-883B54F8677D}" type="slidenum">
              <a:t>107</a:t>
            </a:fld>
            <a:endParaRPr/>
          </a:p>
        </p:txBody>
      </p:sp>
      <p:sp>
        <p:nvSpPr>
          <p:cNvPr id="3154" name="Text Box 10"/>
          <p:cNvSpPr txBox="1"/>
          <p:nvPr/>
        </p:nvSpPr>
        <p:spPr>
          <a:xfrm>
            <a:off x="3139758" y="6248400"/>
            <a:ext cx="2499361" cy="5987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l">
              <a:spcBef>
                <a:spcPts val="800"/>
              </a:spcBef>
              <a:defRPr sz="1400">
                <a:solidFill>
                  <a:srgbClr val="FFFFFF"/>
                </a:solidFill>
                <a:latin typeface="+mn-lt"/>
                <a:ea typeface="+mn-ea"/>
                <a:cs typeface="+mn-cs"/>
                <a:sym typeface="Arial"/>
              </a:defRPr>
            </a:pPr>
            <a:r>
              <a:t>British Museum, London / </a:t>
            </a:r>
          </a:p>
          <a:p>
            <a:pPr algn="l">
              <a:spcBef>
                <a:spcPts val="800"/>
              </a:spcBef>
              <a:defRPr sz="1400">
                <a:solidFill>
                  <a:srgbClr val="FFFFFF"/>
                </a:solidFill>
                <a:latin typeface="+mn-lt"/>
                <a:ea typeface="+mn-ea"/>
                <a:cs typeface="+mn-cs"/>
                <a:sym typeface="Arial"/>
              </a:defRPr>
            </a:pPr>
            <a:r>
              <a:t>Museo Británico, Londres</a:t>
            </a:r>
          </a:p>
        </p:txBody>
      </p:sp>
    </p:spTree>
  </p:cSld>
  <p:clrMapOvr>
    <a:masterClrMapping/>
  </p:clrMapOvr>
  <mc:AlternateContent xmlns:mc="http://schemas.openxmlformats.org/markup-compatibility/2006" xmlns:p14="http://schemas.microsoft.com/office/powerpoint/2010/main">
    <mc:Choice Requires="p14">
      <p:transition spd="slow">
        <p:blinds/>
      </p:transition>
    </mc:Choice>
    <mc:Fallback xmlns="" xmlns:m="http://schemas.openxmlformats.org/officeDocument/2006/math" xmlns:a14="http://schemas.microsoft.com/office/drawing/2010/main">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156" name="Rectangle 2"/>
          <p:cNvSpPr txBox="1">
            <a:spLocks noGrp="1"/>
          </p:cNvSpPr>
          <p:nvPr>
            <p:ph type="title"/>
          </p:nvPr>
        </p:nvSpPr>
        <p:spPr>
          <a:xfrm>
            <a:off x="762000" y="495113"/>
            <a:ext cx="10972800" cy="1311275"/>
          </a:xfrm>
          <a:prstGeom prst="rect">
            <a:avLst/>
          </a:prstGeom>
        </p:spPr>
        <p:txBody>
          <a:bodyPr/>
          <a:lstStyle/>
          <a:p>
            <a:pPr algn="ctr" defTabSz="740663">
              <a:defRPr sz="2916" b="1">
                <a:solidFill>
                  <a:srgbClr val="FFC000"/>
                </a:solidFill>
                <a:effectLst>
                  <a:outerShdw blurRad="30861" dist="30861" dir="2700000" rotWithShape="0">
                    <a:srgbClr val="000000"/>
                  </a:outerShdw>
                </a:effectLst>
                <a:latin typeface="Eras Bold ITC"/>
                <a:ea typeface="Eras Bold ITC"/>
                <a:cs typeface="Eras Bold ITC"/>
                <a:sym typeface="Eras Bold ITC"/>
              </a:defRPr>
            </a:pPr>
            <a:r>
              <a:rPr dirty="0">
                <a:solidFill>
                  <a:srgbClr val="FFFF00"/>
                </a:solidFill>
              </a:rPr>
              <a:t>TWO POPULAR CLICHES / </a:t>
            </a:r>
            <a:r>
              <a:rPr dirty="0"/>
              <a:t>DOS CLICHÉS POPULARES </a:t>
            </a:r>
            <a:r>
              <a:rPr sz="1944" dirty="0">
                <a:solidFill>
                  <a:srgbClr val="FFFF00"/>
                </a:solidFill>
                <a:latin typeface="Eras Demi ITC"/>
                <a:ea typeface="Eras Demi ITC"/>
                <a:cs typeface="Eras Demi ITC"/>
                <a:sym typeface="Eras Demi ITC"/>
              </a:rPr>
              <a:t>12:21-22, 26-27</a:t>
            </a:r>
            <a:br>
              <a:rPr sz="1944" dirty="0">
                <a:solidFill>
                  <a:srgbClr val="FFFF00"/>
                </a:solidFill>
                <a:latin typeface="Eras Demi ITC"/>
                <a:ea typeface="Eras Demi ITC"/>
                <a:cs typeface="Eras Demi ITC"/>
                <a:sym typeface="Eras Demi ITC"/>
              </a:rPr>
            </a:br>
            <a:r>
              <a:rPr sz="1944" dirty="0">
                <a:solidFill>
                  <a:srgbClr val="FFFF00"/>
                </a:solidFill>
                <a:latin typeface="Eras Demi ITC"/>
                <a:ea typeface="Eras Demi ITC"/>
                <a:cs typeface="Eras Demi ITC"/>
                <a:sym typeface="Eras Demi ITC"/>
              </a:rPr>
              <a:t>both betraying false optimism </a:t>
            </a:r>
            <a:r>
              <a:rPr sz="1944" dirty="0">
                <a:latin typeface="Eras Demi ITC"/>
                <a:ea typeface="Eras Demi ITC"/>
                <a:cs typeface="Eras Demi ITC"/>
                <a:sym typeface="Eras Demi ITC"/>
              </a:rPr>
              <a:t>/ Ambos </a:t>
            </a:r>
            <a:r>
              <a:rPr sz="1944" dirty="0" err="1">
                <a:latin typeface="Eras Demi ITC"/>
                <a:ea typeface="Eras Demi ITC"/>
                <a:cs typeface="Eras Demi ITC"/>
                <a:sym typeface="Eras Demi ITC"/>
              </a:rPr>
              <a:t>traicionando</a:t>
            </a:r>
            <a:r>
              <a:rPr sz="1944" dirty="0">
                <a:latin typeface="Eras Demi ITC"/>
                <a:ea typeface="Eras Demi ITC"/>
                <a:cs typeface="Eras Demi ITC"/>
                <a:sym typeface="Eras Demi ITC"/>
              </a:rPr>
              <a:t> </a:t>
            </a:r>
            <a:r>
              <a:rPr sz="1944" dirty="0" err="1">
                <a:latin typeface="Eras Demi ITC"/>
                <a:ea typeface="Eras Demi ITC"/>
                <a:cs typeface="Eras Demi ITC"/>
                <a:sym typeface="Eras Demi ITC"/>
              </a:rPr>
              <a:t>el</a:t>
            </a:r>
            <a:r>
              <a:rPr sz="1944" dirty="0">
                <a:latin typeface="Eras Demi ITC"/>
                <a:ea typeface="Eras Demi ITC"/>
                <a:cs typeface="Eras Demi ITC"/>
                <a:sym typeface="Eras Demi ITC"/>
              </a:rPr>
              <a:t> </a:t>
            </a:r>
            <a:r>
              <a:rPr sz="1944" dirty="0" err="1">
                <a:latin typeface="Eras Demi ITC"/>
                <a:ea typeface="Eras Demi ITC"/>
                <a:cs typeface="Eras Demi ITC"/>
                <a:sym typeface="Eras Demi ITC"/>
              </a:rPr>
              <a:t>falso</a:t>
            </a:r>
            <a:r>
              <a:rPr sz="1944" dirty="0">
                <a:latin typeface="Eras Demi ITC"/>
                <a:ea typeface="Eras Demi ITC"/>
                <a:cs typeface="Eras Demi ITC"/>
                <a:sym typeface="Eras Demi ITC"/>
              </a:rPr>
              <a:t> </a:t>
            </a:r>
            <a:r>
              <a:rPr sz="1944" dirty="0" err="1">
                <a:latin typeface="Eras Demi ITC"/>
                <a:ea typeface="Eras Demi ITC"/>
                <a:cs typeface="Eras Demi ITC"/>
                <a:sym typeface="Eras Demi ITC"/>
              </a:rPr>
              <a:t>optimismo</a:t>
            </a:r>
            <a:br>
              <a:rPr sz="1944" dirty="0">
                <a:latin typeface="Eras Demi ITC"/>
                <a:ea typeface="Eras Demi ITC"/>
                <a:cs typeface="Eras Demi ITC"/>
                <a:sym typeface="Eras Demi ITC"/>
              </a:rPr>
            </a:br>
            <a:endParaRPr sz="1944" dirty="0">
              <a:latin typeface="Eras Demi ITC"/>
              <a:ea typeface="Eras Demi ITC"/>
              <a:cs typeface="Eras Demi ITC"/>
              <a:sym typeface="Eras Demi ITC"/>
            </a:endParaRPr>
          </a:p>
        </p:txBody>
      </p:sp>
      <p:sp>
        <p:nvSpPr>
          <p:cNvPr id="3157" name="Rectangle 3"/>
          <p:cNvSpPr txBox="1">
            <a:spLocks noGrp="1"/>
          </p:cNvSpPr>
          <p:nvPr>
            <p:ph type="body" idx="1"/>
          </p:nvPr>
        </p:nvSpPr>
        <p:spPr>
          <a:xfrm>
            <a:off x="762000" y="2198407"/>
            <a:ext cx="10820400" cy="3666565"/>
          </a:xfrm>
          <a:prstGeom prst="rect">
            <a:avLst/>
          </a:prstGeom>
        </p:spPr>
        <p:txBody>
          <a:bodyPr/>
          <a:lstStyle/>
          <a:p>
            <a:pPr>
              <a:buSzTx/>
              <a:buNone/>
              <a:defRPr sz="2400">
                <a:solidFill>
                  <a:srgbClr val="FFFF00"/>
                </a:solidFill>
                <a:latin typeface="Monotype Corsiva"/>
                <a:ea typeface="Monotype Corsiva"/>
                <a:cs typeface="Monotype Corsiva"/>
                <a:sym typeface="Monotype Corsiva"/>
              </a:defRPr>
            </a:pPr>
            <a:r>
              <a:rPr dirty="0"/>
              <a:t>The days go by and every vision comes to nothing. / </a:t>
            </a:r>
            <a:r>
              <a:rPr dirty="0">
                <a:solidFill>
                  <a:srgbClr val="FFC000"/>
                </a:solidFill>
              </a:rPr>
              <a:t>Los días </a:t>
            </a:r>
            <a:r>
              <a:rPr dirty="0" err="1">
                <a:solidFill>
                  <a:srgbClr val="FFC000"/>
                </a:solidFill>
              </a:rPr>
              <a:t>pasan</a:t>
            </a:r>
            <a:r>
              <a:rPr dirty="0">
                <a:solidFill>
                  <a:srgbClr val="FFC000"/>
                </a:solidFill>
              </a:rPr>
              <a:t> y </a:t>
            </a:r>
            <a:r>
              <a:rPr dirty="0" err="1">
                <a:solidFill>
                  <a:srgbClr val="FFC000"/>
                </a:solidFill>
              </a:rPr>
              <a:t>cada</a:t>
            </a:r>
            <a:r>
              <a:rPr dirty="0">
                <a:solidFill>
                  <a:srgbClr val="FFC000"/>
                </a:solidFill>
              </a:rPr>
              <a:t> </a:t>
            </a:r>
            <a:r>
              <a:rPr dirty="0" err="1">
                <a:solidFill>
                  <a:srgbClr val="FFC000"/>
                </a:solidFill>
              </a:rPr>
              <a:t>visión</a:t>
            </a:r>
            <a:r>
              <a:rPr dirty="0">
                <a:solidFill>
                  <a:srgbClr val="FFC000"/>
                </a:solidFill>
              </a:rPr>
              <a:t> no </a:t>
            </a:r>
            <a:r>
              <a:rPr dirty="0" err="1">
                <a:solidFill>
                  <a:srgbClr val="FFC000"/>
                </a:solidFill>
              </a:rPr>
              <a:t>llega</a:t>
            </a:r>
            <a:r>
              <a:rPr dirty="0">
                <a:solidFill>
                  <a:srgbClr val="FFC000"/>
                </a:solidFill>
              </a:rPr>
              <a:t> a nada.</a:t>
            </a:r>
          </a:p>
          <a:p>
            <a:pPr>
              <a:buSzTx/>
              <a:buNone/>
              <a:defRPr sz="2400">
                <a:solidFill>
                  <a:srgbClr val="FFFFFF"/>
                </a:solidFill>
                <a:latin typeface="Arial Narrow"/>
                <a:ea typeface="Arial Narrow"/>
                <a:cs typeface="Arial Narrow"/>
                <a:sym typeface="Arial Narrow"/>
              </a:defRPr>
            </a:pPr>
            <a:r>
              <a:rPr dirty="0"/>
              <a:t>	</a:t>
            </a:r>
            <a:r>
              <a:rPr sz="2000" dirty="0"/>
              <a:t>(The prediction of the fall of Jerusalem probably is a false prophecy.) / </a:t>
            </a:r>
            <a:r>
              <a:rPr sz="2000" dirty="0">
                <a:solidFill>
                  <a:srgbClr val="FFC000"/>
                </a:solidFill>
              </a:rPr>
              <a:t>(La </a:t>
            </a:r>
            <a:r>
              <a:rPr sz="2000" dirty="0" err="1">
                <a:solidFill>
                  <a:srgbClr val="FFC000"/>
                </a:solidFill>
              </a:rPr>
              <a:t>predicción</a:t>
            </a:r>
            <a:r>
              <a:rPr sz="2000" dirty="0">
                <a:solidFill>
                  <a:srgbClr val="FFC000"/>
                </a:solidFill>
              </a:rPr>
              <a:t> de la </a:t>
            </a:r>
            <a:r>
              <a:rPr sz="2000" dirty="0" err="1">
                <a:solidFill>
                  <a:srgbClr val="FFC000"/>
                </a:solidFill>
              </a:rPr>
              <a:t>caída</a:t>
            </a:r>
            <a:r>
              <a:rPr sz="2000" dirty="0">
                <a:solidFill>
                  <a:srgbClr val="FFC000"/>
                </a:solidFill>
              </a:rPr>
              <a:t> de </a:t>
            </a:r>
            <a:r>
              <a:rPr sz="2000" dirty="0" err="1">
                <a:solidFill>
                  <a:srgbClr val="FFC000"/>
                </a:solidFill>
              </a:rPr>
              <a:t>Jerusalén</a:t>
            </a:r>
            <a:r>
              <a:rPr sz="2000" dirty="0">
                <a:solidFill>
                  <a:srgbClr val="FFC000"/>
                </a:solidFill>
              </a:rPr>
              <a:t> </a:t>
            </a:r>
            <a:r>
              <a:rPr sz="2000" dirty="0" err="1">
                <a:solidFill>
                  <a:srgbClr val="FFC000"/>
                </a:solidFill>
              </a:rPr>
              <a:t>probablemente</a:t>
            </a:r>
            <a:r>
              <a:rPr sz="2000" dirty="0">
                <a:solidFill>
                  <a:srgbClr val="FFC000"/>
                </a:solidFill>
              </a:rPr>
              <a:t> sea </a:t>
            </a:r>
            <a:r>
              <a:rPr sz="2000" dirty="0" err="1">
                <a:solidFill>
                  <a:srgbClr val="FFC000"/>
                </a:solidFill>
              </a:rPr>
              <a:t>una</a:t>
            </a:r>
            <a:r>
              <a:rPr sz="2000" dirty="0">
                <a:solidFill>
                  <a:srgbClr val="FFC000"/>
                </a:solidFill>
              </a:rPr>
              <a:t> falsa </a:t>
            </a:r>
            <a:r>
              <a:rPr sz="2000" dirty="0" err="1">
                <a:solidFill>
                  <a:srgbClr val="FFC000"/>
                </a:solidFill>
              </a:rPr>
              <a:t>profecía</a:t>
            </a:r>
            <a:r>
              <a:rPr sz="2000" dirty="0">
                <a:solidFill>
                  <a:srgbClr val="FFC000"/>
                </a:solidFill>
              </a:rPr>
              <a:t>).</a:t>
            </a:r>
          </a:p>
          <a:p>
            <a:pPr>
              <a:buSzTx/>
              <a:buNone/>
              <a:defRPr sz="1400">
                <a:latin typeface="Monotype Corsiva"/>
                <a:ea typeface="Monotype Corsiva"/>
                <a:cs typeface="Monotype Corsiva"/>
                <a:sym typeface="Monotype Corsiva"/>
              </a:defRPr>
            </a:pPr>
            <a:endParaRPr sz="2000" dirty="0"/>
          </a:p>
          <a:p>
            <a:pPr>
              <a:buSzTx/>
              <a:buNone/>
              <a:defRPr sz="2400">
                <a:solidFill>
                  <a:srgbClr val="FFFF00"/>
                </a:solidFill>
                <a:latin typeface="Monotype Corsiva"/>
                <a:ea typeface="Monotype Corsiva"/>
                <a:cs typeface="Monotype Corsiva"/>
                <a:sym typeface="Monotype Corsiva"/>
              </a:defRPr>
            </a:pPr>
            <a:r>
              <a:rPr dirty="0"/>
              <a:t>The vision he sees is for many years from now, and he prophesies about the distant future. / </a:t>
            </a:r>
            <a:r>
              <a:rPr dirty="0">
                <a:solidFill>
                  <a:srgbClr val="FFC000"/>
                </a:solidFill>
              </a:rPr>
              <a:t>La </a:t>
            </a:r>
            <a:r>
              <a:rPr dirty="0" err="1">
                <a:solidFill>
                  <a:srgbClr val="FFC000"/>
                </a:solidFill>
              </a:rPr>
              <a:t>visión</a:t>
            </a:r>
            <a:r>
              <a:rPr dirty="0">
                <a:solidFill>
                  <a:srgbClr val="FFC000"/>
                </a:solidFill>
              </a:rPr>
              <a:t> que </a:t>
            </a:r>
            <a:r>
              <a:rPr dirty="0" err="1">
                <a:solidFill>
                  <a:srgbClr val="FFC000"/>
                </a:solidFill>
              </a:rPr>
              <a:t>ve</a:t>
            </a:r>
            <a:r>
              <a:rPr dirty="0">
                <a:solidFill>
                  <a:srgbClr val="FFC000"/>
                </a:solidFill>
              </a:rPr>
              <a:t> es </a:t>
            </a:r>
            <a:r>
              <a:rPr dirty="0" err="1">
                <a:solidFill>
                  <a:srgbClr val="FFC000"/>
                </a:solidFill>
              </a:rPr>
              <a:t>dentro</a:t>
            </a:r>
            <a:r>
              <a:rPr dirty="0">
                <a:solidFill>
                  <a:srgbClr val="FFC000"/>
                </a:solidFill>
              </a:rPr>
              <a:t> de </a:t>
            </a:r>
            <a:r>
              <a:rPr dirty="0" err="1">
                <a:solidFill>
                  <a:srgbClr val="FFC000"/>
                </a:solidFill>
              </a:rPr>
              <a:t>muchos</a:t>
            </a:r>
            <a:r>
              <a:rPr dirty="0">
                <a:solidFill>
                  <a:srgbClr val="FFC000"/>
                </a:solidFill>
              </a:rPr>
              <a:t> </a:t>
            </a:r>
            <a:r>
              <a:rPr dirty="0" err="1">
                <a:solidFill>
                  <a:srgbClr val="FFC000"/>
                </a:solidFill>
              </a:rPr>
              <a:t>años</a:t>
            </a:r>
            <a:r>
              <a:rPr dirty="0">
                <a:solidFill>
                  <a:srgbClr val="FFC000"/>
                </a:solidFill>
              </a:rPr>
              <a:t>, y </a:t>
            </a:r>
            <a:r>
              <a:rPr dirty="0" err="1">
                <a:solidFill>
                  <a:srgbClr val="FFC000"/>
                </a:solidFill>
              </a:rPr>
              <a:t>profetiza</a:t>
            </a:r>
            <a:r>
              <a:rPr dirty="0">
                <a:solidFill>
                  <a:srgbClr val="FFC000"/>
                </a:solidFill>
              </a:rPr>
              <a:t> </a:t>
            </a:r>
            <a:r>
              <a:rPr dirty="0" err="1">
                <a:solidFill>
                  <a:srgbClr val="FFC000"/>
                </a:solidFill>
              </a:rPr>
              <a:t>sobre</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futuro</a:t>
            </a:r>
            <a:r>
              <a:rPr dirty="0">
                <a:solidFill>
                  <a:srgbClr val="FFC000"/>
                </a:solidFill>
              </a:rPr>
              <a:t> </a:t>
            </a:r>
            <a:r>
              <a:rPr dirty="0" err="1">
                <a:solidFill>
                  <a:srgbClr val="FFC000"/>
                </a:solidFill>
              </a:rPr>
              <a:t>lejano</a:t>
            </a:r>
            <a:r>
              <a:rPr dirty="0">
                <a:solidFill>
                  <a:srgbClr val="FFC000"/>
                </a:solidFill>
              </a:rPr>
              <a:t>.</a:t>
            </a:r>
          </a:p>
          <a:p>
            <a:pPr>
              <a:buSzTx/>
              <a:buNone/>
              <a:defRPr sz="2400">
                <a:solidFill>
                  <a:srgbClr val="FFFFFF"/>
                </a:solidFill>
                <a:latin typeface="Arial Narrow"/>
                <a:ea typeface="Arial Narrow"/>
                <a:cs typeface="Arial Narrow"/>
                <a:sym typeface="Arial Narrow"/>
              </a:defRPr>
            </a:pPr>
            <a:r>
              <a:rPr dirty="0"/>
              <a:t>	</a:t>
            </a:r>
            <a:r>
              <a:rPr sz="2000" dirty="0"/>
              <a:t>(If the prophecy is valid, it probably won’t happen in our lifetimes.) / </a:t>
            </a:r>
            <a:r>
              <a:rPr sz="2000" dirty="0">
                <a:solidFill>
                  <a:srgbClr val="FFC000"/>
                </a:solidFill>
              </a:rPr>
              <a:t>(Si la </a:t>
            </a:r>
            <a:r>
              <a:rPr sz="2000" dirty="0" err="1">
                <a:solidFill>
                  <a:srgbClr val="FFC000"/>
                </a:solidFill>
              </a:rPr>
              <a:t>profecía</a:t>
            </a:r>
            <a:r>
              <a:rPr sz="2000" dirty="0">
                <a:solidFill>
                  <a:srgbClr val="FFC000"/>
                </a:solidFill>
              </a:rPr>
              <a:t> es </a:t>
            </a:r>
            <a:r>
              <a:rPr sz="2000" dirty="0" err="1">
                <a:solidFill>
                  <a:srgbClr val="FFC000"/>
                </a:solidFill>
              </a:rPr>
              <a:t>válida</a:t>
            </a:r>
            <a:r>
              <a:rPr sz="2000" dirty="0">
                <a:solidFill>
                  <a:srgbClr val="FFC000"/>
                </a:solidFill>
              </a:rPr>
              <a:t>, </a:t>
            </a:r>
            <a:r>
              <a:rPr sz="2000" dirty="0" err="1">
                <a:solidFill>
                  <a:srgbClr val="FFC000"/>
                </a:solidFill>
              </a:rPr>
              <a:t>probablemente</a:t>
            </a:r>
            <a:r>
              <a:rPr sz="2000" dirty="0">
                <a:solidFill>
                  <a:srgbClr val="FFC000"/>
                </a:solidFill>
              </a:rPr>
              <a:t> no </a:t>
            </a:r>
            <a:r>
              <a:rPr sz="2000" dirty="0" err="1">
                <a:solidFill>
                  <a:srgbClr val="FFC000"/>
                </a:solidFill>
              </a:rPr>
              <a:t>sucederá</a:t>
            </a:r>
            <a:r>
              <a:rPr sz="2000" dirty="0">
                <a:solidFill>
                  <a:srgbClr val="FFC000"/>
                </a:solidFill>
              </a:rPr>
              <a:t> </a:t>
            </a:r>
            <a:r>
              <a:rPr sz="2000" dirty="0" err="1">
                <a:solidFill>
                  <a:srgbClr val="FFC000"/>
                </a:solidFill>
              </a:rPr>
              <a:t>en</a:t>
            </a:r>
            <a:r>
              <a:rPr sz="2000" dirty="0">
                <a:solidFill>
                  <a:srgbClr val="FFC000"/>
                </a:solidFill>
              </a:rPr>
              <a:t> </a:t>
            </a:r>
            <a:r>
              <a:rPr sz="2000" dirty="0" err="1">
                <a:solidFill>
                  <a:srgbClr val="FFC000"/>
                </a:solidFill>
              </a:rPr>
              <a:t>nuestras</a:t>
            </a:r>
            <a:r>
              <a:rPr sz="2000" dirty="0">
                <a:solidFill>
                  <a:srgbClr val="FFC000"/>
                </a:solidFill>
              </a:rPr>
              <a:t> </a:t>
            </a:r>
            <a:r>
              <a:rPr sz="2000" dirty="0" err="1">
                <a:solidFill>
                  <a:srgbClr val="FFC000"/>
                </a:solidFill>
              </a:rPr>
              <a:t>vidas</a:t>
            </a:r>
            <a:r>
              <a:rPr sz="2000" dirty="0">
                <a:solidFill>
                  <a:srgbClr val="FFC000"/>
                </a:solidFill>
              </a:rPr>
              <a:t>).</a:t>
            </a:r>
          </a:p>
        </p:txBody>
      </p:sp>
      <p:sp>
        <p:nvSpPr>
          <p:cNvPr id="3158" name="Slide Number Placeholder 5"/>
          <p:cNvSpPr txBox="1">
            <a:spLocks noGrp="1"/>
          </p:cNvSpPr>
          <p:nvPr>
            <p:ph type="sldNum" sz="quarter" idx="2"/>
          </p:nvPr>
        </p:nvSpPr>
        <p:spPr>
          <a:xfrm>
            <a:off x="10953008" y="6394500"/>
            <a:ext cx="400793"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108</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3157">
                                            <p:bg/>
                                          </p:spTgt>
                                        </p:tgtEl>
                                        <p:attrNameLst>
                                          <p:attrName>style.visibility</p:attrName>
                                        </p:attrNameLst>
                                      </p:cBhvr>
                                      <p:to>
                                        <p:strVal val="visible"/>
                                      </p:to>
                                    </p:set>
                                    <p:anim calcmode="lin" valueType="num">
                                      <p:cBhvr>
                                        <p:cTn id="7" dur="500" fill="hold"/>
                                        <p:tgtEl>
                                          <p:spTgt spid="3157">
                                            <p:bg/>
                                          </p:spTgt>
                                        </p:tgtEl>
                                        <p:attrNameLst>
                                          <p:attrName>ppt_w</p:attrName>
                                        </p:attrNameLst>
                                      </p:cBhvr>
                                      <p:tavLst>
                                        <p:tav tm="0">
                                          <p:val>
                                            <p:fltVal val="0"/>
                                          </p:val>
                                        </p:tav>
                                        <p:tav tm="100000">
                                          <p:val>
                                            <p:strVal val="#ppt_w"/>
                                          </p:val>
                                        </p:tav>
                                      </p:tavLst>
                                    </p:anim>
                                    <p:anim calcmode="lin" valueType="num">
                                      <p:cBhvr>
                                        <p:cTn id="8" dur="500" fill="hold"/>
                                        <p:tgtEl>
                                          <p:spTgt spid="3157">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157">
                                            <p:txEl>
                                              <p:pRg st="0" end="0"/>
                                            </p:txEl>
                                          </p:spTgt>
                                        </p:tgtEl>
                                        <p:attrNameLst>
                                          <p:attrName>style.visibility</p:attrName>
                                        </p:attrNameLst>
                                      </p:cBhvr>
                                      <p:to>
                                        <p:strVal val="visible"/>
                                      </p:to>
                                    </p:set>
                                    <p:anim calcmode="lin" valueType="num">
                                      <p:cBhvr>
                                        <p:cTn id="11" dur="500" fill="hold"/>
                                        <p:tgtEl>
                                          <p:spTgt spid="3157">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15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3157">
                                            <p:txEl>
                                              <p:pRg st="1" end="1"/>
                                            </p:txEl>
                                          </p:spTgt>
                                        </p:tgtEl>
                                        <p:attrNameLst>
                                          <p:attrName>style.visibility</p:attrName>
                                        </p:attrNameLst>
                                      </p:cBhvr>
                                      <p:to>
                                        <p:strVal val="visible"/>
                                      </p:to>
                                    </p:set>
                                    <p:anim calcmode="lin" valueType="num">
                                      <p:cBhvr>
                                        <p:cTn id="17" dur="500" fill="hold"/>
                                        <p:tgtEl>
                                          <p:spTgt spid="3157">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15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3157">
                                            <p:txEl>
                                              <p:pRg st="2" end="2"/>
                                            </p:txEl>
                                          </p:spTgt>
                                        </p:tgtEl>
                                        <p:attrNameLst>
                                          <p:attrName>style.visibility</p:attrName>
                                        </p:attrNameLst>
                                      </p:cBhvr>
                                      <p:to>
                                        <p:strVal val="visible"/>
                                      </p:to>
                                    </p:set>
                                    <p:anim calcmode="lin" valueType="num">
                                      <p:cBhvr>
                                        <p:cTn id="23" dur="500" fill="hold"/>
                                        <p:tgtEl>
                                          <p:spTgt spid="3157">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315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3157">
                                            <p:txEl>
                                              <p:pRg st="3" end="3"/>
                                            </p:txEl>
                                          </p:spTgt>
                                        </p:tgtEl>
                                        <p:attrNameLst>
                                          <p:attrName>style.visibility</p:attrName>
                                        </p:attrNameLst>
                                      </p:cBhvr>
                                      <p:to>
                                        <p:strVal val="visible"/>
                                      </p:to>
                                    </p:set>
                                    <p:anim calcmode="lin" valueType="num">
                                      <p:cBhvr>
                                        <p:cTn id="29" dur="500" fill="hold"/>
                                        <p:tgtEl>
                                          <p:spTgt spid="3157">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3157">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1" nodeType="clickEffect">
                                  <p:stCondLst>
                                    <p:cond delay="0"/>
                                  </p:stCondLst>
                                  <p:iterate>
                                    <p:tmAbs val="0"/>
                                  </p:iterate>
                                  <p:childTnLst>
                                    <p:set>
                                      <p:cBhvr>
                                        <p:cTn id="34" fill="hold"/>
                                        <p:tgtEl>
                                          <p:spTgt spid="3157">
                                            <p:txEl>
                                              <p:pRg st="4" end="4"/>
                                            </p:txEl>
                                          </p:spTgt>
                                        </p:tgtEl>
                                        <p:attrNameLst>
                                          <p:attrName>style.visibility</p:attrName>
                                        </p:attrNameLst>
                                      </p:cBhvr>
                                      <p:to>
                                        <p:strVal val="visible"/>
                                      </p:to>
                                    </p:set>
                                    <p:anim calcmode="lin" valueType="num">
                                      <p:cBhvr>
                                        <p:cTn id="35" dur="500" fill="hold"/>
                                        <p:tgtEl>
                                          <p:spTgt spid="3157">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157">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7" grpId="1" build="p" animBg="1" advAuto="0"/>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160" name="Rectangle 2"/>
          <p:cNvSpPr txBox="1">
            <a:spLocks noGrp="1"/>
          </p:cNvSpPr>
          <p:nvPr>
            <p:ph type="title"/>
          </p:nvPr>
        </p:nvSpPr>
        <p:spPr>
          <a:xfrm>
            <a:off x="1714500" y="457200"/>
            <a:ext cx="8763000" cy="1905000"/>
          </a:xfrm>
          <a:prstGeom prst="rect">
            <a:avLst/>
          </a:prstGeom>
        </p:spPr>
        <p:txBody>
          <a:bodyPr>
            <a:normAutofit fontScale="90000"/>
          </a:bodyPr>
          <a:lstStyle/>
          <a:p>
            <a:pPr defTabSz="749808">
              <a:defRPr sz="2624">
                <a:solidFill>
                  <a:srgbClr val="FFC000"/>
                </a:solidFill>
                <a:effectLst>
                  <a:outerShdw blurRad="31242" dist="31242" dir="2700000" rotWithShape="0">
                    <a:srgbClr val="000000"/>
                  </a:outerShdw>
                </a:effectLst>
                <a:latin typeface="Impact"/>
                <a:ea typeface="Impact"/>
                <a:cs typeface="Impact"/>
                <a:sym typeface="Impact"/>
              </a:defRPr>
            </a:pPr>
            <a:r>
              <a:rPr dirty="0">
                <a:solidFill>
                  <a:srgbClr val="FFFF00"/>
                </a:solidFill>
              </a:rPr>
              <a:t>THE PROSTITUTE SISTERS </a:t>
            </a:r>
            <a:r>
              <a:rPr dirty="0"/>
              <a:t>/ LAS HERMANAS PROSTITUTAS</a:t>
            </a:r>
            <a:br>
              <a:rPr dirty="0"/>
            </a:br>
            <a:r>
              <a:rPr sz="1640" b="1" i="1" dirty="0">
                <a:solidFill>
                  <a:srgbClr val="FFFFFF"/>
                </a:solidFill>
                <a:latin typeface="Arial Narrow"/>
                <a:ea typeface="Arial Narrow"/>
                <a:cs typeface="Arial Narrow"/>
                <a:sym typeface="Arial Narrow"/>
              </a:rPr>
              <a:t>fertility cult promiscuity becomes a metaphor for disloyalty to God / </a:t>
            </a:r>
            <a:r>
              <a:rPr sz="1640" b="1" i="1" dirty="0">
                <a:solidFill>
                  <a:srgbClr val="FFC000"/>
                </a:solidFill>
                <a:latin typeface="Arial Narrow"/>
                <a:ea typeface="Arial Narrow"/>
                <a:cs typeface="Arial Narrow"/>
                <a:sym typeface="Arial Narrow"/>
              </a:rPr>
              <a:t>La </a:t>
            </a:r>
            <a:r>
              <a:rPr sz="1640" b="1" i="1" dirty="0" err="1">
                <a:solidFill>
                  <a:srgbClr val="FFC000"/>
                </a:solidFill>
                <a:latin typeface="Arial Narrow"/>
                <a:ea typeface="Arial Narrow"/>
                <a:cs typeface="Arial Narrow"/>
                <a:sym typeface="Arial Narrow"/>
              </a:rPr>
              <a:t>promiscuidad</a:t>
            </a:r>
            <a:r>
              <a:rPr sz="1640" b="1" i="1" dirty="0">
                <a:solidFill>
                  <a:srgbClr val="FFC000"/>
                </a:solidFill>
                <a:latin typeface="Arial Narrow"/>
                <a:ea typeface="Arial Narrow"/>
                <a:cs typeface="Arial Narrow"/>
                <a:sym typeface="Arial Narrow"/>
              </a:rPr>
              <a:t> del </a:t>
            </a:r>
            <a:r>
              <a:rPr sz="1640" b="1" i="1" dirty="0" err="1">
                <a:solidFill>
                  <a:srgbClr val="FFC000"/>
                </a:solidFill>
                <a:latin typeface="Arial Narrow"/>
                <a:ea typeface="Arial Narrow"/>
                <a:cs typeface="Arial Narrow"/>
                <a:sym typeface="Arial Narrow"/>
              </a:rPr>
              <a:t>culto</a:t>
            </a:r>
            <a:r>
              <a:rPr sz="1640" b="1" i="1" dirty="0">
                <a:solidFill>
                  <a:srgbClr val="FFC000"/>
                </a:solidFill>
                <a:latin typeface="Arial Narrow"/>
                <a:ea typeface="Arial Narrow"/>
                <a:cs typeface="Arial Narrow"/>
                <a:sym typeface="Arial Narrow"/>
              </a:rPr>
              <a:t> a la </a:t>
            </a:r>
            <a:r>
              <a:rPr sz="1640" b="1" i="1" dirty="0" err="1">
                <a:solidFill>
                  <a:srgbClr val="FFC000"/>
                </a:solidFill>
                <a:latin typeface="Arial Narrow"/>
                <a:ea typeface="Arial Narrow"/>
                <a:cs typeface="Arial Narrow"/>
                <a:sym typeface="Arial Narrow"/>
              </a:rPr>
              <a:t>fertilidad</a:t>
            </a:r>
            <a:r>
              <a:rPr sz="1640" b="1" i="1" dirty="0">
                <a:solidFill>
                  <a:srgbClr val="FFC000"/>
                </a:solidFill>
                <a:latin typeface="Arial Narrow"/>
                <a:ea typeface="Arial Narrow"/>
                <a:cs typeface="Arial Narrow"/>
                <a:sym typeface="Arial Narrow"/>
              </a:rPr>
              <a:t> se </a:t>
            </a:r>
            <a:r>
              <a:rPr sz="1640" b="1" i="1" dirty="0" err="1">
                <a:solidFill>
                  <a:srgbClr val="FFC000"/>
                </a:solidFill>
                <a:latin typeface="Arial Narrow"/>
                <a:ea typeface="Arial Narrow"/>
                <a:cs typeface="Arial Narrow"/>
                <a:sym typeface="Arial Narrow"/>
              </a:rPr>
              <a:t>convierte</a:t>
            </a:r>
            <a:r>
              <a:rPr sz="1640" b="1" i="1" dirty="0">
                <a:solidFill>
                  <a:srgbClr val="FFC000"/>
                </a:solidFill>
                <a:latin typeface="Arial Narrow"/>
                <a:ea typeface="Arial Narrow"/>
                <a:cs typeface="Arial Narrow"/>
                <a:sym typeface="Arial Narrow"/>
              </a:rPr>
              <a:t> </a:t>
            </a:r>
            <a:r>
              <a:rPr sz="1640" b="1" i="1" dirty="0" err="1">
                <a:solidFill>
                  <a:srgbClr val="FFC000"/>
                </a:solidFill>
                <a:latin typeface="Arial Narrow"/>
                <a:ea typeface="Arial Narrow"/>
                <a:cs typeface="Arial Narrow"/>
                <a:sym typeface="Arial Narrow"/>
              </a:rPr>
              <a:t>en</a:t>
            </a:r>
            <a:r>
              <a:rPr sz="1640" b="1" i="1" dirty="0">
                <a:solidFill>
                  <a:srgbClr val="FFC000"/>
                </a:solidFill>
                <a:latin typeface="Arial Narrow"/>
                <a:ea typeface="Arial Narrow"/>
                <a:cs typeface="Arial Narrow"/>
                <a:sym typeface="Arial Narrow"/>
              </a:rPr>
              <a:t> </a:t>
            </a:r>
            <a:r>
              <a:rPr sz="1640" b="1" i="1" dirty="0" err="1">
                <a:solidFill>
                  <a:srgbClr val="FFC000"/>
                </a:solidFill>
                <a:latin typeface="Arial Narrow"/>
                <a:ea typeface="Arial Narrow"/>
                <a:cs typeface="Arial Narrow"/>
                <a:sym typeface="Arial Narrow"/>
              </a:rPr>
              <a:t>una</a:t>
            </a:r>
            <a:r>
              <a:rPr sz="1640" b="1" i="1" dirty="0">
                <a:solidFill>
                  <a:srgbClr val="FFC000"/>
                </a:solidFill>
                <a:latin typeface="Arial Narrow"/>
                <a:ea typeface="Arial Narrow"/>
                <a:cs typeface="Arial Narrow"/>
                <a:sym typeface="Arial Narrow"/>
              </a:rPr>
              <a:t> </a:t>
            </a:r>
            <a:r>
              <a:rPr sz="1640" b="1" i="1" dirty="0" err="1">
                <a:solidFill>
                  <a:srgbClr val="FFC000"/>
                </a:solidFill>
                <a:latin typeface="Arial Narrow"/>
                <a:ea typeface="Arial Narrow"/>
                <a:cs typeface="Arial Narrow"/>
                <a:sym typeface="Arial Narrow"/>
              </a:rPr>
              <a:t>metáfora</a:t>
            </a:r>
            <a:r>
              <a:rPr sz="1640" b="1" i="1" dirty="0">
                <a:solidFill>
                  <a:srgbClr val="FFC000"/>
                </a:solidFill>
                <a:latin typeface="Arial Narrow"/>
                <a:ea typeface="Arial Narrow"/>
                <a:cs typeface="Arial Narrow"/>
                <a:sym typeface="Arial Narrow"/>
              </a:rPr>
              <a:t> de la </a:t>
            </a:r>
            <a:r>
              <a:rPr sz="1640" b="1" i="1" dirty="0" err="1">
                <a:solidFill>
                  <a:srgbClr val="FFC000"/>
                </a:solidFill>
                <a:latin typeface="Arial Narrow"/>
                <a:ea typeface="Arial Narrow"/>
                <a:cs typeface="Arial Narrow"/>
                <a:sym typeface="Arial Narrow"/>
              </a:rPr>
              <a:t>deslealtad</a:t>
            </a:r>
            <a:r>
              <a:rPr sz="1640" b="1" i="1" dirty="0">
                <a:solidFill>
                  <a:srgbClr val="FFC000"/>
                </a:solidFill>
                <a:latin typeface="Arial Narrow"/>
                <a:ea typeface="Arial Narrow"/>
                <a:cs typeface="Arial Narrow"/>
                <a:sym typeface="Arial Narrow"/>
              </a:rPr>
              <a:t> a Dios</a:t>
            </a:r>
            <a:br>
              <a:rPr sz="1640" b="1" i="1" dirty="0">
                <a:solidFill>
                  <a:srgbClr val="FFFFFF"/>
                </a:solidFill>
                <a:latin typeface="Arial Narrow"/>
                <a:ea typeface="Arial Narrow"/>
                <a:cs typeface="Arial Narrow"/>
                <a:sym typeface="Arial Narrow"/>
              </a:rPr>
            </a:br>
            <a:br>
              <a:rPr sz="1640" b="1" i="1" dirty="0">
                <a:solidFill>
                  <a:srgbClr val="FFFFFF"/>
                </a:solidFill>
                <a:latin typeface="Arial Narrow"/>
                <a:ea typeface="Arial Narrow"/>
                <a:cs typeface="Arial Narrow"/>
                <a:sym typeface="Arial Narrow"/>
              </a:rPr>
            </a:br>
            <a:r>
              <a:rPr sz="1968" b="1" dirty="0" err="1">
                <a:solidFill>
                  <a:srgbClr val="FFFF00"/>
                </a:solidFill>
                <a:latin typeface="+mj-lt"/>
                <a:ea typeface="+mj-ea"/>
                <a:cs typeface="+mj-cs"/>
                <a:sym typeface="Helvetica"/>
              </a:rPr>
              <a:t>אחל</a:t>
            </a:r>
            <a:r>
              <a:rPr sz="1968" dirty="0">
                <a:solidFill>
                  <a:srgbClr val="FFFF00"/>
                </a:solidFill>
                <a:latin typeface="Arial Rounded MT Bold"/>
                <a:ea typeface="Arial Rounded MT Bold"/>
                <a:cs typeface="Arial Rounded MT Bold"/>
                <a:sym typeface="Arial Rounded MT Bold"/>
              </a:rPr>
              <a:t> (‘</a:t>
            </a:r>
            <a:r>
              <a:rPr sz="1968" dirty="0" err="1">
                <a:solidFill>
                  <a:srgbClr val="FFFF00"/>
                </a:solidFill>
                <a:latin typeface="Arial Rounded MT Bold"/>
                <a:ea typeface="Arial Rounded MT Bold"/>
                <a:cs typeface="Arial Rounded MT Bold"/>
                <a:sym typeface="Arial Rounded MT Bold"/>
              </a:rPr>
              <a:t>ohel</a:t>
            </a:r>
            <a:r>
              <a:rPr sz="1968" dirty="0">
                <a:solidFill>
                  <a:srgbClr val="FFFF00"/>
                </a:solidFill>
                <a:latin typeface="Arial Rounded MT Bold"/>
                <a:ea typeface="Arial Rounded MT Bold"/>
                <a:cs typeface="Arial Rounded MT Bold"/>
                <a:sym typeface="Arial Rounded MT Bold"/>
              </a:rPr>
              <a:t> = tent), a word-play on the tents of pagan prostitution at the high places / </a:t>
            </a:r>
            <a:r>
              <a:rPr sz="1968" dirty="0" err="1">
                <a:solidFill>
                  <a:srgbClr val="FFC000"/>
                </a:solidFill>
                <a:latin typeface="Arial Rounded MT Bold"/>
                <a:ea typeface="Arial Rounded MT Bold"/>
                <a:cs typeface="Arial Rounded MT Bold"/>
                <a:sym typeface="Arial Rounded MT Bold"/>
              </a:rPr>
              <a:t>אחל</a:t>
            </a:r>
            <a:r>
              <a:rPr sz="1968" dirty="0">
                <a:solidFill>
                  <a:srgbClr val="FFC000"/>
                </a:solidFill>
                <a:latin typeface="Arial Rounded MT Bold"/>
                <a:ea typeface="Arial Rounded MT Bold"/>
                <a:cs typeface="Arial Rounded MT Bold"/>
                <a:sym typeface="Arial Rounded MT Bold"/>
              </a:rPr>
              <a:t> ('</a:t>
            </a:r>
            <a:r>
              <a:rPr sz="1968" dirty="0" err="1">
                <a:solidFill>
                  <a:srgbClr val="FFC000"/>
                </a:solidFill>
                <a:latin typeface="Arial Rounded MT Bold"/>
                <a:ea typeface="Arial Rounded MT Bold"/>
                <a:cs typeface="Arial Rounded MT Bold"/>
                <a:sym typeface="Arial Rounded MT Bold"/>
              </a:rPr>
              <a:t>ohel</a:t>
            </a:r>
            <a:r>
              <a:rPr sz="1968" dirty="0">
                <a:solidFill>
                  <a:srgbClr val="FFC000"/>
                </a:solidFill>
                <a:latin typeface="Arial Rounded MT Bold"/>
                <a:ea typeface="Arial Rounded MT Bold"/>
                <a:cs typeface="Arial Rounded MT Bold"/>
                <a:sym typeface="Arial Rounded MT Bold"/>
              </a:rPr>
              <a:t> = tienda de </a:t>
            </a:r>
            <a:r>
              <a:rPr sz="1968" dirty="0" err="1">
                <a:solidFill>
                  <a:srgbClr val="FFC000"/>
                </a:solidFill>
                <a:latin typeface="Arial Rounded MT Bold"/>
                <a:ea typeface="Arial Rounded MT Bold"/>
                <a:cs typeface="Arial Rounded MT Bold"/>
                <a:sym typeface="Arial Rounded MT Bold"/>
              </a:rPr>
              <a:t>campaña</a:t>
            </a:r>
            <a:r>
              <a:rPr sz="1968" dirty="0">
                <a:solidFill>
                  <a:srgbClr val="FFC000"/>
                </a:solidFill>
                <a:latin typeface="Arial Rounded MT Bold"/>
                <a:ea typeface="Arial Rounded MT Bold"/>
                <a:cs typeface="Arial Rounded MT Bold"/>
                <a:sym typeface="Arial Rounded MT Bold"/>
              </a:rPr>
              <a:t>), un </a:t>
            </a:r>
            <a:r>
              <a:rPr sz="1968" dirty="0" err="1">
                <a:solidFill>
                  <a:srgbClr val="FFC000"/>
                </a:solidFill>
                <a:latin typeface="Arial Rounded MT Bold"/>
                <a:ea typeface="Arial Rounded MT Bold"/>
                <a:cs typeface="Arial Rounded MT Bold"/>
                <a:sym typeface="Arial Rounded MT Bold"/>
              </a:rPr>
              <a:t>juego</a:t>
            </a:r>
            <a:r>
              <a:rPr sz="1968" dirty="0">
                <a:solidFill>
                  <a:srgbClr val="FFC000"/>
                </a:solidFill>
                <a:latin typeface="Arial Rounded MT Bold"/>
                <a:ea typeface="Arial Rounded MT Bold"/>
                <a:cs typeface="Arial Rounded MT Bold"/>
                <a:sym typeface="Arial Rounded MT Bold"/>
              </a:rPr>
              <a:t> de palabras </a:t>
            </a:r>
            <a:r>
              <a:rPr sz="1968" dirty="0" err="1">
                <a:solidFill>
                  <a:srgbClr val="FFC000"/>
                </a:solidFill>
                <a:latin typeface="Arial Rounded MT Bold"/>
                <a:ea typeface="Arial Rounded MT Bold"/>
                <a:cs typeface="Arial Rounded MT Bold"/>
                <a:sym typeface="Arial Rounded MT Bold"/>
              </a:rPr>
              <a:t>en</a:t>
            </a:r>
            <a:r>
              <a:rPr sz="1968" dirty="0">
                <a:solidFill>
                  <a:srgbClr val="FFC000"/>
                </a:solidFill>
                <a:latin typeface="Arial Rounded MT Bold"/>
                <a:ea typeface="Arial Rounded MT Bold"/>
                <a:cs typeface="Arial Rounded MT Bold"/>
                <a:sym typeface="Arial Rounded MT Bold"/>
              </a:rPr>
              <a:t> las tiendas de </a:t>
            </a:r>
            <a:r>
              <a:rPr sz="1968" dirty="0" err="1">
                <a:solidFill>
                  <a:srgbClr val="FFC000"/>
                </a:solidFill>
                <a:latin typeface="Arial Rounded MT Bold"/>
                <a:ea typeface="Arial Rounded MT Bold"/>
                <a:cs typeface="Arial Rounded MT Bold"/>
                <a:sym typeface="Arial Rounded MT Bold"/>
              </a:rPr>
              <a:t>campaña</a:t>
            </a:r>
            <a:r>
              <a:rPr sz="1968" dirty="0">
                <a:solidFill>
                  <a:srgbClr val="FFC000"/>
                </a:solidFill>
                <a:latin typeface="Arial Rounded MT Bold"/>
                <a:ea typeface="Arial Rounded MT Bold"/>
                <a:cs typeface="Arial Rounded MT Bold"/>
                <a:sym typeface="Arial Rounded MT Bold"/>
              </a:rPr>
              <a:t> de la </a:t>
            </a:r>
            <a:r>
              <a:rPr sz="1968" dirty="0" err="1">
                <a:solidFill>
                  <a:srgbClr val="FFC000"/>
                </a:solidFill>
                <a:latin typeface="Arial Rounded MT Bold"/>
                <a:ea typeface="Arial Rounded MT Bold"/>
                <a:cs typeface="Arial Rounded MT Bold"/>
                <a:sym typeface="Arial Rounded MT Bold"/>
              </a:rPr>
              <a:t>prostitución</a:t>
            </a:r>
            <a:r>
              <a:rPr sz="1968" dirty="0">
                <a:solidFill>
                  <a:srgbClr val="FFC000"/>
                </a:solidFill>
                <a:latin typeface="Arial Rounded MT Bold"/>
                <a:ea typeface="Arial Rounded MT Bold"/>
                <a:cs typeface="Arial Rounded MT Bold"/>
                <a:sym typeface="Arial Rounded MT Bold"/>
              </a:rPr>
              <a:t> </a:t>
            </a:r>
            <a:r>
              <a:rPr sz="1968" dirty="0" err="1">
                <a:solidFill>
                  <a:srgbClr val="FFC000"/>
                </a:solidFill>
                <a:latin typeface="Arial Rounded MT Bold"/>
                <a:ea typeface="Arial Rounded MT Bold"/>
                <a:cs typeface="Arial Rounded MT Bold"/>
                <a:sym typeface="Arial Rounded MT Bold"/>
              </a:rPr>
              <a:t>pagana</a:t>
            </a:r>
            <a:r>
              <a:rPr sz="1968" dirty="0">
                <a:solidFill>
                  <a:srgbClr val="FFC000"/>
                </a:solidFill>
                <a:latin typeface="Arial Rounded MT Bold"/>
                <a:ea typeface="Arial Rounded MT Bold"/>
                <a:cs typeface="Arial Rounded MT Bold"/>
                <a:sym typeface="Arial Rounded MT Bold"/>
              </a:rPr>
              <a:t> </a:t>
            </a:r>
            <a:r>
              <a:rPr sz="1968" dirty="0" err="1">
                <a:solidFill>
                  <a:srgbClr val="FFC000"/>
                </a:solidFill>
                <a:latin typeface="Arial Rounded MT Bold"/>
                <a:ea typeface="Arial Rounded MT Bold"/>
                <a:cs typeface="Arial Rounded MT Bold"/>
                <a:sym typeface="Arial Rounded MT Bold"/>
              </a:rPr>
              <a:t>en</a:t>
            </a:r>
            <a:r>
              <a:rPr sz="1968" dirty="0">
                <a:solidFill>
                  <a:srgbClr val="FFC000"/>
                </a:solidFill>
                <a:latin typeface="Arial Rounded MT Bold"/>
                <a:ea typeface="Arial Rounded MT Bold"/>
                <a:cs typeface="Arial Rounded MT Bold"/>
                <a:sym typeface="Arial Rounded MT Bold"/>
              </a:rPr>
              <a:t> </a:t>
            </a:r>
            <a:r>
              <a:rPr sz="1968" dirty="0" err="1">
                <a:solidFill>
                  <a:srgbClr val="FFC000"/>
                </a:solidFill>
                <a:latin typeface="Arial Rounded MT Bold"/>
                <a:ea typeface="Arial Rounded MT Bold"/>
                <a:cs typeface="Arial Rounded MT Bold"/>
                <a:sym typeface="Arial Rounded MT Bold"/>
              </a:rPr>
              <a:t>los</a:t>
            </a:r>
            <a:r>
              <a:rPr sz="1968" dirty="0">
                <a:solidFill>
                  <a:srgbClr val="FFC000"/>
                </a:solidFill>
                <a:latin typeface="Arial Rounded MT Bold"/>
                <a:ea typeface="Arial Rounded MT Bold"/>
                <a:cs typeface="Arial Rounded MT Bold"/>
                <a:sym typeface="Arial Rounded MT Bold"/>
              </a:rPr>
              <a:t> </a:t>
            </a:r>
            <a:r>
              <a:rPr sz="1968" dirty="0" err="1">
                <a:solidFill>
                  <a:srgbClr val="FFC000"/>
                </a:solidFill>
                <a:latin typeface="Arial Rounded MT Bold"/>
                <a:ea typeface="Arial Rounded MT Bold"/>
                <a:cs typeface="Arial Rounded MT Bold"/>
                <a:sym typeface="Arial Rounded MT Bold"/>
              </a:rPr>
              <a:t>lugares</a:t>
            </a:r>
            <a:r>
              <a:rPr sz="1968" dirty="0">
                <a:solidFill>
                  <a:srgbClr val="FFC000"/>
                </a:solidFill>
                <a:latin typeface="Arial Rounded MT Bold"/>
                <a:ea typeface="Arial Rounded MT Bold"/>
                <a:cs typeface="Arial Rounded MT Bold"/>
                <a:sym typeface="Arial Rounded MT Bold"/>
              </a:rPr>
              <a:t> altos</a:t>
            </a:r>
          </a:p>
        </p:txBody>
      </p:sp>
      <p:sp>
        <p:nvSpPr>
          <p:cNvPr id="3161" name="Rectangle 3"/>
          <p:cNvSpPr txBox="1">
            <a:spLocks noGrp="1"/>
          </p:cNvSpPr>
          <p:nvPr>
            <p:ph type="body" sz="quarter" idx="1"/>
          </p:nvPr>
        </p:nvSpPr>
        <p:spPr>
          <a:xfrm>
            <a:off x="1864659" y="2514601"/>
            <a:ext cx="3962400" cy="2998694"/>
          </a:xfrm>
          <a:prstGeom prst="rect">
            <a:avLst/>
          </a:prstGeom>
        </p:spPr>
        <p:txBody>
          <a:bodyPr/>
          <a:lstStyle/>
          <a:p>
            <a:pPr>
              <a:buSzTx/>
              <a:buNone/>
              <a:defRPr sz="4000">
                <a:solidFill>
                  <a:srgbClr val="FFFF00"/>
                </a:solidFill>
                <a:latin typeface="Jenkins v2.0"/>
                <a:ea typeface="Jenkins v2.0"/>
                <a:cs typeface="Jenkins v2.0"/>
                <a:sym typeface="Jenkins v2.0"/>
              </a:defRPr>
            </a:pPr>
            <a:r>
              <a:rPr dirty="0" err="1"/>
              <a:t>Oholah</a:t>
            </a:r>
            <a:r>
              <a:rPr dirty="0">
                <a:solidFill>
                  <a:srgbClr val="000000"/>
                </a:solidFill>
                <a:latin typeface="Arial Rounded MT Bold"/>
                <a:ea typeface="Arial Rounded MT Bold"/>
                <a:cs typeface="Arial Rounded MT Bold"/>
                <a:sym typeface="Arial Rounded MT Bold"/>
              </a:rPr>
              <a:t> </a:t>
            </a:r>
            <a:r>
              <a:rPr sz="2400" dirty="0">
                <a:solidFill>
                  <a:srgbClr val="FFFFFF"/>
                </a:solidFill>
                <a:latin typeface="Arial Rounded MT Bold"/>
                <a:ea typeface="Arial Rounded MT Bold"/>
                <a:cs typeface="Arial Rounded MT Bold"/>
                <a:sym typeface="Arial Rounded MT Bold"/>
              </a:rPr>
              <a:t>(Samaria)</a:t>
            </a:r>
          </a:p>
          <a:p>
            <a:pPr>
              <a:defRPr sz="2000" i="1">
                <a:solidFill>
                  <a:srgbClr val="FFFFFF"/>
                </a:solidFill>
                <a:latin typeface="Arial Narrow"/>
                <a:ea typeface="Arial Narrow"/>
                <a:cs typeface="Arial Narrow"/>
                <a:sym typeface="Arial Narrow"/>
              </a:defRPr>
            </a:pPr>
            <a:r>
              <a:rPr dirty="0"/>
              <a:t>Prostituted herself to Assyria </a:t>
            </a:r>
            <a:r>
              <a:rPr i="0" dirty="0"/>
              <a:t>(2 Kg. 15:19; Ho. 5:13; 7:11; 8:9; 12:1) / </a:t>
            </a:r>
            <a:r>
              <a:rPr i="0" dirty="0">
                <a:solidFill>
                  <a:srgbClr val="FFC000"/>
                </a:solidFill>
              </a:rPr>
              <a:t>Se </a:t>
            </a:r>
            <a:r>
              <a:rPr i="0" dirty="0" err="1">
                <a:solidFill>
                  <a:srgbClr val="FFC000"/>
                </a:solidFill>
              </a:rPr>
              <a:t>prostituyó</a:t>
            </a:r>
            <a:r>
              <a:rPr i="0" dirty="0">
                <a:solidFill>
                  <a:srgbClr val="FFC000"/>
                </a:solidFill>
              </a:rPr>
              <a:t> </a:t>
            </a:r>
            <a:r>
              <a:rPr i="0" dirty="0" err="1">
                <a:solidFill>
                  <a:srgbClr val="FFC000"/>
                </a:solidFill>
              </a:rPr>
              <a:t>en</a:t>
            </a:r>
            <a:r>
              <a:rPr i="0" dirty="0">
                <a:solidFill>
                  <a:srgbClr val="FFC000"/>
                </a:solidFill>
              </a:rPr>
              <a:t> </a:t>
            </a:r>
            <a:r>
              <a:rPr i="0" dirty="0" err="1">
                <a:solidFill>
                  <a:srgbClr val="FFC000"/>
                </a:solidFill>
              </a:rPr>
              <a:t>Asiria</a:t>
            </a:r>
            <a:r>
              <a:rPr i="0" dirty="0">
                <a:solidFill>
                  <a:srgbClr val="FFC000"/>
                </a:solidFill>
              </a:rPr>
              <a:t> (2 Rey. 15:19; </a:t>
            </a:r>
            <a:r>
              <a:rPr i="0" dirty="0" err="1">
                <a:solidFill>
                  <a:srgbClr val="FFC000"/>
                </a:solidFill>
              </a:rPr>
              <a:t>Os</a:t>
            </a:r>
            <a:r>
              <a:rPr i="0" dirty="0">
                <a:solidFill>
                  <a:srgbClr val="FFC000"/>
                </a:solidFill>
              </a:rPr>
              <a:t>. 5:13; 7:11; 8:9; 12:1)</a:t>
            </a:r>
          </a:p>
          <a:p>
            <a:pPr>
              <a:defRPr sz="2000" i="1">
                <a:solidFill>
                  <a:srgbClr val="FFFFFF"/>
                </a:solidFill>
                <a:latin typeface="Arial Narrow"/>
                <a:ea typeface="Arial Narrow"/>
                <a:cs typeface="Arial Narrow"/>
                <a:sym typeface="Arial Narrow"/>
              </a:defRPr>
            </a:pPr>
            <a:r>
              <a:rPr dirty="0"/>
              <a:t>Yahweh sent Assyria to judge her </a:t>
            </a:r>
            <a:r>
              <a:rPr i="0" dirty="0"/>
              <a:t>(2 Kg. 17) / </a:t>
            </a:r>
            <a:r>
              <a:rPr i="0" dirty="0" err="1">
                <a:solidFill>
                  <a:srgbClr val="FFC000"/>
                </a:solidFill>
              </a:rPr>
              <a:t>Yahvé</a:t>
            </a:r>
            <a:r>
              <a:rPr i="0" dirty="0">
                <a:solidFill>
                  <a:srgbClr val="FFC000"/>
                </a:solidFill>
              </a:rPr>
              <a:t> </a:t>
            </a:r>
            <a:r>
              <a:rPr i="0" dirty="0" err="1">
                <a:solidFill>
                  <a:srgbClr val="FFC000"/>
                </a:solidFill>
              </a:rPr>
              <a:t>envió</a:t>
            </a:r>
            <a:r>
              <a:rPr i="0" dirty="0">
                <a:solidFill>
                  <a:srgbClr val="FFC000"/>
                </a:solidFill>
              </a:rPr>
              <a:t> a </a:t>
            </a:r>
            <a:r>
              <a:rPr i="0" dirty="0" err="1">
                <a:solidFill>
                  <a:srgbClr val="FFC000"/>
                </a:solidFill>
              </a:rPr>
              <a:t>Asiria</a:t>
            </a:r>
            <a:r>
              <a:rPr i="0" dirty="0">
                <a:solidFill>
                  <a:srgbClr val="FFC000"/>
                </a:solidFill>
              </a:rPr>
              <a:t> a </a:t>
            </a:r>
            <a:r>
              <a:rPr i="0" dirty="0" err="1">
                <a:solidFill>
                  <a:srgbClr val="FFC000"/>
                </a:solidFill>
              </a:rPr>
              <a:t>juzgarla</a:t>
            </a:r>
            <a:r>
              <a:rPr i="0" dirty="0">
                <a:solidFill>
                  <a:srgbClr val="FFC000"/>
                </a:solidFill>
              </a:rPr>
              <a:t> (2 Rey. 17)</a:t>
            </a:r>
          </a:p>
        </p:txBody>
      </p:sp>
      <p:sp>
        <p:nvSpPr>
          <p:cNvPr id="3162" name="Rectangle 4"/>
          <p:cNvSpPr txBox="1"/>
          <p:nvPr/>
        </p:nvSpPr>
        <p:spPr>
          <a:xfrm>
            <a:off x="6096000" y="2514601"/>
            <a:ext cx="4632960" cy="4187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marL="228600" indent="-228600" algn="l">
              <a:lnSpc>
                <a:spcPct val="90000"/>
              </a:lnSpc>
              <a:spcBef>
                <a:spcPts val="1000"/>
              </a:spcBef>
              <a:defRPr sz="4000">
                <a:solidFill>
                  <a:srgbClr val="FFFF00"/>
                </a:solidFill>
                <a:latin typeface="Jenkins v2.0"/>
                <a:ea typeface="Jenkins v2.0"/>
                <a:cs typeface="Jenkins v2.0"/>
                <a:sym typeface="Jenkins v2.0"/>
              </a:defRPr>
            </a:pPr>
            <a:r>
              <a:rPr dirty="0" err="1"/>
              <a:t>Oholabah</a:t>
            </a:r>
            <a:r>
              <a:rPr sz="2400" dirty="0">
                <a:solidFill>
                  <a:srgbClr val="000000"/>
                </a:solidFill>
              </a:rPr>
              <a:t> </a:t>
            </a:r>
            <a:r>
              <a:rPr sz="2400" dirty="0">
                <a:solidFill>
                  <a:srgbClr val="FFFFFF"/>
                </a:solidFill>
                <a:latin typeface="Arial Rounded MT Bold"/>
                <a:ea typeface="Arial Rounded MT Bold"/>
                <a:cs typeface="Arial Rounded MT Bold"/>
                <a:sym typeface="Arial Rounded MT Bold"/>
              </a:rPr>
              <a:t>(Jerusalem)</a:t>
            </a:r>
            <a:endParaRPr sz="2800" dirty="0">
              <a:latin typeface="Calibri"/>
              <a:ea typeface="Calibri"/>
              <a:cs typeface="Calibri"/>
              <a:sym typeface="Calibri"/>
            </a:endParaRPr>
          </a:p>
          <a:p>
            <a:pPr marL="228600" indent="-228600" algn="l">
              <a:lnSpc>
                <a:spcPct val="90000"/>
              </a:lnSpc>
              <a:spcBef>
                <a:spcPts val="1000"/>
              </a:spcBef>
              <a:buSzPct val="100000"/>
              <a:buFont typeface="Arial"/>
              <a:buChar char="•"/>
              <a:defRPr sz="2000" i="1">
                <a:solidFill>
                  <a:srgbClr val="FFFFFF"/>
                </a:solidFill>
                <a:latin typeface="Arial Narrow"/>
                <a:ea typeface="Arial Narrow"/>
                <a:cs typeface="Arial Narrow"/>
                <a:sym typeface="Arial Narrow"/>
              </a:defRPr>
            </a:pPr>
            <a:r>
              <a:rPr dirty="0"/>
              <a:t>Prostituted herself to: / </a:t>
            </a:r>
            <a:r>
              <a:rPr dirty="0">
                <a:solidFill>
                  <a:srgbClr val="FFC000"/>
                </a:solidFill>
              </a:rPr>
              <a:t>Se </a:t>
            </a:r>
            <a:r>
              <a:rPr dirty="0" err="1">
                <a:solidFill>
                  <a:srgbClr val="FFC000"/>
                </a:solidFill>
              </a:rPr>
              <a:t>prostituyó</a:t>
            </a:r>
            <a:r>
              <a:rPr dirty="0">
                <a:solidFill>
                  <a:srgbClr val="FFC000"/>
                </a:solidFill>
              </a:rPr>
              <a:t> con:</a:t>
            </a:r>
            <a:endParaRPr sz="2800" dirty="0">
              <a:solidFill>
                <a:srgbClr val="FFC000"/>
              </a:solidFill>
              <a:latin typeface="Calibri"/>
              <a:ea typeface="Calibri"/>
              <a:cs typeface="Calibri"/>
              <a:sym typeface="Calibri"/>
            </a:endParaRPr>
          </a:p>
          <a:p>
            <a:pPr marL="685800" lvl="1" indent="-228600" algn="l">
              <a:lnSpc>
                <a:spcPct val="90000"/>
              </a:lnSpc>
              <a:spcBef>
                <a:spcPts val="500"/>
              </a:spcBef>
              <a:buSzPct val="100000"/>
              <a:buChar char="➢"/>
              <a:defRPr sz="2000" i="1">
                <a:solidFill>
                  <a:srgbClr val="FFFFFF"/>
                </a:solidFill>
                <a:latin typeface="Arial Narrow"/>
                <a:ea typeface="Arial Narrow"/>
                <a:cs typeface="Arial Narrow"/>
                <a:sym typeface="Arial Narrow"/>
              </a:defRPr>
            </a:pPr>
            <a:r>
              <a:rPr dirty="0"/>
              <a:t> Assyria </a:t>
            </a:r>
            <a:r>
              <a:rPr i="0" dirty="0"/>
              <a:t>(2 Kg. 16:7-10, 18; 18:13-16) / </a:t>
            </a:r>
            <a:r>
              <a:rPr dirty="0"/>
              <a:t> </a:t>
            </a:r>
            <a:r>
              <a:rPr dirty="0" err="1">
                <a:solidFill>
                  <a:srgbClr val="FFC000"/>
                </a:solidFill>
              </a:rPr>
              <a:t>Asiria</a:t>
            </a:r>
            <a:r>
              <a:rPr dirty="0">
                <a:solidFill>
                  <a:srgbClr val="FFC000"/>
                </a:solidFill>
              </a:rPr>
              <a:t> </a:t>
            </a:r>
            <a:r>
              <a:rPr i="0" dirty="0">
                <a:solidFill>
                  <a:srgbClr val="FFC000"/>
                </a:solidFill>
              </a:rPr>
              <a:t>(2 Rey. 16:7-10, 18; 18:13-16)</a:t>
            </a:r>
            <a:endParaRPr sz="2400" dirty="0">
              <a:solidFill>
                <a:srgbClr val="FFC000"/>
              </a:solidFill>
              <a:latin typeface="Calibri"/>
              <a:ea typeface="Calibri"/>
              <a:cs typeface="Calibri"/>
              <a:sym typeface="Calibri"/>
            </a:endParaRPr>
          </a:p>
          <a:p>
            <a:pPr marL="685800" lvl="1" indent="-228600" algn="l">
              <a:lnSpc>
                <a:spcPct val="90000"/>
              </a:lnSpc>
              <a:spcBef>
                <a:spcPts val="500"/>
              </a:spcBef>
              <a:buSzPct val="100000"/>
              <a:buChar char="➢"/>
              <a:defRPr sz="2000" i="1">
                <a:solidFill>
                  <a:srgbClr val="FFFFFF"/>
                </a:solidFill>
                <a:latin typeface="Arial Narrow"/>
                <a:ea typeface="Arial Narrow"/>
                <a:cs typeface="Arial Narrow"/>
                <a:sym typeface="Arial Narrow"/>
              </a:defRPr>
            </a:pPr>
            <a:r>
              <a:rPr dirty="0"/>
              <a:t>Then Babylon </a:t>
            </a:r>
            <a:r>
              <a:rPr i="0" dirty="0"/>
              <a:t>(2 Kg. 20:12-18; 24:1) / </a:t>
            </a:r>
            <a:r>
              <a:rPr i="0" dirty="0">
                <a:solidFill>
                  <a:srgbClr val="FFC000"/>
                </a:solidFill>
              </a:rPr>
              <a:t>Luego </a:t>
            </a:r>
            <a:r>
              <a:rPr i="0" dirty="0" err="1">
                <a:solidFill>
                  <a:srgbClr val="FFC000"/>
                </a:solidFill>
              </a:rPr>
              <a:t>Babilonia</a:t>
            </a:r>
            <a:r>
              <a:rPr i="0" dirty="0">
                <a:solidFill>
                  <a:srgbClr val="FFC000"/>
                </a:solidFill>
              </a:rPr>
              <a:t> (2 Rey. 20:12-18; 24:1)</a:t>
            </a:r>
          </a:p>
          <a:p>
            <a:pPr marL="685800" lvl="1" indent="-228600" algn="l">
              <a:lnSpc>
                <a:spcPct val="90000"/>
              </a:lnSpc>
              <a:spcBef>
                <a:spcPts val="500"/>
              </a:spcBef>
              <a:buSzPct val="100000"/>
              <a:buChar char="➢"/>
              <a:defRPr sz="2000" i="1">
                <a:solidFill>
                  <a:srgbClr val="FFFFFF"/>
                </a:solidFill>
                <a:latin typeface="Arial Narrow"/>
                <a:ea typeface="Arial Narrow"/>
                <a:cs typeface="Arial Narrow"/>
                <a:sym typeface="Arial Narrow"/>
              </a:defRPr>
            </a:pPr>
            <a:r>
              <a:rPr dirty="0"/>
              <a:t>Then Egypt </a:t>
            </a:r>
            <a:r>
              <a:rPr i="0" dirty="0"/>
              <a:t>(2 Kg. 18:21; 24:1, 7; Je. 2:36; 37:5-8) / </a:t>
            </a:r>
            <a:r>
              <a:rPr i="0" dirty="0">
                <a:solidFill>
                  <a:srgbClr val="FFC000"/>
                </a:solidFill>
              </a:rPr>
              <a:t>Luego </a:t>
            </a:r>
            <a:r>
              <a:rPr i="0" dirty="0" err="1">
                <a:solidFill>
                  <a:srgbClr val="FFC000"/>
                </a:solidFill>
              </a:rPr>
              <a:t>Egipto</a:t>
            </a:r>
            <a:r>
              <a:rPr i="0" dirty="0">
                <a:solidFill>
                  <a:srgbClr val="FFC000"/>
                </a:solidFill>
              </a:rPr>
              <a:t> (2 Rey. 18:21; 24:1, 7; Je. 2:36; 37:5-8)</a:t>
            </a:r>
          </a:p>
          <a:p>
            <a:pPr marL="228600" indent="-228600" algn="l">
              <a:lnSpc>
                <a:spcPct val="90000"/>
              </a:lnSpc>
              <a:spcBef>
                <a:spcPts val="1000"/>
              </a:spcBef>
              <a:buSzPct val="100000"/>
              <a:buFont typeface="Arial"/>
              <a:buChar char="•"/>
              <a:defRPr sz="2000" i="1">
                <a:solidFill>
                  <a:srgbClr val="FFFFFF"/>
                </a:solidFill>
                <a:latin typeface="Arial Narrow"/>
                <a:ea typeface="Arial Narrow"/>
                <a:cs typeface="Arial Narrow"/>
                <a:sym typeface="Arial Narrow"/>
              </a:defRPr>
            </a:pPr>
            <a:r>
              <a:rPr dirty="0"/>
              <a:t>Yahweh would send Babylon and all its hordes to judge her / </a:t>
            </a:r>
            <a:r>
              <a:rPr dirty="0" err="1">
                <a:solidFill>
                  <a:srgbClr val="FFC000"/>
                </a:solidFill>
              </a:rPr>
              <a:t>Yahvé</a:t>
            </a:r>
            <a:r>
              <a:rPr dirty="0">
                <a:solidFill>
                  <a:srgbClr val="FFC000"/>
                </a:solidFill>
              </a:rPr>
              <a:t> </a:t>
            </a:r>
            <a:r>
              <a:rPr dirty="0" err="1">
                <a:solidFill>
                  <a:srgbClr val="FFC000"/>
                </a:solidFill>
              </a:rPr>
              <a:t>enviaría</a:t>
            </a:r>
            <a:r>
              <a:rPr dirty="0">
                <a:solidFill>
                  <a:srgbClr val="FFC000"/>
                </a:solidFill>
              </a:rPr>
              <a:t> a </a:t>
            </a:r>
            <a:r>
              <a:rPr dirty="0" err="1">
                <a:solidFill>
                  <a:srgbClr val="FFC000"/>
                </a:solidFill>
              </a:rPr>
              <a:t>Babilonia</a:t>
            </a:r>
            <a:r>
              <a:rPr dirty="0">
                <a:solidFill>
                  <a:srgbClr val="FFC000"/>
                </a:solidFill>
              </a:rPr>
              <a:t> y a </a:t>
            </a:r>
            <a:r>
              <a:rPr dirty="0" err="1">
                <a:solidFill>
                  <a:srgbClr val="FFC000"/>
                </a:solidFill>
              </a:rPr>
              <a:t>todas</a:t>
            </a:r>
            <a:r>
              <a:rPr dirty="0">
                <a:solidFill>
                  <a:srgbClr val="FFC000"/>
                </a:solidFill>
              </a:rPr>
              <a:t> sus </a:t>
            </a:r>
            <a:r>
              <a:rPr dirty="0" err="1">
                <a:solidFill>
                  <a:srgbClr val="FFC000"/>
                </a:solidFill>
              </a:rPr>
              <a:t>hordas</a:t>
            </a:r>
            <a:r>
              <a:rPr dirty="0">
                <a:solidFill>
                  <a:srgbClr val="FFC000"/>
                </a:solidFill>
              </a:rPr>
              <a:t> a </a:t>
            </a:r>
            <a:r>
              <a:rPr dirty="0" err="1">
                <a:solidFill>
                  <a:srgbClr val="FFC000"/>
                </a:solidFill>
              </a:rPr>
              <a:t>juzgarla</a:t>
            </a:r>
            <a:endParaRPr dirty="0">
              <a:solidFill>
                <a:srgbClr val="FFC000"/>
              </a:solidFill>
            </a:endParaRPr>
          </a:p>
        </p:txBody>
      </p:sp>
      <p:sp>
        <p:nvSpPr>
          <p:cNvPr id="3163" name="Slide Number Placeholder 6"/>
          <p:cNvSpPr txBox="1">
            <a:spLocks noGrp="1"/>
          </p:cNvSpPr>
          <p:nvPr>
            <p:ph type="sldNum" sz="quarter" idx="2"/>
          </p:nvPr>
        </p:nvSpPr>
        <p:spPr>
          <a:xfrm>
            <a:off x="10953008" y="6394500"/>
            <a:ext cx="400793"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109</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3161">
                                            <p:bg/>
                                          </p:spTgt>
                                        </p:tgtEl>
                                        <p:attrNameLst>
                                          <p:attrName>style.visibility</p:attrName>
                                        </p:attrNameLst>
                                      </p:cBhvr>
                                      <p:to>
                                        <p:strVal val="visible"/>
                                      </p:to>
                                    </p:set>
                                    <p:anim calcmode="lin" valueType="num">
                                      <p:cBhvr>
                                        <p:cTn id="7" dur="500" fill="hold"/>
                                        <p:tgtEl>
                                          <p:spTgt spid="3161">
                                            <p:bg/>
                                          </p:spTgt>
                                        </p:tgtEl>
                                        <p:attrNameLst>
                                          <p:attrName>ppt_w</p:attrName>
                                        </p:attrNameLst>
                                      </p:cBhvr>
                                      <p:tavLst>
                                        <p:tav tm="0">
                                          <p:val>
                                            <p:fltVal val="0"/>
                                          </p:val>
                                        </p:tav>
                                        <p:tav tm="100000">
                                          <p:val>
                                            <p:strVal val="#ppt_w"/>
                                          </p:val>
                                        </p:tav>
                                      </p:tavLst>
                                    </p:anim>
                                    <p:anim calcmode="lin" valueType="num">
                                      <p:cBhvr>
                                        <p:cTn id="8" dur="500" fill="hold"/>
                                        <p:tgtEl>
                                          <p:spTgt spid="3161">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161">
                                            <p:txEl>
                                              <p:pRg st="0" end="0"/>
                                            </p:txEl>
                                          </p:spTgt>
                                        </p:tgtEl>
                                        <p:attrNameLst>
                                          <p:attrName>style.visibility</p:attrName>
                                        </p:attrNameLst>
                                      </p:cBhvr>
                                      <p:to>
                                        <p:strVal val="visible"/>
                                      </p:to>
                                    </p:set>
                                    <p:anim calcmode="lin" valueType="num">
                                      <p:cBhvr>
                                        <p:cTn id="11" dur="500" fill="hold"/>
                                        <p:tgtEl>
                                          <p:spTgt spid="3161">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16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2" nodeType="clickEffect">
                                  <p:stCondLst>
                                    <p:cond delay="0"/>
                                  </p:stCondLst>
                                  <p:iterate>
                                    <p:tmAbs val="0"/>
                                  </p:iterate>
                                  <p:childTnLst>
                                    <p:set>
                                      <p:cBhvr>
                                        <p:cTn id="16" fill="hold"/>
                                        <p:tgtEl>
                                          <p:spTgt spid="3162">
                                            <p:bg/>
                                          </p:spTgt>
                                        </p:tgtEl>
                                        <p:attrNameLst>
                                          <p:attrName>style.visibility</p:attrName>
                                        </p:attrNameLst>
                                      </p:cBhvr>
                                      <p:to>
                                        <p:strVal val="visible"/>
                                      </p:to>
                                    </p:set>
                                    <p:anim calcmode="lin" valueType="num">
                                      <p:cBhvr>
                                        <p:cTn id="17" dur="500" fill="hold"/>
                                        <p:tgtEl>
                                          <p:spTgt spid="3162">
                                            <p:bg/>
                                          </p:spTgt>
                                        </p:tgtEl>
                                        <p:attrNameLst>
                                          <p:attrName>ppt_w</p:attrName>
                                        </p:attrNameLst>
                                      </p:cBhvr>
                                      <p:tavLst>
                                        <p:tav tm="0">
                                          <p:val>
                                            <p:fltVal val="0"/>
                                          </p:val>
                                        </p:tav>
                                        <p:tav tm="100000">
                                          <p:val>
                                            <p:strVal val="#ppt_w"/>
                                          </p:val>
                                        </p:tav>
                                      </p:tavLst>
                                    </p:anim>
                                    <p:anim calcmode="lin" valueType="num">
                                      <p:cBhvr>
                                        <p:cTn id="18" dur="500" fill="hold"/>
                                        <p:tgtEl>
                                          <p:spTgt spid="3162">
                                            <p:bg/>
                                          </p:spTgt>
                                        </p:tgtEl>
                                        <p:attrNameLst>
                                          <p:attrName>ppt_h</p:attrName>
                                        </p:attrNameLst>
                                      </p:cBhvr>
                                      <p:tavLst>
                                        <p:tav tm="0">
                                          <p:val>
                                            <p:fltVal val="0"/>
                                          </p:val>
                                        </p:tav>
                                        <p:tav tm="100000">
                                          <p:val>
                                            <p:strVal val="#ppt_h"/>
                                          </p:val>
                                        </p:tav>
                                      </p:tavLst>
                                    </p:anim>
                                  </p:childTnLst>
                                </p:cTn>
                              </p:par>
                              <p:par>
                                <p:cTn id="19" presetID="23" presetClass="entr" presetSubtype="16" fill="hold" grpId="2" nodeType="withEffect">
                                  <p:stCondLst>
                                    <p:cond delay="0"/>
                                  </p:stCondLst>
                                  <p:iterate>
                                    <p:tmAbs val="0"/>
                                  </p:iterate>
                                  <p:childTnLst>
                                    <p:set>
                                      <p:cBhvr>
                                        <p:cTn id="20" fill="hold"/>
                                        <p:tgtEl>
                                          <p:spTgt spid="3162">
                                            <p:txEl>
                                              <p:pRg st="0" end="0"/>
                                            </p:txEl>
                                          </p:spTgt>
                                        </p:tgtEl>
                                        <p:attrNameLst>
                                          <p:attrName>style.visibility</p:attrName>
                                        </p:attrNameLst>
                                      </p:cBhvr>
                                      <p:to>
                                        <p:strVal val="visible"/>
                                      </p:to>
                                    </p:set>
                                    <p:anim calcmode="lin" valueType="num">
                                      <p:cBhvr>
                                        <p:cTn id="21" dur="500" fill="hold"/>
                                        <p:tgtEl>
                                          <p:spTgt spid="3162">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316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1" nodeType="clickEffect">
                                  <p:stCondLst>
                                    <p:cond delay="0"/>
                                  </p:stCondLst>
                                  <p:iterate>
                                    <p:tmAbs val="0"/>
                                  </p:iterate>
                                  <p:childTnLst>
                                    <p:set>
                                      <p:cBhvr>
                                        <p:cTn id="26" fill="hold"/>
                                        <p:tgtEl>
                                          <p:spTgt spid="3161">
                                            <p:txEl>
                                              <p:pRg st="1" end="1"/>
                                            </p:txEl>
                                          </p:spTgt>
                                        </p:tgtEl>
                                        <p:attrNameLst>
                                          <p:attrName>style.visibility</p:attrName>
                                        </p:attrNameLst>
                                      </p:cBhvr>
                                      <p:to>
                                        <p:strVal val="visible"/>
                                      </p:to>
                                    </p:set>
                                    <p:anim calcmode="lin" valueType="num">
                                      <p:cBhvr>
                                        <p:cTn id="27" dur="500" fill="hold"/>
                                        <p:tgtEl>
                                          <p:spTgt spid="3161">
                                            <p:txEl>
                                              <p:pRg st="1" end="1"/>
                                            </p:txEl>
                                          </p:spTgt>
                                        </p:tgtEl>
                                        <p:attrNameLst>
                                          <p:attrName>ppt_w</p:attrName>
                                        </p:attrNameLst>
                                      </p:cBhvr>
                                      <p:tavLst>
                                        <p:tav tm="0">
                                          <p:val>
                                            <p:fltVal val="0"/>
                                          </p:val>
                                        </p:tav>
                                        <p:tav tm="100000">
                                          <p:val>
                                            <p:strVal val="#ppt_w"/>
                                          </p:val>
                                        </p:tav>
                                      </p:tavLst>
                                    </p:anim>
                                    <p:anim calcmode="lin" valueType="num">
                                      <p:cBhvr>
                                        <p:cTn id="28" dur="500" fill="hold"/>
                                        <p:tgtEl>
                                          <p:spTgt spid="316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1" nodeType="clickEffect">
                                  <p:stCondLst>
                                    <p:cond delay="0"/>
                                  </p:stCondLst>
                                  <p:iterate>
                                    <p:tmAbs val="0"/>
                                  </p:iterate>
                                  <p:childTnLst>
                                    <p:set>
                                      <p:cBhvr>
                                        <p:cTn id="32" fill="hold"/>
                                        <p:tgtEl>
                                          <p:spTgt spid="3161">
                                            <p:txEl>
                                              <p:pRg st="2" end="2"/>
                                            </p:txEl>
                                          </p:spTgt>
                                        </p:tgtEl>
                                        <p:attrNameLst>
                                          <p:attrName>style.visibility</p:attrName>
                                        </p:attrNameLst>
                                      </p:cBhvr>
                                      <p:to>
                                        <p:strVal val="visible"/>
                                      </p:to>
                                    </p:set>
                                    <p:anim calcmode="lin" valueType="num">
                                      <p:cBhvr>
                                        <p:cTn id="33" dur="500" fill="hold"/>
                                        <p:tgtEl>
                                          <p:spTgt spid="3161">
                                            <p:txEl>
                                              <p:pRg st="2" end="2"/>
                                            </p:txEl>
                                          </p:spTgt>
                                        </p:tgtEl>
                                        <p:attrNameLst>
                                          <p:attrName>ppt_w</p:attrName>
                                        </p:attrNameLst>
                                      </p:cBhvr>
                                      <p:tavLst>
                                        <p:tav tm="0">
                                          <p:val>
                                            <p:fltVal val="0"/>
                                          </p:val>
                                        </p:tav>
                                        <p:tav tm="100000">
                                          <p:val>
                                            <p:strVal val="#ppt_w"/>
                                          </p:val>
                                        </p:tav>
                                      </p:tavLst>
                                    </p:anim>
                                    <p:anim calcmode="lin" valueType="num">
                                      <p:cBhvr>
                                        <p:cTn id="34" dur="500" fill="hold"/>
                                        <p:tgtEl>
                                          <p:spTgt spid="3161">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grpId="2" nodeType="clickEffect">
                                  <p:stCondLst>
                                    <p:cond delay="0"/>
                                  </p:stCondLst>
                                  <p:iterate>
                                    <p:tmAbs val="0"/>
                                  </p:iterate>
                                  <p:childTnLst>
                                    <p:set>
                                      <p:cBhvr>
                                        <p:cTn id="38" fill="hold"/>
                                        <p:tgtEl>
                                          <p:spTgt spid="3162">
                                            <p:txEl>
                                              <p:pRg st="1" end="1"/>
                                            </p:txEl>
                                          </p:spTgt>
                                        </p:tgtEl>
                                        <p:attrNameLst>
                                          <p:attrName>style.visibility</p:attrName>
                                        </p:attrNameLst>
                                      </p:cBhvr>
                                      <p:to>
                                        <p:strVal val="visible"/>
                                      </p:to>
                                    </p:set>
                                    <p:anim calcmode="lin" valueType="num">
                                      <p:cBhvr>
                                        <p:cTn id="39" dur="500" fill="hold"/>
                                        <p:tgtEl>
                                          <p:spTgt spid="3162">
                                            <p:txEl>
                                              <p:pRg st="1" end="1"/>
                                            </p:txEl>
                                          </p:spTgt>
                                        </p:tgtEl>
                                        <p:attrNameLst>
                                          <p:attrName>ppt_w</p:attrName>
                                        </p:attrNameLst>
                                      </p:cBhvr>
                                      <p:tavLst>
                                        <p:tav tm="0">
                                          <p:val>
                                            <p:fltVal val="0"/>
                                          </p:val>
                                        </p:tav>
                                        <p:tav tm="100000">
                                          <p:val>
                                            <p:strVal val="#ppt_w"/>
                                          </p:val>
                                        </p:tav>
                                      </p:tavLst>
                                    </p:anim>
                                    <p:anim calcmode="lin" valueType="num">
                                      <p:cBhvr>
                                        <p:cTn id="40" dur="500" fill="hold"/>
                                        <p:tgtEl>
                                          <p:spTgt spid="3162">
                                            <p:txEl>
                                              <p:pRg st="1" end="1"/>
                                            </p:txEl>
                                          </p:spTgt>
                                        </p:tgtEl>
                                        <p:attrNameLst>
                                          <p:attrName>ppt_h</p:attrName>
                                        </p:attrNameLst>
                                      </p:cBhvr>
                                      <p:tavLst>
                                        <p:tav tm="0">
                                          <p:val>
                                            <p:fltVal val="0"/>
                                          </p:val>
                                        </p:tav>
                                        <p:tav tm="100000">
                                          <p:val>
                                            <p:strVal val="#ppt_h"/>
                                          </p:val>
                                        </p:tav>
                                      </p:tavLst>
                                    </p:anim>
                                  </p:childTnLst>
                                </p:cTn>
                              </p:par>
                              <p:par>
                                <p:cTn id="41" presetID="23" presetClass="entr" presetSubtype="16" fill="hold" grpId="2" nodeType="withEffect">
                                  <p:stCondLst>
                                    <p:cond delay="0"/>
                                  </p:stCondLst>
                                  <p:iterate>
                                    <p:tmAbs val="0"/>
                                  </p:iterate>
                                  <p:childTnLst>
                                    <p:set>
                                      <p:cBhvr>
                                        <p:cTn id="42" fill="hold"/>
                                        <p:tgtEl>
                                          <p:spTgt spid="3162">
                                            <p:txEl>
                                              <p:pRg st="2" end="2"/>
                                            </p:txEl>
                                          </p:spTgt>
                                        </p:tgtEl>
                                        <p:attrNameLst>
                                          <p:attrName>style.visibility</p:attrName>
                                        </p:attrNameLst>
                                      </p:cBhvr>
                                      <p:to>
                                        <p:strVal val="visible"/>
                                      </p:to>
                                    </p:set>
                                    <p:anim calcmode="lin" valueType="num">
                                      <p:cBhvr>
                                        <p:cTn id="43" dur="500" fill="hold"/>
                                        <p:tgtEl>
                                          <p:spTgt spid="3162">
                                            <p:txEl>
                                              <p:pRg st="2" end="2"/>
                                            </p:txEl>
                                          </p:spTgt>
                                        </p:tgtEl>
                                        <p:attrNameLst>
                                          <p:attrName>ppt_w</p:attrName>
                                        </p:attrNameLst>
                                      </p:cBhvr>
                                      <p:tavLst>
                                        <p:tav tm="0">
                                          <p:val>
                                            <p:fltVal val="0"/>
                                          </p:val>
                                        </p:tav>
                                        <p:tav tm="100000">
                                          <p:val>
                                            <p:strVal val="#ppt_w"/>
                                          </p:val>
                                        </p:tav>
                                      </p:tavLst>
                                    </p:anim>
                                    <p:anim calcmode="lin" valueType="num">
                                      <p:cBhvr>
                                        <p:cTn id="44" dur="500" fill="hold"/>
                                        <p:tgtEl>
                                          <p:spTgt spid="3162">
                                            <p:txEl>
                                              <p:pRg st="2" end="2"/>
                                            </p:txEl>
                                          </p:spTgt>
                                        </p:tgtEl>
                                        <p:attrNameLst>
                                          <p:attrName>ppt_h</p:attrName>
                                        </p:attrNameLst>
                                      </p:cBhvr>
                                      <p:tavLst>
                                        <p:tav tm="0">
                                          <p:val>
                                            <p:fltVal val="0"/>
                                          </p:val>
                                        </p:tav>
                                        <p:tav tm="100000">
                                          <p:val>
                                            <p:strVal val="#ppt_h"/>
                                          </p:val>
                                        </p:tav>
                                      </p:tavLst>
                                    </p:anim>
                                  </p:childTnLst>
                                </p:cTn>
                              </p:par>
                              <p:par>
                                <p:cTn id="45" presetID="23" presetClass="entr" presetSubtype="16" fill="hold" grpId="2" nodeType="withEffect">
                                  <p:stCondLst>
                                    <p:cond delay="0"/>
                                  </p:stCondLst>
                                  <p:iterate>
                                    <p:tmAbs val="0"/>
                                  </p:iterate>
                                  <p:childTnLst>
                                    <p:set>
                                      <p:cBhvr>
                                        <p:cTn id="46" fill="hold"/>
                                        <p:tgtEl>
                                          <p:spTgt spid="3162">
                                            <p:txEl>
                                              <p:pRg st="3" end="3"/>
                                            </p:txEl>
                                          </p:spTgt>
                                        </p:tgtEl>
                                        <p:attrNameLst>
                                          <p:attrName>style.visibility</p:attrName>
                                        </p:attrNameLst>
                                      </p:cBhvr>
                                      <p:to>
                                        <p:strVal val="visible"/>
                                      </p:to>
                                    </p:set>
                                    <p:anim calcmode="lin" valueType="num">
                                      <p:cBhvr>
                                        <p:cTn id="47" dur="500" fill="hold"/>
                                        <p:tgtEl>
                                          <p:spTgt spid="3162">
                                            <p:txEl>
                                              <p:pRg st="3" end="3"/>
                                            </p:txEl>
                                          </p:spTgt>
                                        </p:tgtEl>
                                        <p:attrNameLst>
                                          <p:attrName>ppt_w</p:attrName>
                                        </p:attrNameLst>
                                      </p:cBhvr>
                                      <p:tavLst>
                                        <p:tav tm="0">
                                          <p:val>
                                            <p:fltVal val="0"/>
                                          </p:val>
                                        </p:tav>
                                        <p:tav tm="100000">
                                          <p:val>
                                            <p:strVal val="#ppt_w"/>
                                          </p:val>
                                        </p:tav>
                                      </p:tavLst>
                                    </p:anim>
                                    <p:anim calcmode="lin" valueType="num">
                                      <p:cBhvr>
                                        <p:cTn id="48" dur="500" fill="hold"/>
                                        <p:tgtEl>
                                          <p:spTgt spid="3162">
                                            <p:txEl>
                                              <p:pRg st="3" end="3"/>
                                            </p:txEl>
                                          </p:spTgt>
                                        </p:tgtEl>
                                        <p:attrNameLst>
                                          <p:attrName>ppt_h</p:attrName>
                                        </p:attrNameLst>
                                      </p:cBhvr>
                                      <p:tavLst>
                                        <p:tav tm="0">
                                          <p:val>
                                            <p:fltVal val="0"/>
                                          </p:val>
                                        </p:tav>
                                        <p:tav tm="100000">
                                          <p:val>
                                            <p:strVal val="#ppt_h"/>
                                          </p:val>
                                        </p:tav>
                                      </p:tavLst>
                                    </p:anim>
                                  </p:childTnLst>
                                </p:cTn>
                              </p:par>
                              <p:par>
                                <p:cTn id="49" presetID="23" presetClass="entr" presetSubtype="16" fill="hold" grpId="2" nodeType="withEffect">
                                  <p:stCondLst>
                                    <p:cond delay="0"/>
                                  </p:stCondLst>
                                  <p:iterate>
                                    <p:tmAbs val="0"/>
                                  </p:iterate>
                                  <p:childTnLst>
                                    <p:set>
                                      <p:cBhvr>
                                        <p:cTn id="50" fill="hold"/>
                                        <p:tgtEl>
                                          <p:spTgt spid="3162">
                                            <p:txEl>
                                              <p:pRg st="4" end="4"/>
                                            </p:txEl>
                                          </p:spTgt>
                                        </p:tgtEl>
                                        <p:attrNameLst>
                                          <p:attrName>style.visibility</p:attrName>
                                        </p:attrNameLst>
                                      </p:cBhvr>
                                      <p:to>
                                        <p:strVal val="visible"/>
                                      </p:to>
                                    </p:set>
                                    <p:anim calcmode="lin" valueType="num">
                                      <p:cBhvr>
                                        <p:cTn id="51" dur="500" fill="hold"/>
                                        <p:tgtEl>
                                          <p:spTgt spid="3162">
                                            <p:txEl>
                                              <p:pRg st="4" end="4"/>
                                            </p:txEl>
                                          </p:spTgt>
                                        </p:tgtEl>
                                        <p:attrNameLst>
                                          <p:attrName>ppt_w</p:attrName>
                                        </p:attrNameLst>
                                      </p:cBhvr>
                                      <p:tavLst>
                                        <p:tav tm="0">
                                          <p:val>
                                            <p:fltVal val="0"/>
                                          </p:val>
                                        </p:tav>
                                        <p:tav tm="100000">
                                          <p:val>
                                            <p:strVal val="#ppt_w"/>
                                          </p:val>
                                        </p:tav>
                                      </p:tavLst>
                                    </p:anim>
                                    <p:anim calcmode="lin" valueType="num">
                                      <p:cBhvr>
                                        <p:cTn id="52" dur="500" fill="hold"/>
                                        <p:tgtEl>
                                          <p:spTgt spid="3162">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grpId="2" nodeType="clickEffect">
                                  <p:stCondLst>
                                    <p:cond delay="0"/>
                                  </p:stCondLst>
                                  <p:iterate>
                                    <p:tmAbs val="0"/>
                                  </p:iterate>
                                  <p:childTnLst>
                                    <p:set>
                                      <p:cBhvr>
                                        <p:cTn id="56" fill="hold"/>
                                        <p:tgtEl>
                                          <p:spTgt spid="3162">
                                            <p:txEl>
                                              <p:pRg st="5" end="5"/>
                                            </p:txEl>
                                          </p:spTgt>
                                        </p:tgtEl>
                                        <p:attrNameLst>
                                          <p:attrName>style.visibility</p:attrName>
                                        </p:attrNameLst>
                                      </p:cBhvr>
                                      <p:to>
                                        <p:strVal val="visible"/>
                                      </p:to>
                                    </p:set>
                                    <p:anim calcmode="lin" valueType="num">
                                      <p:cBhvr>
                                        <p:cTn id="57" dur="500" fill="hold"/>
                                        <p:tgtEl>
                                          <p:spTgt spid="3162">
                                            <p:txEl>
                                              <p:pRg st="5" end="5"/>
                                            </p:txEl>
                                          </p:spTgt>
                                        </p:tgtEl>
                                        <p:attrNameLst>
                                          <p:attrName>ppt_w</p:attrName>
                                        </p:attrNameLst>
                                      </p:cBhvr>
                                      <p:tavLst>
                                        <p:tav tm="0">
                                          <p:val>
                                            <p:fltVal val="0"/>
                                          </p:val>
                                        </p:tav>
                                        <p:tav tm="100000">
                                          <p:val>
                                            <p:strVal val="#ppt_w"/>
                                          </p:val>
                                        </p:tav>
                                      </p:tavLst>
                                    </p:anim>
                                    <p:anim calcmode="lin" valueType="num">
                                      <p:cBhvr>
                                        <p:cTn id="58" dur="500" fill="hold"/>
                                        <p:tgtEl>
                                          <p:spTgt spid="3162">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1" grpId="1" build="p" animBg="1" advAuto="0"/>
      <p:bldP spid="3162" grpId="2" build="p"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5" name="Rectangle 2"/>
          <p:cNvSpPr txBox="1">
            <a:spLocks noGrp="1"/>
          </p:cNvSpPr>
          <p:nvPr>
            <p:ph type="title"/>
          </p:nvPr>
        </p:nvSpPr>
        <p:spPr>
          <a:xfrm>
            <a:off x="1981200" y="274638"/>
            <a:ext cx="8229600" cy="1173163"/>
          </a:xfrm>
          <a:prstGeom prst="rect">
            <a:avLst/>
          </a:prstGeom>
        </p:spPr>
        <p:txBody>
          <a:bodyPr/>
          <a:lstStyle/>
          <a:p>
            <a:r>
              <a:t> </a:t>
            </a:r>
          </a:p>
        </p:txBody>
      </p:sp>
      <p:sp>
        <p:nvSpPr>
          <p:cNvPr id="2736" name="Rectangle 3"/>
          <p:cNvSpPr txBox="1">
            <a:spLocks noGrp="1"/>
          </p:cNvSpPr>
          <p:nvPr>
            <p:ph type="body" idx="1"/>
          </p:nvPr>
        </p:nvSpPr>
        <p:spPr>
          <a:xfrm>
            <a:off x="609600" y="1447800"/>
            <a:ext cx="10972800" cy="4724400"/>
          </a:xfrm>
          <a:prstGeom prst="rect">
            <a:avLst/>
          </a:prstGeom>
        </p:spPr>
        <p:txBody>
          <a:bodyPr/>
          <a:lstStyle/>
          <a:p>
            <a:pPr>
              <a:lnSpc>
                <a:spcPct val="80000"/>
              </a:lnSpc>
              <a:defRPr sz="2400">
                <a:solidFill>
                  <a:srgbClr val="FFFFCC"/>
                </a:solidFill>
                <a:latin typeface="Narkisim"/>
                <a:ea typeface="Narkisim"/>
                <a:cs typeface="Narkisim"/>
                <a:sym typeface="Narkisim"/>
              </a:defRPr>
            </a:pPr>
            <a:r>
              <a:t>Las revelaciones proféticas generalmente se daban como sermones, no como éxtasis visionarios</a:t>
            </a:r>
          </a:p>
          <a:p>
            <a:pPr>
              <a:lnSpc>
                <a:spcPct val="80000"/>
              </a:lnSpc>
              <a:defRPr sz="2400">
                <a:solidFill>
                  <a:srgbClr val="FFFFCC"/>
                </a:solidFill>
                <a:latin typeface="Narkisim"/>
                <a:ea typeface="Narkisim"/>
                <a:cs typeface="Narkisim"/>
                <a:sym typeface="Narkisim"/>
              </a:defRPr>
            </a:pPr>
            <a:r>
              <a:t>El </a:t>
            </a:r>
            <a:r>
              <a:rPr u="sng"/>
              <a:t>contenido</a:t>
            </a:r>
            <a:r>
              <a:t> era primario, </a:t>
            </a:r>
            <a:r>
              <a:rPr u="sng"/>
              <a:t>no el estado mental psíquico</a:t>
            </a:r>
            <a:r>
              <a:t> (la fórmula estándar = "La </a:t>
            </a:r>
            <a:r>
              <a:rPr u="sng"/>
              <a:t>palabra</a:t>
            </a:r>
            <a:r>
              <a:t> de Yahvé llegó a ________"</a:t>
            </a:r>
          </a:p>
          <a:p>
            <a:pPr>
              <a:lnSpc>
                <a:spcPct val="80000"/>
              </a:lnSpc>
              <a:defRPr sz="2400">
                <a:solidFill>
                  <a:srgbClr val="FFFFCC"/>
                </a:solidFill>
                <a:latin typeface="Narkisim"/>
                <a:ea typeface="Narkisim"/>
                <a:cs typeface="Narkisim"/>
                <a:sym typeface="Narkisim"/>
              </a:defRPr>
            </a:pPr>
            <a:r>
              <a:t>Las pruebas de la profecía legítima fueron:</a:t>
            </a:r>
          </a:p>
          <a:p>
            <a:pPr marL="1143000" lvl="2" indent="-228600">
              <a:lnSpc>
                <a:spcPct val="80000"/>
              </a:lnSpc>
              <a:spcBef>
                <a:spcPts val="500"/>
              </a:spcBef>
              <a:buFontTx/>
              <a:buChar char="✓"/>
              <a:defRPr sz="2000">
                <a:solidFill>
                  <a:srgbClr val="FFFFFF"/>
                </a:solidFill>
                <a:latin typeface="Narkisim"/>
                <a:ea typeface="Narkisim"/>
                <a:cs typeface="Narkisim"/>
                <a:sym typeface="Narkisim"/>
              </a:defRPr>
            </a:pPr>
            <a:r>
              <a:t>Fidelidad a la Torá, no a los signos y las maravillas (Dt. 13:1-11)</a:t>
            </a:r>
          </a:p>
          <a:p>
            <a:pPr marL="1143000" lvl="2" indent="-228600">
              <a:lnSpc>
                <a:spcPct val="80000"/>
              </a:lnSpc>
              <a:spcBef>
                <a:spcPts val="500"/>
              </a:spcBef>
              <a:buFontTx/>
              <a:buChar char="✓"/>
              <a:defRPr sz="2000">
                <a:solidFill>
                  <a:srgbClr val="FFFFFF"/>
                </a:solidFill>
                <a:latin typeface="Narkisim"/>
                <a:ea typeface="Narkisim"/>
                <a:cs typeface="Narkisim"/>
                <a:sym typeface="Narkisim"/>
              </a:defRPr>
            </a:pPr>
            <a:r>
              <a:t>Precisión de la predicción (Dt. 18:20-22; 1 Rys. 22:28)</a:t>
            </a:r>
          </a:p>
          <a:p>
            <a:pPr marL="1143000" lvl="2" indent="-228600">
              <a:lnSpc>
                <a:spcPct val="80000"/>
              </a:lnSpc>
              <a:spcBef>
                <a:spcPts val="500"/>
              </a:spcBef>
              <a:buFontTx/>
              <a:buChar char="✓"/>
              <a:defRPr sz="2000">
                <a:solidFill>
                  <a:srgbClr val="FFFFFF"/>
                </a:solidFill>
                <a:latin typeface="Narkisim"/>
                <a:ea typeface="Narkisim"/>
                <a:cs typeface="Narkisim"/>
                <a:sym typeface="Narkisim"/>
              </a:defRPr>
            </a:pPr>
            <a:r>
              <a:t>Inclusión privilegiada en el consejo celestial de Yahvé para decir su palabra (Je. 23:16-18, 21-22, 25-32; Eze. 13:2-7, 17)</a:t>
            </a:r>
          </a:p>
          <a:p>
            <a:pPr>
              <a:lnSpc>
                <a:spcPct val="80000"/>
              </a:lnSpc>
              <a:defRPr sz="2400">
                <a:solidFill>
                  <a:srgbClr val="FFFFCC"/>
                </a:solidFill>
                <a:latin typeface="Narkisim"/>
                <a:ea typeface="Narkisim"/>
                <a:cs typeface="Narkisim"/>
                <a:sym typeface="Narkisim"/>
              </a:defRPr>
            </a:pPr>
            <a:r>
              <a:t>Los profetas de Israel se distinguieron conscientemente del estilo antiguo no cognitivo del Cercano Oriente (Am. 7:14; Is. 28:7-10; Je. 23:9-40; Eze. 13:1-13)</a:t>
            </a:r>
          </a:p>
        </p:txBody>
      </p:sp>
      <p:sp>
        <p:nvSpPr>
          <p:cNvPr id="2737" name="WordArt 4"/>
          <p:cNvSpPr txBox="1"/>
          <p:nvPr/>
        </p:nvSpPr>
        <p:spPr>
          <a:xfrm>
            <a:off x="2286000" y="274638"/>
            <a:ext cx="7620000" cy="990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defTabSz="768095">
              <a:defRPr sz="3612">
                <a:gradFill flip="none" rotWithShape="1">
                  <a:gsLst>
                    <a:gs pos="0">
                      <a:srgbClr val="FFFF00"/>
                    </a:gs>
                    <a:gs pos="100000">
                      <a:srgbClr val="FF9933"/>
                    </a:gs>
                  </a:gsLst>
                  <a:path path="circle">
                    <a:fillToRect l="37721" t="-19636" r="62278" b="119636"/>
                  </a:path>
                </a:gradFill>
                <a:effectLst>
                  <a:outerShdw dist="30173" dir="2700000" rotWithShape="0">
                    <a:schemeClr val="accent4">
                      <a:lumOff val="24901"/>
                      <a:alpha val="79999"/>
                    </a:schemeClr>
                  </a:outerShdw>
                </a:effectLst>
                <a:latin typeface="Impact"/>
                <a:ea typeface="Impact"/>
                <a:cs typeface="Impact"/>
                <a:sym typeface="Impact"/>
              </a:defRPr>
            </a:lvl1pPr>
          </a:lstStyle>
          <a:p>
            <a:r>
              <a:t>SINGULARIDAD DE LOS PROFETAS DE ISRAEL</a:t>
            </a:r>
          </a:p>
        </p:txBody>
      </p:sp>
    </p:spTree>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165" name="Rectangle 2"/>
          <p:cNvSpPr txBox="1">
            <a:spLocks noGrp="1"/>
          </p:cNvSpPr>
          <p:nvPr>
            <p:ph type="title"/>
          </p:nvPr>
        </p:nvSpPr>
        <p:spPr>
          <a:xfrm>
            <a:off x="726141" y="136525"/>
            <a:ext cx="10703859" cy="1539875"/>
          </a:xfrm>
          <a:prstGeom prst="rect">
            <a:avLst/>
          </a:prstGeom>
        </p:spPr>
        <p:txBody>
          <a:bodyPr>
            <a:normAutofit fontScale="90000"/>
          </a:bodyPr>
          <a:lstStyle/>
          <a:p>
            <a:pPr algn="ctr" defTabSz="640079">
              <a:defRPr sz="2520">
                <a:solidFill>
                  <a:srgbClr val="FFC000"/>
                </a:solidFill>
                <a:effectLst>
                  <a:outerShdw blurRad="26669" dist="26669" dir="2700000" rotWithShape="0">
                    <a:srgbClr val="000000"/>
                  </a:outerShdw>
                </a:effectLst>
                <a:latin typeface="Impact"/>
                <a:ea typeface="Impact"/>
                <a:cs typeface="Impact"/>
                <a:sym typeface="Impact"/>
              </a:defRPr>
            </a:pPr>
            <a:r>
              <a:rPr sz="3200" dirty="0">
                <a:solidFill>
                  <a:srgbClr val="FFFF00"/>
                </a:solidFill>
              </a:rPr>
              <a:t>The Song of the Cauldron </a:t>
            </a:r>
            <a:r>
              <a:rPr sz="3200" dirty="0"/>
              <a:t>/ La Canción del </a:t>
            </a:r>
            <a:r>
              <a:rPr sz="3200" dirty="0" err="1"/>
              <a:t>Caldero</a:t>
            </a:r>
            <a:br>
              <a:rPr dirty="0"/>
            </a:br>
            <a:br>
              <a:rPr dirty="0"/>
            </a:br>
            <a:r>
              <a:rPr sz="1800" dirty="0">
                <a:solidFill>
                  <a:srgbClr val="FFFF99"/>
                </a:solidFill>
                <a:latin typeface="Arial Rounded MT Bold"/>
                <a:ea typeface="Arial Rounded MT Bold"/>
                <a:cs typeface="Arial Rounded MT Bold"/>
                <a:sym typeface="Arial Rounded MT Bold"/>
              </a:rPr>
              <a:t>January 15, 588 BC / </a:t>
            </a:r>
            <a:r>
              <a:rPr sz="1800" dirty="0">
                <a:solidFill>
                  <a:srgbClr val="FFC000"/>
                </a:solidFill>
                <a:latin typeface="Arial Rounded MT Bold"/>
                <a:ea typeface="Arial Rounded MT Bold"/>
                <a:cs typeface="Arial Rounded MT Bold"/>
                <a:sym typeface="Arial Rounded MT Bold"/>
              </a:rPr>
              <a:t>15 de </a:t>
            </a:r>
            <a:r>
              <a:rPr sz="1800" dirty="0" err="1">
                <a:solidFill>
                  <a:srgbClr val="FFC000"/>
                </a:solidFill>
                <a:latin typeface="Arial Rounded MT Bold"/>
                <a:ea typeface="Arial Rounded MT Bold"/>
                <a:cs typeface="Arial Rounded MT Bold"/>
                <a:sym typeface="Arial Rounded MT Bold"/>
              </a:rPr>
              <a:t>enero</a:t>
            </a:r>
            <a:r>
              <a:rPr sz="1800" dirty="0">
                <a:solidFill>
                  <a:srgbClr val="FFC000"/>
                </a:solidFill>
                <a:latin typeface="Arial Rounded MT Bold"/>
                <a:ea typeface="Arial Rounded MT Bold"/>
                <a:cs typeface="Arial Rounded MT Bold"/>
                <a:sym typeface="Arial Rounded MT Bold"/>
              </a:rPr>
              <a:t> de 588 </a:t>
            </a:r>
            <a:r>
              <a:rPr sz="1800" dirty="0" err="1">
                <a:solidFill>
                  <a:srgbClr val="FFC000"/>
                </a:solidFill>
                <a:latin typeface="Arial Rounded MT Bold"/>
                <a:ea typeface="Arial Rounded MT Bold"/>
                <a:cs typeface="Arial Rounded MT Bold"/>
                <a:sym typeface="Arial Rounded MT Bold"/>
              </a:rPr>
              <a:t>a.C.</a:t>
            </a:r>
            <a:br>
              <a:rPr sz="1800" dirty="0">
                <a:solidFill>
                  <a:srgbClr val="FFC000"/>
                </a:solidFill>
                <a:latin typeface="Arial Rounded MT Bold"/>
                <a:ea typeface="Arial Rounded MT Bold"/>
                <a:cs typeface="Arial Rounded MT Bold"/>
                <a:sym typeface="Arial Rounded MT Bold"/>
              </a:rPr>
            </a:br>
            <a:r>
              <a:rPr sz="1800" i="1" dirty="0">
                <a:solidFill>
                  <a:srgbClr val="FFFF99"/>
                </a:solidFill>
                <a:latin typeface="Arial Narrow"/>
                <a:ea typeface="Arial Narrow"/>
                <a:cs typeface="Arial Narrow"/>
                <a:sym typeface="Arial Narrow"/>
              </a:rPr>
              <a:t>the day the siege of Jerusalem began / </a:t>
            </a:r>
            <a:r>
              <a:rPr sz="1800" i="1" dirty="0">
                <a:solidFill>
                  <a:srgbClr val="FFC000"/>
                </a:solidFill>
                <a:latin typeface="Arial Narrow"/>
                <a:ea typeface="Arial Narrow"/>
                <a:cs typeface="Arial Narrow"/>
                <a:sym typeface="Arial Narrow"/>
              </a:rPr>
              <a:t>El día </a:t>
            </a:r>
            <a:r>
              <a:rPr sz="1800" i="1" dirty="0" err="1">
                <a:solidFill>
                  <a:srgbClr val="FFC000"/>
                </a:solidFill>
                <a:latin typeface="Arial Narrow"/>
                <a:ea typeface="Arial Narrow"/>
                <a:cs typeface="Arial Narrow"/>
                <a:sym typeface="Arial Narrow"/>
              </a:rPr>
              <a:t>en</a:t>
            </a:r>
            <a:r>
              <a:rPr sz="1800" i="1" dirty="0">
                <a:solidFill>
                  <a:srgbClr val="FFC000"/>
                </a:solidFill>
                <a:latin typeface="Arial Narrow"/>
                <a:ea typeface="Arial Narrow"/>
                <a:cs typeface="Arial Narrow"/>
                <a:sym typeface="Arial Narrow"/>
              </a:rPr>
              <a:t> que </a:t>
            </a:r>
            <a:r>
              <a:rPr sz="1800" i="1" dirty="0" err="1">
                <a:solidFill>
                  <a:srgbClr val="FFC000"/>
                </a:solidFill>
                <a:latin typeface="Arial Narrow"/>
                <a:ea typeface="Arial Narrow"/>
                <a:cs typeface="Arial Narrow"/>
                <a:sym typeface="Arial Narrow"/>
              </a:rPr>
              <a:t>comenzó</a:t>
            </a:r>
            <a:r>
              <a:rPr sz="1800" i="1" dirty="0">
                <a:solidFill>
                  <a:srgbClr val="FFC000"/>
                </a:solidFill>
                <a:latin typeface="Arial Narrow"/>
                <a:ea typeface="Arial Narrow"/>
                <a:cs typeface="Arial Narrow"/>
                <a:sym typeface="Arial Narrow"/>
              </a:rPr>
              <a:t> </a:t>
            </a:r>
            <a:r>
              <a:rPr sz="1800" i="1" dirty="0" err="1">
                <a:solidFill>
                  <a:srgbClr val="FFC000"/>
                </a:solidFill>
                <a:latin typeface="Arial Narrow"/>
                <a:ea typeface="Arial Narrow"/>
                <a:cs typeface="Arial Narrow"/>
                <a:sym typeface="Arial Narrow"/>
              </a:rPr>
              <a:t>el</a:t>
            </a:r>
            <a:r>
              <a:rPr sz="1800" i="1" dirty="0">
                <a:solidFill>
                  <a:srgbClr val="FFC000"/>
                </a:solidFill>
                <a:latin typeface="Arial Narrow"/>
                <a:ea typeface="Arial Narrow"/>
                <a:cs typeface="Arial Narrow"/>
                <a:sym typeface="Arial Narrow"/>
              </a:rPr>
              <a:t> </a:t>
            </a:r>
            <a:r>
              <a:rPr sz="1800" i="1" dirty="0" err="1">
                <a:solidFill>
                  <a:srgbClr val="FFC000"/>
                </a:solidFill>
                <a:latin typeface="Arial Narrow"/>
                <a:ea typeface="Arial Narrow"/>
                <a:cs typeface="Arial Narrow"/>
                <a:sym typeface="Arial Narrow"/>
              </a:rPr>
              <a:t>asedio</a:t>
            </a:r>
            <a:r>
              <a:rPr sz="1800" i="1" dirty="0">
                <a:solidFill>
                  <a:srgbClr val="FFC000"/>
                </a:solidFill>
                <a:latin typeface="Arial Narrow"/>
                <a:ea typeface="Arial Narrow"/>
                <a:cs typeface="Arial Narrow"/>
                <a:sym typeface="Arial Narrow"/>
              </a:rPr>
              <a:t> de </a:t>
            </a:r>
            <a:r>
              <a:rPr sz="1800" i="1" dirty="0" err="1">
                <a:solidFill>
                  <a:srgbClr val="FFC000"/>
                </a:solidFill>
                <a:latin typeface="Arial Narrow"/>
                <a:ea typeface="Arial Narrow"/>
                <a:cs typeface="Arial Narrow"/>
                <a:sym typeface="Arial Narrow"/>
              </a:rPr>
              <a:t>Jerusalén</a:t>
            </a:r>
            <a:br>
              <a:rPr sz="1800" i="1" dirty="0">
                <a:solidFill>
                  <a:srgbClr val="FFC000"/>
                </a:solidFill>
                <a:latin typeface="Arial Narrow"/>
                <a:ea typeface="Arial Narrow"/>
                <a:cs typeface="Arial Narrow"/>
                <a:sym typeface="Arial Narrow"/>
              </a:rPr>
            </a:br>
            <a:r>
              <a:rPr sz="1800" dirty="0">
                <a:solidFill>
                  <a:srgbClr val="FFFF99"/>
                </a:solidFill>
                <a:latin typeface="Arial Narrow"/>
                <a:ea typeface="Arial Narrow"/>
                <a:cs typeface="Arial Narrow"/>
                <a:sym typeface="Arial Narrow"/>
              </a:rPr>
              <a:t>(Eze. 24:1-2; 2 Kg. 25:1; Je. 52:4) /</a:t>
            </a:r>
            <a:r>
              <a:rPr sz="1800" dirty="0"/>
              <a:t> </a:t>
            </a:r>
            <a:r>
              <a:rPr sz="1800" dirty="0">
                <a:solidFill>
                  <a:srgbClr val="FFC000"/>
                </a:solidFill>
                <a:latin typeface="Arial Narrow"/>
                <a:ea typeface="Arial Narrow"/>
                <a:cs typeface="Arial Narrow"/>
                <a:sym typeface="Arial Narrow"/>
              </a:rPr>
              <a:t>(Eze. 24:1-2; 2 Rey. 25:1; Je. 52:4)</a:t>
            </a:r>
          </a:p>
        </p:txBody>
      </p:sp>
      <p:sp>
        <p:nvSpPr>
          <p:cNvPr id="3166" name="Rectangle 3"/>
          <p:cNvSpPr txBox="1">
            <a:spLocks noGrp="1"/>
          </p:cNvSpPr>
          <p:nvPr>
            <p:ph type="body" sz="half" idx="1"/>
          </p:nvPr>
        </p:nvSpPr>
        <p:spPr>
          <a:xfrm>
            <a:off x="609600" y="1925918"/>
            <a:ext cx="11049000" cy="2667000"/>
          </a:xfrm>
          <a:prstGeom prst="rect">
            <a:avLst/>
          </a:prstGeom>
        </p:spPr>
        <p:txBody>
          <a:bodyPr>
            <a:noAutofit/>
          </a:bodyPr>
          <a:lstStyle/>
          <a:p>
            <a:pPr marL="198881" indent="-198881" defTabSz="795527">
              <a:spcBef>
                <a:spcPts val="800"/>
              </a:spcBef>
              <a:buSzTx/>
              <a:buNone/>
              <a:defRPr sz="1740">
                <a:solidFill>
                  <a:srgbClr val="FFFFFF"/>
                </a:solidFill>
                <a:latin typeface="Comic Sans MS"/>
                <a:ea typeface="Comic Sans MS"/>
                <a:cs typeface="Comic Sans MS"/>
                <a:sym typeface="Comic Sans MS"/>
              </a:defRPr>
            </a:pPr>
            <a:r>
              <a:rPr sz="2000" dirty="0"/>
              <a:t>Jerusalem was a pot ready for cooking: the city would be cooked in the crucible of judgment. / </a:t>
            </a:r>
            <a:r>
              <a:rPr sz="2000" dirty="0" err="1">
                <a:solidFill>
                  <a:srgbClr val="FFC000"/>
                </a:solidFill>
              </a:rPr>
              <a:t>Jerusalén</a:t>
            </a:r>
            <a:r>
              <a:rPr sz="2000" dirty="0">
                <a:solidFill>
                  <a:srgbClr val="FFC000"/>
                </a:solidFill>
              </a:rPr>
              <a:t> era </a:t>
            </a:r>
            <a:r>
              <a:rPr sz="2000" dirty="0" err="1">
                <a:solidFill>
                  <a:srgbClr val="FFC000"/>
                </a:solidFill>
              </a:rPr>
              <a:t>una</a:t>
            </a:r>
            <a:r>
              <a:rPr sz="2000" dirty="0">
                <a:solidFill>
                  <a:srgbClr val="FFC000"/>
                </a:solidFill>
              </a:rPr>
              <a:t> olla </a:t>
            </a:r>
            <a:r>
              <a:rPr sz="2000" dirty="0" err="1">
                <a:solidFill>
                  <a:srgbClr val="FFC000"/>
                </a:solidFill>
              </a:rPr>
              <a:t>lista</a:t>
            </a:r>
            <a:r>
              <a:rPr sz="2000" dirty="0">
                <a:solidFill>
                  <a:srgbClr val="FFC000"/>
                </a:solidFill>
              </a:rPr>
              <a:t> para </a:t>
            </a:r>
            <a:r>
              <a:rPr sz="2000" dirty="0" err="1">
                <a:solidFill>
                  <a:srgbClr val="FFC000"/>
                </a:solidFill>
              </a:rPr>
              <a:t>cocinar</a:t>
            </a:r>
            <a:r>
              <a:rPr sz="2000" dirty="0">
                <a:solidFill>
                  <a:srgbClr val="FFC000"/>
                </a:solidFill>
              </a:rPr>
              <a:t>: la ciudad se </a:t>
            </a:r>
            <a:r>
              <a:rPr sz="2000" dirty="0" err="1">
                <a:solidFill>
                  <a:srgbClr val="FFC000"/>
                </a:solidFill>
              </a:rPr>
              <a:t>cocinaría</a:t>
            </a:r>
            <a:r>
              <a:rPr sz="2000" dirty="0">
                <a:solidFill>
                  <a:srgbClr val="FFC000"/>
                </a:solidFill>
              </a:rPr>
              <a:t> </a:t>
            </a:r>
            <a:r>
              <a:rPr sz="2000" dirty="0" err="1">
                <a:solidFill>
                  <a:srgbClr val="FFC000"/>
                </a:solidFill>
              </a:rPr>
              <a:t>en</a:t>
            </a:r>
            <a:r>
              <a:rPr sz="2000" dirty="0">
                <a:solidFill>
                  <a:srgbClr val="FFC000"/>
                </a:solidFill>
              </a:rPr>
              <a:t> </a:t>
            </a:r>
            <a:r>
              <a:rPr sz="2000" dirty="0" err="1">
                <a:solidFill>
                  <a:srgbClr val="FFC000"/>
                </a:solidFill>
              </a:rPr>
              <a:t>el</a:t>
            </a:r>
            <a:r>
              <a:rPr sz="2000" dirty="0">
                <a:solidFill>
                  <a:srgbClr val="FFC000"/>
                </a:solidFill>
              </a:rPr>
              <a:t> </a:t>
            </a:r>
            <a:r>
              <a:rPr sz="2000" dirty="0" err="1">
                <a:solidFill>
                  <a:srgbClr val="FFC000"/>
                </a:solidFill>
              </a:rPr>
              <a:t>crisol</a:t>
            </a:r>
            <a:r>
              <a:rPr sz="2000" dirty="0">
                <a:solidFill>
                  <a:srgbClr val="FFC000"/>
                </a:solidFill>
              </a:rPr>
              <a:t> del </a:t>
            </a:r>
            <a:r>
              <a:rPr sz="2000" dirty="0" err="1">
                <a:solidFill>
                  <a:srgbClr val="FFC000"/>
                </a:solidFill>
              </a:rPr>
              <a:t>juicio</a:t>
            </a:r>
            <a:r>
              <a:rPr sz="2000" dirty="0">
                <a:solidFill>
                  <a:srgbClr val="FFC000"/>
                </a:solidFill>
              </a:rPr>
              <a:t>.</a:t>
            </a:r>
            <a:endParaRPr sz="2000" dirty="0"/>
          </a:p>
          <a:p>
            <a:pPr marL="198881" indent="-198881" defTabSz="795527">
              <a:spcBef>
                <a:spcPts val="800"/>
              </a:spcBef>
              <a:buSzTx/>
              <a:buNone/>
              <a:defRPr sz="1740">
                <a:solidFill>
                  <a:srgbClr val="FFFFFF"/>
                </a:solidFill>
                <a:latin typeface="Comic Sans MS"/>
                <a:ea typeface="Comic Sans MS"/>
                <a:cs typeface="Comic Sans MS"/>
                <a:sym typeface="Comic Sans MS"/>
              </a:defRPr>
            </a:pPr>
            <a:r>
              <a:rPr sz="2000" dirty="0"/>
              <a:t>Piece by piece, her citizens, like chunks in the stew, would be emptied into exile. </a:t>
            </a:r>
            <a:r>
              <a:rPr sz="2000" dirty="0">
                <a:solidFill>
                  <a:srgbClr val="FFC000"/>
                </a:solidFill>
              </a:rPr>
              <a:t>/ </a:t>
            </a:r>
            <a:r>
              <a:rPr sz="2000" dirty="0" err="1">
                <a:solidFill>
                  <a:srgbClr val="FFC000"/>
                </a:solidFill>
              </a:rPr>
              <a:t>Pieza</a:t>
            </a:r>
            <a:r>
              <a:rPr sz="2000" dirty="0">
                <a:solidFill>
                  <a:srgbClr val="FFC000"/>
                </a:solidFill>
              </a:rPr>
              <a:t> a </a:t>
            </a:r>
            <a:r>
              <a:rPr sz="2000" dirty="0" err="1">
                <a:solidFill>
                  <a:srgbClr val="FFC000"/>
                </a:solidFill>
              </a:rPr>
              <a:t>pieza</a:t>
            </a:r>
            <a:r>
              <a:rPr sz="2000" dirty="0">
                <a:solidFill>
                  <a:srgbClr val="FFC000"/>
                </a:solidFill>
              </a:rPr>
              <a:t>, sus </a:t>
            </a:r>
            <a:r>
              <a:rPr sz="2000" dirty="0" err="1">
                <a:solidFill>
                  <a:srgbClr val="FFC000"/>
                </a:solidFill>
              </a:rPr>
              <a:t>ciudadanos</a:t>
            </a:r>
            <a:r>
              <a:rPr sz="2000" dirty="0">
                <a:solidFill>
                  <a:srgbClr val="FFC000"/>
                </a:solidFill>
              </a:rPr>
              <a:t>, </a:t>
            </a:r>
            <a:r>
              <a:rPr sz="2000" dirty="0" err="1">
                <a:solidFill>
                  <a:srgbClr val="FFC000"/>
                </a:solidFill>
              </a:rPr>
              <a:t>como</a:t>
            </a:r>
            <a:r>
              <a:rPr sz="2000" dirty="0">
                <a:solidFill>
                  <a:srgbClr val="FFC000"/>
                </a:solidFill>
              </a:rPr>
              <a:t> </a:t>
            </a:r>
            <a:r>
              <a:rPr sz="2000" dirty="0" err="1">
                <a:solidFill>
                  <a:srgbClr val="FFC000"/>
                </a:solidFill>
              </a:rPr>
              <a:t>trozos</a:t>
            </a:r>
            <a:r>
              <a:rPr sz="2000" dirty="0">
                <a:solidFill>
                  <a:srgbClr val="FFC000"/>
                </a:solidFill>
              </a:rPr>
              <a:t> </a:t>
            </a:r>
            <a:r>
              <a:rPr sz="2000" dirty="0" err="1">
                <a:solidFill>
                  <a:srgbClr val="FFC000"/>
                </a:solidFill>
              </a:rPr>
              <a:t>en</a:t>
            </a:r>
            <a:r>
              <a:rPr sz="2000" dirty="0">
                <a:solidFill>
                  <a:srgbClr val="FFC000"/>
                </a:solidFill>
              </a:rPr>
              <a:t> </a:t>
            </a:r>
            <a:r>
              <a:rPr sz="2000" dirty="0" err="1">
                <a:solidFill>
                  <a:srgbClr val="FFC000"/>
                </a:solidFill>
              </a:rPr>
              <a:t>el</a:t>
            </a:r>
            <a:r>
              <a:rPr sz="2000" dirty="0">
                <a:solidFill>
                  <a:srgbClr val="FFC000"/>
                </a:solidFill>
              </a:rPr>
              <a:t> </a:t>
            </a:r>
            <a:r>
              <a:rPr sz="2000" dirty="0" err="1">
                <a:solidFill>
                  <a:srgbClr val="FFC000"/>
                </a:solidFill>
              </a:rPr>
              <a:t>guiso</a:t>
            </a:r>
            <a:r>
              <a:rPr sz="2000" dirty="0">
                <a:solidFill>
                  <a:srgbClr val="FFC000"/>
                </a:solidFill>
              </a:rPr>
              <a:t>, </a:t>
            </a:r>
            <a:r>
              <a:rPr sz="2000" dirty="0" err="1">
                <a:solidFill>
                  <a:srgbClr val="FFC000"/>
                </a:solidFill>
              </a:rPr>
              <a:t>serían</a:t>
            </a:r>
            <a:r>
              <a:rPr sz="2000" dirty="0">
                <a:solidFill>
                  <a:srgbClr val="FFC000"/>
                </a:solidFill>
              </a:rPr>
              <a:t> </a:t>
            </a:r>
            <a:r>
              <a:rPr sz="2000" dirty="0" err="1">
                <a:solidFill>
                  <a:srgbClr val="FFC000"/>
                </a:solidFill>
              </a:rPr>
              <a:t>vaciados</a:t>
            </a:r>
            <a:r>
              <a:rPr sz="2000" dirty="0">
                <a:solidFill>
                  <a:srgbClr val="FFC000"/>
                </a:solidFill>
              </a:rPr>
              <a:t> </a:t>
            </a:r>
            <a:r>
              <a:rPr sz="2000" dirty="0" err="1">
                <a:solidFill>
                  <a:srgbClr val="FFC000"/>
                </a:solidFill>
              </a:rPr>
              <a:t>en</a:t>
            </a:r>
            <a:r>
              <a:rPr sz="2000" dirty="0">
                <a:solidFill>
                  <a:srgbClr val="FFC000"/>
                </a:solidFill>
              </a:rPr>
              <a:t> </a:t>
            </a:r>
            <a:r>
              <a:rPr sz="2000" dirty="0" err="1">
                <a:solidFill>
                  <a:srgbClr val="FFC000"/>
                </a:solidFill>
              </a:rPr>
              <a:t>el</a:t>
            </a:r>
            <a:r>
              <a:rPr sz="2000" dirty="0">
                <a:solidFill>
                  <a:srgbClr val="FFC000"/>
                </a:solidFill>
              </a:rPr>
              <a:t> </a:t>
            </a:r>
            <a:r>
              <a:rPr sz="2000" dirty="0" err="1">
                <a:solidFill>
                  <a:srgbClr val="FFC000"/>
                </a:solidFill>
              </a:rPr>
              <a:t>exilio</a:t>
            </a:r>
            <a:r>
              <a:rPr sz="2000" dirty="0">
                <a:solidFill>
                  <a:srgbClr val="FFC000"/>
                </a:solidFill>
              </a:rPr>
              <a:t>.</a:t>
            </a:r>
            <a:endParaRPr sz="2000" dirty="0"/>
          </a:p>
          <a:p>
            <a:pPr marL="198881" indent="-198881" defTabSz="795527">
              <a:spcBef>
                <a:spcPts val="800"/>
              </a:spcBef>
              <a:buSzTx/>
              <a:buNone/>
              <a:defRPr sz="1740">
                <a:solidFill>
                  <a:srgbClr val="FFFFFF"/>
                </a:solidFill>
                <a:latin typeface="Comic Sans MS"/>
                <a:ea typeface="Comic Sans MS"/>
                <a:cs typeface="Comic Sans MS"/>
                <a:sym typeface="Comic Sans MS"/>
              </a:defRPr>
            </a:pPr>
            <a:r>
              <a:rPr sz="2000" dirty="0"/>
              <a:t>The city would be cooked until all the water had boiled away and the remaining pieces charred. / </a:t>
            </a:r>
            <a:r>
              <a:rPr sz="2000" dirty="0">
                <a:solidFill>
                  <a:srgbClr val="FFC000"/>
                </a:solidFill>
              </a:rPr>
              <a:t>La ciudad se </a:t>
            </a:r>
            <a:r>
              <a:rPr sz="2000" dirty="0" err="1">
                <a:solidFill>
                  <a:srgbClr val="FFC000"/>
                </a:solidFill>
              </a:rPr>
              <a:t>cocinaría</a:t>
            </a:r>
            <a:r>
              <a:rPr sz="2000" dirty="0">
                <a:solidFill>
                  <a:srgbClr val="FFC000"/>
                </a:solidFill>
              </a:rPr>
              <a:t> hasta que </a:t>
            </a:r>
            <a:r>
              <a:rPr sz="2000" dirty="0" err="1">
                <a:solidFill>
                  <a:srgbClr val="FFC000"/>
                </a:solidFill>
              </a:rPr>
              <a:t>toda</a:t>
            </a:r>
            <a:r>
              <a:rPr sz="2000" dirty="0">
                <a:solidFill>
                  <a:srgbClr val="FFC000"/>
                </a:solidFill>
              </a:rPr>
              <a:t> </a:t>
            </a:r>
            <a:r>
              <a:rPr sz="2000" dirty="0" err="1">
                <a:solidFill>
                  <a:srgbClr val="FFC000"/>
                </a:solidFill>
              </a:rPr>
              <a:t>el</a:t>
            </a:r>
            <a:r>
              <a:rPr sz="2000" dirty="0">
                <a:solidFill>
                  <a:srgbClr val="FFC000"/>
                </a:solidFill>
              </a:rPr>
              <a:t> </a:t>
            </a:r>
            <a:r>
              <a:rPr sz="2000" dirty="0" err="1">
                <a:solidFill>
                  <a:srgbClr val="FFC000"/>
                </a:solidFill>
              </a:rPr>
              <a:t>agua</a:t>
            </a:r>
            <a:r>
              <a:rPr sz="2000" dirty="0">
                <a:solidFill>
                  <a:srgbClr val="FFC000"/>
                </a:solidFill>
              </a:rPr>
              <a:t> se </a:t>
            </a:r>
            <a:r>
              <a:rPr sz="2000" dirty="0" err="1">
                <a:solidFill>
                  <a:srgbClr val="FFC000"/>
                </a:solidFill>
              </a:rPr>
              <a:t>hubiera</a:t>
            </a:r>
            <a:r>
              <a:rPr sz="2000" dirty="0">
                <a:solidFill>
                  <a:srgbClr val="FFC000"/>
                </a:solidFill>
              </a:rPr>
              <a:t> </a:t>
            </a:r>
            <a:r>
              <a:rPr sz="2000" dirty="0" err="1">
                <a:solidFill>
                  <a:srgbClr val="FFC000"/>
                </a:solidFill>
              </a:rPr>
              <a:t>hervido</a:t>
            </a:r>
            <a:r>
              <a:rPr sz="2000" dirty="0">
                <a:solidFill>
                  <a:srgbClr val="FFC000"/>
                </a:solidFill>
              </a:rPr>
              <a:t> y las </a:t>
            </a:r>
            <a:r>
              <a:rPr sz="2000" dirty="0" err="1">
                <a:solidFill>
                  <a:srgbClr val="FFC000"/>
                </a:solidFill>
              </a:rPr>
              <a:t>piezas</a:t>
            </a:r>
            <a:r>
              <a:rPr sz="2000" dirty="0">
                <a:solidFill>
                  <a:srgbClr val="FFC000"/>
                </a:solidFill>
              </a:rPr>
              <a:t> </a:t>
            </a:r>
            <a:r>
              <a:rPr sz="2000" dirty="0" err="1">
                <a:solidFill>
                  <a:srgbClr val="FFC000"/>
                </a:solidFill>
              </a:rPr>
              <a:t>restantes</a:t>
            </a:r>
            <a:r>
              <a:rPr sz="2000" dirty="0">
                <a:solidFill>
                  <a:srgbClr val="FFC000"/>
                </a:solidFill>
              </a:rPr>
              <a:t> se </a:t>
            </a:r>
            <a:r>
              <a:rPr sz="2000" dirty="0" err="1">
                <a:solidFill>
                  <a:srgbClr val="FFC000"/>
                </a:solidFill>
              </a:rPr>
              <a:t>hubieran</a:t>
            </a:r>
            <a:r>
              <a:rPr sz="2000" dirty="0">
                <a:solidFill>
                  <a:srgbClr val="FFC000"/>
                </a:solidFill>
              </a:rPr>
              <a:t> </a:t>
            </a:r>
            <a:r>
              <a:rPr sz="2000" dirty="0" err="1">
                <a:solidFill>
                  <a:srgbClr val="FFC000"/>
                </a:solidFill>
              </a:rPr>
              <a:t>carbonizado</a:t>
            </a:r>
            <a:r>
              <a:rPr sz="2000" dirty="0">
                <a:solidFill>
                  <a:srgbClr val="FFC000"/>
                </a:solidFill>
              </a:rPr>
              <a:t>.</a:t>
            </a:r>
          </a:p>
        </p:txBody>
      </p:sp>
      <p:sp>
        <p:nvSpPr>
          <p:cNvPr id="3167" name="Slide Number Placeholder 5"/>
          <p:cNvSpPr txBox="1">
            <a:spLocks noGrp="1"/>
          </p:cNvSpPr>
          <p:nvPr>
            <p:ph type="sldNum" sz="quarter" idx="2"/>
          </p:nvPr>
        </p:nvSpPr>
        <p:spPr>
          <a:xfrm>
            <a:off x="10966204" y="6394500"/>
            <a:ext cx="387596"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110</a:t>
            </a:fld>
            <a:endParaRPr/>
          </a:p>
        </p:txBody>
      </p:sp>
      <p:sp>
        <p:nvSpPr>
          <p:cNvPr id="3168" name="Text Box 4"/>
          <p:cNvSpPr txBox="1"/>
          <p:nvPr/>
        </p:nvSpPr>
        <p:spPr>
          <a:xfrm>
            <a:off x="609600" y="4842436"/>
            <a:ext cx="11049000" cy="1477328"/>
          </a:xfrm>
          <a:prstGeom prst="rect">
            <a:avLst/>
          </a:prstGeom>
          <a:ln w="76200">
            <a:solidFill>
              <a:srgbClr val="FF0000"/>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2100"/>
              </a:spcBef>
              <a:defRPr sz="3000" b="1">
                <a:solidFill>
                  <a:srgbClr val="FFFF00"/>
                </a:solidFill>
                <a:latin typeface="Gill Sans MT Ext Condensed Bold"/>
                <a:ea typeface="Gill Sans MT Ext Condensed Bold"/>
                <a:cs typeface="Gill Sans MT Ext Condensed Bold"/>
                <a:sym typeface="Gill Sans MT Ext Condensed Bold"/>
              </a:defRPr>
            </a:lvl1pPr>
          </a:lstStyle>
          <a:p>
            <a:r>
              <a:rPr b="0" dirty="0"/>
              <a:t>On the night of January 15, 588 BC, Ezekiel’s wife died. Her death was a symbol of the death of God’s wife, Jerusalem. / </a:t>
            </a:r>
            <a:r>
              <a:rPr b="0" dirty="0">
                <a:solidFill>
                  <a:srgbClr val="FFC000"/>
                </a:solidFill>
              </a:rPr>
              <a:t>En la </a:t>
            </a:r>
            <a:r>
              <a:rPr b="0" dirty="0" err="1">
                <a:solidFill>
                  <a:srgbClr val="FFC000"/>
                </a:solidFill>
              </a:rPr>
              <a:t>noche</a:t>
            </a:r>
            <a:r>
              <a:rPr b="0" dirty="0">
                <a:solidFill>
                  <a:srgbClr val="FFC000"/>
                </a:solidFill>
              </a:rPr>
              <a:t> del 15 de </a:t>
            </a:r>
            <a:r>
              <a:rPr b="0" dirty="0" err="1">
                <a:solidFill>
                  <a:srgbClr val="FFC000"/>
                </a:solidFill>
              </a:rPr>
              <a:t>enero</a:t>
            </a:r>
            <a:r>
              <a:rPr b="0" dirty="0">
                <a:solidFill>
                  <a:srgbClr val="FFC000"/>
                </a:solidFill>
              </a:rPr>
              <a:t> de 588 a. C., la </a:t>
            </a:r>
            <a:r>
              <a:rPr b="0" dirty="0" err="1">
                <a:solidFill>
                  <a:srgbClr val="FFC000"/>
                </a:solidFill>
              </a:rPr>
              <a:t>esposa</a:t>
            </a:r>
            <a:r>
              <a:rPr b="0" dirty="0">
                <a:solidFill>
                  <a:srgbClr val="FFC000"/>
                </a:solidFill>
              </a:rPr>
              <a:t> de Ezequiel </a:t>
            </a:r>
            <a:r>
              <a:rPr b="0" dirty="0" err="1">
                <a:solidFill>
                  <a:srgbClr val="FFC000"/>
                </a:solidFill>
              </a:rPr>
              <a:t>murió</a:t>
            </a:r>
            <a:r>
              <a:rPr b="0" dirty="0">
                <a:solidFill>
                  <a:srgbClr val="FFC000"/>
                </a:solidFill>
              </a:rPr>
              <a:t>. Su </a:t>
            </a:r>
            <a:r>
              <a:rPr b="0" dirty="0" err="1">
                <a:solidFill>
                  <a:srgbClr val="FFC000"/>
                </a:solidFill>
              </a:rPr>
              <a:t>muerte</a:t>
            </a:r>
            <a:r>
              <a:rPr b="0" dirty="0">
                <a:solidFill>
                  <a:srgbClr val="FFC000"/>
                </a:solidFill>
              </a:rPr>
              <a:t> </a:t>
            </a:r>
            <a:r>
              <a:rPr b="0" dirty="0" err="1">
                <a:solidFill>
                  <a:srgbClr val="FFC000"/>
                </a:solidFill>
              </a:rPr>
              <a:t>fue</a:t>
            </a:r>
            <a:r>
              <a:rPr b="0" dirty="0">
                <a:solidFill>
                  <a:srgbClr val="FFC000"/>
                </a:solidFill>
              </a:rPr>
              <a:t> un </a:t>
            </a:r>
            <a:r>
              <a:rPr b="0" dirty="0" err="1">
                <a:solidFill>
                  <a:srgbClr val="FFC000"/>
                </a:solidFill>
              </a:rPr>
              <a:t>símbolo</a:t>
            </a:r>
            <a:r>
              <a:rPr b="0" dirty="0">
                <a:solidFill>
                  <a:srgbClr val="FFC000"/>
                </a:solidFill>
              </a:rPr>
              <a:t> de la </a:t>
            </a:r>
            <a:r>
              <a:rPr b="0" dirty="0" err="1">
                <a:solidFill>
                  <a:srgbClr val="FFC000"/>
                </a:solidFill>
              </a:rPr>
              <a:t>muerte</a:t>
            </a:r>
            <a:r>
              <a:rPr b="0" dirty="0">
                <a:solidFill>
                  <a:srgbClr val="FFC000"/>
                </a:solidFill>
              </a:rPr>
              <a:t> de la </a:t>
            </a:r>
            <a:r>
              <a:rPr b="0" dirty="0" err="1">
                <a:solidFill>
                  <a:srgbClr val="FFC000"/>
                </a:solidFill>
              </a:rPr>
              <a:t>esposa</a:t>
            </a:r>
            <a:r>
              <a:rPr b="0" dirty="0">
                <a:solidFill>
                  <a:srgbClr val="FFC000"/>
                </a:solidFill>
              </a:rPr>
              <a:t> de Dios, </a:t>
            </a:r>
            <a:r>
              <a:rPr b="0" dirty="0" err="1">
                <a:solidFill>
                  <a:srgbClr val="FFC000"/>
                </a:solidFill>
              </a:rPr>
              <a:t>Jerusalén</a:t>
            </a:r>
            <a:r>
              <a:rPr b="0" dirty="0">
                <a:solidFill>
                  <a:srgbClr val="FFC000"/>
                </a:solidFill>
              </a:rP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3166">
                                            <p:bg/>
                                          </p:spTgt>
                                        </p:tgtEl>
                                        <p:attrNameLst>
                                          <p:attrName>style.visibility</p:attrName>
                                        </p:attrNameLst>
                                      </p:cBhvr>
                                      <p:to>
                                        <p:strVal val="visible"/>
                                      </p:to>
                                    </p:set>
                                    <p:anim calcmode="lin" valueType="num">
                                      <p:cBhvr>
                                        <p:cTn id="7" dur="500" fill="hold"/>
                                        <p:tgtEl>
                                          <p:spTgt spid="3166">
                                            <p:bg/>
                                          </p:spTgt>
                                        </p:tgtEl>
                                        <p:attrNameLst>
                                          <p:attrName>ppt_x</p:attrName>
                                        </p:attrNameLst>
                                      </p:cBhvr>
                                      <p:tavLst>
                                        <p:tav tm="0">
                                          <p:val>
                                            <p:strVal val="0-#ppt_w/2"/>
                                          </p:val>
                                        </p:tav>
                                        <p:tav tm="100000">
                                          <p:val>
                                            <p:strVal val="#ppt_x"/>
                                          </p:val>
                                        </p:tav>
                                      </p:tavLst>
                                    </p:anim>
                                    <p:anim calcmode="lin" valueType="num">
                                      <p:cBhvr>
                                        <p:cTn id="8" dur="500" fill="hold"/>
                                        <p:tgtEl>
                                          <p:spTgt spid="3166">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3166">
                                            <p:txEl>
                                              <p:pRg st="0" end="0"/>
                                            </p:txEl>
                                          </p:spTgt>
                                        </p:tgtEl>
                                        <p:attrNameLst>
                                          <p:attrName>style.visibility</p:attrName>
                                        </p:attrNameLst>
                                      </p:cBhvr>
                                      <p:to>
                                        <p:strVal val="visible"/>
                                      </p:to>
                                    </p:set>
                                    <p:anim calcmode="lin" valueType="num">
                                      <p:cBhvr>
                                        <p:cTn id="11" dur="500" fill="hold"/>
                                        <p:tgtEl>
                                          <p:spTgt spid="3166">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316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1" nodeType="clickEffect">
                                  <p:stCondLst>
                                    <p:cond delay="0"/>
                                  </p:stCondLst>
                                  <p:iterate>
                                    <p:tmAbs val="0"/>
                                  </p:iterate>
                                  <p:childTnLst>
                                    <p:set>
                                      <p:cBhvr>
                                        <p:cTn id="16" fill="hold"/>
                                        <p:tgtEl>
                                          <p:spTgt spid="3166">
                                            <p:txEl>
                                              <p:pRg st="1" end="1"/>
                                            </p:txEl>
                                          </p:spTgt>
                                        </p:tgtEl>
                                        <p:attrNameLst>
                                          <p:attrName>style.visibility</p:attrName>
                                        </p:attrNameLst>
                                      </p:cBhvr>
                                      <p:to>
                                        <p:strVal val="visible"/>
                                      </p:to>
                                    </p:set>
                                    <p:anim calcmode="lin" valueType="num">
                                      <p:cBhvr>
                                        <p:cTn id="17" dur="500" fill="hold"/>
                                        <p:tgtEl>
                                          <p:spTgt spid="3166">
                                            <p:txEl>
                                              <p:pRg st="1" end="1"/>
                                            </p:txEl>
                                          </p:spTgt>
                                        </p:tgtEl>
                                        <p:attrNameLst>
                                          <p:attrName>ppt_x</p:attrName>
                                        </p:attrNameLst>
                                      </p:cBhvr>
                                      <p:tavLst>
                                        <p:tav tm="0">
                                          <p:val>
                                            <p:strVal val="0-#ppt_w/2"/>
                                          </p:val>
                                        </p:tav>
                                        <p:tav tm="100000">
                                          <p:val>
                                            <p:strVal val="#ppt_x"/>
                                          </p:val>
                                        </p:tav>
                                      </p:tavLst>
                                    </p:anim>
                                    <p:anim calcmode="lin" valueType="num">
                                      <p:cBhvr>
                                        <p:cTn id="18" dur="500" fill="hold"/>
                                        <p:tgtEl>
                                          <p:spTgt spid="316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1" nodeType="clickEffect">
                                  <p:stCondLst>
                                    <p:cond delay="0"/>
                                  </p:stCondLst>
                                  <p:iterate>
                                    <p:tmAbs val="0"/>
                                  </p:iterate>
                                  <p:childTnLst>
                                    <p:set>
                                      <p:cBhvr>
                                        <p:cTn id="22" fill="hold"/>
                                        <p:tgtEl>
                                          <p:spTgt spid="3166">
                                            <p:txEl>
                                              <p:pRg st="2" end="2"/>
                                            </p:txEl>
                                          </p:spTgt>
                                        </p:tgtEl>
                                        <p:attrNameLst>
                                          <p:attrName>style.visibility</p:attrName>
                                        </p:attrNameLst>
                                      </p:cBhvr>
                                      <p:to>
                                        <p:strVal val="visible"/>
                                      </p:to>
                                    </p:set>
                                    <p:anim calcmode="lin" valueType="num">
                                      <p:cBhvr>
                                        <p:cTn id="23" dur="500" fill="hold"/>
                                        <p:tgtEl>
                                          <p:spTgt spid="3166">
                                            <p:txEl>
                                              <p:pRg st="2" end="2"/>
                                            </p:txEl>
                                          </p:spTgt>
                                        </p:tgtEl>
                                        <p:attrNameLst>
                                          <p:attrName>ppt_x</p:attrName>
                                        </p:attrNameLst>
                                      </p:cBhvr>
                                      <p:tavLst>
                                        <p:tav tm="0">
                                          <p:val>
                                            <p:strVal val="0-#ppt_w/2"/>
                                          </p:val>
                                        </p:tav>
                                        <p:tav tm="100000">
                                          <p:val>
                                            <p:strVal val="#ppt_x"/>
                                          </p:val>
                                        </p:tav>
                                      </p:tavLst>
                                    </p:anim>
                                    <p:anim calcmode="lin" valueType="num">
                                      <p:cBhvr>
                                        <p:cTn id="24" dur="500" fill="hold"/>
                                        <p:tgtEl>
                                          <p:spTgt spid="316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2" nodeType="clickEffect">
                                  <p:stCondLst>
                                    <p:cond delay="0"/>
                                  </p:stCondLst>
                                  <p:iterate>
                                    <p:tmAbs val="0"/>
                                  </p:iterate>
                                  <p:childTnLst>
                                    <p:set>
                                      <p:cBhvr>
                                        <p:cTn id="28" fill="hold"/>
                                        <p:tgtEl>
                                          <p:spTgt spid="3168"/>
                                        </p:tgtEl>
                                        <p:attrNameLst>
                                          <p:attrName>style.visibility</p:attrName>
                                        </p:attrNameLst>
                                      </p:cBhvr>
                                      <p:to>
                                        <p:strVal val="visible"/>
                                      </p:to>
                                    </p:set>
                                    <p:anim calcmode="lin" valueType="num">
                                      <p:cBhvr>
                                        <p:cTn id="29" dur="500" fill="hold"/>
                                        <p:tgtEl>
                                          <p:spTgt spid="3168"/>
                                        </p:tgtEl>
                                        <p:attrNameLst>
                                          <p:attrName>ppt_w</p:attrName>
                                        </p:attrNameLst>
                                      </p:cBhvr>
                                      <p:tavLst>
                                        <p:tav tm="0">
                                          <p:val>
                                            <p:fltVal val="0"/>
                                          </p:val>
                                        </p:tav>
                                        <p:tav tm="100000">
                                          <p:val>
                                            <p:strVal val="#ppt_w"/>
                                          </p:val>
                                        </p:tav>
                                      </p:tavLst>
                                    </p:anim>
                                    <p:anim calcmode="lin" valueType="num">
                                      <p:cBhvr>
                                        <p:cTn id="30" dur="500" fill="hold"/>
                                        <p:tgtEl>
                                          <p:spTgt spid="316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6" grpId="1" build="p" animBg="1" advAuto="0"/>
      <p:bldP spid="3168" grpId="2" animBg="1" advAuto="0"/>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170" name="Rectangle 2"/>
          <p:cNvSpPr txBox="1">
            <a:spLocks noGrp="1"/>
          </p:cNvSpPr>
          <p:nvPr>
            <p:ph type="title"/>
          </p:nvPr>
        </p:nvSpPr>
        <p:spPr>
          <a:xfrm>
            <a:off x="590550" y="0"/>
            <a:ext cx="11010901" cy="625576"/>
          </a:xfrm>
          <a:prstGeom prst="rect">
            <a:avLst/>
          </a:prstGeom>
        </p:spPr>
        <p:txBody>
          <a:bodyPr>
            <a:normAutofit fontScale="90000"/>
          </a:bodyPr>
          <a:lstStyle>
            <a:lvl1pPr algn="ctr" defTabSz="813816">
              <a:defRPr sz="3204">
                <a:solidFill>
                  <a:srgbClr val="FFC000"/>
                </a:solidFill>
                <a:latin typeface="Lucida Bright"/>
                <a:ea typeface="Lucida Bright"/>
                <a:cs typeface="Lucida Bright"/>
                <a:sym typeface="Lucida Bright"/>
              </a:defRPr>
            </a:lvl1pPr>
          </a:lstStyle>
          <a:p>
            <a:r>
              <a:rPr dirty="0">
                <a:solidFill>
                  <a:srgbClr val="FFFF00"/>
                </a:solidFill>
              </a:rPr>
              <a:t>EZEKIEL’S ESCHATOLOGY </a:t>
            </a:r>
            <a:r>
              <a:rPr dirty="0"/>
              <a:t>/ ESCATOLOGÍA DE EZEQUIEL</a:t>
            </a:r>
          </a:p>
        </p:txBody>
      </p:sp>
      <p:sp>
        <p:nvSpPr>
          <p:cNvPr id="3171" name="Rectangle 3"/>
          <p:cNvSpPr txBox="1">
            <a:spLocks noGrp="1"/>
          </p:cNvSpPr>
          <p:nvPr>
            <p:ph type="body" sz="half" idx="1"/>
          </p:nvPr>
        </p:nvSpPr>
        <p:spPr>
          <a:xfrm>
            <a:off x="721658" y="760180"/>
            <a:ext cx="5181601" cy="6097819"/>
          </a:xfrm>
          <a:prstGeom prst="rect">
            <a:avLst/>
          </a:prstGeom>
        </p:spPr>
        <p:txBody>
          <a:bodyPr>
            <a:normAutofit lnSpcReduction="10000"/>
          </a:bodyPr>
          <a:lstStyle/>
          <a:p>
            <a:pPr marL="189737" indent="-189737" defTabSz="758951">
              <a:lnSpc>
                <a:spcPct val="81000"/>
              </a:lnSpc>
              <a:spcBef>
                <a:spcPts val="800"/>
              </a:spcBef>
              <a:buSzTx/>
              <a:buNone/>
              <a:defRPr sz="1826" b="1">
                <a:solidFill>
                  <a:srgbClr val="FFFF00"/>
                </a:solidFill>
                <a:latin typeface="Gill Sans MT Ext Condensed Bold"/>
                <a:ea typeface="Gill Sans MT Ext Condensed Bold"/>
                <a:cs typeface="Gill Sans MT Ext Condensed Bold"/>
                <a:sym typeface="Gill Sans MT Ext Condensed Bold"/>
              </a:defRPr>
            </a:pPr>
            <a:r>
              <a:rPr sz="2400" dirty="0"/>
              <a:t>GOD, THE GOOD SHEPHERD (34) /</a:t>
            </a:r>
            <a:r>
              <a:rPr sz="2400" dirty="0">
                <a:solidFill>
                  <a:srgbClr val="FFC000"/>
                </a:solidFill>
              </a:rPr>
              <a:t> DIOS, EL BUEN PASTOR (34)</a:t>
            </a:r>
          </a:p>
          <a:p>
            <a:pPr marL="189737" indent="-189737" defTabSz="758951">
              <a:lnSpc>
                <a:spcPct val="81000"/>
              </a:lnSpc>
              <a:spcBef>
                <a:spcPts val="800"/>
              </a:spcBef>
              <a:defRPr sz="1494" i="1">
                <a:solidFill>
                  <a:srgbClr val="FFFFFF"/>
                </a:solidFill>
                <a:latin typeface="Arial Narrow"/>
                <a:ea typeface="Arial Narrow"/>
                <a:cs typeface="Arial Narrow"/>
                <a:sym typeface="Arial Narrow"/>
              </a:defRPr>
            </a:pPr>
            <a:r>
              <a:rPr sz="2000" dirty="0"/>
              <a:t>Covenant of peace / </a:t>
            </a:r>
            <a:r>
              <a:rPr sz="2000" dirty="0" err="1">
                <a:solidFill>
                  <a:srgbClr val="FFC000"/>
                </a:solidFill>
              </a:rPr>
              <a:t>Pacto</a:t>
            </a:r>
            <a:r>
              <a:rPr sz="2000" dirty="0">
                <a:solidFill>
                  <a:srgbClr val="FFC000"/>
                </a:solidFill>
              </a:rPr>
              <a:t> de </a:t>
            </a:r>
            <a:r>
              <a:rPr sz="2000" dirty="0" err="1">
                <a:solidFill>
                  <a:srgbClr val="FFC000"/>
                </a:solidFill>
              </a:rPr>
              <a:t>paz</a:t>
            </a:r>
            <a:endParaRPr sz="2000" dirty="0">
              <a:solidFill>
                <a:srgbClr val="FFC000"/>
              </a:solidFill>
            </a:endParaRPr>
          </a:p>
          <a:p>
            <a:pPr marL="189737" indent="-189737" defTabSz="758951">
              <a:lnSpc>
                <a:spcPct val="81000"/>
              </a:lnSpc>
              <a:spcBef>
                <a:spcPts val="800"/>
              </a:spcBef>
              <a:defRPr sz="1494" i="1">
                <a:solidFill>
                  <a:srgbClr val="FFFFFF"/>
                </a:solidFill>
                <a:latin typeface="Arial Narrow"/>
                <a:ea typeface="Arial Narrow"/>
                <a:cs typeface="Arial Narrow"/>
                <a:sym typeface="Arial Narrow"/>
              </a:defRPr>
            </a:pPr>
            <a:r>
              <a:rPr sz="2000" dirty="0"/>
              <a:t>Binding up the injured / </a:t>
            </a:r>
            <a:r>
              <a:rPr sz="2000" dirty="0" err="1">
                <a:solidFill>
                  <a:srgbClr val="FFC000"/>
                </a:solidFill>
              </a:rPr>
              <a:t>Atando</a:t>
            </a:r>
            <a:r>
              <a:rPr sz="2000" dirty="0">
                <a:solidFill>
                  <a:srgbClr val="FFC000"/>
                </a:solidFill>
              </a:rPr>
              <a:t> a </a:t>
            </a:r>
            <a:r>
              <a:rPr sz="2000" dirty="0" err="1">
                <a:solidFill>
                  <a:srgbClr val="FFC000"/>
                </a:solidFill>
              </a:rPr>
              <a:t>los</a:t>
            </a:r>
            <a:r>
              <a:rPr sz="2000" dirty="0">
                <a:solidFill>
                  <a:srgbClr val="FFC000"/>
                </a:solidFill>
              </a:rPr>
              <a:t> </a:t>
            </a:r>
            <a:r>
              <a:rPr sz="2000" dirty="0" err="1">
                <a:solidFill>
                  <a:srgbClr val="FFC000"/>
                </a:solidFill>
              </a:rPr>
              <a:t>heridos</a:t>
            </a:r>
            <a:endParaRPr sz="2000" dirty="0">
              <a:solidFill>
                <a:srgbClr val="FFC000"/>
              </a:solidFill>
            </a:endParaRPr>
          </a:p>
          <a:p>
            <a:pPr marL="189737" indent="-189737" defTabSz="758951">
              <a:lnSpc>
                <a:spcPct val="81000"/>
              </a:lnSpc>
              <a:spcBef>
                <a:spcPts val="800"/>
              </a:spcBef>
              <a:defRPr sz="1494" i="1">
                <a:solidFill>
                  <a:srgbClr val="FFFFFF"/>
                </a:solidFill>
                <a:latin typeface="Arial Narrow"/>
                <a:ea typeface="Arial Narrow"/>
                <a:cs typeface="Arial Narrow"/>
                <a:sym typeface="Arial Narrow"/>
              </a:defRPr>
            </a:pPr>
            <a:r>
              <a:rPr sz="2000" dirty="0"/>
              <a:t>Judgment between sheep &amp; goats / </a:t>
            </a:r>
            <a:r>
              <a:rPr sz="2000" dirty="0" err="1">
                <a:solidFill>
                  <a:srgbClr val="FFC000"/>
                </a:solidFill>
              </a:rPr>
              <a:t>Juicio</a:t>
            </a:r>
            <a:r>
              <a:rPr sz="2000" dirty="0">
                <a:solidFill>
                  <a:srgbClr val="FFC000"/>
                </a:solidFill>
              </a:rPr>
              <a:t> entre </a:t>
            </a:r>
            <a:r>
              <a:rPr sz="2000" dirty="0" err="1">
                <a:solidFill>
                  <a:srgbClr val="FFC000"/>
                </a:solidFill>
              </a:rPr>
              <a:t>ovejas</a:t>
            </a:r>
            <a:r>
              <a:rPr sz="2000" dirty="0">
                <a:solidFill>
                  <a:srgbClr val="FFC000"/>
                </a:solidFill>
              </a:rPr>
              <a:t> y </a:t>
            </a:r>
            <a:r>
              <a:rPr sz="2000" dirty="0" err="1">
                <a:solidFill>
                  <a:srgbClr val="FFC000"/>
                </a:solidFill>
              </a:rPr>
              <a:t>cabras</a:t>
            </a:r>
            <a:endParaRPr sz="2000" dirty="0">
              <a:solidFill>
                <a:srgbClr val="FFC000"/>
              </a:solidFill>
            </a:endParaRPr>
          </a:p>
          <a:p>
            <a:pPr marL="189737" indent="-189737" defTabSz="758951">
              <a:lnSpc>
                <a:spcPct val="81000"/>
              </a:lnSpc>
              <a:spcBef>
                <a:spcPts val="800"/>
              </a:spcBef>
              <a:buSzTx/>
              <a:buNone/>
              <a:defRPr sz="1826" b="1">
                <a:solidFill>
                  <a:srgbClr val="FFFF00"/>
                </a:solidFill>
                <a:latin typeface="Gill Sans MT Ext Condensed Bold"/>
                <a:ea typeface="Gill Sans MT Ext Condensed Bold"/>
                <a:cs typeface="Gill Sans MT Ext Condensed Bold"/>
                <a:sym typeface="Gill Sans MT Ext Condensed Bold"/>
              </a:defRPr>
            </a:pPr>
            <a:r>
              <a:rPr sz="2400" dirty="0"/>
              <a:t>BLESSING ON THE MOUNTAINS OF ISRAEL (36) / </a:t>
            </a:r>
            <a:r>
              <a:rPr sz="2400" dirty="0">
                <a:solidFill>
                  <a:srgbClr val="FFC000"/>
                </a:solidFill>
              </a:rPr>
              <a:t>BENDICIÓN EN LAS MONTAÑAS DE ISRAEL (36)</a:t>
            </a:r>
          </a:p>
          <a:p>
            <a:pPr marL="189737" indent="-189737" defTabSz="758951">
              <a:lnSpc>
                <a:spcPct val="81000"/>
              </a:lnSpc>
              <a:spcBef>
                <a:spcPts val="800"/>
              </a:spcBef>
              <a:defRPr sz="1494" i="1">
                <a:solidFill>
                  <a:srgbClr val="FFFFFF"/>
                </a:solidFill>
                <a:latin typeface="Arial Narrow"/>
                <a:ea typeface="Arial Narrow"/>
                <a:cs typeface="Arial Narrow"/>
                <a:sym typeface="Arial Narrow"/>
              </a:defRPr>
            </a:pPr>
            <a:r>
              <a:rPr sz="2000" dirty="0"/>
              <a:t>Regathering of Israel / </a:t>
            </a:r>
            <a:r>
              <a:rPr sz="2000" dirty="0" err="1">
                <a:solidFill>
                  <a:srgbClr val="FFC000"/>
                </a:solidFill>
              </a:rPr>
              <a:t>Reunión</a:t>
            </a:r>
            <a:r>
              <a:rPr sz="2000" dirty="0">
                <a:solidFill>
                  <a:srgbClr val="FFC000"/>
                </a:solidFill>
              </a:rPr>
              <a:t> de Israel</a:t>
            </a:r>
          </a:p>
          <a:p>
            <a:pPr marL="189737" indent="-189737" defTabSz="758951">
              <a:lnSpc>
                <a:spcPct val="81000"/>
              </a:lnSpc>
              <a:spcBef>
                <a:spcPts val="800"/>
              </a:spcBef>
              <a:defRPr sz="1494" i="1">
                <a:solidFill>
                  <a:srgbClr val="FFFFFF"/>
                </a:solidFill>
                <a:latin typeface="Arial Narrow"/>
                <a:ea typeface="Arial Narrow"/>
                <a:cs typeface="Arial Narrow"/>
                <a:sym typeface="Arial Narrow"/>
              </a:defRPr>
            </a:pPr>
            <a:r>
              <a:rPr sz="2000" dirty="0">
                <a:solidFill>
                  <a:schemeClr val="bg1"/>
                </a:solidFill>
              </a:rPr>
              <a:t>Cleansing from sin / </a:t>
            </a:r>
            <a:r>
              <a:rPr sz="2000" dirty="0" err="1">
                <a:solidFill>
                  <a:srgbClr val="FFC000"/>
                </a:solidFill>
              </a:rPr>
              <a:t>Limpieza</a:t>
            </a:r>
            <a:r>
              <a:rPr sz="2000" dirty="0">
                <a:solidFill>
                  <a:srgbClr val="FFC000"/>
                </a:solidFill>
              </a:rPr>
              <a:t> del </a:t>
            </a:r>
            <a:r>
              <a:rPr sz="2000" dirty="0" err="1">
                <a:solidFill>
                  <a:srgbClr val="FFC000"/>
                </a:solidFill>
              </a:rPr>
              <a:t>pecado</a:t>
            </a:r>
            <a:endParaRPr sz="2000" dirty="0">
              <a:solidFill>
                <a:srgbClr val="FFC000"/>
              </a:solidFill>
            </a:endParaRPr>
          </a:p>
          <a:p>
            <a:pPr marL="189737" indent="-189737" defTabSz="758951">
              <a:lnSpc>
                <a:spcPct val="81000"/>
              </a:lnSpc>
              <a:spcBef>
                <a:spcPts val="800"/>
              </a:spcBef>
              <a:defRPr sz="1494" i="1">
                <a:solidFill>
                  <a:srgbClr val="FFFFFF"/>
                </a:solidFill>
                <a:latin typeface="Arial Narrow"/>
                <a:ea typeface="Arial Narrow"/>
                <a:cs typeface="Arial Narrow"/>
                <a:sym typeface="Arial Narrow"/>
              </a:defRPr>
            </a:pPr>
            <a:r>
              <a:rPr sz="2000" dirty="0"/>
              <a:t>Gift of the Holy Spirit / </a:t>
            </a:r>
            <a:r>
              <a:rPr sz="2000" dirty="0">
                <a:solidFill>
                  <a:srgbClr val="FFC000"/>
                </a:solidFill>
              </a:rPr>
              <a:t>Don del </a:t>
            </a:r>
            <a:r>
              <a:rPr sz="2000" dirty="0" err="1">
                <a:solidFill>
                  <a:srgbClr val="FFC000"/>
                </a:solidFill>
              </a:rPr>
              <a:t>Espíritu</a:t>
            </a:r>
            <a:r>
              <a:rPr sz="2000" dirty="0">
                <a:solidFill>
                  <a:srgbClr val="FFC000"/>
                </a:solidFill>
              </a:rPr>
              <a:t> Santo</a:t>
            </a:r>
          </a:p>
          <a:p>
            <a:pPr marL="189737" indent="-189737" defTabSz="758951">
              <a:lnSpc>
                <a:spcPct val="81000"/>
              </a:lnSpc>
              <a:spcBef>
                <a:spcPts val="800"/>
              </a:spcBef>
              <a:defRPr sz="1494" i="1">
                <a:solidFill>
                  <a:srgbClr val="FFFFFF"/>
                </a:solidFill>
                <a:latin typeface="Arial Narrow"/>
                <a:ea typeface="Arial Narrow"/>
                <a:cs typeface="Arial Narrow"/>
                <a:sym typeface="Arial Narrow"/>
              </a:defRPr>
            </a:pPr>
            <a:r>
              <a:rPr sz="2000" dirty="0"/>
              <a:t>Bounty of the land / </a:t>
            </a:r>
            <a:r>
              <a:rPr sz="2000" dirty="0" err="1">
                <a:solidFill>
                  <a:srgbClr val="FFC000"/>
                </a:solidFill>
              </a:rPr>
              <a:t>Recompensa</a:t>
            </a:r>
            <a:r>
              <a:rPr sz="2000" dirty="0">
                <a:solidFill>
                  <a:srgbClr val="FFC000"/>
                </a:solidFill>
              </a:rPr>
              <a:t> de la tierra</a:t>
            </a:r>
          </a:p>
          <a:p>
            <a:pPr marL="189737" indent="-189737" defTabSz="758951">
              <a:lnSpc>
                <a:spcPct val="81000"/>
              </a:lnSpc>
              <a:spcBef>
                <a:spcPts val="800"/>
              </a:spcBef>
              <a:buSzTx/>
              <a:buNone/>
              <a:defRPr sz="1826" b="1">
                <a:solidFill>
                  <a:srgbClr val="FFFF00"/>
                </a:solidFill>
                <a:latin typeface="Gill Sans MT Ext Condensed Bold"/>
                <a:ea typeface="Gill Sans MT Ext Condensed Bold"/>
                <a:cs typeface="Gill Sans MT Ext Condensed Bold"/>
                <a:sym typeface="Gill Sans MT Ext Condensed Bold"/>
              </a:defRPr>
            </a:pPr>
            <a:r>
              <a:rPr sz="2400" dirty="0"/>
              <a:t>VISION OF DRY BONES (37) / </a:t>
            </a:r>
            <a:r>
              <a:rPr sz="2400" dirty="0">
                <a:solidFill>
                  <a:srgbClr val="FFC000"/>
                </a:solidFill>
              </a:rPr>
              <a:t>VISIÓN DE LOS HUESOS SECOS (37)</a:t>
            </a:r>
          </a:p>
          <a:p>
            <a:pPr marL="189737" indent="-189737" defTabSz="758951">
              <a:lnSpc>
                <a:spcPct val="81000"/>
              </a:lnSpc>
              <a:spcBef>
                <a:spcPts val="800"/>
              </a:spcBef>
              <a:defRPr sz="1494" i="1">
                <a:solidFill>
                  <a:srgbClr val="FFFFFF"/>
                </a:solidFill>
                <a:latin typeface="Arial Narrow"/>
                <a:ea typeface="Arial Narrow"/>
                <a:cs typeface="Arial Narrow"/>
                <a:sym typeface="Arial Narrow"/>
              </a:defRPr>
            </a:pPr>
            <a:r>
              <a:rPr sz="2000" dirty="0"/>
              <a:t>Restoration of Israel / </a:t>
            </a:r>
            <a:r>
              <a:rPr sz="2000" dirty="0" err="1">
                <a:solidFill>
                  <a:srgbClr val="FFC000"/>
                </a:solidFill>
              </a:rPr>
              <a:t>Restauración</a:t>
            </a:r>
            <a:r>
              <a:rPr sz="2000" dirty="0">
                <a:solidFill>
                  <a:srgbClr val="FFC000"/>
                </a:solidFill>
              </a:rPr>
              <a:t> de Israel</a:t>
            </a:r>
          </a:p>
          <a:p>
            <a:pPr marL="189737" indent="-189737" defTabSz="758951">
              <a:lnSpc>
                <a:spcPct val="81000"/>
              </a:lnSpc>
              <a:spcBef>
                <a:spcPts val="800"/>
              </a:spcBef>
              <a:defRPr sz="1494" i="1">
                <a:solidFill>
                  <a:srgbClr val="FFFFFF"/>
                </a:solidFill>
                <a:latin typeface="Arial Narrow"/>
                <a:ea typeface="Arial Narrow"/>
                <a:cs typeface="Arial Narrow"/>
                <a:sym typeface="Arial Narrow"/>
              </a:defRPr>
            </a:pPr>
            <a:r>
              <a:rPr sz="2000" dirty="0"/>
              <a:t>Gift of the Holy Spirit / </a:t>
            </a:r>
            <a:r>
              <a:rPr sz="2000" dirty="0">
                <a:solidFill>
                  <a:srgbClr val="FFC000"/>
                </a:solidFill>
              </a:rPr>
              <a:t>Don del </a:t>
            </a:r>
            <a:r>
              <a:rPr sz="2000" dirty="0" err="1">
                <a:solidFill>
                  <a:srgbClr val="FFC000"/>
                </a:solidFill>
              </a:rPr>
              <a:t>Espíritu</a:t>
            </a:r>
            <a:r>
              <a:rPr sz="2000" dirty="0">
                <a:solidFill>
                  <a:srgbClr val="FFC000"/>
                </a:solidFill>
              </a:rPr>
              <a:t> Santo</a:t>
            </a:r>
          </a:p>
          <a:p>
            <a:pPr marL="189737" indent="-189737" defTabSz="758951">
              <a:lnSpc>
                <a:spcPct val="81000"/>
              </a:lnSpc>
              <a:spcBef>
                <a:spcPts val="800"/>
              </a:spcBef>
              <a:defRPr sz="1494" i="1">
                <a:solidFill>
                  <a:srgbClr val="FFFFFF"/>
                </a:solidFill>
                <a:latin typeface="Arial Narrow"/>
                <a:ea typeface="Arial Narrow"/>
                <a:cs typeface="Arial Narrow"/>
                <a:sym typeface="Arial Narrow"/>
              </a:defRPr>
            </a:pPr>
            <a:r>
              <a:rPr sz="2000" dirty="0"/>
              <a:t>United nation, north &amp; south / </a:t>
            </a:r>
            <a:r>
              <a:rPr sz="2000" dirty="0" err="1">
                <a:solidFill>
                  <a:srgbClr val="FFC000"/>
                </a:solidFill>
              </a:rPr>
              <a:t>Naciones</a:t>
            </a:r>
            <a:r>
              <a:rPr sz="2000" dirty="0">
                <a:solidFill>
                  <a:srgbClr val="FFC000"/>
                </a:solidFill>
              </a:rPr>
              <a:t> </a:t>
            </a:r>
            <a:r>
              <a:rPr sz="2000" dirty="0" err="1">
                <a:solidFill>
                  <a:srgbClr val="FFC000"/>
                </a:solidFill>
              </a:rPr>
              <a:t>Unidas</a:t>
            </a:r>
            <a:r>
              <a:rPr sz="2000" dirty="0">
                <a:solidFill>
                  <a:srgbClr val="FFC000"/>
                </a:solidFill>
              </a:rPr>
              <a:t>, </a:t>
            </a:r>
            <a:r>
              <a:rPr sz="2000" dirty="0" err="1">
                <a:solidFill>
                  <a:srgbClr val="FFC000"/>
                </a:solidFill>
              </a:rPr>
              <a:t>norte</a:t>
            </a:r>
            <a:r>
              <a:rPr sz="2000" dirty="0">
                <a:solidFill>
                  <a:srgbClr val="FFC000"/>
                </a:solidFill>
              </a:rPr>
              <a:t> y sur</a:t>
            </a:r>
          </a:p>
          <a:p>
            <a:pPr marL="189737" indent="-189737" defTabSz="758951">
              <a:lnSpc>
                <a:spcPct val="81000"/>
              </a:lnSpc>
              <a:spcBef>
                <a:spcPts val="800"/>
              </a:spcBef>
              <a:defRPr sz="1494" i="1">
                <a:solidFill>
                  <a:srgbClr val="FFFFFF"/>
                </a:solidFill>
                <a:latin typeface="Arial Narrow"/>
                <a:ea typeface="Arial Narrow"/>
                <a:cs typeface="Arial Narrow"/>
                <a:sym typeface="Arial Narrow"/>
              </a:defRPr>
            </a:pPr>
            <a:r>
              <a:rPr sz="2000" dirty="0"/>
              <a:t>One Davidic king / </a:t>
            </a:r>
            <a:r>
              <a:rPr sz="2000" dirty="0">
                <a:solidFill>
                  <a:srgbClr val="FFC000"/>
                </a:solidFill>
              </a:rPr>
              <a:t>Un </a:t>
            </a:r>
            <a:r>
              <a:rPr sz="2000" dirty="0" err="1">
                <a:solidFill>
                  <a:srgbClr val="FFC000"/>
                </a:solidFill>
              </a:rPr>
              <a:t>rey</a:t>
            </a:r>
            <a:r>
              <a:rPr sz="2000" dirty="0">
                <a:solidFill>
                  <a:srgbClr val="FFC000"/>
                </a:solidFill>
              </a:rPr>
              <a:t> </a:t>
            </a:r>
            <a:r>
              <a:rPr sz="2000" dirty="0" err="1">
                <a:solidFill>
                  <a:srgbClr val="FFC000"/>
                </a:solidFill>
              </a:rPr>
              <a:t>Davidico</a:t>
            </a:r>
            <a:endParaRPr sz="2000" dirty="0">
              <a:solidFill>
                <a:srgbClr val="FFC000"/>
              </a:solidFill>
            </a:endParaRPr>
          </a:p>
          <a:p>
            <a:pPr marL="189737" indent="-189737" defTabSz="758951">
              <a:lnSpc>
                <a:spcPct val="81000"/>
              </a:lnSpc>
              <a:spcBef>
                <a:spcPts val="800"/>
              </a:spcBef>
              <a:defRPr sz="1494" i="1">
                <a:solidFill>
                  <a:srgbClr val="FFFFFF"/>
                </a:solidFill>
                <a:latin typeface="Arial Narrow"/>
                <a:ea typeface="Arial Narrow"/>
                <a:cs typeface="Arial Narrow"/>
                <a:sym typeface="Arial Narrow"/>
              </a:defRPr>
            </a:pPr>
            <a:r>
              <a:rPr sz="2000" dirty="0"/>
              <a:t>Covenant of peace / </a:t>
            </a:r>
            <a:r>
              <a:rPr sz="2000" dirty="0" err="1"/>
              <a:t>Pacto</a:t>
            </a:r>
            <a:r>
              <a:rPr sz="2000" dirty="0"/>
              <a:t> de </a:t>
            </a:r>
            <a:r>
              <a:rPr sz="2000" dirty="0" err="1"/>
              <a:t>paz</a:t>
            </a:r>
            <a:endParaRPr sz="2000" dirty="0"/>
          </a:p>
        </p:txBody>
      </p:sp>
      <p:sp>
        <p:nvSpPr>
          <p:cNvPr id="3172" name="Rectangle 4"/>
          <p:cNvSpPr txBox="1"/>
          <p:nvPr/>
        </p:nvSpPr>
        <p:spPr>
          <a:xfrm>
            <a:off x="6034367" y="720750"/>
            <a:ext cx="5687210" cy="5867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marL="196596" indent="-196596" algn="l" defTabSz="786384">
              <a:lnSpc>
                <a:spcPct val="81000"/>
              </a:lnSpc>
              <a:spcBef>
                <a:spcPts val="800"/>
              </a:spcBef>
              <a:defRPr sz="1892" b="1">
                <a:solidFill>
                  <a:srgbClr val="FFFF00"/>
                </a:solidFill>
                <a:latin typeface="Gill Sans MT Ext Condensed Bold"/>
                <a:ea typeface="Gill Sans MT Ext Condensed Bold"/>
                <a:cs typeface="Gill Sans MT Ext Condensed Bold"/>
                <a:sym typeface="Gill Sans MT Ext Condensed Bold"/>
              </a:defRPr>
            </a:pPr>
            <a:r>
              <a:rPr sz="2400" dirty="0"/>
              <a:t>BATTLE OF GOG AND MAGOG (38-39) / </a:t>
            </a:r>
            <a:r>
              <a:rPr sz="2400" dirty="0">
                <a:solidFill>
                  <a:srgbClr val="FFC000"/>
                </a:solidFill>
              </a:rPr>
              <a:t>BATALLA DE GOG Y MAGOG (38-39)</a:t>
            </a:r>
            <a:endParaRPr sz="2400" dirty="0">
              <a:solidFill>
                <a:srgbClr val="FFC000"/>
              </a:solidFill>
              <a:latin typeface="Calibri"/>
              <a:ea typeface="Calibri"/>
              <a:cs typeface="Calibri"/>
              <a:sym typeface="Calibri"/>
            </a:endParaRPr>
          </a:p>
          <a:p>
            <a:pPr marL="196596" indent="-196596" algn="l" defTabSz="786384">
              <a:lnSpc>
                <a:spcPct val="81000"/>
              </a:lnSpc>
              <a:spcBef>
                <a:spcPts val="800"/>
              </a:spcBef>
              <a:buSzPct val="100000"/>
              <a:buFont typeface="Arial"/>
              <a:buChar char="•"/>
              <a:defRPr sz="1548" i="1">
                <a:solidFill>
                  <a:srgbClr val="FFFFFF"/>
                </a:solidFill>
                <a:latin typeface="Arial Narrow"/>
                <a:ea typeface="Arial Narrow"/>
                <a:cs typeface="Arial Narrow"/>
                <a:sym typeface="Arial Narrow"/>
              </a:defRPr>
            </a:pPr>
            <a:r>
              <a:rPr sz="2000" dirty="0"/>
              <a:t>Enemies arrayed against Israel / </a:t>
            </a:r>
            <a:r>
              <a:rPr sz="2000" dirty="0" err="1">
                <a:solidFill>
                  <a:srgbClr val="FFC000"/>
                </a:solidFill>
              </a:rPr>
              <a:t>Enemigos</a:t>
            </a:r>
            <a:r>
              <a:rPr sz="2000" dirty="0">
                <a:solidFill>
                  <a:srgbClr val="FFC000"/>
                </a:solidFill>
              </a:rPr>
              <a:t> </a:t>
            </a:r>
            <a:r>
              <a:rPr sz="2000" dirty="0" err="1">
                <a:solidFill>
                  <a:srgbClr val="FFC000"/>
                </a:solidFill>
              </a:rPr>
              <a:t>dispuestos</a:t>
            </a:r>
            <a:r>
              <a:rPr sz="2000" dirty="0">
                <a:solidFill>
                  <a:srgbClr val="FFC000"/>
                </a:solidFill>
              </a:rPr>
              <a:t> contra Israel</a:t>
            </a:r>
            <a:endParaRPr sz="2000" dirty="0">
              <a:solidFill>
                <a:srgbClr val="FFC000"/>
              </a:solidFill>
              <a:latin typeface="Calibri"/>
              <a:ea typeface="Calibri"/>
              <a:cs typeface="Calibri"/>
              <a:sym typeface="Calibri"/>
            </a:endParaRPr>
          </a:p>
          <a:p>
            <a:pPr marL="196596" indent="-196596" algn="l" defTabSz="786384">
              <a:lnSpc>
                <a:spcPct val="81000"/>
              </a:lnSpc>
              <a:spcBef>
                <a:spcPts val="800"/>
              </a:spcBef>
              <a:buSzPct val="100000"/>
              <a:buFont typeface="Arial"/>
              <a:buChar char="•"/>
              <a:defRPr sz="1548" i="1">
                <a:solidFill>
                  <a:srgbClr val="FFFFFF"/>
                </a:solidFill>
                <a:latin typeface="Arial Narrow"/>
                <a:ea typeface="Arial Narrow"/>
                <a:cs typeface="Arial Narrow"/>
                <a:sym typeface="Arial Narrow"/>
              </a:defRPr>
            </a:pPr>
            <a:r>
              <a:rPr sz="2000" dirty="0"/>
              <a:t>Divine judgment on Gog by earthquake, plague, hail, rain &amp; brimstone / </a:t>
            </a:r>
            <a:r>
              <a:rPr sz="2000" dirty="0" err="1">
                <a:solidFill>
                  <a:srgbClr val="FFC000"/>
                </a:solidFill>
              </a:rPr>
              <a:t>Juicio</a:t>
            </a:r>
            <a:r>
              <a:rPr sz="2000" dirty="0">
                <a:solidFill>
                  <a:srgbClr val="FFC000"/>
                </a:solidFill>
              </a:rPr>
              <a:t> </a:t>
            </a:r>
            <a:r>
              <a:rPr sz="2000" dirty="0" err="1">
                <a:solidFill>
                  <a:srgbClr val="FFC000"/>
                </a:solidFill>
              </a:rPr>
              <a:t>divino</a:t>
            </a:r>
            <a:r>
              <a:rPr sz="2000" dirty="0">
                <a:solidFill>
                  <a:srgbClr val="FFC000"/>
                </a:solidFill>
              </a:rPr>
              <a:t> </a:t>
            </a:r>
            <a:r>
              <a:rPr sz="2000" dirty="0" err="1">
                <a:solidFill>
                  <a:srgbClr val="FFC000"/>
                </a:solidFill>
              </a:rPr>
              <a:t>sobre</a:t>
            </a:r>
            <a:r>
              <a:rPr sz="2000" dirty="0">
                <a:solidFill>
                  <a:srgbClr val="FFC000"/>
                </a:solidFill>
              </a:rPr>
              <a:t> Gog </a:t>
            </a:r>
            <a:r>
              <a:rPr sz="2000" dirty="0" err="1">
                <a:solidFill>
                  <a:srgbClr val="FFC000"/>
                </a:solidFill>
              </a:rPr>
              <a:t>por</a:t>
            </a:r>
            <a:r>
              <a:rPr sz="2000" dirty="0">
                <a:solidFill>
                  <a:srgbClr val="FFC000"/>
                </a:solidFill>
              </a:rPr>
              <a:t> </a:t>
            </a:r>
            <a:r>
              <a:rPr sz="2000" dirty="0" err="1">
                <a:solidFill>
                  <a:srgbClr val="FFC000"/>
                </a:solidFill>
              </a:rPr>
              <a:t>terremoto</a:t>
            </a:r>
            <a:r>
              <a:rPr sz="2000" dirty="0">
                <a:solidFill>
                  <a:srgbClr val="FFC000"/>
                </a:solidFill>
              </a:rPr>
              <a:t>, </a:t>
            </a:r>
            <a:r>
              <a:rPr sz="2000" dirty="0" err="1">
                <a:solidFill>
                  <a:srgbClr val="FFC000"/>
                </a:solidFill>
              </a:rPr>
              <a:t>plaga</a:t>
            </a:r>
            <a:r>
              <a:rPr sz="2000" dirty="0">
                <a:solidFill>
                  <a:srgbClr val="FFC000"/>
                </a:solidFill>
              </a:rPr>
              <a:t>, </a:t>
            </a:r>
            <a:r>
              <a:rPr sz="2000" dirty="0" err="1">
                <a:solidFill>
                  <a:srgbClr val="FFC000"/>
                </a:solidFill>
              </a:rPr>
              <a:t>granizo</a:t>
            </a:r>
            <a:r>
              <a:rPr sz="2000" dirty="0">
                <a:solidFill>
                  <a:srgbClr val="FFC000"/>
                </a:solidFill>
              </a:rPr>
              <a:t>, </a:t>
            </a:r>
            <a:r>
              <a:rPr sz="2000" dirty="0" err="1">
                <a:solidFill>
                  <a:srgbClr val="FFC000"/>
                </a:solidFill>
              </a:rPr>
              <a:t>lluvia</a:t>
            </a:r>
            <a:r>
              <a:rPr sz="2000" dirty="0">
                <a:solidFill>
                  <a:srgbClr val="FFC000"/>
                </a:solidFill>
              </a:rPr>
              <a:t> y alima</a:t>
            </a:r>
            <a:endParaRPr sz="2000" dirty="0">
              <a:solidFill>
                <a:srgbClr val="FFC000"/>
              </a:solidFill>
              <a:latin typeface="Calibri"/>
              <a:ea typeface="Calibri"/>
              <a:cs typeface="Calibri"/>
              <a:sym typeface="Calibri"/>
            </a:endParaRPr>
          </a:p>
          <a:p>
            <a:pPr marL="196596" indent="-196596" algn="l" defTabSz="786384">
              <a:lnSpc>
                <a:spcPct val="81000"/>
              </a:lnSpc>
              <a:spcBef>
                <a:spcPts val="800"/>
              </a:spcBef>
              <a:buSzPct val="100000"/>
              <a:buFont typeface="Arial"/>
              <a:buChar char="•"/>
              <a:defRPr sz="1548" i="1">
                <a:solidFill>
                  <a:srgbClr val="FFFFFF"/>
                </a:solidFill>
                <a:latin typeface="Arial Narrow"/>
                <a:ea typeface="Arial Narrow"/>
                <a:cs typeface="Arial Narrow"/>
                <a:sym typeface="Arial Narrow"/>
              </a:defRPr>
            </a:pPr>
            <a:r>
              <a:rPr sz="2000" dirty="0"/>
              <a:t>Vultures scavenge the dead / </a:t>
            </a:r>
            <a:r>
              <a:rPr sz="2000" dirty="0">
                <a:solidFill>
                  <a:srgbClr val="FFC000"/>
                </a:solidFill>
              </a:rPr>
              <a:t>Los </a:t>
            </a:r>
            <a:r>
              <a:rPr sz="2000" dirty="0" err="1">
                <a:solidFill>
                  <a:srgbClr val="FFC000"/>
                </a:solidFill>
              </a:rPr>
              <a:t>buitres</a:t>
            </a:r>
            <a:r>
              <a:rPr sz="2000" dirty="0">
                <a:solidFill>
                  <a:srgbClr val="FFC000"/>
                </a:solidFill>
              </a:rPr>
              <a:t> </a:t>
            </a:r>
            <a:r>
              <a:rPr sz="2000" dirty="0" err="1">
                <a:solidFill>
                  <a:srgbClr val="FFC000"/>
                </a:solidFill>
              </a:rPr>
              <a:t>hurgando</a:t>
            </a:r>
            <a:r>
              <a:rPr sz="2000" dirty="0">
                <a:solidFill>
                  <a:srgbClr val="FFC000"/>
                </a:solidFill>
              </a:rPr>
              <a:t> a </a:t>
            </a:r>
            <a:r>
              <a:rPr sz="2000" dirty="0" err="1">
                <a:solidFill>
                  <a:srgbClr val="FFC000"/>
                </a:solidFill>
              </a:rPr>
              <a:t>los</a:t>
            </a:r>
            <a:r>
              <a:rPr sz="2000" dirty="0">
                <a:solidFill>
                  <a:srgbClr val="FFC000"/>
                </a:solidFill>
              </a:rPr>
              <a:t> </a:t>
            </a:r>
            <a:r>
              <a:rPr sz="2000" dirty="0" err="1">
                <a:solidFill>
                  <a:srgbClr val="FFC000"/>
                </a:solidFill>
              </a:rPr>
              <a:t>muertos</a:t>
            </a:r>
            <a:endParaRPr sz="2000" dirty="0">
              <a:solidFill>
                <a:srgbClr val="FFC000"/>
              </a:solidFill>
              <a:latin typeface="Calibri"/>
              <a:ea typeface="Calibri"/>
              <a:cs typeface="Calibri"/>
              <a:sym typeface="Calibri"/>
            </a:endParaRPr>
          </a:p>
          <a:p>
            <a:pPr marL="196596" indent="-196596" algn="l" defTabSz="786384">
              <a:lnSpc>
                <a:spcPct val="81000"/>
              </a:lnSpc>
              <a:spcBef>
                <a:spcPts val="800"/>
              </a:spcBef>
              <a:defRPr sz="1892" b="1">
                <a:solidFill>
                  <a:srgbClr val="FFFF00"/>
                </a:solidFill>
                <a:latin typeface="Gill Sans MT Ext Condensed Bold"/>
                <a:ea typeface="Gill Sans MT Ext Condensed Bold"/>
                <a:cs typeface="Gill Sans MT Ext Condensed Bold"/>
                <a:sym typeface="Gill Sans MT Ext Condensed Bold"/>
              </a:defRPr>
            </a:pPr>
            <a:r>
              <a:rPr sz="2400" dirty="0"/>
              <a:t>THE NEW TEMPLE (40-48) / </a:t>
            </a:r>
            <a:r>
              <a:rPr sz="2400" dirty="0">
                <a:solidFill>
                  <a:srgbClr val="FFC000"/>
                </a:solidFill>
              </a:rPr>
              <a:t>EL NUEVO TEMPLO (40-48)</a:t>
            </a:r>
            <a:endParaRPr sz="2400" dirty="0">
              <a:solidFill>
                <a:srgbClr val="FFC000"/>
              </a:solidFill>
              <a:latin typeface="Calibri"/>
              <a:ea typeface="Calibri"/>
              <a:cs typeface="Calibri"/>
              <a:sym typeface="Calibri"/>
            </a:endParaRPr>
          </a:p>
          <a:p>
            <a:pPr marL="196596" indent="-196596" algn="l" defTabSz="786384">
              <a:lnSpc>
                <a:spcPct val="81000"/>
              </a:lnSpc>
              <a:spcBef>
                <a:spcPts val="800"/>
              </a:spcBef>
              <a:buSzPct val="100000"/>
              <a:buFont typeface="Arial"/>
              <a:buChar char="•"/>
              <a:defRPr sz="1548" i="1">
                <a:solidFill>
                  <a:srgbClr val="FFFFFF"/>
                </a:solidFill>
                <a:latin typeface="Arial Narrow"/>
                <a:ea typeface="Arial Narrow"/>
                <a:cs typeface="Arial Narrow"/>
                <a:sym typeface="Arial Narrow"/>
              </a:defRPr>
            </a:pPr>
            <a:r>
              <a:rPr sz="2000" dirty="0"/>
              <a:t>Blood sacrifice restored / </a:t>
            </a:r>
            <a:r>
              <a:rPr sz="2000" dirty="0" err="1">
                <a:solidFill>
                  <a:srgbClr val="FFC000"/>
                </a:solidFill>
              </a:rPr>
              <a:t>Sacrificio</a:t>
            </a:r>
            <a:r>
              <a:rPr sz="2000" dirty="0">
                <a:solidFill>
                  <a:srgbClr val="FFC000"/>
                </a:solidFill>
              </a:rPr>
              <a:t> de </a:t>
            </a:r>
            <a:r>
              <a:rPr sz="2000" dirty="0" err="1">
                <a:solidFill>
                  <a:srgbClr val="FFC000"/>
                </a:solidFill>
              </a:rPr>
              <a:t>sangre</a:t>
            </a:r>
            <a:r>
              <a:rPr sz="2000" dirty="0">
                <a:solidFill>
                  <a:srgbClr val="FFC000"/>
                </a:solidFill>
              </a:rPr>
              <a:t> </a:t>
            </a:r>
            <a:r>
              <a:rPr sz="2000" dirty="0" err="1">
                <a:solidFill>
                  <a:srgbClr val="FFC000"/>
                </a:solidFill>
              </a:rPr>
              <a:t>restaurado</a:t>
            </a:r>
            <a:endParaRPr sz="2000" dirty="0">
              <a:solidFill>
                <a:srgbClr val="FFC000"/>
              </a:solidFill>
              <a:latin typeface="Calibri"/>
              <a:ea typeface="Calibri"/>
              <a:cs typeface="Calibri"/>
              <a:sym typeface="Calibri"/>
            </a:endParaRPr>
          </a:p>
          <a:p>
            <a:pPr marL="196596" indent="-196596" algn="l" defTabSz="786384">
              <a:lnSpc>
                <a:spcPct val="81000"/>
              </a:lnSpc>
              <a:spcBef>
                <a:spcPts val="800"/>
              </a:spcBef>
              <a:buSzPct val="100000"/>
              <a:buFont typeface="Arial"/>
              <a:buChar char="•"/>
              <a:defRPr sz="1548" i="1">
                <a:solidFill>
                  <a:srgbClr val="FFFFFF"/>
                </a:solidFill>
                <a:latin typeface="Arial Narrow"/>
                <a:ea typeface="Arial Narrow"/>
                <a:cs typeface="Arial Narrow"/>
                <a:sym typeface="Arial Narrow"/>
              </a:defRPr>
            </a:pPr>
            <a:r>
              <a:rPr sz="2000" dirty="0"/>
              <a:t>Family of Zadok established as priests / </a:t>
            </a:r>
            <a:r>
              <a:rPr sz="2000" dirty="0">
                <a:solidFill>
                  <a:srgbClr val="FFC000"/>
                </a:solidFill>
              </a:rPr>
              <a:t>La </a:t>
            </a:r>
            <a:r>
              <a:rPr sz="2000" dirty="0" err="1">
                <a:solidFill>
                  <a:srgbClr val="FFC000"/>
                </a:solidFill>
              </a:rPr>
              <a:t>familia</a:t>
            </a:r>
            <a:r>
              <a:rPr sz="2000" dirty="0">
                <a:solidFill>
                  <a:srgbClr val="FFC000"/>
                </a:solidFill>
              </a:rPr>
              <a:t> de </a:t>
            </a:r>
            <a:r>
              <a:rPr sz="2000" dirty="0" err="1">
                <a:solidFill>
                  <a:srgbClr val="FFC000"/>
                </a:solidFill>
              </a:rPr>
              <a:t>Sadoc</a:t>
            </a:r>
            <a:r>
              <a:rPr sz="2000" dirty="0">
                <a:solidFill>
                  <a:srgbClr val="FFC000"/>
                </a:solidFill>
              </a:rPr>
              <a:t> se </a:t>
            </a:r>
            <a:r>
              <a:rPr sz="2000" dirty="0" err="1">
                <a:solidFill>
                  <a:srgbClr val="FFC000"/>
                </a:solidFill>
              </a:rPr>
              <a:t>estableció</a:t>
            </a:r>
            <a:r>
              <a:rPr sz="2000" dirty="0">
                <a:solidFill>
                  <a:srgbClr val="FFC000"/>
                </a:solidFill>
              </a:rPr>
              <a:t> </a:t>
            </a:r>
            <a:r>
              <a:rPr sz="2000" dirty="0" err="1">
                <a:solidFill>
                  <a:srgbClr val="FFC000"/>
                </a:solidFill>
              </a:rPr>
              <a:t>como</a:t>
            </a:r>
            <a:r>
              <a:rPr sz="2000" dirty="0">
                <a:solidFill>
                  <a:srgbClr val="FFC000"/>
                </a:solidFill>
              </a:rPr>
              <a:t> </a:t>
            </a:r>
            <a:r>
              <a:rPr sz="2000" dirty="0" err="1">
                <a:solidFill>
                  <a:srgbClr val="FFC000"/>
                </a:solidFill>
              </a:rPr>
              <a:t>sacerdotes</a:t>
            </a:r>
            <a:endParaRPr sz="2000" dirty="0">
              <a:solidFill>
                <a:srgbClr val="FFC000"/>
              </a:solidFill>
              <a:latin typeface="Calibri"/>
              <a:ea typeface="Calibri"/>
              <a:cs typeface="Calibri"/>
              <a:sym typeface="Calibri"/>
            </a:endParaRPr>
          </a:p>
          <a:p>
            <a:pPr marL="196596" indent="-196596" algn="l" defTabSz="786384">
              <a:lnSpc>
                <a:spcPct val="81000"/>
              </a:lnSpc>
              <a:spcBef>
                <a:spcPts val="800"/>
              </a:spcBef>
              <a:buSzPct val="100000"/>
              <a:buFont typeface="Arial"/>
              <a:buChar char="•"/>
              <a:defRPr sz="1548" i="1">
                <a:solidFill>
                  <a:srgbClr val="FFFFFF"/>
                </a:solidFill>
                <a:latin typeface="Arial Narrow"/>
                <a:ea typeface="Arial Narrow"/>
                <a:cs typeface="Arial Narrow"/>
                <a:sym typeface="Arial Narrow"/>
              </a:defRPr>
            </a:pPr>
            <a:r>
              <a:rPr sz="2000" dirty="0"/>
              <a:t>Priestly prince is vice-regent, who sacrifices for himself as well as the people / </a:t>
            </a:r>
            <a:r>
              <a:rPr sz="2000" dirty="0">
                <a:solidFill>
                  <a:srgbClr val="FFC000"/>
                </a:solidFill>
              </a:rPr>
              <a:t>El </a:t>
            </a:r>
            <a:r>
              <a:rPr sz="2000" dirty="0" err="1">
                <a:solidFill>
                  <a:srgbClr val="FFC000"/>
                </a:solidFill>
              </a:rPr>
              <a:t>príncipe</a:t>
            </a:r>
            <a:r>
              <a:rPr sz="2000" dirty="0">
                <a:solidFill>
                  <a:srgbClr val="FFC000"/>
                </a:solidFill>
              </a:rPr>
              <a:t> sacerdotal es </a:t>
            </a:r>
            <a:r>
              <a:rPr sz="2000" dirty="0" err="1">
                <a:solidFill>
                  <a:srgbClr val="FFC000"/>
                </a:solidFill>
              </a:rPr>
              <a:t>vicerregente</a:t>
            </a:r>
            <a:r>
              <a:rPr sz="2000" dirty="0">
                <a:solidFill>
                  <a:srgbClr val="FFC000"/>
                </a:solidFill>
              </a:rPr>
              <a:t>, que se </a:t>
            </a:r>
            <a:r>
              <a:rPr sz="2000" dirty="0" err="1">
                <a:solidFill>
                  <a:srgbClr val="FFC000"/>
                </a:solidFill>
              </a:rPr>
              <a:t>sacrifica</a:t>
            </a:r>
            <a:r>
              <a:rPr sz="2000" dirty="0">
                <a:solidFill>
                  <a:srgbClr val="FFC000"/>
                </a:solidFill>
              </a:rPr>
              <a:t> tanto </a:t>
            </a:r>
            <a:r>
              <a:rPr sz="2000" dirty="0" err="1">
                <a:solidFill>
                  <a:srgbClr val="FFC000"/>
                </a:solidFill>
              </a:rPr>
              <a:t>por</a:t>
            </a:r>
            <a:r>
              <a:rPr sz="2000" dirty="0">
                <a:solidFill>
                  <a:srgbClr val="FFC000"/>
                </a:solidFill>
              </a:rPr>
              <a:t> </a:t>
            </a:r>
            <a:r>
              <a:rPr sz="2000" dirty="0" err="1">
                <a:solidFill>
                  <a:srgbClr val="FFC000"/>
                </a:solidFill>
              </a:rPr>
              <a:t>sí</a:t>
            </a:r>
            <a:r>
              <a:rPr sz="2000" dirty="0">
                <a:solidFill>
                  <a:srgbClr val="FFC000"/>
                </a:solidFill>
              </a:rPr>
              <a:t> </a:t>
            </a:r>
            <a:r>
              <a:rPr sz="2000" dirty="0" err="1">
                <a:solidFill>
                  <a:srgbClr val="FFC000"/>
                </a:solidFill>
              </a:rPr>
              <a:t>mismo</a:t>
            </a:r>
            <a:r>
              <a:rPr sz="2000" dirty="0">
                <a:solidFill>
                  <a:srgbClr val="FFC000"/>
                </a:solidFill>
              </a:rPr>
              <a:t> </a:t>
            </a:r>
            <a:r>
              <a:rPr sz="2000" dirty="0" err="1">
                <a:solidFill>
                  <a:srgbClr val="FFC000"/>
                </a:solidFill>
              </a:rPr>
              <a:t>como</a:t>
            </a:r>
            <a:r>
              <a:rPr sz="2000" dirty="0">
                <a:solidFill>
                  <a:srgbClr val="FFC000"/>
                </a:solidFill>
              </a:rPr>
              <a:t> </a:t>
            </a:r>
            <a:r>
              <a:rPr sz="2000" dirty="0" err="1">
                <a:solidFill>
                  <a:srgbClr val="FFC000"/>
                </a:solidFill>
              </a:rPr>
              <a:t>por</a:t>
            </a:r>
            <a:r>
              <a:rPr sz="2000" dirty="0">
                <a:solidFill>
                  <a:srgbClr val="FFC000"/>
                </a:solidFill>
              </a:rPr>
              <a:t> </a:t>
            </a:r>
            <a:r>
              <a:rPr sz="2000" dirty="0" err="1">
                <a:solidFill>
                  <a:srgbClr val="FFC000"/>
                </a:solidFill>
              </a:rPr>
              <a:t>el</a:t>
            </a:r>
            <a:r>
              <a:rPr sz="2000" dirty="0">
                <a:solidFill>
                  <a:srgbClr val="FFC000"/>
                </a:solidFill>
              </a:rPr>
              <a:t> pueblo</a:t>
            </a:r>
            <a:endParaRPr sz="2000" dirty="0">
              <a:solidFill>
                <a:srgbClr val="FFC000"/>
              </a:solidFill>
              <a:latin typeface="Calibri"/>
              <a:ea typeface="Calibri"/>
              <a:cs typeface="Calibri"/>
              <a:sym typeface="Calibri"/>
            </a:endParaRPr>
          </a:p>
          <a:p>
            <a:pPr marL="196596" indent="-196596" algn="l" defTabSz="786384">
              <a:lnSpc>
                <a:spcPct val="81000"/>
              </a:lnSpc>
              <a:spcBef>
                <a:spcPts val="800"/>
              </a:spcBef>
              <a:buSzPct val="100000"/>
              <a:buFont typeface="Arial"/>
              <a:buChar char="•"/>
              <a:defRPr sz="1548" i="1">
                <a:solidFill>
                  <a:srgbClr val="FFFFFF"/>
                </a:solidFill>
                <a:latin typeface="Arial Narrow"/>
                <a:ea typeface="Arial Narrow"/>
                <a:cs typeface="Arial Narrow"/>
                <a:sym typeface="Arial Narrow"/>
              </a:defRPr>
            </a:pPr>
            <a:r>
              <a:rPr sz="2000" dirty="0"/>
              <a:t>Glory returns to the temple / </a:t>
            </a:r>
            <a:r>
              <a:rPr sz="2000" dirty="0">
                <a:solidFill>
                  <a:srgbClr val="FFC000"/>
                </a:solidFill>
              </a:rPr>
              <a:t>La gloria </a:t>
            </a:r>
            <a:r>
              <a:rPr sz="2000" dirty="0" err="1">
                <a:solidFill>
                  <a:srgbClr val="FFC000"/>
                </a:solidFill>
              </a:rPr>
              <a:t>vuelve</a:t>
            </a:r>
            <a:r>
              <a:rPr sz="2000" dirty="0">
                <a:solidFill>
                  <a:srgbClr val="FFC000"/>
                </a:solidFill>
              </a:rPr>
              <a:t> al </a:t>
            </a:r>
            <a:r>
              <a:rPr sz="2000" dirty="0" err="1">
                <a:solidFill>
                  <a:srgbClr val="FFC000"/>
                </a:solidFill>
              </a:rPr>
              <a:t>templo</a:t>
            </a:r>
            <a:endParaRPr sz="2000" dirty="0">
              <a:solidFill>
                <a:srgbClr val="FFC000"/>
              </a:solidFill>
              <a:latin typeface="Calibri"/>
              <a:ea typeface="Calibri"/>
              <a:cs typeface="Calibri"/>
              <a:sym typeface="Calibri"/>
            </a:endParaRPr>
          </a:p>
          <a:p>
            <a:pPr marL="196596" indent="-196596" algn="l" defTabSz="786384">
              <a:lnSpc>
                <a:spcPct val="81000"/>
              </a:lnSpc>
              <a:spcBef>
                <a:spcPts val="800"/>
              </a:spcBef>
              <a:buSzPct val="100000"/>
              <a:buFont typeface="Arial"/>
              <a:buChar char="•"/>
              <a:defRPr sz="1548" i="1">
                <a:solidFill>
                  <a:srgbClr val="FFFFFF"/>
                </a:solidFill>
                <a:latin typeface="Arial Narrow"/>
                <a:ea typeface="Arial Narrow"/>
                <a:cs typeface="Arial Narrow"/>
                <a:sym typeface="Arial Narrow"/>
              </a:defRPr>
            </a:pPr>
            <a:r>
              <a:rPr sz="2000" dirty="0"/>
              <a:t>Equal division of the land among the tribes / </a:t>
            </a:r>
            <a:r>
              <a:rPr sz="2000" dirty="0">
                <a:solidFill>
                  <a:srgbClr val="FFC000"/>
                </a:solidFill>
              </a:rPr>
              <a:t>División </a:t>
            </a:r>
            <a:r>
              <a:rPr sz="2000" dirty="0" err="1">
                <a:solidFill>
                  <a:srgbClr val="FFC000"/>
                </a:solidFill>
              </a:rPr>
              <a:t>equitativa</a:t>
            </a:r>
            <a:r>
              <a:rPr sz="2000" dirty="0">
                <a:solidFill>
                  <a:srgbClr val="FFC000"/>
                </a:solidFill>
              </a:rPr>
              <a:t> de la tierra entre las </a:t>
            </a:r>
            <a:r>
              <a:rPr sz="2000" dirty="0" err="1">
                <a:solidFill>
                  <a:srgbClr val="FFC000"/>
                </a:solidFill>
              </a:rPr>
              <a:t>tribus</a:t>
            </a:r>
            <a:endParaRPr sz="2000" dirty="0">
              <a:solidFill>
                <a:srgbClr val="FFC000"/>
              </a:solidFill>
            </a:endParaRPr>
          </a:p>
        </p:txBody>
      </p:sp>
      <p:sp>
        <p:nvSpPr>
          <p:cNvPr id="3173" name="Slide Number Placeholder 6"/>
          <p:cNvSpPr txBox="1">
            <a:spLocks noGrp="1"/>
          </p:cNvSpPr>
          <p:nvPr>
            <p:ph type="sldNum" sz="quarter" idx="2"/>
          </p:nvPr>
        </p:nvSpPr>
        <p:spPr>
          <a:xfrm>
            <a:off x="10979400" y="6394500"/>
            <a:ext cx="374401"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111</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171">
                                            <p:bg/>
                                          </p:spTgt>
                                        </p:tgtEl>
                                        <p:attrNameLst>
                                          <p:attrName>style.visibility</p:attrName>
                                        </p:attrNameLst>
                                      </p:cBhvr>
                                      <p:to>
                                        <p:strVal val="visible"/>
                                      </p:to>
                                    </p:set>
                                    <p:anim calcmode="lin" valueType="num">
                                      <p:cBhvr>
                                        <p:cTn id="7" dur="500" fill="hold"/>
                                        <p:tgtEl>
                                          <p:spTgt spid="3171">
                                            <p:bg/>
                                          </p:spTgt>
                                        </p:tgtEl>
                                        <p:attrNameLst>
                                          <p:attrName>ppt_w</p:attrName>
                                        </p:attrNameLst>
                                      </p:cBhvr>
                                      <p:tavLst>
                                        <p:tav tm="0">
                                          <p:val>
                                            <p:fltVal val="0"/>
                                          </p:val>
                                        </p:tav>
                                        <p:tav tm="100000">
                                          <p:val>
                                            <p:strVal val="#ppt_w"/>
                                          </p:val>
                                        </p:tav>
                                      </p:tavLst>
                                    </p:anim>
                                    <p:anim calcmode="lin" valueType="num">
                                      <p:cBhvr>
                                        <p:cTn id="8" dur="500" fill="hold"/>
                                        <p:tgtEl>
                                          <p:spTgt spid="3171">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171">
                                            <p:txEl>
                                              <p:pRg st="0" end="0"/>
                                            </p:txEl>
                                          </p:spTgt>
                                        </p:tgtEl>
                                        <p:attrNameLst>
                                          <p:attrName>style.visibility</p:attrName>
                                        </p:attrNameLst>
                                      </p:cBhvr>
                                      <p:to>
                                        <p:strVal val="visible"/>
                                      </p:to>
                                    </p:set>
                                    <p:anim calcmode="lin" valueType="num">
                                      <p:cBhvr>
                                        <p:cTn id="11" dur="500" fill="hold"/>
                                        <p:tgtEl>
                                          <p:spTgt spid="3171">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171">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0"/>
                                  </p:stCondLst>
                                  <p:iterate>
                                    <p:tmAbs val="0"/>
                                  </p:iterate>
                                  <p:childTnLst>
                                    <p:set>
                                      <p:cBhvr>
                                        <p:cTn id="14" fill="hold"/>
                                        <p:tgtEl>
                                          <p:spTgt spid="3171">
                                            <p:txEl>
                                              <p:pRg st="1" end="1"/>
                                            </p:txEl>
                                          </p:spTgt>
                                        </p:tgtEl>
                                        <p:attrNameLst>
                                          <p:attrName>style.visibility</p:attrName>
                                        </p:attrNameLst>
                                      </p:cBhvr>
                                      <p:to>
                                        <p:strVal val="visible"/>
                                      </p:to>
                                    </p:set>
                                    <p:anim calcmode="lin" valueType="num">
                                      <p:cBhvr>
                                        <p:cTn id="15" dur="500" fill="hold"/>
                                        <p:tgtEl>
                                          <p:spTgt spid="3171">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3171">
                                            <p:txEl>
                                              <p:pRg st="1" end="1"/>
                                            </p:txEl>
                                          </p:spTgt>
                                        </p:tgtEl>
                                        <p:attrNameLst>
                                          <p:attrName>ppt_h</p:attrName>
                                        </p:attrNameLst>
                                      </p:cBhvr>
                                      <p:tavLst>
                                        <p:tav tm="0">
                                          <p:val>
                                            <p:fltVal val="0"/>
                                          </p:val>
                                        </p:tav>
                                        <p:tav tm="100000">
                                          <p:val>
                                            <p:strVal val="#ppt_h"/>
                                          </p:val>
                                        </p:tav>
                                      </p:tavLst>
                                    </p:anim>
                                  </p:childTnLst>
                                </p:cTn>
                              </p:par>
                              <p:par>
                                <p:cTn id="17" presetID="23" presetClass="entr" presetSubtype="16" fill="hold" grpId="1" nodeType="withEffect">
                                  <p:stCondLst>
                                    <p:cond delay="0"/>
                                  </p:stCondLst>
                                  <p:iterate>
                                    <p:tmAbs val="0"/>
                                  </p:iterate>
                                  <p:childTnLst>
                                    <p:set>
                                      <p:cBhvr>
                                        <p:cTn id="18" fill="hold"/>
                                        <p:tgtEl>
                                          <p:spTgt spid="3171">
                                            <p:txEl>
                                              <p:pRg st="2" end="2"/>
                                            </p:txEl>
                                          </p:spTgt>
                                        </p:tgtEl>
                                        <p:attrNameLst>
                                          <p:attrName>style.visibility</p:attrName>
                                        </p:attrNameLst>
                                      </p:cBhvr>
                                      <p:to>
                                        <p:strVal val="visible"/>
                                      </p:to>
                                    </p:set>
                                    <p:anim calcmode="lin" valueType="num">
                                      <p:cBhvr>
                                        <p:cTn id="19" dur="500" fill="hold"/>
                                        <p:tgtEl>
                                          <p:spTgt spid="3171">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171">
                                            <p:txEl>
                                              <p:pRg st="2" end="2"/>
                                            </p:txEl>
                                          </p:spTgt>
                                        </p:tgtEl>
                                        <p:attrNameLst>
                                          <p:attrName>ppt_h</p:attrName>
                                        </p:attrNameLst>
                                      </p:cBhvr>
                                      <p:tavLst>
                                        <p:tav tm="0">
                                          <p:val>
                                            <p:fltVal val="0"/>
                                          </p:val>
                                        </p:tav>
                                        <p:tav tm="100000">
                                          <p:val>
                                            <p:strVal val="#ppt_h"/>
                                          </p:val>
                                        </p:tav>
                                      </p:tavLst>
                                    </p:anim>
                                  </p:childTnLst>
                                </p:cTn>
                              </p:par>
                              <p:par>
                                <p:cTn id="21" presetID="23" presetClass="entr" presetSubtype="16" fill="hold" grpId="1" nodeType="withEffect">
                                  <p:stCondLst>
                                    <p:cond delay="0"/>
                                  </p:stCondLst>
                                  <p:iterate>
                                    <p:tmAbs val="0"/>
                                  </p:iterate>
                                  <p:childTnLst>
                                    <p:set>
                                      <p:cBhvr>
                                        <p:cTn id="22" fill="hold"/>
                                        <p:tgtEl>
                                          <p:spTgt spid="3171">
                                            <p:txEl>
                                              <p:pRg st="3" end="3"/>
                                            </p:txEl>
                                          </p:spTgt>
                                        </p:tgtEl>
                                        <p:attrNameLst>
                                          <p:attrName>style.visibility</p:attrName>
                                        </p:attrNameLst>
                                      </p:cBhvr>
                                      <p:to>
                                        <p:strVal val="visible"/>
                                      </p:to>
                                    </p:set>
                                    <p:anim calcmode="lin" valueType="num">
                                      <p:cBhvr>
                                        <p:cTn id="23" dur="500" fill="hold"/>
                                        <p:tgtEl>
                                          <p:spTgt spid="3171">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3171">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3171">
                                            <p:txEl>
                                              <p:pRg st="4" end="4"/>
                                            </p:txEl>
                                          </p:spTgt>
                                        </p:tgtEl>
                                        <p:attrNameLst>
                                          <p:attrName>style.visibility</p:attrName>
                                        </p:attrNameLst>
                                      </p:cBhvr>
                                      <p:to>
                                        <p:strVal val="visible"/>
                                      </p:to>
                                    </p:set>
                                    <p:anim calcmode="lin" valueType="num">
                                      <p:cBhvr>
                                        <p:cTn id="29" dur="500" fill="hold"/>
                                        <p:tgtEl>
                                          <p:spTgt spid="3171">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3171">
                                            <p:txEl>
                                              <p:pRg st="4" end="4"/>
                                            </p:txEl>
                                          </p:spTgt>
                                        </p:tgtEl>
                                        <p:attrNameLst>
                                          <p:attrName>ppt_h</p:attrName>
                                        </p:attrNameLst>
                                      </p:cBhvr>
                                      <p:tavLst>
                                        <p:tav tm="0">
                                          <p:val>
                                            <p:fltVal val="0"/>
                                          </p:val>
                                        </p:tav>
                                        <p:tav tm="100000">
                                          <p:val>
                                            <p:strVal val="#ppt_h"/>
                                          </p:val>
                                        </p:tav>
                                      </p:tavLst>
                                    </p:anim>
                                  </p:childTnLst>
                                </p:cTn>
                              </p:par>
                              <p:par>
                                <p:cTn id="31" presetID="23" presetClass="entr" presetSubtype="16" fill="hold" grpId="1" nodeType="withEffect">
                                  <p:stCondLst>
                                    <p:cond delay="0"/>
                                  </p:stCondLst>
                                  <p:iterate>
                                    <p:tmAbs val="0"/>
                                  </p:iterate>
                                  <p:childTnLst>
                                    <p:set>
                                      <p:cBhvr>
                                        <p:cTn id="32" fill="hold"/>
                                        <p:tgtEl>
                                          <p:spTgt spid="3171">
                                            <p:txEl>
                                              <p:pRg st="5" end="5"/>
                                            </p:txEl>
                                          </p:spTgt>
                                        </p:tgtEl>
                                        <p:attrNameLst>
                                          <p:attrName>style.visibility</p:attrName>
                                        </p:attrNameLst>
                                      </p:cBhvr>
                                      <p:to>
                                        <p:strVal val="visible"/>
                                      </p:to>
                                    </p:set>
                                    <p:anim calcmode="lin" valueType="num">
                                      <p:cBhvr>
                                        <p:cTn id="33" dur="500" fill="hold"/>
                                        <p:tgtEl>
                                          <p:spTgt spid="3171">
                                            <p:txEl>
                                              <p:pRg st="5" end="5"/>
                                            </p:txEl>
                                          </p:spTgt>
                                        </p:tgtEl>
                                        <p:attrNameLst>
                                          <p:attrName>ppt_w</p:attrName>
                                        </p:attrNameLst>
                                      </p:cBhvr>
                                      <p:tavLst>
                                        <p:tav tm="0">
                                          <p:val>
                                            <p:fltVal val="0"/>
                                          </p:val>
                                        </p:tav>
                                        <p:tav tm="100000">
                                          <p:val>
                                            <p:strVal val="#ppt_w"/>
                                          </p:val>
                                        </p:tav>
                                      </p:tavLst>
                                    </p:anim>
                                    <p:anim calcmode="lin" valueType="num">
                                      <p:cBhvr>
                                        <p:cTn id="34" dur="500" fill="hold"/>
                                        <p:tgtEl>
                                          <p:spTgt spid="3171">
                                            <p:txEl>
                                              <p:pRg st="5" end="5"/>
                                            </p:txEl>
                                          </p:spTgt>
                                        </p:tgtEl>
                                        <p:attrNameLst>
                                          <p:attrName>ppt_h</p:attrName>
                                        </p:attrNameLst>
                                      </p:cBhvr>
                                      <p:tavLst>
                                        <p:tav tm="0">
                                          <p:val>
                                            <p:fltVal val="0"/>
                                          </p:val>
                                        </p:tav>
                                        <p:tav tm="100000">
                                          <p:val>
                                            <p:strVal val="#ppt_h"/>
                                          </p:val>
                                        </p:tav>
                                      </p:tavLst>
                                    </p:anim>
                                  </p:childTnLst>
                                </p:cTn>
                              </p:par>
                              <p:par>
                                <p:cTn id="35" presetID="23" presetClass="entr" presetSubtype="16" fill="hold" grpId="1" nodeType="withEffect">
                                  <p:stCondLst>
                                    <p:cond delay="0"/>
                                  </p:stCondLst>
                                  <p:iterate>
                                    <p:tmAbs val="0"/>
                                  </p:iterate>
                                  <p:childTnLst>
                                    <p:set>
                                      <p:cBhvr>
                                        <p:cTn id="36" fill="hold"/>
                                        <p:tgtEl>
                                          <p:spTgt spid="3171">
                                            <p:txEl>
                                              <p:pRg st="8" end="8"/>
                                            </p:txEl>
                                          </p:spTgt>
                                        </p:tgtEl>
                                        <p:attrNameLst>
                                          <p:attrName>style.visibility</p:attrName>
                                        </p:attrNameLst>
                                      </p:cBhvr>
                                      <p:to>
                                        <p:strVal val="visible"/>
                                      </p:to>
                                    </p:set>
                                    <p:anim calcmode="lin" valueType="num">
                                      <p:cBhvr>
                                        <p:cTn id="37" dur="500" fill="hold"/>
                                        <p:tgtEl>
                                          <p:spTgt spid="3171">
                                            <p:txEl>
                                              <p:pRg st="8" end="8"/>
                                            </p:txEl>
                                          </p:spTgt>
                                        </p:tgtEl>
                                        <p:attrNameLst>
                                          <p:attrName>ppt_w</p:attrName>
                                        </p:attrNameLst>
                                      </p:cBhvr>
                                      <p:tavLst>
                                        <p:tav tm="0">
                                          <p:val>
                                            <p:fltVal val="0"/>
                                          </p:val>
                                        </p:tav>
                                        <p:tav tm="100000">
                                          <p:val>
                                            <p:strVal val="#ppt_w"/>
                                          </p:val>
                                        </p:tav>
                                      </p:tavLst>
                                    </p:anim>
                                    <p:anim calcmode="lin" valueType="num">
                                      <p:cBhvr>
                                        <p:cTn id="38" dur="500" fill="hold"/>
                                        <p:tgtEl>
                                          <p:spTgt spid="3171">
                                            <p:txEl>
                                              <p:pRg st="8" end="8"/>
                                            </p:txEl>
                                          </p:spTgt>
                                        </p:tgtEl>
                                        <p:attrNameLst>
                                          <p:attrName>ppt_h</p:attrName>
                                        </p:attrNameLst>
                                      </p:cBhvr>
                                      <p:tavLst>
                                        <p:tav tm="0">
                                          <p:val>
                                            <p:fltVal val="0"/>
                                          </p:val>
                                        </p:tav>
                                        <p:tav tm="100000">
                                          <p:val>
                                            <p:strVal val="#ppt_h"/>
                                          </p:val>
                                        </p:tav>
                                      </p:tavLst>
                                    </p:anim>
                                  </p:childTnLst>
                                </p:cTn>
                              </p:par>
                              <p:par>
                                <p:cTn id="39" presetID="23" presetClass="entr" presetSubtype="16" fill="hold" grpId="1" nodeType="withEffect">
                                  <p:stCondLst>
                                    <p:cond delay="0"/>
                                  </p:stCondLst>
                                  <p:iterate>
                                    <p:tmAbs val="0"/>
                                  </p:iterate>
                                  <p:childTnLst>
                                    <p:set>
                                      <p:cBhvr>
                                        <p:cTn id="40" fill="hold"/>
                                        <p:tgtEl>
                                          <p:spTgt spid="3171">
                                            <p:txEl>
                                              <p:pRg st="6" end="6"/>
                                            </p:txEl>
                                          </p:spTgt>
                                        </p:tgtEl>
                                        <p:attrNameLst>
                                          <p:attrName>style.visibility</p:attrName>
                                        </p:attrNameLst>
                                      </p:cBhvr>
                                      <p:to>
                                        <p:strVal val="visible"/>
                                      </p:to>
                                    </p:set>
                                    <p:anim calcmode="lin" valueType="num">
                                      <p:cBhvr>
                                        <p:cTn id="41" dur="500" fill="hold"/>
                                        <p:tgtEl>
                                          <p:spTgt spid="3171">
                                            <p:txEl>
                                              <p:pRg st="6" end="6"/>
                                            </p:txEl>
                                          </p:spTgt>
                                        </p:tgtEl>
                                        <p:attrNameLst>
                                          <p:attrName>ppt_w</p:attrName>
                                        </p:attrNameLst>
                                      </p:cBhvr>
                                      <p:tavLst>
                                        <p:tav tm="0">
                                          <p:val>
                                            <p:fltVal val="0"/>
                                          </p:val>
                                        </p:tav>
                                        <p:tav tm="100000">
                                          <p:val>
                                            <p:strVal val="#ppt_w"/>
                                          </p:val>
                                        </p:tav>
                                      </p:tavLst>
                                    </p:anim>
                                    <p:anim calcmode="lin" valueType="num">
                                      <p:cBhvr>
                                        <p:cTn id="42" dur="500" fill="hold"/>
                                        <p:tgtEl>
                                          <p:spTgt spid="3171">
                                            <p:txEl>
                                              <p:pRg st="6" end="6"/>
                                            </p:txEl>
                                          </p:spTgt>
                                        </p:tgtEl>
                                        <p:attrNameLst>
                                          <p:attrName>ppt_h</p:attrName>
                                        </p:attrNameLst>
                                      </p:cBhvr>
                                      <p:tavLst>
                                        <p:tav tm="0">
                                          <p:val>
                                            <p:fltVal val="0"/>
                                          </p:val>
                                        </p:tav>
                                        <p:tav tm="100000">
                                          <p:val>
                                            <p:strVal val="#ppt_h"/>
                                          </p:val>
                                        </p:tav>
                                      </p:tavLst>
                                    </p:anim>
                                  </p:childTnLst>
                                </p:cTn>
                              </p:par>
                              <p:par>
                                <p:cTn id="43" presetID="23" presetClass="entr" presetSubtype="16" fill="hold" grpId="1" nodeType="withEffect">
                                  <p:stCondLst>
                                    <p:cond delay="0"/>
                                  </p:stCondLst>
                                  <p:iterate>
                                    <p:tmAbs val="0"/>
                                  </p:iterate>
                                  <p:childTnLst>
                                    <p:set>
                                      <p:cBhvr>
                                        <p:cTn id="44" fill="hold"/>
                                        <p:tgtEl>
                                          <p:spTgt spid="3171">
                                            <p:txEl>
                                              <p:pRg st="7" end="7"/>
                                            </p:txEl>
                                          </p:spTgt>
                                        </p:tgtEl>
                                        <p:attrNameLst>
                                          <p:attrName>style.visibility</p:attrName>
                                        </p:attrNameLst>
                                      </p:cBhvr>
                                      <p:to>
                                        <p:strVal val="visible"/>
                                      </p:to>
                                    </p:set>
                                    <p:anim calcmode="lin" valueType="num">
                                      <p:cBhvr>
                                        <p:cTn id="45" dur="500" fill="hold"/>
                                        <p:tgtEl>
                                          <p:spTgt spid="3171">
                                            <p:txEl>
                                              <p:pRg st="7" end="7"/>
                                            </p:txEl>
                                          </p:spTgt>
                                        </p:tgtEl>
                                        <p:attrNameLst>
                                          <p:attrName>ppt_w</p:attrName>
                                        </p:attrNameLst>
                                      </p:cBhvr>
                                      <p:tavLst>
                                        <p:tav tm="0">
                                          <p:val>
                                            <p:fltVal val="0"/>
                                          </p:val>
                                        </p:tav>
                                        <p:tav tm="100000">
                                          <p:val>
                                            <p:strVal val="#ppt_w"/>
                                          </p:val>
                                        </p:tav>
                                      </p:tavLst>
                                    </p:anim>
                                    <p:anim calcmode="lin" valueType="num">
                                      <p:cBhvr>
                                        <p:cTn id="46" dur="500" fill="hold"/>
                                        <p:tgtEl>
                                          <p:spTgt spid="3171">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23" presetClass="entr" presetSubtype="16" fill="hold" grpId="1" nodeType="clickEffect">
                                  <p:stCondLst>
                                    <p:cond delay="0"/>
                                  </p:stCondLst>
                                  <p:iterate>
                                    <p:tmAbs val="0"/>
                                  </p:iterate>
                                  <p:childTnLst>
                                    <p:set>
                                      <p:cBhvr>
                                        <p:cTn id="50" fill="hold"/>
                                        <p:tgtEl>
                                          <p:spTgt spid="3171">
                                            <p:txEl>
                                              <p:pRg st="9" end="9"/>
                                            </p:txEl>
                                          </p:spTgt>
                                        </p:tgtEl>
                                        <p:attrNameLst>
                                          <p:attrName>style.visibility</p:attrName>
                                        </p:attrNameLst>
                                      </p:cBhvr>
                                      <p:to>
                                        <p:strVal val="visible"/>
                                      </p:to>
                                    </p:set>
                                    <p:anim calcmode="lin" valueType="num">
                                      <p:cBhvr>
                                        <p:cTn id="51" dur="500" fill="hold"/>
                                        <p:tgtEl>
                                          <p:spTgt spid="3171">
                                            <p:txEl>
                                              <p:pRg st="9" end="9"/>
                                            </p:txEl>
                                          </p:spTgt>
                                        </p:tgtEl>
                                        <p:attrNameLst>
                                          <p:attrName>ppt_w</p:attrName>
                                        </p:attrNameLst>
                                      </p:cBhvr>
                                      <p:tavLst>
                                        <p:tav tm="0">
                                          <p:val>
                                            <p:fltVal val="0"/>
                                          </p:val>
                                        </p:tav>
                                        <p:tav tm="100000">
                                          <p:val>
                                            <p:strVal val="#ppt_w"/>
                                          </p:val>
                                        </p:tav>
                                      </p:tavLst>
                                    </p:anim>
                                    <p:anim calcmode="lin" valueType="num">
                                      <p:cBhvr>
                                        <p:cTn id="52" dur="500" fill="hold"/>
                                        <p:tgtEl>
                                          <p:spTgt spid="3171">
                                            <p:txEl>
                                              <p:pRg st="9" end="9"/>
                                            </p:txEl>
                                          </p:spTgt>
                                        </p:tgtEl>
                                        <p:attrNameLst>
                                          <p:attrName>ppt_h</p:attrName>
                                        </p:attrNameLst>
                                      </p:cBhvr>
                                      <p:tavLst>
                                        <p:tav tm="0">
                                          <p:val>
                                            <p:fltVal val="0"/>
                                          </p:val>
                                        </p:tav>
                                        <p:tav tm="100000">
                                          <p:val>
                                            <p:strVal val="#ppt_h"/>
                                          </p:val>
                                        </p:tav>
                                      </p:tavLst>
                                    </p:anim>
                                  </p:childTnLst>
                                </p:cTn>
                              </p:par>
                              <p:par>
                                <p:cTn id="53" presetID="23" presetClass="entr" presetSubtype="16" fill="hold" grpId="1" nodeType="withEffect">
                                  <p:stCondLst>
                                    <p:cond delay="0"/>
                                  </p:stCondLst>
                                  <p:iterate>
                                    <p:tmAbs val="0"/>
                                  </p:iterate>
                                  <p:childTnLst>
                                    <p:set>
                                      <p:cBhvr>
                                        <p:cTn id="54" fill="hold"/>
                                        <p:tgtEl>
                                          <p:spTgt spid="3171">
                                            <p:txEl>
                                              <p:pRg st="10" end="10"/>
                                            </p:txEl>
                                          </p:spTgt>
                                        </p:tgtEl>
                                        <p:attrNameLst>
                                          <p:attrName>style.visibility</p:attrName>
                                        </p:attrNameLst>
                                      </p:cBhvr>
                                      <p:to>
                                        <p:strVal val="visible"/>
                                      </p:to>
                                    </p:set>
                                    <p:anim calcmode="lin" valueType="num">
                                      <p:cBhvr>
                                        <p:cTn id="55" dur="500" fill="hold"/>
                                        <p:tgtEl>
                                          <p:spTgt spid="3171">
                                            <p:txEl>
                                              <p:pRg st="10" end="10"/>
                                            </p:txEl>
                                          </p:spTgt>
                                        </p:tgtEl>
                                        <p:attrNameLst>
                                          <p:attrName>ppt_w</p:attrName>
                                        </p:attrNameLst>
                                      </p:cBhvr>
                                      <p:tavLst>
                                        <p:tav tm="0">
                                          <p:val>
                                            <p:fltVal val="0"/>
                                          </p:val>
                                        </p:tav>
                                        <p:tav tm="100000">
                                          <p:val>
                                            <p:strVal val="#ppt_w"/>
                                          </p:val>
                                        </p:tav>
                                      </p:tavLst>
                                    </p:anim>
                                    <p:anim calcmode="lin" valueType="num">
                                      <p:cBhvr>
                                        <p:cTn id="56" dur="500" fill="hold"/>
                                        <p:tgtEl>
                                          <p:spTgt spid="3171">
                                            <p:txEl>
                                              <p:pRg st="10" end="10"/>
                                            </p:txEl>
                                          </p:spTgt>
                                        </p:tgtEl>
                                        <p:attrNameLst>
                                          <p:attrName>ppt_h</p:attrName>
                                        </p:attrNameLst>
                                      </p:cBhvr>
                                      <p:tavLst>
                                        <p:tav tm="0">
                                          <p:val>
                                            <p:fltVal val="0"/>
                                          </p:val>
                                        </p:tav>
                                        <p:tav tm="100000">
                                          <p:val>
                                            <p:strVal val="#ppt_h"/>
                                          </p:val>
                                        </p:tav>
                                      </p:tavLst>
                                    </p:anim>
                                  </p:childTnLst>
                                </p:cTn>
                              </p:par>
                              <p:par>
                                <p:cTn id="57" presetID="23" presetClass="entr" presetSubtype="16" fill="hold" grpId="1" nodeType="withEffect">
                                  <p:stCondLst>
                                    <p:cond delay="0"/>
                                  </p:stCondLst>
                                  <p:iterate>
                                    <p:tmAbs val="0"/>
                                  </p:iterate>
                                  <p:childTnLst>
                                    <p:set>
                                      <p:cBhvr>
                                        <p:cTn id="58" fill="hold"/>
                                        <p:tgtEl>
                                          <p:spTgt spid="3171">
                                            <p:txEl>
                                              <p:pRg st="11" end="11"/>
                                            </p:txEl>
                                          </p:spTgt>
                                        </p:tgtEl>
                                        <p:attrNameLst>
                                          <p:attrName>style.visibility</p:attrName>
                                        </p:attrNameLst>
                                      </p:cBhvr>
                                      <p:to>
                                        <p:strVal val="visible"/>
                                      </p:to>
                                    </p:set>
                                    <p:anim calcmode="lin" valueType="num">
                                      <p:cBhvr>
                                        <p:cTn id="59" dur="500" fill="hold"/>
                                        <p:tgtEl>
                                          <p:spTgt spid="3171">
                                            <p:txEl>
                                              <p:pRg st="11" end="11"/>
                                            </p:txEl>
                                          </p:spTgt>
                                        </p:tgtEl>
                                        <p:attrNameLst>
                                          <p:attrName>ppt_w</p:attrName>
                                        </p:attrNameLst>
                                      </p:cBhvr>
                                      <p:tavLst>
                                        <p:tav tm="0">
                                          <p:val>
                                            <p:fltVal val="0"/>
                                          </p:val>
                                        </p:tav>
                                        <p:tav tm="100000">
                                          <p:val>
                                            <p:strVal val="#ppt_w"/>
                                          </p:val>
                                        </p:tav>
                                      </p:tavLst>
                                    </p:anim>
                                    <p:anim calcmode="lin" valueType="num">
                                      <p:cBhvr>
                                        <p:cTn id="60" dur="500" fill="hold"/>
                                        <p:tgtEl>
                                          <p:spTgt spid="3171">
                                            <p:txEl>
                                              <p:pRg st="11" end="11"/>
                                            </p:txEl>
                                          </p:spTgt>
                                        </p:tgtEl>
                                        <p:attrNameLst>
                                          <p:attrName>ppt_h</p:attrName>
                                        </p:attrNameLst>
                                      </p:cBhvr>
                                      <p:tavLst>
                                        <p:tav tm="0">
                                          <p:val>
                                            <p:fltVal val="0"/>
                                          </p:val>
                                        </p:tav>
                                        <p:tav tm="100000">
                                          <p:val>
                                            <p:strVal val="#ppt_h"/>
                                          </p:val>
                                        </p:tav>
                                      </p:tavLst>
                                    </p:anim>
                                  </p:childTnLst>
                                </p:cTn>
                              </p:par>
                              <p:par>
                                <p:cTn id="61" presetID="23" presetClass="entr" presetSubtype="16" fill="hold" grpId="1" nodeType="withEffect">
                                  <p:stCondLst>
                                    <p:cond delay="0"/>
                                  </p:stCondLst>
                                  <p:iterate>
                                    <p:tmAbs val="0"/>
                                  </p:iterate>
                                  <p:childTnLst>
                                    <p:set>
                                      <p:cBhvr>
                                        <p:cTn id="62" fill="hold"/>
                                        <p:tgtEl>
                                          <p:spTgt spid="3171">
                                            <p:txEl>
                                              <p:pRg st="12" end="12"/>
                                            </p:txEl>
                                          </p:spTgt>
                                        </p:tgtEl>
                                        <p:attrNameLst>
                                          <p:attrName>style.visibility</p:attrName>
                                        </p:attrNameLst>
                                      </p:cBhvr>
                                      <p:to>
                                        <p:strVal val="visible"/>
                                      </p:to>
                                    </p:set>
                                    <p:anim calcmode="lin" valueType="num">
                                      <p:cBhvr>
                                        <p:cTn id="63" dur="500" fill="hold"/>
                                        <p:tgtEl>
                                          <p:spTgt spid="3171">
                                            <p:txEl>
                                              <p:pRg st="12" end="12"/>
                                            </p:txEl>
                                          </p:spTgt>
                                        </p:tgtEl>
                                        <p:attrNameLst>
                                          <p:attrName>ppt_w</p:attrName>
                                        </p:attrNameLst>
                                      </p:cBhvr>
                                      <p:tavLst>
                                        <p:tav tm="0">
                                          <p:val>
                                            <p:fltVal val="0"/>
                                          </p:val>
                                        </p:tav>
                                        <p:tav tm="100000">
                                          <p:val>
                                            <p:strVal val="#ppt_w"/>
                                          </p:val>
                                        </p:tav>
                                      </p:tavLst>
                                    </p:anim>
                                    <p:anim calcmode="lin" valueType="num">
                                      <p:cBhvr>
                                        <p:cTn id="64" dur="500" fill="hold"/>
                                        <p:tgtEl>
                                          <p:spTgt spid="3171">
                                            <p:txEl>
                                              <p:pRg st="12" end="12"/>
                                            </p:txEl>
                                          </p:spTgt>
                                        </p:tgtEl>
                                        <p:attrNameLst>
                                          <p:attrName>ppt_h</p:attrName>
                                        </p:attrNameLst>
                                      </p:cBhvr>
                                      <p:tavLst>
                                        <p:tav tm="0">
                                          <p:val>
                                            <p:fltVal val="0"/>
                                          </p:val>
                                        </p:tav>
                                        <p:tav tm="100000">
                                          <p:val>
                                            <p:strVal val="#ppt_h"/>
                                          </p:val>
                                        </p:tav>
                                      </p:tavLst>
                                    </p:anim>
                                  </p:childTnLst>
                                </p:cTn>
                              </p:par>
                              <p:par>
                                <p:cTn id="65" presetID="23" presetClass="entr" presetSubtype="16" fill="hold" grpId="1" nodeType="withEffect">
                                  <p:stCondLst>
                                    <p:cond delay="0"/>
                                  </p:stCondLst>
                                  <p:iterate>
                                    <p:tmAbs val="0"/>
                                  </p:iterate>
                                  <p:childTnLst>
                                    <p:set>
                                      <p:cBhvr>
                                        <p:cTn id="66" fill="hold"/>
                                        <p:tgtEl>
                                          <p:spTgt spid="3171">
                                            <p:txEl>
                                              <p:pRg st="13" end="13"/>
                                            </p:txEl>
                                          </p:spTgt>
                                        </p:tgtEl>
                                        <p:attrNameLst>
                                          <p:attrName>style.visibility</p:attrName>
                                        </p:attrNameLst>
                                      </p:cBhvr>
                                      <p:to>
                                        <p:strVal val="visible"/>
                                      </p:to>
                                    </p:set>
                                    <p:anim calcmode="lin" valueType="num">
                                      <p:cBhvr>
                                        <p:cTn id="67" dur="500" fill="hold"/>
                                        <p:tgtEl>
                                          <p:spTgt spid="3171">
                                            <p:txEl>
                                              <p:pRg st="13" end="13"/>
                                            </p:txEl>
                                          </p:spTgt>
                                        </p:tgtEl>
                                        <p:attrNameLst>
                                          <p:attrName>ppt_w</p:attrName>
                                        </p:attrNameLst>
                                      </p:cBhvr>
                                      <p:tavLst>
                                        <p:tav tm="0">
                                          <p:val>
                                            <p:fltVal val="0"/>
                                          </p:val>
                                        </p:tav>
                                        <p:tav tm="100000">
                                          <p:val>
                                            <p:strVal val="#ppt_w"/>
                                          </p:val>
                                        </p:tav>
                                      </p:tavLst>
                                    </p:anim>
                                    <p:anim calcmode="lin" valueType="num">
                                      <p:cBhvr>
                                        <p:cTn id="68" dur="500" fill="hold"/>
                                        <p:tgtEl>
                                          <p:spTgt spid="3171">
                                            <p:txEl>
                                              <p:pRg st="13" end="13"/>
                                            </p:txEl>
                                          </p:spTgt>
                                        </p:tgtEl>
                                        <p:attrNameLst>
                                          <p:attrName>ppt_h</p:attrName>
                                        </p:attrNameLst>
                                      </p:cBhvr>
                                      <p:tavLst>
                                        <p:tav tm="0">
                                          <p:val>
                                            <p:fltVal val="0"/>
                                          </p:val>
                                        </p:tav>
                                        <p:tav tm="100000">
                                          <p:val>
                                            <p:strVal val="#ppt_h"/>
                                          </p:val>
                                        </p:tav>
                                      </p:tavLst>
                                    </p:anim>
                                  </p:childTnLst>
                                </p:cTn>
                              </p:par>
                              <p:par>
                                <p:cTn id="69" presetID="23" presetClass="entr" presetSubtype="16" fill="hold" grpId="1" nodeType="withEffect">
                                  <p:stCondLst>
                                    <p:cond delay="0"/>
                                  </p:stCondLst>
                                  <p:iterate>
                                    <p:tmAbs val="0"/>
                                  </p:iterate>
                                  <p:childTnLst>
                                    <p:set>
                                      <p:cBhvr>
                                        <p:cTn id="70" fill="hold"/>
                                        <p:tgtEl>
                                          <p:spTgt spid="3171">
                                            <p:txEl>
                                              <p:pRg st="14" end="14"/>
                                            </p:txEl>
                                          </p:spTgt>
                                        </p:tgtEl>
                                        <p:attrNameLst>
                                          <p:attrName>style.visibility</p:attrName>
                                        </p:attrNameLst>
                                      </p:cBhvr>
                                      <p:to>
                                        <p:strVal val="visible"/>
                                      </p:to>
                                    </p:set>
                                    <p:anim calcmode="lin" valueType="num">
                                      <p:cBhvr>
                                        <p:cTn id="71" dur="500" fill="hold"/>
                                        <p:tgtEl>
                                          <p:spTgt spid="3171">
                                            <p:txEl>
                                              <p:pRg st="14" end="14"/>
                                            </p:txEl>
                                          </p:spTgt>
                                        </p:tgtEl>
                                        <p:attrNameLst>
                                          <p:attrName>ppt_w</p:attrName>
                                        </p:attrNameLst>
                                      </p:cBhvr>
                                      <p:tavLst>
                                        <p:tav tm="0">
                                          <p:val>
                                            <p:fltVal val="0"/>
                                          </p:val>
                                        </p:tav>
                                        <p:tav tm="100000">
                                          <p:val>
                                            <p:strVal val="#ppt_w"/>
                                          </p:val>
                                        </p:tav>
                                      </p:tavLst>
                                    </p:anim>
                                    <p:anim calcmode="lin" valueType="num">
                                      <p:cBhvr>
                                        <p:cTn id="72" dur="500" fill="hold"/>
                                        <p:tgtEl>
                                          <p:spTgt spid="3171">
                                            <p:txEl>
                                              <p:pRg st="14" end="14"/>
                                            </p:txEl>
                                          </p:spTgt>
                                        </p:tgtEl>
                                        <p:attrNameLst>
                                          <p:attrName>ppt_h</p:attrName>
                                        </p:attrNameLst>
                                      </p:cBhvr>
                                      <p:tavLst>
                                        <p:tav tm="0">
                                          <p:val>
                                            <p:fltVal val="0"/>
                                          </p:val>
                                        </p:tav>
                                        <p:tav tm="100000">
                                          <p:val>
                                            <p:strVal val="#ppt_h"/>
                                          </p:val>
                                        </p:tav>
                                      </p:tavLst>
                                    </p:anim>
                                  </p:childTnLst>
                                </p:cTn>
                              </p:par>
                            </p:childTnLst>
                          </p:cTn>
                        </p:par>
                      </p:childTnLst>
                    </p:cTn>
                  </p:par>
                  <p:par>
                    <p:cTn id="73" fill="hold">
                      <p:stCondLst>
                        <p:cond delay="indefinite"/>
                      </p:stCondLst>
                      <p:childTnLst>
                        <p:par>
                          <p:cTn id="74" fill="hold">
                            <p:stCondLst>
                              <p:cond delay="0"/>
                            </p:stCondLst>
                            <p:childTnLst>
                              <p:par>
                                <p:cTn id="75" presetID="23" presetClass="entr" presetSubtype="16" fill="hold" grpId="2" nodeType="clickEffect">
                                  <p:stCondLst>
                                    <p:cond delay="0"/>
                                  </p:stCondLst>
                                  <p:iterate>
                                    <p:tmAbs val="0"/>
                                  </p:iterate>
                                  <p:childTnLst>
                                    <p:set>
                                      <p:cBhvr>
                                        <p:cTn id="76" fill="hold"/>
                                        <p:tgtEl>
                                          <p:spTgt spid="3172">
                                            <p:bg/>
                                          </p:spTgt>
                                        </p:tgtEl>
                                        <p:attrNameLst>
                                          <p:attrName>style.visibility</p:attrName>
                                        </p:attrNameLst>
                                      </p:cBhvr>
                                      <p:to>
                                        <p:strVal val="visible"/>
                                      </p:to>
                                    </p:set>
                                    <p:anim calcmode="lin" valueType="num">
                                      <p:cBhvr>
                                        <p:cTn id="77" dur="500" fill="hold"/>
                                        <p:tgtEl>
                                          <p:spTgt spid="3172">
                                            <p:bg/>
                                          </p:spTgt>
                                        </p:tgtEl>
                                        <p:attrNameLst>
                                          <p:attrName>ppt_w</p:attrName>
                                        </p:attrNameLst>
                                      </p:cBhvr>
                                      <p:tavLst>
                                        <p:tav tm="0">
                                          <p:val>
                                            <p:fltVal val="0"/>
                                          </p:val>
                                        </p:tav>
                                        <p:tav tm="100000">
                                          <p:val>
                                            <p:strVal val="#ppt_w"/>
                                          </p:val>
                                        </p:tav>
                                      </p:tavLst>
                                    </p:anim>
                                    <p:anim calcmode="lin" valueType="num">
                                      <p:cBhvr>
                                        <p:cTn id="78" dur="500" fill="hold"/>
                                        <p:tgtEl>
                                          <p:spTgt spid="3172">
                                            <p:bg/>
                                          </p:spTgt>
                                        </p:tgtEl>
                                        <p:attrNameLst>
                                          <p:attrName>ppt_h</p:attrName>
                                        </p:attrNameLst>
                                      </p:cBhvr>
                                      <p:tavLst>
                                        <p:tav tm="0">
                                          <p:val>
                                            <p:fltVal val="0"/>
                                          </p:val>
                                        </p:tav>
                                        <p:tav tm="100000">
                                          <p:val>
                                            <p:strVal val="#ppt_h"/>
                                          </p:val>
                                        </p:tav>
                                      </p:tavLst>
                                    </p:anim>
                                  </p:childTnLst>
                                </p:cTn>
                              </p:par>
                              <p:par>
                                <p:cTn id="79" presetID="23" presetClass="entr" presetSubtype="16" fill="hold" grpId="2" nodeType="withEffect">
                                  <p:stCondLst>
                                    <p:cond delay="0"/>
                                  </p:stCondLst>
                                  <p:iterate>
                                    <p:tmAbs val="0"/>
                                  </p:iterate>
                                  <p:childTnLst>
                                    <p:set>
                                      <p:cBhvr>
                                        <p:cTn id="80" fill="hold"/>
                                        <p:tgtEl>
                                          <p:spTgt spid="3172">
                                            <p:txEl>
                                              <p:pRg st="0" end="0"/>
                                            </p:txEl>
                                          </p:spTgt>
                                        </p:tgtEl>
                                        <p:attrNameLst>
                                          <p:attrName>style.visibility</p:attrName>
                                        </p:attrNameLst>
                                      </p:cBhvr>
                                      <p:to>
                                        <p:strVal val="visible"/>
                                      </p:to>
                                    </p:set>
                                    <p:anim calcmode="lin" valueType="num">
                                      <p:cBhvr>
                                        <p:cTn id="81" dur="500" fill="hold"/>
                                        <p:tgtEl>
                                          <p:spTgt spid="3172">
                                            <p:txEl>
                                              <p:pRg st="0" end="0"/>
                                            </p:txEl>
                                          </p:spTgt>
                                        </p:tgtEl>
                                        <p:attrNameLst>
                                          <p:attrName>ppt_w</p:attrName>
                                        </p:attrNameLst>
                                      </p:cBhvr>
                                      <p:tavLst>
                                        <p:tav tm="0">
                                          <p:val>
                                            <p:fltVal val="0"/>
                                          </p:val>
                                        </p:tav>
                                        <p:tav tm="100000">
                                          <p:val>
                                            <p:strVal val="#ppt_w"/>
                                          </p:val>
                                        </p:tav>
                                      </p:tavLst>
                                    </p:anim>
                                    <p:anim calcmode="lin" valueType="num">
                                      <p:cBhvr>
                                        <p:cTn id="82" dur="500" fill="hold"/>
                                        <p:tgtEl>
                                          <p:spTgt spid="3172">
                                            <p:txEl>
                                              <p:pRg st="0" end="0"/>
                                            </p:txEl>
                                          </p:spTgt>
                                        </p:tgtEl>
                                        <p:attrNameLst>
                                          <p:attrName>ppt_h</p:attrName>
                                        </p:attrNameLst>
                                      </p:cBhvr>
                                      <p:tavLst>
                                        <p:tav tm="0">
                                          <p:val>
                                            <p:fltVal val="0"/>
                                          </p:val>
                                        </p:tav>
                                        <p:tav tm="100000">
                                          <p:val>
                                            <p:strVal val="#ppt_h"/>
                                          </p:val>
                                        </p:tav>
                                      </p:tavLst>
                                    </p:anim>
                                  </p:childTnLst>
                                </p:cTn>
                              </p:par>
                              <p:par>
                                <p:cTn id="83" presetID="23" presetClass="entr" presetSubtype="16" fill="hold" grpId="2" nodeType="withEffect">
                                  <p:stCondLst>
                                    <p:cond delay="0"/>
                                  </p:stCondLst>
                                  <p:iterate>
                                    <p:tmAbs val="0"/>
                                  </p:iterate>
                                  <p:childTnLst>
                                    <p:set>
                                      <p:cBhvr>
                                        <p:cTn id="84" fill="hold"/>
                                        <p:tgtEl>
                                          <p:spTgt spid="3172">
                                            <p:txEl>
                                              <p:pRg st="1" end="1"/>
                                            </p:txEl>
                                          </p:spTgt>
                                        </p:tgtEl>
                                        <p:attrNameLst>
                                          <p:attrName>style.visibility</p:attrName>
                                        </p:attrNameLst>
                                      </p:cBhvr>
                                      <p:to>
                                        <p:strVal val="visible"/>
                                      </p:to>
                                    </p:set>
                                    <p:anim calcmode="lin" valueType="num">
                                      <p:cBhvr>
                                        <p:cTn id="85" dur="500" fill="hold"/>
                                        <p:tgtEl>
                                          <p:spTgt spid="3172">
                                            <p:txEl>
                                              <p:pRg st="1" end="1"/>
                                            </p:txEl>
                                          </p:spTgt>
                                        </p:tgtEl>
                                        <p:attrNameLst>
                                          <p:attrName>ppt_w</p:attrName>
                                        </p:attrNameLst>
                                      </p:cBhvr>
                                      <p:tavLst>
                                        <p:tav tm="0">
                                          <p:val>
                                            <p:fltVal val="0"/>
                                          </p:val>
                                        </p:tav>
                                        <p:tav tm="100000">
                                          <p:val>
                                            <p:strVal val="#ppt_w"/>
                                          </p:val>
                                        </p:tav>
                                      </p:tavLst>
                                    </p:anim>
                                    <p:anim calcmode="lin" valueType="num">
                                      <p:cBhvr>
                                        <p:cTn id="86" dur="500" fill="hold"/>
                                        <p:tgtEl>
                                          <p:spTgt spid="3172">
                                            <p:txEl>
                                              <p:pRg st="1" end="1"/>
                                            </p:txEl>
                                          </p:spTgt>
                                        </p:tgtEl>
                                        <p:attrNameLst>
                                          <p:attrName>ppt_h</p:attrName>
                                        </p:attrNameLst>
                                      </p:cBhvr>
                                      <p:tavLst>
                                        <p:tav tm="0">
                                          <p:val>
                                            <p:fltVal val="0"/>
                                          </p:val>
                                        </p:tav>
                                        <p:tav tm="100000">
                                          <p:val>
                                            <p:strVal val="#ppt_h"/>
                                          </p:val>
                                        </p:tav>
                                      </p:tavLst>
                                    </p:anim>
                                  </p:childTnLst>
                                </p:cTn>
                              </p:par>
                              <p:par>
                                <p:cTn id="87" presetID="23" presetClass="entr" presetSubtype="16" fill="hold" grpId="2" nodeType="withEffect">
                                  <p:stCondLst>
                                    <p:cond delay="0"/>
                                  </p:stCondLst>
                                  <p:iterate>
                                    <p:tmAbs val="0"/>
                                  </p:iterate>
                                  <p:childTnLst>
                                    <p:set>
                                      <p:cBhvr>
                                        <p:cTn id="88" fill="hold"/>
                                        <p:tgtEl>
                                          <p:spTgt spid="3172">
                                            <p:txEl>
                                              <p:pRg st="2" end="2"/>
                                            </p:txEl>
                                          </p:spTgt>
                                        </p:tgtEl>
                                        <p:attrNameLst>
                                          <p:attrName>style.visibility</p:attrName>
                                        </p:attrNameLst>
                                      </p:cBhvr>
                                      <p:to>
                                        <p:strVal val="visible"/>
                                      </p:to>
                                    </p:set>
                                    <p:anim calcmode="lin" valueType="num">
                                      <p:cBhvr>
                                        <p:cTn id="89" dur="500" fill="hold"/>
                                        <p:tgtEl>
                                          <p:spTgt spid="3172">
                                            <p:txEl>
                                              <p:pRg st="2" end="2"/>
                                            </p:txEl>
                                          </p:spTgt>
                                        </p:tgtEl>
                                        <p:attrNameLst>
                                          <p:attrName>ppt_w</p:attrName>
                                        </p:attrNameLst>
                                      </p:cBhvr>
                                      <p:tavLst>
                                        <p:tav tm="0">
                                          <p:val>
                                            <p:fltVal val="0"/>
                                          </p:val>
                                        </p:tav>
                                        <p:tav tm="100000">
                                          <p:val>
                                            <p:strVal val="#ppt_w"/>
                                          </p:val>
                                        </p:tav>
                                      </p:tavLst>
                                    </p:anim>
                                    <p:anim calcmode="lin" valueType="num">
                                      <p:cBhvr>
                                        <p:cTn id="90" dur="500" fill="hold"/>
                                        <p:tgtEl>
                                          <p:spTgt spid="3172">
                                            <p:txEl>
                                              <p:pRg st="2" end="2"/>
                                            </p:txEl>
                                          </p:spTgt>
                                        </p:tgtEl>
                                        <p:attrNameLst>
                                          <p:attrName>ppt_h</p:attrName>
                                        </p:attrNameLst>
                                      </p:cBhvr>
                                      <p:tavLst>
                                        <p:tav tm="0">
                                          <p:val>
                                            <p:fltVal val="0"/>
                                          </p:val>
                                        </p:tav>
                                        <p:tav tm="100000">
                                          <p:val>
                                            <p:strVal val="#ppt_h"/>
                                          </p:val>
                                        </p:tav>
                                      </p:tavLst>
                                    </p:anim>
                                  </p:childTnLst>
                                </p:cTn>
                              </p:par>
                              <p:par>
                                <p:cTn id="91" presetID="23" presetClass="entr" presetSubtype="16" fill="hold" grpId="2" nodeType="withEffect">
                                  <p:stCondLst>
                                    <p:cond delay="0"/>
                                  </p:stCondLst>
                                  <p:iterate>
                                    <p:tmAbs val="0"/>
                                  </p:iterate>
                                  <p:childTnLst>
                                    <p:set>
                                      <p:cBhvr>
                                        <p:cTn id="92" fill="hold"/>
                                        <p:tgtEl>
                                          <p:spTgt spid="3172">
                                            <p:txEl>
                                              <p:pRg st="3" end="3"/>
                                            </p:txEl>
                                          </p:spTgt>
                                        </p:tgtEl>
                                        <p:attrNameLst>
                                          <p:attrName>style.visibility</p:attrName>
                                        </p:attrNameLst>
                                      </p:cBhvr>
                                      <p:to>
                                        <p:strVal val="visible"/>
                                      </p:to>
                                    </p:set>
                                    <p:anim calcmode="lin" valueType="num">
                                      <p:cBhvr>
                                        <p:cTn id="93" dur="500" fill="hold"/>
                                        <p:tgtEl>
                                          <p:spTgt spid="3172">
                                            <p:txEl>
                                              <p:pRg st="3" end="3"/>
                                            </p:txEl>
                                          </p:spTgt>
                                        </p:tgtEl>
                                        <p:attrNameLst>
                                          <p:attrName>ppt_w</p:attrName>
                                        </p:attrNameLst>
                                      </p:cBhvr>
                                      <p:tavLst>
                                        <p:tav tm="0">
                                          <p:val>
                                            <p:fltVal val="0"/>
                                          </p:val>
                                        </p:tav>
                                        <p:tav tm="100000">
                                          <p:val>
                                            <p:strVal val="#ppt_w"/>
                                          </p:val>
                                        </p:tav>
                                      </p:tavLst>
                                    </p:anim>
                                    <p:anim calcmode="lin" valueType="num">
                                      <p:cBhvr>
                                        <p:cTn id="94" dur="500" fill="hold"/>
                                        <p:tgtEl>
                                          <p:spTgt spid="3172">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95" fill="hold">
                      <p:stCondLst>
                        <p:cond delay="indefinite"/>
                      </p:stCondLst>
                      <p:childTnLst>
                        <p:par>
                          <p:cTn id="96" fill="hold">
                            <p:stCondLst>
                              <p:cond delay="0"/>
                            </p:stCondLst>
                            <p:childTnLst>
                              <p:par>
                                <p:cTn id="97" presetID="23" presetClass="entr" presetSubtype="16" fill="hold" grpId="2" nodeType="clickEffect">
                                  <p:stCondLst>
                                    <p:cond delay="0"/>
                                  </p:stCondLst>
                                  <p:iterate>
                                    <p:tmAbs val="0"/>
                                  </p:iterate>
                                  <p:childTnLst>
                                    <p:set>
                                      <p:cBhvr>
                                        <p:cTn id="98" fill="hold"/>
                                        <p:tgtEl>
                                          <p:spTgt spid="3172">
                                            <p:txEl>
                                              <p:pRg st="4" end="4"/>
                                            </p:txEl>
                                          </p:spTgt>
                                        </p:tgtEl>
                                        <p:attrNameLst>
                                          <p:attrName>style.visibility</p:attrName>
                                        </p:attrNameLst>
                                      </p:cBhvr>
                                      <p:to>
                                        <p:strVal val="visible"/>
                                      </p:to>
                                    </p:set>
                                    <p:anim calcmode="lin" valueType="num">
                                      <p:cBhvr>
                                        <p:cTn id="99" dur="500" fill="hold"/>
                                        <p:tgtEl>
                                          <p:spTgt spid="3172">
                                            <p:txEl>
                                              <p:pRg st="4" end="4"/>
                                            </p:txEl>
                                          </p:spTgt>
                                        </p:tgtEl>
                                        <p:attrNameLst>
                                          <p:attrName>ppt_w</p:attrName>
                                        </p:attrNameLst>
                                      </p:cBhvr>
                                      <p:tavLst>
                                        <p:tav tm="0">
                                          <p:val>
                                            <p:fltVal val="0"/>
                                          </p:val>
                                        </p:tav>
                                        <p:tav tm="100000">
                                          <p:val>
                                            <p:strVal val="#ppt_w"/>
                                          </p:val>
                                        </p:tav>
                                      </p:tavLst>
                                    </p:anim>
                                    <p:anim calcmode="lin" valueType="num">
                                      <p:cBhvr>
                                        <p:cTn id="100" dur="500" fill="hold"/>
                                        <p:tgtEl>
                                          <p:spTgt spid="3172">
                                            <p:txEl>
                                              <p:pRg st="4" end="4"/>
                                            </p:txEl>
                                          </p:spTgt>
                                        </p:tgtEl>
                                        <p:attrNameLst>
                                          <p:attrName>ppt_h</p:attrName>
                                        </p:attrNameLst>
                                      </p:cBhvr>
                                      <p:tavLst>
                                        <p:tav tm="0">
                                          <p:val>
                                            <p:fltVal val="0"/>
                                          </p:val>
                                        </p:tav>
                                        <p:tav tm="100000">
                                          <p:val>
                                            <p:strVal val="#ppt_h"/>
                                          </p:val>
                                        </p:tav>
                                      </p:tavLst>
                                    </p:anim>
                                  </p:childTnLst>
                                </p:cTn>
                              </p:par>
                              <p:par>
                                <p:cTn id="101" presetID="23" presetClass="entr" presetSubtype="16" fill="hold" grpId="2" nodeType="withEffect">
                                  <p:stCondLst>
                                    <p:cond delay="0"/>
                                  </p:stCondLst>
                                  <p:iterate>
                                    <p:tmAbs val="0"/>
                                  </p:iterate>
                                  <p:childTnLst>
                                    <p:set>
                                      <p:cBhvr>
                                        <p:cTn id="102" fill="hold"/>
                                        <p:tgtEl>
                                          <p:spTgt spid="3172">
                                            <p:txEl>
                                              <p:pRg st="5" end="5"/>
                                            </p:txEl>
                                          </p:spTgt>
                                        </p:tgtEl>
                                        <p:attrNameLst>
                                          <p:attrName>style.visibility</p:attrName>
                                        </p:attrNameLst>
                                      </p:cBhvr>
                                      <p:to>
                                        <p:strVal val="visible"/>
                                      </p:to>
                                    </p:set>
                                    <p:anim calcmode="lin" valueType="num">
                                      <p:cBhvr>
                                        <p:cTn id="103" dur="500" fill="hold"/>
                                        <p:tgtEl>
                                          <p:spTgt spid="3172">
                                            <p:txEl>
                                              <p:pRg st="5" end="5"/>
                                            </p:txEl>
                                          </p:spTgt>
                                        </p:tgtEl>
                                        <p:attrNameLst>
                                          <p:attrName>ppt_w</p:attrName>
                                        </p:attrNameLst>
                                      </p:cBhvr>
                                      <p:tavLst>
                                        <p:tav tm="0">
                                          <p:val>
                                            <p:fltVal val="0"/>
                                          </p:val>
                                        </p:tav>
                                        <p:tav tm="100000">
                                          <p:val>
                                            <p:strVal val="#ppt_w"/>
                                          </p:val>
                                        </p:tav>
                                      </p:tavLst>
                                    </p:anim>
                                    <p:anim calcmode="lin" valueType="num">
                                      <p:cBhvr>
                                        <p:cTn id="104" dur="500" fill="hold"/>
                                        <p:tgtEl>
                                          <p:spTgt spid="3172">
                                            <p:txEl>
                                              <p:pRg st="5" end="5"/>
                                            </p:txEl>
                                          </p:spTgt>
                                        </p:tgtEl>
                                        <p:attrNameLst>
                                          <p:attrName>ppt_h</p:attrName>
                                        </p:attrNameLst>
                                      </p:cBhvr>
                                      <p:tavLst>
                                        <p:tav tm="0">
                                          <p:val>
                                            <p:fltVal val="0"/>
                                          </p:val>
                                        </p:tav>
                                        <p:tav tm="100000">
                                          <p:val>
                                            <p:strVal val="#ppt_h"/>
                                          </p:val>
                                        </p:tav>
                                      </p:tavLst>
                                    </p:anim>
                                  </p:childTnLst>
                                </p:cTn>
                              </p:par>
                              <p:par>
                                <p:cTn id="105" presetID="23" presetClass="entr" presetSubtype="16" fill="hold" grpId="2" nodeType="withEffect">
                                  <p:stCondLst>
                                    <p:cond delay="0"/>
                                  </p:stCondLst>
                                  <p:iterate>
                                    <p:tmAbs val="0"/>
                                  </p:iterate>
                                  <p:childTnLst>
                                    <p:set>
                                      <p:cBhvr>
                                        <p:cTn id="106" fill="hold"/>
                                        <p:tgtEl>
                                          <p:spTgt spid="3172">
                                            <p:txEl>
                                              <p:pRg st="6" end="6"/>
                                            </p:txEl>
                                          </p:spTgt>
                                        </p:tgtEl>
                                        <p:attrNameLst>
                                          <p:attrName>style.visibility</p:attrName>
                                        </p:attrNameLst>
                                      </p:cBhvr>
                                      <p:to>
                                        <p:strVal val="visible"/>
                                      </p:to>
                                    </p:set>
                                    <p:anim calcmode="lin" valueType="num">
                                      <p:cBhvr>
                                        <p:cTn id="107" dur="500" fill="hold"/>
                                        <p:tgtEl>
                                          <p:spTgt spid="3172">
                                            <p:txEl>
                                              <p:pRg st="6" end="6"/>
                                            </p:txEl>
                                          </p:spTgt>
                                        </p:tgtEl>
                                        <p:attrNameLst>
                                          <p:attrName>ppt_w</p:attrName>
                                        </p:attrNameLst>
                                      </p:cBhvr>
                                      <p:tavLst>
                                        <p:tav tm="0">
                                          <p:val>
                                            <p:fltVal val="0"/>
                                          </p:val>
                                        </p:tav>
                                        <p:tav tm="100000">
                                          <p:val>
                                            <p:strVal val="#ppt_w"/>
                                          </p:val>
                                        </p:tav>
                                      </p:tavLst>
                                    </p:anim>
                                    <p:anim calcmode="lin" valueType="num">
                                      <p:cBhvr>
                                        <p:cTn id="108" dur="500" fill="hold"/>
                                        <p:tgtEl>
                                          <p:spTgt spid="3172">
                                            <p:txEl>
                                              <p:pRg st="6" end="6"/>
                                            </p:txEl>
                                          </p:spTgt>
                                        </p:tgtEl>
                                        <p:attrNameLst>
                                          <p:attrName>ppt_h</p:attrName>
                                        </p:attrNameLst>
                                      </p:cBhvr>
                                      <p:tavLst>
                                        <p:tav tm="0">
                                          <p:val>
                                            <p:fltVal val="0"/>
                                          </p:val>
                                        </p:tav>
                                        <p:tav tm="100000">
                                          <p:val>
                                            <p:strVal val="#ppt_h"/>
                                          </p:val>
                                        </p:tav>
                                      </p:tavLst>
                                    </p:anim>
                                  </p:childTnLst>
                                </p:cTn>
                              </p:par>
                              <p:par>
                                <p:cTn id="109" presetID="23" presetClass="entr" presetSubtype="16" fill="hold" grpId="2" nodeType="withEffect">
                                  <p:stCondLst>
                                    <p:cond delay="0"/>
                                  </p:stCondLst>
                                  <p:iterate>
                                    <p:tmAbs val="0"/>
                                  </p:iterate>
                                  <p:childTnLst>
                                    <p:set>
                                      <p:cBhvr>
                                        <p:cTn id="110" fill="hold"/>
                                        <p:tgtEl>
                                          <p:spTgt spid="3172">
                                            <p:txEl>
                                              <p:pRg st="7" end="7"/>
                                            </p:txEl>
                                          </p:spTgt>
                                        </p:tgtEl>
                                        <p:attrNameLst>
                                          <p:attrName>style.visibility</p:attrName>
                                        </p:attrNameLst>
                                      </p:cBhvr>
                                      <p:to>
                                        <p:strVal val="visible"/>
                                      </p:to>
                                    </p:set>
                                    <p:anim calcmode="lin" valueType="num">
                                      <p:cBhvr>
                                        <p:cTn id="111" dur="500" fill="hold"/>
                                        <p:tgtEl>
                                          <p:spTgt spid="3172">
                                            <p:txEl>
                                              <p:pRg st="7" end="7"/>
                                            </p:txEl>
                                          </p:spTgt>
                                        </p:tgtEl>
                                        <p:attrNameLst>
                                          <p:attrName>ppt_w</p:attrName>
                                        </p:attrNameLst>
                                      </p:cBhvr>
                                      <p:tavLst>
                                        <p:tav tm="0">
                                          <p:val>
                                            <p:fltVal val="0"/>
                                          </p:val>
                                        </p:tav>
                                        <p:tav tm="100000">
                                          <p:val>
                                            <p:strVal val="#ppt_w"/>
                                          </p:val>
                                        </p:tav>
                                      </p:tavLst>
                                    </p:anim>
                                    <p:anim calcmode="lin" valueType="num">
                                      <p:cBhvr>
                                        <p:cTn id="112" dur="500" fill="hold"/>
                                        <p:tgtEl>
                                          <p:spTgt spid="3172">
                                            <p:txEl>
                                              <p:pRg st="7" end="7"/>
                                            </p:txEl>
                                          </p:spTgt>
                                        </p:tgtEl>
                                        <p:attrNameLst>
                                          <p:attrName>ppt_h</p:attrName>
                                        </p:attrNameLst>
                                      </p:cBhvr>
                                      <p:tavLst>
                                        <p:tav tm="0">
                                          <p:val>
                                            <p:fltVal val="0"/>
                                          </p:val>
                                        </p:tav>
                                        <p:tav tm="100000">
                                          <p:val>
                                            <p:strVal val="#ppt_h"/>
                                          </p:val>
                                        </p:tav>
                                      </p:tavLst>
                                    </p:anim>
                                  </p:childTnLst>
                                </p:cTn>
                              </p:par>
                              <p:par>
                                <p:cTn id="113" presetID="23" presetClass="entr" presetSubtype="16" fill="hold" grpId="2" nodeType="withEffect">
                                  <p:stCondLst>
                                    <p:cond delay="0"/>
                                  </p:stCondLst>
                                  <p:iterate>
                                    <p:tmAbs val="0"/>
                                  </p:iterate>
                                  <p:childTnLst>
                                    <p:set>
                                      <p:cBhvr>
                                        <p:cTn id="114" fill="hold"/>
                                        <p:tgtEl>
                                          <p:spTgt spid="3172">
                                            <p:txEl>
                                              <p:pRg st="8" end="8"/>
                                            </p:txEl>
                                          </p:spTgt>
                                        </p:tgtEl>
                                        <p:attrNameLst>
                                          <p:attrName>style.visibility</p:attrName>
                                        </p:attrNameLst>
                                      </p:cBhvr>
                                      <p:to>
                                        <p:strVal val="visible"/>
                                      </p:to>
                                    </p:set>
                                    <p:anim calcmode="lin" valueType="num">
                                      <p:cBhvr>
                                        <p:cTn id="115" dur="500" fill="hold"/>
                                        <p:tgtEl>
                                          <p:spTgt spid="3172">
                                            <p:txEl>
                                              <p:pRg st="8" end="8"/>
                                            </p:txEl>
                                          </p:spTgt>
                                        </p:tgtEl>
                                        <p:attrNameLst>
                                          <p:attrName>ppt_w</p:attrName>
                                        </p:attrNameLst>
                                      </p:cBhvr>
                                      <p:tavLst>
                                        <p:tav tm="0">
                                          <p:val>
                                            <p:fltVal val="0"/>
                                          </p:val>
                                        </p:tav>
                                        <p:tav tm="100000">
                                          <p:val>
                                            <p:strVal val="#ppt_w"/>
                                          </p:val>
                                        </p:tav>
                                      </p:tavLst>
                                    </p:anim>
                                    <p:anim calcmode="lin" valueType="num">
                                      <p:cBhvr>
                                        <p:cTn id="116" dur="500" fill="hold"/>
                                        <p:tgtEl>
                                          <p:spTgt spid="3172">
                                            <p:txEl>
                                              <p:pRg st="8" end="8"/>
                                            </p:txEl>
                                          </p:spTgt>
                                        </p:tgtEl>
                                        <p:attrNameLst>
                                          <p:attrName>ppt_h</p:attrName>
                                        </p:attrNameLst>
                                      </p:cBhvr>
                                      <p:tavLst>
                                        <p:tav tm="0">
                                          <p:val>
                                            <p:fltVal val="0"/>
                                          </p:val>
                                        </p:tav>
                                        <p:tav tm="100000">
                                          <p:val>
                                            <p:strVal val="#ppt_h"/>
                                          </p:val>
                                        </p:tav>
                                      </p:tavLst>
                                    </p:anim>
                                  </p:childTnLst>
                                </p:cTn>
                              </p:par>
                              <p:par>
                                <p:cTn id="117" presetID="23" presetClass="entr" presetSubtype="16" fill="hold" grpId="2" nodeType="withEffect">
                                  <p:stCondLst>
                                    <p:cond delay="0"/>
                                  </p:stCondLst>
                                  <p:iterate>
                                    <p:tmAbs val="0"/>
                                  </p:iterate>
                                  <p:childTnLst>
                                    <p:set>
                                      <p:cBhvr>
                                        <p:cTn id="118" fill="hold"/>
                                        <p:tgtEl>
                                          <p:spTgt spid="3172">
                                            <p:txEl>
                                              <p:pRg st="9" end="9"/>
                                            </p:txEl>
                                          </p:spTgt>
                                        </p:tgtEl>
                                        <p:attrNameLst>
                                          <p:attrName>style.visibility</p:attrName>
                                        </p:attrNameLst>
                                      </p:cBhvr>
                                      <p:to>
                                        <p:strVal val="visible"/>
                                      </p:to>
                                    </p:set>
                                    <p:anim calcmode="lin" valueType="num">
                                      <p:cBhvr>
                                        <p:cTn id="119" dur="500" fill="hold"/>
                                        <p:tgtEl>
                                          <p:spTgt spid="3172">
                                            <p:txEl>
                                              <p:pRg st="9" end="9"/>
                                            </p:txEl>
                                          </p:spTgt>
                                        </p:tgtEl>
                                        <p:attrNameLst>
                                          <p:attrName>ppt_w</p:attrName>
                                        </p:attrNameLst>
                                      </p:cBhvr>
                                      <p:tavLst>
                                        <p:tav tm="0">
                                          <p:val>
                                            <p:fltVal val="0"/>
                                          </p:val>
                                        </p:tav>
                                        <p:tav tm="100000">
                                          <p:val>
                                            <p:strVal val="#ppt_w"/>
                                          </p:val>
                                        </p:tav>
                                      </p:tavLst>
                                    </p:anim>
                                    <p:anim calcmode="lin" valueType="num">
                                      <p:cBhvr>
                                        <p:cTn id="120" dur="500" fill="hold"/>
                                        <p:tgtEl>
                                          <p:spTgt spid="3172">
                                            <p:txEl>
                                              <p:pRg st="9" end="9"/>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1" grpId="1" uiExpand="1" build="p" animBg="1" advAuto="0"/>
      <p:bldP spid="3172" grpId="2" uiExpand="1" build="p" animBg="1" advAuto="0"/>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
        <p:cNvGrpSpPr/>
        <p:nvPr/>
      </p:nvGrpSpPr>
      <p:grpSpPr>
        <a:xfrm>
          <a:off x="0" y="0"/>
          <a:ext cx="0" cy="0"/>
          <a:chOff x="0" y="0"/>
          <a:chExt cx="0" cy="0"/>
        </a:xfrm>
      </p:grpSpPr>
      <p:sp>
        <p:nvSpPr>
          <p:cNvPr id="3175" name="Title 1"/>
          <p:cNvSpPr txBox="1">
            <a:spLocks noGrp="1"/>
          </p:cNvSpPr>
          <p:nvPr>
            <p:ph type="title"/>
          </p:nvPr>
        </p:nvSpPr>
        <p:spPr>
          <a:xfrm>
            <a:off x="2152650" y="2743200"/>
            <a:ext cx="7886700" cy="2852739"/>
          </a:xfrm>
          <a:prstGeom prst="rect">
            <a:avLst/>
          </a:prstGeom>
        </p:spPr>
        <p:txBody>
          <a:bodyPr>
            <a:normAutofit fontScale="90000"/>
          </a:bodyPr>
          <a:lstStyle/>
          <a:p>
            <a:pPr algn="ctr">
              <a:defRPr>
                <a:solidFill>
                  <a:srgbClr val="FFFF99"/>
                </a:solidFill>
                <a:latin typeface="Stencil"/>
                <a:ea typeface="Stencil"/>
                <a:cs typeface="Stencil"/>
                <a:sym typeface="Stencil"/>
              </a:defRPr>
            </a:pPr>
            <a:r>
              <a:rPr dirty="0"/>
              <a:t>The exile and return / </a:t>
            </a:r>
          </a:p>
          <a:p>
            <a:pPr algn="ctr">
              <a:defRPr>
                <a:solidFill>
                  <a:srgbClr val="FFFF99"/>
                </a:solidFill>
                <a:latin typeface="Stencil"/>
                <a:ea typeface="Stencil"/>
                <a:cs typeface="Stencil"/>
                <a:sym typeface="Stencil"/>
              </a:defRPr>
            </a:pPr>
            <a:r>
              <a:rPr dirty="0">
                <a:solidFill>
                  <a:srgbClr val="FFC000"/>
                </a:solidFill>
              </a:rPr>
              <a:t>El </a:t>
            </a:r>
            <a:r>
              <a:rPr dirty="0" err="1">
                <a:solidFill>
                  <a:srgbClr val="FFC000"/>
                </a:solidFill>
              </a:rPr>
              <a:t>exilio</a:t>
            </a:r>
            <a:r>
              <a:rPr dirty="0">
                <a:solidFill>
                  <a:srgbClr val="FFC000"/>
                </a:solidFill>
              </a:rPr>
              <a:t> y </a:t>
            </a:r>
            <a:r>
              <a:rPr dirty="0" err="1">
                <a:solidFill>
                  <a:srgbClr val="FFC000"/>
                </a:solidFill>
              </a:rPr>
              <a:t>el</a:t>
            </a:r>
            <a:r>
              <a:rPr dirty="0">
                <a:solidFill>
                  <a:srgbClr val="FFC000"/>
                </a:solidFill>
              </a:rPr>
              <a:t> </a:t>
            </a:r>
            <a:r>
              <a:rPr dirty="0" err="1">
                <a:solidFill>
                  <a:srgbClr val="FFC000"/>
                </a:solidFill>
              </a:rPr>
              <a:t>regreso</a:t>
            </a:r>
            <a:endParaRPr dirty="0">
              <a:solidFill>
                <a:srgbClr val="FFC000"/>
              </a:solidFill>
            </a:endParaRPr>
          </a:p>
        </p:txBody>
      </p:sp>
      <p:sp>
        <p:nvSpPr>
          <p:cNvPr id="3176" name="Slide Number Placeholder 3"/>
          <p:cNvSpPr txBox="1">
            <a:spLocks noGrp="1"/>
          </p:cNvSpPr>
          <p:nvPr>
            <p:ph type="sldNum" sz="quarter" idx="2"/>
          </p:nvPr>
        </p:nvSpPr>
        <p:spPr>
          <a:xfrm>
            <a:off x="10966204" y="6394500"/>
            <a:ext cx="387596"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112</a:t>
            </a:fld>
            <a:endParaRPr/>
          </a:p>
        </p:txBody>
      </p:sp>
    </p:spTree>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3178" name="Rectangle 2"/>
          <p:cNvSpPr txBox="1">
            <a:spLocks noGrp="1"/>
          </p:cNvSpPr>
          <p:nvPr>
            <p:ph type="title"/>
          </p:nvPr>
        </p:nvSpPr>
        <p:spPr>
          <a:xfrm>
            <a:off x="280249" y="58589"/>
            <a:ext cx="5053757" cy="722460"/>
          </a:xfrm>
          <a:prstGeom prst="rect">
            <a:avLst/>
          </a:prstGeom>
        </p:spPr>
        <p:txBody>
          <a:bodyPr>
            <a:noAutofit/>
          </a:bodyPr>
          <a:lstStyle>
            <a:lvl1pPr defTabSz="530351">
              <a:defRPr sz="2320">
                <a:solidFill>
                  <a:srgbClr val="FF3300"/>
                </a:solidFill>
                <a:latin typeface="Mistral"/>
                <a:ea typeface="Mistral"/>
                <a:cs typeface="Mistral"/>
                <a:sym typeface="Mistral"/>
              </a:defRPr>
            </a:lvl1pPr>
          </a:lstStyle>
          <a:p>
            <a:r>
              <a:rPr sz="2800" dirty="0">
                <a:solidFill>
                  <a:srgbClr val="FFFF00"/>
                </a:solidFill>
                <a:latin typeface="Impact" panose="020B0806030902050204" pitchFamily="34" charset="0"/>
              </a:rPr>
              <a:t>A Remnant Will Survive</a:t>
            </a:r>
            <a:r>
              <a:rPr sz="2800" dirty="0">
                <a:solidFill>
                  <a:srgbClr val="FFC000"/>
                </a:solidFill>
                <a:latin typeface="Impact" panose="020B0806030902050204" pitchFamily="34" charset="0"/>
              </a:rPr>
              <a:t> </a:t>
            </a:r>
            <a:br>
              <a:rPr lang="en-US" sz="2800" dirty="0">
                <a:solidFill>
                  <a:srgbClr val="FFC000"/>
                </a:solidFill>
                <a:latin typeface="Impact" panose="020B0806030902050204" pitchFamily="34" charset="0"/>
              </a:rPr>
            </a:br>
            <a:r>
              <a:rPr sz="2800" dirty="0">
                <a:solidFill>
                  <a:srgbClr val="FFC000"/>
                </a:solidFill>
                <a:latin typeface="Impact" panose="020B0806030902050204" pitchFamily="34" charset="0"/>
              </a:rPr>
              <a:t>/ Un </a:t>
            </a:r>
            <a:r>
              <a:rPr sz="2800" dirty="0" err="1">
                <a:solidFill>
                  <a:srgbClr val="FFC000"/>
                </a:solidFill>
                <a:latin typeface="Impact" panose="020B0806030902050204" pitchFamily="34" charset="0"/>
              </a:rPr>
              <a:t>remanente</a:t>
            </a:r>
            <a:r>
              <a:rPr sz="2800" dirty="0">
                <a:solidFill>
                  <a:srgbClr val="FFC000"/>
                </a:solidFill>
                <a:latin typeface="Impact" panose="020B0806030902050204" pitchFamily="34" charset="0"/>
              </a:rPr>
              <a:t> </a:t>
            </a:r>
            <a:r>
              <a:rPr sz="2800" dirty="0" err="1">
                <a:solidFill>
                  <a:srgbClr val="FFC000"/>
                </a:solidFill>
                <a:latin typeface="Impact" panose="020B0806030902050204" pitchFamily="34" charset="0"/>
              </a:rPr>
              <a:t>sobrevivirá</a:t>
            </a:r>
            <a:endParaRPr sz="2800" dirty="0">
              <a:solidFill>
                <a:srgbClr val="FFC000"/>
              </a:solidFill>
              <a:latin typeface="Impact" panose="020B0806030902050204" pitchFamily="34" charset="0"/>
            </a:endParaRPr>
          </a:p>
        </p:txBody>
      </p:sp>
      <p:sp>
        <p:nvSpPr>
          <p:cNvPr id="3179" name="Rectangle 3"/>
          <p:cNvSpPr txBox="1">
            <a:spLocks noGrp="1"/>
          </p:cNvSpPr>
          <p:nvPr>
            <p:ph type="body" sz="half" idx="1"/>
          </p:nvPr>
        </p:nvSpPr>
        <p:spPr>
          <a:xfrm>
            <a:off x="228600" y="1276350"/>
            <a:ext cx="5867400" cy="5445125"/>
          </a:xfrm>
          <a:prstGeom prst="rect">
            <a:avLst/>
          </a:prstGeom>
          <a:solidFill>
            <a:srgbClr val="000000"/>
          </a:solidFill>
          <a:ln w="28575">
            <a:solidFill>
              <a:srgbClr val="000000"/>
            </a:solidFill>
            <a:miter lim="800000"/>
          </a:ln>
        </p:spPr>
        <p:txBody>
          <a:bodyPr/>
          <a:lstStyle/>
          <a:p>
            <a:pPr>
              <a:lnSpc>
                <a:spcPct val="80000"/>
              </a:lnSpc>
              <a:buSzTx/>
              <a:buNone/>
              <a:defRPr sz="2400" b="1">
                <a:solidFill>
                  <a:srgbClr val="FF9933"/>
                </a:solidFill>
                <a:latin typeface="Lucida Bright"/>
                <a:ea typeface="Lucida Bright"/>
                <a:cs typeface="Lucida Bright"/>
                <a:sym typeface="Lucida Bright"/>
              </a:defRPr>
            </a:pPr>
            <a:r>
              <a:rPr dirty="0">
                <a:solidFill>
                  <a:srgbClr val="FFFF00"/>
                </a:solidFill>
              </a:rPr>
              <a:t>NORTHERN NATION </a:t>
            </a:r>
            <a:r>
              <a:rPr dirty="0"/>
              <a:t>/ NACIÓN DEL NORTE</a:t>
            </a:r>
          </a:p>
          <a:p>
            <a:pPr>
              <a:lnSpc>
                <a:spcPct val="80000"/>
              </a:lnSpc>
              <a:defRPr sz="2000" i="1">
                <a:solidFill>
                  <a:srgbClr val="FFFF99"/>
                </a:solidFill>
                <a:latin typeface="Arial Narrow"/>
                <a:ea typeface="Arial Narrow"/>
                <a:cs typeface="Arial Narrow"/>
                <a:sym typeface="Arial Narrow"/>
              </a:defRPr>
            </a:pPr>
            <a:r>
              <a:rPr dirty="0">
                <a:solidFill>
                  <a:schemeClr val="bg1"/>
                </a:solidFill>
              </a:rPr>
              <a:t>“I will bring back my exiled people Israel…” (Am. 9:14a) / </a:t>
            </a:r>
            <a:r>
              <a:rPr dirty="0">
                <a:solidFill>
                  <a:srgbClr val="FFC000"/>
                </a:solidFill>
              </a:rPr>
              <a:t>"</a:t>
            </a:r>
            <a:r>
              <a:rPr dirty="0" err="1">
                <a:solidFill>
                  <a:srgbClr val="FFC000"/>
                </a:solidFill>
              </a:rPr>
              <a:t>Traeré</a:t>
            </a:r>
            <a:r>
              <a:rPr dirty="0">
                <a:solidFill>
                  <a:srgbClr val="FFC000"/>
                </a:solidFill>
              </a:rPr>
              <a:t> de </a:t>
            </a:r>
            <a:r>
              <a:rPr dirty="0" err="1">
                <a:solidFill>
                  <a:srgbClr val="FFC000"/>
                </a:solidFill>
              </a:rPr>
              <a:t>vuelta</a:t>
            </a:r>
            <a:r>
              <a:rPr dirty="0">
                <a:solidFill>
                  <a:srgbClr val="FFC000"/>
                </a:solidFill>
              </a:rPr>
              <a:t> a mi pueblo </a:t>
            </a:r>
            <a:r>
              <a:rPr dirty="0" err="1">
                <a:solidFill>
                  <a:srgbClr val="FFC000"/>
                </a:solidFill>
              </a:rPr>
              <a:t>exiliado</a:t>
            </a:r>
            <a:r>
              <a:rPr dirty="0">
                <a:solidFill>
                  <a:srgbClr val="FFC000"/>
                </a:solidFill>
              </a:rPr>
              <a:t> Israel..." (Am. 9:14a)</a:t>
            </a:r>
          </a:p>
          <a:p>
            <a:pPr>
              <a:lnSpc>
                <a:spcPct val="80000"/>
              </a:lnSpc>
              <a:buSzTx/>
              <a:buNone/>
              <a:defRPr sz="800" i="1">
                <a:solidFill>
                  <a:srgbClr val="FFFF99"/>
                </a:solidFill>
                <a:latin typeface="Arial Narrow"/>
                <a:ea typeface="Arial Narrow"/>
                <a:cs typeface="Arial Narrow"/>
                <a:sym typeface="Arial Narrow"/>
              </a:defRPr>
            </a:pPr>
            <a:endParaRPr dirty="0">
              <a:solidFill>
                <a:schemeClr val="bg1"/>
              </a:solidFill>
            </a:endParaRPr>
          </a:p>
          <a:p>
            <a:pPr>
              <a:lnSpc>
                <a:spcPct val="80000"/>
              </a:lnSpc>
              <a:defRPr sz="2000" i="1">
                <a:solidFill>
                  <a:srgbClr val="FFFF99"/>
                </a:solidFill>
                <a:latin typeface="Arial Narrow"/>
                <a:ea typeface="Arial Narrow"/>
                <a:cs typeface="Arial Narrow"/>
                <a:sym typeface="Arial Narrow"/>
              </a:defRPr>
            </a:pPr>
            <a:r>
              <a:rPr dirty="0">
                <a:solidFill>
                  <a:schemeClr val="bg1"/>
                </a:solidFill>
              </a:rPr>
              <a:t>“I will plant Israel in their own land never again to be uprooted from the land…” (Am. 9:15) / </a:t>
            </a:r>
            <a:r>
              <a:rPr dirty="0">
                <a:solidFill>
                  <a:srgbClr val="FFC000"/>
                </a:solidFill>
              </a:rPr>
              <a:t>"</a:t>
            </a:r>
            <a:r>
              <a:rPr dirty="0" err="1">
                <a:solidFill>
                  <a:srgbClr val="FFC000"/>
                </a:solidFill>
              </a:rPr>
              <a:t>Nunca</a:t>
            </a:r>
            <a:r>
              <a:rPr dirty="0">
                <a:solidFill>
                  <a:srgbClr val="FFC000"/>
                </a:solidFill>
              </a:rPr>
              <a:t> </a:t>
            </a:r>
            <a:r>
              <a:rPr dirty="0" err="1">
                <a:solidFill>
                  <a:srgbClr val="FFC000"/>
                </a:solidFill>
              </a:rPr>
              <a:t>volveré</a:t>
            </a:r>
            <a:r>
              <a:rPr dirty="0">
                <a:solidFill>
                  <a:srgbClr val="FFC000"/>
                </a:solidFill>
              </a:rPr>
              <a:t> a plantar a Israel </a:t>
            </a:r>
            <a:r>
              <a:rPr dirty="0" err="1">
                <a:solidFill>
                  <a:srgbClr val="FFC000"/>
                </a:solidFill>
              </a:rPr>
              <a:t>en</a:t>
            </a:r>
            <a:r>
              <a:rPr dirty="0">
                <a:solidFill>
                  <a:srgbClr val="FFC000"/>
                </a:solidFill>
              </a:rPr>
              <a:t> </a:t>
            </a:r>
            <a:r>
              <a:rPr dirty="0" err="1">
                <a:solidFill>
                  <a:srgbClr val="FFC000"/>
                </a:solidFill>
              </a:rPr>
              <a:t>su</a:t>
            </a:r>
            <a:r>
              <a:rPr dirty="0">
                <a:solidFill>
                  <a:srgbClr val="FFC000"/>
                </a:solidFill>
              </a:rPr>
              <a:t> </a:t>
            </a:r>
            <a:r>
              <a:rPr dirty="0" err="1">
                <a:solidFill>
                  <a:srgbClr val="FFC000"/>
                </a:solidFill>
              </a:rPr>
              <a:t>propia</a:t>
            </a:r>
            <a:r>
              <a:rPr dirty="0">
                <a:solidFill>
                  <a:srgbClr val="FFC000"/>
                </a:solidFill>
              </a:rPr>
              <a:t> tierra para ser </a:t>
            </a:r>
            <a:r>
              <a:rPr dirty="0" err="1">
                <a:solidFill>
                  <a:srgbClr val="FFC000"/>
                </a:solidFill>
              </a:rPr>
              <a:t>arrancado</a:t>
            </a:r>
            <a:r>
              <a:rPr dirty="0">
                <a:solidFill>
                  <a:srgbClr val="FFC000"/>
                </a:solidFill>
              </a:rPr>
              <a:t> de la tierra..." (Am. 9:15)</a:t>
            </a:r>
          </a:p>
          <a:p>
            <a:pPr>
              <a:lnSpc>
                <a:spcPct val="80000"/>
              </a:lnSpc>
              <a:buSzTx/>
              <a:buNone/>
              <a:defRPr sz="800" i="1">
                <a:solidFill>
                  <a:srgbClr val="FFFF99"/>
                </a:solidFill>
                <a:latin typeface="Arial Narrow"/>
                <a:ea typeface="Arial Narrow"/>
                <a:cs typeface="Arial Narrow"/>
                <a:sym typeface="Arial Narrow"/>
              </a:defRPr>
            </a:pPr>
            <a:endParaRPr dirty="0">
              <a:solidFill>
                <a:schemeClr val="bg1"/>
              </a:solidFill>
            </a:endParaRPr>
          </a:p>
          <a:p>
            <a:pPr>
              <a:lnSpc>
                <a:spcPct val="80000"/>
              </a:lnSpc>
              <a:defRPr sz="2000" i="1">
                <a:solidFill>
                  <a:srgbClr val="FFFF99"/>
                </a:solidFill>
                <a:latin typeface="Arial Narrow"/>
                <a:ea typeface="Arial Narrow"/>
                <a:cs typeface="Arial Narrow"/>
                <a:sym typeface="Arial Narrow"/>
              </a:defRPr>
            </a:pPr>
            <a:r>
              <a:rPr dirty="0">
                <a:solidFill>
                  <a:schemeClr val="bg1"/>
                </a:solidFill>
              </a:rPr>
              <a:t>“The Israelites will live many days without king or prince…afterward they will return…” (Ho. 3:4-5) </a:t>
            </a:r>
            <a:r>
              <a:rPr dirty="0">
                <a:solidFill>
                  <a:srgbClr val="FFC000"/>
                </a:solidFill>
              </a:rPr>
              <a:t>/ "Los </a:t>
            </a:r>
            <a:r>
              <a:rPr dirty="0" err="1">
                <a:solidFill>
                  <a:srgbClr val="FFC000"/>
                </a:solidFill>
              </a:rPr>
              <a:t>israelitas</a:t>
            </a:r>
            <a:r>
              <a:rPr dirty="0">
                <a:solidFill>
                  <a:srgbClr val="FFC000"/>
                </a:solidFill>
              </a:rPr>
              <a:t> </a:t>
            </a:r>
            <a:r>
              <a:rPr dirty="0" err="1">
                <a:solidFill>
                  <a:srgbClr val="FFC000"/>
                </a:solidFill>
              </a:rPr>
              <a:t>vivirán</a:t>
            </a:r>
            <a:r>
              <a:rPr dirty="0">
                <a:solidFill>
                  <a:srgbClr val="FFC000"/>
                </a:solidFill>
              </a:rPr>
              <a:t> </a:t>
            </a:r>
            <a:r>
              <a:rPr dirty="0" err="1">
                <a:solidFill>
                  <a:srgbClr val="FFC000"/>
                </a:solidFill>
              </a:rPr>
              <a:t>muchos</a:t>
            </a:r>
            <a:r>
              <a:rPr dirty="0">
                <a:solidFill>
                  <a:srgbClr val="FFC000"/>
                </a:solidFill>
              </a:rPr>
              <a:t> días sin </a:t>
            </a:r>
            <a:r>
              <a:rPr dirty="0" err="1">
                <a:solidFill>
                  <a:srgbClr val="FFC000"/>
                </a:solidFill>
              </a:rPr>
              <a:t>rey</a:t>
            </a:r>
            <a:r>
              <a:rPr dirty="0">
                <a:solidFill>
                  <a:srgbClr val="FFC000"/>
                </a:solidFill>
              </a:rPr>
              <a:t> </a:t>
            </a:r>
            <a:r>
              <a:rPr dirty="0" err="1">
                <a:solidFill>
                  <a:srgbClr val="FFC000"/>
                </a:solidFill>
              </a:rPr>
              <a:t>ni</a:t>
            </a:r>
            <a:r>
              <a:rPr dirty="0">
                <a:solidFill>
                  <a:srgbClr val="FFC000"/>
                </a:solidFill>
              </a:rPr>
              <a:t> </a:t>
            </a:r>
            <a:r>
              <a:rPr dirty="0" err="1">
                <a:solidFill>
                  <a:srgbClr val="FFC000"/>
                </a:solidFill>
              </a:rPr>
              <a:t>príncipe</a:t>
            </a:r>
            <a:r>
              <a:rPr dirty="0">
                <a:solidFill>
                  <a:srgbClr val="FFC000"/>
                </a:solidFill>
              </a:rPr>
              <a:t>... </a:t>
            </a:r>
            <a:r>
              <a:rPr dirty="0" err="1">
                <a:solidFill>
                  <a:srgbClr val="FFC000"/>
                </a:solidFill>
              </a:rPr>
              <a:t>después</a:t>
            </a:r>
            <a:r>
              <a:rPr dirty="0">
                <a:solidFill>
                  <a:srgbClr val="FFC000"/>
                </a:solidFill>
              </a:rPr>
              <a:t> </a:t>
            </a:r>
            <a:r>
              <a:rPr dirty="0" err="1">
                <a:solidFill>
                  <a:srgbClr val="FFC000"/>
                </a:solidFill>
              </a:rPr>
              <a:t>regresarán</a:t>
            </a:r>
            <a:r>
              <a:rPr dirty="0">
                <a:solidFill>
                  <a:srgbClr val="FFC000"/>
                </a:solidFill>
              </a:rPr>
              <a:t>..." (Ho. 3:4-5)</a:t>
            </a:r>
          </a:p>
          <a:p>
            <a:pPr>
              <a:lnSpc>
                <a:spcPct val="80000"/>
              </a:lnSpc>
              <a:buSzTx/>
              <a:buNone/>
              <a:defRPr sz="800" i="1">
                <a:solidFill>
                  <a:srgbClr val="FFFF99"/>
                </a:solidFill>
                <a:latin typeface="Arial Narrow"/>
                <a:ea typeface="Arial Narrow"/>
                <a:cs typeface="Arial Narrow"/>
                <a:sym typeface="Arial Narrow"/>
              </a:defRPr>
            </a:pPr>
            <a:endParaRPr dirty="0">
              <a:solidFill>
                <a:schemeClr val="bg1"/>
              </a:solidFill>
            </a:endParaRPr>
          </a:p>
          <a:p>
            <a:pPr>
              <a:lnSpc>
                <a:spcPct val="80000"/>
              </a:lnSpc>
              <a:defRPr sz="2000" i="1">
                <a:solidFill>
                  <a:srgbClr val="FFFF99"/>
                </a:solidFill>
                <a:latin typeface="Arial Narrow"/>
                <a:ea typeface="Arial Narrow"/>
                <a:cs typeface="Arial Narrow"/>
                <a:sym typeface="Arial Narrow"/>
              </a:defRPr>
            </a:pPr>
            <a:r>
              <a:rPr dirty="0">
                <a:solidFill>
                  <a:schemeClr val="bg1"/>
                </a:solidFill>
              </a:rPr>
              <a:t>“I will plant her for myself in the land… (Ho. 2:23) / </a:t>
            </a:r>
            <a:r>
              <a:rPr dirty="0">
                <a:solidFill>
                  <a:srgbClr val="FFC000"/>
                </a:solidFill>
              </a:rPr>
              <a:t>"La </a:t>
            </a:r>
            <a:r>
              <a:rPr dirty="0" err="1">
                <a:solidFill>
                  <a:srgbClr val="FFC000"/>
                </a:solidFill>
              </a:rPr>
              <a:t>plantaré</a:t>
            </a:r>
            <a:r>
              <a:rPr dirty="0">
                <a:solidFill>
                  <a:srgbClr val="FFC000"/>
                </a:solidFill>
              </a:rPr>
              <a:t> para </a:t>
            </a:r>
            <a:r>
              <a:rPr dirty="0" err="1">
                <a:solidFill>
                  <a:srgbClr val="FFC000"/>
                </a:solidFill>
              </a:rPr>
              <a:t>mí</a:t>
            </a:r>
            <a:r>
              <a:rPr dirty="0">
                <a:solidFill>
                  <a:srgbClr val="FFC000"/>
                </a:solidFill>
              </a:rPr>
              <a:t> </a:t>
            </a:r>
            <a:r>
              <a:rPr dirty="0" err="1">
                <a:solidFill>
                  <a:srgbClr val="FFC000"/>
                </a:solidFill>
              </a:rPr>
              <a:t>en</a:t>
            </a:r>
            <a:r>
              <a:rPr dirty="0">
                <a:solidFill>
                  <a:srgbClr val="FFC000"/>
                </a:solidFill>
              </a:rPr>
              <a:t> la tierra... (</a:t>
            </a:r>
            <a:r>
              <a:rPr dirty="0" err="1">
                <a:solidFill>
                  <a:srgbClr val="FFC000"/>
                </a:solidFill>
              </a:rPr>
              <a:t>Os</a:t>
            </a:r>
            <a:r>
              <a:rPr dirty="0">
                <a:solidFill>
                  <a:srgbClr val="FFC000"/>
                </a:solidFill>
              </a:rPr>
              <a:t>. 2:23)</a:t>
            </a:r>
          </a:p>
        </p:txBody>
      </p:sp>
      <p:grpSp>
        <p:nvGrpSpPr>
          <p:cNvPr id="3182" name="Rectangle 4"/>
          <p:cNvGrpSpPr/>
          <p:nvPr/>
        </p:nvGrpSpPr>
        <p:grpSpPr>
          <a:xfrm>
            <a:off x="6248400" y="228600"/>
            <a:ext cx="5715000" cy="6492875"/>
            <a:chOff x="0" y="0"/>
            <a:chExt cx="5715000" cy="6492875"/>
          </a:xfrm>
        </p:grpSpPr>
        <p:sp>
          <p:nvSpPr>
            <p:cNvPr id="3180" name="Rectangle"/>
            <p:cNvSpPr/>
            <p:nvPr/>
          </p:nvSpPr>
          <p:spPr>
            <a:xfrm>
              <a:off x="0" y="0"/>
              <a:ext cx="5715000" cy="6492875"/>
            </a:xfrm>
            <a:prstGeom prst="rect">
              <a:avLst/>
            </a:prstGeom>
            <a:solidFill>
              <a:srgbClr val="000000"/>
            </a:solidFill>
            <a:ln w="28575" cap="flat">
              <a:solidFill>
                <a:srgbClr val="000000"/>
              </a:solidFill>
              <a:prstDash val="solid"/>
              <a:miter lim="800000"/>
            </a:ln>
            <a:effectLst/>
          </p:spPr>
          <p:txBody>
            <a:bodyPr wrap="square" lIns="45719" tIns="45719" rIns="45719" bIns="45719" numCol="1" anchor="t">
              <a:noAutofit/>
            </a:bodyPr>
            <a:lstStyle/>
            <a:p>
              <a:pPr algn="l">
                <a:lnSpc>
                  <a:spcPct val="80000"/>
                </a:lnSpc>
                <a:spcBef>
                  <a:spcPts val="1000"/>
                </a:spcBef>
                <a:defRPr sz="2800">
                  <a:latin typeface="Calibri"/>
                  <a:ea typeface="Calibri"/>
                  <a:cs typeface="Calibri"/>
                  <a:sym typeface="Calibri"/>
                </a:defRPr>
              </a:pPr>
              <a:endParaRPr/>
            </a:p>
          </p:txBody>
        </p:sp>
        <p:sp>
          <p:nvSpPr>
            <p:cNvPr id="3181" name="SOUTHERN NATION / NACIÓN DEL SUR…"/>
            <p:cNvSpPr txBox="1"/>
            <p:nvPr/>
          </p:nvSpPr>
          <p:spPr>
            <a:xfrm>
              <a:off x="60007" y="14287"/>
              <a:ext cx="5594986" cy="6464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lnSpcReduction="10000"/>
            </a:bodyPr>
            <a:lstStyle/>
            <a:p>
              <a:pPr marL="224027" indent="-224027" algn="l" defTabSz="896111">
                <a:lnSpc>
                  <a:spcPct val="80000"/>
                </a:lnSpc>
                <a:spcBef>
                  <a:spcPts val="900"/>
                </a:spcBef>
                <a:defRPr sz="2352" b="1">
                  <a:solidFill>
                    <a:srgbClr val="FF9933"/>
                  </a:solidFill>
                  <a:latin typeface="Lucida Bright"/>
                  <a:ea typeface="Lucida Bright"/>
                  <a:cs typeface="Lucida Bright"/>
                  <a:sym typeface="Lucida Bright"/>
                </a:defRPr>
              </a:pPr>
              <a:r>
                <a:rPr dirty="0">
                  <a:solidFill>
                    <a:srgbClr val="FFFF00"/>
                  </a:solidFill>
                </a:rPr>
                <a:t>SOUTHERN NATION </a:t>
              </a:r>
              <a:r>
                <a:rPr dirty="0"/>
                <a:t>/ NACIÓN DEL SUR</a:t>
              </a:r>
              <a:endParaRPr sz="2744" dirty="0">
                <a:latin typeface="Calibri"/>
                <a:ea typeface="Calibri"/>
                <a:cs typeface="Calibri"/>
                <a:sym typeface="Calibri"/>
              </a:endParaRPr>
            </a:p>
            <a:p>
              <a:pPr marL="224027" indent="-224027" algn="l" defTabSz="896111">
                <a:lnSpc>
                  <a:spcPct val="80000"/>
                </a:lnSpc>
                <a:spcBef>
                  <a:spcPts val="900"/>
                </a:spcBef>
                <a:buSzPct val="100000"/>
                <a:buFont typeface="Arial"/>
                <a:buChar char="•"/>
                <a:defRPr sz="1960" i="1">
                  <a:solidFill>
                    <a:srgbClr val="FFFF99"/>
                  </a:solidFill>
                  <a:latin typeface="Arial Narrow"/>
                  <a:ea typeface="Arial Narrow"/>
                  <a:cs typeface="Arial Narrow"/>
                  <a:sym typeface="Arial Narrow"/>
                </a:defRPr>
              </a:pPr>
              <a:r>
                <a:rPr dirty="0">
                  <a:solidFill>
                    <a:schemeClr val="bg1"/>
                  </a:solidFill>
                </a:rPr>
                <a:t>“I will surely gather all of you…the remnant of Israel” (Mic. 2:12a) / </a:t>
              </a:r>
              <a:r>
                <a:rPr dirty="0">
                  <a:solidFill>
                    <a:srgbClr val="FFC000"/>
                  </a:solidFill>
                </a:rPr>
                <a:t>"Seguro que </a:t>
              </a:r>
              <a:r>
                <a:rPr dirty="0" err="1">
                  <a:solidFill>
                    <a:srgbClr val="FFC000"/>
                  </a:solidFill>
                </a:rPr>
                <a:t>los</a:t>
              </a:r>
              <a:r>
                <a:rPr dirty="0">
                  <a:solidFill>
                    <a:srgbClr val="FFC000"/>
                  </a:solidFill>
                </a:rPr>
                <a:t> </a:t>
              </a:r>
              <a:r>
                <a:rPr dirty="0" err="1">
                  <a:solidFill>
                    <a:srgbClr val="FFC000"/>
                  </a:solidFill>
                </a:rPr>
                <a:t>reuniré</a:t>
              </a:r>
              <a:r>
                <a:rPr dirty="0">
                  <a:solidFill>
                    <a:srgbClr val="FFC000"/>
                  </a:solidFill>
                </a:rPr>
                <a:t> a </a:t>
              </a:r>
              <a:r>
                <a:rPr dirty="0" err="1">
                  <a:solidFill>
                    <a:srgbClr val="FFC000"/>
                  </a:solidFill>
                </a:rPr>
                <a:t>todos</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remanente</a:t>
              </a:r>
              <a:r>
                <a:rPr dirty="0">
                  <a:solidFill>
                    <a:srgbClr val="FFC000"/>
                  </a:solidFill>
                </a:rPr>
                <a:t> de Israel" (Mic. 2:12a)</a:t>
              </a:r>
              <a:endParaRPr sz="2744" dirty="0">
                <a:solidFill>
                  <a:srgbClr val="FFC000"/>
                </a:solidFill>
                <a:latin typeface="Calibri"/>
                <a:ea typeface="Calibri"/>
                <a:cs typeface="Calibri"/>
                <a:sym typeface="Calibri"/>
              </a:endParaRPr>
            </a:p>
            <a:p>
              <a:pPr marL="224027" indent="-224027" algn="l" defTabSz="896111">
                <a:lnSpc>
                  <a:spcPct val="80000"/>
                </a:lnSpc>
                <a:spcBef>
                  <a:spcPts val="900"/>
                </a:spcBef>
                <a:defRPr sz="784" i="1">
                  <a:solidFill>
                    <a:srgbClr val="FFFF99"/>
                  </a:solidFill>
                  <a:latin typeface="Arial Narrow"/>
                  <a:ea typeface="Arial Narrow"/>
                  <a:cs typeface="Arial Narrow"/>
                  <a:sym typeface="Arial Narrow"/>
                </a:defRPr>
              </a:pPr>
              <a:endParaRPr sz="2744" dirty="0">
                <a:solidFill>
                  <a:schemeClr val="bg1"/>
                </a:solidFill>
                <a:latin typeface="Calibri"/>
                <a:ea typeface="Calibri"/>
                <a:cs typeface="Calibri"/>
                <a:sym typeface="Calibri"/>
              </a:endParaRPr>
            </a:p>
            <a:p>
              <a:pPr marL="224027" indent="-224027" algn="l" defTabSz="896111">
                <a:lnSpc>
                  <a:spcPct val="80000"/>
                </a:lnSpc>
                <a:spcBef>
                  <a:spcPts val="900"/>
                </a:spcBef>
                <a:buSzPct val="100000"/>
                <a:buFont typeface="Arial"/>
                <a:buChar char="•"/>
                <a:defRPr sz="1960" i="1">
                  <a:solidFill>
                    <a:srgbClr val="FFFF99"/>
                  </a:solidFill>
                  <a:latin typeface="Arial Narrow"/>
                  <a:ea typeface="Arial Narrow"/>
                  <a:cs typeface="Arial Narrow"/>
                  <a:sym typeface="Arial Narrow"/>
                </a:defRPr>
              </a:pPr>
              <a:r>
                <a:rPr dirty="0">
                  <a:solidFill>
                    <a:schemeClr val="bg1"/>
                  </a:solidFill>
                </a:rPr>
                <a:t>“’In that day,’ declares Yahweh, ‘I will assemble the exiles…’  Yahweh will rule over them in Mount Zion from that day and forever.” (Mic. 4:6-7) </a:t>
              </a:r>
              <a:r>
                <a:rPr dirty="0">
                  <a:solidFill>
                    <a:srgbClr val="FFC000"/>
                  </a:solidFill>
                </a:rPr>
                <a:t>/ "'En ese día', </a:t>
              </a:r>
              <a:r>
                <a:rPr dirty="0" err="1">
                  <a:solidFill>
                    <a:srgbClr val="FFC000"/>
                  </a:solidFill>
                </a:rPr>
                <a:t>declara</a:t>
              </a:r>
              <a:r>
                <a:rPr dirty="0">
                  <a:solidFill>
                    <a:srgbClr val="FFC000"/>
                  </a:solidFill>
                </a:rPr>
                <a:t> </a:t>
              </a:r>
              <a:r>
                <a:rPr dirty="0" err="1">
                  <a:solidFill>
                    <a:srgbClr val="FFC000"/>
                  </a:solidFill>
                </a:rPr>
                <a:t>Yahvé</a:t>
              </a:r>
              <a:r>
                <a:rPr dirty="0">
                  <a:solidFill>
                    <a:srgbClr val="FFC000"/>
                  </a:solidFill>
                </a:rPr>
                <a:t>, '</a:t>
              </a:r>
              <a:r>
                <a:rPr dirty="0" err="1">
                  <a:solidFill>
                    <a:srgbClr val="FFC000"/>
                  </a:solidFill>
                </a:rPr>
                <a:t>Reuniré</a:t>
              </a:r>
              <a:r>
                <a:rPr dirty="0">
                  <a:solidFill>
                    <a:srgbClr val="FFC000"/>
                  </a:solidFill>
                </a:rPr>
                <a:t> a </a:t>
              </a:r>
              <a:r>
                <a:rPr dirty="0" err="1">
                  <a:solidFill>
                    <a:srgbClr val="FFC000"/>
                  </a:solidFill>
                </a:rPr>
                <a:t>los</a:t>
              </a:r>
              <a:r>
                <a:rPr dirty="0">
                  <a:solidFill>
                    <a:srgbClr val="FFC000"/>
                  </a:solidFill>
                </a:rPr>
                <a:t> </a:t>
              </a:r>
              <a:r>
                <a:rPr dirty="0" err="1">
                  <a:solidFill>
                    <a:srgbClr val="FFC000"/>
                  </a:solidFill>
                </a:rPr>
                <a:t>exiliados</a:t>
              </a:r>
              <a:r>
                <a:rPr dirty="0">
                  <a:solidFill>
                    <a:srgbClr val="FFC000"/>
                  </a:solidFill>
                </a:rPr>
                <a:t>...' </a:t>
              </a:r>
              <a:r>
                <a:rPr dirty="0" err="1">
                  <a:solidFill>
                    <a:srgbClr val="FFC000"/>
                  </a:solidFill>
                </a:rPr>
                <a:t>Yahvé</a:t>
              </a:r>
              <a:r>
                <a:rPr dirty="0">
                  <a:solidFill>
                    <a:srgbClr val="FFC000"/>
                  </a:solidFill>
                </a:rPr>
                <a:t> </a:t>
              </a:r>
              <a:r>
                <a:rPr dirty="0" err="1">
                  <a:solidFill>
                    <a:srgbClr val="FFC000"/>
                  </a:solidFill>
                </a:rPr>
                <a:t>gobernará</a:t>
              </a:r>
              <a:r>
                <a:rPr dirty="0">
                  <a:solidFill>
                    <a:srgbClr val="FFC000"/>
                  </a:solidFill>
                </a:rPr>
                <a:t> </a:t>
              </a:r>
              <a:r>
                <a:rPr dirty="0" err="1">
                  <a:solidFill>
                    <a:srgbClr val="FFC000"/>
                  </a:solidFill>
                </a:rPr>
                <a:t>sobre</a:t>
              </a:r>
              <a:r>
                <a:rPr dirty="0">
                  <a:solidFill>
                    <a:srgbClr val="FFC000"/>
                  </a:solidFill>
                </a:rPr>
                <a:t> </a:t>
              </a:r>
              <a:r>
                <a:rPr dirty="0" err="1">
                  <a:solidFill>
                    <a:srgbClr val="FFC000"/>
                  </a:solidFill>
                </a:rPr>
                <a:t>ellos</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el</a:t>
              </a:r>
              <a:r>
                <a:rPr dirty="0">
                  <a:solidFill>
                    <a:srgbClr val="FFC000"/>
                  </a:solidFill>
                </a:rPr>
                <a:t> Monte Sion </a:t>
              </a:r>
              <a:r>
                <a:rPr dirty="0" err="1">
                  <a:solidFill>
                    <a:srgbClr val="FFC000"/>
                  </a:solidFill>
                </a:rPr>
                <a:t>desde</a:t>
              </a:r>
              <a:r>
                <a:rPr dirty="0">
                  <a:solidFill>
                    <a:srgbClr val="FFC000"/>
                  </a:solidFill>
                </a:rPr>
                <a:t> ese día y para </a:t>
              </a:r>
              <a:r>
                <a:rPr dirty="0" err="1">
                  <a:solidFill>
                    <a:srgbClr val="FFC000"/>
                  </a:solidFill>
                </a:rPr>
                <a:t>siempre</a:t>
              </a:r>
              <a:r>
                <a:rPr dirty="0">
                  <a:solidFill>
                    <a:srgbClr val="FFC000"/>
                  </a:solidFill>
                </a:rPr>
                <a:t>". (</a:t>
              </a:r>
              <a:r>
                <a:rPr dirty="0" err="1">
                  <a:solidFill>
                    <a:srgbClr val="FFC000"/>
                  </a:solidFill>
                </a:rPr>
                <a:t>Miq</a:t>
              </a:r>
              <a:r>
                <a:rPr dirty="0">
                  <a:solidFill>
                    <a:srgbClr val="FFC000"/>
                  </a:solidFill>
                </a:rPr>
                <a:t>. 4:6-7)</a:t>
              </a:r>
              <a:endParaRPr sz="2744" dirty="0">
                <a:solidFill>
                  <a:srgbClr val="FFC000"/>
                </a:solidFill>
                <a:latin typeface="Calibri"/>
                <a:ea typeface="Calibri"/>
                <a:cs typeface="Calibri"/>
                <a:sym typeface="Calibri"/>
              </a:endParaRPr>
            </a:p>
            <a:p>
              <a:pPr marL="224027" indent="-224027" algn="l" defTabSz="896111">
                <a:lnSpc>
                  <a:spcPct val="80000"/>
                </a:lnSpc>
                <a:spcBef>
                  <a:spcPts val="900"/>
                </a:spcBef>
                <a:defRPr sz="784" i="1">
                  <a:solidFill>
                    <a:srgbClr val="FFFF99"/>
                  </a:solidFill>
                  <a:latin typeface="Arial Narrow"/>
                  <a:ea typeface="Arial Narrow"/>
                  <a:cs typeface="Arial Narrow"/>
                  <a:sym typeface="Arial Narrow"/>
                </a:defRPr>
              </a:pPr>
              <a:endParaRPr sz="2744" dirty="0">
                <a:solidFill>
                  <a:schemeClr val="bg1"/>
                </a:solidFill>
                <a:latin typeface="Calibri"/>
                <a:ea typeface="Calibri"/>
                <a:cs typeface="Calibri"/>
                <a:sym typeface="Calibri"/>
              </a:endParaRPr>
            </a:p>
            <a:p>
              <a:pPr marL="224027" indent="-224027" algn="l" defTabSz="896111">
                <a:lnSpc>
                  <a:spcPct val="80000"/>
                </a:lnSpc>
                <a:spcBef>
                  <a:spcPts val="900"/>
                </a:spcBef>
                <a:buSzPct val="100000"/>
                <a:buFont typeface="Arial"/>
                <a:buChar char="•"/>
                <a:defRPr sz="1960" i="1">
                  <a:solidFill>
                    <a:srgbClr val="FFFF99"/>
                  </a:solidFill>
                  <a:latin typeface="Arial Narrow"/>
                  <a:ea typeface="Arial Narrow"/>
                  <a:cs typeface="Arial Narrow"/>
                  <a:sym typeface="Arial Narrow"/>
                </a:defRPr>
              </a:pPr>
              <a:r>
                <a:rPr dirty="0">
                  <a:solidFill>
                    <a:schemeClr val="bg1"/>
                  </a:solidFill>
                </a:rPr>
                <a:t>“In that day Yahweh </a:t>
              </a:r>
              <a:r>
                <a:rPr dirty="0" err="1">
                  <a:solidFill>
                    <a:schemeClr val="bg1"/>
                  </a:solidFill>
                </a:rPr>
                <a:t>Tsabaoth</a:t>
              </a:r>
              <a:r>
                <a:rPr dirty="0">
                  <a:solidFill>
                    <a:schemeClr val="bg1"/>
                  </a:solidFill>
                </a:rPr>
                <a:t> will be a glorious crown…for the remnant of his people” (Is. 28:5) / </a:t>
              </a:r>
              <a:r>
                <a:rPr dirty="0">
                  <a:solidFill>
                    <a:srgbClr val="FFC000"/>
                  </a:solidFill>
                </a:rPr>
                <a:t>"En ese día, </a:t>
              </a:r>
              <a:r>
                <a:rPr dirty="0" err="1">
                  <a:solidFill>
                    <a:srgbClr val="FFC000"/>
                  </a:solidFill>
                </a:rPr>
                <a:t>Yahvé</a:t>
              </a:r>
              <a:r>
                <a:rPr dirty="0">
                  <a:solidFill>
                    <a:srgbClr val="FFC000"/>
                  </a:solidFill>
                </a:rPr>
                <a:t> </a:t>
              </a:r>
              <a:r>
                <a:rPr dirty="0" err="1">
                  <a:solidFill>
                    <a:srgbClr val="FFC000"/>
                  </a:solidFill>
                </a:rPr>
                <a:t>Tsabaot</a:t>
              </a:r>
              <a:r>
                <a:rPr dirty="0">
                  <a:solidFill>
                    <a:srgbClr val="FFC000"/>
                  </a:solidFill>
                </a:rPr>
                <a:t> </a:t>
              </a:r>
              <a:r>
                <a:rPr dirty="0" err="1">
                  <a:solidFill>
                    <a:srgbClr val="FFC000"/>
                  </a:solidFill>
                </a:rPr>
                <a:t>será</a:t>
              </a:r>
              <a:r>
                <a:rPr dirty="0">
                  <a:solidFill>
                    <a:srgbClr val="FFC000"/>
                  </a:solidFill>
                </a:rPr>
                <a:t> </a:t>
              </a:r>
              <a:r>
                <a:rPr dirty="0" err="1">
                  <a:solidFill>
                    <a:srgbClr val="FFC000"/>
                  </a:solidFill>
                </a:rPr>
                <a:t>una</a:t>
              </a:r>
              <a:r>
                <a:rPr dirty="0">
                  <a:solidFill>
                    <a:srgbClr val="FFC000"/>
                  </a:solidFill>
                </a:rPr>
                <a:t> corona gloriosa... para </a:t>
              </a:r>
              <a:r>
                <a:rPr dirty="0" err="1">
                  <a:solidFill>
                    <a:srgbClr val="FFC000"/>
                  </a:solidFill>
                </a:rPr>
                <a:t>el</a:t>
              </a:r>
              <a:r>
                <a:rPr dirty="0">
                  <a:solidFill>
                    <a:srgbClr val="FFC000"/>
                  </a:solidFill>
                </a:rPr>
                <a:t> resto de </a:t>
              </a:r>
              <a:r>
                <a:rPr dirty="0" err="1">
                  <a:solidFill>
                    <a:srgbClr val="FFC000"/>
                  </a:solidFill>
                </a:rPr>
                <a:t>su</a:t>
              </a:r>
              <a:r>
                <a:rPr dirty="0">
                  <a:solidFill>
                    <a:srgbClr val="FFC000"/>
                  </a:solidFill>
                </a:rPr>
                <a:t> pueblo" (Is. 28:5)</a:t>
              </a:r>
              <a:endParaRPr sz="2744" dirty="0">
                <a:solidFill>
                  <a:srgbClr val="FFC000"/>
                </a:solidFill>
                <a:latin typeface="Calibri"/>
                <a:ea typeface="Calibri"/>
                <a:cs typeface="Calibri"/>
                <a:sym typeface="Calibri"/>
              </a:endParaRPr>
            </a:p>
            <a:p>
              <a:pPr marL="224027" indent="-224027" algn="l" defTabSz="896111">
                <a:lnSpc>
                  <a:spcPct val="80000"/>
                </a:lnSpc>
                <a:spcBef>
                  <a:spcPts val="900"/>
                </a:spcBef>
                <a:defRPr sz="882" i="1">
                  <a:solidFill>
                    <a:srgbClr val="FFFF99"/>
                  </a:solidFill>
                  <a:latin typeface="Arial Narrow"/>
                  <a:ea typeface="Arial Narrow"/>
                  <a:cs typeface="Arial Narrow"/>
                  <a:sym typeface="Arial Narrow"/>
                </a:defRPr>
              </a:pPr>
              <a:endParaRPr sz="2744" dirty="0">
                <a:solidFill>
                  <a:schemeClr val="bg1"/>
                </a:solidFill>
                <a:latin typeface="Calibri"/>
                <a:ea typeface="Calibri"/>
                <a:cs typeface="Calibri"/>
                <a:sym typeface="Calibri"/>
              </a:endParaRPr>
            </a:p>
            <a:p>
              <a:pPr marL="224027" indent="-224027" algn="l" defTabSz="896111">
                <a:lnSpc>
                  <a:spcPct val="80000"/>
                </a:lnSpc>
                <a:spcBef>
                  <a:spcPts val="900"/>
                </a:spcBef>
                <a:buSzPct val="100000"/>
                <a:buFont typeface="Arial"/>
                <a:buChar char="•"/>
                <a:defRPr sz="1960" i="1">
                  <a:solidFill>
                    <a:srgbClr val="FFFF99"/>
                  </a:solidFill>
                  <a:latin typeface="Arial Narrow"/>
                  <a:ea typeface="Arial Narrow"/>
                  <a:cs typeface="Arial Narrow"/>
                  <a:sym typeface="Arial Narrow"/>
                </a:defRPr>
              </a:pPr>
              <a:r>
                <a:rPr dirty="0">
                  <a:solidFill>
                    <a:schemeClr val="bg1"/>
                  </a:solidFill>
                </a:rPr>
                <a:t>“In that day </a:t>
              </a:r>
              <a:r>
                <a:rPr dirty="0" err="1">
                  <a:solidFill>
                    <a:schemeClr val="bg1"/>
                  </a:solidFill>
                </a:rPr>
                <a:t>Adonay</a:t>
              </a:r>
              <a:r>
                <a:rPr dirty="0">
                  <a:solidFill>
                    <a:schemeClr val="bg1"/>
                  </a:solidFill>
                </a:rPr>
                <a:t> will reach out his hand a second time to reclaim the remnant…  He will assemble the scattered people of </a:t>
              </a:r>
              <a:r>
                <a:rPr dirty="0">
                  <a:solidFill>
                    <a:srgbClr val="FFC000"/>
                  </a:solidFill>
                </a:rPr>
                <a:t>Judah from the four quarters of the earth.” (Is. 11:11-12) / "En ese día, </a:t>
              </a:r>
              <a:r>
                <a:rPr dirty="0" err="1">
                  <a:solidFill>
                    <a:srgbClr val="FFC000"/>
                  </a:solidFill>
                </a:rPr>
                <a:t>Adonay</a:t>
              </a:r>
              <a:r>
                <a:rPr dirty="0">
                  <a:solidFill>
                    <a:srgbClr val="FFC000"/>
                  </a:solidFill>
                </a:rPr>
                <a:t> </a:t>
              </a:r>
              <a:r>
                <a:rPr dirty="0" err="1">
                  <a:solidFill>
                    <a:srgbClr val="FFC000"/>
                  </a:solidFill>
                </a:rPr>
                <a:t>extenderá</a:t>
              </a:r>
              <a:r>
                <a:rPr dirty="0">
                  <a:solidFill>
                    <a:srgbClr val="FFC000"/>
                  </a:solidFill>
                </a:rPr>
                <a:t> </a:t>
              </a:r>
              <a:r>
                <a:rPr dirty="0" err="1">
                  <a:solidFill>
                    <a:srgbClr val="FFC000"/>
                  </a:solidFill>
                </a:rPr>
                <a:t>su</a:t>
              </a:r>
              <a:r>
                <a:rPr dirty="0">
                  <a:solidFill>
                    <a:srgbClr val="FFC000"/>
                  </a:solidFill>
                </a:rPr>
                <a:t> mano </a:t>
              </a:r>
              <a:r>
                <a:rPr dirty="0" err="1">
                  <a:solidFill>
                    <a:srgbClr val="FFC000"/>
                  </a:solidFill>
                </a:rPr>
                <a:t>por</a:t>
              </a:r>
              <a:r>
                <a:rPr dirty="0">
                  <a:solidFill>
                    <a:srgbClr val="FFC000"/>
                  </a:solidFill>
                </a:rPr>
                <a:t> </a:t>
              </a:r>
              <a:r>
                <a:rPr dirty="0" err="1">
                  <a:solidFill>
                    <a:srgbClr val="FFC000"/>
                  </a:solidFill>
                </a:rPr>
                <a:t>segunda</a:t>
              </a:r>
              <a:r>
                <a:rPr dirty="0">
                  <a:solidFill>
                    <a:srgbClr val="FFC000"/>
                  </a:solidFill>
                </a:rPr>
                <a:t> </a:t>
              </a:r>
              <a:r>
                <a:rPr dirty="0" err="1">
                  <a:solidFill>
                    <a:srgbClr val="FFC000"/>
                  </a:solidFill>
                </a:rPr>
                <a:t>vez</a:t>
              </a:r>
              <a:r>
                <a:rPr dirty="0">
                  <a:solidFill>
                    <a:srgbClr val="FFC000"/>
                  </a:solidFill>
                </a:rPr>
                <a:t> para </a:t>
              </a:r>
              <a:r>
                <a:rPr dirty="0" err="1">
                  <a:solidFill>
                    <a:srgbClr val="FFC000"/>
                  </a:solidFill>
                </a:rPr>
                <a:t>reclamar</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remanente</a:t>
              </a:r>
              <a:r>
                <a:rPr dirty="0">
                  <a:solidFill>
                    <a:srgbClr val="FFC000"/>
                  </a:solidFill>
                </a:rPr>
                <a:t>... </a:t>
              </a:r>
              <a:r>
                <a:rPr dirty="0" err="1">
                  <a:solidFill>
                    <a:srgbClr val="FFC000"/>
                  </a:solidFill>
                </a:rPr>
                <a:t>Reunirá</a:t>
              </a:r>
              <a:r>
                <a:rPr dirty="0">
                  <a:solidFill>
                    <a:srgbClr val="FFC000"/>
                  </a:solidFill>
                </a:rPr>
                <a:t> a la </a:t>
              </a:r>
              <a:r>
                <a:rPr dirty="0" err="1">
                  <a:solidFill>
                    <a:srgbClr val="FFC000"/>
                  </a:solidFill>
                </a:rPr>
                <a:t>gente</a:t>
              </a:r>
              <a:r>
                <a:rPr dirty="0">
                  <a:solidFill>
                    <a:srgbClr val="FFC000"/>
                  </a:solidFill>
                </a:rPr>
                <a:t> </a:t>
              </a:r>
              <a:r>
                <a:rPr dirty="0" err="1">
                  <a:solidFill>
                    <a:srgbClr val="FFC000"/>
                  </a:solidFill>
                </a:rPr>
                <a:t>dispersa</a:t>
              </a:r>
              <a:r>
                <a:rPr dirty="0">
                  <a:solidFill>
                    <a:srgbClr val="FFC000"/>
                  </a:solidFill>
                </a:rPr>
                <a:t> de </a:t>
              </a:r>
              <a:r>
                <a:rPr dirty="0" err="1">
                  <a:solidFill>
                    <a:srgbClr val="FFC000"/>
                  </a:solidFill>
                </a:rPr>
                <a:t>Judá</a:t>
              </a:r>
              <a:r>
                <a:rPr dirty="0">
                  <a:solidFill>
                    <a:srgbClr val="FFC000"/>
                  </a:solidFill>
                </a:rPr>
                <a:t> de </a:t>
              </a:r>
              <a:r>
                <a:rPr dirty="0" err="1">
                  <a:solidFill>
                    <a:srgbClr val="FFC000"/>
                  </a:solidFill>
                </a:rPr>
                <a:t>los</a:t>
              </a:r>
              <a:r>
                <a:rPr dirty="0">
                  <a:solidFill>
                    <a:srgbClr val="FFC000"/>
                  </a:solidFill>
                </a:rPr>
                <a:t> cuatro </a:t>
              </a:r>
              <a:r>
                <a:rPr dirty="0" err="1">
                  <a:solidFill>
                    <a:srgbClr val="FFC000"/>
                  </a:solidFill>
                </a:rPr>
                <a:t>cuartos</a:t>
              </a:r>
              <a:r>
                <a:rPr dirty="0">
                  <a:solidFill>
                    <a:srgbClr val="FFC000"/>
                  </a:solidFill>
                </a:rPr>
                <a:t> de la tierra". (Is. 11:11-12)</a:t>
              </a:r>
            </a:p>
          </p:txBody>
        </p:sp>
      </p:grpSp>
      <p:sp>
        <p:nvSpPr>
          <p:cNvPr id="3183" name="Slide Number Placeholder 6"/>
          <p:cNvSpPr txBox="1">
            <a:spLocks noGrp="1"/>
          </p:cNvSpPr>
          <p:nvPr>
            <p:ph type="sldNum" sz="quarter" idx="2"/>
          </p:nvPr>
        </p:nvSpPr>
        <p:spPr>
          <a:xfrm>
            <a:off x="10966204" y="6394500"/>
            <a:ext cx="387596"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113</a:t>
            </a:fld>
            <a:endParaRPr/>
          </a:p>
        </p:txBody>
      </p:sp>
      <p:sp>
        <p:nvSpPr>
          <p:cNvPr id="3184" name="Text Box 5"/>
          <p:cNvSpPr txBox="1"/>
          <p:nvPr/>
        </p:nvSpPr>
        <p:spPr>
          <a:xfrm>
            <a:off x="274320" y="781049"/>
            <a:ext cx="5775960" cy="396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l">
              <a:spcBef>
                <a:spcPts val="1200"/>
              </a:spcBef>
              <a:defRPr sz="2000" i="1">
                <a:solidFill>
                  <a:srgbClr val="FFFF99"/>
                </a:solidFill>
                <a:latin typeface="ReservoirGrunge"/>
                <a:ea typeface="ReservoirGrunge"/>
                <a:cs typeface="ReservoirGrunge"/>
                <a:sym typeface="ReservoirGrunge"/>
              </a:defRPr>
            </a:pPr>
            <a:r>
              <a:rPr dirty="0"/>
              <a:t>8</a:t>
            </a:r>
            <a:r>
              <a:rPr baseline="30000" dirty="0"/>
              <a:t>th</a:t>
            </a:r>
            <a:r>
              <a:rPr dirty="0"/>
              <a:t> Century Prophets / </a:t>
            </a:r>
            <a:r>
              <a:rPr dirty="0" err="1">
                <a:solidFill>
                  <a:srgbClr val="FFC000"/>
                </a:solidFill>
              </a:rPr>
              <a:t>Profetas</a:t>
            </a:r>
            <a:r>
              <a:rPr dirty="0">
                <a:solidFill>
                  <a:srgbClr val="FFC000"/>
                </a:solidFill>
              </a:rPr>
              <a:t> del </a:t>
            </a:r>
            <a:r>
              <a:rPr dirty="0" err="1">
                <a:solidFill>
                  <a:srgbClr val="FFC000"/>
                </a:solidFill>
              </a:rPr>
              <a:t>siglo</a:t>
            </a:r>
            <a:r>
              <a:rPr dirty="0">
                <a:solidFill>
                  <a:srgbClr val="FFC000"/>
                </a:solidFill>
              </a:rPr>
              <a:t> VIII</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184"/>
                                        </p:tgtEl>
                                        <p:attrNameLst>
                                          <p:attrName>style.visibility</p:attrName>
                                        </p:attrNameLst>
                                      </p:cBhvr>
                                      <p:to>
                                        <p:strVal val="visible"/>
                                      </p:to>
                                    </p:set>
                                    <p:anim calcmode="lin" valueType="num">
                                      <p:cBhvr>
                                        <p:cTn id="7" dur="500" fill="hold"/>
                                        <p:tgtEl>
                                          <p:spTgt spid="3184"/>
                                        </p:tgtEl>
                                        <p:attrNameLst>
                                          <p:attrName>ppt_w</p:attrName>
                                        </p:attrNameLst>
                                      </p:cBhvr>
                                      <p:tavLst>
                                        <p:tav tm="0">
                                          <p:val>
                                            <p:fltVal val="0"/>
                                          </p:val>
                                        </p:tav>
                                        <p:tav tm="100000">
                                          <p:val>
                                            <p:strVal val="#ppt_w"/>
                                          </p:val>
                                        </p:tav>
                                      </p:tavLst>
                                    </p:anim>
                                    <p:anim calcmode="lin" valueType="num">
                                      <p:cBhvr>
                                        <p:cTn id="8" dur="500" fill="hold"/>
                                        <p:tgtEl>
                                          <p:spTgt spid="318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fill="hold" grpId="2" nodeType="clickEffect">
                                  <p:stCondLst>
                                    <p:cond delay="0"/>
                                  </p:stCondLst>
                                  <p:iterate>
                                    <p:tmAbs val="0"/>
                                  </p:iterate>
                                  <p:childTnLst>
                                    <p:set>
                                      <p:cBhvr>
                                        <p:cTn id="12" fill="hold"/>
                                        <p:tgtEl>
                                          <p:spTgt spid="3179"/>
                                        </p:tgtEl>
                                        <p:attrNameLst>
                                          <p:attrName>style.visibility</p:attrName>
                                        </p:attrNameLst>
                                      </p:cBhvr>
                                      <p:to>
                                        <p:strVal val="visible"/>
                                      </p:to>
                                    </p:set>
                                    <p:animEffect transition="in" filter="fade">
                                      <p:cBhvr>
                                        <p:cTn id="13" dur="500"/>
                                        <p:tgtEl>
                                          <p:spTgt spid="317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fill="hold" grpId="3" nodeType="clickEffect">
                                  <p:stCondLst>
                                    <p:cond delay="0"/>
                                  </p:stCondLst>
                                  <p:iterate>
                                    <p:tmAbs val="0"/>
                                  </p:iterate>
                                  <p:childTnLst>
                                    <p:set>
                                      <p:cBhvr>
                                        <p:cTn id="17" fill="hold"/>
                                        <p:tgtEl>
                                          <p:spTgt spid="3182"/>
                                        </p:tgtEl>
                                        <p:attrNameLst>
                                          <p:attrName>style.visibility</p:attrName>
                                        </p:attrNameLst>
                                      </p:cBhvr>
                                      <p:to>
                                        <p:strVal val="visible"/>
                                      </p:to>
                                    </p:set>
                                    <p:animEffect transition="in" filter="fade">
                                      <p:cBhvr>
                                        <p:cTn id="18" dur="500"/>
                                        <p:tgtEl>
                                          <p:spTgt spid="3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9" grpId="2" animBg="1" advAuto="0"/>
      <p:bldP spid="3182" grpId="3" animBg="1" advAuto="0"/>
      <p:bldP spid="3184" grpId="1" animBg="1" advAuto="0"/>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3186" name="Rectangle 2"/>
          <p:cNvSpPr txBox="1">
            <a:spLocks noGrp="1"/>
          </p:cNvSpPr>
          <p:nvPr>
            <p:ph type="title"/>
          </p:nvPr>
        </p:nvSpPr>
        <p:spPr>
          <a:xfrm>
            <a:off x="1981200" y="76200"/>
            <a:ext cx="8229600" cy="1143000"/>
          </a:xfrm>
          <a:prstGeom prst="rect">
            <a:avLst/>
          </a:prstGeom>
        </p:spPr>
        <p:txBody>
          <a:bodyPr/>
          <a:lstStyle/>
          <a:p>
            <a:pPr algn="ctr" defTabSz="896111">
              <a:defRPr sz="3920">
                <a:solidFill>
                  <a:srgbClr val="FF3300"/>
                </a:solidFill>
                <a:latin typeface="Mistral"/>
                <a:ea typeface="Mistral"/>
                <a:cs typeface="Mistral"/>
                <a:sym typeface="Mistral"/>
              </a:defRPr>
            </a:pPr>
            <a:r>
              <a:rPr dirty="0">
                <a:solidFill>
                  <a:srgbClr val="FFFF00"/>
                </a:solidFill>
              </a:rPr>
              <a:t>I Will Bring You Back / </a:t>
            </a:r>
            <a:r>
              <a:rPr dirty="0" err="1">
                <a:solidFill>
                  <a:srgbClr val="FFC000"/>
                </a:solidFill>
              </a:rPr>
              <a:t>Te</a:t>
            </a:r>
            <a:r>
              <a:rPr dirty="0">
                <a:solidFill>
                  <a:srgbClr val="FFC000"/>
                </a:solidFill>
              </a:rPr>
              <a:t> </a:t>
            </a:r>
            <a:r>
              <a:rPr dirty="0" err="1">
                <a:solidFill>
                  <a:srgbClr val="FFC000"/>
                </a:solidFill>
              </a:rPr>
              <a:t>Traeré</a:t>
            </a:r>
            <a:r>
              <a:rPr dirty="0">
                <a:solidFill>
                  <a:srgbClr val="FFC000"/>
                </a:solidFill>
              </a:rPr>
              <a:t> De Vuelta</a:t>
            </a:r>
            <a:br>
              <a:rPr dirty="0"/>
            </a:br>
            <a:r>
              <a:rPr sz="1960" b="1" i="1" dirty="0">
                <a:solidFill>
                  <a:srgbClr val="FFFF00"/>
                </a:solidFill>
                <a:latin typeface="Arial Narrow"/>
                <a:ea typeface="Arial Narrow"/>
                <a:cs typeface="Arial Narrow"/>
                <a:sym typeface="Arial Narrow"/>
              </a:rPr>
              <a:t>7</a:t>
            </a:r>
            <a:r>
              <a:rPr sz="1960" b="1" i="1" baseline="29959" dirty="0">
                <a:solidFill>
                  <a:srgbClr val="FFFF00"/>
                </a:solidFill>
                <a:latin typeface="Arial Narrow"/>
                <a:ea typeface="Arial Narrow"/>
                <a:cs typeface="Arial Narrow"/>
                <a:sym typeface="Arial Narrow"/>
              </a:rPr>
              <a:t>th</a:t>
            </a:r>
            <a:r>
              <a:rPr sz="1960" b="1" i="1" dirty="0">
                <a:solidFill>
                  <a:srgbClr val="FFFF00"/>
                </a:solidFill>
                <a:latin typeface="Arial Narrow"/>
                <a:ea typeface="Arial Narrow"/>
                <a:cs typeface="Arial Narrow"/>
                <a:sym typeface="Arial Narrow"/>
              </a:rPr>
              <a:t> and 6</a:t>
            </a:r>
            <a:r>
              <a:rPr sz="1960" b="1" i="1" baseline="29959" dirty="0">
                <a:solidFill>
                  <a:srgbClr val="FFFF00"/>
                </a:solidFill>
                <a:latin typeface="Arial Narrow"/>
                <a:ea typeface="Arial Narrow"/>
                <a:cs typeface="Arial Narrow"/>
                <a:sym typeface="Arial Narrow"/>
              </a:rPr>
              <a:t>th</a:t>
            </a:r>
            <a:r>
              <a:rPr sz="1960" b="1" i="1" dirty="0">
                <a:solidFill>
                  <a:srgbClr val="FFFF00"/>
                </a:solidFill>
                <a:latin typeface="Arial Narrow"/>
                <a:ea typeface="Arial Narrow"/>
                <a:cs typeface="Arial Narrow"/>
                <a:sym typeface="Arial Narrow"/>
              </a:rPr>
              <a:t> Century Prophets / </a:t>
            </a:r>
            <a:r>
              <a:rPr sz="1960" b="1" i="1" dirty="0" err="1">
                <a:solidFill>
                  <a:srgbClr val="FFC000"/>
                </a:solidFill>
                <a:latin typeface="Arial Narrow"/>
                <a:ea typeface="Arial Narrow"/>
                <a:cs typeface="Arial Narrow"/>
                <a:sym typeface="Arial Narrow"/>
              </a:rPr>
              <a:t>Profetas</a:t>
            </a:r>
            <a:r>
              <a:rPr sz="1960" b="1" i="1" dirty="0">
                <a:solidFill>
                  <a:srgbClr val="FFC000"/>
                </a:solidFill>
                <a:latin typeface="Arial Narrow"/>
                <a:ea typeface="Arial Narrow"/>
                <a:cs typeface="Arial Narrow"/>
                <a:sym typeface="Arial Narrow"/>
              </a:rPr>
              <a:t> de </a:t>
            </a:r>
            <a:r>
              <a:rPr sz="1960" b="1" i="1" dirty="0" err="1">
                <a:solidFill>
                  <a:srgbClr val="FFC000"/>
                </a:solidFill>
                <a:latin typeface="Arial Narrow"/>
                <a:ea typeface="Arial Narrow"/>
                <a:cs typeface="Arial Narrow"/>
                <a:sym typeface="Arial Narrow"/>
              </a:rPr>
              <a:t>los</a:t>
            </a:r>
            <a:r>
              <a:rPr sz="1960" b="1" i="1" dirty="0">
                <a:solidFill>
                  <a:srgbClr val="FFC000"/>
                </a:solidFill>
                <a:latin typeface="Arial Narrow"/>
                <a:ea typeface="Arial Narrow"/>
                <a:cs typeface="Arial Narrow"/>
                <a:sym typeface="Arial Narrow"/>
              </a:rPr>
              <a:t> siglos VII y VI</a:t>
            </a:r>
          </a:p>
        </p:txBody>
      </p:sp>
      <p:sp>
        <p:nvSpPr>
          <p:cNvPr id="3187" name="Rectangle 3"/>
          <p:cNvSpPr txBox="1">
            <a:spLocks noGrp="1"/>
          </p:cNvSpPr>
          <p:nvPr>
            <p:ph type="body" idx="1"/>
          </p:nvPr>
        </p:nvSpPr>
        <p:spPr>
          <a:xfrm>
            <a:off x="457200" y="1371600"/>
            <a:ext cx="11430000" cy="5334000"/>
          </a:xfrm>
          <a:prstGeom prst="rect">
            <a:avLst/>
          </a:prstGeom>
        </p:spPr>
        <p:txBody>
          <a:bodyPr>
            <a:normAutofit lnSpcReduction="10000"/>
          </a:bodyPr>
          <a:lstStyle/>
          <a:p>
            <a:pPr marL="212597" indent="-212597" defTabSz="850391">
              <a:lnSpc>
                <a:spcPct val="81000"/>
              </a:lnSpc>
              <a:spcBef>
                <a:spcPts val="900"/>
              </a:spcBef>
              <a:buSzTx/>
              <a:buNone/>
              <a:defRPr sz="1860" b="1" i="1">
                <a:solidFill>
                  <a:srgbClr val="FFCC00"/>
                </a:solidFill>
                <a:latin typeface="Arial Narrow"/>
                <a:ea typeface="Arial Narrow"/>
                <a:cs typeface="Arial Narrow"/>
                <a:sym typeface="Arial Narrow"/>
              </a:defRPr>
            </a:pPr>
            <a:r>
              <a:rPr dirty="0">
                <a:solidFill>
                  <a:schemeClr val="bg1"/>
                </a:solidFill>
              </a:rPr>
              <a:t>I will…gather those who have been scattered.  At that time I will gather you; at that time I will bring you home. </a:t>
            </a:r>
            <a:r>
              <a:rPr i="0" dirty="0">
                <a:solidFill>
                  <a:schemeClr val="bg1"/>
                </a:solidFill>
              </a:rPr>
              <a:t>(Zep. 3:19-20) </a:t>
            </a:r>
            <a:r>
              <a:rPr i="0" dirty="0">
                <a:solidFill>
                  <a:srgbClr val="FFC000"/>
                </a:solidFill>
              </a:rPr>
              <a:t>/ Voy a... </a:t>
            </a:r>
            <a:r>
              <a:rPr i="0" dirty="0" err="1">
                <a:solidFill>
                  <a:srgbClr val="FFC000"/>
                </a:solidFill>
              </a:rPr>
              <a:t>reunir</a:t>
            </a:r>
            <a:r>
              <a:rPr i="0" dirty="0">
                <a:solidFill>
                  <a:srgbClr val="FFC000"/>
                </a:solidFill>
              </a:rPr>
              <a:t> a </a:t>
            </a:r>
            <a:r>
              <a:rPr i="0" dirty="0" err="1">
                <a:solidFill>
                  <a:srgbClr val="FFC000"/>
                </a:solidFill>
              </a:rPr>
              <a:t>los</a:t>
            </a:r>
            <a:r>
              <a:rPr i="0" dirty="0">
                <a:solidFill>
                  <a:srgbClr val="FFC000"/>
                </a:solidFill>
              </a:rPr>
              <a:t> que </a:t>
            </a:r>
            <a:r>
              <a:rPr i="0" dirty="0" err="1">
                <a:solidFill>
                  <a:srgbClr val="FFC000"/>
                </a:solidFill>
              </a:rPr>
              <a:t>han</a:t>
            </a:r>
            <a:r>
              <a:rPr i="0" dirty="0">
                <a:solidFill>
                  <a:srgbClr val="FFC000"/>
                </a:solidFill>
              </a:rPr>
              <a:t> </a:t>
            </a:r>
            <a:r>
              <a:rPr i="0" dirty="0" err="1">
                <a:solidFill>
                  <a:srgbClr val="FFC000"/>
                </a:solidFill>
              </a:rPr>
              <a:t>estado</a:t>
            </a:r>
            <a:r>
              <a:rPr i="0" dirty="0">
                <a:solidFill>
                  <a:srgbClr val="FFC000"/>
                </a:solidFill>
              </a:rPr>
              <a:t> </a:t>
            </a:r>
            <a:r>
              <a:rPr i="0" dirty="0" err="1">
                <a:solidFill>
                  <a:srgbClr val="FFC000"/>
                </a:solidFill>
              </a:rPr>
              <a:t>dispersos</a:t>
            </a:r>
            <a:r>
              <a:rPr i="0" dirty="0">
                <a:solidFill>
                  <a:srgbClr val="FFC000"/>
                </a:solidFill>
              </a:rPr>
              <a:t>. En ese </a:t>
            </a:r>
            <a:r>
              <a:rPr i="0" dirty="0" err="1">
                <a:solidFill>
                  <a:srgbClr val="FFC000"/>
                </a:solidFill>
              </a:rPr>
              <a:t>momento</a:t>
            </a:r>
            <a:r>
              <a:rPr i="0" dirty="0">
                <a:solidFill>
                  <a:srgbClr val="FFC000"/>
                </a:solidFill>
              </a:rPr>
              <a:t> </a:t>
            </a:r>
            <a:r>
              <a:rPr i="0" dirty="0" err="1">
                <a:solidFill>
                  <a:srgbClr val="FFC000"/>
                </a:solidFill>
              </a:rPr>
              <a:t>te</a:t>
            </a:r>
            <a:r>
              <a:rPr i="0" dirty="0">
                <a:solidFill>
                  <a:srgbClr val="FFC000"/>
                </a:solidFill>
              </a:rPr>
              <a:t> </a:t>
            </a:r>
            <a:r>
              <a:rPr i="0" dirty="0" err="1">
                <a:solidFill>
                  <a:srgbClr val="FFC000"/>
                </a:solidFill>
              </a:rPr>
              <a:t>reuniré</a:t>
            </a:r>
            <a:r>
              <a:rPr i="0" dirty="0">
                <a:solidFill>
                  <a:srgbClr val="FFC000"/>
                </a:solidFill>
              </a:rPr>
              <a:t>; </a:t>
            </a:r>
            <a:r>
              <a:rPr i="0" dirty="0" err="1">
                <a:solidFill>
                  <a:srgbClr val="FFC000"/>
                </a:solidFill>
              </a:rPr>
              <a:t>en</a:t>
            </a:r>
            <a:r>
              <a:rPr i="0" dirty="0">
                <a:solidFill>
                  <a:srgbClr val="FFC000"/>
                </a:solidFill>
              </a:rPr>
              <a:t> ese </a:t>
            </a:r>
            <a:r>
              <a:rPr i="0" dirty="0" err="1">
                <a:solidFill>
                  <a:srgbClr val="FFC000"/>
                </a:solidFill>
              </a:rPr>
              <a:t>momento</a:t>
            </a:r>
            <a:r>
              <a:rPr i="0" dirty="0">
                <a:solidFill>
                  <a:srgbClr val="FFC000"/>
                </a:solidFill>
              </a:rPr>
              <a:t> </a:t>
            </a:r>
            <a:r>
              <a:rPr i="0" dirty="0" err="1">
                <a:solidFill>
                  <a:srgbClr val="FFC000"/>
                </a:solidFill>
              </a:rPr>
              <a:t>te</a:t>
            </a:r>
            <a:r>
              <a:rPr i="0" dirty="0">
                <a:solidFill>
                  <a:srgbClr val="FFC000"/>
                </a:solidFill>
              </a:rPr>
              <a:t> </a:t>
            </a:r>
            <a:r>
              <a:rPr i="0" dirty="0" err="1">
                <a:solidFill>
                  <a:srgbClr val="FFC000"/>
                </a:solidFill>
              </a:rPr>
              <a:t>llevaré</a:t>
            </a:r>
            <a:r>
              <a:rPr i="0" dirty="0">
                <a:solidFill>
                  <a:srgbClr val="FFC000"/>
                </a:solidFill>
              </a:rPr>
              <a:t> a casa. (</a:t>
            </a:r>
            <a:r>
              <a:rPr i="0" dirty="0" err="1">
                <a:solidFill>
                  <a:srgbClr val="FFC000"/>
                </a:solidFill>
              </a:rPr>
              <a:t>Sof</a:t>
            </a:r>
            <a:r>
              <a:rPr i="0" dirty="0">
                <a:solidFill>
                  <a:srgbClr val="FFC000"/>
                </a:solidFill>
              </a:rPr>
              <a:t>. 3:19-20)</a:t>
            </a:r>
          </a:p>
          <a:p>
            <a:pPr marL="212597" indent="-212597" defTabSz="850391">
              <a:lnSpc>
                <a:spcPct val="81000"/>
              </a:lnSpc>
              <a:spcBef>
                <a:spcPts val="900"/>
              </a:spcBef>
              <a:buSzTx/>
              <a:buNone/>
              <a:defRPr sz="1860" b="1">
                <a:solidFill>
                  <a:srgbClr val="FFCC00"/>
                </a:solidFill>
                <a:latin typeface="Arial Narrow"/>
                <a:ea typeface="Arial Narrow"/>
                <a:cs typeface="Arial Narrow"/>
                <a:sym typeface="Arial Narrow"/>
              </a:defRPr>
            </a:pPr>
            <a:endParaRPr i="0" dirty="0">
              <a:solidFill>
                <a:schemeClr val="bg1"/>
              </a:solidFill>
            </a:endParaRPr>
          </a:p>
          <a:p>
            <a:pPr marL="212597" indent="-212597" defTabSz="850391">
              <a:lnSpc>
                <a:spcPct val="81000"/>
              </a:lnSpc>
              <a:spcBef>
                <a:spcPts val="900"/>
              </a:spcBef>
              <a:buSzTx/>
              <a:buNone/>
              <a:defRPr sz="1860" b="1" i="1">
                <a:solidFill>
                  <a:srgbClr val="FFCC00"/>
                </a:solidFill>
                <a:latin typeface="Arial Narrow"/>
                <a:ea typeface="Arial Narrow"/>
                <a:cs typeface="Arial Narrow"/>
                <a:sym typeface="Arial Narrow"/>
              </a:defRPr>
            </a:pPr>
            <a:r>
              <a:rPr dirty="0">
                <a:solidFill>
                  <a:schemeClr val="bg1"/>
                </a:solidFill>
              </a:rPr>
              <a:t>I myself will gather the remnant of my flock out of all the countries where I have driven them… </a:t>
            </a:r>
            <a:r>
              <a:rPr i="0" dirty="0">
                <a:solidFill>
                  <a:schemeClr val="bg1"/>
                </a:solidFill>
              </a:rPr>
              <a:t>(Je. 23:3) </a:t>
            </a:r>
            <a:r>
              <a:rPr i="0" dirty="0">
                <a:solidFill>
                  <a:srgbClr val="FFC000"/>
                </a:solidFill>
              </a:rPr>
              <a:t>/ </a:t>
            </a:r>
            <a:r>
              <a:rPr i="0" dirty="0" err="1">
                <a:solidFill>
                  <a:srgbClr val="FFC000"/>
                </a:solidFill>
              </a:rPr>
              <a:t>Yo</a:t>
            </a:r>
            <a:r>
              <a:rPr i="0" dirty="0">
                <a:solidFill>
                  <a:srgbClr val="FFC000"/>
                </a:solidFill>
              </a:rPr>
              <a:t> </a:t>
            </a:r>
            <a:r>
              <a:rPr i="0" dirty="0" err="1">
                <a:solidFill>
                  <a:srgbClr val="FFC000"/>
                </a:solidFill>
              </a:rPr>
              <a:t>mismo</a:t>
            </a:r>
            <a:r>
              <a:rPr i="0" dirty="0">
                <a:solidFill>
                  <a:srgbClr val="FFC000"/>
                </a:solidFill>
              </a:rPr>
              <a:t> </a:t>
            </a:r>
            <a:r>
              <a:rPr i="0" dirty="0" err="1">
                <a:solidFill>
                  <a:srgbClr val="FFC000"/>
                </a:solidFill>
              </a:rPr>
              <a:t>reuniré</a:t>
            </a:r>
            <a:r>
              <a:rPr i="0" dirty="0">
                <a:solidFill>
                  <a:srgbClr val="FFC000"/>
                </a:solidFill>
              </a:rPr>
              <a:t> </a:t>
            </a:r>
            <a:r>
              <a:rPr i="0" dirty="0" err="1">
                <a:solidFill>
                  <a:srgbClr val="FFC000"/>
                </a:solidFill>
              </a:rPr>
              <a:t>el</a:t>
            </a:r>
            <a:r>
              <a:rPr i="0" dirty="0">
                <a:solidFill>
                  <a:srgbClr val="FFC000"/>
                </a:solidFill>
              </a:rPr>
              <a:t> resto de mi </a:t>
            </a:r>
            <a:r>
              <a:rPr i="0" dirty="0" err="1">
                <a:solidFill>
                  <a:srgbClr val="FFC000"/>
                </a:solidFill>
              </a:rPr>
              <a:t>rebaño</a:t>
            </a:r>
            <a:r>
              <a:rPr i="0" dirty="0">
                <a:solidFill>
                  <a:srgbClr val="FFC000"/>
                </a:solidFill>
              </a:rPr>
              <a:t> de </a:t>
            </a:r>
            <a:r>
              <a:rPr i="0" dirty="0" err="1">
                <a:solidFill>
                  <a:srgbClr val="FFC000"/>
                </a:solidFill>
              </a:rPr>
              <a:t>todos</a:t>
            </a:r>
            <a:r>
              <a:rPr i="0" dirty="0">
                <a:solidFill>
                  <a:srgbClr val="FFC000"/>
                </a:solidFill>
              </a:rPr>
              <a:t> </a:t>
            </a:r>
            <a:r>
              <a:rPr i="0" dirty="0" err="1">
                <a:solidFill>
                  <a:srgbClr val="FFC000"/>
                </a:solidFill>
              </a:rPr>
              <a:t>los</a:t>
            </a:r>
            <a:r>
              <a:rPr i="0" dirty="0">
                <a:solidFill>
                  <a:srgbClr val="FFC000"/>
                </a:solidFill>
              </a:rPr>
              <a:t> </a:t>
            </a:r>
            <a:r>
              <a:rPr i="0" dirty="0" err="1">
                <a:solidFill>
                  <a:srgbClr val="FFC000"/>
                </a:solidFill>
              </a:rPr>
              <a:t>países</a:t>
            </a:r>
            <a:r>
              <a:rPr i="0" dirty="0">
                <a:solidFill>
                  <a:srgbClr val="FFC000"/>
                </a:solidFill>
              </a:rPr>
              <a:t> a </a:t>
            </a:r>
            <a:r>
              <a:rPr i="0" dirty="0" err="1">
                <a:solidFill>
                  <a:srgbClr val="FFC000"/>
                </a:solidFill>
              </a:rPr>
              <a:t>los</a:t>
            </a:r>
            <a:r>
              <a:rPr i="0" dirty="0">
                <a:solidFill>
                  <a:srgbClr val="FFC000"/>
                </a:solidFill>
              </a:rPr>
              <a:t> que </a:t>
            </a:r>
            <a:r>
              <a:rPr i="0" dirty="0" err="1">
                <a:solidFill>
                  <a:srgbClr val="FFC000"/>
                </a:solidFill>
              </a:rPr>
              <a:t>los</a:t>
            </a:r>
            <a:r>
              <a:rPr i="0" dirty="0">
                <a:solidFill>
                  <a:srgbClr val="FFC000"/>
                </a:solidFill>
              </a:rPr>
              <a:t> he </a:t>
            </a:r>
            <a:r>
              <a:rPr i="0" dirty="0" err="1">
                <a:solidFill>
                  <a:srgbClr val="FFC000"/>
                </a:solidFill>
              </a:rPr>
              <a:t>conducido</a:t>
            </a:r>
            <a:r>
              <a:rPr i="0" dirty="0">
                <a:solidFill>
                  <a:srgbClr val="FFC000"/>
                </a:solidFill>
              </a:rPr>
              <a:t>... (Je. 23:3)</a:t>
            </a:r>
          </a:p>
          <a:p>
            <a:pPr marL="212597" indent="-212597" defTabSz="850391">
              <a:lnSpc>
                <a:spcPct val="81000"/>
              </a:lnSpc>
              <a:spcBef>
                <a:spcPts val="900"/>
              </a:spcBef>
              <a:buSzTx/>
              <a:buNone/>
              <a:defRPr sz="1860" b="1">
                <a:solidFill>
                  <a:srgbClr val="FFCC00"/>
                </a:solidFill>
                <a:latin typeface="Arial Narrow"/>
                <a:ea typeface="Arial Narrow"/>
                <a:cs typeface="Arial Narrow"/>
                <a:sym typeface="Arial Narrow"/>
              </a:defRPr>
            </a:pPr>
            <a:endParaRPr i="0" dirty="0">
              <a:solidFill>
                <a:schemeClr val="bg1"/>
              </a:solidFill>
            </a:endParaRPr>
          </a:p>
          <a:p>
            <a:pPr marL="212597" indent="-212597" defTabSz="850391">
              <a:lnSpc>
                <a:spcPct val="81000"/>
              </a:lnSpc>
              <a:spcBef>
                <a:spcPts val="900"/>
              </a:spcBef>
              <a:buSzTx/>
              <a:buNone/>
              <a:defRPr sz="1860" b="1" i="1">
                <a:solidFill>
                  <a:srgbClr val="FFCC00"/>
                </a:solidFill>
                <a:latin typeface="Arial Narrow"/>
                <a:ea typeface="Arial Narrow"/>
                <a:cs typeface="Arial Narrow"/>
                <a:sym typeface="Arial Narrow"/>
              </a:defRPr>
            </a:pPr>
            <a:r>
              <a:rPr dirty="0">
                <a:solidFill>
                  <a:schemeClr val="bg1"/>
                </a:solidFill>
              </a:rPr>
              <a:t>I will forgive the remnant I spare.</a:t>
            </a:r>
            <a:r>
              <a:rPr i="0" dirty="0">
                <a:solidFill>
                  <a:schemeClr val="bg1"/>
                </a:solidFill>
              </a:rPr>
              <a:t> (Je. 50:20) </a:t>
            </a:r>
            <a:r>
              <a:rPr i="0" dirty="0">
                <a:solidFill>
                  <a:srgbClr val="FFC000"/>
                </a:solidFill>
              </a:rPr>
              <a:t>/ </a:t>
            </a:r>
            <a:r>
              <a:rPr i="0" dirty="0" err="1">
                <a:solidFill>
                  <a:srgbClr val="FFC000"/>
                </a:solidFill>
              </a:rPr>
              <a:t>Perdonaré</a:t>
            </a:r>
            <a:r>
              <a:rPr i="0" dirty="0">
                <a:solidFill>
                  <a:srgbClr val="FFC000"/>
                </a:solidFill>
              </a:rPr>
              <a:t> </a:t>
            </a:r>
            <a:r>
              <a:rPr i="0" dirty="0" err="1">
                <a:solidFill>
                  <a:srgbClr val="FFC000"/>
                </a:solidFill>
              </a:rPr>
              <a:t>el</a:t>
            </a:r>
            <a:r>
              <a:rPr i="0" dirty="0">
                <a:solidFill>
                  <a:srgbClr val="FFC000"/>
                </a:solidFill>
              </a:rPr>
              <a:t> </a:t>
            </a:r>
            <a:r>
              <a:rPr i="0" dirty="0" err="1">
                <a:solidFill>
                  <a:srgbClr val="FFC000"/>
                </a:solidFill>
              </a:rPr>
              <a:t>remanente</a:t>
            </a:r>
            <a:r>
              <a:rPr i="0" dirty="0">
                <a:solidFill>
                  <a:srgbClr val="FFC000"/>
                </a:solidFill>
              </a:rPr>
              <a:t> que </a:t>
            </a:r>
            <a:r>
              <a:rPr i="0" dirty="0" err="1">
                <a:solidFill>
                  <a:srgbClr val="FFC000"/>
                </a:solidFill>
              </a:rPr>
              <a:t>yo</a:t>
            </a:r>
            <a:r>
              <a:rPr i="0" dirty="0">
                <a:solidFill>
                  <a:srgbClr val="FFC000"/>
                </a:solidFill>
              </a:rPr>
              <a:t> </a:t>
            </a:r>
            <a:r>
              <a:rPr i="0" dirty="0" err="1">
                <a:solidFill>
                  <a:srgbClr val="FFC000"/>
                </a:solidFill>
              </a:rPr>
              <a:t>haya</a:t>
            </a:r>
            <a:r>
              <a:rPr i="0" dirty="0">
                <a:solidFill>
                  <a:srgbClr val="FFC000"/>
                </a:solidFill>
              </a:rPr>
              <a:t> </a:t>
            </a:r>
            <a:r>
              <a:rPr i="0" dirty="0" err="1">
                <a:solidFill>
                  <a:srgbClr val="FFC000"/>
                </a:solidFill>
              </a:rPr>
              <a:t>dejado</a:t>
            </a:r>
            <a:r>
              <a:rPr i="0" dirty="0">
                <a:solidFill>
                  <a:srgbClr val="FFC000"/>
                </a:solidFill>
              </a:rPr>
              <a:t>. (Je. 50:20)</a:t>
            </a:r>
          </a:p>
          <a:p>
            <a:pPr marL="212597" indent="-212597" defTabSz="850391">
              <a:lnSpc>
                <a:spcPct val="81000"/>
              </a:lnSpc>
              <a:spcBef>
                <a:spcPts val="900"/>
              </a:spcBef>
              <a:buSzTx/>
              <a:buNone/>
              <a:defRPr sz="1860" b="1">
                <a:solidFill>
                  <a:srgbClr val="FFCC00"/>
                </a:solidFill>
                <a:latin typeface="Arial Narrow"/>
                <a:ea typeface="Arial Narrow"/>
                <a:cs typeface="Arial Narrow"/>
                <a:sym typeface="Arial Narrow"/>
              </a:defRPr>
            </a:pPr>
            <a:endParaRPr i="0" dirty="0">
              <a:solidFill>
                <a:schemeClr val="bg1"/>
              </a:solidFill>
            </a:endParaRPr>
          </a:p>
          <a:p>
            <a:pPr marL="212597" indent="-212597" defTabSz="850391">
              <a:lnSpc>
                <a:spcPct val="81000"/>
              </a:lnSpc>
              <a:spcBef>
                <a:spcPts val="900"/>
              </a:spcBef>
              <a:buSzTx/>
              <a:buNone/>
              <a:defRPr sz="1860" b="1" i="1">
                <a:solidFill>
                  <a:srgbClr val="FFCC00"/>
                </a:solidFill>
                <a:latin typeface="Arial Narrow"/>
                <a:ea typeface="Arial Narrow"/>
                <a:cs typeface="Arial Narrow"/>
                <a:sym typeface="Arial Narrow"/>
              </a:defRPr>
            </a:pPr>
            <a:r>
              <a:rPr dirty="0">
                <a:solidFill>
                  <a:schemeClr val="bg1"/>
                </a:solidFill>
              </a:rPr>
              <a:t>When seventy years are completed… I will…bring you back to the place from which I carried you into exile. </a:t>
            </a:r>
            <a:r>
              <a:rPr i="0" dirty="0">
                <a:solidFill>
                  <a:schemeClr val="bg1"/>
                </a:solidFill>
              </a:rPr>
              <a:t>(Je. 29:10-14) / </a:t>
            </a:r>
            <a:r>
              <a:rPr i="0" dirty="0" err="1">
                <a:solidFill>
                  <a:srgbClr val="FFC000"/>
                </a:solidFill>
              </a:rPr>
              <a:t>Cuando</a:t>
            </a:r>
            <a:r>
              <a:rPr i="0" dirty="0">
                <a:solidFill>
                  <a:srgbClr val="FFC000"/>
                </a:solidFill>
              </a:rPr>
              <a:t> se </a:t>
            </a:r>
            <a:r>
              <a:rPr i="0" dirty="0" err="1">
                <a:solidFill>
                  <a:srgbClr val="FFC000"/>
                </a:solidFill>
              </a:rPr>
              <a:t>completen</a:t>
            </a:r>
            <a:r>
              <a:rPr i="0" dirty="0">
                <a:solidFill>
                  <a:srgbClr val="FFC000"/>
                </a:solidFill>
              </a:rPr>
              <a:t> </a:t>
            </a:r>
            <a:r>
              <a:rPr i="0" dirty="0" err="1">
                <a:solidFill>
                  <a:srgbClr val="FFC000"/>
                </a:solidFill>
              </a:rPr>
              <a:t>setenta</a:t>
            </a:r>
            <a:r>
              <a:rPr i="0" dirty="0">
                <a:solidFill>
                  <a:srgbClr val="FFC000"/>
                </a:solidFill>
              </a:rPr>
              <a:t> </a:t>
            </a:r>
            <a:r>
              <a:rPr i="0" dirty="0" err="1">
                <a:solidFill>
                  <a:srgbClr val="FFC000"/>
                </a:solidFill>
              </a:rPr>
              <a:t>años</a:t>
            </a:r>
            <a:r>
              <a:rPr i="0" dirty="0">
                <a:solidFill>
                  <a:srgbClr val="FFC000"/>
                </a:solidFill>
              </a:rPr>
              <a:t>... </a:t>
            </a:r>
            <a:r>
              <a:rPr i="0" dirty="0" err="1">
                <a:solidFill>
                  <a:srgbClr val="FFC000"/>
                </a:solidFill>
              </a:rPr>
              <a:t>Te</a:t>
            </a:r>
            <a:r>
              <a:rPr i="0" dirty="0">
                <a:solidFill>
                  <a:srgbClr val="FFC000"/>
                </a:solidFill>
              </a:rPr>
              <a:t> </a:t>
            </a:r>
            <a:r>
              <a:rPr i="0" dirty="0" err="1">
                <a:solidFill>
                  <a:srgbClr val="FFC000"/>
                </a:solidFill>
              </a:rPr>
              <a:t>traeré</a:t>
            </a:r>
            <a:r>
              <a:rPr i="0" dirty="0">
                <a:solidFill>
                  <a:srgbClr val="FFC000"/>
                </a:solidFill>
              </a:rPr>
              <a:t> de </a:t>
            </a:r>
            <a:r>
              <a:rPr i="0" dirty="0" err="1">
                <a:solidFill>
                  <a:srgbClr val="FFC000"/>
                </a:solidFill>
              </a:rPr>
              <a:t>vuelta</a:t>
            </a:r>
            <a:r>
              <a:rPr i="0" dirty="0">
                <a:solidFill>
                  <a:srgbClr val="FFC000"/>
                </a:solidFill>
              </a:rPr>
              <a:t> al </a:t>
            </a:r>
            <a:r>
              <a:rPr i="0" dirty="0" err="1">
                <a:solidFill>
                  <a:srgbClr val="FFC000"/>
                </a:solidFill>
              </a:rPr>
              <a:t>lugar</a:t>
            </a:r>
            <a:r>
              <a:rPr i="0" dirty="0">
                <a:solidFill>
                  <a:srgbClr val="FFC000"/>
                </a:solidFill>
              </a:rPr>
              <a:t> </a:t>
            </a:r>
            <a:r>
              <a:rPr i="0" dirty="0" err="1">
                <a:solidFill>
                  <a:srgbClr val="FFC000"/>
                </a:solidFill>
              </a:rPr>
              <a:t>desde</a:t>
            </a:r>
            <a:r>
              <a:rPr i="0" dirty="0">
                <a:solidFill>
                  <a:srgbClr val="FFC000"/>
                </a:solidFill>
              </a:rPr>
              <a:t> </a:t>
            </a:r>
            <a:r>
              <a:rPr i="0" dirty="0" err="1">
                <a:solidFill>
                  <a:srgbClr val="FFC000"/>
                </a:solidFill>
              </a:rPr>
              <a:t>el</a:t>
            </a:r>
            <a:r>
              <a:rPr i="0" dirty="0">
                <a:solidFill>
                  <a:srgbClr val="FFC000"/>
                </a:solidFill>
              </a:rPr>
              <a:t> que </a:t>
            </a:r>
            <a:r>
              <a:rPr i="0" dirty="0" err="1">
                <a:solidFill>
                  <a:srgbClr val="FFC000"/>
                </a:solidFill>
              </a:rPr>
              <a:t>te</a:t>
            </a:r>
            <a:r>
              <a:rPr i="0" dirty="0">
                <a:solidFill>
                  <a:srgbClr val="FFC000"/>
                </a:solidFill>
              </a:rPr>
              <a:t> </a:t>
            </a:r>
            <a:r>
              <a:rPr i="0" dirty="0" err="1">
                <a:solidFill>
                  <a:srgbClr val="FFC000"/>
                </a:solidFill>
              </a:rPr>
              <a:t>llevé</a:t>
            </a:r>
            <a:r>
              <a:rPr i="0" dirty="0">
                <a:solidFill>
                  <a:srgbClr val="FFC000"/>
                </a:solidFill>
              </a:rPr>
              <a:t> al </a:t>
            </a:r>
            <a:r>
              <a:rPr i="0" dirty="0" err="1">
                <a:solidFill>
                  <a:srgbClr val="FFC000"/>
                </a:solidFill>
              </a:rPr>
              <a:t>exilio</a:t>
            </a:r>
            <a:r>
              <a:rPr i="0" dirty="0">
                <a:solidFill>
                  <a:srgbClr val="FFC000"/>
                </a:solidFill>
              </a:rPr>
              <a:t>. (Je. 29:10-14)</a:t>
            </a:r>
          </a:p>
          <a:p>
            <a:pPr marL="212597" indent="-212597" defTabSz="850391">
              <a:lnSpc>
                <a:spcPct val="81000"/>
              </a:lnSpc>
              <a:spcBef>
                <a:spcPts val="900"/>
              </a:spcBef>
              <a:buSzTx/>
              <a:buNone/>
              <a:defRPr sz="1860" b="1">
                <a:solidFill>
                  <a:srgbClr val="FFCC00"/>
                </a:solidFill>
                <a:latin typeface="Arial Narrow"/>
                <a:ea typeface="Arial Narrow"/>
                <a:cs typeface="Arial Narrow"/>
                <a:sym typeface="Arial Narrow"/>
              </a:defRPr>
            </a:pPr>
            <a:endParaRPr i="0" dirty="0">
              <a:solidFill>
                <a:schemeClr val="bg1"/>
              </a:solidFill>
            </a:endParaRPr>
          </a:p>
          <a:p>
            <a:pPr marL="212597" indent="-212597" defTabSz="850391">
              <a:lnSpc>
                <a:spcPct val="81000"/>
              </a:lnSpc>
              <a:spcBef>
                <a:spcPts val="900"/>
              </a:spcBef>
              <a:buSzTx/>
              <a:buNone/>
              <a:defRPr sz="1860" b="1" i="1">
                <a:solidFill>
                  <a:srgbClr val="FFCC00"/>
                </a:solidFill>
                <a:latin typeface="Arial Narrow"/>
                <a:ea typeface="Arial Narrow"/>
                <a:cs typeface="Arial Narrow"/>
                <a:sym typeface="Arial Narrow"/>
              </a:defRPr>
            </a:pPr>
            <a:r>
              <a:rPr dirty="0">
                <a:solidFill>
                  <a:schemeClr val="bg1"/>
                </a:solidFill>
              </a:rPr>
              <a:t>I will gather you from the nations…where you have been scattered, and I will give you back the land of Israel again. </a:t>
            </a:r>
            <a:r>
              <a:rPr i="0" dirty="0">
                <a:solidFill>
                  <a:schemeClr val="bg1"/>
                </a:solidFill>
              </a:rPr>
              <a:t>(Eze. 11:17) </a:t>
            </a:r>
            <a:r>
              <a:rPr i="0" dirty="0">
                <a:solidFill>
                  <a:srgbClr val="FFC000"/>
                </a:solidFill>
              </a:rPr>
              <a:t>/ </a:t>
            </a:r>
            <a:r>
              <a:rPr i="0" dirty="0" err="1">
                <a:solidFill>
                  <a:srgbClr val="FFC000"/>
                </a:solidFill>
              </a:rPr>
              <a:t>Te</a:t>
            </a:r>
            <a:r>
              <a:rPr i="0" dirty="0">
                <a:solidFill>
                  <a:srgbClr val="FFC000"/>
                </a:solidFill>
              </a:rPr>
              <a:t> </a:t>
            </a:r>
            <a:r>
              <a:rPr i="0" dirty="0" err="1">
                <a:solidFill>
                  <a:srgbClr val="FFC000"/>
                </a:solidFill>
              </a:rPr>
              <a:t>reuniré</a:t>
            </a:r>
            <a:r>
              <a:rPr i="0" dirty="0">
                <a:solidFill>
                  <a:srgbClr val="FFC000"/>
                </a:solidFill>
              </a:rPr>
              <a:t> de las </a:t>
            </a:r>
            <a:r>
              <a:rPr i="0" dirty="0" err="1">
                <a:solidFill>
                  <a:srgbClr val="FFC000"/>
                </a:solidFill>
              </a:rPr>
              <a:t>naciones</a:t>
            </a:r>
            <a:r>
              <a:rPr i="0" dirty="0">
                <a:solidFill>
                  <a:srgbClr val="FFC000"/>
                </a:solidFill>
              </a:rPr>
              <a:t>... </a:t>
            </a:r>
            <a:r>
              <a:rPr i="0" dirty="0" err="1">
                <a:solidFill>
                  <a:srgbClr val="FFC000"/>
                </a:solidFill>
              </a:rPr>
              <a:t>donde</a:t>
            </a:r>
            <a:r>
              <a:rPr i="0" dirty="0">
                <a:solidFill>
                  <a:srgbClr val="FFC000"/>
                </a:solidFill>
              </a:rPr>
              <a:t> has </a:t>
            </a:r>
            <a:r>
              <a:rPr i="0" dirty="0" err="1">
                <a:solidFill>
                  <a:srgbClr val="FFC000"/>
                </a:solidFill>
              </a:rPr>
              <a:t>estado</a:t>
            </a:r>
            <a:r>
              <a:rPr i="0" dirty="0">
                <a:solidFill>
                  <a:srgbClr val="FFC000"/>
                </a:solidFill>
              </a:rPr>
              <a:t> </a:t>
            </a:r>
            <a:r>
              <a:rPr i="0" dirty="0" err="1">
                <a:solidFill>
                  <a:srgbClr val="FFC000"/>
                </a:solidFill>
              </a:rPr>
              <a:t>disperso</a:t>
            </a:r>
            <a:r>
              <a:rPr i="0" dirty="0">
                <a:solidFill>
                  <a:srgbClr val="FFC000"/>
                </a:solidFill>
              </a:rPr>
              <a:t>, y </a:t>
            </a:r>
            <a:r>
              <a:rPr i="0" dirty="0" err="1">
                <a:solidFill>
                  <a:srgbClr val="FFC000"/>
                </a:solidFill>
              </a:rPr>
              <a:t>te</a:t>
            </a:r>
            <a:r>
              <a:rPr i="0" dirty="0">
                <a:solidFill>
                  <a:srgbClr val="FFC000"/>
                </a:solidFill>
              </a:rPr>
              <a:t> </a:t>
            </a:r>
            <a:r>
              <a:rPr i="0" dirty="0" err="1">
                <a:solidFill>
                  <a:srgbClr val="FFC000"/>
                </a:solidFill>
              </a:rPr>
              <a:t>devolveré</a:t>
            </a:r>
            <a:r>
              <a:rPr i="0" dirty="0">
                <a:solidFill>
                  <a:srgbClr val="FFC000"/>
                </a:solidFill>
              </a:rPr>
              <a:t> la tierra de Israel de nuevo. (Eze. 11:17)</a:t>
            </a:r>
          </a:p>
          <a:p>
            <a:pPr marL="212597" indent="-212597" defTabSz="850391">
              <a:lnSpc>
                <a:spcPct val="81000"/>
              </a:lnSpc>
              <a:spcBef>
                <a:spcPts val="900"/>
              </a:spcBef>
              <a:buSzTx/>
              <a:buNone/>
              <a:defRPr sz="1860" b="1">
                <a:solidFill>
                  <a:srgbClr val="FFCC00"/>
                </a:solidFill>
                <a:latin typeface="Arial Narrow"/>
                <a:ea typeface="Arial Narrow"/>
                <a:cs typeface="Arial Narrow"/>
                <a:sym typeface="Arial Narrow"/>
              </a:defRPr>
            </a:pPr>
            <a:endParaRPr i="0" dirty="0">
              <a:solidFill>
                <a:schemeClr val="bg1"/>
              </a:solidFill>
            </a:endParaRPr>
          </a:p>
          <a:p>
            <a:pPr marL="212597" indent="-212597" defTabSz="850391">
              <a:lnSpc>
                <a:spcPct val="81000"/>
              </a:lnSpc>
              <a:spcBef>
                <a:spcPts val="900"/>
              </a:spcBef>
              <a:buSzTx/>
              <a:buNone/>
              <a:defRPr sz="1860" b="1" i="1">
                <a:solidFill>
                  <a:srgbClr val="FFCC00"/>
                </a:solidFill>
                <a:latin typeface="Arial Narrow"/>
                <a:ea typeface="Arial Narrow"/>
                <a:cs typeface="Arial Narrow"/>
                <a:sym typeface="Arial Narrow"/>
              </a:defRPr>
            </a:pPr>
            <a:r>
              <a:rPr dirty="0">
                <a:solidFill>
                  <a:schemeClr val="bg1"/>
                </a:solidFill>
              </a:rPr>
              <a:t>In the first year of Darius…I, Daniel, understood from the Scriptures…that the desolation of Jerusalem would last seventy years. </a:t>
            </a:r>
            <a:r>
              <a:rPr i="0" dirty="0">
                <a:solidFill>
                  <a:schemeClr val="bg1"/>
                </a:solidFill>
              </a:rPr>
              <a:t>(Da. 9:1-3) </a:t>
            </a:r>
            <a:r>
              <a:rPr i="0" dirty="0">
                <a:solidFill>
                  <a:srgbClr val="FFC000"/>
                </a:solidFill>
              </a:rPr>
              <a:t>/ En </a:t>
            </a:r>
            <a:r>
              <a:rPr i="0" dirty="0" err="1">
                <a:solidFill>
                  <a:srgbClr val="FFC000"/>
                </a:solidFill>
              </a:rPr>
              <a:t>el</a:t>
            </a:r>
            <a:r>
              <a:rPr i="0" dirty="0">
                <a:solidFill>
                  <a:srgbClr val="FFC000"/>
                </a:solidFill>
              </a:rPr>
              <a:t> primer </a:t>
            </a:r>
            <a:r>
              <a:rPr i="0" dirty="0" err="1">
                <a:solidFill>
                  <a:srgbClr val="FFC000"/>
                </a:solidFill>
              </a:rPr>
              <a:t>año</a:t>
            </a:r>
            <a:r>
              <a:rPr i="0" dirty="0">
                <a:solidFill>
                  <a:srgbClr val="FFC000"/>
                </a:solidFill>
              </a:rPr>
              <a:t> de Darío... </a:t>
            </a:r>
            <a:r>
              <a:rPr i="0" dirty="0" err="1">
                <a:solidFill>
                  <a:srgbClr val="FFC000"/>
                </a:solidFill>
              </a:rPr>
              <a:t>Yo</a:t>
            </a:r>
            <a:r>
              <a:rPr i="0" dirty="0">
                <a:solidFill>
                  <a:srgbClr val="FFC000"/>
                </a:solidFill>
              </a:rPr>
              <a:t>, Daniel, </a:t>
            </a:r>
            <a:r>
              <a:rPr i="0" dirty="0" err="1">
                <a:solidFill>
                  <a:srgbClr val="FFC000"/>
                </a:solidFill>
              </a:rPr>
              <a:t>entendí</a:t>
            </a:r>
            <a:r>
              <a:rPr i="0" dirty="0">
                <a:solidFill>
                  <a:srgbClr val="FFC000"/>
                </a:solidFill>
              </a:rPr>
              <a:t> </a:t>
            </a:r>
            <a:r>
              <a:rPr i="0" dirty="0" err="1">
                <a:solidFill>
                  <a:srgbClr val="FFC000"/>
                </a:solidFill>
              </a:rPr>
              <a:t>por</a:t>
            </a:r>
            <a:r>
              <a:rPr i="0" dirty="0">
                <a:solidFill>
                  <a:srgbClr val="FFC000"/>
                </a:solidFill>
              </a:rPr>
              <a:t> las </a:t>
            </a:r>
            <a:r>
              <a:rPr i="0" dirty="0" err="1">
                <a:solidFill>
                  <a:srgbClr val="FFC000"/>
                </a:solidFill>
              </a:rPr>
              <a:t>Escrituras</a:t>
            </a:r>
            <a:r>
              <a:rPr i="0" dirty="0">
                <a:solidFill>
                  <a:srgbClr val="FFC000"/>
                </a:solidFill>
              </a:rPr>
              <a:t>... que la </a:t>
            </a:r>
            <a:r>
              <a:rPr i="0" dirty="0" err="1">
                <a:solidFill>
                  <a:srgbClr val="FFC000"/>
                </a:solidFill>
              </a:rPr>
              <a:t>desolación</a:t>
            </a:r>
            <a:r>
              <a:rPr i="0" dirty="0">
                <a:solidFill>
                  <a:srgbClr val="FFC000"/>
                </a:solidFill>
              </a:rPr>
              <a:t> de </a:t>
            </a:r>
            <a:r>
              <a:rPr i="0" dirty="0" err="1">
                <a:solidFill>
                  <a:srgbClr val="FFC000"/>
                </a:solidFill>
              </a:rPr>
              <a:t>Jerusalén</a:t>
            </a:r>
            <a:r>
              <a:rPr i="0" dirty="0">
                <a:solidFill>
                  <a:srgbClr val="FFC000"/>
                </a:solidFill>
              </a:rPr>
              <a:t> </a:t>
            </a:r>
            <a:r>
              <a:rPr i="0" dirty="0" err="1">
                <a:solidFill>
                  <a:srgbClr val="FFC000"/>
                </a:solidFill>
              </a:rPr>
              <a:t>duraría</a:t>
            </a:r>
            <a:r>
              <a:rPr i="0" dirty="0">
                <a:solidFill>
                  <a:srgbClr val="FFC000"/>
                </a:solidFill>
              </a:rPr>
              <a:t> </a:t>
            </a:r>
            <a:r>
              <a:rPr i="0" dirty="0" err="1">
                <a:solidFill>
                  <a:srgbClr val="FFC000"/>
                </a:solidFill>
              </a:rPr>
              <a:t>setenta</a:t>
            </a:r>
            <a:r>
              <a:rPr i="0" dirty="0">
                <a:solidFill>
                  <a:srgbClr val="FFC000"/>
                </a:solidFill>
              </a:rPr>
              <a:t> </a:t>
            </a:r>
            <a:r>
              <a:rPr i="0" dirty="0" err="1">
                <a:solidFill>
                  <a:srgbClr val="FFC000"/>
                </a:solidFill>
              </a:rPr>
              <a:t>años</a:t>
            </a:r>
            <a:r>
              <a:rPr i="0" dirty="0">
                <a:solidFill>
                  <a:srgbClr val="FFC000"/>
                </a:solidFill>
              </a:rPr>
              <a:t>. (Da. 9:1-3)</a:t>
            </a:r>
          </a:p>
        </p:txBody>
      </p:sp>
      <p:sp>
        <p:nvSpPr>
          <p:cNvPr id="3188" name="Slide Number Placeholder 5"/>
          <p:cNvSpPr txBox="1">
            <a:spLocks noGrp="1"/>
          </p:cNvSpPr>
          <p:nvPr>
            <p:ph type="sldNum" sz="quarter" idx="2"/>
          </p:nvPr>
        </p:nvSpPr>
        <p:spPr>
          <a:xfrm>
            <a:off x="10966204" y="6394500"/>
            <a:ext cx="387596"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114</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186"/>
                                        </p:tgtEl>
                                        <p:attrNameLst>
                                          <p:attrName>style.visibility</p:attrName>
                                        </p:attrNameLst>
                                      </p:cBhvr>
                                      <p:to>
                                        <p:strVal val="visible"/>
                                      </p:to>
                                    </p:set>
                                    <p:anim calcmode="lin" valueType="num">
                                      <p:cBhvr>
                                        <p:cTn id="7" dur="500" fill="hold"/>
                                        <p:tgtEl>
                                          <p:spTgt spid="3186"/>
                                        </p:tgtEl>
                                        <p:attrNameLst>
                                          <p:attrName>ppt_w</p:attrName>
                                        </p:attrNameLst>
                                      </p:cBhvr>
                                      <p:tavLst>
                                        <p:tav tm="0">
                                          <p:val>
                                            <p:fltVal val="0"/>
                                          </p:val>
                                        </p:tav>
                                        <p:tav tm="100000">
                                          <p:val>
                                            <p:strVal val="#ppt_w"/>
                                          </p:val>
                                        </p:tav>
                                      </p:tavLst>
                                    </p:anim>
                                    <p:anim calcmode="lin" valueType="num">
                                      <p:cBhvr>
                                        <p:cTn id="8" dur="500" fill="hold"/>
                                        <p:tgtEl>
                                          <p:spTgt spid="318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2" nodeType="clickEffect">
                                  <p:stCondLst>
                                    <p:cond delay="0"/>
                                  </p:stCondLst>
                                  <p:iterate>
                                    <p:tmAbs val="0"/>
                                  </p:iterate>
                                  <p:childTnLst>
                                    <p:set>
                                      <p:cBhvr>
                                        <p:cTn id="12" fill="hold"/>
                                        <p:tgtEl>
                                          <p:spTgt spid="3187">
                                            <p:bg/>
                                          </p:spTgt>
                                        </p:tgtEl>
                                        <p:attrNameLst>
                                          <p:attrName>style.visibility</p:attrName>
                                        </p:attrNameLst>
                                      </p:cBhvr>
                                      <p:to>
                                        <p:strVal val="visible"/>
                                      </p:to>
                                    </p:set>
                                    <p:anim calcmode="lin" valueType="num">
                                      <p:cBhvr>
                                        <p:cTn id="13" dur="500" fill="hold"/>
                                        <p:tgtEl>
                                          <p:spTgt spid="3187">
                                            <p:bg/>
                                          </p:spTgt>
                                        </p:tgtEl>
                                        <p:attrNameLst>
                                          <p:attrName>ppt_x</p:attrName>
                                        </p:attrNameLst>
                                      </p:cBhvr>
                                      <p:tavLst>
                                        <p:tav tm="0">
                                          <p:val>
                                            <p:strVal val="0-#ppt_w/2"/>
                                          </p:val>
                                        </p:tav>
                                        <p:tav tm="100000">
                                          <p:val>
                                            <p:strVal val="#ppt_x"/>
                                          </p:val>
                                        </p:tav>
                                      </p:tavLst>
                                    </p:anim>
                                    <p:anim calcmode="lin" valueType="num">
                                      <p:cBhvr>
                                        <p:cTn id="14" dur="500" fill="hold"/>
                                        <p:tgtEl>
                                          <p:spTgt spid="3187">
                                            <p:bg/>
                                          </p:spTgt>
                                        </p:tgtEl>
                                        <p:attrNameLst>
                                          <p:attrName>ppt_y</p:attrName>
                                        </p:attrNameLst>
                                      </p:cBhvr>
                                      <p:tavLst>
                                        <p:tav tm="0">
                                          <p:val>
                                            <p:strVal val="#ppt_y"/>
                                          </p:val>
                                        </p:tav>
                                        <p:tav tm="100000">
                                          <p:val>
                                            <p:strVal val="#ppt_y"/>
                                          </p:val>
                                        </p:tav>
                                      </p:tavLst>
                                    </p:anim>
                                  </p:childTnLst>
                                </p:cTn>
                              </p:par>
                              <p:par>
                                <p:cTn id="15" presetID="2" presetClass="entr" presetSubtype="8" fill="hold" grpId="2" nodeType="withEffect">
                                  <p:stCondLst>
                                    <p:cond delay="0"/>
                                  </p:stCondLst>
                                  <p:iterate>
                                    <p:tmAbs val="0"/>
                                  </p:iterate>
                                  <p:childTnLst>
                                    <p:set>
                                      <p:cBhvr>
                                        <p:cTn id="16" fill="hold"/>
                                        <p:tgtEl>
                                          <p:spTgt spid="3187">
                                            <p:txEl>
                                              <p:pRg st="0" end="0"/>
                                            </p:txEl>
                                          </p:spTgt>
                                        </p:tgtEl>
                                        <p:attrNameLst>
                                          <p:attrName>style.visibility</p:attrName>
                                        </p:attrNameLst>
                                      </p:cBhvr>
                                      <p:to>
                                        <p:strVal val="visible"/>
                                      </p:to>
                                    </p:set>
                                    <p:anim calcmode="lin" valueType="num">
                                      <p:cBhvr>
                                        <p:cTn id="17" dur="500" fill="hold"/>
                                        <p:tgtEl>
                                          <p:spTgt spid="3187">
                                            <p:txEl>
                                              <p:pRg st="0" end="0"/>
                                            </p:txEl>
                                          </p:spTgt>
                                        </p:tgtEl>
                                        <p:attrNameLst>
                                          <p:attrName>ppt_x</p:attrName>
                                        </p:attrNameLst>
                                      </p:cBhvr>
                                      <p:tavLst>
                                        <p:tav tm="0">
                                          <p:val>
                                            <p:strVal val="0-#ppt_w/2"/>
                                          </p:val>
                                        </p:tav>
                                        <p:tav tm="100000">
                                          <p:val>
                                            <p:strVal val="#ppt_x"/>
                                          </p:val>
                                        </p:tav>
                                      </p:tavLst>
                                    </p:anim>
                                    <p:anim calcmode="lin" valueType="num">
                                      <p:cBhvr>
                                        <p:cTn id="18" dur="500" fill="hold"/>
                                        <p:tgtEl>
                                          <p:spTgt spid="3187">
                                            <p:txEl>
                                              <p:pRg st="0" end="0"/>
                                            </p:txEl>
                                          </p:spTgt>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2" presetClass="entr" presetSubtype="8" fill="hold" grpId="2" nodeType="afterEffect">
                                  <p:stCondLst>
                                    <p:cond delay="0"/>
                                  </p:stCondLst>
                                  <p:iterate>
                                    <p:tmAbs val="0"/>
                                  </p:iterate>
                                  <p:childTnLst>
                                    <p:set>
                                      <p:cBhvr>
                                        <p:cTn id="21" fill="hold"/>
                                        <p:tgtEl>
                                          <p:spTgt spid="3187">
                                            <p:txEl>
                                              <p:pRg st="1" end="1"/>
                                            </p:txEl>
                                          </p:spTgt>
                                        </p:tgtEl>
                                        <p:attrNameLst>
                                          <p:attrName>style.visibility</p:attrName>
                                        </p:attrNameLst>
                                      </p:cBhvr>
                                      <p:to>
                                        <p:strVal val="visible"/>
                                      </p:to>
                                    </p:set>
                                    <p:anim calcmode="lin" valueType="num">
                                      <p:cBhvr>
                                        <p:cTn id="22" dur="500" fill="hold"/>
                                        <p:tgtEl>
                                          <p:spTgt spid="3187">
                                            <p:txEl>
                                              <p:pRg st="1" end="1"/>
                                            </p:txEl>
                                          </p:spTgt>
                                        </p:tgtEl>
                                        <p:attrNameLst>
                                          <p:attrName>ppt_x</p:attrName>
                                        </p:attrNameLst>
                                      </p:cBhvr>
                                      <p:tavLst>
                                        <p:tav tm="0">
                                          <p:val>
                                            <p:strVal val="0-#ppt_w/2"/>
                                          </p:val>
                                        </p:tav>
                                        <p:tav tm="100000">
                                          <p:val>
                                            <p:strVal val="#ppt_x"/>
                                          </p:val>
                                        </p:tav>
                                      </p:tavLst>
                                    </p:anim>
                                    <p:anim calcmode="lin" valueType="num">
                                      <p:cBhvr>
                                        <p:cTn id="23" dur="500" fill="hold"/>
                                        <p:tgtEl>
                                          <p:spTgt spid="318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2" nodeType="clickEffect">
                                  <p:stCondLst>
                                    <p:cond delay="0"/>
                                  </p:stCondLst>
                                  <p:iterate>
                                    <p:tmAbs val="0"/>
                                  </p:iterate>
                                  <p:childTnLst>
                                    <p:set>
                                      <p:cBhvr>
                                        <p:cTn id="27" fill="hold"/>
                                        <p:tgtEl>
                                          <p:spTgt spid="3187">
                                            <p:txEl>
                                              <p:pRg st="2" end="2"/>
                                            </p:txEl>
                                          </p:spTgt>
                                        </p:tgtEl>
                                        <p:attrNameLst>
                                          <p:attrName>style.visibility</p:attrName>
                                        </p:attrNameLst>
                                      </p:cBhvr>
                                      <p:to>
                                        <p:strVal val="visible"/>
                                      </p:to>
                                    </p:set>
                                    <p:anim calcmode="lin" valueType="num">
                                      <p:cBhvr>
                                        <p:cTn id="28" dur="500" fill="hold"/>
                                        <p:tgtEl>
                                          <p:spTgt spid="3187">
                                            <p:txEl>
                                              <p:pRg st="2" end="2"/>
                                            </p:txEl>
                                          </p:spTgt>
                                        </p:tgtEl>
                                        <p:attrNameLst>
                                          <p:attrName>ppt_x</p:attrName>
                                        </p:attrNameLst>
                                      </p:cBhvr>
                                      <p:tavLst>
                                        <p:tav tm="0">
                                          <p:val>
                                            <p:strVal val="0-#ppt_w/2"/>
                                          </p:val>
                                        </p:tav>
                                        <p:tav tm="100000">
                                          <p:val>
                                            <p:strVal val="#ppt_x"/>
                                          </p:val>
                                        </p:tav>
                                      </p:tavLst>
                                    </p:anim>
                                    <p:anim calcmode="lin" valueType="num">
                                      <p:cBhvr>
                                        <p:cTn id="29" dur="500" fill="hold"/>
                                        <p:tgtEl>
                                          <p:spTgt spid="3187">
                                            <p:txEl>
                                              <p:pRg st="2" end="2"/>
                                            </p:txEl>
                                          </p:spTgt>
                                        </p:tgtEl>
                                        <p:attrNameLst>
                                          <p:attrName>ppt_y</p:attrName>
                                        </p:attrNameLst>
                                      </p:cBhvr>
                                      <p:tavLst>
                                        <p:tav tm="0">
                                          <p:val>
                                            <p:strVal val="#ppt_y"/>
                                          </p:val>
                                        </p:tav>
                                        <p:tav tm="100000">
                                          <p:val>
                                            <p:strVal val="#ppt_y"/>
                                          </p:val>
                                        </p:tav>
                                      </p:tavLst>
                                    </p:anim>
                                  </p:childTnLst>
                                </p:cTn>
                              </p:par>
                            </p:childTnLst>
                          </p:cTn>
                        </p:par>
                        <p:par>
                          <p:cTn id="30" fill="hold">
                            <p:stCondLst>
                              <p:cond delay="500"/>
                            </p:stCondLst>
                            <p:childTnLst>
                              <p:par>
                                <p:cTn id="31" presetID="2" presetClass="entr" presetSubtype="8" fill="hold" grpId="2" nodeType="afterEffect">
                                  <p:stCondLst>
                                    <p:cond delay="0"/>
                                  </p:stCondLst>
                                  <p:iterate>
                                    <p:tmAbs val="0"/>
                                  </p:iterate>
                                  <p:childTnLst>
                                    <p:set>
                                      <p:cBhvr>
                                        <p:cTn id="32" fill="hold"/>
                                        <p:tgtEl>
                                          <p:spTgt spid="3187">
                                            <p:txEl>
                                              <p:pRg st="3" end="3"/>
                                            </p:txEl>
                                          </p:spTgt>
                                        </p:tgtEl>
                                        <p:attrNameLst>
                                          <p:attrName>style.visibility</p:attrName>
                                        </p:attrNameLst>
                                      </p:cBhvr>
                                      <p:to>
                                        <p:strVal val="visible"/>
                                      </p:to>
                                    </p:set>
                                    <p:anim calcmode="lin" valueType="num">
                                      <p:cBhvr>
                                        <p:cTn id="33" dur="500" fill="hold"/>
                                        <p:tgtEl>
                                          <p:spTgt spid="3187">
                                            <p:txEl>
                                              <p:pRg st="3" end="3"/>
                                            </p:txEl>
                                          </p:spTgt>
                                        </p:tgtEl>
                                        <p:attrNameLst>
                                          <p:attrName>ppt_x</p:attrName>
                                        </p:attrNameLst>
                                      </p:cBhvr>
                                      <p:tavLst>
                                        <p:tav tm="0">
                                          <p:val>
                                            <p:strVal val="0-#ppt_w/2"/>
                                          </p:val>
                                        </p:tav>
                                        <p:tav tm="100000">
                                          <p:val>
                                            <p:strVal val="#ppt_x"/>
                                          </p:val>
                                        </p:tav>
                                      </p:tavLst>
                                    </p:anim>
                                    <p:anim calcmode="lin" valueType="num">
                                      <p:cBhvr>
                                        <p:cTn id="34" dur="500" fill="hold"/>
                                        <p:tgtEl>
                                          <p:spTgt spid="318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2" nodeType="clickEffect">
                                  <p:stCondLst>
                                    <p:cond delay="0"/>
                                  </p:stCondLst>
                                  <p:iterate>
                                    <p:tmAbs val="0"/>
                                  </p:iterate>
                                  <p:childTnLst>
                                    <p:set>
                                      <p:cBhvr>
                                        <p:cTn id="38" fill="hold"/>
                                        <p:tgtEl>
                                          <p:spTgt spid="3187">
                                            <p:txEl>
                                              <p:pRg st="4" end="4"/>
                                            </p:txEl>
                                          </p:spTgt>
                                        </p:tgtEl>
                                        <p:attrNameLst>
                                          <p:attrName>style.visibility</p:attrName>
                                        </p:attrNameLst>
                                      </p:cBhvr>
                                      <p:to>
                                        <p:strVal val="visible"/>
                                      </p:to>
                                    </p:set>
                                    <p:anim calcmode="lin" valueType="num">
                                      <p:cBhvr>
                                        <p:cTn id="39" dur="500" fill="hold"/>
                                        <p:tgtEl>
                                          <p:spTgt spid="3187">
                                            <p:txEl>
                                              <p:pRg st="4" end="4"/>
                                            </p:txEl>
                                          </p:spTgt>
                                        </p:tgtEl>
                                        <p:attrNameLst>
                                          <p:attrName>ppt_x</p:attrName>
                                        </p:attrNameLst>
                                      </p:cBhvr>
                                      <p:tavLst>
                                        <p:tav tm="0">
                                          <p:val>
                                            <p:strVal val="0-#ppt_w/2"/>
                                          </p:val>
                                        </p:tav>
                                        <p:tav tm="100000">
                                          <p:val>
                                            <p:strVal val="#ppt_x"/>
                                          </p:val>
                                        </p:tav>
                                      </p:tavLst>
                                    </p:anim>
                                    <p:anim calcmode="lin" valueType="num">
                                      <p:cBhvr>
                                        <p:cTn id="40" dur="500" fill="hold"/>
                                        <p:tgtEl>
                                          <p:spTgt spid="3187">
                                            <p:txEl>
                                              <p:pRg st="4" end="4"/>
                                            </p:txEl>
                                          </p:spTgt>
                                        </p:tgtEl>
                                        <p:attrNameLst>
                                          <p:attrName>ppt_y</p:attrName>
                                        </p:attrNameLst>
                                      </p:cBhvr>
                                      <p:tavLst>
                                        <p:tav tm="0">
                                          <p:val>
                                            <p:strVal val="#ppt_y"/>
                                          </p:val>
                                        </p:tav>
                                        <p:tav tm="100000">
                                          <p:val>
                                            <p:strVal val="#ppt_y"/>
                                          </p:val>
                                        </p:tav>
                                      </p:tavLst>
                                    </p:anim>
                                  </p:childTnLst>
                                </p:cTn>
                              </p:par>
                            </p:childTnLst>
                          </p:cTn>
                        </p:par>
                        <p:par>
                          <p:cTn id="41" fill="hold">
                            <p:stCondLst>
                              <p:cond delay="500"/>
                            </p:stCondLst>
                            <p:childTnLst>
                              <p:par>
                                <p:cTn id="42" presetID="2" presetClass="entr" presetSubtype="8" fill="hold" grpId="2" nodeType="afterEffect">
                                  <p:stCondLst>
                                    <p:cond delay="0"/>
                                  </p:stCondLst>
                                  <p:iterate>
                                    <p:tmAbs val="0"/>
                                  </p:iterate>
                                  <p:childTnLst>
                                    <p:set>
                                      <p:cBhvr>
                                        <p:cTn id="43" fill="hold"/>
                                        <p:tgtEl>
                                          <p:spTgt spid="3187">
                                            <p:txEl>
                                              <p:pRg st="5" end="5"/>
                                            </p:txEl>
                                          </p:spTgt>
                                        </p:tgtEl>
                                        <p:attrNameLst>
                                          <p:attrName>style.visibility</p:attrName>
                                        </p:attrNameLst>
                                      </p:cBhvr>
                                      <p:to>
                                        <p:strVal val="visible"/>
                                      </p:to>
                                    </p:set>
                                    <p:anim calcmode="lin" valueType="num">
                                      <p:cBhvr>
                                        <p:cTn id="44" dur="500" fill="hold"/>
                                        <p:tgtEl>
                                          <p:spTgt spid="3187">
                                            <p:txEl>
                                              <p:pRg st="5" end="5"/>
                                            </p:txEl>
                                          </p:spTgt>
                                        </p:tgtEl>
                                        <p:attrNameLst>
                                          <p:attrName>ppt_x</p:attrName>
                                        </p:attrNameLst>
                                      </p:cBhvr>
                                      <p:tavLst>
                                        <p:tav tm="0">
                                          <p:val>
                                            <p:strVal val="0-#ppt_w/2"/>
                                          </p:val>
                                        </p:tav>
                                        <p:tav tm="100000">
                                          <p:val>
                                            <p:strVal val="#ppt_x"/>
                                          </p:val>
                                        </p:tav>
                                      </p:tavLst>
                                    </p:anim>
                                    <p:anim calcmode="lin" valueType="num">
                                      <p:cBhvr>
                                        <p:cTn id="45" dur="500" fill="hold"/>
                                        <p:tgtEl>
                                          <p:spTgt spid="318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2" nodeType="clickEffect">
                                  <p:stCondLst>
                                    <p:cond delay="0"/>
                                  </p:stCondLst>
                                  <p:iterate>
                                    <p:tmAbs val="0"/>
                                  </p:iterate>
                                  <p:childTnLst>
                                    <p:set>
                                      <p:cBhvr>
                                        <p:cTn id="49" fill="hold"/>
                                        <p:tgtEl>
                                          <p:spTgt spid="3187">
                                            <p:txEl>
                                              <p:pRg st="6" end="6"/>
                                            </p:txEl>
                                          </p:spTgt>
                                        </p:tgtEl>
                                        <p:attrNameLst>
                                          <p:attrName>style.visibility</p:attrName>
                                        </p:attrNameLst>
                                      </p:cBhvr>
                                      <p:to>
                                        <p:strVal val="visible"/>
                                      </p:to>
                                    </p:set>
                                    <p:anim calcmode="lin" valueType="num">
                                      <p:cBhvr>
                                        <p:cTn id="50" dur="500" fill="hold"/>
                                        <p:tgtEl>
                                          <p:spTgt spid="3187">
                                            <p:txEl>
                                              <p:pRg st="6" end="6"/>
                                            </p:txEl>
                                          </p:spTgt>
                                        </p:tgtEl>
                                        <p:attrNameLst>
                                          <p:attrName>ppt_x</p:attrName>
                                        </p:attrNameLst>
                                      </p:cBhvr>
                                      <p:tavLst>
                                        <p:tav tm="0">
                                          <p:val>
                                            <p:strVal val="0-#ppt_w/2"/>
                                          </p:val>
                                        </p:tav>
                                        <p:tav tm="100000">
                                          <p:val>
                                            <p:strVal val="#ppt_x"/>
                                          </p:val>
                                        </p:tav>
                                      </p:tavLst>
                                    </p:anim>
                                    <p:anim calcmode="lin" valueType="num">
                                      <p:cBhvr>
                                        <p:cTn id="51" dur="500" fill="hold"/>
                                        <p:tgtEl>
                                          <p:spTgt spid="3187">
                                            <p:txEl>
                                              <p:pRg st="6" end="6"/>
                                            </p:txEl>
                                          </p:spTgt>
                                        </p:tgtEl>
                                        <p:attrNameLst>
                                          <p:attrName>ppt_y</p:attrName>
                                        </p:attrNameLst>
                                      </p:cBhvr>
                                      <p:tavLst>
                                        <p:tav tm="0">
                                          <p:val>
                                            <p:strVal val="#ppt_y"/>
                                          </p:val>
                                        </p:tav>
                                        <p:tav tm="100000">
                                          <p:val>
                                            <p:strVal val="#ppt_y"/>
                                          </p:val>
                                        </p:tav>
                                      </p:tavLst>
                                    </p:anim>
                                  </p:childTnLst>
                                </p:cTn>
                              </p:par>
                            </p:childTnLst>
                          </p:cTn>
                        </p:par>
                        <p:par>
                          <p:cTn id="52" fill="hold">
                            <p:stCondLst>
                              <p:cond delay="500"/>
                            </p:stCondLst>
                            <p:childTnLst>
                              <p:par>
                                <p:cTn id="53" presetID="2" presetClass="entr" presetSubtype="8" fill="hold" grpId="2" nodeType="afterEffect">
                                  <p:stCondLst>
                                    <p:cond delay="0"/>
                                  </p:stCondLst>
                                  <p:iterate>
                                    <p:tmAbs val="0"/>
                                  </p:iterate>
                                  <p:childTnLst>
                                    <p:set>
                                      <p:cBhvr>
                                        <p:cTn id="54" fill="hold"/>
                                        <p:tgtEl>
                                          <p:spTgt spid="3187">
                                            <p:txEl>
                                              <p:pRg st="7" end="7"/>
                                            </p:txEl>
                                          </p:spTgt>
                                        </p:tgtEl>
                                        <p:attrNameLst>
                                          <p:attrName>style.visibility</p:attrName>
                                        </p:attrNameLst>
                                      </p:cBhvr>
                                      <p:to>
                                        <p:strVal val="visible"/>
                                      </p:to>
                                    </p:set>
                                    <p:anim calcmode="lin" valueType="num">
                                      <p:cBhvr>
                                        <p:cTn id="55" dur="500" fill="hold"/>
                                        <p:tgtEl>
                                          <p:spTgt spid="3187">
                                            <p:txEl>
                                              <p:pRg st="7" end="7"/>
                                            </p:txEl>
                                          </p:spTgt>
                                        </p:tgtEl>
                                        <p:attrNameLst>
                                          <p:attrName>ppt_x</p:attrName>
                                        </p:attrNameLst>
                                      </p:cBhvr>
                                      <p:tavLst>
                                        <p:tav tm="0">
                                          <p:val>
                                            <p:strVal val="0-#ppt_w/2"/>
                                          </p:val>
                                        </p:tav>
                                        <p:tav tm="100000">
                                          <p:val>
                                            <p:strVal val="#ppt_x"/>
                                          </p:val>
                                        </p:tav>
                                      </p:tavLst>
                                    </p:anim>
                                    <p:anim calcmode="lin" valueType="num">
                                      <p:cBhvr>
                                        <p:cTn id="56" dur="500" fill="hold"/>
                                        <p:tgtEl>
                                          <p:spTgt spid="3187">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2" nodeType="clickEffect">
                                  <p:stCondLst>
                                    <p:cond delay="0"/>
                                  </p:stCondLst>
                                  <p:iterate>
                                    <p:tmAbs val="0"/>
                                  </p:iterate>
                                  <p:childTnLst>
                                    <p:set>
                                      <p:cBhvr>
                                        <p:cTn id="60" fill="hold"/>
                                        <p:tgtEl>
                                          <p:spTgt spid="3187">
                                            <p:txEl>
                                              <p:pRg st="8" end="8"/>
                                            </p:txEl>
                                          </p:spTgt>
                                        </p:tgtEl>
                                        <p:attrNameLst>
                                          <p:attrName>style.visibility</p:attrName>
                                        </p:attrNameLst>
                                      </p:cBhvr>
                                      <p:to>
                                        <p:strVal val="visible"/>
                                      </p:to>
                                    </p:set>
                                    <p:anim calcmode="lin" valueType="num">
                                      <p:cBhvr>
                                        <p:cTn id="61" dur="500" fill="hold"/>
                                        <p:tgtEl>
                                          <p:spTgt spid="3187">
                                            <p:txEl>
                                              <p:pRg st="8" end="8"/>
                                            </p:txEl>
                                          </p:spTgt>
                                        </p:tgtEl>
                                        <p:attrNameLst>
                                          <p:attrName>ppt_x</p:attrName>
                                        </p:attrNameLst>
                                      </p:cBhvr>
                                      <p:tavLst>
                                        <p:tav tm="0">
                                          <p:val>
                                            <p:strVal val="0-#ppt_w/2"/>
                                          </p:val>
                                        </p:tav>
                                        <p:tav tm="100000">
                                          <p:val>
                                            <p:strVal val="#ppt_x"/>
                                          </p:val>
                                        </p:tav>
                                      </p:tavLst>
                                    </p:anim>
                                    <p:anim calcmode="lin" valueType="num">
                                      <p:cBhvr>
                                        <p:cTn id="62" dur="500" fill="hold"/>
                                        <p:tgtEl>
                                          <p:spTgt spid="3187">
                                            <p:txEl>
                                              <p:pRg st="8" end="8"/>
                                            </p:txEl>
                                          </p:spTgt>
                                        </p:tgtEl>
                                        <p:attrNameLst>
                                          <p:attrName>ppt_y</p:attrName>
                                        </p:attrNameLst>
                                      </p:cBhvr>
                                      <p:tavLst>
                                        <p:tav tm="0">
                                          <p:val>
                                            <p:strVal val="#ppt_y"/>
                                          </p:val>
                                        </p:tav>
                                        <p:tav tm="100000">
                                          <p:val>
                                            <p:strVal val="#ppt_y"/>
                                          </p:val>
                                        </p:tav>
                                      </p:tavLst>
                                    </p:anim>
                                  </p:childTnLst>
                                </p:cTn>
                              </p:par>
                            </p:childTnLst>
                          </p:cTn>
                        </p:par>
                        <p:par>
                          <p:cTn id="63" fill="hold">
                            <p:stCondLst>
                              <p:cond delay="500"/>
                            </p:stCondLst>
                            <p:childTnLst>
                              <p:par>
                                <p:cTn id="64" presetID="2" presetClass="entr" presetSubtype="8" fill="hold" grpId="2" nodeType="afterEffect">
                                  <p:stCondLst>
                                    <p:cond delay="0"/>
                                  </p:stCondLst>
                                  <p:iterate>
                                    <p:tmAbs val="0"/>
                                  </p:iterate>
                                  <p:childTnLst>
                                    <p:set>
                                      <p:cBhvr>
                                        <p:cTn id="65" fill="hold"/>
                                        <p:tgtEl>
                                          <p:spTgt spid="3187">
                                            <p:txEl>
                                              <p:pRg st="9" end="9"/>
                                            </p:txEl>
                                          </p:spTgt>
                                        </p:tgtEl>
                                        <p:attrNameLst>
                                          <p:attrName>style.visibility</p:attrName>
                                        </p:attrNameLst>
                                      </p:cBhvr>
                                      <p:to>
                                        <p:strVal val="visible"/>
                                      </p:to>
                                    </p:set>
                                    <p:anim calcmode="lin" valueType="num">
                                      <p:cBhvr>
                                        <p:cTn id="66" dur="500" fill="hold"/>
                                        <p:tgtEl>
                                          <p:spTgt spid="3187">
                                            <p:txEl>
                                              <p:pRg st="9" end="9"/>
                                            </p:txEl>
                                          </p:spTgt>
                                        </p:tgtEl>
                                        <p:attrNameLst>
                                          <p:attrName>ppt_x</p:attrName>
                                        </p:attrNameLst>
                                      </p:cBhvr>
                                      <p:tavLst>
                                        <p:tav tm="0">
                                          <p:val>
                                            <p:strVal val="0-#ppt_w/2"/>
                                          </p:val>
                                        </p:tav>
                                        <p:tav tm="100000">
                                          <p:val>
                                            <p:strVal val="#ppt_x"/>
                                          </p:val>
                                        </p:tav>
                                      </p:tavLst>
                                    </p:anim>
                                    <p:anim calcmode="lin" valueType="num">
                                      <p:cBhvr>
                                        <p:cTn id="67" dur="500" fill="hold"/>
                                        <p:tgtEl>
                                          <p:spTgt spid="3187">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8" fill="hold" grpId="2" nodeType="clickEffect">
                                  <p:stCondLst>
                                    <p:cond delay="0"/>
                                  </p:stCondLst>
                                  <p:iterate>
                                    <p:tmAbs val="0"/>
                                  </p:iterate>
                                  <p:childTnLst>
                                    <p:set>
                                      <p:cBhvr>
                                        <p:cTn id="71" fill="hold"/>
                                        <p:tgtEl>
                                          <p:spTgt spid="3187">
                                            <p:txEl>
                                              <p:pRg st="10" end="10"/>
                                            </p:txEl>
                                          </p:spTgt>
                                        </p:tgtEl>
                                        <p:attrNameLst>
                                          <p:attrName>style.visibility</p:attrName>
                                        </p:attrNameLst>
                                      </p:cBhvr>
                                      <p:to>
                                        <p:strVal val="visible"/>
                                      </p:to>
                                    </p:set>
                                    <p:anim calcmode="lin" valueType="num">
                                      <p:cBhvr>
                                        <p:cTn id="72" dur="500" fill="hold"/>
                                        <p:tgtEl>
                                          <p:spTgt spid="3187">
                                            <p:txEl>
                                              <p:pRg st="10" end="10"/>
                                            </p:txEl>
                                          </p:spTgt>
                                        </p:tgtEl>
                                        <p:attrNameLst>
                                          <p:attrName>ppt_x</p:attrName>
                                        </p:attrNameLst>
                                      </p:cBhvr>
                                      <p:tavLst>
                                        <p:tav tm="0">
                                          <p:val>
                                            <p:strVal val="0-#ppt_w/2"/>
                                          </p:val>
                                        </p:tav>
                                        <p:tav tm="100000">
                                          <p:val>
                                            <p:strVal val="#ppt_x"/>
                                          </p:val>
                                        </p:tav>
                                      </p:tavLst>
                                    </p:anim>
                                    <p:anim calcmode="lin" valueType="num">
                                      <p:cBhvr>
                                        <p:cTn id="73" dur="500" fill="hold"/>
                                        <p:tgtEl>
                                          <p:spTgt spid="3187">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6" grpId="1" animBg="1" advAuto="0"/>
      <p:bldP spid="3187" grpId="2" build="p" animBg="1" advAuto="0"/>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3190" name="Rectangle 2"/>
          <p:cNvSpPr txBox="1">
            <a:spLocks noGrp="1"/>
          </p:cNvSpPr>
          <p:nvPr>
            <p:ph type="title"/>
          </p:nvPr>
        </p:nvSpPr>
        <p:spPr>
          <a:xfrm>
            <a:off x="888267" y="735105"/>
            <a:ext cx="10415466" cy="762001"/>
          </a:xfrm>
          <a:prstGeom prst="rect">
            <a:avLst/>
          </a:prstGeom>
          <a:solidFill>
            <a:srgbClr val="00152A"/>
          </a:solidFill>
          <a:ln w="9525">
            <a:solidFill>
              <a:srgbClr val="FF3300"/>
            </a:solidFill>
            <a:miter lim="800000"/>
          </a:ln>
        </p:spPr>
        <p:txBody>
          <a:bodyPr/>
          <a:lstStyle>
            <a:lvl1pPr defTabSz="667512">
              <a:defRPr sz="3212">
                <a:solidFill>
                  <a:srgbClr val="FF3300"/>
                </a:solidFill>
                <a:latin typeface="Freestyle Script"/>
                <a:ea typeface="Freestyle Script"/>
                <a:cs typeface="Freestyle Script"/>
                <a:sym typeface="Freestyle Script"/>
              </a:defRPr>
            </a:lvl1pPr>
          </a:lstStyle>
          <a:p>
            <a:r>
              <a:rPr dirty="0"/>
              <a:t>Good News to Mt. Zion! / </a:t>
            </a:r>
            <a:r>
              <a:rPr dirty="0">
                <a:solidFill>
                  <a:srgbClr val="FFC000"/>
                </a:solidFill>
              </a:rPr>
              <a:t>¡</a:t>
            </a:r>
            <a:r>
              <a:rPr dirty="0" err="1">
                <a:solidFill>
                  <a:srgbClr val="FFC000"/>
                </a:solidFill>
              </a:rPr>
              <a:t>Buenas</a:t>
            </a:r>
            <a:r>
              <a:rPr dirty="0">
                <a:solidFill>
                  <a:srgbClr val="FFC000"/>
                </a:solidFill>
              </a:rPr>
              <a:t> </a:t>
            </a:r>
            <a:r>
              <a:rPr dirty="0" err="1">
                <a:solidFill>
                  <a:srgbClr val="FFC000"/>
                </a:solidFill>
              </a:rPr>
              <a:t>noticias</a:t>
            </a:r>
            <a:r>
              <a:rPr dirty="0">
                <a:solidFill>
                  <a:srgbClr val="FFC000"/>
                </a:solidFill>
              </a:rPr>
              <a:t> para </a:t>
            </a:r>
            <a:r>
              <a:rPr dirty="0" err="1">
                <a:solidFill>
                  <a:srgbClr val="FFC000"/>
                </a:solidFill>
              </a:rPr>
              <a:t>el</a:t>
            </a:r>
            <a:r>
              <a:rPr dirty="0">
                <a:solidFill>
                  <a:srgbClr val="FFC000"/>
                </a:solidFill>
              </a:rPr>
              <a:t> monte Zion!</a:t>
            </a:r>
          </a:p>
        </p:txBody>
      </p:sp>
      <p:sp>
        <p:nvSpPr>
          <p:cNvPr id="3191" name="Rectangle 3"/>
          <p:cNvSpPr txBox="1">
            <a:spLocks noGrp="1"/>
          </p:cNvSpPr>
          <p:nvPr>
            <p:ph type="body" idx="1"/>
          </p:nvPr>
        </p:nvSpPr>
        <p:spPr>
          <a:xfrm>
            <a:off x="381000" y="2209801"/>
            <a:ext cx="11430000" cy="3913094"/>
          </a:xfrm>
          <a:prstGeom prst="rect">
            <a:avLst/>
          </a:prstGeom>
        </p:spPr>
        <p:txBody>
          <a:bodyPr/>
          <a:lstStyle/>
          <a:p>
            <a:pPr>
              <a:buSzTx/>
              <a:buNone/>
              <a:defRPr sz="2000">
                <a:solidFill>
                  <a:srgbClr val="FF481D"/>
                </a:solidFill>
              </a:defRPr>
            </a:pPr>
            <a:r>
              <a:rPr dirty="0">
                <a:solidFill>
                  <a:srgbClr val="FFFF00"/>
                </a:solidFill>
              </a:rPr>
              <a:t>“Zion will be redeemed with justice…” (Is. 1:27) / </a:t>
            </a:r>
            <a:r>
              <a:rPr dirty="0">
                <a:solidFill>
                  <a:srgbClr val="FFC000"/>
                </a:solidFill>
              </a:rPr>
              <a:t>"Zion </a:t>
            </a:r>
            <a:r>
              <a:rPr dirty="0" err="1">
                <a:solidFill>
                  <a:srgbClr val="FFC000"/>
                </a:solidFill>
              </a:rPr>
              <a:t>será</a:t>
            </a:r>
            <a:r>
              <a:rPr dirty="0">
                <a:solidFill>
                  <a:srgbClr val="FFC000"/>
                </a:solidFill>
              </a:rPr>
              <a:t> </a:t>
            </a:r>
            <a:r>
              <a:rPr dirty="0" err="1">
                <a:solidFill>
                  <a:srgbClr val="FFC000"/>
                </a:solidFill>
              </a:rPr>
              <a:t>redimido</a:t>
            </a:r>
            <a:r>
              <a:rPr dirty="0">
                <a:solidFill>
                  <a:srgbClr val="FFC000"/>
                </a:solidFill>
              </a:rPr>
              <a:t> con </a:t>
            </a:r>
            <a:r>
              <a:rPr dirty="0" err="1">
                <a:solidFill>
                  <a:srgbClr val="FFC000"/>
                </a:solidFill>
              </a:rPr>
              <a:t>justicia</a:t>
            </a:r>
            <a:r>
              <a:rPr dirty="0">
                <a:solidFill>
                  <a:srgbClr val="FFC000"/>
                </a:solidFill>
              </a:rPr>
              <a:t>..." (Is. 1:27)</a:t>
            </a:r>
          </a:p>
          <a:p>
            <a:pPr>
              <a:buSzTx/>
              <a:buNone/>
              <a:defRPr sz="800">
                <a:solidFill>
                  <a:srgbClr val="FF481D"/>
                </a:solidFill>
              </a:defRPr>
            </a:pPr>
            <a:endParaRPr dirty="0"/>
          </a:p>
          <a:p>
            <a:pPr>
              <a:buSzTx/>
              <a:buNone/>
              <a:defRPr sz="2000">
                <a:solidFill>
                  <a:srgbClr val="F8710C"/>
                </a:solidFill>
              </a:defRPr>
            </a:pPr>
            <a:r>
              <a:rPr dirty="0"/>
              <a:t>	</a:t>
            </a:r>
            <a:r>
              <a:rPr dirty="0">
                <a:solidFill>
                  <a:srgbClr val="FFFF00"/>
                </a:solidFill>
              </a:rPr>
              <a:t>“You who bring the gospel to Zion…you who bring the gospel to Jerusalem…lift up your voice with a shout…  Say to the towns of Judah, ‘Here is your God’” (Is. 40:9) / </a:t>
            </a:r>
            <a:r>
              <a:rPr dirty="0">
                <a:solidFill>
                  <a:srgbClr val="FFC000"/>
                </a:solidFill>
              </a:rPr>
              <a:t>"Tú que </a:t>
            </a:r>
            <a:r>
              <a:rPr dirty="0" err="1">
                <a:solidFill>
                  <a:srgbClr val="FFC000"/>
                </a:solidFill>
              </a:rPr>
              <a:t>traes</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evangelio</a:t>
            </a:r>
            <a:r>
              <a:rPr dirty="0">
                <a:solidFill>
                  <a:srgbClr val="FFC000"/>
                </a:solidFill>
              </a:rPr>
              <a:t> a </a:t>
            </a:r>
            <a:r>
              <a:rPr dirty="0" err="1">
                <a:solidFill>
                  <a:srgbClr val="FFC000"/>
                </a:solidFill>
              </a:rPr>
              <a:t>Sión</a:t>
            </a:r>
            <a:r>
              <a:rPr dirty="0">
                <a:solidFill>
                  <a:srgbClr val="FFC000"/>
                </a:solidFill>
              </a:rPr>
              <a:t>... </a:t>
            </a:r>
            <a:r>
              <a:rPr dirty="0" err="1">
                <a:solidFill>
                  <a:srgbClr val="FFC000"/>
                </a:solidFill>
              </a:rPr>
              <a:t>tú</a:t>
            </a:r>
            <a:r>
              <a:rPr dirty="0">
                <a:solidFill>
                  <a:srgbClr val="FFC000"/>
                </a:solidFill>
              </a:rPr>
              <a:t> que </a:t>
            </a:r>
            <a:r>
              <a:rPr dirty="0" err="1">
                <a:solidFill>
                  <a:srgbClr val="FFC000"/>
                </a:solidFill>
              </a:rPr>
              <a:t>traes</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evangelio</a:t>
            </a:r>
            <a:r>
              <a:rPr dirty="0">
                <a:solidFill>
                  <a:srgbClr val="FFC000"/>
                </a:solidFill>
              </a:rPr>
              <a:t> a </a:t>
            </a:r>
            <a:r>
              <a:rPr dirty="0" err="1">
                <a:solidFill>
                  <a:srgbClr val="FFC000"/>
                </a:solidFill>
              </a:rPr>
              <a:t>Jerusalén</a:t>
            </a:r>
            <a:r>
              <a:rPr dirty="0">
                <a:solidFill>
                  <a:srgbClr val="FFC000"/>
                </a:solidFill>
              </a:rPr>
              <a:t>... </a:t>
            </a:r>
            <a:r>
              <a:rPr dirty="0" err="1">
                <a:solidFill>
                  <a:srgbClr val="FFC000"/>
                </a:solidFill>
              </a:rPr>
              <a:t>levanta</a:t>
            </a:r>
            <a:r>
              <a:rPr dirty="0">
                <a:solidFill>
                  <a:srgbClr val="FFC000"/>
                </a:solidFill>
              </a:rPr>
              <a:t> </a:t>
            </a:r>
            <a:r>
              <a:rPr dirty="0" err="1">
                <a:solidFill>
                  <a:srgbClr val="FFC000"/>
                </a:solidFill>
              </a:rPr>
              <a:t>tu</a:t>
            </a:r>
            <a:r>
              <a:rPr dirty="0">
                <a:solidFill>
                  <a:srgbClr val="FFC000"/>
                </a:solidFill>
              </a:rPr>
              <a:t> </a:t>
            </a:r>
            <a:r>
              <a:rPr dirty="0" err="1">
                <a:solidFill>
                  <a:srgbClr val="FFC000"/>
                </a:solidFill>
              </a:rPr>
              <a:t>voz</a:t>
            </a:r>
            <a:r>
              <a:rPr dirty="0">
                <a:solidFill>
                  <a:srgbClr val="FFC000"/>
                </a:solidFill>
              </a:rPr>
              <a:t> con un </a:t>
            </a:r>
            <a:r>
              <a:rPr dirty="0" err="1">
                <a:solidFill>
                  <a:srgbClr val="FFC000"/>
                </a:solidFill>
              </a:rPr>
              <a:t>grito</a:t>
            </a:r>
            <a:r>
              <a:rPr dirty="0">
                <a:solidFill>
                  <a:srgbClr val="FFC000"/>
                </a:solidFill>
              </a:rPr>
              <a:t>... Di a las </a:t>
            </a:r>
            <a:r>
              <a:rPr dirty="0" err="1">
                <a:solidFill>
                  <a:srgbClr val="FFC000"/>
                </a:solidFill>
              </a:rPr>
              <a:t>ciudades</a:t>
            </a:r>
            <a:r>
              <a:rPr dirty="0">
                <a:solidFill>
                  <a:srgbClr val="FFC000"/>
                </a:solidFill>
              </a:rPr>
              <a:t> de </a:t>
            </a:r>
            <a:r>
              <a:rPr dirty="0" err="1">
                <a:solidFill>
                  <a:srgbClr val="FFC000"/>
                </a:solidFill>
              </a:rPr>
              <a:t>Judá</a:t>
            </a:r>
            <a:r>
              <a:rPr dirty="0">
                <a:solidFill>
                  <a:srgbClr val="FFC000"/>
                </a:solidFill>
              </a:rPr>
              <a:t>: '</a:t>
            </a:r>
            <a:r>
              <a:rPr dirty="0" err="1">
                <a:solidFill>
                  <a:srgbClr val="FFC000"/>
                </a:solidFill>
              </a:rPr>
              <a:t>Aquí</a:t>
            </a:r>
            <a:r>
              <a:rPr dirty="0">
                <a:solidFill>
                  <a:srgbClr val="FFC000"/>
                </a:solidFill>
              </a:rPr>
              <a:t> </a:t>
            </a:r>
            <a:r>
              <a:rPr dirty="0" err="1">
                <a:solidFill>
                  <a:srgbClr val="FFC000"/>
                </a:solidFill>
              </a:rPr>
              <a:t>está</a:t>
            </a:r>
            <a:r>
              <a:rPr dirty="0">
                <a:solidFill>
                  <a:srgbClr val="FFC000"/>
                </a:solidFill>
              </a:rPr>
              <a:t> </a:t>
            </a:r>
            <a:r>
              <a:rPr dirty="0" err="1">
                <a:solidFill>
                  <a:srgbClr val="FFC000"/>
                </a:solidFill>
              </a:rPr>
              <a:t>tu</a:t>
            </a:r>
            <a:r>
              <a:rPr dirty="0">
                <a:solidFill>
                  <a:srgbClr val="FFC000"/>
                </a:solidFill>
              </a:rPr>
              <a:t> Dios'" (Is. 40:9)</a:t>
            </a:r>
          </a:p>
          <a:p>
            <a:pPr>
              <a:buSzTx/>
              <a:buNone/>
              <a:defRPr sz="800">
                <a:solidFill>
                  <a:srgbClr val="F8710C"/>
                </a:solidFill>
              </a:defRPr>
            </a:pPr>
            <a:endParaRPr dirty="0">
              <a:solidFill>
                <a:srgbClr val="FFC000"/>
              </a:solidFill>
            </a:endParaRPr>
          </a:p>
          <a:p>
            <a:pPr>
              <a:buSzTx/>
              <a:buNone/>
              <a:defRPr sz="2000">
                <a:solidFill>
                  <a:srgbClr val="F1B213"/>
                </a:solidFill>
              </a:defRPr>
            </a:pPr>
            <a:r>
              <a:rPr dirty="0"/>
              <a:t>		</a:t>
            </a:r>
            <a:r>
              <a:rPr dirty="0">
                <a:solidFill>
                  <a:srgbClr val="FFFF00"/>
                </a:solidFill>
              </a:rPr>
              <a:t>“The redeemed of Yahweh will return. They will enter Zion with singing; everlasting joy will crown </a:t>
            </a:r>
            <a:r>
              <a:rPr lang="en-US" dirty="0">
                <a:solidFill>
                  <a:srgbClr val="FFFF00"/>
                </a:solidFill>
              </a:rPr>
              <a:t>	</a:t>
            </a:r>
            <a:r>
              <a:rPr dirty="0">
                <a:solidFill>
                  <a:srgbClr val="FFFF00"/>
                </a:solidFill>
              </a:rPr>
              <a:t>their heads.” (Is. 51:11) </a:t>
            </a:r>
            <a:r>
              <a:rPr dirty="0"/>
              <a:t>/ "El </a:t>
            </a:r>
            <a:r>
              <a:rPr dirty="0" err="1"/>
              <a:t>redimido</a:t>
            </a:r>
            <a:r>
              <a:rPr dirty="0"/>
              <a:t> de </a:t>
            </a:r>
            <a:r>
              <a:rPr dirty="0" err="1"/>
              <a:t>Yahvé</a:t>
            </a:r>
            <a:r>
              <a:rPr dirty="0"/>
              <a:t> </a:t>
            </a:r>
            <a:r>
              <a:rPr dirty="0" err="1"/>
              <a:t>volverá</a:t>
            </a:r>
            <a:r>
              <a:rPr dirty="0"/>
              <a:t>. </a:t>
            </a:r>
            <a:r>
              <a:rPr dirty="0" err="1"/>
              <a:t>Entrarán</a:t>
            </a:r>
            <a:r>
              <a:rPr dirty="0"/>
              <a:t> </a:t>
            </a:r>
            <a:r>
              <a:rPr dirty="0" err="1"/>
              <a:t>en</a:t>
            </a:r>
            <a:r>
              <a:rPr dirty="0"/>
              <a:t> </a:t>
            </a:r>
            <a:r>
              <a:rPr dirty="0" err="1"/>
              <a:t>Sión</a:t>
            </a:r>
            <a:r>
              <a:rPr dirty="0"/>
              <a:t> cantando; la </a:t>
            </a:r>
            <a:r>
              <a:rPr dirty="0" err="1"/>
              <a:t>alegría</a:t>
            </a:r>
            <a:r>
              <a:rPr dirty="0"/>
              <a:t> </a:t>
            </a:r>
            <a:r>
              <a:rPr dirty="0" err="1"/>
              <a:t>eterna</a:t>
            </a:r>
            <a:r>
              <a:rPr dirty="0"/>
              <a:t> </a:t>
            </a:r>
            <a:r>
              <a:rPr lang="en-US" dirty="0"/>
              <a:t>	</a:t>
            </a:r>
            <a:r>
              <a:rPr dirty="0" err="1"/>
              <a:t>coronará</a:t>
            </a:r>
            <a:r>
              <a:rPr dirty="0"/>
              <a:t> sus cabezas". (Is. 51:11)</a:t>
            </a:r>
          </a:p>
          <a:p>
            <a:pPr>
              <a:buSzTx/>
              <a:buNone/>
              <a:defRPr sz="800">
                <a:solidFill>
                  <a:srgbClr val="F1B213"/>
                </a:solidFill>
              </a:defRPr>
            </a:pPr>
            <a:endParaRPr dirty="0"/>
          </a:p>
          <a:p>
            <a:pPr>
              <a:buSzTx/>
              <a:buNone/>
              <a:defRPr sz="2000">
                <a:solidFill>
                  <a:srgbClr val="E34303"/>
                </a:solidFill>
              </a:defRPr>
            </a:pPr>
            <a:r>
              <a:rPr dirty="0"/>
              <a:t>	</a:t>
            </a:r>
            <a:r>
              <a:rPr dirty="0">
                <a:solidFill>
                  <a:srgbClr val="FFFF00"/>
                </a:solidFill>
              </a:rPr>
              <a:t>		“I looked and saw the glory of Yahweh filling the temple…” (Eze. 44:4) / </a:t>
            </a:r>
            <a:r>
              <a:rPr dirty="0">
                <a:solidFill>
                  <a:srgbClr val="FFC000"/>
                </a:solidFill>
              </a:rPr>
              <a:t>"</a:t>
            </a:r>
            <a:r>
              <a:rPr dirty="0" err="1">
                <a:solidFill>
                  <a:srgbClr val="FFC000"/>
                </a:solidFill>
              </a:rPr>
              <a:t>Miré</a:t>
            </a:r>
            <a:r>
              <a:rPr dirty="0">
                <a:solidFill>
                  <a:srgbClr val="FFC000"/>
                </a:solidFill>
              </a:rPr>
              <a:t> y vi la gloria </a:t>
            </a:r>
            <a:r>
              <a:rPr lang="en-US" dirty="0">
                <a:solidFill>
                  <a:srgbClr val="FFC000"/>
                </a:solidFill>
              </a:rPr>
              <a:t>		</a:t>
            </a:r>
            <a:r>
              <a:rPr dirty="0">
                <a:solidFill>
                  <a:srgbClr val="FFC000"/>
                </a:solidFill>
              </a:rPr>
              <a:t>de </a:t>
            </a:r>
            <a:r>
              <a:rPr dirty="0" err="1">
                <a:solidFill>
                  <a:srgbClr val="FFC000"/>
                </a:solidFill>
              </a:rPr>
              <a:t>Yahvé</a:t>
            </a:r>
            <a:r>
              <a:rPr dirty="0">
                <a:solidFill>
                  <a:srgbClr val="FFC000"/>
                </a:solidFill>
              </a:rPr>
              <a:t> </a:t>
            </a:r>
            <a:r>
              <a:rPr dirty="0" err="1">
                <a:solidFill>
                  <a:srgbClr val="FFC000"/>
                </a:solidFill>
              </a:rPr>
              <a:t>llenando</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templo</a:t>
            </a:r>
            <a:r>
              <a:rPr dirty="0">
                <a:solidFill>
                  <a:srgbClr val="FFC000"/>
                </a:solidFill>
              </a:rPr>
              <a:t>..." (Eze. 44:4)</a:t>
            </a:r>
          </a:p>
        </p:txBody>
      </p:sp>
      <p:sp>
        <p:nvSpPr>
          <p:cNvPr id="3192" name="Slide Number Placeholder 5"/>
          <p:cNvSpPr txBox="1">
            <a:spLocks noGrp="1"/>
          </p:cNvSpPr>
          <p:nvPr>
            <p:ph type="sldNum" sz="quarter" idx="2"/>
          </p:nvPr>
        </p:nvSpPr>
        <p:spPr>
          <a:xfrm>
            <a:off x="10966204" y="6394500"/>
            <a:ext cx="387596"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115</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3191">
                                            <p:bg/>
                                          </p:spTgt>
                                        </p:tgtEl>
                                        <p:attrNameLst>
                                          <p:attrName>style.visibility</p:attrName>
                                        </p:attrNameLst>
                                      </p:cBhvr>
                                      <p:to>
                                        <p:strVal val="visible"/>
                                      </p:to>
                                    </p:set>
                                    <p:anim calcmode="lin" valueType="num">
                                      <p:cBhvr>
                                        <p:cTn id="7" dur="500" fill="hold"/>
                                        <p:tgtEl>
                                          <p:spTgt spid="3191">
                                            <p:bg/>
                                          </p:spTgt>
                                        </p:tgtEl>
                                        <p:attrNameLst>
                                          <p:attrName>ppt_x</p:attrName>
                                        </p:attrNameLst>
                                      </p:cBhvr>
                                      <p:tavLst>
                                        <p:tav tm="0">
                                          <p:val>
                                            <p:strVal val="#ppt_x"/>
                                          </p:val>
                                        </p:tav>
                                        <p:tav tm="100000">
                                          <p:val>
                                            <p:strVal val="#ppt_x"/>
                                          </p:val>
                                        </p:tav>
                                      </p:tavLst>
                                    </p:anim>
                                    <p:anim calcmode="lin" valueType="num">
                                      <p:cBhvr>
                                        <p:cTn id="8" dur="500" fill="hold"/>
                                        <p:tgtEl>
                                          <p:spTgt spid="3191">
                                            <p:bg/>
                                          </p:spTgt>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iterate>
                                    <p:tmAbs val="0"/>
                                  </p:iterate>
                                  <p:childTnLst>
                                    <p:set>
                                      <p:cBhvr>
                                        <p:cTn id="10" fill="hold"/>
                                        <p:tgtEl>
                                          <p:spTgt spid="3191">
                                            <p:txEl>
                                              <p:pRg st="0" end="0"/>
                                            </p:txEl>
                                          </p:spTgt>
                                        </p:tgtEl>
                                        <p:attrNameLst>
                                          <p:attrName>style.visibility</p:attrName>
                                        </p:attrNameLst>
                                      </p:cBhvr>
                                      <p:to>
                                        <p:strVal val="visible"/>
                                      </p:to>
                                    </p:set>
                                    <p:anim calcmode="lin" valueType="num">
                                      <p:cBhvr>
                                        <p:cTn id="11" dur="500" fill="hold"/>
                                        <p:tgtEl>
                                          <p:spTgt spid="3191">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31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1" nodeType="clickEffect">
                                  <p:stCondLst>
                                    <p:cond delay="0"/>
                                  </p:stCondLst>
                                  <p:iterate>
                                    <p:tmAbs val="0"/>
                                  </p:iterate>
                                  <p:childTnLst>
                                    <p:set>
                                      <p:cBhvr>
                                        <p:cTn id="16" fill="hold"/>
                                        <p:tgtEl>
                                          <p:spTgt spid="3191">
                                            <p:txEl>
                                              <p:pRg st="2" end="2"/>
                                            </p:txEl>
                                          </p:spTgt>
                                        </p:tgtEl>
                                        <p:attrNameLst>
                                          <p:attrName>style.visibility</p:attrName>
                                        </p:attrNameLst>
                                      </p:cBhvr>
                                      <p:to>
                                        <p:strVal val="visible"/>
                                      </p:to>
                                    </p:set>
                                    <p:anim calcmode="lin" valueType="num">
                                      <p:cBhvr>
                                        <p:cTn id="17" dur="500" fill="hold"/>
                                        <p:tgtEl>
                                          <p:spTgt spid="3191">
                                            <p:txEl>
                                              <p:pRg st="2" end="2"/>
                                            </p:txEl>
                                          </p:spTgt>
                                        </p:tgtEl>
                                        <p:attrNameLst>
                                          <p:attrName>ppt_x</p:attrName>
                                        </p:attrNameLst>
                                      </p:cBhvr>
                                      <p:tavLst>
                                        <p:tav tm="0">
                                          <p:val>
                                            <p:strVal val="#ppt_x"/>
                                          </p:val>
                                        </p:tav>
                                        <p:tav tm="100000">
                                          <p:val>
                                            <p:strVal val="#ppt_x"/>
                                          </p:val>
                                        </p:tav>
                                      </p:tavLst>
                                    </p:anim>
                                    <p:anim calcmode="lin" valueType="num">
                                      <p:cBhvr>
                                        <p:cTn id="18" dur="500" fill="hold"/>
                                        <p:tgtEl>
                                          <p:spTgt spid="31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1" nodeType="clickEffect">
                                  <p:stCondLst>
                                    <p:cond delay="0"/>
                                  </p:stCondLst>
                                  <p:iterate>
                                    <p:tmAbs val="0"/>
                                  </p:iterate>
                                  <p:childTnLst>
                                    <p:set>
                                      <p:cBhvr>
                                        <p:cTn id="22" fill="hold"/>
                                        <p:tgtEl>
                                          <p:spTgt spid="3191">
                                            <p:txEl>
                                              <p:pRg st="4" end="4"/>
                                            </p:txEl>
                                          </p:spTgt>
                                        </p:tgtEl>
                                        <p:attrNameLst>
                                          <p:attrName>style.visibility</p:attrName>
                                        </p:attrNameLst>
                                      </p:cBhvr>
                                      <p:to>
                                        <p:strVal val="visible"/>
                                      </p:to>
                                    </p:set>
                                    <p:anim calcmode="lin" valueType="num">
                                      <p:cBhvr>
                                        <p:cTn id="23" dur="500" fill="hold"/>
                                        <p:tgtEl>
                                          <p:spTgt spid="3191">
                                            <p:txEl>
                                              <p:pRg st="4" end="4"/>
                                            </p:txEl>
                                          </p:spTgt>
                                        </p:tgtEl>
                                        <p:attrNameLst>
                                          <p:attrName>ppt_x</p:attrName>
                                        </p:attrNameLst>
                                      </p:cBhvr>
                                      <p:tavLst>
                                        <p:tav tm="0">
                                          <p:val>
                                            <p:strVal val="#ppt_x"/>
                                          </p:val>
                                        </p:tav>
                                        <p:tav tm="100000">
                                          <p:val>
                                            <p:strVal val="#ppt_x"/>
                                          </p:val>
                                        </p:tav>
                                      </p:tavLst>
                                    </p:anim>
                                    <p:anim calcmode="lin" valueType="num">
                                      <p:cBhvr>
                                        <p:cTn id="24" dur="500" fill="hold"/>
                                        <p:tgtEl>
                                          <p:spTgt spid="3191">
                                            <p:txEl>
                                              <p:pRg st="4" end="4"/>
                                            </p:txEl>
                                          </p:spTgt>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grpId="1" nodeType="afterEffect">
                                  <p:stCondLst>
                                    <p:cond delay="0"/>
                                  </p:stCondLst>
                                  <p:iterate>
                                    <p:tmAbs val="0"/>
                                  </p:iterate>
                                  <p:childTnLst>
                                    <p:set>
                                      <p:cBhvr>
                                        <p:cTn id="27" fill="hold"/>
                                        <p:tgtEl>
                                          <p:spTgt spid="3191">
                                            <p:txEl>
                                              <p:pRg st="6" end="6"/>
                                            </p:txEl>
                                          </p:spTgt>
                                        </p:tgtEl>
                                        <p:attrNameLst>
                                          <p:attrName>style.visibility</p:attrName>
                                        </p:attrNameLst>
                                      </p:cBhvr>
                                      <p:to>
                                        <p:strVal val="visible"/>
                                      </p:to>
                                    </p:set>
                                    <p:anim calcmode="lin" valueType="num">
                                      <p:cBhvr>
                                        <p:cTn id="28" dur="500" fill="hold"/>
                                        <p:tgtEl>
                                          <p:spTgt spid="3191">
                                            <p:txEl>
                                              <p:pRg st="6" end="6"/>
                                            </p:txEl>
                                          </p:spTgt>
                                        </p:tgtEl>
                                        <p:attrNameLst>
                                          <p:attrName>ppt_x</p:attrName>
                                        </p:attrNameLst>
                                      </p:cBhvr>
                                      <p:tavLst>
                                        <p:tav tm="0">
                                          <p:val>
                                            <p:strVal val="#ppt_x"/>
                                          </p:val>
                                        </p:tav>
                                        <p:tav tm="100000">
                                          <p:val>
                                            <p:strVal val="#ppt_x"/>
                                          </p:val>
                                        </p:tav>
                                      </p:tavLst>
                                    </p:anim>
                                    <p:anim calcmode="lin" valueType="num">
                                      <p:cBhvr>
                                        <p:cTn id="29" dur="500" fill="hold"/>
                                        <p:tgtEl>
                                          <p:spTgt spid="319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1" grpId="1" build="p" animBg="1" advAuto="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 name="Rectangle 5"/>
          <p:cNvSpPr txBox="1">
            <a:spLocks noGrp="1"/>
          </p:cNvSpPr>
          <p:nvPr>
            <p:ph type="title"/>
          </p:nvPr>
        </p:nvSpPr>
        <p:spPr>
          <a:xfrm>
            <a:off x="799445" y="537670"/>
            <a:ext cx="10809974" cy="914401"/>
          </a:xfrm>
          <a:prstGeom prst="rect">
            <a:avLst/>
          </a:prstGeom>
        </p:spPr>
        <p:txBody>
          <a:bodyPr/>
          <a:lstStyle>
            <a:lvl1pPr algn="ctr">
              <a:defRPr sz="3600">
                <a:latin typeface="Impact"/>
                <a:ea typeface="Impact"/>
                <a:cs typeface="Impact"/>
                <a:sym typeface="Impact"/>
              </a:defRPr>
            </a:lvl1pPr>
          </a:lstStyle>
          <a:p>
            <a:r>
              <a:rPr dirty="0"/>
              <a:t>The Scholarly Controversy / </a:t>
            </a:r>
            <a:r>
              <a:rPr dirty="0">
                <a:solidFill>
                  <a:srgbClr val="FFC000"/>
                </a:solidFill>
              </a:rPr>
              <a:t>La </a:t>
            </a:r>
            <a:r>
              <a:rPr dirty="0" err="1">
                <a:solidFill>
                  <a:srgbClr val="FFC000"/>
                </a:solidFill>
              </a:rPr>
              <a:t>controversia</a:t>
            </a:r>
            <a:r>
              <a:rPr dirty="0">
                <a:solidFill>
                  <a:srgbClr val="FFC000"/>
                </a:solidFill>
              </a:rPr>
              <a:t> </a:t>
            </a:r>
            <a:r>
              <a:rPr dirty="0" err="1">
                <a:solidFill>
                  <a:srgbClr val="FFC000"/>
                </a:solidFill>
              </a:rPr>
              <a:t>académica</a:t>
            </a:r>
            <a:endParaRPr dirty="0">
              <a:solidFill>
                <a:srgbClr val="FFC000"/>
              </a:solidFill>
            </a:endParaRPr>
          </a:p>
        </p:txBody>
      </p:sp>
      <p:sp>
        <p:nvSpPr>
          <p:cNvPr id="3195" name="Rectangle 6"/>
          <p:cNvSpPr txBox="1">
            <a:spLocks noGrp="1"/>
          </p:cNvSpPr>
          <p:nvPr>
            <p:ph type="body" idx="1"/>
          </p:nvPr>
        </p:nvSpPr>
        <p:spPr>
          <a:xfrm>
            <a:off x="603732" y="1685365"/>
            <a:ext cx="11201400" cy="3827929"/>
          </a:xfrm>
          <a:prstGeom prst="rect">
            <a:avLst/>
          </a:prstGeom>
        </p:spPr>
        <p:txBody>
          <a:bodyPr/>
          <a:lstStyle/>
          <a:p>
            <a:pPr marL="342900" indent="-274637">
              <a:buSzTx/>
              <a:buFont typeface="Wingdings"/>
              <a:buNone/>
              <a:defRPr sz="2400" b="1">
                <a:solidFill>
                  <a:srgbClr val="FFFF99"/>
                </a:solidFill>
                <a:latin typeface="Eras Demi ITC"/>
                <a:ea typeface="Eras Demi ITC"/>
                <a:cs typeface="Eras Demi ITC"/>
                <a:sym typeface="Eras Demi ITC"/>
              </a:defRPr>
            </a:pPr>
            <a:r>
              <a:rPr dirty="0"/>
              <a:t>In the past two centuries, historical-critical scholars have concluded that Isaiah 40-66 was not written by Isaiah of Jerusalem. / </a:t>
            </a:r>
            <a:r>
              <a:rPr dirty="0">
                <a:solidFill>
                  <a:srgbClr val="FFC000"/>
                </a:solidFill>
              </a:rPr>
              <a:t>En </a:t>
            </a:r>
            <a:r>
              <a:rPr dirty="0" err="1">
                <a:solidFill>
                  <a:srgbClr val="FFC000"/>
                </a:solidFill>
              </a:rPr>
              <a:t>los</a:t>
            </a:r>
            <a:r>
              <a:rPr dirty="0">
                <a:solidFill>
                  <a:srgbClr val="FFC000"/>
                </a:solidFill>
              </a:rPr>
              <a:t> </a:t>
            </a:r>
            <a:r>
              <a:rPr dirty="0" err="1">
                <a:solidFill>
                  <a:srgbClr val="FFC000"/>
                </a:solidFill>
              </a:rPr>
              <a:t>últimos</a:t>
            </a:r>
            <a:r>
              <a:rPr dirty="0">
                <a:solidFill>
                  <a:srgbClr val="FFC000"/>
                </a:solidFill>
              </a:rPr>
              <a:t> dos siglos, </a:t>
            </a:r>
            <a:r>
              <a:rPr dirty="0" err="1">
                <a:solidFill>
                  <a:srgbClr val="FFC000"/>
                </a:solidFill>
              </a:rPr>
              <a:t>los</a:t>
            </a:r>
            <a:r>
              <a:rPr dirty="0">
                <a:solidFill>
                  <a:srgbClr val="FFC000"/>
                </a:solidFill>
              </a:rPr>
              <a:t> </a:t>
            </a:r>
            <a:r>
              <a:rPr dirty="0" err="1">
                <a:solidFill>
                  <a:srgbClr val="FFC000"/>
                </a:solidFill>
              </a:rPr>
              <a:t>eruditos</a:t>
            </a:r>
            <a:r>
              <a:rPr dirty="0">
                <a:solidFill>
                  <a:srgbClr val="FFC000"/>
                </a:solidFill>
              </a:rPr>
              <a:t> </a:t>
            </a:r>
            <a:r>
              <a:rPr dirty="0" err="1">
                <a:solidFill>
                  <a:srgbClr val="FFC000"/>
                </a:solidFill>
              </a:rPr>
              <a:t>críticos</a:t>
            </a:r>
            <a:r>
              <a:rPr dirty="0">
                <a:solidFill>
                  <a:srgbClr val="FFC000"/>
                </a:solidFill>
              </a:rPr>
              <a:t> </a:t>
            </a:r>
            <a:r>
              <a:rPr dirty="0" err="1">
                <a:solidFill>
                  <a:srgbClr val="FFC000"/>
                </a:solidFill>
              </a:rPr>
              <a:t>históricos</a:t>
            </a:r>
            <a:r>
              <a:rPr dirty="0">
                <a:solidFill>
                  <a:srgbClr val="FFC000"/>
                </a:solidFill>
              </a:rPr>
              <a:t> </a:t>
            </a:r>
            <a:r>
              <a:rPr dirty="0" err="1">
                <a:solidFill>
                  <a:srgbClr val="FFC000"/>
                </a:solidFill>
              </a:rPr>
              <a:t>han</a:t>
            </a:r>
            <a:r>
              <a:rPr dirty="0">
                <a:solidFill>
                  <a:srgbClr val="FFC000"/>
                </a:solidFill>
              </a:rPr>
              <a:t> </a:t>
            </a:r>
            <a:r>
              <a:rPr dirty="0" err="1">
                <a:solidFill>
                  <a:srgbClr val="FFC000"/>
                </a:solidFill>
              </a:rPr>
              <a:t>llegado</a:t>
            </a:r>
            <a:r>
              <a:rPr dirty="0">
                <a:solidFill>
                  <a:srgbClr val="FFC000"/>
                </a:solidFill>
              </a:rPr>
              <a:t> a la </a:t>
            </a:r>
            <a:r>
              <a:rPr dirty="0" err="1">
                <a:solidFill>
                  <a:srgbClr val="FFC000"/>
                </a:solidFill>
              </a:rPr>
              <a:t>conclusión</a:t>
            </a:r>
            <a:r>
              <a:rPr dirty="0">
                <a:solidFill>
                  <a:srgbClr val="FFC000"/>
                </a:solidFill>
              </a:rPr>
              <a:t> de que </a:t>
            </a:r>
            <a:r>
              <a:rPr dirty="0" err="1">
                <a:solidFill>
                  <a:srgbClr val="FFC000"/>
                </a:solidFill>
              </a:rPr>
              <a:t>Isaías</a:t>
            </a:r>
            <a:r>
              <a:rPr dirty="0">
                <a:solidFill>
                  <a:srgbClr val="FFC000"/>
                </a:solidFill>
              </a:rPr>
              <a:t> 40-66 no </a:t>
            </a:r>
            <a:r>
              <a:rPr dirty="0" err="1">
                <a:solidFill>
                  <a:srgbClr val="FFC000"/>
                </a:solidFill>
              </a:rPr>
              <a:t>fue</a:t>
            </a:r>
            <a:r>
              <a:rPr dirty="0">
                <a:solidFill>
                  <a:srgbClr val="FFC000"/>
                </a:solidFill>
              </a:rPr>
              <a:t> </a:t>
            </a:r>
            <a:r>
              <a:rPr dirty="0" err="1">
                <a:solidFill>
                  <a:srgbClr val="FFC000"/>
                </a:solidFill>
              </a:rPr>
              <a:t>escrito</a:t>
            </a:r>
            <a:r>
              <a:rPr dirty="0">
                <a:solidFill>
                  <a:srgbClr val="FFC000"/>
                </a:solidFill>
              </a:rPr>
              <a:t> </a:t>
            </a:r>
            <a:r>
              <a:rPr dirty="0" err="1">
                <a:solidFill>
                  <a:srgbClr val="FFC000"/>
                </a:solidFill>
              </a:rPr>
              <a:t>por</a:t>
            </a:r>
            <a:r>
              <a:rPr dirty="0">
                <a:solidFill>
                  <a:srgbClr val="FFC000"/>
                </a:solidFill>
              </a:rPr>
              <a:t> </a:t>
            </a:r>
            <a:r>
              <a:rPr dirty="0" err="1">
                <a:solidFill>
                  <a:srgbClr val="FFC000"/>
                </a:solidFill>
              </a:rPr>
              <a:t>Isaías</a:t>
            </a:r>
            <a:r>
              <a:rPr dirty="0">
                <a:solidFill>
                  <a:srgbClr val="FFC000"/>
                </a:solidFill>
              </a:rPr>
              <a:t> de </a:t>
            </a:r>
            <a:r>
              <a:rPr dirty="0" err="1">
                <a:solidFill>
                  <a:srgbClr val="FFC000"/>
                </a:solidFill>
              </a:rPr>
              <a:t>Jerusalén</a:t>
            </a:r>
            <a:r>
              <a:rPr dirty="0">
                <a:solidFill>
                  <a:srgbClr val="FFC000"/>
                </a:solidFill>
              </a:rPr>
              <a:t>.</a:t>
            </a:r>
          </a:p>
          <a:p>
            <a:pPr>
              <a:defRPr sz="2000" i="1">
                <a:latin typeface="Arial Narrow"/>
                <a:ea typeface="Arial Narrow"/>
                <a:cs typeface="Arial Narrow"/>
                <a:sym typeface="Arial Narrow"/>
              </a:defRPr>
            </a:pPr>
            <a:r>
              <a:rPr dirty="0"/>
              <a:t>Typically dubbed “</a:t>
            </a:r>
            <a:r>
              <a:rPr dirty="0" err="1"/>
              <a:t>Deutero</a:t>
            </a:r>
            <a:r>
              <a:rPr dirty="0"/>
              <a:t>-Isaiah,” this latter section is believed to have been composed by one or more anonymous authors about two centuries after Isaiah 1-39. / </a:t>
            </a:r>
            <a:r>
              <a:rPr dirty="0" err="1">
                <a:solidFill>
                  <a:srgbClr val="FFC000"/>
                </a:solidFill>
              </a:rPr>
              <a:t>Típicamente</a:t>
            </a:r>
            <a:r>
              <a:rPr dirty="0">
                <a:solidFill>
                  <a:srgbClr val="FFC000"/>
                </a:solidFill>
              </a:rPr>
              <a:t> </a:t>
            </a:r>
            <a:r>
              <a:rPr dirty="0" err="1">
                <a:solidFill>
                  <a:srgbClr val="FFC000"/>
                </a:solidFill>
              </a:rPr>
              <a:t>apodada</a:t>
            </a:r>
            <a:r>
              <a:rPr dirty="0">
                <a:solidFill>
                  <a:srgbClr val="FFC000"/>
                </a:solidFill>
              </a:rPr>
              <a:t> "</a:t>
            </a:r>
            <a:r>
              <a:rPr dirty="0" err="1">
                <a:solidFill>
                  <a:srgbClr val="FFC000"/>
                </a:solidFill>
              </a:rPr>
              <a:t>Deutero-Isaías</a:t>
            </a:r>
            <a:r>
              <a:rPr dirty="0">
                <a:solidFill>
                  <a:srgbClr val="FFC000"/>
                </a:solidFill>
              </a:rPr>
              <a:t>", se </a:t>
            </a:r>
            <a:r>
              <a:rPr dirty="0" err="1">
                <a:solidFill>
                  <a:srgbClr val="FFC000"/>
                </a:solidFill>
              </a:rPr>
              <a:t>cree</a:t>
            </a:r>
            <a:r>
              <a:rPr dirty="0">
                <a:solidFill>
                  <a:srgbClr val="FFC000"/>
                </a:solidFill>
              </a:rPr>
              <a:t> que </a:t>
            </a:r>
            <a:r>
              <a:rPr dirty="0" err="1">
                <a:solidFill>
                  <a:srgbClr val="FFC000"/>
                </a:solidFill>
              </a:rPr>
              <a:t>esta</a:t>
            </a:r>
            <a:r>
              <a:rPr dirty="0">
                <a:solidFill>
                  <a:srgbClr val="FFC000"/>
                </a:solidFill>
              </a:rPr>
              <a:t> </a:t>
            </a:r>
            <a:r>
              <a:rPr dirty="0" err="1">
                <a:solidFill>
                  <a:srgbClr val="FFC000"/>
                </a:solidFill>
              </a:rPr>
              <a:t>última</a:t>
            </a:r>
            <a:r>
              <a:rPr dirty="0">
                <a:solidFill>
                  <a:srgbClr val="FFC000"/>
                </a:solidFill>
              </a:rPr>
              <a:t> </a:t>
            </a:r>
            <a:r>
              <a:rPr dirty="0" err="1">
                <a:solidFill>
                  <a:srgbClr val="FFC000"/>
                </a:solidFill>
              </a:rPr>
              <a:t>sección</a:t>
            </a:r>
            <a:r>
              <a:rPr dirty="0">
                <a:solidFill>
                  <a:srgbClr val="FFC000"/>
                </a:solidFill>
              </a:rPr>
              <a:t> </a:t>
            </a:r>
            <a:r>
              <a:rPr dirty="0" err="1">
                <a:solidFill>
                  <a:srgbClr val="FFC000"/>
                </a:solidFill>
              </a:rPr>
              <a:t>fue</a:t>
            </a:r>
            <a:r>
              <a:rPr dirty="0">
                <a:solidFill>
                  <a:srgbClr val="FFC000"/>
                </a:solidFill>
              </a:rPr>
              <a:t> </a:t>
            </a:r>
            <a:r>
              <a:rPr dirty="0" err="1">
                <a:solidFill>
                  <a:srgbClr val="FFC000"/>
                </a:solidFill>
              </a:rPr>
              <a:t>compuesta</a:t>
            </a:r>
            <a:r>
              <a:rPr dirty="0">
                <a:solidFill>
                  <a:srgbClr val="FFC000"/>
                </a:solidFill>
              </a:rPr>
              <a:t> </a:t>
            </a:r>
            <a:r>
              <a:rPr dirty="0" err="1">
                <a:solidFill>
                  <a:srgbClr val="FFC000"/>
                </a:solidFill>
              </a:rPr>
              <a:t>por</a:t>
            </a:r>
            <a:r>
              <a:rPr dirty="0">
                <a:solidFill>
                  <a:srgbClr val="FFC000"/>
                </a:solidFill>
              </a:rPr>
              <a:t> uno o </a:t>
            </a:r>
            <a:r>
              <a:rPr dirty="0" err="1">
                <a:solidFill>
                  <a:srgbClr val="FFC000"/>
                </a:solidFill>
              </a:rPr>
              <a:t>más</a:t>
            </a:r>
            <a:r>
              <a:rPr dirty="0">
                <a:solidFill>
                  <a:srgbClr val="FFC000"/>
                </a:solidFill>
              </a:rPr>
              <a:t> </a:t>
            </a:r>
            <a:r>
              <a:rPr dirty="0" err="1">
                <a:solidFill>
                  <a:srgbClr val="FFC000"/>
                </a:solidFill>
              </a:rPr>
              <a:t>autores</a:t>
            </a:r>
            <a:r>
              <a:rPr dirty="0">
                <a:solidFill>
                  <a:srgbClr val="FFC000"/>
                </a:solidFill>
              </a:rPr>
              <a:t> </a:t>
            </a:r>
            <a:r>
              <a:rPr dirty="0" err="1">
                <a:solidFill>
                  <a:srgbClr val="FFC000"/>
                </a:solidFill>
              </a:rPr>
              <a:t>anónimos</a:t>
            </a:r>
            <a:r>
              <a:rPr dirty="0">
                <a:solidFill>
                  <a:srgbClr val="FFC000"/>
                </a:solidFill>
              </a:rPr>
              <a:t> </a:t>
            </a:r>
            <a:r>
              <a:rPr dirty="0" err="1">
                <a:solidFill>
                  <a:srgbClr val="FFC000"/>
                </a:solidFill>
              </a:rPr>
              <a:t>unos</a:t>
            </a:r>
            <a:r>
              <a:rPr dirty="0">
                <a:solidFill>
                  <a:srgbClr val="FFC000"/>
                </a:solidFill>
              </a:rPr>
              <a:t> dos siglos </a:t>
            </a:r>
            <a:r>
              <a:rPr dirty="0" err="1">
                <a:solidFill>
                  <a:srgbClr val="FFC000"/>
                </a:solidFill>
              </a:rPr>
              <a:t>después</a:t>
            </a:r>
            <a:r>
              <a:rPr dirty="0">
                <a:solidFill>
                  <a:srgbClr val="FFC000"/>
                </a:solidFill>
              </a:rPr>
              <a:t> de </a:t>
            </a:r>
            <a:r>
              <a:rPr dirty="0" err="1">
                <a:solidFill>
                  <a:srgbClr val="FFC000"/>
                </a:solidFill>
              </a:rPr>
              <a:t>Isaías</a:t>
            </a:r>
            <a:r>
              <a:rPr dirty="0">
                <a:solidFill>
                  <a:srgbClr val="FFC000"/>
                </a:solidFill>
              </a:rPr>
              <a:t> 1-39.</a:t>
            </a:r>
          </a:p>
          <a:p>
            <a:pPr>
              <a:defRPr sz="2000" i="1">
                <a:latin typeface="Arial Narrow"/>
                <a:ea typeface="Arial Narrow"/>
                <a:cs typeface="Arial Narrow"/>
                <a:sym typeface="Arial Narrow"/>
              </a:defRPr>
            </a:pPr>
            <a:r>
              <a:rPr dirty="0"/>
              <a:t>Some scholars also argue for “</a:t>
            </a:r>
            <a:r>
              <a:rPr dirty="0" err="1"/>
              <a:t>Trito</a:t>
            </a:r>
            <a:r>
              <a:rPr dirty="0"/>
              <a:t>-Isaiah,” chapters 56-66, which are believed to have been composed by yet a different author. / </a:t>
            </a:r>
            <a:r>
              <a:rPr dirty="0" err="1">
                <a:solidFill>
                  <a:srgbClr val="FFC000"/>
                </a:solidFill>
              </a:rPr>
              <a:t>Algunos</a:t>
            </a:r>
            <a:r>
              <a:rPr dirty="0">
                <a:solidFill>
                  <a:srgbClr val="FFC000"/>
                </a:solidFill>
              </a:rPr>
              <a:t> </a:t>
            </a:r>
            <a:r>
              <a:rPr dirty="0" err="1">
                <a:solidFill>
                  <a:srgbClr val="FFC000"/>
                </a:solidFill>
              </a:rPr>
              <a:t>eruditos</a:t>
            </a:r>
            <a:r>
              <a:rPr dirty="0">
                <a:solidFill>
                  <a:srgbClr val="FFC000"/>
                </a:solidFill>
              </a:rPr>
              <a:t> </a:t>
            </a:r>
            <a:r>
              <a:rPr dirty="0" err="1">
                <a:solidFill>
                  <a:srgbClr val="FFC000"/>
                </a:solidFill>
              </a:rPr>
              <a:t>también</a:t>
            </a:r>
            <a:r>
              <a:rPr dirty="0">
                <a:solidFill>
                  <a:srgbClr val="FFC000"/>
                </a:solidFill>
              </a:rPr>
              <a:t> </a:t>
            </a:r>
            <a:r>
              <a:rPr dirty="0" err="1">
                <a:solidFill>
                  <a:srgbClr val="FFC000"/>
                </a:solidFill>
              </a:rPr>
              <a:t>argumentan</a:t>
            </a:r>
            <a:r>
              <a:rPr dirty="0">
                <a:solidFill>
                  <a:srgbClr val="FFC000"/>
                </a:solidFill>
              </a:rPr>
              <a:t> a for de "</a:t>
            </a:r>
            <a:r>
              <a:rPr dirty="0" err="1">
                <a:solidFill>
                  <a:srgbClr val="FFC000"/>
                </a:solidFill>
              </a:rPr>
              <a:t>Trito-Isaías</a:t>
            </a:r>
            <a:r>
              <a:rPr dirty="0">
                <a:solidFill>
                  <a:srgbClr val="FFC000"/>
                </a:solidFill>
              </a:rPr>
              <a:t>", </a:t>
            </a:r>
            <a:r>
              <a:rPr dirty="0" err="1">
                <a:solidFill>
                  <a:srgbClr val="FFC000"/>
                </a:solidFill>
              </a:rPr>
              <a:t>capítulos</a:t>
            </a:r>
            <a:r>
              <a:rPr dirty="0">
                <a:solidFill>
                  <a:srgbClr val="FFC000"/>
                </a:solidFill>
              </a:rPr>
              <a:t> 56-66, que se </a:t>
            </a:r>
            <a:r>
              <a:rPr dirty="0" err="1">
                <a:solidFill>
                  <a:srgbClr val="FFC000"/>
                </a:solidFill>
              </a:rPr>
              <a:t>cree</a:t>
            </a:r>
            <a:r>
              <a:rPr dirty="0">
                <a:solidFill>
                  <a:srgbClr val="FFC000"/>
                </a:solidFill>
              </a:rPr>
              <a:t> que </a:t>
            </a:r>
            <a:r>
              <a:rPr dirty="0" err="1">
                <a:solidFill>
                  <a:srgbClr val="FFC000"/>
                </a:solidFill>
              </a:rPr>
              <a:t>fueron</a:t>
            </a:r>
            <a:r>
              <a:rPr dirty="0">
                <a:solidFill>
                  <a:srgbClr val="FFC000"/>
                </a:solidFill>
              </a:rPr>
              <a:t> </a:t>
            </a:r>
            <a:r>
              <a:rPr dirty="0" err="1">
                <a:solidFill>
                  <a:srgbClr val="FFC000"/>
                </a:solidFill>
              </a:rPr>
              <a:t>compuestos</a:t>
            </a:r>
            <a:r>
              <a:rPr dirty="0">
                <a:solidFill>
                  <a:srgbClr val="FFC000"/>
                </a:solidFill>
              </a:rPr>
              <a:t> </a:t>
            </a:r>
            <a:r>
              <a:rPr dirty="0" err="1">
                <a:solidFill>
                  <a:srgbClr val="FFC000"/>
                </a:solidFill>
              </a:rPr>
              <a:t>por</a:t>
            </a:r>
            <a:r>
              <a:rPr dirty="0">
                <a:solidFill>
                  <a:srgbClr val="FFC000"/>
                </a:solidFill>
              </a:rPr>
              <a:t> un </a:t>
            </a:r>
            <a:r>
              <a:rPr dirty="0" err="1">
                <a:solidFill>
                  <a:srgbClr val="FFC000"/>
                </a:solidFill>
              </a:rPr>
              <a:t>autor</a:t>
            </a:r>
            <a:r>
              <a:rPr dirty="0">
                <a:solidFill>
                  <a:srgbClr val="FFC000"/>
                </a:solidFill>
              </a:rPr>
              <a:t> </a:t>
            </a:r>
            <a:r>
              <a:rPr dirty="0" err="1">
                <a:solidFill>
                  <a:srgbClr val="FFC000"/>
                </a:solidFill>
              </a:rPr>
              <a:t>diferente</a:t>
            </a:r>
            <a:r>
              <a:rPr dirty="0">
                <a:solidFill>
                  <a:srgbClr val="FFC000"/>
                </a:solidFill>
              </a:rPr>
              <a:t>.</a:t>
            </a:r>
          </a:p>
        </p:txBody>
      </p:sp>
      <p:sp>
        <p:nvSpPr>
          <p:cNvPr id="3196" name="Slide Number Placeholder 1"/>
          <p:cNvSpPr txBox="1">
            <a:spLocks noGrp="1"/>
          </p:cNvSpPr>
          <p:nvPr>
            <p:ph type="sldNum" sz="quarter" idx="2"/>
          </p:nvPr>
        </p:nvSpPr>
        <p:spPr>
          <a:xfrm>
            <a:off x="11480800" y="6512560"/>
            <a:ext cx="324332"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116</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195">
                                            <p:bg/>
                                          </p:spTgt>
                                        </p:tgtEl>
                                        <p:attrNameLst>
                                          <p:attrName>style.visibility</p:attrName>
                                        </p:attrNameLst>
                                      </p:cBhvr>
                                      <p:to>
                                        <p:strVal val="visible"/>
                                      </p:to>
                                    </p:set>
                                    <p:anim calcmode="lin" valueType="num">
                                      <p:cBhvr>
                                        <p:cTn id="7" dur="500" fill="hold"/>
                                        <p:tgtEl>
                                          <p:spTgt spid="3195">
                                            <p:bg/>
                                          </p:spTgt>
                                        </p:tgtEl>
                                        <p:attrNameLst>
                                          <p:attrName>ppt_w</p:attrName>
                                        </p:attrNameLst>
                                      </p:cBhvr>
                                      <p:tavLst>
                                        <p:tav tm="0">
                                          <p:val>
                                            <p:fltVal val="0"/>
                                          </p:val>
                                        </p:tav>
                                        <p:tav tm="100000">
                                          <p:val>
                                            <p:strVal val="#ppt_w"/>
                                          </p:val>
                                        </p:tav>
                                      </p:tavLst>
                                    </p:anim>
                                    <p:anim calcmode="lin" valueType="num">
                                      <p:cBhvr>
                                        <p:cTn id="8" dur="500" fill="hold"/>
                                        <p:tgtEl>
                                          <p:spTgt spid="3195">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195">
                                            <p:txEl>
                                              <p:pRg st="0" end="0"/>
                                            </p:txEl>
                                          </p:spTgt>
                                        </p:tgtEl>
                                        <p:attrNameLst>
                                          <p:attrName>style.visibility</p:attrName>
                                        </p:attrNameLst>
                                      </p:cBhvr>
                                      <p:to>
                                        <p:strVal val="visible"/>
                                      </p:to>
                                    </p:set>
                                    <p:anim calcmode="lin" valueType="num">
                                      <p:cBhvr>
                                        <p:cTn id="11" dur="500" fill="hold"/>
                                        <p:tgtEl>
                                          <p:spTgt spid="3195">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19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3195">
                                            <p:txEl>
                                              <p:pRg st="1" end="1"/>
                                            </p:txEl>
                                          </p:spTgt>
                                        </p:tgtEl>
                                        <p:attrNameLst>
                                          <p:attrName>style.visibility</p:attrName>
                                        </p:attrNameLst>
                                      </p:cBhvr>
                                      <p:to>
                                        <p:strVal val="visible"/>
                                      </p:to>
                                    </p:set>
                                    <p:anim calcmode="lin" valueType="num">
                                      <p:cBhvr>
                                        <p:cTn id="17" dur="500" fill="hold"/>
                                        <p:tgtEl>
                                          <p:spTgt spid="3195">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19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3195">
                                            <p:txEl>
                                              <p:pRg st="2" end="2"/>
                                            </p:txEl>
                                          </p:spTgt>
                                        </p:tgtEl>
                                        <p:attrNameLst>
                                          <p:attrName>style.visibility</p:attrName>
                                        </p:attrNameLst>
                                      </p:cBhvr>
                                      <p:to>
                                        <p:strVal val="visible"/>
                                      </p:to>
                                    </p:set>
                                    <p:anim calcmode="lin" valueType="num">
                                      <p:cBhvr>
                                        <p:cTn id="23" dur="500" fill="hold"/>
                                        <p:tgtEl>
                                          <p:spTgt spid="3195">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3195">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5" grpId="1" build="p" animBg="1" advAuto="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8" name="Rectangle 2"/>
          <p:cNvSpPr txBox="1">
            <a:spLocks noGrp="1"/>
          </p:cNvSpPr>
          <p:nvPr>
            <p:ph type="title"/>
          </p:nvPr>
        </p:nvSpPr>
        <p:spPr>
          <a:xfrm>
            <a:off x="2438400" y="152400"/>
            <a:ext cx="7772400" cy="914400"/>
          </a:xfrm>
          <a:prstGeom prst="rect">
            <a:avLst/>
          </a:prstGeom>
        </p:spPr>
        <p:txBody>
          <a:bodyPr/>
          <a:lstStyle>
            <a:lvl1pPr algn="ctr">
              <a:defRPr sz="3200">
                <a:latin typeface="Impact"/>
                <a:ea typeface="Impact"/>
                <a:cs typeface="Impact"/>
                <a:sym typeface="Impact"/>
              </a:defRPr>
            </a:lvl1pPr>
          </a:lstStyle>
          <a:p>
            <a:r>
              <a:rPr dirty="0"/>
              <a:t>What is at Issue / </a:t>
            </a:r>
            <a:r>
              <a:rPr dirty="0">
                <a:solidFill>
                  <a:srgbClr val="FFC000"/>
                </a:solidFill>
              </a:rPr>
              <a:t>¿</a:t>
            </a:r>
            <a:r>
              <a:rPr dirty="0" err="1">
                <a:solidFill>
                  <a:srgbClr val="FFC000"/>
                </a:solidFill>
              </a:rPr>
              <a:t>Qué</a:t>
            </a:r>
            <a:r>
              <a:rPr dirty="0">
                <a:solidFill>
                  <a:srgbClr val="FFC000"/>
                </a:solidFill>
              </a:rPr>
              <a:t> hay </a:t>
            </a:r>
            <a:r>
              <a:rPr dirty="0" err="1">
                <a:solidFill>
                  <a:srgbClr val="FFC000"/>
                </a:solidFill>
              </a:rPr>
              <a:t>en</a:t>
            </a:r>
            <a:r>
              <a:rPr dirty="0">
                <a:solidFill>
                  <a:srgbClr val="FFC000"/>
                </a:solidFill>
              </a:rPr>
              <a:t> </a:t>
            </a:r>
            <a:r>
              <a:rPr dirty="0" err="1">
                <a:solidFill>
                  <a:srgbClr val="FFC000"/>
                </a:solidFill>
              </a:rPr>
              <a:t>cuestión</a:t>
            </a:r>
            <a:r>
              <a:rPr dirty="0">
                <a:solidFill>
                  <a:srgbClr val="FFC000"/>
                </a:solidFill>
              </a:rPr>
              <a:t>?</a:t>
            </a:r>
          </a:p>
        </p:txBody>
      </p:sp>
      <p:sp>
        <p:nvSpPr>
          <p:cNvPr id="3199" name="Rectangle 4"/>
          <p:cNvSpPr txBox="1">
            <a:spLocks noGrp="1"/>
          </p:cNvSpPr>
          <p:nvPr>
            <p:ph type="body" sz="half" idx="1"/>
          </p:nvPr>
        </p:nvSpPr>
        <p:spPr>
          <a:xfrm>
            <a:off x="381000" y="838200"/>
            <a:ext cx="5715000" cy="4832350"/>
          </a:xfrm>
          <a:prstGeom prst="rect">
            <a:avLst/>
          </a:prstGeom>
          <a:solidFill>
            <a:srgbClr val="2E0017"/>
          </a:solidFill>
          <a:ln>
            <a:solidFill>
              <a:srgbClr val="FFFFFF"/>
            </a:solidFill>
            <a:miter lim="800000"/>
          </a:ln>
        </p:spPr>
        <p:txBody>
          <a:bodyPr>
            <a:normAutofit lnSpcReduction="10000"/>
          </a:bodyPr>
          <a:lstStyle/>
          <a:p>
            <a:pPr marL="339470" indent="-271890" defTabSz="905255">
              <a:lnSpc>
                <a:spcPct val="90000"/>
              </a:lnSpc>
              <a:spcBef>
                <a:spcPts val="600"/>
              </a:spcBef>
              <a:buSzTx/>
              <a:buFont typeface="Wingdings"/>
              <a:buNone/>
              <a:defRPr sz="2376" b="1">
                <a:solidFill>
                  <a:srgbClr val="FFFF00"/>
                </a:solidFill>
                <a:latin typeface="Agency FB"/>
                <a:ea typeface="Agency FB"/>
                <a:cs typeface="Agency FB"/>
                <a:sym typeface="Agency FB"/>
              </a:defRPr>
            </a:pPr>
            <a:r>
              <a:rPr dirty="0"/>
              <a:t>Historical-Critical Scholars </a:t>
            </a:r>
            <a:r>
              <a:rPr dirty="0">
                <a:solidFill>
                  <a:srgbClr val="FFC000"/>
                </a:solidFill>
              </a:rPr>
              <a:t>/ </a:t>
            </a:r>
            <a:r>
              <a:rPr dirty="0" err="1">
                <a:solidFill>
                  <a:srgbClr val="FFC000"/>
                </a:solidFill>
              </a:rPr>
              <a:t>Eruditos</a:t>
            </a:r>
            <a:r>
              <a:rPr dirty="0">
                <a:solidFill>
                  <a:srgbClr val="FFC000"/>
                </a:solidFill>
              </a:rPr>
              <a:t> </a:t>
            </a:r>
            <a:r>
              <a:rPr dirty="0" err="1">
                <a:solidFill>
                  <a:srgbClr val="FFC000"/>
                </a:solidFill>
              </a:rPr>
              <a:t>Histórico-críticos</a:t>
            </a:r>
            <a:endParaRPr dirty="0">
              <a:solidFill>
                <a:srgbClr val="FFC000"/>
              </a:solidFill>
            </a:endParaRPr>
          </a:p>
          <a:p>
            <a:pPr marL="407051" indent="-339470" defTabSz="905255">
              <a:lnSpc>
                <a:spcPct val="90000"/>
              </a:lnSpc>
              <a:spcBef>
                <a:spcPts val="600"/>
              </a:spcBef>
              <a:defRPr sz="1979" i="1">
                <a:latin typeface="Arial Narrow"/>
                <a:ea typeface="Arial Narrow"/>
                <a:cs typeface="Arial Narrow"/>
                <a:sym typeface="Arial Narrow"/>
              </a:defRPr>
            </a:pPr>
            <a:r>
              <a:rPr dirty="0"/>
              <a:t>The literary style in chapters 40-66 is quite different than in chapters 1-39. / </a:t>
            </a:r>
            <a:r>
              <a:rPr dirty="0">
                <a:solidFill>
                  <a:srgbClr val="FFC000"/>
                </a:solidFill>
              </a:rPr>
              <a:t>El </a:t>
            </a:r>
            <a:r>
              <a:rPr dirty="0" err="1">
                <a:solidFill>
                  <a:srgbClr val="FFC000"/>
                </a:solidFill>
              </a:rPr>
              <a:t>estilo</a:t>
            </a:r>
            <a:r>
              <a:rPr dirty="0">
                <a:solidFill>
                  <a:srgbClr val="FFC000"/>
                </a:solidFill>
              </a:rPr>
              <a:t> </a:t>
            </a:r>
            <a:r>
              <a:rPr dirty="0" err="1">
                <a:solidFill>
                  <a:srgbClr val="FFC000"/>
                </a:solidFill>
              </a:rPr>
              <a:t>literario</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los</a:t>
            </a:r>
            <a:r>
              <a:rPr dirty="0">
                <a:solidFill>
                  <a:srgbClr val="FFC000"/>
                </a:solidFill>
              </a:rPr>
              <a:t> </a:t>
            </a:r>
            <a:r>
              <a:rPr dirty="0" err="1">
                <a:solidFill>
                  <a:srgbClr val="FFC000"/>
                </a:solidFill>
              </a:rPr>
              <a:t>capítulos</a:t>
            </a:r>
            <a:r>
              <a:rPr dirty="0">
                <a:solidFill>
                  <a:srgbClr val="FFC000"/>
                </a:solidFill>
              </a:rPr>
              <a:t> 40-66 es </a:t>
            </a:r>
            <a:r>
              <a:rPr dirty="0" err="1">
                <a:solidFill>
                  <a:srgbClr val="FFC000"/>
                </a:solidFill>
              </a:rPr>
              <a:t>bastante</a:t>
            </a:r>
            <a:r>
              <a:rPr dirty="0">
                <a:solidFill>
                  <a:srgbClr val="FFC000"/>
                </a:solidFill>
              </a:rPr>
              <a:t> </a:t>
            </a:r>
            <a:r>
              <a:rPr dirty="0" err="1">
                <a:solidFill>
                  <a:srgbClr val="FFC000"/>
                </a:solidFill>
              </a:rPr>
              <a:t>diferente</a:t>
            </a:r>
            <a:r>
              <a:rPr dirty="0">
                <a:solidFill>
                  <a:srgbClr val="FFC000"/>
                </a:solidFill>
              </a:rPr>
              <a:t> al de </a:t>
            </a:r>
            <a:r>
              <a:rPr dirty="0" err="1">
                <a:solidFill>
                  <a:srgbClr val="FFC000"/>
                </a:solidFill>
              </a:rPr>
              <a:t>los</a:t>
            </a:r>
            <a:r>
              <a:rPr dirty="0">
                <a:solidFill>
                  <a:srgbClr val="FFC000"/>
                </a:solidFill>
              </a:rPr>
              <a:t> </a:t>
            </a:r>
            <a:r>
              <a:rPr dirty="0" err="1">
                <a:solidFill>
                  <a:srgbClr val="FFC000"/>
                </a:solidFill>
              </a:rPr>
              <a:t>capítulos</a:t>
            </a:r>
            <a:r>
              <a:rPr dirty="0">
                <a:solidFill>
                  <a:srgbClr val="FFC000"/>
                </a:solidFill>
              </a:rPr>
              <a:t> 1-39.</a:t>
            </a:r>
          </a:p>
          <a:p>
            <a:pPr marL="407051" indent="-339470" defTabSz="905255">
              <a:lnSpc>
                <a:spcPct val="90000"/>
              </a:lnSpc>
              <a:spcBef>
                <a:spcPts val="600"/>
              </a:spcBef>
              <a:defRPr sz="1979" i="1">
                <a:latin typeface="Arial Narrow"/>
                <a:ea typeface="Arial Narrow"/>
                <a:cs typeface="Arial Narrow"/>
                <a:sym typeface="Arial Narrow"/>
              </a:defRPr>
            </a:pPr>
            <a:r>
              <a:rPr dirty="0"/>
              <a:t>The context is post-exilic, two centuries later than Isaiah. / </a:t>
            </a:r>
            <a:r>
              <a:rPr dirty="0">
                <a:solidFill>
                  <a:srgbClr val="FFC000"/>
                </a:solidFill>
              </a:rPr>
              <a:t>El </a:t>
            </a:r>
            <a:r>
              <a:rPr dirty="0" err="1">
                <a:solidFill>
                  <a:srgbClr val="FFC000"/>
                </a:solidFill>
              </a:rPr>
              <a:t>contexto</a:t>
            </a:r>
            <a:r>
              <a:rPr dirty="0">
                <a:solidFill>
                  <a:srgbClr val="FFC000"/>
                </a:solidFill>
              </a:rPr>
              <a:t> es post-</a:t>
            </a:r>
            <a:r>
              <a:rPr dirty="0" err="1">
                <a:solidFill>
                  <a:srgbClr val="FFC000"/>
                </a:solidFill>
              </a:rPr>
              <a:t>exílico</a:t>
            </a:r>
            <a:r>
              <a:rPr dirty="0">
                <a:solidFill>
                  <a:srgbClr val="FFC000"/>
                </a:solidFill>
              </a:rPr>
              <a:t>, dos siglos </a:t>
            </a:r>
            <a:r>
              <a:rPr dirty="0" err="1">
                <a:solidFill>
                  <a:srgbClr val="FFC000"/>
                </a:solidFill>
              </a:rPr>
              <a:t>después</a:t>
            </a:r>
            <a:r>
              <a:rPr dirty="0">
                <a:solidFill>
                  <a:srgbClr val="FFC000"/>
                </a:solidFill>
              </a:rPr>
              <a:t> que </a:t>
            </a:r>
            <a:r>
              <a:rPr dirty="0" err="1">
                <a:solidFill>
                  <a:srgbClr val="FFC000"/>
                </a:solidFill>
              </a:rPr>
              <a:t>Isaías</a:t>
            </a:r>
            <a:r>
              <a:rPr dirty="0">
                <a:solidFill>
                  <a:srgbClr val="FFC000"/>
                </a:solidFill>
              </a:rPr>
              <a:t>.</a:t>
            </a:r>
          </a:p>
          <a:p>
            <a:pPr marL="407051" indent="-339470" defTabSz="905255">
              <a:lnSpc>
                <a:spcPct val="90000"/>
              </a:lnSpc>
              <a:spcBef>
                <a:spcPts val="600"/>
              </a:spcBef>
              <a:defRPr sz="1979" i="1">
                <a:latin typeface="Arial Narrow"/>
                <a:ea typeface="Arial Narrow"/>
                <a:cs typeface="Arial Narrow"/>
                <a:sym typeface="Arial Narrow"/>
              </a:defRPr>
            </a:pPr>
            <a:r>
              <a:rPr dirty="0"/>
              <a:t>Several other OT scrolls are composites (e.g., 1 &amp; 2 Kings, 1 &amp; 2 Chronicles, The Twelve). / </a:t>
            </a:r>
            <a:r>
              <a:rPr dirty="0" err="1">
                <a:solidFill>
                  <a:srgbClr val="FFC000"/>
                </a:solidFill>
              </a:rPr>
              <a:t>Varios</a:t>
            </a:r>
            <a:r>
              <a:rPr dirty="0">
                <a:solidFill>
                  <a:srgbClr val="FFC000"/>
                </a:solidFill>
              </a:rPr>
              <a:t> </a:t>
            </a:r>
            <a:r>
              <a:rPr dirty="0" err="1">
                <a:solidFill>
                  <a:srgbClr val="FFC000"/>
                </a:solidFill>
              </a:rPr>
              <a:t>otros</a:t>
            </a:r>
            <a:r>
              <a:rPr dirty="0">
                <a:solidFill>
                  <a:srgbClr val="FFC000"/>
                </a:solidFill>
              </a:rPr>
              <a:t> </a:t>
            </a:r>
            <a:r>
              <a:rPr dirty="0" err="1">
                <a:solidFill>
                  <a:srgbClr val="FFC000"/>
                </a:solidFill>
              </a:rPr>
              <a:t>pergaminos</a:t>
            </a:r>
            <a:r>
              <a:rPr dirty="0">
                <a:solidFill>
                  <a:srgbClr val="FFC000"/>
                </a:solidFill>
              </a:rPr>
              <a:t> AT son </a:t>
            </a:r>
            <a:r>
              <a:rPr dirty="0" err="1">
                <a:solidFill>
                  <a:srgbClr val="FFC000"/>
                </a:solidFill>
              </a:rPr>
              <a:t>compuestos</a:t>
            </a:r>
            <a:r>
              <a:rPr dirty="0">
                <a:solidFill>
                  <a:srgbClr val="FFC000"/>
                </a:solidFill>
              </a:rPr>
              <a:t> (</a:t>
            </a:r>
            <a:r>
              <a:rPr dirty="0" err="1">
                <a:solidFill>
                  <a:srgbClr val="FFC000"/>
                </a:solidFill>
              </a:rPr>
              <a:t>por</a:t>
            </a:r>
            <a:r>
              <a:rPr dirty="0">
                <a:solidFill>
                  <a:srgbClr val="FFC000"/>
                </a:solidFill>
              </a:rPr>
              <a:t> </a:t>
            </a:r>
            <a:r>
              <a:rPr dirty="0" err="1">
                <a:solidFill>
                  <a:srgbClr val="FFC000"/>
                </a:solidFill>
              </a:rPr>
              <a:t>ejemplo</a:t>
            </a:r>
            <a:r>
              <a:rPr dirty="0">
                <a:solidFill>
                  <a:srgbClr val="FFC000"/>
                </a:solidFill>
              </a:rPr>
              <a:t>, 1 y 2 Reyes, 1 y 2 </a:t>
            </a:r>
            <a:r>
              <a:rPr dirty="0" err="1">
                <a:solidFill>
                  <a:srgbClr val="FFC000"/>
                </a:solidFill>
              </a:rPr>
              <a:t>Crónicas</a:t>
            </a:r>
            <a:r>
              <a:rPr dirty="0">
                <a:solidFill>
                  <a:srgbClr val="FFC000"/>
                </a:solidFill>
              </a:rPr>
              <a:t>, Los </a:t>
            </a:r>
            <a:r>
              <a:rPr dirty="0" err="1">
                <a:solidFill>
                  <a:srgbClr val="FFC000"/>
                </a:solidFill>
              </a:rPr>
              <a:t>Doce</a:t>
            </a:r>
            <a:r>
              <a:rPr dirty="0">
                <a:solidFill>
                  <a:srgbClr val="FFC000"/>
                </a:solidFill>
              </a:rPr>
              <a:t>).</a:t>
            </a:r>
          </a:p>
          <a:p>
            <a:pPr marL="407051" indent="-339470" defTabSz="905255">
              <a:lnSpc>
                <a:spcPct val="90000"/>
              </a:lnSpc>
              <a:spcBef>
                <a:spcPts val="600"/>
              </a:spcBef>
              <a:defRPr sz="1979" i="1">
                <a:latin typeface="Arial Narrow"/>
                <a:ea typeface="Arial Narrow"/>
                <a:cs typeface="Arial Narrow"/>
                <a:sym typeface="Arial Narrow"/>
              </a:defRPr>
            </a:pPr>
            <a:r>
              <a:rPr dirty="0"/>
              <a:t>NT citations from this section of Isaiah simply use conventional language in referencing Isaiah. / </a:t>
            </a:r>
            <a:r>
              <a:rPr dirty="0">
                <a:solidFill>
                  <a:srgbClr val="FFC000"/>
                </a:solidFill>
              </a:rPr>
              <a:t>Las </a:t>
            </a:r>
            <a:r>
              <a:rPr dirty="0" err="1">
                <a:solidFill>
                  <a:srgbClr val="FFC000"/>
                </a:solidFill>
              </a:rPr>
              <a:t>citas</a:t>
            </a:r>
            <a:r>
              <a:rPr dirty="0">
                <a:solidFill>
                  <a:srgbClr val="FFC000"/>
                </a:solidFill>
              </a:rPr>
              <a:t> de NT de </a:t>
            </a:r>
            <a:r>
              <a:rPr dirty="0" err="1">
                <a:solidFill>
                  <a:srgbClr val="FFC000"/>
                </a:solidFill>
              </a:rPr>
              <a:t>esta</a:t>
            </a:r>
            <a:r>
              <a:rPr dirty="0">
                <a:solidFill>
                  <a:srgbClr val="FFC000"/>
                </a:solidFill>
              </a:rPr>
              <a:t> </a:t>
            </a:r>
            <a:r>
              <a:rPr dirty="0" err="1">
                <a:solidFill>
                  <a:srgbClr val="FFC000"/>
                </a:solidFill>
              </a:rPr>
              <a:t>sección</a:t>
            </a:r>
            <a:r>
              <a:rPr dirty="0">
                <a:solidFill>
                  <a:srgbClr val="FFC000"/>
                </a:solidFill>
              </a:rPr>
              <a:t> de </a:t>
            </a:r>
            <a:r>
              <a:rPr dirty="0" err="1">
                <a:solidFill>
                  <a:srgbClr val="FFC000"/>
                </a:solidFill>
              </a:rPr>
              <a:t>Isaías</a:t>
            </a:r>
            <a:r>
              <a:rPr dirty="0">
                <a:solidFill>
                  <a:srgbClr val="FFC000"/>
                </a:solidFill>
              </a:rPr>
              <a:t> </a:t>
            </a:r>
            <a:r>
              <a:rPr dirty="0" err="1">
                <a:solidFill>
                  <a:srgbClr val="FFC000"/>
                </a:solidFill>
              </a:rPr>
              <a:t>simplemente</a:t>
            </a:r>
            <a:r>
              <a:rPr dirty="0">
                <a:solidFill>
                  <a:srgbClr val="FFC000"/>
                </a:solidFill>
              </a:rPr>
              <a:t> </a:t>
            </a:r>
            <a:r>
              <a:rPr dirty="0" err="1">
                <a:solidFill>
                  <a:srgbClr val="FFC000"/>
                </a:solidFill>
              </a:rPr>
              <a:t>usan</a:t>
            </a:r>
            <a:r>
              <a:rPr dirty="0">
                <a:solidFill>
                  <a:srgbClr val="FFC000"/>
                </a:solidFill>
              </a:rPr>
              <a:t> un </a:t>
            </a:r>
            <a:r>
              <a:rPr dirty="0" err="1">
                <a:solidFill>
                  <a:srgbClr val="FFC000"/>
                </a:solidFill>
              </a:rPr>
              <a:t>lenguaje</a:t>
            </a:r>
            <a:r>
              <a:rPr dirty="0">
                <a:solidFill>
                  <a:srgbClr val="FFC000"/>
                </a:solidFill>
              </a:rPr>
              <a:t> </a:t>
            </a:r>
            <a:r>
              <a:rPr dirty="0" err="1">
                <a:solidFill>
                  <a:srgbClr val="FFC000"/>
                </a:solidFill>
              </a:rPr>
              <a:t>convencional</a:t>
            </a:r>
            <a:r>
              <a:rPr dirty="0">
                <a:solidFill>
                  <a:srgbClr val="FFC000"/>
                </a:solidFill>
              </a:rPr>
              <a:t> para </a:t>
            </a:r>
            <a:r>
              <a:rPr dirty="0" err="1">
                <a:solidFill>
                  <a:srgbClr val="FFC000"/>
                </a:solidFill>
              </a:rPr>
              <a:t>hacer</a:t>
            </a:r>
            <a:r>
              <a:rPr dirty="0">
                <a:solidFill>
                  <a:srgbClr val="FFC000"/>
                </a:solidFill>
              </a:rPr>
              <a:t> </a:t>
            </a:r>
            <a:r>
              <a:rPr dirty="0" err="1">
                <a:solidFill>
                  <a:srgbClr val="FFC000"/>
                </a:solidFill>
              </a:rPr>
              <a:t>referencia</a:t>
            </a:r>
            <a:r>
              <a:rPr dirty="0">
                <a:solidFill>
                  <a:srgbClr val="FFC000"/>
                </a:solidFill>
              </a:rPr>
              <a:t> a </a:t>
            </a:r>
            <a:r>
              <a:rPr dirty="0" err="1">
                <a:solidFill>
                  <a:srgbClr val="FFC000"/>
                </a:solidFill>
              </a:rPr>
              <a:t>Isaías</a:t>
            </a:r>
            <a:r>
              <a:rPr dirty="0">
                <a:solidFill>
                  <a:srgbClr val="FFC000"/>
                </a:solidFill>
              </a:rPr>
              <a:t>.</a:t>
            </a:r>
          </a:p>
        </p:txBody>
      </p:sp>
      <p:grpSp>
        <p:nvGrpSpPr>
          <p:cNvPr id="3202" name="Rectangle 5"/>
          <p:cNvGrpSpPr/>
          <p:nvPr/>
        </p:nvGrpSpPr>
        <p:grpSpPr>
          <a:xfrm>
            <a:off x="6172200" y="838200"/>
            <a:ext cx="5638800" cy="4832350"/>
            <a:chOff x="0" y="0"/>
            <a:chExt cx="5638800" cy="4832350"/>
          </a:xfrm>
        </p:grpSpPr>
        <p:sp>
          <p:nvSpPr>
            <p:cNvPr id="3200" name="Rectangle"/>
            <p:cNvSpPr/>
            <p:nvPr/>
          </p:nvSpPr>
          <p:spPr>
            <a:xfrm>
              <a:off x="0" y="0"/>
              <a:ext cx="5638800" cy="4832350"/>
            </a:xfrm>
            <a:prstGeom prst="rect">
              <a:avLst/>
            </a:prstGeom>
            <a:solidFill>
              <a:srgbClr val="920049"/>
            </a:solidFill>
            <a:ln w="12700" cap="flat">
              <a:solidFill>
                <a:srgbClr val="FFFFFF"/>
              </a:solidFill>
              <a:prstDash val="solid"/>
              <a:miter lim="800000"/>
            </a:ln>
            <a:effectLst/>
          </p:spPr>
          <p:txBody>
            <a:bodyPr wrap="square" lIns="45719" tIns="45719" rIns="45719" bIns="45719" numCol="1" anchor="t">
              <a:noAutofit/>
            </a:bodyPr>
            <a:lstStyle/>
            <a:p>
              <a:pPr algn="l">
                <a:lnSpc>
                  <a:spcPct val="90000"/>
                </a:lnSpc>
                <a:spcBef>
                  <a:spcPts val="700"/>
                </a:spcBef>
                <a:defRPr sz="3000">
                  <a:solidFill>
                    <a:srgbClr val="FFFFFF"/>
                  </a:solidFill>
                  <a:latin typeface="Book Antiqua"/>
                  <a:ea typeface="Book Antiqua"/>
                  <a:cs typeface="Book Antiqua"/>
                  <a:sym typeface="Book Antiqua"/>
                </a:defRPr>
              </a:pPr>
              <a:endParaRPr/>
            </a:p>
          </p:txBody>
        </p:sp>
        <p:sp>
          <p:nvSpPr>
            <p:cNvPr id="3201" name="Conservative Scholars / Eruditos Conservadores…"/>
            <p:cNvSpPr txBox="1"/>
            <p:nvPr/>
          </p:nvSpPr>
          <p:spPr>
            <a:xfrm>
              <a:off x="52069" y="6350"/>
              <a:ext cx="5534661" cy="48196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marL="342900" indent="-274637" algn="l">
                <a:lnSpc>
                  <a:spcPct val="90000"/>
                </a:lnSpc>
                <a:spcBef>
                  <a:spcPts val="700"/>
                </a:spcBef>
                <a:defRPr sz="2400" b="1">
                  <a:solidFill>
                    <a:srgbClr val="FFFF00"/>
                  </a:solidFill>
                  <a:latin typeface="Agency FB"/>
                  <a:ea typeface="Agency FB"/>
                  <a:cs typeface="Agency FB"/>
                  <a:sym typeface="Agency FB"/>
                </a:defRPr>
              </a:pPr>
              <a:r>
                <a:rPr dirty="0"/>
                <a:t>Conservative Scholars / </a:t>
              </a:r>
              <a:r>
                <a:rPr dirty="0" err="1">
                  <a:solidFill>
                    <a:srgbClr val="FFC000"/>
                  </a:solidFill>
                </a:rPr>
                <a:t>Eruditos</a:t>
              </a:r>
              <a:r>
                <a:rPr dirty="0">
                  <a:solidFill>
                    <a:srgbClr val="FFC000"/>
                  </a:solidFill>
                </a:rPr>
                <a:t> </a:t>
              </a:r>
              <a:r>
                <a:rPr dirty="0" err="1">
                  <a:solidFill>
                    <a:srgbClr val="FFC000"/>
                  </a:solidFill>
                </a:rPr>
                <a:t>Conservadores</a:t>
              </a:r>
              <a:endParaRPr sz="3000" dirty="0">
                <a:solidFill>
                  <a:srgbClr val="FFC000"/>
                </a:solidFill>
                <a:latin typeface="Book Antiqua"/>
                <a:ea typeface="Book Antiqua"/>
                <a:cs typeface="Book Antiqua"/>
                <a:sym typeface="Book Antiqua"/>
              </a:endParaRPr>
            </a:p>
            <a:p>
              <a:pPr marL="411162" indent="-342900" algn="l">
                <a:lnSpc>
                  <a:spcPct val="90000"/>
                </a:lnSpc>
                <a:spcBef>
                  <a:spcPts val="700"/>
                </a:spcBef>
                <a:buClr>
                  <a:srgbClr val="D6ECFF"/>
                </a:buClr>
                <a:buSzPct val="95000"/>
                <a:buChar char="▪"/>
                <a:defRPr sz="2000" i="1">
                  <a:solidFill>
                    <a:srgbClr val="FFFFFF"/>
                  </a:solidFill>
                  <a:latin typeface="Arial Narrow"/>
                  <a:ea typeface="Arial Narrow"/>
                  <a:cs typeface="Arial Narrow"/>
                  <a:sym typeface="Arial Narrow"/>
                </a:defRPr>
              </a:pPr>
              <a:r>
                <a:rPr dirty="0"/>
                <a:t>There is no textual evidence for two or more sources</a:t>
              </a:r>
              <a:r>
                <a:rPr dirty="0">
                  <a:solidFill>
                    <a:srgbClr val="FFC000"/>
                  </a:solidFill>
                </a:rPr>
                <a:t>. </a:t>
              </a:r>
              <a:r>
                <a:rPr dirty="0">
                  <a:solidFill>
                    <a:schemeClr val="bg1"/>
                  </a:solidFill>
                </a:rPr>
                <a:t>/</a:t>
              </a:r>
              <a:r>
                <a:rPr dirty="0">
                  <a:solidFill>
                    <a:srgbClr val="FFC000"/>
                  </a:solidFill>
                </a:rPr>
                <a:t> No hay </a:t>
              </a:r>
              <a:r>
                <a:rPr dirty="0" err="1">
                  <a:solidFill>
                    <a:srgbClr val="FFC000"/>
                  </a:solidFill>
                </a:rPr>
                <a:t>evidencia</a:t>
              </a:r>
              <a:r>
                <a:rPr dirty="0">
                  <a:solidFill>
                    <a:srgbClr val="FFC000"/>
                  </a:solidFill>
                </a:rPr>
                <a:t> textual para dos o </a:t>
              </a:r>
              <a:r>
                <a:rPr dirty="0" err="1">
                  <a:solidFill>
                    <a:srgbClr val="FFC000"/>
                  </a:solidFill>
                </a:rPr>
                <a:t>más</a:t>
              </a:r>
              <a:r>
                <a:rPr dirty="0">
                  <a:solidFill>
                    <a:srgbClr val="FFC000"/>
                  </a:solidFill>
                </a:rPr>
                <a:t> </a:t>
              </a:r>
              <a:r>
                <a:rPr dirty="0" err="1">
                  <a:solidFill>
                    <a:srgbClr val="FFC000"/>
                  </a:solidFill>
                </a:rPr>
                <a:t>fuentes</a:t>
              </a:r>
              <a:r>
                <a:rPr dirty="0">
                  <a:solidFill>
                    <a:srgbClr val="FFC000"/>
                  </a:solidFill>
                </a:rPr>
                <a:t>.</a:t>
              </a:r>
              <a:endParaRPr sz="3000" dirty="0">
                <a:solidFill>
                  <a:srgbClr val="FFC000"/>
                </a:solidFill>
                <a:latin typeface="Book Antiqua"/>
                <a:ea typeface="Book Antiqua"/>
                <a:cs typeface="Book Antiqua"/>
                <a:sym typeface="Book Antiqua"/>
              </a:endParaRPr>
            </a:p>
            <a:p>
              <a:pPr marL="411162" indent="-342900" algn="l">
                <a:lnSpc>
                  <a:spcPct val="90000"/>
                </a:lnSpc>
                <a:spcBef>
                  <a:spcPts val="700"/>
                </a:spcBef>
                <a:buClr>
                  <a:srgbClr val="D6ECFF"/>
                </a:buClr>
                <a:buSzPct val="95000"/>
                <a:buChar char="▪"/>
                <a:defRPr sz="2000" i="1">
                  <a:solidFill>
                    <a:srgbClr val="FFFFFF"/>
                  </a:solidFill>
                  <a:latin typeface="Arial Narrow"/>
                  <a:ea typeface="Arial Narrow"/>
                  <a:cs typeface="Arial Narrow"/>
                  <a:sym typeface="Arial Narrow"/>
                </a:defRPr>
              </a:pPr>
              <a:r>
                <a:rPr dirty="0"/>
                <a:t>If Isaiah was a true prophet, a different context is immaterial. / </a:t>
              </a:r>
              <a:r>
                <a:rPr dirty="0">
                  <a:solidFill>
                    <a:srgbClr val="FFC000"/>
                  </a:solidFill>
                </a:rPr>
                <a:t>Si </a:t>
              </a:r>
              <a:r>
                <a:rPr dirty="0" err="1">
                  <a:solidFill>
                    <a:srgbClr val="FFC000"/>
                  </a:solidFill>
                </a:rPr>
                <a:t>Isaías</a:t>
              </a:r>
              <a:r>
                <a:rPr dirty="0">
                  <a:solidFill>
                    <a:srgbClr val="FFC000"/>
                  </a:solidFill>
                </a:rPr>
                <a:t> era un </a:t>
              </a:r>
              <a:r>
                <a:rPr dirty="0" err="1">
                  <a:solidFill>
                    <a:srgbClr val="FFC000"/>
                  </a:solidFill>
                </a:rPr>
                <a:t>verdadero</a:t>
              </a:r>
              <a:r>
                <a:rPr dirty="0">
                  <a:solidFill>
                    <a:srgbClr val="FFC000"/>
                  </a:solidFill>
                </a:rPr>
                <a:t> </a:t>
              </a:r>
              <a:r>
                <a:rPr dirty="0" err="1">
                  <a:solidFill>
                    <a:srgbClr val="FFC000"/>
                  </a:solidFill>
                </a:rPr>
                <a:t>profeta</a:t>
              </a:r>
              <a:r>
                <a:rPr dirty="0">
                  <a:solidFill>
                    <a:srgbClr val="FFC000"/>
                  </a:solidFill>
                </a:rPr>
                <a:t>, un </a:t>
              </a:r>
              <a:r>
                <a:rPr dirty="0" err="1">
                  <a:solidFill>
                    <a:srgbClr val="FFC000"/>
                  </a:solidFill>
                </a:rPr>
                <a:t>contexto</a:t>
              </a:r>
              <a:r>
                <a:rPr dirty="0">
                  <a:solidFill>
                    <a:srgbClr val="FFC000"/>
                  </a:solidFill>
                </a:rPr>
                <a:t> </a:t>
              </a:r>
              <a:r>
                <a:rPr dirty="0" err="1">
                  <a:solidFill>
                    <a:srgbClr val="FFC000"/>
                  </a:solidFill>
                </a:rPr>
                <a:t>diferente</a:t>
              </a:r>
              <a:r>
                <a:rPr dirty="0">
                  <a:solidFill>
                    <a:srgbClr val="FFC000"/>
                  </a:solidFill>
                </a:rPr>
                <a:t> es </a:t>
              </a:r>
              <a:r>
                <a:rPr dirty="0" err="1">
                  <a:solidFill>
                    <a:srgbClr val="FFC000"/>
                  </a:solidFill>
                </a:rPr>
                <a:t>irrelevante</a:t>
              </a:r>
              <a:r>
                <a:rPr dirty="0">
                  <a:solidFill>
                    <a:srgbClr val="FFC000"/>
                  </a:solidFill>
                </a:rPr>
                <a:t>.</a:t>
              </a:r>
              <a:endParaRPr sz="3000" dirty="0">
                <a:solidFill>
                  <a:srgbClr val="FFC000"/>
                </a:solidFill>
                <a:latin typeface="Book Antiqua"/>
                <a:ea typeface="Book Antiqua"/>
                <a:cs typeface="Book Antiqua"/>
                <a:sym typeface="Book Antiqua"/>
              </a:endParaRPr>
            </a:p>
            <a:p>
              <a:pPr marL="411162" indent="-342900" algn="l">
                <a:lnSpc>
                  <a:spcPct val="90000"/>
                </a:lnSpc>
                <a:spcBef>
                  <a:spcPts val="700"/>
                </a:spcBef>
                <a:buClr>
                  <a:srgbClr val="D6ECFF"/>
                </a:buClr>
                <a:buSzPct val="95000"/>
                <a:buChar char="▪"/>
                <a:defRPr sz="2000" i="1">
                  <a:solidFill>
                    <a:srgbClr val="FFFFFF"/>
                  </a:solidFill>
                  <a:latin typeface="Arial Narrow"/>
                  <a:ea typeface="Arial Narrow"/>
                  <a:cs typeface="Arial Narrow"/>
                  <a:sym typeface="Arial Narrow"/>
                </a:defRPr>
              </a:pPr>
              <a:r>
                <a:rPr dirty="0"/>
                <a:t>The OT books that are composites clearly say so—and the Book of Isaiah does not. / </a:t>
              </a:r>
              <a:r>
                <a:rPr dirty="0">
                  <a:solidFill>
                    <a:srgbClr val="FFC000"/>
                  </a:solidFill>
                </a:rPr>
                <a:t>Los </a:t>
              </a:r>
              <a:r>
                <a:rPr dirty="0" err="1">
                  <a:solidFill>
                    <a:srgbClr val="FFC000"/>
                  </a:solidFill>
                </a:rPr>
                <a:t>libros</a:t>
              </a:r>
              <a:r>
                <a:rPr dirty="0">
                  <a:solidFill>
                    <a:srgbClr val="FFC000"/>
                  </a:solidFill>
                </a:rPr>
                <a:t> del AT que son </a:t>
              </a:r>
              <a:r>
                <a:rPr dirty="0" err="1">
                  <a:solidFill>
                    <a:srgbClr val="FFC000"/>
                  </a:solidFill>
                </a:rPr>
                <a:t>compuestos</a:t>
              </a:r>
              <a:r>
                <a:rPr dirty="0">
                  <a:solidFill>
                    <a:srgbClr val="FFC000"/>
                  </a:solidFill>
                </a:rPr>
                <a:t> lo </a:t>
              </a:r>
              <a:r>
                <a:rPr dirty="0" err="1">
                  <a:solidFill>
                    <a:srgbClr val="FFC000"/>
                  </a:solidFill>
                </a:rPr>
                <a:t>dicen</a:t>
              </a:r>
              <a:r>
                <a:rPr dirty="0">
                  <a:solidFill>
                    <a:srgbClr val="FFC000"/>
                  </a:solidFill>
                </a:rPr>
                <a:t> </a:t>
              </a:r>
              <a:r>
                <a:rPr dirty="0" err="1">
                  <a:solidFill>
                    <a:srgbClr val="FFC000"/>
                  </a:solidFill>
                </a:rPr>
                <a:t>claramente</a:t>
              </a:r>
              <a:r>
                <a:rPr dirty="0">
                  <a:solidFill>
                    <a:srgbClr val="FFC000"/>
                  </a:solidFill>
                </a:rPr>
                <a:t>, y </a:t>
              </a:r>
              <a:r>
                <a:rPr dirty="0" err="1">
                  <a:solidFill>
                    <a:srgbClr val="FFC000"/>
                  </a:solidFill>
                </a:rPr>
                <a:t>el</a:t>
              </a:r>
              <a:r>
                <a:rPr dirty="0">
                  <a:solidFill>
                    <a:srgbClr val="FFC000"/>
                  </a:solidFill>
                </a:rPr>
                <a:t> Libro de </a:t>
              </a:r>
              <a:r>
                <a:rPr dirty="0" err="1">
                  <a:solidFill>
                    <a:srgbClr val="FFC000"/>
                  </a:solidFill>
                </a:rPr>
                <a:t>Isaías</a:t>
              </a:r>
              <a:r>
                <a:rPr dirty="0">
                  <a:solidFill>
                    <a:srgbClr val="FFC000"/>
                  </a:solidFill>
                </a:rPr>
                <a:t> no.</a:t>
              </a:r>
              <a:endParaRPr sz="3000" dirty="0">
                <a:solidFill>
                  <a:srgbClr val="FFC000"/>
                </a:solidFill>
                <a:latin typeface="Book Antiqua"/>
                <a:ea typeface="Book Antiqua"/>
                <a:cs typeface="Book Antiqua"/>
                <a:sym typeface="Book Antiqua"/>
              </a:endParaRPr>
            </a:p>
            <a:p>
              <a:pPr marL="411162" indent="-342900" algn="l">
                <a:lnSpc>
                  <a:spcPct val="90000"/>
                </a:lnSpc>
                <a:spcBef>
                  <a:spcPts val="700"/>
                </a:spcBef>
                <a:buClr>
                  <a:srgbClr val="D6ECFF"/>
                </a:buClr>
                <a:buSzPct val="95000"/>
                <a:buChar char="▪"/>
                <a:defRPr sz="2000" i="1">
                  <a:solidFill>
                    <a:srgbClr val="FFFFFF"/>
                  </a:solidFill>
                  <a:latin typeface="Arial Narrow"/>
                  <a:ea typeface="Arial Narrow"/>
                  <a:cs typeface="Arial Narrow"/>
                  <a:sym typeface="Arial Narrow"/>
                </a:defRPr>
              </a:pPr>
              <a:r>
                <a:rPr dirty="0"/>
                <a:t>If Jesus said Isaiah said it, then he said it, conventional language notwithstanding. / </a:t>
              </a:r>
              <a:r>
                <a:rPr dirty="0">
                  <a:solidFill>
                    <a:srgbClr val="FFC000"/>
                  </a:solidFill>
                </a:rPr>
                <a:t>Si Jesús </a:t>
              </a:r>
              <a:r>
                <a:rPr dirty="0" err="1">
                  <a:solidFill>
                    <a:srgbClr val="FFC000"/>
                  </a:solidFill>
                </a:rPr>
                <a:t>dijo</a:t>
              </a:r>
              <a:r>
                <a:rPr dirty="0">
                  <a:solidFill>
                    <a:srgbClr val="FFC000"/>
                  </a:solidFill>
                </a:rPr>
                <a:t> que </a:t>
              </a:r>
              <a:r>
                <a:rPr dirty="0" err="1">
                  <a:solidFill>
                    <a:srgbClr val="FFC000"/>
                  </a:solidFill>
                </a:rPr>
                <a:t>Isaías</a:t>
              </a:r>
              <a:r>
                <a:rPr dirty="0">
                  <a:solidFill>
                    <a:srgbClr val="FFC000"/>
                  </a:solidFill>
                </a:rPr>
                <a:t> lo </a:t>
              </a:r>
              <a:r>
                <a:rPr dirty="0" err="1">
                  <a:solidFill>
                    <a:srgbClr val="FFC000"/>
                  </a:solidFill>
                </a:rPr>
                <a:t>dijo</a:t>
              </a:r>
              <a:r>
                <a:rPr dirty="0">
                  <a:solidFill>
                    <a:srgbClr val="FFC000"/>
                  </a:solidFill>
                </a:rPr>
                <a:t>, </a:t>
              </a:r>
              <a:r>
                <a:rPr dirty="0" err="1">
                  <a:solidFill>
                    <a:srgbClr val="FFC000"/>
                  </a:solidFill>
                </a:rPr>
                <a:t>entonces</a:t>
              </a:r>
              <a:r>
                <a:rPr dirty="0">
                  <a:solidFill>
                    <a:srgbClr val="FFC000"/>
                  </a:solidFill>
                </a:rPr>
                <a:t> lo </a:t>
              </a:r>
              <a:r>
                <a:rPr dirty="0" err="1">
                  <a:solidFill>
                    <a:srgbClr val="FFC000"/>
                  </a:solidFill>
                </a:rPr>
                <a:t>dijo</a:t>
              </a:r>
              <a:r>
                <a:rPr dirty="0">
                  <a:solidFill>
                    <a:srgbClr val="FFC000"/>
                  </a:solidFill>
                </a:rPr>
                <a:t>, a </a:t>
              </a:r>
              <a:r>
                <a:rPr dirty="0" err="1">
                  <a:solidFill>
                    <a:srgbClr val="FFC000"/>
                  </a:solidFill>
                </a:rPr>
                <a:t>pesar</a:t>
              </a:r>
              <a:r>
                <a:rPr dirty="0">
                  <a:solidFill>
                    <a:srgbClr val="FFC000"/>
                  </a:solidFill>
                </a:rPr>
                <a:t> del </a:t>
              </a:r>
              <a:r>
                <a:rPr dirty="0" err="1">
                  <a:solidFill>
                    <a:srgbClr val="FFC000"/>
                  </a:solidFill>
                </a:rPr>
                <a:t>lenguaje</a:t>
              </a:r>
              <a:r>
                <a:rPr dirty="0">
                  <a:solidFill>
                    <a:srgbClr val="FFC000"/>
                  </a:solidFill>
                </a:rPr>
                <a:t> </a:t>
              </a:r>
              <a:r>
                <a:rPr dirty="0" err="1">
                  <a:solidFill>
                    <a:srgbClr val="FFC000"/>
                  </a:solidFill>
                </a:rPr>
                <a:t>convencional</a:t>
              </a:r>
              <a:r>
                <a:rPr dirty="0">
                  <a:solidFill>
                    <a:srgbClr val="FFC000"/>
                  </a:solidFill>
                </a:rPr>
                <a:t>.</a:t>
              </a:r>
            </a:p>
          </p:txBody>
        </p:sp>
      </p:grpSp>
      <p:sp>
        <p:nvSpPr>
          <p:cNvPr id="3203" name="Text Box 6"/>
          <p:cNvSpPr txBox="1"/>
          <p:nvPr/>
        </p:nvSpPr>
        <p:spPr>
          <a:xfrm>
            <a:off x="246393" y="5803223"/>
            <a:ext cx="11699215" cy="10143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1200"/>
              </a:spcBef>
              <a:defRPr sz="2000">
                <a:solidFill>
                  <a:srgbClr val="D6ECFF"/>
                </a:solidFill>
                <a:effectLst>
                  <a:outerShdw blurRad="38100" dist="38100" dir="2700000" rotWithShape="0">
                    <a:srgbClr val="000000"/>
                  </a:outerShdw>
                </a:effectLst>
                <a:latin typeface="Impact"/>
                <a:ea typeface="Impact"/>
                <a:cs typeface="Impact"/>
                <a:sym typeface="Impact"/>
              </a:defRPr>
            </a:pPr>
            <a:r>
              <a:rPr dirty="0"/>
              <a:t>However the question of authorship</a:t>
            </a:r>
            <a:r>
              <a:rPr dirty="0">
                <a:solidFill>
                  <a:srgbClr val="FFFFFF"/>
                </a:solidFill>
                <a:latin typeface="+mn-lt"/>
                <a:ea typeface="+mn-ea"/>
                <a:cs typeface="+mn-cs"/>
                <a:sym typeface="Arial"/>
              </a:rPr>
              <a:t> </a:t>
            </a:r>
            <a:r>
              <a:rPr dirty="0"/>
              <a:t>is to be decided</a:t>
            </a:r>
            <a:r>
              <a:rPr dirty="0">
                <a:solidFill>
                  <a:srgbClr val="FFFFFF"/>
                </a:solidFill>
              </a:rPr>
              <a:t>, </a:t>
            </a:r>
            <a:r>
              <a:rPr dirty="0"/>
              <a:t>all scholars agree that Isaiah 40-66 presupposes the context of Babylonian exile. / </a:t>
            </a:r>
            <a:r>
              <a:rPr dirty="0">
                <a:solidFill>
                  <a:srgbClr val="FFC000"/>
                </a:solidFill>
              </a:rPr>
              <a:t>Sin embargo, la </a:t>
            </a:r>
            <a:r>
              <a:rPr dirty="0" err="1">
                <a:solidFill>
                  <a:srgbClr val="FFC000"/>
                </a:solidFill>
              </a:rPr>
              <a:t>cuestión</a:t>
            </a:r>
            <a:r>
              <a:rPr dirty="0">
                <a:solidFill>
                  <a:srgbClr val="FFC000"/>
                </a:solidFill>
              </a:rPr>
              <a:t> de la </a:t>
            </a:r>
            <a:r>
              <a:rPr dirty="0" err="1">
                <a:solidFill>
                  <a:srgbClr val="FFC000"/>
                </a:solidFill>
              </a:rPr>
              <a:t>autoría</a:t>
            </a:r>
            <a:r>
              <a:rPr dirty="0">
                <a:solidFill>
                  <a:srgbClr val="FFC000"/>
                </a:solidFill>
              </a:rPr>
              <a:t> </a:t>
            </a:r>
            <a:r>
              <a:rPr dirty="0" err="1">
                <a:solidFill>
                  <a:srgbClr val="FFC000"/>
                </a:solidFill>
              </a:rPr>
              <a:t>está</a:t>
            </a:r>
            <a:r>
              <a:rPr dirty="0">
                <a:solidFill>
                  <a:srgbClr val="FFC000"/>
                </a:solidFill>
              </a:rPr>
              <a:t> </a:t>
            </a:r>
            <a:r>
              <a:rPr dirty="0" err="1">
                <a:solidFill>
                  <a:srgbClr val="FFC000"/>
                </a:solidFill>
              </a:rPr>
              <a:t>por</a:t>
            </a:r>
            <a:r>
              <a:rPr dirty="0">
                <a:solidFill>
                  <a:srgbClr val="FFC000"/>
                </a:solidFill>
              </a:rPr>
              <a:t> </a:t>
            </a:r>
            <a:r>
              <a:rPr dirty="0" err="1">
                <a:solidFill>
                  <a:srgbClr val="FFC000"/>
                </a:solidFill>
              </a:rPr>
              <a:t>decidirse</a:t>
            </a:r>
            <a:r>
              <a:rPr dirty="0">
                <a:solidFill>
                  <a:srgbClr val="FFC000"/>
                </a:solidFill>
              </a:rPr>
              <a:t>, </a:t>
            </a:r>
            <a:r>
              <a:rPr dirty="0" err="1">
                <a:solidFill>
                  <a:srgbClr val="FFC000"/>
                </a:solidFill>
              </a:rPr>
              <a:t>todos</a:t>
            </a:r>
            <a:r>
              <a:rPr dirty="0">
                <a:solidFill>
                  <a:srgbClr val="FFC000"/>
                </a:solidFill>
              </a:rPr>
              <a:t> </a:t>
            </a:r>
            <a:r>
              <a:rPr dirty="0" err="1">
                <a:solidFill>
                  <a:srgbClr val="FFC000"/>
                </a:solidFill>
              </a:rPr>
              <a:t>los</a:t>
            </a:r>
            <a:r>
              <a:rPr dirty="0">
                <a:solidFill>
                  <a:srgbClr val="FFC000"/>
                </a:solidFill>
              </a:rPr>
              <a:t> </a:t>
            </a:r>
            <a:r>
              <a:rPr dirty="0" err="1">
                <a:solidFill>
                  <a:srgbClr val="FFC000"/>
                </a:solidFill>
              </a:rPr>
              <a:t>eruditos</a:t>
            </a:r>
            <a:r>
              <a:rPr dirty="0">
                <a:solidFill>
                  <a:srgbClr val="FFC000"/>
                </a:solidFill>
              </a:rPr>
              <a:t> </a:t>
            </a:r>
            <a:r>
              <a:rPr dirty="0" err="1">
                <a:solidFill>
                  <a:srgbClr val="FFC000"/>
                </a:solidFill>
              </a:rPr>
              <a:t>están</a:t>
            </a:r>
            <a:r>
              <a:rPr dirty="0">
                <a:solidFill>
                  <a:srgbClr val="FFC000"/>
                </a:solidFill>
              </a:rPr>
              <a:t> de </a:t>
            </a:r>
            <a:r>
              <a:rPr dirty="0" err="1">
                <a:solidFill>
                  <a:srgbClr val="FFC000"/>
                </a:solidFill>
              </a:rPr>
              <a:t>acuerdo</a:t>
            </a:r>
            <a:r>
              <a:rPr dirty="0">
                <a:solidFill>
                  <a:srgbClr val="FFC000"/>
                </a:solidFill>
              </a:rPr>
              <a:t> </a:t>
            </a:r>
            <a:r>
              <a:rPr dirty="0" err="1">
                <a:solidFill>
                  <a:srgbClr val="FFC000"/>
                </a:solidFill>
              </a:rPr>
              <a:t>en</a:t>
            </a:r>
            <a:r>
              <a:rPr dirty="0">
                <a:solidFill>
                  <a:srgbClr val="FFC000"/>
                </a:solidFill>
              </a:rPr>
              <a:t> que </a:t>
            </a:r>
            <a:r>
              <a:rPr dirty="0" err="1">
                <a:solidFill>
                  <a:srgbClr val="FFC000"/>
                </a:solidFill>
              </a:rPr>
              <a:t>Isaías</a:t>
            </a:r>
            <a:r>
              <a:rPr dirty="0">
                <a:solidFill>
                  <a:srgbClr val="FFC000"/>
                </a:solidFill>
              </a:rPr>
              <a:t> 40-66 </a:t>
            </a:r>
            <a:r>
              <a:rPr dirty="0" err="1">
                <a:solidFill>
                  <a:srgbClr val="FFC000"/>
                </a:solidFill>
              </a:rPr>
              <a:t>presupone</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contexto</a:t>
            </a:r>
            <a:r>
              <a:rPr dirty="0">
                <a:solidFill>
                  <a:srgbClr val="FFC000"/>
                </a:solidFill>
              </a:rPr>
              <a:t> del </a:t>
            </a:r>
            <a:r>
              <a:rPr dirty="0" err="1">
                <a:solidFill>
                  <a:srgbClr val="FFC000"/>
                </a:solidFill>
              </a:rPr>
              <a:t>exilio</a:t>
            </a:r>
            <a:r>
              <a:rPr dirty="0">
                <a:solidFill>
                  <a:srgbClr val="FFC000"/>
                </a:solidFill>
              </a:rPr>
              <a:t> </a:t>
            </a:r>
            <a:r>
              <a:rPr dirty="0" err="1">
                <a:solidFill>
                  <a:srgbClr val="FFC000"/>
                </a:solidFill>
              </a:rPr>
              <a:t>babilónico</a:t>
            </a:r>
            <a:r>
              <a:rPr dirty="0">
                <a:solidFill>
                  <a:srgbClr val="FFC000"/>
                </a:solidFill>
              </a:rPr>
              <a:t>.</a:t>
            </a:r>
          </a:p>
        </p:txBody>
      </p:sp>
      <p:sp>
        <p:nvSpPr>
          <p:cNvPr id="3204" name="Slide Number Placeholder 1"/>
          <p:cNvSpPr txBox="1">
            <a:spLocks noGrp="1"/>
          </p:cNvSpPr>
          <p:nvPr>
            <p:ph type="sldNum" sz="quarter" idx="2"/>
          </p:nvPr>
        </p:nvSpPr>
        <p:spPr>
          <a:xfrm>
            <a:off x="11480800" y="6512560"/>
            <a:ext cx="324332"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117</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3199"/>
                                        </p:tgtEl>
                                        <p:attrNameLst>
                                          <p:attrName>style.visibility</p:attrName>
                                        </p:attrNameLst>
                                      </p:cBhvr>
                                      <p:to>
                                        <p:strVal val="visible"/>
                                      </p:to>
                                    </p:set>
                                    <p:animEffect transition="in" filter="fade">
                                      <p:cBhvr>
                                        <p:cTn id="7" dur="500"/>
                                        <p:tgtEl>
                                          <p:spTgt spid="31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3202"/>
                                        </p:tgtEl>
                                        <p:attrNameLst>
                                          <p:attrName>style.visibility</p:attrName>
                                        </p:attrNameLst>
                                      </p:cBhvr>
                                      <p:to>
                                        <p:strVal val="visible"/>
                                      </p:to>
                                    </p:set>
                                    <p:animEffect transition="in" filter="fade">
                                      <p:cBhvr>
                                        <p:cTn id="12" dur="500"/>
                                        <p:tgtEl>
                                          <p:spTgt spid="3202"/>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3" nodeType="clickEffect">
                                  <p:stCondLst>
                                    <p:cond delay="0"/>
                                  </p:stCondLst>
                                  <p:iterate>
                                    <p:tmAbs val="0"/>
                                  </p:iterate>
                                  <p:childTnLst>
                                    <p:set>
                                      <p:cBhvr>
                                        <p:cTn id="16" fill="hold"/>
                                        <p:tgtEl>
                                          <p:spTgt spid="3203"/>
                                        </p:tgtEl>
                                        <p:attrNameLst>
                                          <p:attrName>style.visibility</p:attrName>
                                        </p:attrNameLst>
                                      </p:cBhvr>
                                      <p:to>
                                        <p:strVal val="visible"/>
                                      </p:to>
                                    </p:set>
                                    <p:anim calcmode="lin" valueType="num">
                                      <p:cBhvr>
                                        <p:cTn id="17" dur="500" fill="hold"/>
                                        <p:tgtEl>
                                          <p:spTgt spid="3203"/>
                                        </p:tgtEl>
                                        <p:attrNameLst>
                                          <p:attrName>ppt_w</p:attrName>
                                        </p:attrNameLst>
                                      </p:cBhvr>
                                      <p:tavLst>
                                        <p:tav tm="0">
                                          <p:val>
                                            <p:fltVal val="0"/>
                                          </p:val>
                                        </p:tav>
                                        <p:tav tm="100000">
                                          <p:val>
                                            <p:strVal val="#ppt_w"/>
                                          </p:val>
                                        </p:tav>
                                      </p:tavLst>
                                    </p:anim>
                                    <p:anim calcmode="lin" valueType="num">
                                      <p:cBhvr>
                                        <p:cTn id="18" dur="500" fill="hold"/>
                                        <p:tgtEl>
                                          <p:spTgt spid="320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9" grpId="1" animBg="1" advAuto="0"/>
      <p:bldP spid="3202" grpId="2" animBg="1" advAuto="0"/>
      <p:bldP spid="3203" grpId="3" animBg="1" advAuto="0"/>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006666"/>
        </a:solidFill>
        <a:effectLst/>
      </p:bgPr>
    </p:bg>
    <p:spTree>
      <p:nvGrpSpPr>
        <p:cNvPr id="1" name=""/>
        <p:cNvGrpSpPr/>
        <p:nvPr/>
      </p:nvGrpSpPr>
      <p:grpSpPr>
        <a:xfrm>
          <a:off x="0" y="0"/>
          <a:ext cx="0" cy="0"/>
          <a:chOff x="0" y="0"/>
          <a:chExt cx="0" cy="0"/>
        </a:xfrm>
      </p:grpSpPr>
      <p:sp>
        <p:nvSpPr>
          <p:cNvPr id="3206" name="Rectangle 2"/>
          <p:cNvSpPr txBox="1">
            <a:spLocks noGrp="1"/>
          </p:cNvSpPr>
          <p:nvPr>
            <p:ph type="title"/>
          </p:nvPr>
        </p:nvSpPr>
        <p:spPr>
          <a:xfrm>
            <a:off x="2209800" y="76200"/>
            <a:ext cx="7772400" cy="609600"/>
          </a:xfrm>
          <a:prstGeom prst="rect">
            <a:avLst/>
          </a:prstGeom>
        </p:spPr>
        <p:txBody>
          <a:bodyPr/>
          <a:lstStyle>
            <a:lvl1pPr algn="ctr" defTabSz="777240">
              <a:defRPr sz="2720" spc="-85">
                <a:latin typeface="Impact"/>
                <a:ea typeface="Impact"/>
                <a:cs typeface="Impact"/>
                <a:sym typeface="Impact"/>
              </a:defRPr>
            </a:lvl1pPr>
          </a:lstStyle>
          <a:p>
            <a:r>
              <a:rPr dirty="0"/>
              <a:t>The New Historical Situation / </a:t>
            </a:r>
            <a:r>
              <a:rPr dirty="0">
                <a:solidFill>
                  <a:srgbClr val="FFC000"/>
                </a:solidFill>
              </a:rPr>
              <a:t>La Nueva </a:t>
            </a:r>
            <a:r>
              <a:rPr dirty="0" err="1">
                <a:solidFill>
                  <a:srgbClr val="FFC000"/>
                </a:solidFill>
              </a:rPr>
              <a:t>Situación</a:t>
            </a:r>
            <a:r>
              <a:rPr dirty="0">
                <a:solidFill>
                  <a:srgbClr val="FFC000"/>
                </a:solidFill>
              </a:rPr>
              <a:t> </a:t>
            </a:r>
            <a:r>
              <a:rPr dirty="0" err="1">
                <a:solidFill>
                  <a:srgbClr val="FFC000"/>
                </a:solidFill>
              </a:rPr>
              <a:t>Histórica</a:t>
            </a:r>
            <a:endParaRPr dirty="0">
              <a:solidFill>
                <a:srgbClr val="FFC000"/>
              </a:solidFill>
            </a:endParaRPr>
          </a:p>
        </p:txBody>
      </p:sp>
      <p:sp>
        <p:nvSpPr>
          <p:cNvPr id="3207" name="Rectangle 3"/>
          <p:cNvSpPr txBox="1">
            <a:spLocks noGrp="1"/>
          </p:cNvSpPr>
          <p:nvPr>
            <p:ph type="body" idx="1"/>
          </p:nvPr>
        </p:nvSpPr>
        <p:spPr>
          <a:xfrm>
            <a:off x="533400" y="838200"/>
            <a:ext cx="11201400" cy="4800600"/>
          </a:xfrm>
          <a:prstGeom prst="rect">
            <a:avLst/>
          </a:prstGeom>
        </p:spPr>
        <p:txBody>
          <a:bodyPr>
            <a:normAutofit lnSpcReduction="10000"/>
          </a:bodyPr>
          <a:lstStyle/>
          <a:p>
            <a:pPr marL="336042" indent="-269144" defTabSz="896111">
              <a:lnSpc>
                <a:spcPct val="90000"/>
              </a:lnSpc>
              <a:spcBef>
                <a:spcPts val="600"/>
              </a:spcBef>
              <a:buSzTx/>
              <a:buFont typeface="Wingdings"/>
              <a:buNone/>
              <a:defRPr sz="2352" b="1">
                <a:solidFill>
                  <a:srgbClr val="FFFF99"/>
                </a:solidFill>
                <a:latin typeface="Eras Demi ITC"/>
                <a:ea typeface="Eras Demi ITC"/>
                <a:cs typeface="Eras Demi ITC"/>
                <a:sym typeface="Eras Demi ITC"/>
              </a:defRPr>
            </a:pPr>
            <a:r>
              <a:rPr dirty="0"/>
              <a:t>Beginning in Isaiah 40:1, the oracles implicitly assume that the exile has occurred and is now nearly over. / </a:t>
            </a:r>
            <a:r>
              <a:rPr dirty="0">
                <a:solidFill>
                  <a:srgbClr val="FFC000"/>
                </a:solidFill>
              </a:rPr>
              <a:t>A </a:t>
            </a:r>
            <a:r>
              <a:rPr dirty="0" err="1">
                <a:solidFill>
                  <a:srgbClr val="FFC000"/>
                </a:solidFill>
              </a:rPr>
              <a:t>partir</a:t>
            </a:r>
            <a:r>
              <a:rPr dirty="0">
                <a:solidFill>
                  <a:srgbClr val="FFC000"/>
                </a:solidFill>
              </a:rPr>
              <a:t> de </a:t>
            </a:r>
            <a:r>
              <a:rPr dirty="0" err="1">
                <a:solidFill>
                  <a:srgbClr val="FFC000"/>
                </a:solidFill>
              </a:rPr>
              <a:t>Isaías</a:t>
            </a:r>
            <a:r>
              <a:rPr dirty="0">
                <a:solidFill>
                  <a:srgbClr val="FFC000"/>
                </a:solidFill>
              </a:rPr>
              <a:t> 40:1, </a:t>
            </a:r>
            <a:r>
              <a:rPr dirty="0" err="1">
                <a:solidFill>
                  <a:srgbClr val="FFC000"/>
                </a:solidFill>
              </a:rPr>
              <a:t>los</a:t>
            </a:r>
            <a:r>
              <a:rPr dirty="0">
                <a:solidFill>
                  <a:srgbClr val="FFC000"/>
                </a:solidFill>
              </a:rPr>
              <a:t> </a:t>
            </a:r>
            <a:r>
              <a:rPr dirty="0" err="1">
                <a:solidFill>
                  <a:srgbClr val="FFC000"/>
                </a:solidFill>
              </a:rPr>
              <a:t>oráculos</a:t>
            </a:r>
            <a:r>
              <a:rPr dirty="0">
                <a:solidFill>
                  <a:srgbClr val="FFC000"/>
                </a:solidFill>
              </a:rPr>
              <a:t> </a:t>
            </a:r>
            <a:r>
              <a:rPr dirty="0" err="1">
                <a:solidFill>
                  <a:srgbClr val="FFC000"/>
                </a:solidFill>
              </a:rPr>
              <a:t>asumen</a:t>
            </a:r>
            <a:r>
              <a:rPr dirty="0">
                <a:solidFill>
                  <a:srgbClr val="FFC000"/>
                </a:solidFill>
              </a:rPr>
              <a:t> </a:t>
            </a:r>
            <a:r>
              <a:rPr dirty="0" err="1">
                <a:solidFill>
                  <a:srgbClr val="FFC000"/>
                </a:solidFill>
              </a:rPr>
              <a:t>implícitamente</a:t>
            </a:r>
            <a:r>
              <a:rPr dirty="0">
                <a:solidFill>
                  <a:srgbClr val="FFC000"/>
                </a:solidFill>
              </a:rPr>
              <a:t> que </a:t>
            </a:r>
            <a:r>
              <a:rPr dirty="0" err="1">
                <a:solidFill>
                  <a:srgbClr val="FFC000"/>
                </a:solidFill>
              </a:rPr>
              <a:t>el</a:t>
            </a:r>
            <a:r>
              <a:rPr dirty="0">
                <a:solidFill>
                  <a:srgbClr val="FFC000"/>
                </a:solidFill>
              </a:rPr>
              <a:t> </a:t>
            </a:r>
            <a:r>
              <a:rPr dirty="0" err="1">
                <a:solidFill>
                  <a:srgbClr val="FFC000"/>
                </a:solidFill>
              </a:rPr>
              <a:t>exilio</a:t>
            </a:r>
            <a:r>
              <a:rPr dirty="0">
                <a:solidFill>
                  <a:srgbClr val="FFC000"/>
                </a:solidFill>
              </a:rPr>
              <a:t> ha </a:t>
            </a:r>
            <a:r>
              <a:rPr dirty="0" err="1">
                <a:solidFill>
                  <a:srgbClr val="FFC000"/>
                </a:solidFill>
              </a:rPr>
              <a:t>ocurrido</a:t>
            </a:r>
            <a:r>
              <a:rPr dirty="0">
                <a:solidFill>
                  <a:srgbClr val="FFC000"/>
                </a:solidFill>
              </a:rPr>
              <a:t> y </a:t>
            </a:r>
            <a:r>
              <a:rPr dirty="0" err="1">
                <a:solidFill>
                  <a:srgbClr val="FFC000"/>
                </a:solidFill>
              </a:rPr>
              <a:t>ahora</a:t>
            </a:r>
            <a:r>
              <a:rPr dirty="0">
                <a:solidFill>
                  <a:srgbClr val="FFC000"/>
                </a:solidFill>
              </a:rPr>
              <a:t> </a:t>
            </a:r>
            <a:r>
              <a:rPr dirty="0" err="1">
                <a:solidFill>
                  <a:srgbClr val="FFC000"/>
                </a:solidFill>
              </a:rPr>
              <a:t>está</a:t>
            </a:r>
            <a:r>
              <a:rPr dirty="0">
                <a:solidFill>
                  <a:srgbClr val="FFC000"/>
                </a:solidFill>
              </a:rPr>
              <a:t> a punto de </a:t>
            </a:r>
            <a:r>
              <a:rPr dirty="0" err="1">
                <a:solidFill>
                  <a:srgbClr val="FFC000"/>
                </a:solidFill>
              </a:rPr>
              <a:t>terminar</a:t>
            </a:r>
            <a:r>
              <a:rPr dirty="0">
                <a:solidFill>
                  <a:srgbClr val="FFC000"/>
                </a:solidFill>
              </a:rPr>
              <a:t>.</a:t>
            </a:r>
          </a:p>
          <a:p>
            <a:pPr marL="402939" indent="-336042" defTabSz="896111">
              <a:lnSpc>
                <a:spcPct val="90000"/>
              </a:lnSpc>
              <a:spcBef>
                <a:spcPts val="600"/>
              </a:spcBef>
              <a:defRPr sz="1960" i="1">
                <a:latin typeface="Arial Narrow"/>
                <a:ea typeface="Arial Narrow"/>
                <a:cs typeface="Arial Narrow"/>
                <a:sym typeface="Arial Narrow"/>
              </a:defRPr>
            </a:pPr>
            <a:r>
              <a:rPr dirty="0"/>
              <a:t>In chapters 1-39 the enemy is clearly Assyria, while Jerusalem and Judah are still surviving politically and the kings of David’s family still reign. / </a:t>
            </a:r>
            <a:r>
              <a:rPr dirty="0">
                <a:solidFill>
                  <a:srgbClr val="FFC000"/>
                </a:solidFill>
              </a:rPr>
              <a:t>En </a:t>
            </a:r>
            <a:r>
              <a:rPr dirty="0" err="1">
                <a:solidFill>
                  <a:srgbClr val="FFC000"/>
                </a:solidFill>
              </a:rPr>
              <a:t>los</a:t>
            </a:r>
            <a:r>
              <a:rPr dirty="0">
                <a:solidFill>
                  <a:srgbClr val="FFC000"/>
                </a:solidFill>
              </a:rPr>
              <a:t> </a:t>
            </a:r>
            <a:r>
              <a:rPr dirty="0" err="1">
                <a:solidFill>
                  <a:srgbClr val="FFC000"/>
                </a:solidFill>
              </a:rPr>
              <a:t>capítulos</a:t>
            </a:r>
            <a:r>
              <a:rPr dirty="0">
                <a:solidFill>
                  <a:srgbClr val="FFC000"/>
                </a:solidFill>
              </a:rPr>
              <a:t> 1-39, </a:t>
            </a:r>
            <a:r>
              <a:rPr dirty="0" err="1">
                <a:solidFill>
                  <a:srgbClr val="FFC000"/>
                </a:solidFill>
              </a:rPr>
              <a:t>el</a:t>
            </a:r>
            <a:r>
              <a:rPr dirty="0">
                <a:solidFill>
                  <a:srgbClr val="FFC000"/>
                </a:solidFill>
              </a:rPr>
              <a:t> </a:t>
            </a:r>
            <a:r>
              <a:rPr dirty="0" err="1">
                <a:solidFill>
                  <a:srgbClr val="FFC000"/>
                </a:solidFill>
              </a:rPr>
              <a:t>enemigo</a:t>
            </a:r>
            <a:r>
              <a:rPr dirty="0">
                <a:solidFill>
                  <a:srgbClr val="FFC000"/>
                </a:solidFill>
              </a:rPr>
              <a:t> es </a:t>
            </a:r>
            <a:r>
              <a:rPr dirty="0" err="1">
                <a:solidFill>
                  <a:srgbClr val="FFC000"/>
                </a:solidFill>
              </a:rPr>
              <a:t>claramente</a:t>
            </a:r>
            <a:r>
              <a:rPr dirty="0">
                <a:solidFill>
                  <a:srgbClr val="FFC000"/>
                </a:solidFill>
              </a:rPr>
              <a:t> </a:t>
            </a:r>
            <a:r>
              <a:rPr dirty="0" err="1">
                <a:solidFill>
                  <a:srgbClr val="FFC000"/>
                </a:solidFill>
              </a:rPr>
              <a:t>Asiria</a:t>
            </a:r>
            <a:r>
              <a:rPr dirty="0">
                <a:solidFill>
                  <a:srgbClr val="FFC000"/>
                </a:solidFill>
              </a:rPr>
              <a:t>, </a:t>
            </a:r>
            <a:r>
              <a:rPr dirty="0" err="1">
                <a:solidFill>
                  <a:srgbClr val="FFC000"/>
                </a:solidFill>
              </a:rPr>
              <a:t>mientras</a:t>
            </a:r>
            <a:r>
              <a:rPr dirty="0">
                <a:solidFill>
                  <a:srgbClr val="FFC000"/>
                </a:solidFill>
              </a:rPr>
              <a:t> que </a:t>
            </a:r>
            <a:r>
              <a:rPr dirty="0" err="1">
                <a:solidFill>
                  <a:srgbClr val="FFC000"/>
                </a:solidFill>
              </a:rPr>
              <a:t>Jerusalén</a:t>
            </a:r>
            <a:r>
              <a:rPr dirty="0">
                <a:solidFill>
                  <a:srgbClr val="FFC000"/>
                </a:solidFill>
              </a:rPr>
              <a:t> y </a:t>
            </a:r>
            <a:r>
              <a:rPr dirty="0" err="1">
                <a:solidFill>
                  <a:srgbClr val="FFC000"/>
                </a:solidFill>
              </a:rPr>
              <a:t>Judá</a:t>
            </a:r>
            <a:r>
              <a:rPr dirty="0">
                <a:solidFill>
                  <a:srgbClr val="FFC000"/>
                </a:solidFill>
              </a:rPr>
              <a:t> </a:t>
            </a:r>
            <a:r>
              <a:rPr dirty="0" err="1">
                <a:solidFill>
                  <a:srgbClr val="FFC000"/>
                </a:solidFill>
              </a:rPr>
              <a:t>todavía</a:t>
            </a:r>
            <a:r>
              <a:rPr dirty="0">
                <a:solidFill>
                  <a:srgbClr val="FFC000"/>
                </a:solidFill>
              </a:rPr>
              <a:t> </a:t>
            </a:r>
            <a:r>
              <a:rPr dirty="0" err="1">
                <a:solidFill>
                  <a:srgbClr val="FFC000"/>
                </a:solidFill>
              </a:rPr>
              <a:t>sobreviven</a:t>
            </a:r>
            <a:r>
              <a:rPr dirty="0">
                <a:solidFill>
                  <a:srgbClr val="FFC000"/>
                </a:solidFill>
              </a:rPr>
              <a:t> </a:t>
            </a:r>
            <a:r>
              <a:rPr dirty="0" err="1">
                <a:solidFill>
                  <a:srgbClr val="FFC000"/>
                </a:solidFill>
              </a:rPr>
              <a:t>políticamente</a:t>
            </a:r>
            <a:r>
              <a:rPr dirty="0">
                <a:solidFill>
                  <a:srgbClr val="FFC000"/>
                </a:solidFill>
              </a:rPr>
              <a:t> y </a:t>
            </a:r>
            <a:r>
              <a:rPr dirty="0" err="1">
                <a:solidFill>
                  <a:srgbClr val="FFC000"/>
                </a:solidFill>
              </a:rPr>
              <a:t>los</a:t>
            </a:r>
            <a:r>
              <a:rPr dirty="0">
                <a:solidFill>
                  <a:srgbClr val="FFC000"/>
                </a:solidFill>
              </a:rPr>
              <a:t> </a:t>
            </a:r>
            <a:r>
              <a:rPr dirty="0" err="1">
                <a:solidFill>
                  <a:srgbClr val="FFC000"/>
                </a:solidFill>
              </a:rPr>
              <a:t>reyes</a:t>
            </a:r>
            <a:r>
              <a:rPr dirty="0">
                <a:solidFill>
                  <a:srgbClr val="FFC000"/>
                </a:solidFill>
              </a:rPr>
              <a:t> de la </a:t>
            </a:r>
            <a:r>
              <a:rPr dirty="0" err="1">
                <a:solidFill>
                  <a:srgbClr val="FFC000"/>
                </a:solidFill>
              </a:rPr>
              <a:t>familia</a:t>
            </a:r>
            <a:r>
              <a:rPr dirty="0">
                <a:solidFill>
                  <a:srgbClr val="FFC000"/>
                </a:solidFill>
              </a:rPr>
              <a:t> de David </a:t>
            </a:r>
            <a:r>
              <a:rPr dirty="0" err="1">
                <a:solidFill>
                  <a:srgbClr val="FFC000"/>
                </a:solidFill>
              </a:rPr>
              <a:t>todavía</a:t>
            </a:r>
            <a:r>
              <a:rPr dirty="0">
                <a:solidFill>
                  <a:srgbClr val="FFC000"/>
                </a:solidFill>
              </a:rPr>
              <a:t> </a:t>
            </a:r>
            <a:r>
              <a:rPr dirty="0" err="1">
                <a:solidFill>
                  <a:srgbClr val="FFC000"/>
                </a:solidFill>
              </a:rPr>
              <a:t>reinan</a:t>
            </a:r>
            <a:r>
              <a:rPr dirty="0">
                <a:solidFill>
                  <a:srgbClr val="FFC000"/>
                </a:solidFill>
              </a:rPr>
              <a:t>.</a:t>
            </a:r>
          </a:p>
          <a:p>
            <a:pPr marL="402939" indent="-336042" defTabSz="896111">
              <a:lnSpc>
                <a:spcPct val="90000"/>
              </a:lnSpc>
              <a:spcBef>
                <a:spcPts val="600"/>
              </a:spcBef>
              <a:defRPr sz="1960" i="1">
                <a:latin typeface="Arial Narrow"/>
                <a:ea typeface="Arial Narrow"/>
                <a:cs typeface="Arial Narrow"/>
                <a:sym typeface="Arial Narrow"/>
              </a:defRPr>
            </a:pPr>
            <a:r>
              <a:rPr dirty="0"/>
              <a:t>In chapters 40 and following, Jerusalem is in ruins (40:1-2; 44:26-28; 49:14-23; 64:10). The temple has been destroyed (63:18; 64:11). The only references to David now seem to be in the distant future (55:3-5). / </a:t>
            </a:r>
            <a:r>
              <a:rPr dirty="0">
                <a:solidFill>
                  <a:srgbClr val="FFC000"/>
                </a:solidFill>
              </a:rPr>
              <a:t>En </a:t>
            </a:r>
            <a:r>
              <a:rPr dirty="0" err="1">
                <a:solidFill>
                  <a:srgbClr val="FFC000"/>
                </a:solidFill>
              </a:rPr>
              <a:t>los</a:t>
            </a:r>
            <a:r>
              <a:rPr dirty="0">
                <a:solidFill>
                  <a:srgbClr val="FFC000"/>
                </a:solidFill>
              </a:rPr>
              <a:t> </a:t>
            </a:r>
            <a:r>
              <a:rPr dirty="0" err="1">
                <a:solidFill>
                  <a:srgbClr val="FFC000"/>
                </a:solidFill>
              </a:rPr>
              <a:t>capítulos</a:t>
            </a:r>
            <a:r>
              <a:rPr dirty="0">
                <a:solidFill>
                  <a:srgbClr val="FFC000"/>
                </a:solidFill>
              </a:rPr>
              <a:t> 40 y </a:t>
            </a:r>
            <a:r>
              <a:rPr dirty="0" err="1">
                <a:solidFill>
                  <a:srgbClr val="FFC000"/>
                </a:solidFill>
              </a:rPr>
              <a:t>siguientes</a:t>
            </a:r>
            <a:r>
              <a:rPr dirty="0">
                <a:solidFill>
                  <a:srgbClr val="FFC000"/>
                </a:solidFill>
              </a:rPr>
              <a:t>, </a:t>
            </a:r>
            <a:r>
              <a:rPr dirty="0" err="1">
                <a:solidFill>
                  <a:srgbClr val="FFC000"/>
                </a:solidFill>
              </a:rPr>
              <a:t>Jerusalén</a:t>
            </a:r>
            <a:r>
              <a:rPr dirty="0">
                <a:solidFill>
                  <a:srgbClr val="FFC000"/>
                </a:solidFill>
              </a:rPr>
              <a:t> </a:t>
            </a:r>
            <a:r>
              <a:rPr dirty="0" err="1">
                <a:solidFill>
                  <a:srgbClr val="FFC000"/>
                </a:solidFill>
              </a:rPr>
              <a:t>está</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ruinas</a:t>
            </a:r>
            <a:r>
              <a:rPr dirty="0">
                <a:solidFill>
                  <a:srgbClr val="FFC000"/>
                </a:solidFill>
              </a:rPr>
              <a:t> (40:1-2; 44:26-28; 49:14-23; 64:10). El </a:t>
            </a:r>
            <a:r>
              <a:rPr dirty="0" err="1">
                <a:solidFill>
                  <a:srgbClr val="FFC000"/>
                </a:solidFill>
              </a:rPr>
              <a:t>templo</a:t>
            </a:r>
            <a:r>
              <a:rPr dirty="0">
                <a:solidFill>
                  <a:srgbClr val="FFC000"/>
                </a:solidFill>
              </a:rPr>
              <a:t> ha </a:t>
            </a:r>
            <a:r>
              <a:rPr dirty="0" err="1">
                <a:solidFill>
                  <a:srgbClr val="FFC000"/>
                </a:solidFill>
              </a:rPr>
              <a:t>sido</a:t>
            </a:r>
            <a:r>
              <a:rPr dirty="0">
                <a:solidFill>
                  <a:srgbClr val="FFC000"/>
                </a:solidFill>
              </a:rPr>
              <a:t> </a:t>
            </a:r>
            <a:r>
              <a:rPr dirty="0" err="1">
                <a:solidFill>
                  <a:srgbClr val="FFC000"/>
                </a:solidFill>
              </a:rPr>
              <a:t>destruido</a:t>
            </a:r>
            <a:r>
              <a:rPr dirty="0">
                <a:solidFill>
                  <a:srgbClr val="FFC000"/>
                </a:solidFill>
              </a:rPr>
              <a:t> (63:18; 64:11). Las </a:t>
            </a:r>
            <a:r>
              <a:rPr dirty="0" err="1">
                <a:solidFill>
                  <a:srgbClr val="FFC000"/>
                </a:solidFill>
              </a:rPr>
              <a:t>únicas</a:t>
            </a:r>
            <a:r>
              <a:rPr dirty="0">
                <a:solidFill>
                  <a:srgbClr val="FFC000"/>
                </a:solidFill>
              </a:rPr>
              <a:t> </a:t>
            </a:r>
            <a:r>
              <a:rPr dirty="0" err="1">
                <a:solidFill>
                  <a:srgbClr val="FFC000"/>
                </a:solidFill>
              </a:rPr>
              <a:t>referencias</a:t>
            </a:r>
            <a:r>
              <a:rPr dirty="0">
                <a:solidFill>
                  <a:srgbClr val="FFC000"/>
                </a:solidFill>
              </a:rPr>
              <a:t> a David </a:t>
            </a:r>
            <a:r>
              <a:rPr dirty="0" err="1">
                <a:solidFill>
                  <a:srgbClr val="FFC000"/>
                </a:solidFill>
              </a:rPr>
              <a:t>ahora</a:t>
            </a:r>
            <a:r>
              <a:rPr dirty="0">
                <a:solidFill>
                  <a:srgbClr val="FFC000"/>
                </a:solidFill>
              </a:rPr>
              <a:t> </a:t>
            </a:r>
            <a:r>
              <a:rPr dirty="0" err="1">
                <a:solidFill>
                  <a:srgbClr val="FFC000"/>
                </a:solidFill>
              </a:rPr>
              <a:t>parecen</a:t>
            </a:r>
            <a:r>
              <a:rPr dirty="0">
                <a:solidFill>
                  <a:srgbClr val="FFC000"/>
                </a:solidFill>
              </a:rPr>
              <a:t> </a:t>
            </a:r>
            <a:r>
              <a:rPr dirty="0" err="1">
                <a:solidFill>
                  <a:srgbClr val="FFC000"/>
                </a:solidFill>
              </a:rPr>
              <a:t>estar</a:t>
            </a:r>
            <a:r>
              <a:rPr dirty="0">
                <a:solidFill>
                  <a:srgbClr val="FFC000"/>
                </a:solidFill>
              </a:rPr>
              <a:t> </a:t>
            </a:r>
            <a:r>
              <a:rPr dirty="0" err="1">
                <a:solidFill>
                  <a:srgbClr val="FFC000"/>
                </a:solidFill>
              </a:rPr>
              <a:t>en</a:t>
            </a:r>
            <a:r>
              <a:rPr dirty="0">
                <a:solidFill>
                  <a:srgbClr val="FFC000"/>
                </a:solidFill>
              </a:rPr>
              <a:t> un </a:t>
            </a:r>
            <a:r>
              <a:rPr dirty="0" err="1">
                <a:solidFill>
                  <a:srgbClr val="FFC000"/>
                </a:solidFill>
              </a:rPr>
              <a:t>futuro</a:t>
            </a:r>
            <a:r>
              <a:rPr dirty="0">
                <a:solidFill>
                  <a:srgbClr val="FFC000"/>
                </a:solidFill>
              </a:rPr>
              <a:t> </a:t>
            </a:r>
            <a:r>
              <a:rPr dirty="0" err="1">
                <a:solidFill>
                  <a:srgbClr val="FFC000"/>
                </a:solidFill>
              </a:rPr>
              <a:t>lejano</a:t>
            </a:r>
            <a:r>
              <a:rPr dirty="0">
                <a:solidFill>
                  <a:srgbClr val="FFC000"/>
                </a:solidFill>
              </a:rPr>
              <a:t> (55:3-5).</a:t>
            </a:r>
          </a:p>
          <a:p>
            <a:pPr marL="402939" indent="-336042" defTabSz="896111">
              <a:lnSpc>
                <a:spcPct val="90000"/>
              </a:lnSpc>
              <a:spcBef>
                <a:spcPts val="600"/>
              </a:spcBef>
              <a:defRPr sz="1960" i="1">
                <a:latin typeface="Arial Narrow"/>
                <a:ea typeface="Arial Narrow"/>
                <a:cs typeface="Arial Narrow"/>
                <a:sym typeface="Arial Narrow"/>
              </a:defRPr>
            </a:pPr>
            <a:r>
              <a:rPr dirty="0"/>
              <a:t>Some oracles seem to be direct responses to statements and complaints by the exiles themselves (40:27; 45:9-13; 49:14). / </a:t>
            </a:r>
            <a:r>
              <a:rPr dirty="0" err="1">
                <a:solidFill>
                  <a:srgbClr val="FFC000"/>
                </a:solidFill>
              </a:rPr>
              <a:t>Algunos</a:t>
            </a:r>
            <a:r>
              <a:rPr dirty="0">
                <a:solidFill>
                  <a:srgbClr val="FFC000"/>
                </a:solidFill>
              </a:rPr>
              <a:t> </a:t>
            </a:r>
            <a:r>
              <a:rPr dirty="0" err="1">
                <a:solidFill>
                  <a:srgbClr val="FFC000"/>
                </a:solidFill>
              </a:rPr>
              <a:t>oráculos</a:t>
            </a:r>
            <a:r>
              <a:rPr dirty="0">
                <a:solidFill>
                  <a:srgbClr val="FFC000"/>
                </a:solidFill>
              </a:rPr>
              <a:t> </a:t>
            </a:r>
            <a:r>
              <a:rPr dirty="0" err="1">
                <a:solidFill>
                  <a:srgbClr val="FFC000"/>
                </a:solidFill>
              </a:rPr>
              <a:t>parecen</a:t>
            </a:r>
            <a:r>
              <a:rPr dirty="0">
                <a:solidFill>
                  <a:srgbClr val="FFC000"/>
                </a:solidFill>
              </a:rPr>
              <a:t> ser </a:t>
            </a:r>
            <a:r>
              <a:rPr dirty="0" err="1">
                <a:solidFill>
                  <a:srgbClr val="FFC000"/>
                </a:solidFill>
              </a:rPr>
              <a:t>respuestas</a:t>
            </a:r>
            <a:r>
              <a:rPr dirty="0">
                <a:solidFill>
                  <a:srgbClr val="FFC000"/>
                </a:solidFill>
              </a:rPr>
              <a:t> </a:t>
            </a:r>
            <a:r>
              <a:rPr dirty="0" err="1">
                <a:solidFill>
                  <a:srgbClr val="FFC000"/>
                </a:solidFill>
              </a:rPr>
              <a:t>directas</a:t>
            </a:r>
            <a:r>
              <a:rPr dirty="0">
                <a:solidFill>
                  <a:srgbClr val="FFC000"/>
                </a:solidFill>
              </a:rPr>
              <a:t> a las </a:t>
            </a:r>
            <a:r>
              <a:rPr dirty="0" err="1">
                <a:solidFill>
                  <a:srgbClr val="FFC000"/>
                </a:solidFill>
              </a:rPr>
              <a:t>declaraciones</a:t>
            </a:r>
            <a:r>
              <a:rPr dirty="0">
                <a:solidFill>
                  <a:srgbClr val="FFC000"/>
                </a:solidFill>
              </a:rPr>
              <a:t> y </a:t>
            </a:r>
            <a:r>
              <a:rPr dirty="0" err="1">
                <a:solidFill>
                  <a:srgbClr val="FFC000"/>
                </a:solidFill>
              </a:rPr>
              <a:t>quejas</a:t>
            </a:r>
            <a:r>
              <a:rPr dirty="0">
                <a:solidFill>
                  <a:srgbClr val="FFC000"/>
                </a:solidFill>
              </a:rPr>
              <a:t> de </a:t>
            </a:r>
            <a:r>
              <a:rPr dirty="0" err="1">
                <a:solidFill>
                  <a:srgbClr val="FFC000"/>
                </a:solidFill>
              </a:rPr>
              <a:t>los</a:t>
            </a:r>
            <a:r>
              <a:rPr dirty="0">
                <a:solidFill>
                  <a:srgbClr val="FFC000"/>
                </a:solidFill>
              </a:rPr>
              <a:t> </a:t>
            </a:r>
            <a:r>
              <a:rPr dirty="0" err="1">
                <a:solidFill>
                  <a:srgbClr val="FFC000"/>
                </a:solidFill>
              </a:rPr>
              <a:t>propios</a:t>
            </a:r>
            <a:r>
              <a:rPr dirty="0">
                <a:solidFill>
                  <a:srgbClr val="FFC000"/>
                </a:solidFill>
              </a:rPr>
              <a:t> </a:t>
            </a:r>
            <a:r>
              <a:rPr dirty="0" err="1">
                <a:solidFill>
                  <a:srgbClr val="FFC000"/>
                </a:solidFill>
              </a:rPr>
              <a:t>exiliados</a:t>
            </a:r>
            <a:r>
              <a:rPr dirty="0">
                <a:solidFill>
                  <a:srgbClr val="FFC000"/>
                </a:solidFill>
              </a:rPr>
              <a:t> (40:27; 45:9-13; 49:14).</a:t>
            </a:r>
          </a:p>
          <a:p>
            <a:pPr marL="402939" indent="-336042" defTabSz="896111">
              <a:lnSpc>
                <a:spcPct val="90000"/>
              </a:lnSpc>
              <a:spcBef>
                <a:spcPts val="600"/>
              </a:spcBef>
              <a:defRPr sz="1960" i="1">
                <a:latin typeface="Arial Narrow"/>
                <a:ea typeface="Arial Narrow"/>
                <a:cs typeface="Arial Narrow"/>
                <a:sym typeface="Arial Narrow"/>
              </a:defRPr>
            </a:pPr>
            <a:r>
              <a:rPr dirty="0"/>
              <a:t>A third world power, Persia, is anticipated. It’s leader is already identifiable as Cyrus, the Great (44:28; 45:1, 13). / </a:t>
            </a:r>
            <a:r>
              <a:rPr dirty="0">
                <a:solidFill>
                  <a:srgbClr val="FFC000"/>
                </a:solidFill>
              </a:rPr>
              <a:t>Se </a:t>
            </a:r>
            <a:r>
              <a:rPr dirty="0" err="1">
                <a:solidFill>
                  <a:srgbClr val="FFC000"/>
                </a:solidFill>
              </a:rPr>
              <a:t>prevé</a:t>
            </a:r>
            <a:r>
              <a:rPr dirty="0">
                <a:solidFill>
                  <a:srgbClr val="FFC000"/>
                </a:solidFill>
              </a:rPr>
              <a:t> </a:t>
            </a:r>
            <a:r>
              <a:rPr dirty="0" err="1">
                <a:solidFill>
                  <a:srgbClr val="FFC000"/>
                </a:solidFill>
              </a:rPr>
              <a:t>una</a:t>
            </a:r>
            <a:r>
              <a:rPr dirty="0">
                <a:solidFill>
                  <a:srgbClr val="FFC000"/>
                </a:solidFill>
              </a:rPr>
              <a:t> </a:t>
            </a:r>
            <a:r>
              <a:rPr dirty="0" err="1">
                <a:solidFill>
                  <a:srgbClr val="FFC000"/>
                </a:solidFill>
              </a:rPr>
              <a:t>tercera</a:t>
            </a:r>
            <a:r>
              <a:rPr dirty="0">
                <a:solidFill>
                  <a:srgbClr val="FFC000"/>
                </a:solidFill>
              </a:rPr>
              <a:t> </a:t>
            </a:r>
            <a:r>
              <a:rPr dirty="0" err="1">
                <a:solidFill>
                  <a:srgbClr val="FFC000"/>
                </a:solidFill>
              </a:rPr>
              <a:t>potencia</a:t>
            </a:r>
            <a:r>
              <a:rPr dirty="0">
                <a:solidFill>
                  <a:srgbClr val="FFC000"/>
                </a:solidFill>
              </a:rPr>
              <a:t> </a:t>
            </a:r>
            <a:r>
              <a:rPr dirty="0" err="1">
                <a:solidFill>
                  <a:srgbClr val="FFC000"/>
                </a:solidFill>
              </a:rPr>
              <a:t>mundial</a:t>
            </a:r>
            <a:r>
              <a:rPr dirty="0">
                <a:solidFill>
                  <a:srgbClr val="FFC000"/>
                </a:solidFill>
              </a:rPr>
              <a:t>, Persia. Su </a:t>
            </a:r>
            <a:r>
              <a:rPr dirty="0" err="1">
                <a:solidFill>
                  <a:srgbClr val="FFC000"/>
                </a:solidFill>
              </a:rPr>
              <a:t>líder</a:t>
            </a:r>
            <a:r>
              <a:rPr dirty="0">
                <a:solidFill>
                  <a:srgbClr val="FFC000"/>
                </a:solidFill>
              </a:rPr>
              <a:t> </a:t>
            </a:r>
            <a:r>
              <a:rPr dirty="0" err="1">
                <a:solidFill>
                  <a:srgbClr val="FFC000"/>
                </a:solidFill>
              </a:rPr>
              <a:t>ya</a:t>
            </a:r>
            <a:r>
              <a:rPr dirty="0">
                <a:solidFill>
                  <a:srgbClr val="FFC000"/>
                </a:solidFill>
              </a:rPr>
              <a:t> es </a:t>
            </a:r>
            <a:r>
              <a:rPr dirty="0" err="1">
                <a:solidFill>
                  <a:srgbClr val="FFC000"/>
                </a:solidFill>
              </a:rPr>
              <a:t>identificable</a:t>
            </a:r>
            <a:r>
              <a:rPr dirty="0">
                <a:solidFill>
                  <a:srgbClr val="FFC000"/>
                </a:solidFill>
              </a:rPr>
              <a:t> </a:t>
            </a:r>
            <a:r>
              <a:rPr dirty="0" err="1">
                <a:solidFill>
                  <a:srgbClr val="FFC000"/>
                </a:solidFill>
              </a:rPr>
              <a:t>como</a:t>
            </a:r>
            <a:r>
              <a:rPr dirty="0">
                <a:solidFill>
                  <a:srgbClr val="FFC000"/>
                </a:solidFill>
              </a:rPr>
              <a:t> Ciro </a:t>
            </a:r>
            <a:r>
              <a:rPr dirty="0" err="1">
                <a:solidFill>
                  <a:srgbClr val="FFC000"/>
                </a:solidFill>
              </a:rPr>
              <a:t>el</a:t>
            </a:r>
            <a:r>
              <a:rPr dirty="0">
                <a:solidFill>
                  <a:srgbClr val="FFC000"/>
                </a:solidFill>
              </a:rPr>
              <a:t> Grande (44:28; 45:1, 13).</a:t>
            </a:r>
          </a:p>
        </p:txBody>
      </p:sp>
      <p:sp>
        <p:nvSpPr>
          <p:cNvPr id="3208" name="Text Box 4"/>
          <p:cNvSpPr txBox="1"/>
          <p:nvPr/>
        </p:nvSpPr>
        <p:spPr>
          <a:xfrm>
            <a:off x="355600" y="5622925"/>
            <a:ext cx="11430000" cy="954107"/>
          </a:xfrm>
          <a:prstGeom prst="rect">
            <a:avLst/>
          </a:prstGeom>
          <a:solidFill>
            <a:srgbClr val="92004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900"/>
              </a:spcBef>
              <a:defRPr sz="2300">
                <a:solidFill>
                  <a:srgbClr val="FFFF99"/>
                </a:solidFill>
                <a:latin typeface="Agency FB"/>
                <a:ea typeface="Agency FB"/>
                <a:cs typeface="Agency FB"/>
                <a:sym typeface="Agency FB"/>
              </a:defRPr>
            </a:lvl1pPr>
          </a:lstStyle>
          <a:p>
            <a:r>
              <a:rPr sz="2800" dirty="0"/>
              <a:t>Hence, the exile is not something that is going to happen; it is something that has already happened. / </a:t>
            </a:r>
            <a:r>
              <a:rPr sz="2800" dirty="0">
                <a:solidFill>
                  <a:srgbClr val="FFC000"/>
                </a:solidFill>
              </a:rPr>
              <a:t>Por lo tanto, </a:t>
            </a:r>
            <a:r>
              <a:rPr sz="2800" dirty="0" err="1">
                <a:solidFill>
                  <a:srgbClr val="FFC000"/>
                </a:solidFill>
              </a:rPr>
              <a:t>el</a:t>
            </a:r>
            <a:r>
              <a:rPr sz="2800" dirty="0">
                <a:solidFill>
                  <a:srgbClr val="FFC000"/>
                </a:solidFill>
              </a:rPr>
              <a:t> </a:t>
            </a:r>
            <a:r>
              <a:rPr sz="2800" dirty="0" err="1">
                <a:solidFill>
                  <a:srgbClr val="FFC000"/>
                </a:solidFill>
              </a:rPr>
              <a:t>exilio</a:t>
            </a:r>
            <a:r>
              <a:rPr sz="2800" dirty="0">
                <a:solidFill>
                  <a:srgbClr val="FFC000"/>
                </a:solidFill>
              </a:rPr>
              <a:t> no es algo que </a:t>
            </a:r>
            <a:r>
              <a:rPr sz="2800" dirty="0" err="1">
                <a:solidFill>
                  <a:srgbClr val="FFC000"/>
                </a:solidFill>
              </a:rPr>
              <a:t>vaya</a:t>
            </a:r>
            <a:r>
              <a:rPr sz="2800" dirty="0">
                <a:solidFill>
                  <a:srgbClr val="FFC000"/>
                </a:solidFill>
              </a:rPr>
              <a:t> a </a:t>
            </a:r>
            <a:r>
              <a:rPr sz="2800" dirty="0" err="1">
                <a:solidFill>
                  <a:srgbClr val="FFC000"/>
                </a:solidFill>
              </a:rPr>
              <a:t>suceder</a:t>
            </a:r>
            <a:r>
              <a:rPr sz="2800" dirty="0">
                <a:solidFill>
                  <a:srgbClr val="FFC000"/>
                </a:solidFill>
              </a:rPr>
              <a:t>; es algo que </a:t>
            </a:r>
            <a:r>
              <a:rPr sz="2800" dirty="0" err="1">
                <a:solidFill>
                  <a:srgbClr val="FFC000"/>
                </a:solidFill>
              </a:rPr>
              <a:t>ya</a:t>
            </a:r>
            <a:r>
              <a:rPr sz="2800" dirty="0">
                <a:solidFill>
                  <a:srgbClr val="FFC000"/>
                </a:solidFill>
              </a:rPr>
              <a:t> ha </a:t>
            </a:r>
            <a:r>
              <a:rPr sz="2800" dirty="0" err="1">
                <a:solidFill>
                  <a:srgbClr val="FFC000"/>
                </a:solidFill>
              </a:rPr>
              <a:t>sucedido</a:t>
            </a:r>
            <a:r>
              <a:rPr sz="2800" dirty="0">
                <a:solidFill>
                  <a:srgbClr val="FFC000"/>
                </a:solidFill>
              </a:rPr>
              <a:t>.</a:t>
            </a:r>
          </a:p>
        </p:txBody>
      </p:sp>
      <p:sp>
        <p:nvSpPr>
          <p:cNvPr id="3209" name="Slide Number Placeholder 1"/>
          <p:cNvSpPr txBox="1">
            <a:spLocks noGrp="1"/>
          </p:cNvSpPr>
          <p:nvPr>
            <p:ph type="sldNum" sz="quarter" idx="2"/>
          </p:nvPr>
        </p:nvSpPr>
        <p:spPr>
          <a:xfrm>
            <a:off x="11480800" y="6512560"/>
            <a:ext cx="324332"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118</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207">
                                            <p:bg/>
                                          </p:spTgt>
                                        </p:tgtEl>
                                        <p:attrNameLst>
                                          <p:attrName>style.visibility</p:attrName>
                                        </p:attrNameLst>
                                      </p:cBhvr>
                                      <p:to>
                                        <p:strVal val="visible"/>
                                      </p:to>
                                    </p:set>
                                    <p:anim calcmode="lin" valueType="num">
                                      <p:cBhvr>
                                        <p:cTn id="7" dur="500" fill="hold"/>
                                        <p:tgtEl>
                                          <p:spTgt spid="3207">
                                            <p:bg/>
                                          </p:spTgt>
                                        </p:tgtEl>
                                        <p:attrNameLst>
                                          <p:attrName>ppt_w</p:attrName>
                                        </p:attrNameLst>
                                      </p:cBhvr>
                                      <p:tavLst>
                                        <p:tav tm="0">
                                          <p:val>
                                            <p:fltVal val="0"/>
                                          </p:val>
                                        </p:tav>
                                        <p:tav tm="100000">
                                          <p:val>
                                            <p:strVal val="#ppt_w"/>
                                          </p:val>
                                        </p:tav>
                                      </p:tavLst>
                                    </p:anim>
                                    <p:anim calcmode="lin" valueType="num">
                                      <p:cBhvr>
                                        <p:cTn id="8" dur="500" fill="hold"/>
                                        <p:tgtEl>
                                          <p:spTgt spid="3207">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207">
                                            <p:txEl>
                                              <p:pRg st="0" end="0"/>
                                            </p:txEl>
                                          </p:spTgt>
                                        </p:tgtEl>
                                        <p:attrNameLst>
                                          <p:attrName>style.visibility</p:attrName>
                                        </p:attrNameLst>
                                      </p:cBhvr>
                                      <p:to>
                                        <p:strVal val="visible"/>
                                      </p:to>
                                    </p:set>
                                    <p:anim calcmode="lin" valueType="num">
                                      <p:cBhvr>
                                        <p:cTn id="11" dur="500" fill="hold"/>
                                        <p:tgtEl>
                                          <p:spTgt spid="3207">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20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3207">
                                            <p:txEl>
                                              <p:pRg st="1" end="1"/>
                                            </p:txEl>
                                          </p:spTgt>
                                        </p:tgtEl>
                                        <p:attrNameLst>
                                          <p:attrName>style.visibility</p:attrName>
                                        </p:attrNameLst>
                                      </p:cBhvr>
                                      <p:to>
                                        <p:strVal val="visible"/>
                                      </p:to>
                                    </p:set>
                                    <p:anim calcmode="lin" valueType="num">
                                      <p:cBhvr>
                                        <p:cTn id="17" dur="500" fill="hold"/>
                                        <p:tgtEl>
                                          <p:spTgt spid="3207">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20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3207">
                                            <p:txEl>
                                              <p:pRg st="2" end="2"/>
                                            </p:txEl>
                                          </p:spTgt>
                                        </p:tgtEl>
                                        <p:attrNameLst>
                                          <p:attrName>style.visibility</p:attrName>
                                        </p:attrNameLst>
                                      </p:cBhvr>
                                      <p:to>
                                        <p:strVal val="visible"/>
                                      </p:to>
                                    </p:set>
                                    <p:anim calcmode="lin" valueType="num">
                                      <p:cBhvr>
                                        <p:cTn id="23" dur="500" fill="hold"/>
                                        <p:tgtEl>
                                          <p:spTgt spid="3207">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320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3207">
                                            <p:txEl>
                                              <p:pRg st="3" end="3"/>
                                            </p:txEl>
                                          </p:spTgt>
                                        </p:tgtEl>
                                        <p:attrNameLst>
                                          <p:attrName>style.visibility</p:attrName>
                                        </p:attrNameLst>
                                      </p:cBhvr>
                                      <p:to>
                                        <p:strVal val="visible"/>
                                      </p:to>
                                    </p:set>
                                    <p:anim calcmode="lin" valueType="num">
                                      <p:cBhvr>
                                        <p:cTn id="29" dur="500" fill="hold"/>
                                        <p:tgtEl>
                                          <p:spTgt spid="3207">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3207">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1" nodeType="clickEffect">
                                  <p:stCondLst>
                                    <p:cond delay="0"/>
                                  </p:stCondLst>
                                  <p:iterate>
                                    <p:tmAbs val="0"/>
                                  </p:iterate>
                                  <p:childTnLst>
                                    <p:set>
                                      <p:cBhvr>
                                        <p:cTn id="34" fill="hold"/>
                                        <p:tgtEl>
                                          <p:spTgt spid="3207">
                                            <p:txEl>
                                              <p:pRg st="4" end="4"/>
                                            </p:txEl>
                                          </p:spTgt>
                                        </p:tgtEl>
                                        <p:attrNameLst>
                                          <p:attrName>style.visibility</p:attrName>
                                        </p:attrNameLst>
                                      </p:cBhvr>
                                      <p:to>
                                        <p:strVal val="visible"/>
                                      </p:to>
                                    </p:set>
                                    <p:anim calcmode="lin" valueType="num">
                                      <p:cBhvr>
                                        <p:cTn id="35" dur="500" fill="hold"/>
                                        <p:tgtEl>
                                          <p:spTgt spid="3207">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207">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fill="hold" grpId="2" nodeType="clickEffect">
                                  <p:stCondLst>
                                    <p:cond delay="0"/>
                                  </p:stCondLst>
                                  <p:iterate>
                                    <p:tmAbs val="0"/>
                                  </p:iterate>
                                  <p:childTnLst>
                                    <p:set>
                                      <p:cBhvr>
                                        <p:cTn id="40" fill="hold"/>
                                        <p:tgtEl>
                                          <p:spTgt spid="3208"/>
                                        </p:tgtEl>
                                        <p:attrNameLst>
                                          <p:attrName>style.visibility</p:attrName>
                                        </p:attrNameLst>
                                      </p:cBhvr>
                                      <p:to>
                                        <p:strVal val="visible"/>
                                      </p:to>
                                    </p:set>
                                    <p:animEffect transition="in" filter="fade">
                                      <p:cBhvr>
                                        <p:cTn id="41" dur="500"/>
                                        <p:tgtEl>
                                          <p:spTgt spid="3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7" grpId="1" build="p" animBg="1" advAuto="0"/>
      <p:bldP spid="3208" grpId="2" animBg="1" advAuto="0"/>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006666"/>
        </a:solidFill>
        <a:effectLst/>
      </p:bgPr>
    </p:bg>
    <p:spTree>
      <p:nvGrpSpPr>
        <p:cNvPr id="1" name=""/>
        <p:cNvGrpSpPr/>
        <p:nvPr/>
      </p:nvGrpSpPr>
      <p:grpSpPr>
        <a:xfrm>
          <a:off x="0" y="0"/>
          <a:ext cx="0" cy="0"/>
          <a:chOff x="0" y="0"/>
          <a:chExt cx="0" cy="0"/>
        </a:xfrm>
      </p:grpSpPr>
      <p:sp>
        <p:nvSpPr>
          <p:cNvPr id="3211" name="Rectangle 2"/>
          <p:cNvSpPr txBox="1">
            <a:spLocks noGrp="1"/>
          </p:cNvSpPr>
          <p:nvPr>
            <p:ph type="title"/>
          </p:nvPr>
        </p:nvSpPr>
        <p:spPr>
          <a:xfrm>
            <a:off x="1879881" y="235137"/>
            <a:ext cx="8229601" cy="868363"/>
          </a:xfrm>
          <a:prstGeom prst="rect">
            <a:avLst/>
          </a:prstGeom>
        </p:spPr>
        <p:txBody>
          <a:bodyPr/>
          <a:lstStyle>
            <a:lvl1pPr algn="ctr">
              <a:defRPr sz="3200">
                <a:solidFill>
                  <a:srgbClr val="00FFFF"/>
                </a:solidFill>
                <a:effectLst>
                  <a:outerShdw blurRad="38100" dist="38100" dir="2700000" rotWithShape="0">
                    <a:srgbClr val="000000"/>
                  </a:outerShdw>
                </a:effectLst>
                <a:latin typeface="Impact"/>
                <a:ea typeface="Impact"/>
                <a:cs typeface="Impact"/>
                <a:sym typeface="Impact"/>
              </a:defRPr>
            </a:lvl1pPr>
          </a:lstStyle>
          <a:p>
            <a:r>
              <a:rPr dirty="0">
                <a:solidFill>
                  <a:srgbClr val="FFFF00"/>
                </a:solidFill>
              </a:rPr>
              <a:t>The Comfort of God / </a:t>
            </a:r>
            <a:r>
              <a:rPr dirty="0">
                <a:solidFill>
                  <a:srgbClr val="FFC000"/>
                </a:solidFill>
              </a:rPr>
              <a:t>El Consuelo de Dios</a:t>
            </a:r>
          </a:p>
        </p:txBody>
      </p:sp>
      <p:sp>
        <p:nvSpPr>
          <p:cNvPr id="3212" name="Rectangle 3"/>
          <p:cNvSpPr txBox="1">
            <a:spLocks noGrp="1"/>
          </p:cNvSpPr>
          <p:nvPr>
            <p:ph type="body" idx="1"/>
          </p:nvPr>
        </p:nvSpPr>
        <p:spPr>
          <a:xfrm>
            <a:off x="457200" y="1202110"/>
            <a:ext cx="10896600" cy="5121276"/>
          </a:xfrm>
          <a:prstGeom prst="rect">
            <a:avLst/>
          </a:prstGeom>
        </p:spPr>
        <p:txBody>
          <a:bodyPr/>
          <a:lstStyle/>
          <a:p>
            <a:pPr>
              <a:buSzTx/>
              <a:buNone/>
              <a:defRPr sz="2400" b="1">
                <a:solidFill>
                  <a:srgbClr val="FFC000"/>
                </a:solidFill>
                <a:effectLst>
                  <a:outerShdw blurRad="38100" dist="38100" dir="2700000" rotWithShape="0">
                    <a:srgbClr val="000000"/>
                  </a:outerShdw>
                </a:effectLst>
              </a:defRPr>
            </a:pPr>
            <a:r>
              <a:rPr dirty="0">
                <a:solidFill>
                  <a:srgbClr val="FFFF00"/>
                </a:solidFill>
              </a:rPr>
              <a:t>This portion of Isaiah is appropriately called “the book of consolation,” since it commences with a message of comfort to the exiles in Babylon (40:1-2). </a:t>
            </a:r>
            <a:r>
              <a:rPr dirty="0"/>
              <a:t>/ Esta </a:t>
            </a:r>
            <a:r>
              <a:rPr dirty="0" err="1"/>
              <a:t>parte</a:t>
            </a:r>
            <a:r>
              <a:rPr dirty="0"/>
              <a:t> de </a:t>
            </a:r>
            <a:r>
              <a:rPr dirty="0" err="1"/>
              <a:t>Isaías</a:t>
            </a:r>
            <a:r>
              <a:rPr dirty="0"/>
              <a:t> se llama </a:t>
            </a:r>
            <a:r>
              <a:rPr dirty="0" err="1"/>
              <a:t>apropiadamente</a:t>
            </a:r>
            <a:r>
              <a:rPr dirty="0"/>
              <a:t> "</a:t>
            </a:r>
            <a:r>
              <a:rPr dirty="0" err="1"/>
              <a:t>el</a:t>
            </a:r>
            <a:r>
              <a:rPr dirty="0"/>
              <a:t> </a:t>
            </a:r>
            <a:r>
              <a:rPr dirty="0" err="1"/>
              <a:t>libro</a:t>
            </a:r>
            <a:r>
              <a:rPr dirty="0"/>
              <a:t> de </a:t>
            </a:r>
            <a:r>
              <a:rPr dirty="0" err="1"/>
              <a:t>consuelo</a:t>
            </a:r>
            <a:r>
              <a:rPr dirty="0"/>
              <a:t>", </a:t>
            </a:r>
            <a:r>
              <a:rPr dirty="0" err="1"/>
              <a:t>ya</a:t>
            </a:r>
            <a:r>
              <a:rPr dirty="0"/>
              <a:t> que </a:t>
            </a:r>
            <a:r>
              <a:rPr dirty="0" err="1"/>
              <a:t>comienza</a:t>
            </a:r>
            <a:r>
              <a:rPr dirty="0"/>
              <a:t> con un </a:t>
            </a:r>
            <a:r>
              <a:rPr dirty="0" err="1"/>
              <a:t>mensaje</a:t>
            </a:r>
            <a:r>
              <a:rPr dirty="0"/>
              <a:t> de </a:t>
            </a:r>
            <a:r>
              <a:rPr dirty="0" err="1"/>
              <a:t>consuelo</a:t>
            </a:r>
            <a:r>
              <a:rPr dirty="0"/>
              <a:t> para </a:t>
            </a:r>
            <a:r>
              <a:rPr dirty="0" err="1"/>
              <a:t>los</a:t>
            </a:r>
            <a:r>
              <a:rPr dirty="0"/>
              <a:t> </a:t>
            </a:r>
            <a:r>
              <a:rPr dirty="0" err="1"/>
              <a:t>exiliados</a:t>
            </a:r>
            <a:r>
              <a:rPr dirty="0"/>
              <a:t> </a:t>
            </a:r>
            <a:r>
              <a:rPr dirty="0" err="1"/>
              <a:t>en</a:t>
            </a:r>
            <a:r>
              <a:rPr dirty="0"/>
              <a:t> </a:t>
            </a:r>
            <a:r>
              <a:rPr dirty="0" err="1"/>
              <a:t>Babilonia</a:t>
            </a:r>
            <a:r>
              <a:rPr dirty="0"/>
              <a:t> (40:1-2).</a:t>
            </a:r>
          </a:p>
          <a:p>
            <a:pPr>
              <a:defRPr sz="2000" i="1">
                <a:solidFill>
                  <a:srgbClr val="FFFFFF"/>
                </a:solidFill>
              </a:defRPr>
            </a:pPr>
            <a:r>
              <a:rPr dirty="0"/>
              <a:t>A mysterious “voice in the desert” was now calling the exiles back to their homeland (Is. 40:3-11). / </a:t>
            </a:r>
            <a:r>
              <a:rPr dirty="0">
                <a:solidFill>
                  <a:srgbClr val="FFC000"/>
                </a:solidFill>
              </a:rPr>
              <a:t>Una </a:t>
            </a:r>
            <a:r>
              <a:rPr dirty="0" err="1">
                <a:solidFill>
                  <a:srgbClr val="FFC000"/>
                </a:solidFill>
              </a:rPr>
              <a:t>misteriosa</a:t>
            </a:r>
            <a:r>
              <a:rPr dirty="0">
                <a:solidFill>
                  <a:srgbClr val="FFC000"/>
                </a:solidFill>
              </a:rPr>
              <a:t> "</a:t>
            </a:r>
            <a:r>
              <a:rPr dirty="0" err="1">
                <a:solidFill>
                  <a:srgbClr val="FFC000"/>
                </a:solidFill>
              </a:rPr>
              <a:t>voz</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desierto</a:t>
            </a:r>
            <a:r>
              <a:rPr dirty="0">
                <a:solidFill>
                  <a:srgbClr val="FFC000"/>
                </a:solidFill>
              </a:rPr>
              <a:t>" </a:t>
            </a:r>
            <a:r>
              <a:rPr dirty="0" err="1">
                <a:solidFill>
                  <a:srgbClr val="FFC000"/>
                </a:solidFill>
              </a:rPr>
              <a:t>ahora</a:t>
            </a:r>
            <a:r>
              <a:rPr dirty="0">
                <a:solidFill>
                  <a:srgbClr val="FFC000"/>
                </a:solidFill>
              </a:rPr>
              <a:t> </a:t>
            </a:r>
            <a:r>
              <a:rPr dirty="0" err="1">
                <a:solidFill>
                  <a:srgbClr val="FFC000"/>
                </a:solidFill>
              </a:rPr>
              <a:t>estaba</a:t>
            </a:r>
            <a:r>
              <a:rPr dirty="0">
                <a:solidFill>
                  <a:srgbClr val="FFC000"/>
                </a:solidFill>
              </a:rPr>
              <a:t> </a:t>
            </a:r>
            <a:r>
              <a:rPr dirty="0" err="1">
                <a:solidFill>
                  <a:srgbClr val="FFC000"/>
                </a:solidFill>
              </a:rPr>
              <a:t>llamando</a:t>
            </a:r>
            <a:r>
              <a:rPr dirty="0">
                <a:solidFill>
                  <a:srgbClr val="FFC000"/>
                </a:solidFill>
              </a:rPr>
              <a:t> a </a:t>
            </a:r>
            <a:r>
              <a:rPr dirty="0" err="1">
                <a:solidFill>
                  <a:srgbClr val="FFC000"/>
                </a:solidFill>
              </a:rPr>
              <a:t>los</a:t>
            </a:r>
            <a:r>
              <a:rPr dirty="0">
                <a:solidFill>
                  <a:srgbClr val="FFC000"/>
                </a:solidFill>
              </a:rPr>
              <a:t> </a:t>
            </a:r>
            <a:r>
              <a:rPr dirty="0" err="1">
                <a:solidFill>
                  <a:srgbClr val="FFC000"/>
                </a:solidFill>
              </a:rPr>
              <a:t>exiliados</a:t>
            </a:r>
            <a:r>
              <a:rPr dirty="0">
                <a:solidFill>
                  <a:srgbClr val="FFC000"/>
                </a:solidFill>
              </a:rPr>
              <a:t> de </a:t>
            </a:r>
            <a:r>
              <a:rPr dirty="0" err="1">
                <a:solidFill>
                  <a:srgbClr val="FFC000"/>
                </a:solidFill>
              </a:rPr>
              <a:t>vuelta</a:t>
            </a:r>
            <a:r>
              <a:rPr dirty="0">
                <a:solidFill>
                  <a:srgbClr val="FFC000"/>
                </a:solidFill>
              </a:rPr>
              <a:t> a </a:t>
            </a:r>
            <a:r>
              <a:rPr dirty="0" err="1">
                <a:solidFill>
                  <a:srgbClr val="FFC000"/>
                </a:solidFill>
              </a:rPr>
              <a:t>su</a:t>
            </a:r>
            <a:r>
              <a:rPr dirty="0">
                <a:solidFill>
                  <a:srgbClr val="FFC000"/>
                </a:solidFill>
              </a:rPr>
              <a:t> tierra natal (Is. 40:3-11).</a:t>
            </a:r>
          </a:p>
          <a:p>
            <a:pPr>
              <a:defRPr sz="2000" i="1">
                <a:solidFill>
                  <a:srgbClr val="FFFFFF"/>
                </a:solidFill>
              </a:defRPr>
            </a:pPr>
            <a:r>
              <a:rPr dirty="0"/>
              <a:t>Cyrus was God’s “shepherd-messiah” who would allow the exiles to go home and rebuild; he was not </a:t>
            </a:r>
            <a:r>
              <a:rPr u="sng" dirty="0"/>
              <a:t>the</a:t>
            </a:r>
            <a:r>
              <a:rPr dirty="0"/>
              <a:t> messiah (in the sense of Christ), but he certainly was </a:t>
            </a:r>
            <a:r>
              <a:rPr u="sng" dirty="0"/>
              <a:t>a</a:t>
            </a:r>
            <a:r>
              <a:rPr dirty="0"/>
              <a:t> messiah, in this case an unwitting tool of Yahweh (Is. 45:4-7; cf. 2 Chr. 36:22-23; Ezr. 1:1-4). / </a:t>
            </a:r>
            <a:r>
              <a:rPr dirty="0">
                <a:solidFill>
                  <a:srgbClr val="FFC000"/>
                </a:solidFill>
              </a:rPr>
              <a:t>Ciro era </a:t>
            </a:r>
            <a:r>
              <a:rPr dirty="0" err="1">
                <a:solidFill>
                  <a:srgbClr val="FFC000"/>
                </a:solidFill>
              </a:rPr>
              <a:t>el</a:t>
            </a:r>
            <a:r>
              <a:rPr dirty="0">
                <a:solidFill>
                  <a:srgbClr val="FFC000"/>
                </a:solidFill>
              </a:rPr>
              <a:t> "</a:t>
            </a:r>
            <a:r>
              <a:rPr dirty="0" err="1">
                <a:solidFill>
                  <a:srgbClr val="FFC000"/>
                </a:solidFill>
              </a:rPr>
              <a:t>mesías</a:t>
            </a:r>
            <a:r>
              <a:rPr dirty="0">
                <a:solidFill>
                  <a:srgbClr val="FFC000"/>
                </a:solidFill>
              </a:rPr>
              <a:t> pastor" de Dios que </a:t>
            </a:r>
            <a:r>
              <a:rPr dirty="0" err="1">
                <a:solidFill>
                  <a:srgbClr val="FFC000"/>
                </a:solidFill>
              </a:rPr>
              <a:t>permitía</a:t>
            </a:r>
            <a:r>
              <a:rPr dirty="0">
                <a:solidFill>
                  <a:srgbClr val="FFC000"/>
                </a:solidFill>
              </a:rPr>
              <a:t> que </a:t>
            </a:r>
            <a:r>
              <a:rPr dirty="0" err="1">
                <a:solidFill>
                  <a:srgbClr val="FFC000"/>
                </a:solidFill>
              </a:rPr>
              <a:t>los</a:t>
            </a:r>
            <a:r>
              <a:rPr dirty="0">
                <a:solidFill>
                  <a:srgbClr val="FFC000"/>
                </a:solidFill>
              </a:rPr>
              <a:t> </a:t>
            </a:r>
            <a:r>
              <a:rPr dirty="0" err="1">
                <a:solidFill>
                  <a:srgbClr val="FFC000"/>
                </a:solidFill>
              </a:rPr>
              <a:t>exiliados</a:t>
            </a:r>
            <a:r>
              <a:rPr dirty="0">
                <a:solidFill>
                  <a:srgbClr val="FFC000"/>
                </a:solidFill>
              </a:rPr>
              <a:t> se </a:t>
            </a:r>
            <a:r>
              <a:rPr dirty="0" err="1">
                <a:solidFill>
                  <a:srgbClr val="FFC000"/>
                </a:solidFill>
              </a:rPr>
              <a:t>fueran</a:t>
            </a:r>
            <a:r>
              <a:rPr dirty="0">
                <a:solidFill>
                  <a:srgbClr val="FFC000"/>
                </a:solidFill>
              </a:rPr>
              <a:t> a casa y se </a:t>
            </a:r>
            <a:r>
              <a:rPr dirty="0" err="1">
                <a:solidFill>
                  <a:srgbClr val="FFC000"/>
                </a:solidFill>
              </a:rPr>
              <a:t>reconstruyeran</a:t>
            </a:r>
            <a:r>
              <a:rPr dirty="0">
                <a:solidFill>
                  <a:srgbClr val="FFC000"/>
                </a:solidFill>
              </a:rPr>
              <a:t>; no era </a:t>
            </a:r>
            <a:r>
              <a:rPr dirty="0" err="1">
                <a:solidFill>
                  <a:srgbClr val="FFC000"/>
                </a:solidFill>
              </a:rPr>
              <a:t>el</a:t>
            </a:r>
            <a:r>
              <a:rPr dirty="0">
                <a:solidFill>
                  <a:srgbClr val="FFC000"/>
                </a:solidFill>
              </a:rPr>
              <a:t> </a:t>
            </a:r>
            <a:r>
              <a:rPr dirty="0" err="1">
                <a:solidFill>
                  <a:srgbClr val="FFC000"/>
                </a:solidFill>
              </a:rPr>
              <a:t>mesías</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sentido</a:t>
            </a:r>
            <a:r>
              <a:rPr dirty="0">
                <a:solidFill>
                  <a:srgbClr val="FFC000"/>
                </a:solidFill>
              </a:rPr>
              <a:t> de Cristo), </a:t>
            </a:r>
            <a:r>
              <a:rPr dirty="0" err="1">
                <a:solidFill>
                  <a:srgbClr val="FFC000"/>
                </a:solidFill>
              </a:rPr>
              <a:t>pero</a:t>
            </a:r>
            <a:r>
              <a:rPr dirty="0">
                <a:solidFill>
                  <a:srgbClr val="FFC000"/>
                </a:solidFill>
              </a:rPr>
              <a:t> </a:t>
            </a:r>
            <a:r>
              <a:rPr dirty="0" err="1">
                <a:solidFill>
                  <a:srgbClr val="FFC000"/>
                </a:solidFill>
              </a:rPr>
              <a:t>ciertamente</a:t>
            </a:r>
            <a:r>
              <a:rPr dirty="0">
                <a:solidFill>
                  <a:srgbClr val="FFC000"/>
                </a:solidFill>
              </a:rPr>
              <a:t> era un </a:t>
            </a:r>
            <a:r>
              <a:rPr dirty="0" err="1">
                <a:solidFill>
                  <a:srgbClr val="FFC000"/>
                </a:solidFill>
              </a:rPr>
              <a:t>mesías</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este</a:t>
            </a:r>
            <a:r>
              <a:rPr dirty="0">
                <a:solidFill>
                  <a:srgbClr val="FFC000"/>
                </a:solidFill>
              </a:rPr>
              <a:t> </a:t>
            </a:r>
            <a:r>
              <a:rPr dirty="0" err="1">
                <a:solidFill>
                  <a:srgbClr val="FFC000"/>
                </a:solidFill>
              </a:rPr>
              <a:t>caso</a:t>
            </a:r>
            <a:r>
              <a:rPr dirty="0">
                <a:solidFill>
                  <a:srgbClr val="FFC000"/>
                </a:solidFill>
              </a:rPr>
              <a:t> </a:t>
            </a:r>
            <a:r>
              <a:rPr dirty="0" err="1">
                <a:solidFill>
                  <a:srgbClr val="FFC000"/>
                </a:solidFill>
              </a:rPr>
              <a:t>una</a:t>
            </a:r>
            <a:r>
              <a:rPr dirty="0">
                <a:solidFill>
                  <a:srgbClr val="FFC000"/>
                </a:solidFill>
              </a:rPr>
              <a:t> </a:t>
            </a:r>
            <a:r>
              <a:rPr dirty="0" err="1">
                <a:solidFill>
                  <a:srgbClr val="FFC000"/>
                </a:solidFill>
              </a:rPr>
              <a:t>herramienta</a:t>
            </a:r>
            <a:r>
              <a:rPr dirty="0">
                <a:solidFill>
                  <a:srgbClr val="FFC000"/>
                </a:solidFill>
              </a:rPr>
              <a:t> </a:t>
            </a:r>
            <a:r>
              <a:rPr dirty="0" err="1">
                <a:solidFill>
                  <a:srgbClr val="FFC000"/>
                </a:solidFill>
              </a:rPr>
              <a:t>involuntaria</a:t>
            </a:r>
            <a:r>
              <a:rPr dirty="0">
                <a:solidFill>
                  <a:srgbClr val="FFC000"/>
                </a:solidFill>
              </a:rPr>
              <a:t> de </a:t>
            </a:r>
            <a:r>
              <a:rPr dirty="0" err="1">
                <a:solidFill>
                  <a:srgbClr val="FFC000"/>
                </a:solidFill>
              </a:rPr>
              <a:t>Yahvé</a:t>
            </a:r>
            <a:r>
              <a:rPr dirty="0">
                <a:solidFill>
                  <a:srgbClr val="FFC000"/>
                </a:solidFill>
              </a:rPr>
              <a:t> (Is. 45:4-7; cf. 2 </a:t>
            </a:r>
            <a:r>
              <a:rPr dirty="0" err="1">
                <a:solidFill>
                  <a:srgbClr val="FFC000"/>
                </a:solidFill>
              </a:rPr>
              <a:t>Cró</a:t>
            </a:r>
            <a:r>
              <a:rPr dirty="0">
                <a:solidFill>
                  <a:srgbClr val="FFC000"/>
                </a:solidFill>
              </a:rPr>
              <a:t>. 36:22-23; </a:t>
            </a:r>
            <a:r>
              <a:rPr dirty="0" err="1">
                <a:solidFill>
                  <a:srgbClr val="FFC000"/>
                </a:solidFill>
              </a:rPr>
              <a:t>Esd</a:t>
            </a:r>
            <a:r>
              <a:rPr dirty="0">
                <a:solidFill>
                  <a:srgbClr val="FFC000"/>
                </a:solidFill>
              </a:rPr>
              <a:t>. 1:1-4).</a:t>
            </a:r>
          </a:p>
        </p:txBody>
      </p:sp>
      <p:sp>
        <p:nvSpPr>
          <p:cNvPr id="3213" name="Slide Number Placeholder 5"/>
          <p:cNvSpPr txBox="1">
            <a:spLocks noGrp="1"/>
          </p:cNvSpPr>
          <p:nvPr>
            <p:ph type="sldNum" sz="quarter" idx="2"/>
          </p:nvPr>
        </p:nvSpPr>
        <p:spPr>
          <a:xfrm>
            <a:off x="10966204" y="6394500"/>
            <a:ext cx="387596"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119</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212">
                                            <p:bg/>
                                          </p:spTgt>
                                        </p:tgtEl>
                                        <p:attrNameLst>
                                          <p:attrName>style.visibility</p:attrName>
                                        </p:attrNameLst>
                                      </p:cBhvr>
                                      <p:to>
                                        <p:strVal val="visible"/>
                                      </p:to>
                                    </p:set>
                                    <p:anim calcmode="lin" valueType="num">
                                      <p:cBhvr>
                                        <p:cTn id="7" dur="500" fill="hold"/>
                                        <p:tgtEl>
                                          <p:spTgt spid="3212">
                                            <p:bg/>
                                          </p:spTgt>
                                        </p:tgtEl>
                                        <p:attrNameLst>
                                          <p:attrName>ppt_w</p:attrName>
                                        </p:attrNameLst>
                                      </p:cBhvr>
                                      <p:tavLst>
                                        <p:tav tm="0">
                                          <p:val>
                                            <p:fltVal val="0"/>
                                          </p:val>
                                        </p:tav>
                                        <p:tav tm="100000">
                                          <p:val>
                                            <p:strVal val="#ppt_w"/>
                                          </p:val>
                                        </p:tav>
                                      </p:tavLst>
                                    </p:anim>
                                    <p:anim calcmode="lin" valueType="num">
                                      <p:cBhvr>
                                        <p:cTn id="8" dur="500" fill="hold"/>
                                        <p:tgtEl>
                                          <p:spTgt spid="3212">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212">
                                            <p:txEl>
                                              <p:pRg st="0" end="0"/>
                                            </p:txEl>
                                          </p:spTgt>
                                        </p:tgtEl>
                                        <p:attrNameLst>
                                          <p:attrName>style.visibility</p:attrName>
                                        </p:attrNameLst>
                                      </p:cBhvr>
                                      <p:to>
                                        <p:strVal val="visible"/>
                                      </p:to>
                                    </p:set>
                                    <p:anim calcmode="lin" valueType="num">
                                      <p:cBhvr>
                                        <p:cTn id="11" dur="500" fill="hold"/>
                                        <p:tgtEl>
                                          <p:spTgt spid="321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21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3212">
                                            <p:txEl>
                                              <p:pRg st="1" end="1"/>
                                            </p:txEl>
                                          </p:spTgt>
                                        </p:tgtEl>
                                        <p:attrNameLst>
                                          <p:attrName>style.visibility</p:attrName>
                                        </p:attrNameLst>
                                      </p:cBhvr>
                                      <p:to>
                                        <p:strVal val="visible"/>
                                      </p:to>
                                    </p:set>
                                    <p:anim calcmode="lin" valueType="num">
                                      <p:cBhvr>
                                        <p:cTn id="17" dur="500" fill="hold"/>
                                        <p:tgtEl>
                                          <p:spTgt spid="3212">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21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3212">
                                            <p:txEl>
                                              <p:pRg st="2" end="2"/>
                                            </p:txEl>
                                          </p:spTgt>
                                        </p:tgtEl>
                                        <p:attrNameLst>
                                          <p:attrName>style.visibility</p:attrName>
                                        </p:attrNameLst>
                                      </p:cBhvr>
                                      <p:to>
                                        <p:strVal val="visible"/>
                                      </p:to>
                                    </p:set>
                                    <p:anim calcmode="lin" valueType="num">
                                      <p:cBhvr>
                                        <p:cTn id="23" dur="500" fill="hold"/>
                                        <p:tgtEl>
                                          <p:spTgt spid="3212">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3212">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2" grpId="1" build="p"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9" name="Rectangle 2"/>
          <p:cNvSpPr txBox="1">
            <a:spLocks noGrp="1"/>
          </p:cNvSpPr>
          <p:nvPr>
            <p:ph type="title"/>
          </p:nvPr>
        </p:nvSpPr>
        <p:spPr>
          <a:xfrm>
            <a:off x="64476" y="116328"/>
            <a:ext cx="5682970" cy="1524001"/>
          </a:xfrm>
          <a:prstGeom prst="rect">
            <a:avLst/>
          </a:prstGeom>
        </p:spPr>
        <p:txBody>
          <a:bodyPr/>
          <a:lstStyle/>
          <a:p>
            <a:pPr algn="ctr" defTabSz="804672">
              <a:defRPr sz="3168" b="1">
                <a:solidFill>
                  <a:srgbClr val="FFFF00"/>
                </a:solidFill>
                <a:latin typeface="Franklin Gothic Medium"/>
                <a:ea typeface="Franklin Gothic Medium"/>
                <a:cs typeface="Franklin Gothic Medium"/>
                <a:sym typeface="Franklin Gothic Medium"/>
              </a:defRPr>
            </a:pPr>
            <a:r>
              <a:t>THE ROLE OF THE PROPHET</a:t>
            </a:r>
          </a:p>
          <a:p>
            <a:pPr algn="ctr" defTabSz="804672">
              <a:defRPr sz="3168" b="1">
                <a:solidFill>
                  <a:srgbClr val="FFFF00"/>
                </a:solidFill>
                <a:latin typeface="Franklin Gothic Medium"/>
                <a:ea typeface="Franklin Gothic Medium"/>
                <a:cs typeface="Franklin Gothic Medium"/>
                <a:sym typeface="Franklin Gothic Medium"/>
              </a:defRPr>
            </a:pPr>
            <a:r>
              <a:rPr sz="2112" i="1">
                <a:solidFill>
                  <a:srgbClr val="DAE3F3"/>
                </a:solidFill>
              </a:rPr>
              <a:t>Provenance of Israel’s Spiritual Leaders</a:t>
            </a:r>
            <a:br>
              <a:rPr sz="2112" i="1">
                <a:solidFill>
                  <a:srgbClr val="DAE3F3"/>
                </a:solidFill>
              </a:rPr>
            </a:br>
            <a:r>
              <a:rPr sz="2112" b="0">
                <a:solidFill>
                  <a:srgbClr val="DAE3F3"/>
                </a:solidFill>
                <a:latin typeface="Arial Narrow"/>
                <a:ea typeface="Arial Narrow"/>
                <a:cs typeface="Arial Narrow"/>
                <a:sym typeface="Arial Narrow"/>
              </a:rPr>
              <a:t>(Je. 18:18; Eze. 7:26)</a:t>
            </a:r>
          </a:p>
        </p:txBody>
      </p:sp>
      <p:sp>
        <p:nvSpPr>
          <p:cNvPr id="2740" name="Rectangle 3"/>
          <p:cNvSpPr txBox="1">
            <a:spLocks noGrp="1"/>
          </p:cNvSpPr>
          <p:nvPr>
            <p:ph type="body" sz="half" idx="1"/>
          </p:nvPr>
        </p:nvSpPr>
        <p:spPr>
          <a:xfrm>
            <a:off x="647700" y="1946819"/>
            <a:ext cx="5165632" cy="3888512"/>
          </a:xfrm>
          <a:prstGeom prst="rect">
            <a:avLst/>
          </a:prstGeom>
        </p:spPr>
        <p:txBody>
          <a:bodyPr/>
          <a:lstStyle/>
          <a:p>
            <a:pPr>
              <a:buSzTx/>
              <a:buNone/>
              <a:defRPr sz="2400" b="1">
                <a:solidFill>
                  <a:srgbClr val="FF6600"/>
                </a:solidFill>
                <a:latin typeface="Franklin Gothic Medium"/>
                <a:ea typeface="Franklin Gothic Medium"/>
                <a:cs typeface="Franklin Gothic Medium"/>
                <a:sym typeface="Franklin Gothic Medium"/>
              </a:defRPr>
            </a:pPr>
            <a:r>
              <a:rPr dirty="0">
                <a:solidFill>
                  <a:srgbClr val="FFFF00"/>
                </a:solidFill>
              </a:rPr>
              <a:t>PRIESTS</a:t>
            </a:r>
            <a:r>
              <a:rPr dirty="0"/>
              <a:t> </a:t>
            </a:r>
            <a:r>
              <a:rPr b="0" i="1" dirty="0">
                <a:solidFill>
                  <a:srgbClr val="FFFFFF"/>
                </a:solidFill>
                <a:latin typeface="Arial Narrow"/>
                <a:ea typeface="Arial Narrow"/>
                <a:cs typeface="Arial Narrow"/>
                <a:sym typeface="Arial Narrow"/>
              </a:rPr>
              <a:t>(teachers of the Torah, the written word of Yahweh)</a:t>
            </a:r>
            <a:endParaRPr i="1" dirty="0">
              <a:solidFill>
                <a:srgbClr val="FFFFFF"/>
              </a:solidFill>
            </a:endParaRPr>
          </a:p>
          <a:p>
            <a:pPr>
              <a:buSzTx/>
              <a:buNone/>
              <a:defRPr sz="2400" b="1">
                <a:solidFill>
                  <a:srgbClr val="FF6600"/>
                </a:solidFill>
                <a:latin typeface="Franklin Gothic Medium"/>
                <a:ea typeface="Franklin Gothic Medium"/>
                <a:cs typeface="Franklin Gothic Medium"/>
                <a:sym typeface="Franklin Gothic Medium"/>
              </a:defRPr>
            </a:pPr>
            <a:r>
              <a:rPr dirty="0">
                <a:solidFill>
                  <a:srgbClr val="FFFF00"/>
                </a:solidFill>
              </a:rPr>
              <a:t>WISE PERSONS </a:t>
            </a:r>
            <a:r>
              <a:rPr b="0" i="1" dirty="0">
                <a:solidFill>
                  <a:srgbClr val="FFFFFF"/>
                </a:solidFill>
                <a:latin typeface="Arial Narrow"/>
                <a:ea typeface="Arial Narrow"/>
                <a:cs typeface="Arial Narrow"/>
                <a:sym typeface="Arial Narrow"/>
              </a:rPr>
              <a:t>or</a:t>
            </a:r>
            <a:r>
              <a:rPr b="0" i="1" dirty="0">
                <a:solidFill>
                  <a:srgbClr val="FF0000"/>
                </a:solidFill>
                <a:latin typeface="Arial Narrow"/>
                <a:ea typeface="Arial Narrow"/>
                <a:cs typeface="Arial Narrow"/>
                <a:sym typeface="Arial Narrow"/>
              </a:rPr>
              <a:t> </a:t>
            </a:r>
            <a:r>
              <a:rPr dirty="0">
                <a:solidFill>
                  <a:srgbClr val="FFFF00"/>
                </a:solidFill>
              </a:rPr>
              <a:t>ELDERS</a:t>
            </a:r>
            <a:r>
              <a:rPr b="0" dirty="0">
                <a:solidFill>
                  <a:srgbClr val="000000"/>
                </a:solidFill>
                <a:latin typeface="Arial Narrow"/>
                <a:ea typeface="Arial Narrow"/>
                <a:cs typeface="Arial Narrow"/>
                <a:sym typeface="Arial Narrow"/>
              </a:rPr>
              <a:t> </a:t>
            </a:r>
            <a:r>
              <a:rPr b="0" i="1" dirty="0">
                <a:solidFill>
                  <a:srgbClr val="FFFFFF"/>
                </a:solidFill>
                <a:latin typeface="Arial Narrow"/>
                <a:ea typeface="Arial Narrow"/>
                <a:cs typeface="Arial Narrow"/>
                <a:sym typeface="Arial Narrow"/>
              </a:rPr>
              <a:t>(insight or practical counsel based on experience and observation)</a:t>
            </a:r>
          </a:p>
          <a:p>
            <a:pPr>
              <a:buSzTx/>
              <a:buNone/>
              <a:defRPr sz="2400" b="1">
                <a:solidFill>
                  <a:srgbClr val="FF6600"/>
                </a:solidFill>
                <a:latin typeface="Franklin Gothic Medium"/>
                <a:ea typeface="Franklin Gothic Medium"/>
                <a:cs typeface="Franklin Gothic Medium"/>
                <a:sym typeface="Franklin Gothic Medium"/>
              </a:defRPr>
            </a:pPr>
            <a:r>
              <a:rPr dirty="0">
                <a:solidFill>
                  <a:srgbClr val="FFFF00"/>
                </a:solidFill>
              </a:rPr>
              <a:t>PROPHETS</a:t>
            </a:r>
            <a:r>
              <a:rPr b="0" dirty="0">
                <a:solidFill>
                  <a:srgbClr val="FF0000"/>
                </a:solidFill>
                <a:latin typeface="Arial Narrow"/>
                <a:ea typeface="Arial Narrow"/>
                <a:cs typeface="Arial Narrow"/>
                <a:sym typeface="Arial Narrow"/>
              </a:rPr>
              <a:t> </a:t>
            </a:r>
            <a:r>
              <a:rPr b="0" i="1" dirty="0">
                <a:solidFill>
                  <a:srgbClr val="FFFFFF"/>
                </a:solidFill>
                <a:latin typeface="Arial Narrow"/>
                <a:ea typeface="Arial Narrow"/>
                <a:cs typeface="Arial Narrow"/>
                <a:sym typeface="Arial Narrow"/>
              </a:rPr>
              <a:t>(the immediate word of Yahweh by direct inspiration)</a:t>
            </a:r>
          </a:p>
        </p:txBody>
      </p:sp>
      <p:sp>
        <p:nvSpPr>
          <p:cNvPr id="2741" name="Text Box 4"/>
          <p:cNvSpPr txBox="1"/>
          <p:nvPr/>
        </p:nvSpPr>
        <p:spPr>
          <a:xfrm>
            <a:off x="1828800" y="5827421"/>
            <a:ext cx="8610600" cy="584775"/>
          </a:xfrm>
          <a:prstGeom prst="rect">
            <a:avLst/>
          </a:prstGeom>
          <a:solidFill>
            <a:srgbClr val="00336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900"/>
              </a:spcBef>
              <a:defRPr sz="3200" b="1">
                <a:solidFill>
                  <a:srgbClr val="FFFF99"/>
                </a:solidFill>
                <a:latin typeface="Eras Demi ITC"/>
                <a:ea typeface="Eras Demi ITC"/>
                <a:cs typeface="Eras Demi ITC"/>
                <a:sym typeface="Eras Demi ITC"/>
              </a:defRPr>
            </a:lvl1pPr>
          </a:lstStyle>
          <a:p>
            <a:r>
              <a:rPr dirty="0" err="1">
                <a:solidFill>
                  <a:srgbClr val="FFC000"/>
                </a:solidFill>
              </a:rPr>
              <a:t>Estos</a:t>
            </a:r>
            <a:r>
              <a:rPr dirty="0">
                <a:solidFill>
                  <a:srgbClr val="FFC000"/>
                </a:solidFill>
              </a:rPr>
              <a:t> roles </a:t>
            </a:r>
            <a:r>
              <a:rPr dirty="0" err="1">
                <a:solidFill>
                  <a:srgbClr val="FFC000"/>
                </a:solidFill>
              </a:rPr>
              <a:t>podrían</a:t>
            </a:r>
            <a:r>
              <a:rPr dirty="0">
                <a:solidFill>
                  <a:srgbClr val="FFC000"/>
                </a:solidFill>
              </a:rPr>
              <a:t> </a:t>
            </a:r>
            <a:r>
              <a:rPr dirty="0" err="1">
                <a:solidFill>
                  <a:srgbClr val="FFC000"/>
                </a:solidFill>
              </a:rPr>
              <a:t>superponerse</a:t>
            </a:r>
            <a:r>
              <a:rPr dirty="0">
                <a:solidFill>
                  <a:srgbClr val="FFC000"/>
                </a:solidFill>
              </a:rPr>
              <a:t> a </a:t>
            </a:r>
            <a:r>
              <a:rPr dirty="0" err="1">
                <a:solidFill>
                  <a:srgbClr val="FFC000"/>
                </a:solidFill>
              </a:rPr>
              <a:t>veces</a:t>
            </a:r>
            <a:r>
              <a:rPr dirty="0">
                <a:solidFill>
                  <a:srgbClr val="FFC000"/>
                </a:solidFill>
              </a:rPr>
              <a:t>.</a:t>
            </a:r>
          </a:p>
        </p:txBody>
      </p:sp>
      <p:sp>
        <p:nvSpPr>
          <p:cNvPr id="2742" name="Rectangle 2"/>
          <p:cNvSpPr txBox="1"/>
          <p:nvPr/>
        </p:nvSpPr>
        <p:spPr>
          <a:xfrm>
            <a:off x="5905500" y="150936"/>
            <a:ext cx="6137088" cy="1524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pPr defTabSz="868680">
              <a:lnSpc>
                <a:spcPct val="90000"/>
              </a:lnSpc>
              <a:defRPr sz="3420" b="1">
                <a:solidFill>
                  <a:srgbClr val="FFFF00"/>
                </a:solidFill>
                <a:latin typeface="Franklin Gothic Medium"/>
                <a:ea typeface="Franklin Gothic Medium"/>
                <a:cs typeface="Franklin Gothic Medium"/>
                <a:sym typeface="Franklin Gothic Medium"/>
              </a:defRPr>
            </a:pPr>
            <a:r>
              <a:rPr dirty="0">
                <a:solidFill>
                  <a:srgbClr val="FFC000"/>
                </a:solidFill>
              </a:rPr>
              <a:t>EL PAPEL DEL PROFETA</a:t>
            </a:r>
            <a:br>
              <a:rPr dirty="0"/>
            </a:br>
            <a:r>
              <a:rPr sz="2280" i="1" dirty="0" err="1">
                <a:solidFill>
                  <a:srgbClr val="FFFFCC"/>
                </a:solidFill>
              </a:rPr>
              <a:t>Procedencia</a:t>
            </a:r>
            <a:r>
              <a:rPr sz="2280" i="1" dirty="0">
                <a:solidFill>
                  <a:srgbClr val="FFFFCC"/>
                </a:solidFill>
              </a:rPr>
              <a:t> de </a:t>
            </a:r>
            <a:r>
              <a:rPr sz="2280" i="1" dirty="0" err="1">
                <a:solidFill>
                  <a:srgbClr val="FFFFCC"/>
                </a:solidFill>
              </a:rPr>
              <a:t>los</a:t>
            </a:r>
            <a:r>
              <a:rPr sz="2280" i="1" dirty="0">
                <a:solidFill>
                  <a:srgbClr val="FFFFCC"/>
                </a:solidFill>
              </a:rPr>
              <a:t> </a:t>
            </a:r>
            <a:r>
              <a:rPr sz="2280" i="1" dirty="0" err="1">
                <a:solidFill>
                  <a:srgbClr val="FFFFCC"/>
                </a:solidFill>
              </a:rPr>
              <a:t>líderes</a:t>
            </a:r>
            <a:r>
              <a:rPr sz="2280" i="1" dirty="0">
                <a:solidFill>
                  <a:srgbClr val="FFFFCC"/>
                </a:solidFill>
              </a:rPr>
              <a:t> </a:t>
            </a:r>
            <a:r>
              <a:rPr sz="2280" i="1" dirty="0" err="1">
                <a:solidFill>
                  <a:srgbClr val="FFFFCC"/>
                </a:solidFill>
              </a:rPr>
              <a:t>espirituales</a:t>
            </a:r>
            <a:r>
              <a:rPr sz="2280" i="1" dirty="0">
                <a:solidFill>
                  <a:srgbClr val="FFFFCC"/>
                </a:solidFill>
              </a:rPr>
              <a:t> de Israel</a:t>
            </a:r>
            <a:br>
              <a:rPr sz="2280" i="1" dirty="0">
                <a:solidFill>
                  <a:srgbClr val="FFFFCC"/>
                </a:solidFill>
              </a:rPr>
            </a:br>
            <a:r>
              <a:rPr sz="2280" b="0" dirty="0">
                <a:solidFill>
                  <a:srgbClr val="FFFFCC"/>
                </a:solidFill>
                <a:latin typeface="Arial Narrow"/>
                <a:ea typeface="Arial Narrow"/>
                <a:cs typeface="Arial Narrow"/>
                <a:sym typeface="Arial Narrow"/>
              </a:rPr>
              <a:t>(Je. 18:18; Eze. 7:26)</a:t>
            </a:r>
          </a:p>
        </p:txBody>
      </p:sp>
      <p:sp>
        <p:nvSpPr>
          <p:cNvPr id="2743" name="Rectangle 3"/>
          <p:cNvSpPr txBox="1"/>
          <p:nvPr/>
        </p:nvSpPr>
        <p:spPr>
          <a:xfrm>
            <a:off x="6618287" y="1946819"/>
            <a:ext cx="5165632" cy="38885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marL="228600" indent="-228600" algn="l">
              <a:lnSpc>
                <a:spcPct val="90000"/>
              </a:lnSpc>
              <a:spcBef>
                <a:spcPts val="1000"/>
              </a:spcBef>
              <a:buFont typeface="Arial"/>
              <a:defRPr sz="2400" b="1">
                <a:solidFill>
                  <a:srgbClr val="FF6600"/>
                </a:solidFill>
                <a:latin typeface="Franklin Gothic Medium"/>
                <a:ea typeface="Franklin Gothic Medium"/>
                <a:cs typeface="Franklin Gothic Medium"/>
                <a:sym typeface="Franklin Gothic Medium"/>
              </a:defRPr>
            </a:pPr>
            <a:r>
              <a:rPr dirty="0">
                <a:solidFill>
                  <a:srgbClr val="FFC000"/>
                </a:solidFill>
              </a:rPr>
              <a:t>SACERDOTES</a:t>
            </a:r>
            <a:r>
              <a:rPr dirty="0"/>
              <a:t> </a:t>
            </a:r>
            <a:r>
              <a:rPr b="0" i="1" dirty="0">
                <a:solidFill>
                  <a:srgbClr val="FFFFCC"/>
                </a:solidFill>
                <a:latin typeface="Arial Narrow"/>
                <a:ea typeface="Arial Narrow"/>
                <a:cs typeface="Arial Narrow"/>
                <a:sym typeface="Arial Narrow"/>
              </a:rPr>
              <a:t>(Maestros de la </a:t>
            </a:r>
            <a:r>
              <a:rPr b="0" i="1" dirty="0" err="1">
                <a:solidFill>
                  <a:srgbClr val="FFFFCC"/>
                </a:solidFill>
                <a:latin typeface="Arial Narrow"/>
                <a:ea typeface="Arial Narrow"/>
                <a:cs typeface="Arial Narrow"/>
                <a:sym typeface="Arial Narrow"/>
              </a:rPr>
              <a:t>Torá</a:t>
            </a:r>
            <a:r>
              <a:rPr b="0" i="1" dirty="0">
                <a:solidFill>
                  <a:srgbClr val="FFFFCC"/>
                </a:solidFill>
                <a:latin typeface="Arial Narrow"/>
                <a:ea typeface="Arial Narrow"/>
                <a:cs typeface="Arial Narrow"/>
                <a:sym typeface="Arial Narrow"/>
              </a:rPr>
              <a:t>, la palabra </a:t>
            </a:r>
            <a:r>
              <a:rPr b="0" i="1" dirty="0" err="1">
                <a:solidFill>
                  <a:srgbClr val="FFFFCC"/>
                </a:solidFill>
                <a:latin typeface="Arial Narrow"/>
                <a:ea typeface="Arial Narrow"/>
                <a:cs typeface="Arial Narrow"/>
                <a:sym typeface="Arial Narrow"/>
              </a:rPr>
              <a:t>escrita</a:t>
            </a:r>
            <a:r>
              <a:rPr b="0" i="1" dirty="0">
                <a:solidFill>
                  <a:srgbClr val="FFFFCC"/>
                </a:solidFill>
                <a:latin typeface="Arial Narrow"/>
                <a:ea typeface="Arial Narrow"/>
                <a:cs typeface="Arial Narrow"/>
                <a:sym typeface="Arial Narrow"/>
              </a:rPr>
              <a:t> de </a:t>
            </a:r>
            <a:r>
              <a:rPr b="0" i="1" dirty="0" err="1">
                <a:solidFill>
                  <a:srgbClr val="FFFFCC"/>
                </a:solidFill>
                <a:latin typeface="Arial Narrow"/>
                <a:ea typeface="Arial Narrow"/>
                <a:cs typeface="Arial Narrow"/>
                <a:sym typeface="Arial Narrow"/>
              </a:rPr>
              <a:t>Yahvé</a:t>
            </a:r>
            <a:r>
              <a:rPr b="0" i="1" dirty="0">
                <a:solidFill>
                  <a:srgbClr val="FFFFCC"/>
                </a:solidFill>
                <a:latin typeface="Arial Narrow"/>
                <a:ea typeface="Arial Narrow"/>
                <a:cs typeface="Arial Narrow"/>
                <a:sym typeface="Arial Narrow"/>
              </a:rPr>
              <a:t>)</a:t>
            </a:r>
            <a:endParaRPr i="1" dirty="0">
              <a:solidFill>
                <a:srgbClr val="FFFFCC"/>
              </a:solidFill>
            </a:endParaRPr>
          </a:p>
          <a:p>
            <a:pPr marL="228600" indent="-228600" algn="l">
              <a:lnSpc>
                <a:spcPct val="90000"/>
              </a:lnSpc>
              <a:spcBef>
                <a:spcPts val="1000"/>
              </a:spcBef>
              <a:buFont typeface="Arial"/>
              <a:defRPr sz="2400" b="1">
                <a:solidFill>
                  <a:srgbClr val="FF6600"/>
                </a:solidFill>
                <a:latin typeface="Franklin Gothic Medium"/>
                <a:ea typeface="Franklin Gothic Medium"/>
                <a:cs typeface="Franklin Gothic Medium"/>
                <a:sym typeface="Franklin Gothic Medium"/>
              </a:defRPr>
            </a:pPr>
            <a:r>
              <a:rPr dirty="0">
                <a:solidFill>
                  <a:srgbClr val="FFC000"/>
                </a:solidFill>
              </a:rPr>
              <a:t>PERSONAS SABIAS </a:t>
            </a:r>
            <a:r>
              <a:rPr b="0" i="1" dirty="0">
                <a:solidFill>
                  <a:srgbClr val="FFC000"/>
                </a:solidFill>
                <a:latin typeface="Arial Narrow"/>
                <a:ea typeface="Arial Narrow"/>
                <a:cs typeface="Arial Narrow"/>
                <a:sym typeface="Arial Narrow"/>
              </a:rPr>
              <a:t>o </a:t>
            </a:r>
            <a:r>
              <a:rPr dirty="0">
                <a:solidFill>
                  <a:srgbClr val="FFC000"/>
                </a:solidFill>
              </a:rPr>
              <a:t>ANCIANOS</a:t>
            </a:r>
            <a:r>
              <a:rPr b="0" dirty="0">
                <a:solidFill>
                  <a:srgbClr val="FFC000"/>
                </a:solidFill>
                <a:latin typeface="Arial Narrow"/>
                <a:ea typeface="Arial Narrow"/>
                <a:cs typeface="Arial Narrow"/>
                <a:sym typeface="Arial Narrow"/>
              </a:rPr>
              <a:t> </a:t>
            </a:r>
            <a:r>
              <a:rPr b="0" i="1" dirty="0">
                <a:solidFill>
                  <a:srgbClr val="FFFFCC"/>
                </a:solidFill>
                <a:latin typeface="Arial Narrow"/>
                <a:ea typeface="Arial Narrow"/>
                <a:cs typeface="Arial Narrow"/>
                <a:sym typeface="Arial Narrow"/>
              </a:rPr>
              <a:t>(</a:t>
            </a:r>
            <a:r>
              <a:rPr b="0" i="1" dirty="0" err="1">
                <a:solidFill>
                  <a:srgbClr val="FFFFCC"/>
                </a:solidFill>
                <a:latin typeface="Arial Narrow"/>
                <a:ea typeface="Arial Narrow"/>
                <a:cs typeface="Arial Narrow"/>
                <a:sym typeface="Arial Narrow"/>
              </a:rPr>
              <a:t>Perspectiva</a:t>
            </a:r>
            <a:r>
              <a:rPr b="0" i="1" dirty="0">
                <a:solidFill>
                  <a:srgbClr val="FFFFCC"/>
                </a:solidFill>
                <a:latin typeface="Arial Narrow"/>
                <a:ea typeface="Arial Narrow"/>
                <a:cs typeface="Arial Narrow"/>
                <a:sym typeface="Arial Narrow"/>
              </a:rPr>
              <a:t> o </a:t>
            </a:r>
            <a:r>
              <a:rPr b="0" i="1" dirty="0" err="1">
                <a:solidFill>
                  <a:srgbClr val="FFFFCC"/>
                </a:solidFill>
                <a:latin typeface="Arial Narrow"/>
                <a:ea typeface="Arial Narrow"/>
                <a:cs typeface="Arial Narrow"/>
                <a:sym typeface="Arial Narrow"/>
              </a:rPr>
              <a:t>asesoramiento</a:t>
            </a:r>
            <a:r>
              <a:rPr b="0" i="1" dirty="0">
                <a:solidFill>
                  <a:srgbClr val="FFFFCC"/>
                </a:solidFill>
                <a:latin typeface="Arial Narrow"/>
                <a:ea typeface="Arial Narrow"/>
                <a:cs typeface="Arial Narrow"/>
                <a:sym typeface="Arial Narrow"/>
              </a:rPr>
              <a:t> </a:t>
            </a:r>
            <a:r>
              <a:rPr b="0" i="1" dirty="0" err="1">
                <a:solidFill>
                  <a:srgbClr val="FFFFCC"/>
                </a:solidFill>
                <a:latin typeface="Arial Narrow"/>
                <a:ea typeface="Arial Narrow"/>
                <a:cs typeface="Arial Narrow"/>
                <a:sym typeface="Arial Narrow"/>
              </a:rPr>
              <a:t>práctico</a:t>
            </a:r>
            <a:r>
              <a:rPr b="0" i="1" dirty="0">
                <a:solidFill>
                  <a:srgbClr val="FFFFCC"/>
                </a:solidFill>
                <a:latin typeface="Arial Narrow"/>
                <a:ea typeface="Arial Narrow"/>
                <a:cs typeface="Arial Narrow"/>
                <a:sym typeface="Arial Narrow"/>
              </a:rPr>
              <a:t> </a:t>
            </a:r>
            <a:r>
              <a:rPr b="0" i="1" dirty="0" err="1">
                <a:solidFill>
                  <a:srgbClr val="FFFFCC"/>
                </a:solidFill>
                <a:latin typeface="Arial Narrow"/>
                <a:ea typeface="Arial Narrow"/>
                <a:cs typeface="Arial Narrow"/>
                <a:sym typeface="Arial Narrow"/>
              </a:rPr>
              <a:t>basado</a:t>
            </a:r>
            <a:r>
              <a:rPr b="0" i="1" dirty="0">
                <a:solidFill>
                  <a:srgbClr val="FFFFCC"/>
                </a:solidFill>
                <a:latin typeface="Arial Narrow"/>
                <a:ea typeface="Arial Narrow"/>
                <a:cs typeface="Arial Narrow"/>
                <a:sym typeface="Arial Narrow"/>
              </a:rPr>
              <a:t> </a:t>
            </a:r>
            <a:r>
              <a:rPr b="0" i="1" dirty="0" err="1">
                <a:solidFill>
                  <a:srgbClr val="FFFFCC"/>
                </a:solidFill>
                <a:latin typeface="Arial Narrow"/>
                <a:ea typeface="Arial Narrow"/>
                <a:cs typeface="Arial Narrow"/>
                <a:sym typeface="Arial Narrow"/>
              </a:rPr>
              <a:t>en</a:t>
            </a:r>
            <a:r>
              <a:rPr b="0" i="1" dirty="0">
                <a:solidFill>
                  <a:srgbClr val="FFFFCC"/>
                </a:solidFill>
                <a:latin typeface="Arial Narrow"/>
                <a:ea typeface="Arial Narrow"/>
                <a:cs typeface="Arial Narrow"/>
                <a:sym typeface="Arial Narrow"/>
              </a:rPr>
              <a:t> la </a:t>
            </a:r>
            <a:r>
              <a:rPr b="0" i="1" dirty="0" err="1">
                <a:solidFill>
                  <a:srgbClr val="FFFFCC"/>
                </a:solidFill>
                <a:latin typeface="Arial Narrow"/>
                <a:ea typeface="Arial Narrow"/>
                <a:cs typeface="Arial Narrow"/>
                <a:sym typeface="Arial Narrow"/>
              </a:rPr>
              <a:t>experiencia</a:t>
            </a:r>
            <a:r>
              <a:rPr b="0" i="1" dirty="0">
                <a:solidFill>
                  <a:srgbClr val="FFFFCC"/>
                </a:solidFill>
                <a:latin typeface="Arial Narrow"/>
                <a:ea typeface="Arial Narrow"/>
                <a:cs typeface="Arial Narrow"/>
                <a:sym typeface="Arial Narrow"/>
              </a:rPr>
              <a:t> y la </a:t>
            </a:r>
            <a:r>
              <a:rPr b="0" i="1" dirty="0" err="1">
                <a:solidFill>
                  <a:srgbClr val="FFFFCC"/>
                </a:solidFill>
                <a:latin typeface="Arial Narrow"/>
                <a:ea typeface="Arial Narrow"/>
                <a:cs typeface="Arial Narrow"/>
                <a:sym typeface="Arial Narrow"/>
              </a:rPr>
              <a:t>observación</a:t>
            </a:r>
            <a:r>
              <a:rPr b="0" i="1" dirty="0">
                <a:solidFill>
                  <a:srgbClr val="FFFFCC"/>
                </a:solidFill>
                <a:latin typeface="Arial Narrow"/>
                <a:ea typeface="Arial Narrow"/>
                <a:cs typeface="Arial Narrow"/>
                <a:sym typeface="Arial Narrow"/>
              </a:rPr>
              <a:t>)</a:t>
            </a:r>
          </a:p>
          <a:p>
            <a:pPr marL="228600" indent="-228600" algn="l">
              <a:lnSpc>
                <a:spcPct val="90000"/>
              </a:lnSpc>
              <a:spcBef>
                <a:spcPts val="1000"/>
              </a:spcBef>
              <a:buFont typeface="Arial"/>
              <a:defRPr sz="2400" b="1">
                <a:solidFill>
                  <a:srgbClr val="FF6600"/>
                </a:solidFill>
                <a:latin typeface="Franklin Gothic Medium"/>
                <a:ea typeface="Franklin Gothic Medium"/>
                <a:cs typeface="Franklin Gothic Medium"/>
                <a:sym typeface="Franklin Gothic Medium"/>
              </a:defRPr>
            </a:pPr>
            <a:r>
              <a:rPr dirty="0">
                <a:solidFill>
                  <a:srgbClr val="FFC000"/>
                </a:solidFill>
              </a:rPr>
              <a:t>PROFETAS</a:t>
            </a:r>
            <a:r>
              <a:rPr b="0" dirty="0">
                <a:solidFill>
                  <a:srgbClr val="FF0000"/>
                </a:solidFill>
                <a:latin typeface="Arial Narrow"/>
                <a:ea typeface="Arial Narrow"/>
                <a:cs typeface="Arial Narrow"/>
                <a:sym typeface="Arial Narrow"/>
              </a:rPr>
              <a:t> </a:t>
            </a:r>
            <a:r>
              <a:rPr b="0" i="1" dirty="0">
                <a:solidFill>
                  <a:srgbClr val="FFFFCC"/>
                </a:solidFill>
                <a:latin typeface="Arial Narrow"/>
                <a:ea typeface="Arial Narrow"/>
                <a:cs typeface="Arial Narrow"/>
                <a:sym typeface="Arial Narrow"/>
              </a:rPr>
              <a:t>(La palabra </a:t>
            </a:r>
            <a:r>
              <a:rPr b="0" i="1" dirty="0" err="1">
                <a:solidFill>
                  <a:srgbClr val="FFFFCC"/>
                </a:solidFill>
                <a:latin typeface="Arial Narrow"/>
                <a:ea typeface="Arial Narrow"/>
                <a:cs typeface="Arial Narrow"/>
                <a:sym typeface="Arial Narrow"/>
              </a:rPr>
              <a:t>inmediata</a:t>
            </a:r>
            <a:r>
              <a:rPr b="0" i="1" dirty="0">
                <a:solidFill>
                  <a:srgbClr val="FFFFCC"/>
                </a:solidFill>
                <a:latin typeface="Arial Narrow"/>
                <a:ea typeface="Arial Narrow"/>
                <a:cs typeface="Arial Narrow"/>
                <a:sym typeface="Arial Narrow"/>
              </a:rPr>
              <a:t> de </a:t>
            </a:r>
            <a:r>
              <a:rPr b="0" i="1" dirty="0" err="1">
                <a:solidFill>
                  <a:srgbClr val="FFFFCC"/>
                </a:solidFill>
                <a:latin typeface="Arial Narrow"/>
                <a:ea typeface="Arial Narrow"/>
                <a:cs typeface="Arial Narrow"/>
                <a:sym typeface="Arial Narrow"/>
              </a:rPr>
              <a:t>Yahvé</a:t>
            </a:r>
            <a:r>
              <a:rPr b="0" i="1" dirty="0">
                <a:solidFill>
                  <a:srgbClr val="FFFFCC"/>
                </a:solidFill>
                <a:latin typeface="Arial Narrow"/>
                <a:ea typeface="Arial Narrow"/>
                <a:cs typeface="Arial Narrow"/>
                <a:sym typeface="Arial Narrow"/>
              </a:rPr>
              <a:t> </a:t>
            </a:r>
            <a:r>
              <a:rPr b="0" i="1" dirty="0" err="1">
                <a:solidFill>
                  <a:srgbClr val="FFFFCC"/>
                </a:solidFill>
                <a:latin typeface="Arial Narrow"/>
                <a:ea typeface="Arial Narrow"/>
                <a:cs typeface="Arial Narrow"/>
                <a:sym typeface="Arial Narrow"/>
              </a:rPr>
              <a:t>por</a:t>
            </a:r>
            <a:r>
              <a:rPr b="0" i="1" dirty="0">
                <a:solidFill>
                  <a:srgbClr val="FFFFCC"/>
                </a:solidFill>
                <a:latin typeface="Arial Narrow"/>
                <a:ea typeface="Arial Narrow"/>
                <a:cs typeface="Arial Narrow"/>
                <a:sym typeface="Arial Narrow"/>
              </a:rPr>
              <a:t> </a:t>
            </a:r>
            <a:r>
              <a:rPr b="0" i="1" dirty="0" err="1">
                <a:solidFill>
                  <a:srgbClr val="FFFFCC"/>
                </a:solidFill>
                <a:latin typeface="Arial Narrow"/>
                <a:ea typeface="Arial Narrow"/>
                <a:cs typeface="Arial Narrow"/>
                <a:sym typeface="Arial Narrow"/>
              </a:rPr>
              <a:t>inspiración</a:t>
            </a:r>
            <a:r>
              <a:rPr b="0" i="1" dirty="0">
                <a:solidFill>
                  <a:srgbClr val="FFFFCC"/>
                </a:solidFill>
                <a:latin typeface="Arial Narrow"/>
                <a:ea typeface="Arial Narrow"/>
                <a:cs typeface="Arial Narrow"/>
                <a:sym typeface="Arial Narrow"/>
              </a:rPr>
              <a:t> </a:t>
            </a:r>
            <a:r>
              <a:rPr b="0" i="1" dirty="0" err="1">
                <a:solidFill>
                  <a:srgbClr val="FFFFCC"/>
                </a:solidFill>
                <a:latin typeface="Arial Narrow"/>
                <a:ea typeface="Arial Narrow"/>
                <a:cs typeface="Arial Narrow"/>
                <a:sym typeface="Arial Narrow"/>
              </a:rPr>
              <a:t>directa</a:t>
            </a:r>
            <a:r>
              <a:rPr b="0" i="1" dirty="0">
                <a:solidFill>
                  <a:srgbClr val="FFFFCC"/>
                </a:solidFill>
                <a:latin typeface="Arial Narrow"/>
                <a:ea typeface="Arial Narrow"/>
                <a:cs typeface="Arial Narrow"/>
                <a:sym typeface="Arial Narrow"/>
              </a:rPr>
              <a:t>)</a:t>
            </a:r>
          </a:p>
        </p:txBody>
      </p:sp>
      <p:sp>
        <p:nvSpPr>
          <p:cNvPr id="2744" name="Text Box 4"/>
          <p:cNvSpPr txBox="1"/>
          <p:nvPr/>
        </p:nvSpPr>
        <p:spPr>
          <a:xfrm>
            <a:off x="1828800" y="4968480"/>
            <a:ext cx="8610600" cy="574041"/>
          </a:xfrm>
          <a:prstGeom prst="rect">
            <a:avLst/>
          </a:prstGeom>
          <a:solidFill>
            <a:srgbClr val="00336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900"/>
              </a:spcBef>
              <a:defRPr sz="3200" b="1">
                <a:solidFill>
                  <a:srgbClr val="FFFF99"/>
                </a:solidFill>
                <a:latin typeface="Eras Demi ITC"/>
                <a:ea typeface="Eras Demi ITC"/>
                <a:cs typeface="Eras Demi ITC"/>
                <a:sym typeface="Eras Demi ITC"/>
              </a:defRPr>
            </a:lvl1pPr>
          </a:lstStyle>
          <a:p>
            <a:r>
              <a:t>These roles could overlap at times.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739"/>
                                        </p:tgtEl>
                                        <p:attrNameLst>
                                          <p:attrName>style.visibility</p:attrName>
                                        </p:attrNameLst>
                                      </p:cBhvr>
                                      <p:to>
                                        <p:strVal val="visible"/>
                                      </p:to>
                                    </p:set>
                                    <p:anim calcmode="lin" valueType="num">
                                      <p:cBhvr>
                                        <p:cTn id="7" dur="500" fill="hold"/>
                                        <p:tgtEl>
                                          <p:spTgt spid="2739"/>
                                        </p:tgtEl>
                                        <p:attrNameLst>
                                          <p:attrName>ppt_w</p:attrName>
                                        </p:attrNameLst>
                                      </p:cBhvr>
                                      <p:tavLst>
                                        <p:tav tm="0">
                                          <p:val>
                                            <p:fltVal val="0"/>
                                          </p:val>
                                        </p:tav>
                                        <p:tav tm="100000">
                                          <p:val>
                                            <p:strVal val="#ppt_w"/>
                                          </p:val>
                                        </p:tav>
                                      </p:tavLst>
                                    </p:anim>
                                    <p:anim calcmode="lin" valueType="num">
                                      <p:cBhvr>
                                        <p:cTn id="8" dur="500" fill="hold"/>
                                        <p:tgtEl>
                                          <p:spTgt spid="2739"/>
                                        </p:tgtEl>
                                        <p:attrNameLst>
                                          <p:attrName>ppt_h</p:attrName>
                                        </p:attrNameLst>
                                      </p:cBhvr>
                                      <p:tavLst>
                                        <p:tav tm="0">
                                          <p:val>
                                            <p:fltVal val="0"/>
                                          </p:val>
                                        </p:tav>
                                        <p:tav tm="100000">
                                          <p:val>
                                            <p:strVal val="#ppt_h"/>
                                          </p:val>
                                        </p:tav>
                                      </p:tavLst>
                                    </p:anim>
                                  </p:childTnLst>
                                </p:cTn>
                              </p:par>
                              <p:par>
                                <p:cTn id="9" presetID="23" presetClass="entr" presetSubtype="16" fill="hold" grpId="4" nodeType="withEffect">
                                  <p:stCondLst>
                                    <p:cond delay="0"/>
                                  </p:stCondLst>
                                  <p:iterate>
                                    <p:tmAbs val="0"/>
                                  </p:iterate>
                                  <p:childTnLst>
                                    <p:set>
                                      <p:cBhvr>
                                        <p:cTn id="10" fill="hold"/>
                                        <p:tgtEl>
                                          <p:spTgt spid="2742"/>
                                        </p:tgtEl>
                                        <p:attrNameLst>
                                          <p:attrName>style.visibility</p:attrName>
                                        </p:attrNameLst>
                                      </p:cBhvr>
                                      <p:to>
                                        <p:strVal val="visible"/>
                                      </p:to>
                                    </p:set>
                                    <p:anim calcmode="lin" valueType="num">
                                      <p:cBhvr>
                                        <p:cTn id="11" dur="500" fill="hold"/>
                                        <p:tgtEl>
                                          <p:spTgt spid="2742"/>
                                        </p:tgtEl>
                                        <p:attrNameLst>
                                          <p:attrName>ppt_w</p:attrName>
                                        </p:attrNameLst>
                                      </p:cBhvr>
                                      <p:tavLst>
                                        <p:tav tm="0">
                                          <p:val>
                                            <p:fltVal val="0"/>
                                          </p:val>
                                        </p:tav>
                                        <p:tav tm="100000">
                                          <p:val>
                                            <p:strVal val="#ppt_w"/>
                                          </p:val>
                                        </p:tav>
                                      </p:tavLst>
                                    </p:anim>
                                    <p:anim calcmode="lin" valueType="num">
                                      <p:cBhvr>
                                        <p:cTn id="12" dur="500" fill="hold"/>
                                        <p:tgtEl>
                                          <p:spTgt spid="2742"/>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2" nodeType="clickEffect">
                                  <p:stCondLst>
                                    <p:cond delay="0"/>
                                  </p:stCondLst>
                                  <p:iterate>
                                    <p:tmAbs val="0"/>
                                  </p:iterate>
                                  <p:childTnLst>
                                    <p:set>
                                      <p:cBhvr>
                                        <p:cTn id="16" fill="hold"/>
                                        <p:tgtEl>
                                          <p:spTgt spid="2740">
                                            <p:bg/>
                                          </p:spTgt>
                                        </p:tgtEl>
                                        <p:attrNameLst>
                                          <p:attrName>style.visibility</p:attrName>
                                        </p:attrNameLst>
                                      </p:cBhvr>
                                      <p:to>
                                        <p:strVal val="visible"/>
                                      </p:to>
                                    </p:set>
                                    <p:anim calcmode="lin" valueType="num">
                                      <p:cBhvr>
                                        <p:cTn id="17" dur="500" fill="hold"/>
                                        <p:tgtEl>
                                          <p:spTgt spid="2740">
                                            <p:bg/>
                                          </p:spTgt>
                                        </p:tgtEl>
                                        <p:attrNameLst>
                                          <p:attrName>ppt_x</p:attrName>
                                        </p:attrNameLst>
                                      </p:cBhvr>
                                      <p:tavLst>
                                        <p:tav tm="0">
                                          <p:val>
                                            <p:strVal val="#ppt_x"/>
                                          </p:val>
                                        </p:tav>
                                        <p:tav tm="100000">
                                          <p:val>
                                            <p:strVal val="#ppt_x"/>
                                          </p:val>
                                        </p:tav>
                                      </p:tavLst>
                                    </p:anim>
                                    <p:anim calcmode="lin" valueType="num">
                                      <p:cBhvr>
                                        <p:cTn id="18" dur="500" fill="hold"/>
                                        <p:tgtEl>
                                          <p:spTgt spid="2740">
                                            <p:bg/>
                                          </p:spTgt>
                                        </p:tgtEl>
                                        <p:attrNameLst>
                                          <p:attrName>ppt_y</p:attrName>
                                        </p:attrNameLst>
                                      </p:cBhvr>
                                      <p:tavLst>
                                        <p:tav tm="0">
                                          <p:val>
                                            <p:strVal val="1+#ppt_h/2"/>
                                          </p:val>
                                        </p:tav>
                                        <p:tav tm="100000">
                                          <p:val>
                                            <p:strVal val="#ppt_y"/>
                                          </p:val>
                                        </p:tav>
                                      </p:tavLst>
                                    </p:anim>
                                  </p:childTnLst>
                                </p:cTn>
                              </p:par>
                              <p:par>
                                <p:cTn id="19" presetID="2" presetClass="entr" presetSubtype="4" fill="hold" grpId="5" nodeType="withEffect">
                                  <p:stCondLst>
                                    <p:cond delay="0"/>
                                  </p:stCondLst>
                                  <p:iterate>
                                    <p:tmAbs val="0"/>
                                  </p:iterate>
                                  <p:childTnLst>
                                    <p:set>
                                      <p:cBhvr>
                                        <p:cTn id="20" fill="hold"/>
                                        <p:tgtEl>
                                          <p:spTgt spid="2743">
                                            <p:txEl>
                                              <p:pRg st="0" end="0"/>
                                            </p:txEl>
                                          </p:spTgt>
                                        </p:tgtEl>
                                        <p:attrNameLst>
                                          <p:attrName>style.visibility</p:attrName>
                                        </p:attrNameLst>
                                      </p:cBhvr>
                                      <p:to>
                                        <p:strVal val="visible"/>
                                      </p:to>
                                    </p:set>
                                    <p:anim calcmode="lin" valueType="num">
                                      <p:cBhvr>
                                        <p:cTn id="21" dur="500" fill="hold"/>
                                        <p:tgtEl>
                                          <p:spTgt spid="2743">
                                            <p:txEl>
                                              <p:pRg st="0" end="0"/>
                                            </p:txEl>
                                          </p:spTgt>
                                        </p:tgtEl>
                                        <p:attrNameLst>
                                          <p:attrName>ppt_x</p:attrName>
                                        </p:attrNameLst>
                                      </p:cBhvr>
                                      <p:tavLst>
                                        <p:tav tm="0">
                                          <p:val>
                                            <p:strVal val="#ppt_x"/>
                                          </p:val>
                                        </p:tav>
                                        <p:tav tm="100000">
                                          <p:val>
                                            <p:strVal val="#ppt_x"/>
                                          </p:val>
                                        </p:tav>
                                      </p:tavLst>
                                    </p:anim>
                                    <p:anim calcmode="lin" valueType="num">
                                      <p:cBhvr>
                                        <p:cTn id="22" dur="500" fill="hold"/>
                                        <p:tgtEl>
                                          <p:spTgt spid="2743">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5" nodeType="withEffect">
                                  <p:stCondLst>
                                    <p:cond delay="0"/>
                                  </p:stCondLst>
                                  <p:iterate>
                                    <p:tmAbs val="0"/>
                                  </p:iterate>
                                  <p:childTnLst>
                                    <p:set>
                                      <p:cBhvr>
                                        <p:cTn id="24" fill="hold"/>
                                        <p:tgtEl>
                                          <p:spTgt spid="2743">
                                            <p:bg/>
                                          </p:spTgt>
                                        </p:tgtEl>
                                        <p:attrNameLst>
                                          <p:attrName>style.visibility</p:attrName>
                                        </p:attrNameLst>
                                      </p:cBhvr>
                                      <p:to>
                                        <p:strVal val="visible"/>
                                      </p:to>
                                    </p:set>
                                    <p:anim calcmode="lin" valueType="num">
                                      <p:cBhvr>
                                        <p:cTn id="25" dur="500" fill="hold"/>
                                        <p:tgtEl>
                                          <p:spTgt spid="2743">
                                            <p:bg/>
                                          </p:spTgt>
                                        </p:tgtEl>
                                        <p:attrNameLst>
                                          <p:attrName>ppt_x</p:attrName>
                                        </p:attrNameLst>
                                      </p:cBhvr>
                                      <p:tavLst>
                                        <p:tav tm="0">
                                          <p:val>
                                            <p:strVal val="#ppt_x"/>
                                          </p:val>
                                        </p:tav>
                                        <p:tav tm="100000">
                                          <p:val>
                                            <p:strVal val="#ppt_x"/>
                                          </p:val>
                                        </p:tav>
                                      </p:tavLst>
                                    </p:anim>
                                    <p:anim calcmode="lin" valueType="num">
                                      <p:cBhvr>
                                        <p:cTn id="26" dur="500" fill="hold"/>
                                        <p:tgtEl>
                                          <p:spTgt spid="2743">
                                            <p:bg/>
                                          </p:spTgt>
                                        </p:tgtEl>
                                        <p:attrNameLst>
                                          <p:attrName>ppt_y</p:attrName>
                                        </p:attrNameLst>
                                      </p:cBhvr>
                                      <p:tavLst>
                                        <p:tav tm="0">
                                          <p:val>
                                            <p:strVal val="1+#ppt_h/2"/>
                                          </p:val>
                                        </p:tav>
                                        <p:tav tm="100000">
                                          <p:val>
                                            <p:strVal val="#ppt_y"/>
                                          </p:val>
                                        </p:tav>
                                      </p:tavLst>
                                    </p:anim>
                                  </p:childTnLst>
                                </p:cTn>
                              </p:par>
                              <p:par>
                                <p:cTn id="27" presetID="2" presetClass="entr" presetSubtype="4" fill="hold" grpId="2" nodeType="withEffect">
                                  <p:stCondLst>
                                    <p:cond delay="0"/>
                                  </p:stCondLst>
                                  <p:iterate>
                                    <p:tmAbs val="0"/>
                                  </p:iterate>
                                  <p:childTnLst>
                                    <p:set>
                                      <p:cBhvr>
                                        <p:cTn id="28" fill="hold"/>
                                        <p:tgtEl>
                                          <p:spTgt spid="2740">
                                            <p:txEl>
                                              <p:pRg st="0" end="0"/>
                                            </p:txEl>
                                          </p:spTgt>
                                        </p:tgtEl>
                                        <p:attrNameLst>
                                          <p:attrName>style.visibility</p:attrName>
                                        </p:attrNameLst>
                                      </p:cBhvr>
                                      <p:to>
                                        <p:strVal val="visible"/>
                                      </p:to>
                                    </p:set>
                                    <p:anim calcmode="lin" valueType="num">
                                      <p:cBhvr>
                                        <p:cTn id="29" dur="500" fill="hold"/>
                                        <p:tgtEl>
                                          <p:spTgt spid="2740">
                                            <p:txEl>
                                              <p:pRg st="0" end="0"/>
                                            </p:txEl>
                                          </p:spTgt>
                                        </p:tgtEl>
                                        <p:attrNameLst>
                                          <p:attrName>ppt_x</p:attrName>
                                        </p:attrNameLst>
                                      </p:cBhvr>
                                      <p:tavLst>
                                        <p:tav tm="0">
                                          <p:val>
                                            <p:strVal val="#ppt_x"/>
                                          </p:val>
                                        </p:tav>
                                        <p:tav tm="100000">
                                          <p:val>
                                            <p:strVal val="#ppt_x"/>
                                          </p:val>
                                        </p:tav>
                                      </p:tavLst>
                                    </p:anim>
                                    <p:anim calcmode="lin" valueType="num">
                                      <p:cBhvr>
                                        <p:cTn id="30" dur="500" fill="hold"/>
                                        <p:tgtEl>
                                          <p:spTgt spid="274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2" nodeType="clickEffect">
                                  <p:stCondLst>
                                    <p:cond delay="0"/>
                                  </p:stCondLst>
                                  <p:iterate>
                                    <p:tmAbs val="0"/>
                                  </p:iterate>
                                  <p:childTnLst>
                                    <p:set>
                                      <p:cBhvr>
                                        <p:cTn id="34" fill="hold"/>
                                        <p:tgtEl>
                                          <p:spTgt spid="2740">
                                            <p:txEl>
                                              <p:pRg st="1" end="1"/>
                                            </p:txEl>
                                          </p:spTgt>
                                        </p:tgtEl>
                                        <p:attrNameLst>
                                          <p:attrName>style.visibility</p:attrName>
                                        </p:attrNameLst>
                                      </p:cBhvr>
                                      <p:to>
                                        <p:strVal val="visible"/>
                                      </p:to>
                                    </p:set>
                                    <p:anim calcmode="lin" valueType="num">
                                      <p:cBhvr>
                                        <p:cTn id="35" dur="500" fill="hold"/>
                                        <p:tgtEl>
                                          <p:spTgt spid="2740">
                                            <p:txEl>
                                              <p:pRg st="1" end="1"/>
                                            </p:txEl>
                                          </p:spTgt>
                                        </p:tgtEl>
                                        <p:attrNameLst>
                                          <p:attrName>ppt_x</p:attrName>
                                        </p:attrNameLst>
                                      </p:cBhvr>
                                      <p:tavLst>
                                        <p:tav tm="0">
                                          <p:val>
                                            <p:strVal val="#ppt_x"/>
                                          </p:val>
                                        </p:tav>
                                        <p:tav tm="100000">
                                          <p:val>
                                            <p:strVal val="#ppt_x"/>
                                          </p:val>
                                        </p:tav>
                                      </p:tavLst>
                                    </p:anim>
                                    <p:anim calcmode="lin" valueType="num">
                                      <p:cBhvr>
                                        <p:cTn id="36" dur="500" fill="hold"/>
                                        <p:tgtEl>
                                          <p:spTgt spid="2740">
                                            <p:txEl>
                                              <p:pRg st="1" end="1"/>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5" nodeType="withEffect">
                                  <p:stCondLst>
                                    <p:cond delay="0"/>
                                  </p:stCondLst>
                                  <p:iterate>
                                    <p:tmAbs val="0"/>
                                  </p:iterate>
                                  <p:childTnLst>
                                    <p:set>
                                      <p:cBhvr>
                                        <p:cTn id="38" fill="hold"/>
                                        <p:tgtEl>
                                          <p:spTgt spid="2743">
                                            <p:txEl>
                                              <p:pRg st="1" end="1"/>
                                            </p:txEl>
                                          </p:spTgt>
                                        </p:tgtEl>
                                        <p:attrNameLst>
                                          <p:attrName>style.visibility</p:attrName>
                                        </p:attrNameLst>
                                      </p:cBhvr>
                                      <p:to>
                                        <p:strVal val="visible"/>
                                      </p:to>
                                    </p:set>
                                    <p:anim calcmode="lin" valueType="num">
                                      <p:cBhvr>
                                        <p:cTn id="39" dur="500" fill="hold"/>
                                        <p:tgtEl>
                                          <p:spTgt spid="2743">
                                            <p:txEl>
                                              <p:pRg st="1" end="1"/>
                                            </p:txEl>
                                          </p:spTgt>
                                        </p:tgtEl>
                                        <p:attrNameLst>
                                          <p:attrName>ppt_x</p:attrName>
                                        </p:attrNameLst>
                                      </p:cBhvr>
                                      <p:tavLst>
                                        <p:tav tm="0">
                                          <p:val>
                                            <p:strVal val="#ppt_x"/>
                                          </p:val>
                                        </p:tav>
                                        <p:tav tm="100000">
                                          <p:val>
                                            <p:strVal val="#ppt_x"/>
                                          </p:val>
                                        </p:tav>
                                      </p:tavLst>
                                    </p:anim>
                                    <p:anim calcmode="lin" valueType="num">
                                      <p:cBhvr>
                                        <p:cTn id="40" dur="500" fill="hold"/>
                                        <p:tgtEl>
                                          <p:spTgt spid="27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2" nodeType="clickEffect">
                                  <p:stCondLst>
                                    <p:cond delay="0"/>
                                  </p:stCondLst>
                                  <p:iterate>
                                    <p:tmAbs val="0"/>
                                  </p:iterate>
                                  <p:childTnLst>
                                    <p:set>
                                      <p:cBhvr>
                                        <p:cTn id="44" fill="hold"/>
                                        <p:tgtEl>
                                          <p:spTgt spid="2740">
                                            <p:txEl>
                                              <p:pRg st="2" end="2"/>
                                            </p:txEl>
                                          </p:spTgt>
                                        </p:tgtEl>
                                        <p:attrNameLst>
                                          <p:attrName>style.visibility</p:attrName>
                                        </p:attrNameLst>
                                      </p:cBhvr>
                                      <p:to>
                                        <p:strVal val="visible"/>
                                      </p:to>
                                    </p:set>
                                    <p:anim calcmode="lin" valueType="num">
                                      <p:cBhvr>
                                        <p:cTn id="45" dur="500" fill="hold"/>
                                        <p:tgtEl>
                                          <p:spTgt spid="2740">
                                            <p:txEl>
                                              <p:pRg st="2" end="2"/>
                                            </p:txEl>
                                          </p:spTgt>
                                        </p:tgtEl>
                                        <p:attrNameLst>
                                          <p:attrName>ppt_x</p:attrName>
                                        </p:attrNameLst>
                                      </p:cBhvr>
                                      <p:tavLst>
                                        <p:tav tm="0">
                                          <p:val>
                                            <p:strVal val="#ppt_x"/>
                                          </p:val>
                                        </p:tav>
                                        <p:tav tm="100000">
                                          <p:val>
                                            <p:strVal val="#ppt_x"/>
                                          </p:val>
                                        </p:tav>
                                      </p:tavLst>
                                    </p:anim>
                                    <p:anim calcmode="lin" valueType="num">
                                      <p:cBhvr>
                                        <p:cTn id="46" dur="500" fill="hold"/>
                                        <p:tgtEl>
                                          <p:spTgt spid="2740">
                                            <p:txEl>
                                              <p:pRg st="2" end="2"/>
                                            </p:txEl>
                                          </p:spTgt>
                                        </p:tgtEl>
                                        <p:attrNameLst>
                                          <p:attrName>ppt_y</p:attrName>
                                        </p:attrNameLst>
                                      </p:cBhvr>
                                      <p:tavLst>
                                        <p:tav tm="0">
                                          <p:val>
                                            <p:strVal val="1+#ppt_h/2"/>
                                          </p:val>
                                        </p:tav>
                                        <p:tav tm="100000">
                                          <p:val>
                                            <p:strVal val="#ppt_y"/>
                                          </p:val>
                                        </p:tav>
                                      </p:tavLst>
                                    </p:anim>
                                  </p:childTnLst>
                                </p:cTn>
                              </p:par>
                              <p:par>
                                <p:cTn id="47" presetID="2" presetClass="entr" presetSubtype="4" fill="hold" grpId="5" nodeType="withEffect">
                                  <p:stCondLst>
                                    <p:cond delay="0"/>
                                  </p:stCondLst>
                                  <p:iterate>
                                    <p:tmAbs val="0"/>
                                  </p:iterate>
                                  <p:childTnLst>
                                    <p:set>
                                      <p:cBhvr>
                                        <p:cTn id="48" fill="hold"/>
                                        <p:tgtEl>
                                          <p:spTgt spid="2743">
                                            <p:txEl>
                                              <p:pRg st="2" end="2"/>
                                            </p:txEl>
                                          </p:spTgt>
                                        </p:tgtEl>
                                        <p:attrNameLst>
                                          <p:attrName>style.visibility</p:attrName>
                                        </p:attrNameLst>
                                      </p:cBhvr>
                                      <p:to>
                                        <p:strVal val="visible"/>
                                      </p:to>
                                    </p:set>
                                    <p:anim calcmode="lin" valueType="num">
                                      <p:cBhvr>
                                        <p:cTn id="49" dur="500" fill="hold"/>
                                        <p:tgtEl>
                                          <p:spTgt spid="2743">
                                            <p:txEl>
                                              <p:pRg st="2" end="2"/>
                                            </p:txEl>
                                          </p:spTgt>
                                        </p:tgtEl>
                                        <p:attrNameLst>
                                          <p:attrName>ppt_x</p:attrName>
                                        </p:attrNameLst>
                                      </p:cBhvr>
                                      <p:tavLst>
                                        <p:tav tm="0">
                                          <p:val>
                                            <p:strVal val="#ppt_x"/>
                                          </p:val>
                                        </p:tav>
                                        <p:tav tm="100000">
                                          <p:val>
                                            <p:strVal val="#ppt_x"/>
                                          </p:val>
                                        </p:tav>
                                      </p:tavLst>
                                    </p:anim>
                                    <p:anim calcmode="lin" valueType="num">
                                      <p:cBhvr>
                                        <p:cTn id="50" dur="500" fill="hold"/>
                                        <p:tgtEl>
                                          <p:spTgt spid="27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fill="hold" grpId="6" nodeType="clickEffect">
                                  <p:stCondLst>
                                    <p:cond delay="0"/>
                                  </p:stCondLst>
                                  <p:iterate>
                                    <p:tmAbs val="0"/>
                                  </p:iterate>
                                  <p:childTnLst>
                                    <p:set>
                                      <p:cBhvr>
                                        <p:cTn id="54" fill="hold"/>
                                        <p:tgtEl>
                                          <p:spTgt spid="2744"/>
                                        </p:tgtEl>
                                        <p:attrNameLst>
                                          <p:attrName>style.visibility</p:attrName>
                                        </p:attrNameLst>
                                      </p:cBhvr>
                                      <p:to>
                                        <p:strVal val="visible"/>
                                      </p:to>
                                    </p:set>
                                    <p:animEffect transition="in" filter="fade">
                                      <p:cBhvr>
                                        <p:cTn id="55" dur="500"/>
                                        <p:tgtEl>
                                          <p:spTgt spid="2744"/>
                                        </p:tgtEl>
                                      </p:cBhvr>
                                    </p:animEffect>
                                  </p:childTnLst>
                                </p:cTn>
                              </p:par>
                              <p:par>
                                <p:cTn id="56" presetID="10" presetClass="entr" fill="hold" grpId="3" nodeType="withEffect">
                                  <p:stCondLst>
                                    <p:cond delay="0"/>
                                  </p:stCondLst>
                                  <p:iterate>
                                    <p:tmAbs val="0"/>
                                  </p:iterate>
                                  <p:childTnLst>
                                    <p:set>
                                      <p:cBhvr>
                                        <p:cTn id="57" fill="hold"/>
                                        <p:tgtEl>
                                          <p:spTgt spid="2741"/>
                                        </p:tgtEl>
                                        <p:attrNameLst>
                                          <p:attrName>style.visibility</p:attrName>
                                        </p:attrNameLst>
                                      </p:cBhvr>
                                      <p:to>
                                        <p:strVal val="visible"/>
                                      </p:to>
                                    </p:set>
                                    <p:animEffect transition="in" filter="fade">
                                      <p:cBhvr>
                                        <p:cTn id="58" dur="500"/>
                                        <p:tgtEl>
                                          <p:spTgt spid="2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9" grpId="1" animBg="1" advAuto="0"/>
      <p:bldP spid="2740" grpId="2" uiExpand="1" build="p" animBg="1" advAuto="0"/>
      <p:bldP spid="2741" grpId="3" animBg="1" advAuto="0"/>
      <p:bldP spid="2742" grpId="4" animBg="1" advAuto="0"/>
      <p:bldP spid="2743" grpId="5" uiExpand="1" build="p" animBg="1" advAuto="0"/>
      <p:bldP spid="2744" grpId="6" animBg="1" advAuto="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3215" name="Rectangle 2"/>
          <p:cNvSpPr txBox="1">
            <a:spLocks noGrp="1"/>
          </p:cNvSpPr>
          <p:nvPr>
            <p:ph type="title"/>
          </p:nvPr>
        </p:nvSpPr>
        <p:spPr>
          <a:xfrm>
            <a:off x="5791200" y="457200"/>
            <a:ext cx="6019800" cy="2170836"/>
          </a:xfrm>
          <a:prstGeom prst="rect">
            <a:avLst/>
          </a:prstGeom>
        </p:spPr>
        <p:txBody>
          <a:bodyPr/>
          <a:lstStyle/>
          <a:p>
            <a:pPr defTabSz="850391">
              <a:defRPr sz="2232">
                <a:solidFill>
                  <a:srgbClr val="FFFFFF"/>
                </a:solidFill>
              </a:defRPr>
            </a:pPr>
            <a:r>
              <a:rPr dirty="0"/>
              <a:t>Bas-relief of four-winged figure guarding the entrance to Cyrus’ tomb</a:t>
            </a:r>
            <a:br>
              <a:rPr dirty="0"/>
            </a:br>
            <a:r>
              <a:rPr sz="1860" i="1" dirty="0">
                <a:latin typeface="Arial Narrow"/>
                <a:ea typeface="Arial Narrow"/>
                <a:cs typeface="Arial Narrow"/>
                <a:sym typeface="Arial Narrow"/>
              </a:rPr>
              <a:t>excavated in Pasargadae, Persia /</a:t>
            </a:r>
          </a:p>
          <a:p>
            <a:pPr defTabSz="850391">
              <a:defRPr sz="2232">
                <a:solidFill>
                  <a:srgbClr val="FFFFFF"/>
                </a:solidFill>
              </a:defRPr>
            </a:pPr>
            <a:endParaRPr sz="1860" i="1" dirty="0">
              <a:latin typeface="Arial Narrow"/>
              <a:ea typeface="Arial Narrow"/>
              <a:cs typeface="Arial Narrow"/>
              <a:sym typeface="Arial Narrow"/>
            </a:endParaRPr>
          </a:p>
          <a:p>
            <a:pPr defTabSz="850391">
              <a:defRPr sz="2232">
                <a:solidFill>
                  <a:srgbClr val="FFFFFF"/>
                </a:solidFill>
              </a:defRPr>
            </a:pPr>
            <a:r>
              <a:rPr dirty="0" err="1">
                <a:solidFill>
                  <a:srgbClr val="FFC000"/>
                </a:solidFill>
              </a:rPr>
              <a:t>Bajorrelieve</a:t>
            </a:r>
            <a:r>
              <a:rPr dirty="0">
                <a:solidFill>
                  <a:srgbClr val="FFC000"/>
                </a:solidFill>
              </a:rPr>
              <a:t> de </a:t>
            </a:r>
            <a:r>
              <a:rPr dirty="0" err="1">
                <a:solidFill>
                  <a:srgbClr val="FFC000"/>
                </a:solidFill>
              </a:rPr>
              <a:t>una</a:t>
            </a:r>
            <a:r>
              <a:rPr dirty="0">
                <a:solidFill>
                  <a:srgbClr val="FFC000"/>
                </a:solidFill>
              </a:rPr>
              <a:t> </a:t>
            </a:r>
            <a:r>
              <a:rPr dirty="0" err="1">
                <a:solidFill>
                  <a:srgbClr val="FFC000"/>
                </a:solidFill>
              </a:rPr>
              <a:t>figura</a:t>
            </a:r>
            <a:r>
              <a:rPr dirty="0">
                <a:solidFill>
                  <a:srgbClr val="FFC000"/>
                </a:solidFill>
              </a:rPr>
              <a:t> de cuatro alas que protege la entrada a la </a:t>
            </a:r>
            <a:r>
              <a:rPr dirty="0" err="1">
                <a:solidFill>
                  <a:srgbClr val="FFC000"/>
                </a:solidFill>
              </a:rPr>
              <a:t>tumba</a:t>
            </a:r>
            <a:r>
              <a:rPr dirty="0">
                <a:solidFill>
                  <a:srgbClr val="FFC000"/>
                </a:solidFill>
              </a:rPr>
              <a:t> de Ciro</a:t>
            </a:r>
            <a:r>
              <a:rPr sz="1860" i="1" dirty="0">
                <a:solidFill>
                  <a:srgbClr val="FFC000"/>
                </a:solidFill>
                <a:latin typeface="Arial Narrow"/>
                <a:ea typeface="Arial Narrow"/>
                <a:cs typeface="Arial Narrow"/>
                <a:sym typeface="Arial Narrow"/>
              </a:rPr>
              <a:t> </a:t>
            </a:r>
          </a:p>
          <a:p>
            <a:pPr defTabSz="850391">
              <a:defRPr sz="2232">
                <a:solidFill>
                  <a:srgbClr val="FFFFFF"/>
                </a:solidFill>
              </a:defRPr>
            </a:pPr>
            <a:r>
              <a:rPr sz="1860" i="1" dirty="0" err="1">
                <a:solidFill>
                  <a:srgbClr val="FFC000"/>
                </a:solidFill>
                <a:latin typeface="Arial Narrow"/>
                <a:ea typeface="Arial Narrow"/>
                <a:cs typeface="Arial Narrow"/>
                <a:sym typeface="Arial Narrow"/>
              </a:rPr>
              <a:t>excavado</a:t>
            </a:r>
            <a:r>
              <a:rPr sz="1860" i="1" dirty="0">
                <a:solidFill>
                  <a:srgbClr val="FFC000"/>
                </a:solidFill>
                <a:latin typeface="Arial Narrow"/>
                <a:ea typeface="Arial Narrow"/>
                <a:cs typeface="Arial Narrow"/>
                <a:sym typeface="Arial Narrow"/>
              </a:rPr>
              <a:t> </a:t>
            </a:r>
            <a:r>
              <a:rPr sz="1860" i="1" dirty="0" err="1">
                <a:solidFill>
                  <a:srgbClr val="FFC000"/>
                </a:solidFill>
                <a:latin typeface="Arial Narrow"/>
                <a:ea typeface="Arial Narrow"/>
                <a:cs typeface="Arial Narrow"/>
                <a:sym typeface="Arial Narrow"/>
              </a:rPr>
              <a:t>en</a:t>
            </a:r>
            <a:r>
              <a:rPr sz="1860" i="1" dirty="0">
                <a:solidFill>
                  <a:srgbClr val="FFC000"/>
                </a:solidFill>
                <a:latin typeface="Arial Narrow"/>
                <a:ea typeface="Arial Narrow"/>
                <a:cs typeface="Arial Narrow"/>
                <a:sym typeface="Arial Narrow"/>
              </a:rPr>
              <a:t> Pasargadae, Persia</a:t>
            </a:r>
          </a:p>
        </p:txBody>
      </p:sp>
      <p:pic>
        <p:nvPicPr>
          <p:cNvPr id="3216" name="Picture 4" descr="Picture 4"/>
          <p:cNvPicPr>
            <a:picLocks noChangeAspect="1"/>
          </p:cNvPicPr>
          <p:nvPr/>
        </p:nvPicPr>
        <p:blipFill>
          <a:blip r:embed="rId2"/>
          <a:stretch>
            <a:fillRect/>
          </a:stretch>
        </p:blipFill>
        <p:spPr>
          <a:xfrm>
            <a:off x="1517650" y="0"/>
            <a:ext cx="3876675" cy="6858000"/>
          </a:xfrm>
          <a:prstGeom prst="rect">
            <a:avLst/>
          </a:prstGeom>
          <a:ln w="12700">
            <a:miter lim="400000"/>
          </a:ln>
        </p:spPr>
      </p:pic>
      <p:sp>
        <p:nvSpPr>
          <p:cNvPr id="3217" name="Rectangle 3"/>
          <p:cNvSpPr txBox="1">
            <a:spLocks noGrp="1"/>
          </p:cNvSpPr>
          <p:nvPr>
            <p:ph type="body" sz="half" idx="1"/>
          </p:nvPr>
        </p:nvSpPr>
        <p:spPr>
          <a:xfrm>
            <a:off x="5791200" y="2819400"/>
            <a:ext cx="6019800" cy="3733800"/>
          </a:xfrm>
          <a:prstGeom prst="rect">
            <a:avLst/>
          </a:prstGeom>
        </p:spPr>
        <p:txBody>
          <a:bodyPr/>
          <a:lstStyle/>
          <a:p>
            <a:pPr>
              <a:buSzTx/>
              <a:buNone/>
              <a:defRPr sz="2000" i="1">
                <a:solidFill>
                  <a:srgbClr val="FFFFFF"/>
                </a:solidFill>
              </a:defRPr>
            </a:pPr>
            <a:r>
              <a:rPr dirty="0"/>
              <a:t>“Thus says Yahweh, ‘I am Yahweh…’ who says of Cyrus, ‘He is my shepherd, and he shall carry out my purpose; and who says of Jerusalem, ‘It shall be rebuilt’, and of the temple, ‘Your foundation shall be laid.’”</a:t>
            </a:r>
            <a:r>
              <a:rPr i="0" dirty="0"/>
              <a:t> (Isaiah 44:24-28; cf. 45:1, 13). / </a:t>
            </a:r>
          </a:p>
          <a:p>
            <a:pPr>
              <a:buSzTx/>
              <a:buNone/>
              <a:defRPr sz="2000" i="1">
                <a:solidFill>
                  <a:srgbClr val="FFFFFF"/>
                </a:solidFill>
              </a:defRPr>
            </a:pPr>
            <a:r>
              <a:rPr i="1" dirty="0">
                <a:solidFill>
                  <a:srgbClr val="FFC000"/>
                </a:solidFill>
              </a:rPr>
              <a:t>“</a:t>
            </a:r>
            <a:r>
              <a:rPr i="1" dirty="0" err="1">
                <a:solidFill>
                  <a:srgbClr val="FFC000"/>
                </a:solidFill>
              </a:rPr>
              <a:t>Así</a:t>
            </a:r>
            <a:r>
              <a:rPr i="1" dirty="0">
                <a:solidFill>
                  <a:srgbClr val="FFC000"/>
                </a:solidFill>
              </a:rPr>
              <a:t> dice </a:t>
            </a:r>
            <a:r>
              <a:rPr i="1" dirty="0" err="1">
                <a:solidFill>
                  <a:srgbClr val="FFC000"/>
                </a:solidFill>
              </a:rPr>
              <a:t>Yahvé</a:t>
            </a:r>
            <a:r>
              <a:rPr i="1" dirty="0">
                <a:solidFill>
                  <a:srgbClr val="FFC000"/>
                </a:solidFill>
              </a:rPr>
              <a:t>: '</a:t>
            </a:r>
            <a:r>
              <a:rPr i="1" dirty="0" err="1">
                <a:solidFill>
                  <a:srgbClr val="FFC000"/>
                </a:solidFill>
              </a:rPr>
              <a:t>Yo</a:t>
            </a:r>
            <a:r>
              <a:rPr i="1" dirty="0">
                <a:solidFill>
                  <a:srgbClr val="FFC000"/>
                </a:solidFill>
              </a:rPr>
              <a:t> soy </a:t>
            </a:r>
            <a:r>
              <a:rPr i="1" dirty="0" err="1">
                <a:solidFill>
                  <a:srgbClr val="FFC000"/>
                </a:solidFill>
              </a:rPr>
              <a:t>Jehvé</a:t>
            </a:r>
            <a:r>
              <a:rPr i="1" dirty="0">
                <a:solidFill>
                  <a:srgbClr val="FFC000"/>
                </a:solidFill>
              </a:rPr>
              <a:t>...' que dice de Ciro: '</a:t>
            </a:r>
            <a:r>
              <a:rPr i="1" dirty="0" err="1">
                <a:solidFill>
                  <a:srgbClr val="FFC000"/>
                </a:solidFill>
              </a:rPr>
              <a:t>Él</a:t>
            </a:r>
            <a:r>
              <a:rPr i="1" dirty="0">
                <a:solidFill>
                  <a:srgbClr val="FFC000"/>
                </a:solidFill>
              </a:rPr>
              <a:t> es mi pastor, y </a:t>
            </a:r>
            <a:r>
              <a:rPr i="1" dirty="0" err="1">
                <a:solidFill>
                  <a:srgbClr val="FFC000"/>
                </a:solidFill>
              </a:rPr>
              <a:t>cumplirá</a:t>
            </a:r>
            <a:r>
              <a:rPr i="1" dirty="0">
                <a:solidFill>
                  <a:srgbClr val="FFC000"/>
                </a:solidFill>
              </a:rPr>
              <a:t> mi </a:t>
            </a:r>
            <a:r>
              <a:rPr i="1" dirty="0" err="1">
                <a:solidFill>
                  <a:srgbClr val="FFC000"/>
                </a:solidFill>
              </a:rPr>
              <a:t>propósito</a:t>
            </a:r>
            <a:r>
              <a:rPr i="1" dirty="0">
                <a:solidFill>
                  <a:srgbClr val="FFC000"/>
                </a:solidFill>
              </a:rPr>
              <a:t>; y </a:t>
            </a:r>
            <a:r>
              <a:rPr i="1" dirty="0" err="1">
                <a:solidFill>
                  <a:srgbClr val="FFC000"/>
                </a:solidFill>
              </a:rPr>
              <a:t>quien</a:t>
            </a:r>
            <a:r>
              <a:rPr i="1" dirty="0">
                <a:solidFill>
                  <a:srgbClr val="FFC000"/>
                </a:solidFill>
              </a:rPr>
              <a:t> dice de </a:t>
            </a:r>
            <a:r>
              <a:rPr i="1" dirty="0" err="1">
                <a:solidFill>
                  <a:srgbClr val="FFC000"/>
                </a:solidFill>
              </a:rPr>
              <a:t>Jerusalén</a:t>
            </a:r>
            <a:r>
              <a:rPr i="1" dirty="0">
                <a:solidFill>
                  <a:srgbClr val="FFC000"/>
                </a:solidFill>
              </a:rPr>
              <a:t>: 'Se </a:t>
            </a:r>
            <a:r>
              <a:rPr i="1" dirty="0" err="1">
                <a:solidFill>
                  <a:srgbClr val="FFC000"/>
                </a:solidFill>
              </a:rPr>
              <a:t>reconstruirá</a:t>
            </a:r>
            <a:r>
              <a:rPr i="1" dirty="0">
                <a:solidFill>
                  <a:srgbClr val="FFC000"/>
                </a:solidFill>
              </a:rPr>
              <a:t>', y del </a:t>
            </a:r>
            <a:r>
              <a:rPr i="1" dirty="0" err="1">
                <a:solidFill>
                  <a:srgbClr val="FFC000"/>
                </a:solidFill>
              </a:rPr>
              <a:t>templo</a:t>
            </a:r>
            <a:r>
              <a:rPr i="1" dirty="0">
                <a:solidFill>
                  <a:srgbClr val="FFC000"/>
                </a:solidFill>
              </a:rPr>
              <a:t>: 'Se </a:t>
            </a:r>
            <a:r>
              <a:rPr i="1" dirty="0" err="1">
                <a:solidFill>
                  <a:srgbClr val="FFC000"/>
                </a:solidFill>
              </a:rPr>
              <a:t>pondrán</a:t>
            </a:r>
            <a:r>
              <a:rPr i="1" dirty="0">
                <a:solidFill>
                  <a:srgbClr val="FFC000"/>
                </a:solidFill>
              </a:rPr>
              <a:t> </a:t>
            </a:r>
            <a:r>
              <a:rPr i="1" dirty="0" err="1">
                <a:solidFill>
                  <a:srgbClr val="FFC000"/>
                </a:solidFill>
              </a:rPr>
              <a:t>tus</a:t>
            </a:r>
            <a:r>
              <a:rPr i="1" dirty="0">
                <a:solidFill>
                  <a:srgbClr val="FFC000"/>
                </a:solidFill>
              </a:rPr>
              <a:t> </a:t>
            </a:r>
            <a:r>
              <a:rPr i="1" dirty="0" err="1">
                <a:solidFill>
                  <a:srgbClr val="FFC000"/>
                </a:solidFill>
              </a:rPr>
              <a:t>cimientos</a:t>
            </a:r>
            <a:r>
              <a:rPr i="1" dirty="0">
                <a:solidFill>
                  <a:srgbClr val="FFC000"/>
                </a:solidFill>
              </a:rPr>
              <a:t>'". (</a:t>
            </a:r>
            <a:r>
              <a:rPr i="1" dirty="0" err="1">
                <a:solidFill>
                  <a:srgbClr val="FFC000"/>
                </a:solidFill>
              </a:rPr>
              <a:t>Isaías</a:t>
            </a:r>
            <a:r>
              <a:rPr i="1" dirty="0">
                <a:solidFill>
                  <a:srgbClr val="FFC000"/>
                </a:solidFill>
              </a:rPr>
              <a:t> 44:24-28; cf. 45:1, 13).</a:t>
            </a:r>
          </a:p>
        </p:txBody>
      </p:sp>
      <p:sp>
        <p:nvSpPr>
          <p:cNvPr id="3218" name="Slide Number Placeholder 6"/>
          <p:cNvSpPr txBox="1">
            <a:spLocks noGrp="1"/>
          </p:cNvSpPr>
          <p:nvPr>
            <p:ph type="sldNum" sz="quarter" idx="2"/>
          </p:nvPr>
        </p:nvSpPr>
        <p:spPr>
          <a:xfrm>
            <a:off x="10953008" y="6394500"/>
            <a:ext cx="400793"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120</a:t>
            </a:fld>
            <a:endParaRPr/>
          </a:p>
        </p:txBody>
      </p:sp>
    </p:spTree>
  </p:cSld>
  <p:clrMapOvr>
    <a:masterClrMapping/>
  </p:clrMapOvr>
  <p:transition spd="med"/>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006666"/>
        </a:solidFill>
        <a:effectLst/>
      </p:bgPr>
    </p:bg>
    <p:spTree>
      <p:nvGrpSpPr>
        <p:cNvPr id="1" name=""/>
        <p:cNvGrpSpPr/>
        <p:nvPr/>
      </p:nvGrpSpPr>
      <p:grpSpPr>
        <a:xfrm>
          <a:off x="0" y="0"/>
          <a:ext cx="0" cy="0"/>
          <a:chOff x="0" y="0"/>
          <a:chExt cx="0" cy="0"/>
        </a:xfrm>
      </p:grpSpPr>
      <p:sp>
        <p:nvSpPr>
          <p:cNvPr id="3220" name="Rectangle 2"/>
          <p:cNvSpPr txBox="1">
            <a:spLocks noGrp="1"/>
          </p:cNvSpPr>
          <p:nvPr>
            <p:ph type="title"/>
          </p:nvPr>
        </p:nvSpPr>
        <p:spPr>
          <a:xfrm>
            <a:off x="1981200" y="149224"/>
            <a:ext cx="8229600" cy="792165"/>
          </a:xfrm>
          <a:prstGeom prst="rect">
            <a:avLst/>
          </a:prstGeom>
        </p:spPr>
        <p:txBody>
          <a:bodyPr/>
          <a:lstStyle>
            <a:lvl1pPr algn="ctr">
              <a:defRPr sz="3200">
                <a:solidFill>
                  <a:srgbClr val="00FFFF"/>
                </a:solidFill>
                <a:effectLst>
                  <a:outerShdw blurRad="38100" dist="38100" dir="2700000" rotWithShape="0">
                    <a:srgbClr val="000000"/>
                  </a:outerShdw>
                </a:effectLst>
              </a:defRPr>
            </a:lvl1pPr>
          </a:lstStyle>
          <a:p>
            <a:r>
              <a:rPr b="1" dirty="0">
                <a:solidFill>
                  <a:srgbClr val="FFFF00"/>
                </a:solidFill>
              </a:rPr>
              <a:t>The Servant of Yahweh </a:t>
            </a:r>
            <a:r>
              <a:rPr b="1" dirty="0">
                <a:solidFill>
                  <a:srgbClr val="FFC000"/>
                </a:solidFill>
              </a:rPr>
              <a:t>/ El </a:t>
            </a:r>
            <a:r>
              <a:rPr b="1" dirty="0" err="1">
                <a:solidFill>
                  <a:srgbClr val="FFC000"/>
                </a:solidFill>
              </a:rPr>
              <a:t>Siervo</a:t>
            </a:r>
            <a:r>
              <a:rPr b="1" dirty="0">
                <a:solidFill>
                  <a:srgbClr val="FFC000"/>
                </a:solidFill>
              </a:rPr>
              <a:t> de </a:t>
            </a:r>
            <a:r>
              <a:rPr b="1" dirty="0" err="1">
                <a:solidFill>
                  <a:srgbClr val="FFC000"/>
                </a:solidFill>
              </a:rPr>
              <a:t>Yahvé</a:t>
            </a:r>
            <a:endParaRPr b="1" dirty="0">
              <a:solidFill>
                <a:srgbClr val="FFC000"/>
              </a:solidFill>
            </a:endParaRPr>
          </a:p>
        </p:txBody>
      </p:sp>
      <p:sp>
        <p:nvSpPr>
          <p:cNvPr id="3221" name="Rectangle 3"/>
          <p:cNvSpPr txBox="1">
            <a:spLocks noGrp="1"/>
          </p:cNvSpPr>
          <p:nvPr>
            <p:ph type="body" idx="1"/>
          </p:nvPr>
        </p:nvSpPr>
        <p:spPr>
          <a:xfrm>
            <a:off x="457200" y="1066800"/>
            <a:ext cx="11277600" cy="5791200"/>
          </a:xfrm>
          <a:prstGeom prst="rect">
            <a:avLst/>
          </a:prstGeom>
        </p:spPr>
        <p:txBody>
          <a:bodyPr/>
          <a:lstStyle/>
          <a:p>
            <a:pPr>
              <a:buSzTx/>
              <a:buNone/>
              <a:defRPr sz="2400" b="1">
                <a:solidFill>
                  <a:srgbClr val="FFC000"/>
                </a:solidFill>
                <a:effectLst>
                  <a:outerShdw blurRad="38100" dist="38100" dir="2700000" rotWithShape="0">
                    <a:srgbClr val="000000"/>
                  </a:outerShdw>
                </a:effectLst>
              </a:defRPr>
            </a:pPr>
            <a:r>
              <a:rPr dirty="0">
                <a:solidFill>
                  <a:srgbClr val="FFFF00"/>
                </a:solidFill>
              </a:rPr>
              <a:t>In the midst of these predictions of restoration appear several descriptions of “the servant of the L</a:t>
            </a:r>
            <a:r>
              <a:rPr sz="2000" dirty="0">
                <a:solidFill>
                  <a:srgbClr val="FFFF00"/>
                </a:solidFill>
              </a:rPr>
              <a:t>ORD</a:t>
            </a:r>
            <a:r>
              <a:rPr dirty="0">
                <a:solidFill>
                  <a:srgbClr val="FFFF00"/>
                </a:solidFill>
              </a:rPr>
              <a:t>.” </a:t>
            </a:r>
            <a:r>
              <a:rPr dirty="0"/>
              <a:t>/ En medio de </a:t>
            </a:r>
            <a:r>
              <a:rPr dirty="0" err="1"/>
              <a:t>estas</a:t>
            </a:r>
            <a:r>
              <a:rPr dirty="0"/>
              <a:t> </a:t>
            </a:r>
            <a:r>
              <a:rPr dirty="0" err="1"/>
              <a:t>predicciones</a:t>
            </a:r>
            <a:r>
              <a:rPr dirty="0"/>
              <a:t> de </a:t>
            </a:r>
            <a:r>
              <a:rPr dirty="0" err="1"/>
              <a:t>restauración</a:t>
            </a:r>
            <a:r>
              <a:rPr dirty="0"/>
              <a:t> </a:t>
            </a:r>
            <a:r>
              <a:rPr dirty="0" err="1"/>
              <a:t>aparecen</a:t>
            </a:r>
            <a:r>
              <a:rPr dirty="0"/>
              <a:t> </a:t>
            </a:r>
            <a:r>
              <a:rPr dirty="0" err="1"/>
              <a:t>varias</a:t>
            </a:r>
            <a:r>
              <a:rPr dirty="0"/>
              <a:t> </a:t>
            </a:r>
            <a:r>
              <a:rPr dirty="0" err="1"/>
              <a:t>descripciones</a:t>
            </a:r>
            <a:r>
              <a:rPr dirty="0"/>
              <a:t> de "</a:t>
            </a:r>
            <a:r>
              <a:rPr dirty="0" err="1"/>
              <a:t>el</a:t>
            </a:r>
            <a:r>
              <a:rPr dirty="0"/>
              <a:t> </a:t>
            </a:r>
            <a:r>
              <a:rPr dirty="0" err="1"/>
              <a:t>siervo</a:t>
            </a:r>
            <a:r>
              <a:rPr dirty="0"/>
              <a:t> del </a:t>
            </a:r>
            <a:r>
              <a:rPr dirty="0" err="1"/>
              <a:t>Señor</a:t>
            </a:r>
            <a:r>
              <a:rPr dirty="0"/>
              <a:t>".</a:t>
            </a:r>
          </a:p>
          <a:p>
            <a:pPr>
              <a:defRPr sz="2000" i="1">
                <a:solidFill>
                  <a:srgbClr val="FFFFFF"/>
                </a:solidFill>
              </a:defRPr>
            </a:pPr>
            <a:r>
              <a:rPr dirty="0"/>
              <a:t>In one sense, this figure is a collective metaphor for the entire nation of Israel that terribly failed in its divine calling (Is. 42:18-22, 25). / </a:t>
            </a:r>
            <a:r>
              <a:rPr dirty="0">
                <a:solidFill>
                  <a:srgbClr val="FFC000"/>
                </a:solidFill>
              </a:rPr>
              <a:t>En un </a:t>
            </a:r>
            <a:r>
              <a:rPr dirty="0" err="1">
                <a:solidFill>
                  <a:srgbClr val="FFC000"/>
                </a:solidFill>
              </a:rPr>
              <a:t>sentido</a:t>
            </a:r>
            <a:r>
              <a:rPr dirty="0">
                <a:solidFill>
                  <a:srgbClr val="FFC000"/>
                </a:solidFill>
              </a:rPr>
              <a:t>, </a:t>
            </a:r>
            <a:r>
              <a:rPr dirty="0" err="1">
                <a:solidFill>
                  <a:srgbClr val="FFC000"/>
                </a:solidFill>
              </a:rPr>
              <a:t>esta</a:t>
            </a:r>
            <a:r>
              <a:rPr dirty="0">
                <a:solidFill>
                  <a:srgbClr val="FFC000"/>
                </a:solidFill>
              </a:rPr>
              <a:t> </a:t>
            </a:r>
            <a:r>
              <a:rPr dirty="0" err="1">
                <a:solidFill>
                  <a:srgbClr val="FFC000"/>
                </a:solidFill>
              </a:rPr>
              <a:t>figura</a:t>
            </a:r>
            <a:r>
              <a:rPr dirty="0">
                <a:solidFill>
                  <a:srgbClr val="FFC000"/>
                </a:solidFill>
              </a:rPr>
              <a:t> es </a:t>
            </a:r>
            <a:r>
              <a:rPr dirty="0" err="1">
                <a:solidFill>
                  <a:srgbClr val="FFC000"/>
                </a:solidFill>
              </a:rPr>
              <a:t>una</a:t>
            </a:r>
            <a:r>
              <a:rPr dirty="0">
                <a:solidFill>
                  <a:srgbClr val="FFC000"/>
                </a:solidFill>
              </a:rPr>
              <a:t> </a:t>
            </a:r>
            <a:r>
              <a:rPr dirty="0" err="1">
                <a:solidFill>
                  <a:srgbClr val="FFC000"/>
                </a:solidFill>
              </a:rPr>
              <a:t>metáfora</a:t>
            </a:r>
            <a:r>
              <a:rPr dirty="0">
                <a:solidFill>
                  <a:srgbClr val="FFC000"/>
                </a:solidFill>
              </a:rPr>
              <a:t> </a:t>
            </a:r>
            <a:r>
              <a:rPr dirty="0" err="1">
                <a:solidFill>
                  <a:srgbClr val="FFC000"/>
                </a:solidFill>
              </a:rPr>
              <a:t>colectiva</a:t>
            </a:r>
            <a:r>
              <a:rPr dirty="0">
                <a:solidFill>
                  <a:srgbClr val="FFC000"/>
                </a:solidFill>
              </a:rPr>
              <a:t> para </a:t>
            </a:r>
            <a:r>
              <a:rPr dirty="0" err="1">
                <a:solidFill>
                  <a:srgbClr val="FFC000"/>
                </a:solidFill>
              </a:rPr>
              <a:t>toda</a:t>
            </a:r>
            <a:r>
              <a:rPr dirty="0">
                <a:solidFill>
                  <a:srgbClr val="FFC000"/>
                </a:solidFill>
              </a:rPr>
              <a:t> la </a:t>
            </a:r>
            <a:r>
              <a:rPr dirty="0" err="1">
                <a:solidFill>
                  <a:srgbClr val="FFC000"/>
                </a:solidFill>
              </a:rPr>
              <a:t>nación</a:t>
            </a:r>
            <a:r>
              <a:rPr dirty="0">
                <a:solidFill>
                  <a:srgbClr val="FFC000"/>
                </a:solidFill>
              </a:rPr>
              <a:t> de Israel que </a:t>
            </a:r>
            <a:r>
              <a:rPr dirty="0" err="1">
                <a:solidFill>
                  <a:srgbClr val="FFC000"/>
                </a:solidFill>
              </a:rPr>
              <a:t>fracasó</a:t>
            </a:r>
            <a:r>
              <a:rPr dirty="0">
                <a:solidFill>
                  <a:srgbClr val="FFC000"/>
                </a:solidFill>
              </a:rPr>
              <a:t> </a:t>
            </a:r>
            <a:r>
              <a:rPr dirty="0" err="1">
                <a:solidFill>
                  <a:srgbClr val="FFC000"/>
                </a:solidFill>
              </a:rPr>
              <a:t>terriblemente</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su</a:t>
            </a:r>
            <a:r>
              <a:rPr dirty="0">
                <a:solidFill>
                  <a:srgbClr val="FFC000"/>
                </a:solidFill>
              </a:rPr>
              <a:t> </a:t>
            </a:r>
            <a:r>
              <a:rPr dirty="0" err="1">
                <a:solidFill>
                  <a:srgbClr val="FFC000"/>
                </a:solidFill>
              </a:rPr>
              <a:t>vocación</a:t>
            </a:r>
            <a:r>
              <a:rPr dirty="0">
                <a:solidFill>
                  <a:srgbClr val="FFC000"/>
                </a:solidFill>
              </a:rPr>
              <a:t> </a:t>
            </a:r>
            <a:r>
              <a:rPr dirty="0" err="1">
                <a:solidFill>
                  <a:srgbClr val="FFC000"/>
                </a:solidFill>
              </a:rPr>
              <a:t>divina</a:t>
            </a:r>
            <a:r>
              <a:rPr dirty="0">
                <a:solidFill>
                  <a:srgbClr val="FFC000"/>
                </a:solidFill>
              </a:rPr>
              <a:t> (Is. 42:18-22, 25).</a:t>
            </a:r>
          </a:p>
          <a:p>
            <a:pPr>
              <a:defRPr sz="2000" i="1">
                <a:solidFill>
                  <a:srgbClr val="FFFFFF"/>
                </a:solidFill>
              </a:defRPr>
            </a:pPr>
            <a:r>
              <a:rPr dirty="0"/>
              <a:t>Repeatedly, Israel, God’s servant, turned away (Is. 43:22-24). / </a:t>
            </a:r>
            <a:r>
              <a:rPr dirty="0">
                <a:solidFill>
                  <a:srgbClr val="FFC000"/>
                </a:solidFill>
              </a:rPr>
              <a:t>En </a:t>
            </a:r>
            <a:r>
              <a:rPr dirty="0" err="1">
                <a:solidFill>
                  <a:srgbClr val="FFC000"/>
                </a:solidFill>
              </a:rPr>
              <a:t>repetidas</a:t>
            </a:r>
            <a:r>
              <a:rPr dirty="0">
                <a:solidFill>
                  <a:srgbClr val="FFC000"/>
                </a:solidFill>
              </a:rPr>
              <a:t> </a:t>
            </a:r>
            <a:r>
              <a:rPr dirty="0" err="1">
                <a:solidFill>
                  <a:srgbClr val="FFC000"/>
                </a:solidFill>
              </a:rPr>
              <a:t>ocasiones</a:t>
            </a:r>
            <a:r>
              <a:rPr dirty="0">
                <a:solidFill>
                  <a:srgbClr val="FFC000"/>
                </a:solidFill>
              </a:rPr>
              <a:t>, Israel, </a:t>
            </a:r>
            <a:r>
              <a:rPr dirty="0" err="1">
                <a:solidFill>
                  <a:srgbClr val="FFC000"/>
                </a:solidFill>
              </a:rPr>
              <a:t>el</a:t>
            </a:r>
            <a:r>
              <a:rPr dirty="0">
                <a:solidFill>
                  <a:srgbClr val="FFC000"/>
                </a:solidFill>
              </a:rPr>
              <a:t> </a:t>
            </a:r>
            <a:r>
              <a:rPr dirty="0" err="1">
                <a:solidFill>
                  <a:srgbClr val="FFC000"/>
                </a:solidFill>
              </a:rPr>
              <a:t>siervo</a:t>
            </a:r>
            <a:r>
              <a:rPr dirty="0">
                <a:solidFill>
                  <a:srgbClr val="FFC000"/>
                </a:solidFill>
              </a:rPr>
              <a:t> de Dios, se </a:t>
            </a:r>
            <a:r>
              <a:rPr dirty="0" err="1">
                <a:solidFill>
                  <a:srgbClr val="FFC000"/>
                </a:solidFill>
              </a:rPr>
              <a:t>dio</a:t>
            </a:r>
            <a:r>
              <a:rPr dirty="0">
                <a:solidFill>
                  <a:srgbClr val="FFC000"/>
                </a:solidFill>
              </a:rPr>
              <a:t> la </a:t>
            </a:r>
            <a:r>
              <a:rPr dirty="0" err="1">
                <a:solidFill>
                  <a:srgbClr val="FFC000"/>
                </a:solidFill>
              </a:rPr>
              <a:t>vuelta</a:t>
            </a:r>
            <a:r>
              <a:rPr dirty="0">
                <a:solidFill>
                  <a:srgbClr val="FFC000"/>
                </a:solidFill>
              </a:rPr>
              <a:t> (Is. 43:22-24).</a:t>
            </a:r>
          </a:p>
          <a:p>
            <a:pPr>
              <a:defRPr sz="2000" i="1">
                <a:solidFill>
                  <a:srgbClr val="FFFFFF"/>
                </a:solidFill>
              </a:defRPr>
            </a:pPr>
            <a:r>
              <a:rPr dirty="0"/>
              <a:t>In another sense, however, there would come a future individual servant who would redeem not only Israel but the nations of the whole world (Is. 49:1-6). / </a:t>
            </a:r>
            <a:r>
              <a:rPr dirty="0">
                <a:solidFill>
                  <a:srgbClr val="FFC000"/>
                </a:solidFill>
              </a:rPr>
              <a:t>En </a:t>
            </a:r>
            <a:r>
              <a:rPr dirty="0" err="1">
                <a:solidFill>
                  <a:srgbClr val="FFC000"/>
                </a:solidFill>
              </a:rPr>
              <a:t>otro</a:t>
            </a:r>
            <a:r>
              <a:rPr dirty="0">
                <a:solidFill>
                  <a:srgbClr val="FFC000"/>
                </a:solidFill>
              </a:rPr>
              <a:t> </a:t>
            </a:r>
            <a:r>
              <a:rPr dirty="0" err="1">
                <a:solidFill>
                  <a:srgbClr val="FFC000"/>
                </a:solidFill>
              </a:rPr>
              <a:t>sentido</a:t>
            </a:r>
            <a:r>
              <a:rPr dirty="0">
                <a:solidFill>
                  <a:srgbClr val="FFC000"/>
                </a:solidFill>
              </a:rPr>
              <a:t>, sin embargo, </a:t>
            </a:r>
            <a:r>
              <a:rPr dirty="0" err="1">
                <a:solidFill>
                  <a:srgbClr val="FFC000"/>
                </a:solidFill>
              </a:rPr>
              <a:t>vendría</a:t>
            </a:r>
            <a:r>
              <a:rPr dirty="0">
                <a:solidFill>
                  <a:srgbClr val="FFC000"/>
                </a:solidFill>
              </a:rPr>
              <a:t> un </a:t>
            </a:r>
            <a:r>
              <a:rPr dirty="0" err="1">
                <a:solidFill>
                  <a:srgbClr val="FFC000"/>
                </a:solidFill>
              </a:rPr>
              <a:t>futuro</a:t>
            </a:r>
            <a:r>
              <a:rPr dirty="0">
                <a:solidFill>
                  <a:srgbClr val="FFC000"/>
                </a:solidFill>
              </a:rPr>
              <a:t> </a:t>
            </a:r>
            <a:r>
              <a:rPr dirty="0" err="1">
                <a:solidFill>
                  <a:srgbClr val="FFC000"/>
                </a:solidFill>
              </a:rPr>
              <a:t>siervo</a:t>
            </a:r>
            <a:r>
              <a:rPr dirty="0">
                <a:solidFill>
                  <a:srgbClr val="FFC000"/>
                </a:solidFill>
              </a:rPr>
              <a:t> individual que </a:t>
            </a:r>
            <a:r>
              <a:rPr dirty="0" err="1">
                <a:solidFill>
                  <a:srgbClr val="FFC000"/>
                </a:solidFill>
              </a:rPr>
              <a:t>redimiría</a:t>
            </a:r>
            <a:r>
              <a:rPr dirty="0">
                <a:solidFill>
                  <a:srgbClr val="FFC000"/>
                </a:solidFill>
              </a:rPr>
              <a:t> no solo a Israel, </a:t>
            </a:r>
            <a:r>
              <a:rPr dirty="0" err="1">
                <a:solidFill>
                  <a:srgbClr val="FFC000"/>
                </a:solidFill>
              </a:rPr>
              <a:t>sino</a:t>
            </a:r>
            <a:r>
              <a:rPr dirty="0">
                <a:solidFill>
                  <a:srgbClr val="FFC000"/>
                </a:solidFill>
              </a:rPr>
              <a:t> a las </a:t>
            </a:r>
            <a:r>
              <a:rPr dirty="0" err="1">
                <a:solidFill>
                  <a:srgbClr val="FFC000"/>
                </a:solidFill>
              </a:rPr>
              <a:t>naciones</a:t>
            </a:r>
            <a:r>
              <a:rPr dirty="0">
                <a:solidFill>
                  <a:srgbClr val="FFC000"/>
                </a:solidFill>
              </a:rPr>
              <a:t> de </a:t>
            </a:r>
            <a:r>
              <a:rPr dirty="0" err="1">
                <a:solidFill>
                  <a:srgbClr val="FFC000"/>
                </a:solidFill>
              </a:rPr>
              <a:t>todo</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mundo</a:t>
            </a:r>
            <a:r>
              <a:rPr dirty="0">
                <a:solidFill>
                  <a:srgbClr val="FFC000"/>
                </a:solidFill>
              </a:rPr>
              <a:t> (Is. 49:1-6).</a:t>
            </a:r>
          </a:p>
          <a:p>
            <a:pPr>
              <a:defRPr sz="2000" i="1">
                <a:solidFill>
                  <a:srgbClr val="FFFFFF"/>
                </a:solidFill>
              </a:defRPr>
            </a:pPr>
            <a:r>
              <a:rPr dirty="0"/>
              <a:t>This Servant would never fail (Is. 42:1-7). / </a:t>
            </a:r>
            <a:r>
              <a:rPr dirty="0">
                <a:solidFill>
                  <a:srgbClr val="FFC000"/>
                </a:solidFill>
              </a:rPr>
              <a:t>Este </a:t>
            </a:r>
            <a:r>
              <a:rPr dirty="0" err="1">
                <a:solidFill>
                  <a:srgbClr val="FFC000"/>
                </a:solidFill>
              </a:rPr>
              <a:t>siervo</a:t>
            </a:r>
            <a:r>
              <a:rPr dirty="0">
                <a:solidFill>
                  <a:srgbClr val="FFC000"/>
                </a:solidFill>
              </a:rPr>
              <a:t> </a:t>
            </a:r>
            <a:r>
              <a:rPr dirty="0" err="1">
                <a:solidFill>
                  <a:srgbClr val="FFC000"/>
                </a:solidFill>
              </a:rPr>
              <a:t>nunca</a:t>
            </a:r>
            <a:r>
              <a:rPr dirty="0">
                <a:solidFill>
                  <a:srgbClr val="FFC000"/>
                </a:solidFill>
              </a:rPr>
              <a:t> </a:t>
            </a:r>
            <a:r>
              <a:rPr dirty="0" err="1">
                <a:solidFill>
                  <a:srgbClr val="FFC000"/>
                </a:solidFill>
              </a:rPr>
              <a:t>fallaría</a:t>
            </a:r>
            <a:r>
              <a:rPr dirty="0">
                <a:solidFill>
                  <a:srgbClr val="FFC000"/>
                </a:solidFill>
              </a:rPr>
              <a:t> (Is. 42:1-7).</a:t>
            </a:r>
          </a:p>
          <a:p>
            <a:pPr>
              <a:defRPr sz="2000" i="1">
                <a:solidFill>
                  <a:srgbClr val="FFFFFF"/>
                </a:solidFill>
              </a:defRPr>
            </a:pPr>
            <a:r>
              <a:rPr dirty="0"/>
              <a:t>Though mistreated and rejected, the coming Servant would bear the sins of others unto death (Is. 52:13—53:12). / </a:t>
            </a:r>
            <a:r>
              <a:rPr dirty="0" err="1">
                <a:solidFill>
                  <a:srgbClr val="FFC000"/>
                </a:solidFill>
              </a:rPr>
              <a:t>Aunque</a:t>
            </a:r>
            <a:r>
              <a:rPr dirty="0">
                <a:solidFill>
                  <a:srgbClr val="FFC000"/>
                </a:solidFill>
              </a:rPr>
              <a:t> </a:t>
            </a:r>
            <a:r>
              <a:rPr dirty="0" err="1">
                <a:solidFill>
                  <a:srgbClr val="FFC000"/>
                </a:solidFill>
              </a:rPr>
              <a:t>maltratado</a:t>
            </a:r>
            <a:r>
              <a:rPr dirty="0">
                <a:solidFill>
                  <a:srgbClr val="FFC000"/>
                </a:solidFill>
              </a:rPr>
              <a:t> y </a:t>
            </a:r>
            <a:r>
              <a:rPr dirty="0" err="1">
                <a:solidFill>
                  <a:srgbClr val="FFC000"/>
                </a:solidFill>
              </a:rPr>
              <a:t>rechazado</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siervo</a:t>
            </a:r>
            <a:r>
              <a:rPr dirty="0">
                <a:solidFill>
                  <a:srgbClr val="FFC000"/>
                </a:solidFill>
              </a:rPr>
              <a:t> que </a:t>
            </a:r>
            <a:r>
              <a:rPr dirty="0" err="1">
                <a:solidFill>
                  <a:srgbClr val="FFC000"/>
                </a:solidFill>
              </a:rPr>
              <a:t>viene</a:t>
            </a:r>
            <a:r>
              <a:rPr dirty="0">
                <a:solidFill>
                  <a:srgbClr val="FFC000"/>
                </a:solidFill>
              </a:rPr>
              <a:t> </a:t>
            </a:r>
            <a:r>
              <a:rPr dirty="0" err="1">
                <a:solidFill>
                  <a:srgbClr val="FFC000"/>
                </a:solidFill>
              </a:rPr>
              <a:t>soportaría</a:t>
            </a:r>
            <a:r>
              <a:rPr dirty="0">
                <a:solidFill>
                  <a:srgbClr val="FFC000"/>
                </a:solidFill>
              </a:rPr>
              <a:t> </a:t>
            </a:r>
            <a:r>
              <a:rPr dirty="0" err="1">
                <a:solidFill>
                  <a:srgbClr val="FFC000"/>
                </a:solidFill>
              </a:rPr>
              <a:t>los</a:t>
            </a:r>
            <a:r>
              <a:rPr dirty="0">
                <a:solidFill>
                  <a:srgbClr val="FFC000"/>
                </a:solidFill>
              </a:rPr>
              <a:t> </a:t>
            </a:r>
            <a:r>
              <a:rPr dirty="0" err="1">
                <a:solidFill>
                  <a:srgbClr val="FFC000"/>
                </a:solidFill>
              </a:rPr>
              <a:t>pecados</a:t>
            </a:r>
            <a:r>
              <a:rPr dirty="0">
                <a:solidFill>
                  <a:srgbClr val="FFC000"/>
                </a:solidFill>
              </a:rPr>
              <a:t> de </a:t>
            </a:r>
            <a:r>
              <a:rPr dirty="0" err="1">
                <a:solidFill>
                  <a:srgbClr val="FFC000"/>
                </a:solidFill>
              </a:rPr>
              <a:t>los</a:t>
            </a:r>
            <a:r>
              <a:rPr dirty="0">
                <a:solidFill>
                  <a:srgbClr val="FFC000"/>
                </a:solidFill>
              </a:rPr>
              <a:t> </a:t>
            </a:r>
            <a:r>
              <a:rPr dirty="0" err="1">
                <a:solidFill>
                  <a:srgbClr val="FFC000"/>
                </a:solidFill>
              </a:rPr>
              <a:t>demás</a:t>
            </a:r>
            <a:r>
              <a:rPr dirty="0">
                <a:solidFill>
                  <a:srgbClr val="FFC000"/>
                </a:solidFill>
              </a:rPr>
              <a:t> hasta la </a:t>
            </a:r>
            <a:r>
              <a:rPr dirty="0" err="1">
                <a:solidFill>
                  <a:srgbClr val="FFC000"/>
                </a:solidFill>
              </a:rPr>
              <a:t>muerte</a:t>
            </a:r>
            <a:r>
              <a:rPr dirty="0">
                <a:solidFill>
                  <a:srgbClr val="FFC000"/>
                </a:solidFill>
              </a:rPr>
              <a:t> (Is. 52:13-53:12).</a:t>
            </a:r>
          </a:p>
        </p:txBody>
      </p:sp>
      <p:sp>
        <p:nvSpPr>
          <p:cNvPr id="3222" name="Slide Number Placeholder 5"/>
          <p:cNvSpPr txBox="1">
            <a:spLocks noGrp="1"/>
          </p:cNvSpPr>
          <p:nvPr>
            <p:ph type="sldNum" sz="quarter" idx="2"/>
          </p:nvPr>
        </p:nvSpPr>
        <p:spPr>
          <a:xfrm>
            <a:off x="10953008" y="6394500"/>
            <a:ext cx="400793"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121</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221">
                                            <p:bg/>
                                          </p:spTgt>
                                        </p:tgtEl>
                                        <p:attrNameLst>
                                          <p:attrName>style.visibility</p:attrName>
                                        </p:attrNameLst>
                                      </p:cBhvr>
                                      <p:to>
                                        <p:strVal val="visible"/>
                                      </p:to>
                                    </p:set>
                                    <p:anim calcmode="lin" valueType="num">
                                      <p:cBhvr>
                                        <p:cTn id="7" dur="500" fill="hold"/>
                                        <p:tgtEl>
                                          <p:spTgt spid="3221">
                                            <p:bg/>
                                          </p:spTgt>
                                        </p:tgtEl>
                                        <p:attrNameLst>
                                          <p:attrName>ppt_w</p:attrName>
                                        </p:attrNameLst>
                                      </p:cBhvr>
                                      <p:tavLst>
                                        <p:tav tm="0">
                                          <p:val>
                                            <p:fltVal val="0"/>
                                          </p:val>
                                        </p:tav>
                                        <p:tav tm="100000">
                                          <p:val>
                                            <p:strVal val="#ppt_w"/>
                                          </p:val>
                                        </p:tav>
                                      </p:tavLst>
                                    </p:anim>
                                    <p:anim calcmode="lin" valueType="num">
                                      <p:cBhvr>
                                        <p:cTn id="8" dur="500" fill="hold"/>
                                        <p:tgtEl>
                                          <p:spTgt spid="3221">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221">
                                            <p:txEl>
                                              <p:pRg st="0" end="0"/>
                                            </p:txEl>
                                          </p:spTgt>
                                        </p:tgtEl>
                                        <p:attrNameLst>
                                          <p:attrName>style.visibility</p:attrName>
                                        </p:attrNameLst>
                                      </p:cBhvr>
                                      <p:to>
                                        <p:strVal val="visible"/>
                                      </p:to>
                                    </p:set>
                                    <p:anim calcmode="lin" valueType="num">
                                      <p:cBhvr>
                                        <p:cTn id="11" dur="500" fill="hold"/>
                                        <p:tgtEl>
                                          <p:spTgt spid="3221">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22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3221">
                                            <p:txEl>
                                              <p:pRg st="1" end="1"/>
                                            </p:txEl>
                                          </p:spTgt>
                                        </p:tgtEl>
                                        <p:attrNameLst>
                                          <p:attrName>style.visibility</p:attrName>
                                        </p:attrNameLst>
                                      </p:cBhvr>
                                      <p:to>
                                        <p:strVal val="visible"/>
                                      </p:to>
                                    </p:set>
                                    <p:anim calcmode="lin" valueType="num">
                                      <p:cBhvr>
                                        <p:cTn id="17" dur="500" fill="hold"/>
                                        <p:tgtEl>
                                          <p:spTgt spid="3221">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22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3221">
                                            <p:txEl>
                                              <p:pRg st="2" end="2"/>
                                            </p:txEl>
                                          </p:spTgt>
                                        </p:tgtEl>
                                        <p:attrNameLst>
                                          <p:attrName>style.visibility</p:attrName>
                                        </p:attrNameLst>
                                      </p:cBhvr>
                                      <p:to>
                                        <p:strVal val="visible"/>
                                      </p:to>
                                    </p:set>
                                    <p:anim calcmode="lin" valueType="num">
                                      <p:cBhvr>
                                        <p:cTn id="23" dur="500" fill="hold"/>
                                        <p:tgtEl>
                                          <p:spTgt spid="3221">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3221">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3221">
                                            <p:txEl>
                                              <p:pRg st="3" end="3"/>
                                            </p:txEl>
                                          </p:spTgt>
                                        </p:tgtEl>
                                        <p:attrNameLst>
                                          <p:attrName>style.visibility</p:attrName>
                                        </p:attrNameLst>
                                      </p:cBhvr>
                                      <p:to>
                                        <p:strVal val="visible"/>
                                      </p:to>
                                    </p:set>
                                    <p:anim calcmode="lin" valueType="num">
                                      <p:cBhvr>
                                        <p:cTn id="29" dur="500" fill="hold"/>
                                        <p:tgtEl>
                                          <p:spTgt spid="3221">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3221">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1" nodeType="clickEffect">
                                  <p:stCondLst>
                                    <p:cond delay="0"/>
                                  </p:stCondLst>
                                  <p:iterate>
                                    <p:tmAbs val="0"/>
                                  </p:iterate>
                                  <p:childTnLst>
                                    <p:set>
                                      <p:cBhvr>
                                        <p:cTn id="34" fill="hold"/>
                                        <p:tgtEl>
                                          <p:spTgt spid="3221">
                                            <p:txEl>
                                              <p:pRg st="4" end="4"/>
                                            </p:txEl>
                                          </p:spTgt>
                                        </p:tgtEl>
                                        <p:attrNameLst>
                                          <p:attrName>style.visibility</p:attrName>
                                        </p:attrNameLst>
                                      </p:cBhvr>
                                      <p:to>
                                        <p:strVal val="visible"/>
                                      </p:to>
                                    </p:set>
                                    <p:anim calcmode="lin" valueType="num">
                                      <p:cBhvr>
                                        <p:cTn id="35" dur="500" fill="hold"/>
                                        <p:tgtEl>
                                          <p:spTgt spid="3221">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221">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1" nodeType="clickEffect">
                                  <p:stCondLst>
                                    <p:cond delay="0"/>
                                  </p:stCondLst>
                                  <p:iterate>
                                    <p:tmAbs val="0"/>
                                  </p:iterate>
                                  <p:childTnLst>
                                    <p:set>
                                      <p:cBhvr>
                                        <p:cTn id="40" fill="hold"/>
                                        <p:tgtEl>
                                          <p:spTgt spid="3221">
                                            <p:txEl>
                                              <p:pRg st="5" end="5"/>
                                            </p:txEl>
                                          </p:spTgt>
                                        </p:tgtEl>
                                        <p:attrNameLst>
                                          <p:attrName>style.visibility</p:attrName>
                                        </p:attrNameLst>
                                      </p:cBhvr>
                                      <p:to>
                                        <p:strVal val="visible"/>
                                      </p:to>
                                    </p:set>
                                    <p:anim calcmode="lin" valueType="num">
                                      <p:cBhvr>
                                        <p:cTn id="41" dur="500" fill="hold"/>
                                        <p:tgtEl>
                                          <p:spTgt spid="3221">
                                            <p:txEl>
                                              <p:pRg st="5" end="5"/>
                                            </p:txEl>
                                          </p:spTgt>
                                        </p:tgtEl>
                                        <p:attrNameLst>
                                          <p:attrName>ppt_w</p:attrName>
                                        </p:attrNameLst>
                                      </p:cBhvr>
                                      <p:tavLst>
                                        <p:tav tm="0">
                                          <p:val>
                                            <p:fltVal val="0"/>
                                          </p:val>
                                        </p:tav>
                                        <p:tav tm="100000">
                                          <p:val>
                                            <p:strVal val="#ppt_w"/>
                                          </p:val>
                                        </p:tav>
                                      </p:tavLst>
                                    </p:anim>
                                    <p:anim calcmode="lin" valueType="num">
                                      <p:cBhvr>
                                        <p:cTn id="42" dur="500" fill="hold"/>
                                        <p:tgtEl>
                                          <p:spTgt spid="3221">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1" grpId="1" build="p" animBg="1" advAuto="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4" name="Rectangle 2"/>
          <p:cNvSpPr txBox="1">
            <a:spLocks noGrp="1"/>
          </p:cNvSpPr>
          <p:nvPr>
            <p:ph type="title"/>
          </p:nvPr>
        </p:nvSpPr>
        <p:spPr>
          <a:xfrm>
            <a:off x="2057400" y="-46038"/>
            <a:ext cx="8153400" cy="935038"/>
          </a:xfrm>
          <a:prstGeom prst="rect">
            <a:avLst/>
          </a:prstGeom>
        </p:spPr>
        <p:txBody>
          <a:bodyPr/>
          <a:lstStyle>
            <a:lvl1pPr marR="0" algn="ctr">
              <a:defRPr sz="3200" b="0" cap="none" spc="-100">
                <a:solidFill>
                  <a:srgbClr val="CCECFF"/>
                </a:solidFill>
                <a:latin typeface="Impact"/>
                <a:ea typeface="Impact"/>
                <a:cs typeface="Impact"/>
                <a:sym typeface="Impact"/>
              </a:defRPr>
            </a:lvl1pPr>
          </a:lstStyle>
          <a:p>
            <a:r>
              <a:rPr dirty="0"/>
              <a:t>The Songs of the Servant / </a:t>
            </a:r>
            <a:r>
              <a:rPr dirty="0">
                <a:solidFill>
                  <a:srgbClr val="FFC000"/>
                </a:solidFill>
              </a:rPr>
              <a:t>Las Canciones del </a:t>
            </a:r>
            <a:r>
              <a:rPr dirty="0" err="1">
                <a:solidFill>
                  <a:srgbClr val="FFC000"/>
                </a:solidFill>
              </a:rPr>
              <a:t>Siervo</a:t>
            </a:r>
            <a:endParaRPr dirty="0">
              <a:solidFill>
                <a:srgbClr val="FFC000"/>
              </a:solidFill>
            </a:endParaRPr>
          </a:p>
        </p:txBody>
      </p:sp>
      <p:sp>
        <p:nvSpPr>
          <p:cNvPr id="3225" name="Rectangle 4"/>
          <p:cNvSpPr txBox="1">
            <a:spLocks noGrp="1"/>
          </p:cNvSpPr>
          <p:nvPr>
            <p:ph type="body" sz="quarter" idx="1"/>
          </p:nvPr>
        </p:nvSpPr>
        <p:spPr>
          <a:xfrm>
            <a:off x="304800" y="1524000"/>
            <a:ext cx="2590800" cy="5181600"/>
          </a:xfrm>
          <a:prstGeom prst="rect">
            <a:avLst/>
          </a:prstGeom>
          <a:solidFill>
            <a:srgbClr val="800000"/>
          </a:solidFill>
          <a:ln>
            <a:solidFill>
              <a:srgbClr val="FFFFFF"/>
            </a:solidFill>
            <a:miter lim="800000"/>
          </a:ln>
        </p:spPr>
        <p:txBody>
          <a:bodyPr anchor="t"/>
          <a:lstStyle/>
          <a:p>
            <a:pPr marL="342900" indent="-274637">
              <a:lnSpc>
                <a:spcPct val="75000"/>
              </a:lnSpc>
              <a:spcBef>
                <a:spcPts val="700"/>
              </a:spcBef>
              <a:defRPr sz="2400" b="1">
                <a:solidFill>
                  <a:srgbClr val="FFFF99"/>
                </a:solidFill>
                <a:effectLst>
                  <a:outerShdw blurRad="38100" dist="38100" dir="2700000" rotWithShape="0">
                    <a:srgbClr val="000000"/>
                  </a:outerShdw>
                </a:effectLst>
                <a:latin typeface="Haettenschweiler"/>
                <a:ea typeface="Haettenschweiler"/>
                <a:cs typeface="Haettenschweiler"/>
                <a:sym typeface="Haettenschweiler"/>
              </a:defRPr>
            </a:pPr>
            <a:r>
              <a:rPr sz="1800" dirty="0">
                <a:latin typeface="Impact" panose="020B0806030902050204" pitchFamily="34" charset="0"/>
              </a:rPr>
              <a:t>Mission / </a:t>
            </a:r>
            <a:r>
              <a:rPr sz="1800" dirty="0" err="1">
                <a:solidFill>
                  <a:srgbClr val="FFC000"/>
                </a:solidFill>
                <a:latin typeface="Impact" panose="020B0806030902050204" pitchFamily="34" charset="0"/>
              </a:rPr>
              <a:t>Misión</a:t>
            </a:r>
            <a:endParaRPr sz="1800" dirty="0">
              <a:solidFill>
                <a:srgbClr val="FFC000"/>
              </a:solidFill>
              <a:latin typeface="Impact" panose="020B0806030902050204" pitchFamily="34" charset="0"/>
            </a:endParaRPr>
          </a:p>
          <a:p>
            <a:pPr marL="342900" indent="-274637">
              <a:lnSpc>
                <a:spcPct val="75000"/>
              </a:lnSpc>
              <a:spcBef>
                <a:spcPts val="700"/>
              </a:spcBef>
              <a:defRPr sz="2400" b="1">
                <a:solidFill>
                  <a:srgbClr val="FFFF99"/>
                </a:solidFill>
                <a:effectLst>
                  <a:outerShdw blurRad="38100" dist="38100" dir="2700000" rotWithShape="0">
                    <a:srgbClr val="000000"/>
                  </a:outerShdw>
                </a:effectLst>
                <a:latin typeface="Haettenschweiler"/>
                <a:ea typeface="Haettenschweiler"/>
                <a:cs typeface="Haettenschweiler"/>
                <a:sym typeface="Haettenschweiler"/>
              </a:defRPr>
            </a:pPr>
            <a:r>
              <a:rPr sz="1800" dirty="0">
                <a:latin typeface="Impact" panose="020B0806030902050204" pitchFamily="34" charset="0"/>
              </a:rPr>
              <a:t>42:1-4</a:t>
            </a:r>
          </a:p>
          <a:p>
            <a:pPr marL="411162" indent="-342900">
              <a:lnSpc>
                <a:spcPct val="90000"/>
              </a:lnSpc>
              <a:spcBef>
                <a:spcPts val="700"/>
              </a:spcBef>
              <a:buClr>
                <a:srgbClr val="D6ECFF"/>
              </a:buClr>
              <a:buSzPct val="95000"/>
              <a:buChar char="▪"/>
              <a:defRPr i="1">
                <a:latin typeface="Arial Narrow"/>
                <a:ea typeface="Arial Narrow"/>
                <a:cs typeface="Arial Narrow"/>
                <a:sym typeface="Arial Narrow"/>
              </a:defRPr>
            </a:pPr>
            <a:r>
              <a:rPr dirty="0"/>
              <a:t>Justice to the nations / </a:t>
            </a:r>
            <a:r>
              <a:rPr dirty="0">
                <a:solidFill>
                  <a:srgbClr val="FFC000"/>
                </a:solidFill>
              </a:rPr>
              <a:t>Justicia a las </a:t>
            </a:r>
            <a:r>
              <a:rPr dirty="0" err="1">
                <a:solidFill>
                  <a:srgbClr val="FFC000"/>
                </a:solidFill>
              </a:rPr>
              <a:t>naciones</a:t>
            </a:r>
            <a:endParaRPr sz="3000" dirty="0">
              <a:solidFill>
                <a:srgbClr val="FFC000"/>
              </a:solidFill>
            </a:endParaRPr>
          </a:p>
          <a:p>
            <a:pPr marL="411162" indent="-342900">
              <a:lnSpc>
                <a:spcPct val="90000"/>
              </a:lnSpc>
              <a:spcBef>
                <a:spcPts val="700"/>
              </a:spcBef>
              <a:buClr>
                <a:srgbClr val="D6ECFF"/>
              </a:buClr>
              <a:buSzPct val="95000"/>
              <a:buChar char="▪"/>
              <a:defRPr i="1">
                <a:latin typeface="Arial Narrow"/>
                <a:ea typeface="Arial Narrow"/>
                <a:cs typeface="Arial Narrow"/>
                <a:sym typeface="Arial Narrow"/>
              </a:defRPr>
            </a:pPr>
            <a:r>
              <a:rPr dirty="0"/>
              <a:t>Endowed with the Spirit / </a:t>
            </a:r>
            <a:r>
              <a:rPr dirty="0" err="1">
                <a:solidFill>
                  <a:srgbClr val="FFC000"/>
                </a:solidFill>
              </a:rPr>
              <a:t>Dotado</a:t>
            </a:r>
            <a:r>
              <a:rPr dirty="0">
                <a:solidFill>
                  <a:srgbClr val="FFC000"/>
                </a:solidFill>
              </a:rPr>
              <a:t> del </a:t>
            </a:r>
            <a:r>
              <a:rPr dirty="0" err="1">
                <a:solidFill>
                  <a:srgbClr val="FFC000"/>
                </a:solidFill>
              </a:rPr>
              <a:t>Espíritu</a:t>
            </a:r>
            <a:endParaRPr sz="3000" dirty="0">
              <a:solidFill>
                <a:srgbClr val="FFC000"/>
              </a:solidFill>
            </a:endParaRPr>
          </a:p>
          <a:p>
            <a:pPr marL="411162" indent="-342900">
              <a:lnSpc>
                <a:spcPct val="90000"/>
              </a:lnSpc>
              <a:spcBef>
                <a:spcPts val="700"/>
              </a:spcBef>
              <a:buClr>
                <a:srgbClr val="D6ECFF"/>
              </a:buClr>
              <a:buSzPct val="95000"/>
              <a:buChar char="▪"/>
              <a:defRPr i="1">
                <a:latin typeface="Arial Narrow"/>
                <a:ea typeface="Arial Narrow"/>
                <a:cs typeface="Arial Narrow"/>
                <a:sym typeface="Arial Narrow"/>
              </a:defRPr>
            </a:pPr>
            <a:r>
              <a:rPr dirty="0"/>
              <a:t>Gracious to the weak / </a:t>
            </a:r>
            <a:r>
              <a:rPr dirty="0">
                <a:solidFill>
                  <a:srgbClr val="FFC000"/>
                </a:solidFill>
              </a:rPr>
              <a:t>Clemente para </a:t>
            </a:r>
            <a:r>
              <a:rPr dirty="0" err="1">
                <a:solidFill>
                  <a:srgbClr val="FFC000"/>
                </a:solidFill>
              </a:rPr>
              <a:t>los</a:t>
            </a:r>
            <a:r>
              <a:rPr dirty="0">
                <a:solidFill>
                  <a:srgbClr val="FFC000"/>
                </a:solidFill>
              </a:rPr>
              <a:t> </a:t>
            </a:r>
            <a:r>
              <a:rPr dirty="0" err="1">
                <a:solidFill>
                  <a:srgbClr val="FFC000"/>
                </a:solidFill>
              </a:rPr>
              <a:t>débiles</a:t>
            </a:r>
            <a:endParaRPr sz="3000" dirty="0">
              <a:solidFill>
                <a:srgbClr val="FFC000"/>
              </a:solidFill>
            </a:endParaRPr>
          </a:p>
          <a:p>
            <a:pPr marL="411162" indent="-342900">
              <a:lnSpc>
                <a:spcPct val="90000"/>
              </a:lnSpc>
              <a:spcBef>
                <a:spcPts val="700"/>
              </a:spcBef>
              <a:buClr>
                <a:srgbClr val="D6ECFF"/>
              </a:buClr>
              <a:buSzPct val="95000"/>
              <a:buChar char="▪"/>
              <a:defRPr i="1">
                <a:latin typeface="Arial Narrow"/>
                <a:ea typeface="Arial Narrow"/>
                <a:cs typeface="Arial Narrow"/>
                <a:sym typeface="Arial Narrow"/>
              </a:defRPr>
            </a:pPr>
            <a:r>
              <a:rPr dirty="0"/>
              <a:t>Determined to succeed / </a:t>
            </a:r>
            <a:r>
              <a:rPr dirty="0" err="1">
                <a:solidFill>
                  <a:srgbClr val="FFC000"/>
                </a:solidFill>
              </a:rPr>
              <a:t>Decidido</a:t>
            </a:r>
            <a:r>
              <a:rPr dirty="0">
                <a:solidFill>
                  <a:srgbClr val="FFC000"/>
                </a:solidFill>
              </a:rPr>
              <a:t> a </a:t>
            </a:r>
            <a:r>
              <a:rPr dirty="0" err="1">
                <a:solidFill>
                  <a:srgbClr val="FFC000"/>
                </a:solidFill>
              </a:rPr>
              <a:t>tener</a:t>
            </a:r>
            <a:r>
              <a:rPr dirty="0">
                <a:solidFill>
                  <a:srgbClr val="FFC000"/>
                </a:solidFill>
              </a:rPr>
              <a:t> </a:t>
            </a:r>
            <a:r>
              <a:rPr dirty="0" err="1">
                <a:solidFill>
                  <a:srgbClr val="FFC000"/>
                </a:solidFill>
              </a:rPr>
              <a:t>éxito</a:t>
            </a:r>
            <a:endParaRPr dirty="0">
              <a:solidFill>
                <a:srgbClr val="FFC000"/>
              </a:solidFill>
            </a:endParaRPr>
          </a:p>
        </p:txBody>
      </p:sp>
      <p:grpSp>
        <p:nvGrpSpPr>
          <p:cNvPr id="3228" name="Rectangle 5"/>
          <p:cNvGrpSpPr/>
          <p:nvPr/>
        </p:nvGrpSpPr>
        <p:grpSpPr>
          <a:xfrm>
            <a:off x="6096000" y="1524000"/>
            <a:ext cx="2743200" cy="5181600"/>
            <a:chOff x="0" y="0"/>
            <a:chExt cx="2743200" cy="5181600"/>
          </a:xfrm>
        </p:grpSpPr>
        <p:sp>
          <p:nvSpPr>
            <p:cNvPr id="3226" name="Rectangle"/>
            <p:cNvSpPr/>
            <p:nvPr/>
          </p:nvSpPr>
          <p:spPr>
            <a:xfrm>
              <a:off x="0" y="0"/>
              <a:ext cx="2743200" cy="5181600"/>
            </a:xfrm>
            <a:prstGeom prst="rect">
              <a:avLst/>
            </a:prstGeom>
            <a:solidFill>
              <a:srgbClr val="C00000"/>
            </a:solidFill>
            <a:ln w="12700" cap="flat">
              <a:solidFill>
                <a:srgbClr val="FFFFFF"/>
              </a:solidFill>
              <a:prstDash val="solid"/>
              <a:miter lim="800000"/>
            </a:ln>
            <a:effectLst/>
          </p:spPr>
          <p:txBody>
            <a:bodyPr wrap="square" lIns="45719" tIns="45719" rIns="45719" bIns="45719" numCol="1" anchor="t">
              <a:noAutofit/>
            </a:bodyPr>
            <a:lstStyle/>
            <a:p>
              <a:pPr algn="l">
                <a:lnSpc>
                  <a:spcPct val="90000"/>
                </a:lnSpc>
                <a:spcBef>
                  <a:spcPts val="700"/>
                </a:spcBef>
                <a:defRPr sz="3000">
                  <a:solidFill>
                    <a:srgbClr val="FFFFFF"/>
                  </a:solidFill>
                  <a:latin typeface="Book Antiqua"/>
                  <a:ea typeface="Book Antiqua"/>
                  <a:cs typeface="Book Antiqua"/>
                  <a:sym typeface="Book Antiqua"/>
                </a:defRPr>
              </a:pPr>
              <a:endParaRPr/>
            </a:p>
          </p:txBody>
        </p:sp>
        <p:sp>
          <p:nvSpPr>
            <p:cNvPr id="3227" name="Submission / Sumisión…"/>
            <p:cNvSpPr txBox="1"/>
            <p:nvPr/>
          </p:nvSpPr>
          <p:spPr>
            <a:xfrm>
              <a:off x="52069" y="6350"/>
              <a:ext cx="2639062" cy="5168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marL="342900" indent="-274637" algn="l">
                <a:lnSpc>
                  <a:spcPct val="75000"/>
                </a:lnSpc>
                <a:spcBef>
                  <a:spcPts val="700"/>
                </a:spcBef>
                <a:defRPr sz="2400" b="1">
                  <a:solidFill>
                    <a:srgbClr val="FFFF99"/>
                  </a:solidFill>
                  <a:effectLst>
                    <a:outerShdw blurRad="38100" dist="38100" dir="2700000" rotWithShape="0">
                      <a:srgbClr val="000000"/>
                    </a:outerShdw>
                  </a:effectLst>
                  <a:latin typeface="Haettenschweiler"/>
                  <a:ea typeface="Haettenschweiler"/>
                  <a:cs typeface="Haettenschweiler"/>
                  <a:sym typeface="Haettenschweiler"/>
                </a:defRPr>
              </a:pPr>
              <a:r>
                <a:rPr sz="2000" dirty="0">
                  <a:latin typeface="Impact" panose="020B0806030902050204" pitchFamily="34" charset="0"/>
                </a:rPr>
                <a:t>Submission / </a:t>
              </a:r>
              <a:r>
                <a:rPr sz="2000" dirty="0" err="1">
                  <a:solidFill>
                    <a:srgbClr val="FFC000"/>
                  </a:solidFill>
                  <a:latin typeface="Impact" panose="020B0806030902050204" pitchFamily="34" charset="0"/>
                </a:rPr>
                <a:t>Sumisión</a:t>
              </a:r>
              <a:endParaRPr sz="2000" dirty="0">
                <a:solidFill>
                  <a:srgbClr val="FFC000"/>
                </a:solidFill>
                <a:latin typeface="Impact" panose="020B0806030902050204" pitchFamily="34" charset="0"/>
                <a:ea typeface="Book Antiqua"/>
                <a:cs typeface="Book Antiqua"/>
                <a:sym typeface="Book Antiqua"/>
              </a:endParaRPr>
            </a:p>
            <a:p>
              <a:pPr marL="342900" indent="-274637" algn="l">
                <a:lnSpc>
                  <a:spcPct val="75000"/>
                </a:lnSpc>
                <a:spcBef>
                  <a:spcPts val="700"/>
                </a:spcBef>
                <a:defRPr sz="2400" b="1">
                  <a:solidFill>
                    <a:srgbClr val="FFFF99"/>
                  </a:solidFill>
                  <a:effectLst>
                    <a:outerShdw blurRad="38100" dist="38100" dir="2700000" rotWithShape="0">
                      <a:srgbClr val="000000"/>
                    </a:outerShdw>
                  </a:effectLst>
                  <a:latin typeface="Haettenschweiler"/>
                  <a:ea typeface="Haettenschweiler"/>
                  <a:cs typeface="Haettenschweiler"/>
                  <a:sym typeface="Haettenschweiler"/>
                </a:defRPr>
              </a:pPr>
              <a:r>
                <a:rPr sz="2000" dirty="0">
                  <a:latin typeface="Impact" panose="020B0806030902050204" pitchFamily="34" charset="0"/>
                </a:rPr>
                <a:t>50:4-9</a:t>
              </a:r>
              <a:endParaRPr sz="2000" dirty="0">
                <a:solidFill>
                  <a:srgbClr val="FFFFFF"/>
                </a:solidFill>
                <a:latin typeface="Impact" panose="020B0806030902050204" pitchFamily="34" charset="0"/>
                <a:ea typeface="Book Antiqua"/>
                <a:cs typeface="Book Antiqua"/>
                <a:sym typeface="Book Antiqua"/>
              </a:endParaRPr>
            </a:p>
            <a:p>
              <a:pPr marL="411162" indent="-342900" algn="l">
                <a:lnSpc>
                  <a:spcPct val="90000"/>
                </a:lnSpc>
                <a:spcBef>
                  <a:spcPts val="700"/>
                </a:spcBef>
                <a:buClr>
                  <a:srgbClr val="D6ECFF"/>
                </a:buClr>
                <a:buSzPct val="95000"/>
                <a:buChar char="▪"/>
                <a:defRPr sz="2000" i="1">
                  <a:solidFill>
                    <a:srgbClr val="FFFFFF"/>
                  </a:solidFill>
                  <a:latin typeface="Arial Narrow"/>
                  <a:ea typeface="Arial Narrow"/>
                  <a:cs typeface="Arial Narrow"/>
                  <a:sym typeface="Arial Narrow"/>
                </a:defRPr>
              </a:pPr>
              <a:r>
                <a:rPr dirty="0"/>
                <a:t>Completely faithful / </a:t>
              </a:r>
              <a:r>
                <a:rPr dirty="0" err="1">
                  <a:solidFill>
                    <a:srgbClr val="FFC000"/>
                  </a:solidFill>
                </a:rPr>
                <a:t>Completamente</a:t>
              </a:r>
              <a:r>
                <a:rPr dirty="0">
                  <a:solidFill>
                    <a:srgbClr val="FFC000"/>
                  </a:solidFill>
                </a:rPr>
                <a:t> </a:t>
              </a:r>
              <a:r>
                <a:rPr dirty="0" err="1">
                  <a:solidFill>
                    <a:srgbClr val="FFC000"/>
                  </a:solidFill>
                </a:rPr>
                <a:t>fiel</a:t>
              </a:r>
              <a:endParaRPr sz="3000" dirty="0">
                <a:solidFill>
                  <a:srgbClr val="FFC000"/>
                </a:solidFill>
                <a:latin typeface="Book Antiqua"/>
                <a:ea typeface="Book Antiqua"/>
                <a:cs typeface="Book Antiqua"/>
                <a:sym typeface="Book Antiqua"/>
              </a:endParaRPr>
            </a:p>
            <a:p>
              <a:pPr marL="411162" indent="-342900" algn="l">
                <a:lnSpc>
                  <a:spcPct val="90000"/>
                </a:lnSpc>
                <a:spcBef>
                  <a:spcPts val="700"/>
                </a:spcBef>
                <a:buClr>
                  <a:srgbClr val="D6ECFF"/>
                </a:buClr>
                <a:buSzPct val="95000"/>
                <a:buChar char="▪"/>
                <a:defRPr sz="2000" i="1">
                  <a:solidFill>
                    <a:srgbClr val="FFFFFF"/>
                  </a:solidFill>
                  <a:latin typeface="Arial Narrow"/>
                  <a:ea typeface="Arial Narrow"/>
                  <a:cs typeface="Arial Narrow"/>
                  <a:sym typeface="Arial Narrow"/>
                </a:defRPr>
              </a:pPr>
              <a:r>
                <a:rPr dirty="0"/>
                <a:t>Willing to suffer / </a:t>
              </a:r>
              <a:r>
                <a:rPr dirty="0" err="1">
                  <a:solidFill>
                    <a:srgbClr val="FFC000"/>
                  </a:solidFill>
                </a:rPr>
                <a:t>Dispuesto</a:t>
              </a:r>
              <a:r>
                <a:rPr dirty="0">
                  <a:solidFill>
                    <a:srgbClr val="FFC000"/>
                  </a:solidFill>
                </a:rPr>
                <a:t> a </a:t>
              </a:r>
              <a:r>
                <a:rPr dirty="0" err="1">
                  <a:solidFill>
                    <a:srgbClr val="FFC000"/>
                  </a:solidFill>
                </a:rPr>
                <a:t>sufrir</a:t>
              </a:r>
              <a:endParaRPr sz="3000" dirty="0">
                <a:solidFill>
                  <a:srgbClr val="FFC000"/>
                </a:solidFill>
                <a:latin typeface="Book Antiqua"/>
                <a:ea typeface="Book Antiqua"/>
                <a:cs typeface="Book Antiqua"/>
                <a:sym typeface="Book Antiqua"/>
              </a:endParaRPr>
            </a:p>
            <a:p>
              <a:pPr marL="411162" indent="-342900" algn="l">
                <a:lnSpc>
                  <a:spcPct val="90000"/>
                </a:lnSpc>
                <a:spcBef>
                  <a:spcPts val="700"/>
                </a:spcBef>
                <a:buClr>
                  <a:srgbClr val="D6ECFF"/>
                </a:buClr>
                <a:buSzPct val="95000"/>
                <a:buChar char="▪"/>
                <a:defRPr sz="2000" i="1">
                  <a:solidFill>
                    <a:srgbClr val="FFFFFF"/>
                  </a:solidFill>
                  <a:latin typeface="Arial Narrow"/>
                  <a:ea typeface="Arial Narrow"/>
                  <a:cs typeface="Arial Narrow"/>
                  <a:sym typeface="Arial Narrow"/>
                </a:defRPr>
              </a:pPr>
              <a:r>
                <a:rPr dirty="0"/>
                <a:t>Determined to endure / </a:t>
              </a:r>
              <a:r>
                <a:rPr dirty="0" err="1">
                  <a:solidFill>
                    <a:srgbClr val="FFC000"/>
                  </a:solidFill>
                </a:rPr>
                <a:t>Decidido</a:t>
              </a:r>
              <a:r>
                <a:rPr dirty="0">
                  <a:solidFill>
                    <a:srgbClr val="FFC000"/>
                  </a:solidFill>
                </a:rPr>
                <a:t> a </a:t>
              </a:r>
              <a:r>
                <a:rPr dirty="0" err="1">
                  <a:solidFill>
                    <a:srgbClr val="FFC000"/>
                  </a:solidFill>
                </a:rPr>
                <a:t>aguantar</a:t>
              </a:r>
              <a:endParaRPr sz="3000" dirty="0">
                <a:solidFill>
                  <a:srgbClr val="FFC000"/>
                </a:solidFill>
                <a:latin typeface="Book Antiqua"/>
                <a:ea typeface="Book Antiqua"/>
                <a:cs typeface="Book Antiqua"/>
                <a:sym typeface="Book Antiqua"/>
              </a:endParaRPr>
            </a:p>
            <a:p>
              <a:pPr marL="411162" indent="-342900" algn="l">
                <a:lnSpc>
                  <a:spcPct val="90000"/>
                </a:lnSpc>
                <a:spcBef>
                  <a:spcPts val="700"/>
                </a:spcBef>
                <a:buClr>
                  <a:srgbClr val="D6ECFF"/>
                </a:buClr>
                <a:buSzPct val="95000"/>
                <a:buChar char="▪"/>
                <a:defRPr sz="2000" i="1">
                  <a:solidFill>
                    <a:srgbClr val="FFFFFF"/>
                  </a:solidFill>
                  <a:latin typeface="Arial Narrow"/>
                  <a:ea typeface="Arial Narrow"/>
                  <a:cs typeface="Arial Narrow"/>
                  <a:sym typeface="Arial Narrow"/>
                </a:defRPr>
              </a:pPr>
              <a:r>
                <a:rPr dirty="0"/>
                <a:t>Vindicated at last by Yahweh / </a:t>
              </a:r>
              <a:r>
                <a:rPr dirty="0" err="1">
                  <a:solidFill>
                    <a:srgbClr val="FFC000"/>
                  </a:solidFill>
                </a:rPr>
                <a:t>Reivindicado</a:t>
              </a:r>
              <a:r>
                <a:rPr dirty="0">
                  <a:solidFill>
                    <a:srgbClr val="FFC000"/>
                  </a:solidFill>
                </a:rPr>
                <a:t> </a:t>
              </a:r>
              <a:r>
                <a:rPr dirty="0" err="1">
                  <a:solidFill>
                    <a:srgbClr val="FFC000"/>
                  </a:solidFill>
                </a:rPr>
                <a:t>por</a:t>
              </a:r>
              <a:r>
                <a:rPr dirty="0">
                  <a:solidFill>
                    <a:srgbClr val="FFC000"/>
                  </a:solidFill>
                </a:rPr>
                <a:t> fin </a:t>
              </a:r>
              <a:r>
                <a:rPr dirty="0" err="1">
                  <a:solidFill>
                    <a:srgbClr val="FFC000"/>
                  </a:solidFill>
                </a:rPr>
                <a:t>por</a:t>
              </a:r>
              <a:r>
                <a:rPr dirty="0">
                  <a:solidFill>
                    <a:srgbClr val="FFC000"/>
                  </a:solidFill>
                </a:rPr>
                <a:t> </a:t>
              </a:r>
              <a:r>
                <a:rPr dirty="0" err="1">
                  <a:solidFill>
                    <a:srgbClr val="FFC000"/>
                  </a:solidFill>
                </a:rPr>
                <a:t>Yahvé</a:t>
              </a:r>
              <a:endParaRPr dirty="0">
                <a:solidFill>
                  <a:srgbClr val="FFC000"/>
                </a:solidFill>
              </a:endParaRPr>
            </a:p>
          </p:txBody>
        </p:sp>
      </p:grpSp>
      <p:grpSp>
        <p:nvGrpSpPr>
          <p:cNvPr id="3231" name="Rectangle 6"/>
          <p:cNvGrpSpPr/>
          <p:nvPr/>
        </p:nvGrpSpPr>
        <p:grpSpPr>
          <a:xfrm>
            <a:off x="3200400" y="1524000"/>
            <a:ext cx="2590800" cy="5181600"/>
            <a:chOff x="0" y="0"/>
            <a:chExt cx="2590800" cy="5181600"/>
          </a:xfrm>
        </p:grpSpPr>
        <p:sp>
          <p:nvSpPr>
            <p:cNvPr id="3229" name="Rectangle"/>
            <p:cNvSpPr/>
            <p:nvPr/>
          </p:nvSpPr>
          <p:spPr>
            <a:xfrm>
              <a:off x="0" y="0"/>
              <a:ext cx="2590800" cy="5181600"/>
            </a:xfrm>
            <a:prstGeom prst="rect">
              <a:avLst/>
            </a:prstGeom>
            <a:solidFill>
              <a:srgbClr val="990000"/>
            </a:solidFill>
            <a:ln w="12700" cap="flat">
              <a:solidFill>
                <a:srgbClr val="FFFFFF"/>
              </a:solidFill>
              <a:prstDash val="solid"/>
              <a:miter lim="800000"/>
            </a:ln>
            <a:effectLst/>
          </p:spPr>
          <p:txBody>
            <a:bodyPr wrap="square" lIns="45719" tIns="45719" rIns="45719" bIns="45719" numCol="1" anchor="t">
              <a:noAutofit/>
            </a:bodyPr>
            <a:lstStyle/>
            <a:p>
              <a:pPr algn="l">
                <a:lnSpc>
                  <a:spcPct val="90000"/>
                </a:lnSpc>
                <a:spcBef>
                  <a:spcPts val="700"/>
                </a:spcBef>
                <a:defRPr sz="2600">
                  <a:solidFill>
                    <a:srgbClr val="FFFFFF"/>
                  </a:solidFill>
                  <a:latin typeface="Book Antiqua"/>
                  <a:ea typeface="Book Antiqua"/>
                  <a:cs typeface="Book Antiqua"/>
                  <a:sym typeface="Book Antiqua"/>
                </a:defRPr>
              </a:pPr>
              <a:endParaRPr/>
            </a:p>
          </p:txBody>
        </p:sp>
        <p:sp>
          <p:nvSpPr>
            <p:cNvPr id="3230" name="Call / Llamado…"/>
            <p:cNvSpPr txBox="1"/>
            <p:nvPr/>
          </p:nvSpPr>
          <p:spPr>
            <a:xfrm>
              <a:off x="52069" y="6350"/>
              <a:ext cx="2486662" cy="41421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marL="342900" indent="-274637" algn="l">
                <a:lnSpc>
                  <a:spcPct val="75000"/>
                </a:lnSpc>
                <a:spcBef>
                  <a:spcPts val="700"/>
                </a:spcBef>
                <a:defRPr sz="2400" b="1">
                  <a:solidFill>
                    <a:srgbClr val="FFFF99"/>
                  </a:solidFill>
                  <a:effectLst>
                    <a:outerShdw blurRad="38100" dist="38100" dir="2700000" rotWithShape="0">
                      <a:srgbClr val="000000"/>
                    </a:outerShdw>
                  </a:effectLst>
                  <a:latin typeface="Haettenschweiler"/>
                  <a:ea typeface="Haettenschweiler"/>
                  <a:cs typeface="Haettenschweiler"/>
                  <a:sym typeface="Haettenschweiler"/>
                </a:defRPr>
              </a:pPr>
              <a:r>
                <a:rPr sz="2000" dirty="0">
                  <a:latin typeface="Impact" panose="020B0806030902050204" pitchFamily="34" charset="0"/>
                </a:rPr>
                <a:t>Call </a:t>
              </a:r>
              <a:r>
                <a:rPr sz="2000" dirty="0">
                  <a:solidFill>
                    <a:srgbClr val="FFC000"/>
                  </a:solidFill>
                  <a:latin typeface="Impact" panose="020B0806030902050204" pitchFamily="34" charset="0"/>
                </a:rPr>
                <a:t>/ </a:t>
              </a:r>
              <a:r>
                <a:rPr sz="2000" dirty="0" err="1">
                  <a:solidFill>
                    <a:srgbClr val="FFC000"/>
                  </a:solidFill>
                  <a:latin typeface="Impact" panose="020B0806030902050204" pitchFamily="34" charset="0"/>
                </a:rPr>
                <a:t>Llamado</a:t>
              </a:r>
              <a:endParaRPr sz="2000" dirty="0">
                <a:solidFill>
                  <a:srgbClr val="FFC000"/>
                </a:solidFill>
                <a:latin typeface="Impact" panose="020B0806030902050204" pitchFamily="34" charset="0"/>
                <a:ea typeface="Book Antiqua"/>
                <a:cs typeface="Book Antiqua"/>
                <a:sym typeface="Book Antiqua"/>
              </a:endParaRPr>
            </a:p>
            <a:p>
              <a:pPr marL="342900" indent="-274637" algn="l">
                <a:lnSpc>
                  <a:spcPct val="75000"/>
                </a:lnSpc>
                <a:spcBef>
                  <a:spcPts val="700"/>
                </a:spcBef>
                <a:defRPr sz="2400" b="1">
                  <a:solidFill>
                    <a:srgbClr val="FFFF99"/>
                  </a:solidFill>
                  <a:effectLst>
                    <a:outerShdw blurRad="38100" dist="38100" dir="2700000" rotWithShape="0">
                      <a:srgbClr val="000000"/>
                    </a:outerShdw>
                  </a:effectLst>
                  <a:latin typeface="Haettenschweiler"/>
                  <a:ea typeface="Haettenschweiler"/>
                  <a:cs typeface="Haettenschweiler"/>
                  <a:sym typeface="Haettenschweiler"/>
                </a:defRPr>
              </a:pPr>
              <a:r>
                <a:rPr sz="2000" dirty="0">
                  <a:latin typeface="Impact" panose="020B0806030902050204" pitchFamily="34" charset="0"/>
                </a:rPr>
                <a:t>49:1-6</a:t>
              </a:r>
              <a:endParaRPr sz="2000" dirty="0">
                <a:solidFill>
                  <a:srgbClr val="FFFFFF"/>
                </a:solidFill>
                <a:latin typeface="Impact" panose="020B0806030902050204" pitchFamily="34" charset="0"/>
                <a:ea typeface="Book Antiqua"/>
                <a:cs typeface="Book Antiqua"/>
                <a:sym typeface="Book Antiqua"/>
              </a:endParaRPr>
            </a:p>
            <a:p>
              <a:pPr marL="411162" indent="-342900" algn="l">
                <a:lnSpc>
                  <a:spcPct val="90000"/>
                </a:lnSpc>
                <a:spcBef>
                  <a:spcPts val="700"/>
                </a:spcBef>
                <a:buClr>
                  <a:srgbClr val="D6ECFF"/>
                </a:buClr>
                <a:buSzPct val="95000"/>
                <a:buChar char="▪"/>
                <a:defRPr sz="2000" i="1">
                  <a:solidFill>
                    <a:srgbClr val="FFFFFF"/>
                  </a:solidFill>
                  <a:latin typeface="Arial Narrow"/>
                  <a:ea typeface="Arial Narrow"/>
                  <a:cs typeface="Arial Narrow"/>
                  <a:sym typeface="Arial Narrow"/>
                </a:defRPr>
              </a:pPr>
              <a:r>
                <a:rPr dirty="0"/>
                <a:t>Chosen before birth / </a:t>
              </a:r>
              <a:r>
                <a:rPr dirty="0" err="1">
                  <a:solidFill>
                    <a:srgbClr val="FFC000"/>
                  </a:solidFill>
                </a:rPr>
                <a:t>Elegido</a:t>
              </a:r>
              <a:r>
                <a:rPr dirty="0">
                  <a:solidFill>
                    <a:srgbClr val="FFC000"/>
                  </a:solidFill>
                </a:rPr>
                <a:t> antes del </a:t>
              </a:r>
              <a:r>
                <a:rPr dirty="0" err="1">
                  <a:solidFill>
                    <a:srgbClr val="FFC000"/>
                  </a:solidFill>
                </a:rPr>
                <a:t>nacimiento</a:t>
              </a:r>
              <a:endParaRPr sz="2600" dirty="0">
                <a:solidFill>
                  <a:srgbClr val="FFC000"/>
                </a:solidFill>
                <a:latin typeface="Book Antiqua"/>
                <a:ea typeface="Book Antiqua"/>
                <a:cs typeface="Book Antiqua"/>
                <a:sym typeface="Book Antiqua"/>
              </a:endParaRPr>
            </a:p>
            <a:p>
              <a:pPr marL="411162" indent="-342900" algn="l">
                <a:lnSpc>
                  <a:spcPct val="90000"/>
                </a:lnSpc>
                <a:spcBef>
                  <a:spcPts val="700"/>
                </a:spcBef>
                <a:buClr>
                  <a:srgbClr val="D6ECFF"/>
                </a:buClr>
                <a:buSzPct val="95000"/>
                <a:buChar char="▪"/>
                <a:defRPr sz="2000" i="1">
                  <a:solidFill>
                    <a:srgbClr val="FFFFFF"/>
                  </a:solidFill>
                  <a:latin typeface="Arial Narrow"/>
                  <a:ea typeface="Arial Narrow"/>
                  <a:cs typeface="Arial Narrow"/>
                  <a:sym typeface="Arial Narrow"/>
                </a:defRPr>
              </a:pPr>
              <a:r>
                <a:rPr dirty="0"/>
                <a:t>Hidden in God’s purpose / </a:t>
              </a:r>
              <a:r>
                <a:rPr dirty="0" err="1">
                  <a:solidFill>
                    <a:srgbClr val="FFC000"/>
                  </a:solidFill>
                </a:rPr>
                <a:t>Oculto</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propósito</a:t>
              </a:r>
              <a:r>
                <a:rPr dirty="0">
                  <a:solidFill>
                    <a:srgbClr val="FFC000"/>
                  </a:solidFill>
                </a:rPr>
                <a:t> de Dios</a:t>
              </a:r>
              <a:endParaRPr sz="2600" dirty="0">
                <a:solidFill>
                  <a:srgbClr val="FFC000"/>
                </a:solidFill>
                <a:latin typeface="Book Antiqua"/>
                <a:ea typeface="Book Antiqua"/>
                <a:cs typeface="Book Antiqua"/>
                <a:sym typeface="Book Antiqua"/>
              </a:endParaRPr>
            </a:p>
            <a:p>
              <a:pPr marL="411162" indent="-342900" algn="l">
                <a:lnSpc>
                  <a:spcPct val="90000"/>
                </a:lnSpc>
                <a:spcBef>
                  <a:spcPts val="700"/>
                </a:spcBef>
                <a:buClr>
                  <a:srgbClr val="D6ECFF"/>
                </a:buClr>
                <a:buSzPct val="95000"/>
                <a:buChar char="▪"/>
                <a:defRPr sz="2000" i="1">
                  <a:solidFill>
                    <a:srgbClr val="FFFFFF"/>
                  </a:solidFill>
                  <a:latin typeface="Arial Narrow"/>
                  <a:ea typeface="Arial Narrow"/>
                  <a:cs typeface="Arial Narrow"/>
                  <a:sym typeface="Arial Narrow"/>
                </a:defRPr>
              </a:pPr>
              <a:r>
                <a:rPr dirty="0"/>
                <a:t>Destined for glory / </a:t>
              </a:r>
              <a:r>
                <a:rPr dirty="0" err="1">
                  <a:solidFill>
                    <a:srgbClr val="FFC000"/>
                  </a:solidFill>
                </a:rPr>
                <a:t>Destinado</a:t>
              </a:r>
              <a:r>
                <a:rPr dirty="0">
                  <a:solidFill>
                    <a:srgbClr val="FFC000"/>
                  </a:solidFill>
                </a:rPr>
                <a:t> a la gloria</a:t>
              </a:r>
              <a:endParaRPr sz="2600" dirty="0">
                <a:solidFill>
                  <a:srgbClr val="FFC000"/>
                </a:solidFill>
                <a:latin typeface="Book Antiqua"/>
                <a:ea typeface="Book Antiqua"/>
                <a:cs typeface="Book Antiqua"/>
                <a:sym typeface="Book Antiqua"/>
              </a:endParaRPr>
            </a:p>
            <a:p>
              <a:pPr marL="411162" indent="-342900" algn="l">
                <a:lnSpc>
                  <a:spcPct val="90000"/>
                </a:lnSpc>
                <a:spcBef>
                  <a:spcPts val="700"/>
                </a:spcBef>
                <a:buClr>
                  <a:srgbClr val="D6ECFF"/>
                </a:buClr>
                <a:buSzPct val="95000"/>
                <a:buChar char="▪"/>
                <a:defRPr sz="2000" i="1">
                  <a:solidFill>
                    <a:srgbClr val="FFFFFF"/>
                  </a:solidFill>
                  <a:latin typeface="Arial Narrow"/>
                  <a:ea typeface="Arial Narrow"/>
                  <a:cs typeface="Arial Narrow"/>
                  <a:sym typeface="Arial Narrow"/>
                </a:defRPr>
              </a:pPr>
              <a:r>
                <a:rPr dirty="0"/>
                <a:t>A light for the nations / </a:t>
              </a:r>
              <a:r>
                <a:rPr dirty="0">
                  <a:solidFill>
                    <a:srgbClr val="FFC000"/>
                  </a:solidFill>
                </a:rPr>
                <a:t>Una luz para las </a:t>
              </a:r>
              <a:r>
                <a:rPr dirty="0" err="1">
                  <a:solidFill>
                    <a:srgbClr val="FFC000"/>
                  </a:solidFill>
                </a:rPr>
                <a:t>naciones</a:t>
              </a:r>
              <a:endParaRPr dirty="0">
                <a:solidFill>
                  <a:srgbClr val="FFC000"/>
                </a:solidFill>
              </a:endParaRPr>
            </a:p>
          </p:txBody>
        </p:sp>
      </p:grpSp>
      <p:grpSp>
        <p:nvGrpSpPr>
          <p:cNvPr id="3234" name="Rectangle 7"/>
          <p:cNvGrpSpPr/>
          <p:nvPr/>
        </p:nvGrpSpPr>
        <p:grpSpPr>
          <a:xfrm>
            <a:off x="9144000" y="1524000"/>
            <a:ext cx="2743200" cy="5181600"/>
            <a:chOff x="0" y="0"/>
            <a:chExt cx="2743200" cy="5181600"/>
          </a:xfrm>
        </p:grpSpPr>
        <p:sp>
          <p:nvSpPr>
            <p:cNvPr id="3232" name="Rectangle"/>
            <p:cNvSpPr/>
            <p:nvPr/>
          </p:nvSpPr>
          <p:spPr>
            <a:xfrm>
              <a:off x="0" y="0"/>
              <a:ext cx="2743200" cy="5181600"/>
            </a:xfrm>
            <a:prstGeom prst="rect">
              <a:avLst/>
            </a:prstGeom>
            <a:solidFill>
              <a:srgbClr val="EE0000"/>
            </a:solidFill>
            <a:ln w="12700" cap="flat">
              <a:solidFill>
                <a:srgbClr val="FFFFFF"/>
              </a:solidFill>
              <a:prstDash val="solid"/>
              <a:miter lim="800000"/>
            </a:ln>
            <a:effectLst/>
          </p:spPr>
          <p:txBody>
            <a:bodyPr wrap="square" lIns="45719" tIns="45719" rIns="45719" bIns="45719" numCol="1" anchor="t">
              <a:noAutofit/>
            </a:bodyPr>
            <a:lstStyle/>
            <a:p>
              <a:pPr algn="l">
                <a:spcBef>
                  <a:spcPts val="700"/>
                </a:spcBef>
                <a:defRPr sz="2600">
                  <a:solidFill>
                    <a:srgbClr val="FFFFFF"/>
                  </a:solidFill>
                  <a:latin typeface="Book Antiqua"/>
                  <a:ea typeface="Book Antiqua"/>
                  <a:cs typeface="Book Antiqua"/>
                  <a:sym typeface="Book Antiqua"/>
                </a:defRPr>
              </a:pPr>
              <a:endParaRPr/>
            </a:p>
          </p:txBody>
        </p:sp>
        <p:sp>
          <p:nvSpPr>
            <p:cNvPr id="3233" name="Humiliation / Humillación…"/>
            <p:cNvSpPr txBox="1"/>
            <p:nvPr/>
          </p:nvSpPr>
          <p:spPr>
            <a:xfrm>
              <a:off x="52069" y="6350"/>
              <a:ext cx="2639062" cy="50654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marL="342900" indent="-274637" algn="l">
                <a:lnSpc>
                  <a:spcPct val="75000"/>
                </a:lnSpc>
                <a:spcBef>
                  <a:spcPts val="700"/>
                </a:spcBef>
                <a:defRPr sz="2400" b="1">
                  <a:solidFill>
                    <a:srgbClr val="FFFF99"/>
                  </a:solidFill>
                  <a:effectLst>
                    <a:outerShdw blurRad="38100" dist="38100" dir="2700000" rotWithShape="0">
                      <a:srgbClr val="000000"/>
                    </a:outerShdw>
                  </a:effectLst>
                  <a:latin typeface="Haettenschweiler"/>
                  <a:ea typeface="Haettenschweiler"/>
                  <a:cs typeface="Haettenschweiler"/>
                  <a:sym typeface="Haettenschweiler"/>
                </a:defRPr>
              </a:pPr>
              <a:r>
                <a:rPr sz="2000" dirty="0">
                  <a:latin typeface="Impact" panose="020B0806030902050204" pitchFamily="34" charset="0"/>
                </a:rPr>
                <a:t>Humiliation / </a:t>
              </a:r>
              <a:r>
                <a:rPr sz="2000" dirty="0" err="1">
                  <a:solidFill>
                    <a:srgbClr val="FFC000"/>
                  </a:solidFill>
                  <a:latin typeface="Impact" panose="020B0806030902050204" pitchFamily="34" charset="0"/>
                </a:rPr>
                <a:t>Humillación</a:t>
              </a:r>
              <a:endParaRPr sz="2000" dirty="0">
                <a:solidFill>
                  <a:srgbClr val="FFC000"/>
                </a:solidFill>
                <a:latin typeface="Impact" panose="020B0806030902050204" pitchFamily="34" charset="0"/>
                <a:ea typeface="Book Antiqua"/>
                <a:cs typeface="Book Antiqua"/>
                <a:sym typeface="Book Antiqua"/>
              </a:endParaRPr>
            </a:p>
            <a:p>
              <a:pPr marL="342900" indent="-274637" algn="l">
                <a:lnSpc>
                  <a:spcPct val="75000"/>
                </a:lnSpc>
                <a:spcBef>
                  <a:spcPts val="700"/>
                </a:spcBef>
                <a:defRPr sz="2400" b="1">
                  <a:solidFill>
                    <a:srgbClr val="FFFF99"/>
                  </a:solidFill>
                  <a:effectLst>
                    <a:outerShdw blurRad="38100" dist="38100" dir="2700000" rotWithShape="0">
                      <a:srgbClr val="000000"/>
                    </a:outerShdw>
                  </a:effectLst>
                  <a:latin typeface="Haettenschweiler"/>
                  <a:ea typeface="Haettenschweiler"/>
                  <a:cs typeface="Haettenschweiler"/>
                  <a:sym typeface="Haettenschweiler"/>
                </a:defRPr>
              </a:pPr>
              <a:r>
                <a:rPr sz="2000" dirty="0">
                  <a:latin typeface="Impact" panose="020B0806030902050204" pitchFamily="34" charset="0"/>
                </a:rPr>
                <a:t>52:13—53:12</a:t>
              </a:r>
              <a:endParaRPr sz="2000" dirty="0">
                <a:solidFill>
                  <a:srgbClr val="FFFFFF"/>
                </a:solidFill>
                <a:latin typeface="Impact" panose="020B0806030902050204" pitchFamily="34" charset="0"/>
                <a:ea typeface="Book Antiqua"/>
                <a:cs typeface="Book Antiqua"/>
                <a:sym typeface="Book Antiqua"/>
              </a:endParaRPr>
            </a:p>
            <a:p>
              <a:pPr marL="411162" indent="-342900" algn="l">
                <a:spcBef>
                  <a:spcPts val="700"/>
                </a:spcBef>
                <a:buClr>
                  <a:srgbClr val="D6ECFF"/>
                </a:buClr>
                <a:buSzPct val="95000"/>
                <a:buChar char="▪"/>
                <a:defRPr sz="2000" i="1">
                  <a:solidFill>
                    <a:srgbClr val="FFFFFF"/>
                  </a:solidFill>
                  <a:latin typeface="Arial Narrow"/>
                  <a:ea typeface="Arial Narrow"/>
                  <a:cs typeface="Arial Narrow"/>
                  <a:sym typeface="Arial Narrow"/>
                </a:defRPr>
              </a:pPr>
              <a:r>
                <a:rPr dirty="0"/>
                <a:t>Despised and rejected / </a:t>
              </a:r>
              <a:r>
                <a:rPr dirty="0" err="1">
                  <a:solidFill>
                    <a:srgbClr val="FFC000"/>
                  </a:solidFill>
                </a:rPr>
                <a:t>Despreciado</a:t>
              </a:r>
              <a:r>
                <a:rPr dirty="0">
                  <a:solidFill>
                    <a:srgbClr val="FFC000"/>
                  </a:solidFill>
                </a:rPr>
                <a:t> y </a:t>
              </a:r>
              <a:r>
                <a:rPr dirty="0" err="1">
                  <a:solidFill>
                    <a:srgbClr val="FFC000"/>
                  </a:solidFill>
                </a:rPr>
                <a:t>rechazado</a:t>
              </a:r>
              <a:endParaRPr sz="2600" dirty="0">
                <a:solidFill>
                  <a:srgbClr val="FFC000"/>
                </a:solidFill>
                <a:latin typeface="Book Antiqua"/>
                <a:ea typeface="Book Antiqua"/>
                <a:cs typeface="Book Antiqua"/>
                <a:sym typeface="Book Antiqua"/>
              </a:endParaRPr>
            </a:p>
            <a:p>
              <a:pPr marL="411162" indent="-342900" algn="l">
                <a:spcBef>
                  <a:spcPts val="700"/>
                </a:spcBef>
                <a:buClr>
                  <a:srgbClr val="D6ECFF"/>
                </a:buClr>
                <a:buSzPct val="95000"/>
                <a:buChar char="▪"/>
                <a:defRPr sz="2000" i="1">
                  <a:solidFill>
                    <a:srgbClr val="FFFFFF"/>
                  </a:solidFill>
                  <a:latin typeface="Arial Narrow"/>
                  <a:ea typeface="Arial Narrow"/>
                  <a:cs typeface="Arial Narrow"/>
                  <a:sym typeface="Arial Narrow"/>
                </a:defRPr>
              </a:pPr>
              <a:r>
                <a:rPr dirty="0"/>
                <a:t>Suffers innocently &amp; vicariously / </a:t>
              </a:r>
              <a:r>
                <a:rPr dirty="0" err="1">
                  <a:solidFill>
                    <a:srgbClr val="FFC000"/>
                  </a:solidFill>
                </a:rPr>
                <a:t>Sufre</a:t>
              </a:r>
              <a:r>
                <a:rPr dirty="0">
                  <a:solidFill>
                    <a:srgbClr val="FFC000"/>
                  </a:solidFill>
                </a:rPr>
                <a:t> de forma </a:t>
              </a:r>
              <a:r>
                <a:rPr dirty="0" err="1">
                  <a:solidFill>
                    <a:srgbClr val="FFC000"/>
                  </a:solidFill>
                </a:rPr>
                <a:t>inocente</a:t>
              </a:r>
              <a:r>
                <a:rPr dirty="0">
                  <a:solidFill>
                    <a:srgbClr val="FFC000"/>
                  </a:solidFill>
                </a:rPr>
                <a:t> e </a:t>
              </a:r>
              <a:r>
                <a:rPr dirty="0" err="1">
                  <a:solidFill>
                    <a:srgbClr val="FFC000"/>
                  </a:solidFill>
                </a:rPr>
                <a:t>indirectamente</a:t>
              </a:r>
              <a:endParaRPr sz="2600" dirty="0">
                <a:solidFill>
                  <a:srgbClr val="FFC000"/>
                </a:solidFill>
                <a:latin typeface="Book Antiqua"/>
                <a:ea typeface="Book Antiqua"/>
                <a:cs typeface="Book Antiqua"/>
                <a:sym typeface="Book Antiqua"/>
              </a:endParaRPr>
            </a:p>
            <a:p>
              <a:pPr marL="411162" indent="-342900" algn="l">
                <a:spcBef>
                  <a:spcPts val="700"/>
                </a:spcBef>
                <a:buClr>
                  <a:srgbClr val="D6ECFF"/>
                </a:buClr>
                <a:buSzPct val="95000"/>
                <a:buChar char="▪"/>
                <a:defRPr sz="2000" i="1">
                  <a:solidFill>
                    <a:srgbClr val="FFFFFF"/>
                  </a:solidFill>
                  <a:latin typeface="Arial Narrow"/>
                  <a:ea typeface="Arial Narrow"/>
                  <a:cs typeface="Arial Narrow"/>
                  <a:sym typeface="Arial Narrow"/>
                </a:defRPr>
              </a:pPr>
              <a:r>
                <a:rPr dirty="0"/>
                <a:t>Bears the sin of many / </a:t>
              </a:r>
              <a:r>
                <a:rPr dirty="0" err="1">
                  <a:solidFill>
                    <a:srgbClr val="FFC000"/>
                  </a:solidFill>
                </a:rPr>
                <a:t>Lleva</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pecado</a:t>
              </a:r>
              <a:r>
                <a:rPr dirty="0">
                  <a:solidFill>
                    <a:srgbClr val="FFC000"/>
                  </a:solidFill>
                </a:rPr>
                <a:t> de </a:t>
              </a:r>
              <a:r>
                <a:rPr dirty="0" err="1">
                  <a:solidFill>
                    <a:srgbClr val="FFC000"/>
                  </a:solidFill>
                </a:rPr>
                <a:t>muchos</a:t>
              </a:r>
              <a:endParaRPr sz="2600" dirty="0">
                <a:solidFill>
                  <a:srgbClr val="FFC000"/>
                </a:solidFill>
                <a:latin typeface="Book Antiqua"/>
                <a:ea typeface="Book Antiqua"/>
                <a:cs typeface="Book Antiqua"/>
                <a:sym typeface="Book Antiqua"/>
              </a:endParaRPr>
            </a:p>
            <a:p>
              <a:pPr marL="411162" indent="-342900" algn="l">
                <a:spcBef>
                  <a:spcPts val="700"/>
                </a:spcBef>
                <a:buClr>
                  <a:srgbClr val="D6ECFF"/>
                </a:buClr>
                <a:buSzPct val="95000"/>
                <a:buChar char="▪"/>
                <a:defRPr sz="2000" i="1">
                  <a:solidFill>
                    <a:srgbClr val="FFFFFF"/>
                  </a:solidFill>
                  <a:latin typeface="Arial Narrow"/>
                  <a:ea typeface="Arial Narrow"/>
                  <a:cs typeface="Arial Narrow"/>
                  <a:sym typeface="Arial Narrow"/>
                </a:defRPr>
              </a:pPr>
              <a:r>
                <a:rPr dirty="0"/>
                <a:t>Victorious! / </a:t>
              </a:r>
              <a:r>
                <a:rPr dirty="0">
                  <a:solidFill>
                    <a:srgbClr val="FFC000"/>
                  </a:solidFill>
                </a:rPr>
                <a:t>¡</a:t>
              </a:r>
              <a:r>
                <a:rPr dirty="0" err="1">
                  <a:solidFill>
                    <a:srgbClr val="FFC000"/>
                  </a:solidFill>
                </a:rPr>
                <a:t>Victorioso</a:t>
              </a:r>
              <a:r>
                <a:rPr dirty="0">
                  <a:solidFill>
                    <a:srgbClr val="FFC000"/>
                  </a:solidFill>
                </a:rPr>
                <a:t>!</a:t>
              </a:r>
            </a:p>
          </p:txBody>
        </p:sp>
      </p:grpSp>
      <p:sp>
        <p:nvSpPr>
          <p:cNvPr id="3235" name="Text Box 8"/>
          <p:cNvSpPr txBox="1"/>
          <p:nvPr/>
        </p:nvSpPr>
        <p:spPr>
          <a:xfrm>
            <a:off x="0" y="472233"/>
            <a:ext cx="12192000" cy="10156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spcBef>
                <a:spcPts val="1200"/>
              </a:spcBef>
              <a:defRPr sz="2000">
                <a:solidFill>
                  <a:srgbClr val="FFFF99"/>
                </a:solidFill>
                <a:latin typeface="Arial Narrow"/>
                <a:ea typeface="Arial Narrow"/>
                <a:cs typeface="Arial Narrow"/>
                <a:sym typeface="Arial Narrow"/>
              </a:defRPr>
            </a:lvl1pPr>
          </a:lstStyle>
          <a:p>
            <a:r>
              <a:rPr dirty="0"/>
              <a:t>Beginning in 42:1, the reader encounters the first of what have come to be called the four Servant Songs, poetic declarations about Yahweh’s special purpose for his servant. / </a:t>
            </a:r>
            <a:r>
              <a:rPr dirty="0">
                <a:solidFill>
                  <a:srgbClr val="FFC000"/>
                </a:solidFill>
              </a:rPr>
              <a:t>A </a:t>
            </a:r>
            <a:r>
              <a:rPr dirty="0" err="1">
                <a:solidFill>
                  <a:srgbClr val="FFC000"/>
                </a:solidFill>
              </a:rPr>
              <a:t>partir</a:t>
            </a:r>
            <a:r>
              <a:rPr dirty="0">
                <a:solidFill>
                  <a:srgbClr val="FFC000"/>
                </a:solidFill>
              </a:rPr>
              <a:t> de 42:1, </a:t>
            </a:r>
            <a:r>
              <a:rPr dirty="0" err="1">
                <a:solidFill>
                  <a:srgbClr val="FFC000"/>
                </a:solidFill>
              </a:rPr>
              <a:t>el</a:t>
            </a:r>
            <a:r>
              <a:rPr dirty="0">
                <a:solidFill>
                  <a:srgbClr val="FFC000"/>
                </a:solidFill>
              </a:rPr>
              <a:t> lector se </a:t>
            </a:r>
            <a:r>
              <a:rPr dirty="0" err="1">
                <a:solidFill>
                  <a:srgbClr val="FFC000"/>
                </a:solidFill>
              </a:rPr>
              <a:t>encuentra</a:t>
            </a:r>
            <a:r>
              <a:rPr dirty="0">
                <a:solidFill>
                  <a:srgbClr val="FFC000"/>
                </a:solidFill>
              </a:rPr>
              <a:t> con la </a:t>
            </a:r>
            <a:r>
              <a:rPr dirty="0" err="1">
                <a:solidFill>
                  <a:srgbClr val="FFC000"/>
                </a:solidFill>
              </a:rPr>
              <a:t>primera</a:t>
            </a:r>
            <a:r>
              <a:rPr dirty="0">
                <a:solidFill>
                  <a:srgbClr val="FFC000"/>
                </a:solidFill>
              </a:rPr>
              <a:t> de las que </a:t>
            </a:r>
            <a:r>
              <a:rPr dirty="0" err="1">
                <a:solidFill>
                  <a:srgbClr val="FFC000"/>
                </a:solidFill>
              </a:rPr>
              <a:t>han</a:t>
            </a:r>
            <a:r>
              <a:rPr dirty="0">
                <a:solidFill>
                  <a:srgbClr val="FFC000"/>
                </a:solidFill>
              </a:rPr>
              <a:t> </a:t>
            </a:r>
            <a:r>
              <a:rPr dirty="0" err="1">
                <a:solidFill>
                  <a:srgbClr val="FFC000"/>
                </a:solidFill>
              </a:rPr>
              <a:t>llegado</a:t>
            </a:r>
            <a:r>
              <a:rPr dirty="0">
                <a:solidFill>
                  <a:srgbClr val="FFC000"/>
                </a:solidFill>
              </a:rPr>
              <a:t> a </a:t>
            </a:r>
            <a:r>
              <a:rPr dirty="0" err="1">
                <a:solidFill>
                  <a:srgbClr val="FFC000"/>
                </a:solidFill>
              </a:rPr>
              <a:t>llamarse</a:t>
            </a:r>
            <a:r>
              <a:rPr dirty="0">
                <a:solidFill>
                  <a:srgbClr val="FFC000"/>
                </a:solidFill>
              </a:rPr>
              <a:t> las cuatro Canciones de </a:t>
            </a:r>
            <a:r>
              <a:rPr dirty="0" err="1">
                <a:solidFill>
                  <a:srgbClr val="FFC000"/>
                </a:solidFill>
              </a:rPr>
              <a:t>los</a:t>
            </a:r>
            <a:r>
              <a:rPr dirty="0">
                <a:solidFill>
                  <a:srgbClr val="FFC000"/>
                </a:solidFill>
              </a:rPr>
              <a:t> </a:t>
            </a:r>
            <a:r>
              <a:rPr dirty="0" err="1">
                <a:solidFill>
                  <a:srgbClr val="FFC000"/>
                </a:solidFill>
              </a:rPr>
              <a:t>Siervos</a:t>
            </a:r>
            <a:r>
              <a:rPr dirty="0">
                <a:solidFill>
                  <a:srgbClr val="FFC000"/>
                </a:solidFill>
              </a:rPr>
              <a:t>, </a:t>
            </a:r>
            <a:r>
              <a:rPr dirty="0" err="1">
                <a:solidFill>
                  <a:srgbClr val="FFC000"/>
                </a:solidFill>
              </a:rPr>
              <a:t>declaraciones</a:t>
            </a:r>
            <a:r>
              <a:rPr dirty="0">
                <a:solidFill>
                  <a:srgbClr val="FFC000"/>
                </a:solidFill>
              </a:rPr>
              <a:t> </a:t>
            </a:r>
            <a:r>
              <a:rPr dirty="0" err="1">
                <a:solidFill>
                  <a:srgbClr val="FFC000"/>
                </a:solidFill>
              </a:rPr>
              <a:t>poéticas</a:t>
            </a:r>
            <a:r>
              <a:rPr dirty="0">
                <a:solidFill>
                  <a:srgbClr val="FFC000"/>
                </a:solidFill>
              </a:rPr>
              <a:t> </a:t>
            </a:r>
            <a:r>
              <a:rPr dirty="0" err="1">
                <a:solidFill>
                  <a:srgbClr val="FFC000"/>
                </a:solidFill>
              </a:rPr>
              <a:t>sobre</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propósito</a:t>
            </a:r>
            <a:r>
              <a:rPr dirty="0">
                <a:solidFill>
                  <a:srgbClr val="FFC000"/>
                </a:solidFill>
              </a:rPr>
              <a:t> especial de </a:t>
            </a:r>
            <a:r>
              <a:rPr dirty="0" err="1">
                <a:solidFill>
                  <a:srgbClr val="FFC000"/>
                </a:solidFill>
              </a:rPr>
              <a:t>Yahvé</a:t>
            </a:r>
            <a:r>
              <a:rPr dirty="0">
                <a:solidFill>
                  <a:srgbClr val="FFC000"/>
                </a:solidFill>
              </a:rPr>
              <a:t> para </a:t>
            </a:r>
            <a:r>
              <a:rPr dirty="0" err="1">
                <a:solidFill>
                  <a:srgbClr val="FFC000"/>
                </a:solidFill>
              </a:rPr>
              <a:t>su</a:t>
            </a:r>
            <a:r>
              <a:rPr dirty="0">
                <a:solidFill>
                  <a:srgbClr val="FFC000"/>
                </a:solidFill>
              </a:rPr>
              <a:t> </a:t>
            </a:r>
            <a:r>
              <a:rPr dirty="0" err="1">
                <a:solidFill>
                  <a:srgbClr val="FFC000"/>
                </a:solidFill>
              </a:rPr>
              <a:t>siervo</a:t>
            </a:r>
            <a:r>
              <a:rPr dirty="0">
                <a:solidFill>
                  <a:srgbClr val="FFC000"/>
                </a:solidFill>
              </a:rP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235"/>
                                        </p:tgtEl>
                                        <p:attrNameLst>
                                          <p:attrName>style.visibility</p:attrName>
                                        </p:attrNameLst>
                                      </p:cBhvr>
                                      <p:to>
                                        <p:strVal val="visible"/>
                                      </p:to>
                                    </p:set>
                                    <p:anim calcmode="lin" valueType="num">
                                      <p:cBhvr>
                                        <p:cTn id="7" dur="500" fill="hold"/>
                                        <p:tgtEl>
                                          <p:spTgt spid="3235"/>
                                        </p:tgtEl>
                                        <p:attrNameLst>
                                          <p:attrName>ppt_w</p:attrName>
                                        </p:attrNameLst>
                                      </p:cBhvr>
                                      <p:tavLst>
                                        <p:tav tm="0">
                                          <p:val>
                                            <p:fltVal val="0"/>
                                          </p:val>
                                        </p:tav>
                                        <p:tav tm="100000">
                                          <p:val>
                                            <p:strVal val="#ppt_w"/>
                                          </p:val>
                                        </p:tav>
                                      </p:tavLst>
                                    </p:anim>
                                    <p:anim calcmode="lin" valueType="num">
                                      <p:cBhvr>
                                        <p:cTn id="8" dur="500" fill="hold"/>
                                        <p:tgtEl>
                                          <p:spTgt spid="323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fill="hold" grpId="2" nodeType="clickEffect">
                                  <p:stCondLst>
                                    <p:cond delay="0"/>
                                  </p:stCondLst>
                                  <p:iterate>
                                    <p:tmAbs val="0"/>
                                  </p:iterate>
                                  <p:childTnLst>
                                    <p:set>
                                      <p:cBhvr>
                                        <p:cTn id="12" fill="hold"/>
                                        <p:tgtEl>
                                          <p:spTgt spid="3225"/>
                                        </p:tgtEl>
                                        <p:attrNameLst>
                                          <p:attrName>style.visibility</p:attrName>
                                        </p:attrNameLst>
                                      </p:cBhvr>
                                      <p:to>
                                        <p:strVal val="visible"/>
                                      </p:to>
                                    </p:set>
                                    <p:animEffect transition="in" filter="fade">
                                      <p:cBhvr>
                                        <p:cTn id="13" dur="500"/>
                                        <p:tgtEl>
                                          <p:spTgt spid="322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fill="hold" grpId="3" nodeType="clickEffect">
                                  <p:stCondLst>
                                    <p:cond delay="0"/>
                                  </p:stCondLst>
                                  <p:iterate>
                                    <p:tmAbs val="0"/>
                                  </p:iterate>
                                  <p:childTnLst>
                                    <p:set>
                                      <p:cBhvr>
                                        <p:cTn id="17" fill="hold"/>
                                        <p:tgtEl>
                                          <p:spTgt spid="3231"/>
                                        </p:tgtEl>
                                        <p:attrNameLst>
                                          <p:attrName>style.visibility</p:attrName>
                                        </p:attrNameLst>
                                      </p:cBhvr>
                                      <p:to>
                                        <p:strVal val="visible"/>
                                      </p:to>
                                    </p:set>
                                    <p:animEffect transition="in" filter="fade">
                                      <p:cBhvr>
                                        <p:cTn id="18" dur="500"/>
                                        <p:tgtEl>
                                          <p:spTgt spid="323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fill="hold" grpId="4" nodeType="clickEffect">
                                  <p:stCondLst>
                                    <p:cond delay="0"/>
                                  </p:stCondLst>
                                  <p:iterate>
                                    <p:tmAbs val="0"/>
                                  </p:iterate>
                                  <p:childTnLst>
                                    <p:set>
                                      <p:cBhvr>
                                        <p:cTn id="22" fill="hold"/>
                                        <p:tgtEl>
                                          <p:spTgt spid="3228"/>
                                        </p:tgtEl>
                                        <p:attrNameLst>
                                          <p:attrName>style.visibility</p:attrName>
                                        </p:attrNameLst>
                                      </p:cBhvr>
                                      <p:to>
                                        <p:strVal val="visible"/>
                                      </p:to>
                                    </p:set>
                                    <p:animEffect transition="in" filter="fade">
                                      <p:cBhvr>
                                        <p:cTn id="23" dur="500"/>
                                        <p:tgtEl>
                                          <p:spTgt spid="322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fill="hold" grpId="5" nodeType="clickEffect">
                                  <p:stCondLst>
                                    <p:cond delay="0"/>
                                  </p:stCondLst>
                                  <p:iterate>
                                    <p:tmAbs val="0"/>
                                  </p:iterate>
                                  <p:childTnLst>
                                    <p:set>
                                      <p:cBhvr>
                                        <p:cTn id="27" fill="hold"/>
                                        <p:tgtEl>
                                          <p:spTgt spid="3234"/>
                                        </p:tgtEl>
                                        <p:attrNameLst>
                                          <p:attrName>style.visibility</p:attrName>
                                        </p:attrNameLst>
                                      </p:cBhvr>
                                      <p:to>
                                        <p:strVal val="visible"/>
                                      </p:to>
                                    </p:set>
                                    <p:animEffect transition="in" filter="fade">
                                      <p:cBhvr>
                                        <p:cTn id="28" dur="500"/>
                                        <p:tgtEl>
                                          <p:spTgt spid="3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 grpId="2" animBg="1" advAuto="0"/>
      <p:bldP spid="3228" grpId="4" animBg="1" advAuto="0"/>
      <p:bldP spid="3231" grpId="3" animBg="1" advAuto="0"/>
      <p:bldP spid="3234" grpId="5" animBg="1" advAuto="0"/>
      <p:bldP spid="3235" grpId="1" animBg="1" advAuto="0"/>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006666"/>
        </a:solidFill>
        <a:effectLst/>
      </p:bgPr>
    </p:bg>
    <p:spTree>
      <p:nvGrpSpPr>
        <p:cNvPr id="1" name=""/>
        <p:cNvGrpSpPr/>
        <p:nvPr/>
      </p:nvGrpSpPr>
      <p:grpSpPr>
        <a:xfrm>
          <a:off x="0" y="0"/>
          <a:ext cx="0" cy="0"/>
          <a:chOff x="0" y="0"/>
          <a:chExt cx="0" cy="0"/>
        </a:xfrm>
      </p:grpSpPr>
      <p:sp>
        <p:nvSpPr>
          <p:cNvPr id="3237" name="Rectangle 2"/>
          <p:cNvSpPr txBox="1">
            <a:spLocks noGrp="1"/>
          </p:cNvSpPr>
          <p:nvPr>
            <p:ph type="title"/>
          </p:nvPr>
        </p:nvSpPr>
        <p:spPr>
          <a:xfrm>
            <a:off x="1981200" y="217488"/>
            <a:ext cx="8229600" cy="638176"/>
          </a:xfrm>
          <a:prstGeom prst="rect">
            <a:avLst/>
          </a:prstGeom>
        </p:spPr>
        <p:txBody>
          <a:bodyPr/>
          <a:lstStyle>
            <a:lvl1pPr algn="ctr">
              <a:defRPr sz="3200">
                <a:solidFill>
                  <a:srgbClr val="00FFFF"/>
                </a:solidFill>
                <a:effectLst>
                  <a:outerShdw blurRad="38100" dist="38100" dir="2700000" rotWithShape="0">
                    <a:srgbClr val="000000"/>
                  </a:outerShdw>
                </a:effectLst>
              </a:defRPr>
            </a:lvl1pPr>
          </a:lstStyle>
          <a:p>
            <a:r>
              <a:rPr b="1" dirty="0">
                <a:solidFill>
                  <a:srgbClr val="FFFF00"/>
                </a:solidFill>
              </a:rPr>
              <a:t>The Glorious Future / </a:t>
            </a:r>
            <a:r>
              <a:rPr b="1" dirty="0">
                <a:solidFill>
                  <a:srgbClr val="FFC000"/>
                </a:solidFill>
              </a:rPr>
              <a:t>El </a:t>
            </a:r>
            <a:r>
              <a:rPr b="1" dirty="0" err="1">
                <a:solidFill>
                  <a:srgbClr val="FFC000"/>
                </a:solidFill>
              </a:rPr>
              <a:t>Glorioso</a:t>
            </a:r>
            <a:r>
              <a:rPr b="1" dirty="0">
                <a:solidFill>
                  <a:srgbClr val="FFC000"/>
                </a:solidFill>
              </a:rPr>
              <a:t> </a:t>
            </a:r>
            <a:r>
              <a:rPr b="1" dirty="0" err="1">
                <a:solidFill>
                  <a:srgbClr val="FFC000"/>
                </a:solidFill>
              </a:rPr>
              <a:t>Futuro</a:t>
            </a:r>
            <a:endParaRPr b="1" dirty="0">
              <a:solidFill>
                <a:srgbClr val="FFC000"/>
              </a:solidFill>
            </a:endParaRPr>
          </a:p>
        </p:txBody>
      </p:sp>
      <p:sp>
        <p:nvSpPr>
          <p:cNvPr id="3238" name="Rectangle 3"/>
          <p:cNvSpPr txBox="1">
            <a:spLocks noGrp="1"/>
          </p:cNvSpPr>
          <p:nvPr>
            <p:ph type="body" idx="1"/>
          </p:nvPr>
        </p:nvSpPr>
        <p:spPr>
          <a:xfrm>
            <a:off x="533400" y="1054100"/>
            <a:ext cx="11201400" cy="3124200"/>
          </a:xfrm>
          <a:prstGeom prst="rect">
            <a:avLst/>
          </a:prstGeom>
        </p:spPr>
        <p:txBody>
          <a:bodyPr/>
          <a:lstStyle/>
          <a:p>
            <a:pPr>
              <a:buSzTx/>
              <a:buNone/>
              <a:defRPr sz="2400" b="1">
                <a:solidFill>
                  <a:srgbClr val="FFC000"/>
                </a:solidFill>
                <a:effectLst>
                  <a:outerShdw blurRad="38100" dist="38100" dir="2700000" rotWithShape="0">
                    <a:srgbClr val="000000"/>
                  </a:outerShdw>
                </a:effectLst>
              </a:defRPr>
            </a:pPr>
            <a:r>
              <a:rPr dirty="0">
                <a:solidFill>
                  <a:srgbClr val="FFFF00"/>
                </a:solidFill>
              </a:rPr>
              <a:t>In the end, a new Jerusalem would arise and a new Mt. Zion would thrive (Is. 60:10-11, 19-22; 61:1, 11-12). / </a:t>
            </a:r>
            <a:r>
              <a:rPr dirty="0"/>
              <a:t>Al final, </a:t>
            </a:r>
            <a:r>
              <a:rPr dirty="0" err="1"/>
              <a:t>surgiría</a:t>
            </a:r>
            <a:r>
              <a:rPr dirty="0"/>
              <a:t> </a:t>
            </a:r>
            <a:r>
              <a:rPr dirty="0" err="1"/>
              <a:t>una</a:t>
            </a:r>
            <a:r>
              <a:rPr dirty="0"/>
              <a:t> </a:t>
            </a:r>
            <a:r>
              <a:rPr dirty="0" err="1"/>
              <a:t>nueva</a:t>
            </a:r>
            <a:r>
              <a:rPr dirty="0"/>
              <a:t> </a:t>
            </a:r>
            <a:r>
              <a:rPr dirty="0" err="1"/>
              <a:t>Jerusalén</a:t>
            </a:r>
            <a:r>
              <a:rPr dirty="0"/>
              <a:t> y un nuevo Monte Sion </a:t>
            </a:r>
            <a:r>
              <a:rPr dirty="0" err="1"/>
              <a:t>prosperaría</a:t>
            </a:r>
            <a:r>
              <a:rPr dirty="0"/>
              <a:t> (Is. 60:10-11, 19-22; 61:1, 11-12).</a:t>
            </a:r>
          </a:p>
          <a:p>
            <a:pPr>
              <a:defRPr sz="2000" i="1">
                <a:solidFill>
                  <a:srgbClr val="FFFFFF"/>
                </a:solidFill>
              </a:defRPr>
            </a:pPr>
            <a:r>
              <a:rPr dirty="0"/>
              <a:t>God’s unfailing promises to David would be fulfilled (Is. 55:3-5). / </a:t>
            </a:r>
            <a:r>
              <a:rPr dirty="0">
                <a:solidFill>
                  <a:srgbClr val="FFC000"/>
                </a:solidFill>
              </a:rPr>
              <a:t>Las </a:t>
            </a:r>
            <a:r>
              <a:rPr dirty="0" err="1">
                <a:solidFill>
                  <a:srgbClr val="FFC000"/>
                </a:solidFill>
              </a:rPr>
              <a:t>promesas</a:t>
            </a:r>
            <a:r>
              <a:rPr dirty="0">
                <a:solidFill>
                  <a:srgbClr val="FFC000"/>
                </a:solidFill>
              </a:rPr>
              <a:t> </a:t>
            </a:r>
            <a:r>
              <a:rPr dirty="0" err="1">
                <a:solidFill>
                  <a:srgbClr val="FFC000"/>
                </a:solidFill>
              </a:rPr>
              <a:t>infalibles</a:t>
            </a:r>
            <a:r>
              <a:rPr dirty="0">
                <a:solidFill>
                  <a:srgbClr val="FFC000"/>
                </a:solidFill>
              </a:rPr>
              <a:t> de Dios a David se </a:t>
            </a:r>
            <a:r>
              <a:rPr dirty="0" err="1">
                <a:solidFill>
                  <a:srgbClr val="FFC000"/>
                </a:solidFill>
              </a:rPr>
              <a:t>cumplirían</a:t>
            </a:r>
            <a:r>
              <a:rPr dirty="0">
                <a:solidFill>
                  <a:srgbClr val="FFC000"/>
                </a:solidFill>
              </a:rPr>
              <a:t> (Is. 55:3-5).</a:t>
            </a:r>
          </a:p>
          <a:p>
            <a:pPr>
              <a:defRPr sz="2000" i="1">
                <a:solidFill>
                  <a:srgbClr val="FFFFFF"/>
                </a:solidFill>
              </a:defRPr>
            </a:pPr>
            <a:r>
              <a:rPr dirty="0"/>
              <a:t>A new heaven and new earth would become the residence of God’s people forever (Is. 65:17-25; 66:22). / </a:t>
            </a:r>
            <a:r>
              <a:rPr dirty="0">
                <a:solidFill>
                  <a:srgbClr val="FFC000"/>
                </a:solidFill>
              </a:rPr>
              <a:t>Un nuevo </a:t>
            </a:r>
            <a:r>
              <a:rPr dirty="0" err="1">
                <a:solidFill>
                  <a:srgbClr val="FFC000"/>
                </a:solidFill>
              </a:rPr>
              <a:t>cielo</a:t>
            </a:r>
            <a:r>
              <a:rPr dirty="0">
                <a:solidFill>
                  <a:srgbClr val="FFC000"/>
                </a:solidFill>
              </a:rPr>
              <a:t> y </a:t>
            </a:r>
            <a:r>
              <a:rPr dirty="0" err="1">
                <a:solidFill>
                  <a:srgbClr val="FFC000"/>
                </a:solidFill>
              </a:rPr>
              <a:t>una</a:t>
            </a:r>
            <a:r>
              <a:rPr dirty="0">
                <a:solidFill>
                  <a:srgbClr val="FFC000"/>
                </a:solidFill>
              </a:rPr>
              <a:t> </a:t>
            </a:r>
            <a:r>
              <a:rPr dirty="0" err="1">
                <a:solidFill>
                  <a:srgbClr val="FFC000"/>
                </a:solidFill>
              </a:rPr>
              <a:t>nueva</a:t>
            </a:r>
            <a:r>
              <a:rPr dirty="0">
                <a:solidFill>
                  <a:srgbClr val="FFC000"/>
                </a:solidFill>
              </a:rPr>
              <a:t> tierra se </a:t>
            </a:r>
            <a:r>
              <a:rPr dirty="0" err="1">
                <a:solidFill>
                  <a:srgbClr val="FFC000"/>
                </a:solidFill>
              </a:rPr>
              <a:t>convertirían</a:t>
            </a:r>
            <a:r>
              <a:rPr dirty="0">
                <a:solidFill>
                  <a:srgbClr val="FFC000"/>
                </a:solidFill>
              </a:rPr>
              <a:t> </a:t>
            </a:r>
            <a:r>
              <a:rPr dirty="0" err="1">
                <a:solidFill>
                  <a:srgbClr val="FFC000"/>
                </a:solidFill>
              </a:rPr>
              <a:t>en</a:t>
            </a:r>
            <a:r>
              <a:rPr dirty="0">
                <a:solidFill>
                  <a:srgbClr val="FFC000"/>
                </a:solidFill>
              </a:rPr>
              <a:t> la residencia del pueblo de Dios para </a:t>
            </a:r>
            <a:r>
              <a:rPr dirty="0" err="1">
                <a:solidFill>
                  <a:srgbClr val="FFC000"/>
                </a:solidFill>
              </a:rPr>
              <a:t>siempre</a:t>
            </a:r>
            <a:r>
              <a:rPr dirty="0">
                <a:solidFill>
                  <a:srgbClr val="FFC000"/>
                </a:solidFill>
              </a:rPr>
              <a:t> (Is. 65:17-25; 66:22).</a:t>
            </a:r>
          </a:p>
        </p:txBody>
      </p:sp>
      <p:sp>
        <p:nvSpPr>
          <p:cNvPr id="3239" name="Slide Number Placeholder 5"/>
          <p:cNvSpPr txBox="1">
            <a:spLocks noGrp="1"/>
          </p:cNvSpPr>
          <p:nvPr>
            <p:ph type="sldNum" sz="quarter" idx="2"/>
          </p:nvPr>
        </p:nvSpPr>
        <p:spPr>
          <a:xfrm>
            <a:off x="10953008" y="6394500"/>
            <a:ext cx="400793"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123</a:t>
            </a:fld>
            <a:endParaRPr/>
          </a:p>
        </p:txBody>
      </p:sp>
      <p:sp>
        <p:nvSpPr>
          <p:cNvPr id="3240" name="Text Box 4"/>
          <p:cNvSpPr txBox="1"/>
          <p:nvPr/>
        </p:nvSpPr>
        <p:spPr>
          <a:xfrm>
            <a:off x="533400" y="4383086"/>
            <a:ext cx="11201400" cy="1569660"/>
          </a:xfrm>
          <a:prstGeom prst="rect">
            <a:avLst/>
          </a:prstGeom>
          <a:solidFill>
            <a:srgbClr val="003366"/>
          </a:solidFill>
          <a:ln w="12700">
            <a:solidFill>
              <a:srgbClr val="000000"/>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l">
              <a:spcBef>
                <a:spcPts val="1400"/>
              </a:spcBef>
              <a:defRPr sz="2400">
                <a:solidFill>
                  <a:srgbClr val="FF9933"/>
                </a:solidFill>
                <a:effectLst>
                  <a:outerShdw blurRad="38100" dist="38100" dir="2700000" rotWithShape="0">
                    <a:srgbClr val="000000"/>
                  </a:outerShdw>
                </a:effectLst>
                <a:latin typeface="Agency FB"/>
                <a:ea typeface="Agency FB"/>
                <a:cs typeface="Agency FB"/>
                <a:sym typeface="Agency FB"/>
              </a:defRPr>
            </a:pPr>
            <a:r>
              <a:rPr dirty="0">
                <a:solidFill>
                  <a:srgbClr val="FFFF00"/>
                </a:solidFill>
              </a:rPr>
              <a:t>It is to the point, of course, that the writers of the New Testament point to Jesus as the direct fulfillment of this hope. Jesus was the “Servant of the Lord” </a:t>
            </a:r>
            <a:r>
              <a:rPr sz="2000" dirty="0">
                <a:solidFill>
                  <a:srgbClr val="FFFF00"/>
                </a:solidFill>
                <a:latin typeface="+mn-lt"/>
                <a:ea typeface="+mn-ea"/>
                <a:cs typeface="+mn-cs"/>
                <a:sym typeface="Arial"/>
              </a:rPr>
              <a:t>(cf. Lk. 22:37; Ac. 3:13, 26; 1 Pe. 2:22). / </a:t>
            </a:r>
            <a:r>
              <a:rPr dirty="0"/>
              <a:t>Es hasta </a:t>
            </a:r>
            <a:r>
              <a:rPr dirty="0" err="1"/>
              <a:t>el</a:t>
            </a:r>
            <a:r>
              <a:rPr dirty="0"/>
              <a:t> punto, </a:t>
            </a:r>
            <a:r>
              <a:rPr dirty="0" err="1"/>
              <a:t>por</a:t>
            </a:r>
            <a:r>
              <a:rPr dirty="0"/>
              <a:t> </a:t>
            </a:r>
            <a:r>
              <a:rPr dirty="0" err="1"/>
              <a:t>supuesto</a:t>
            </a:r>
            <a:r>
              <a:rPr dirty="0"/>
              <a:t>, que </a:t>
            </a:r>
            <a:r>
              <a:rPr dirty="0" err="1"/>
              <a:t>los</a:t>
            </a:r>
            <a:r>
              <a:rPr dirty="0"/>
              <a:t> </a:t>
            </a:r>
            <a:r>
              <a:rPr dirty="0" err="1"/>
              <a:t>escritores</a:t>
            </a:r>
            <a:r>
              <a:rPr dirty="0"/>
              <a:t> del Nuevo </a:t>
            </a:r>
            <a:r>
              <a:rPr dirty="0" err="1"/>
              <a:t>Testamento</a:t>
            </a:r>
            <a:r>
              <a:rPr dirty="0"/>
              <a:t> </a:t>
            </a:r>
            <a:r>
              <a:rPr dirty="0" err="1"/>
              <a:t>señalan</a:t>
            </a:r>
            <a:r>
              <a:rPr dirty="0"/>
              <a:t> a Jesús </a:t>
            </a:r>
            <a:r>
              <a:rPr dirty="0" err="1"/>
              <a:t>como</a:t>
            </a:r>
            <a:r>
              <a:rPr dirty="0"/>
              <a:t> </a:t>
            </a:r>
            <a:r>
              <a:rPr dirty="0" err="1"/>
              <a:t>el</a:t>
            </a:r>
            <a:r>
              <a:rPr dirty="0"/>
              <a:t> </a:t>
            </a:r>
            <a:r>
              <a:rPr dirty="0" err="1"/>
              <a:t>cumplimiento</a:t>
            </a:r>
            <a:r>
              <a:rPr dirty="0"/>
              <a:t> </a:t>
            </a:r>
            <a:r>
              <a:rPr dirty="0" err="1"/>
              <a:t>directo</a:t>
            </a:r>
            <a:r>
              <a:rPr dirty="0"/>
              <a:t> de </a:t>
            </a:r>
            <a:r>
              <a:rPr dirty="0" err="1"/>
              <a:t>esta</a:t>
            </a:r>
            <a:r>
              <a:rPr dirty="0"/>
              <a:t> </a:t>
            </a:r>
            <a:r>
              <a:rPr dirty="0" err="1"/>
              <a:t>esperanza</a:t>
            </a:r>
            <a:r>
              <a:rPr dirty="0"/>
              <a:t>. Jesús </a:t>
            </a:r>
            <a:r>
              <a:rPr dirty="0" err="1"/>
              <a:t>fue</a:t>
            </a:r>
            <a:r>
              <a:rPr dirty="0"/>
              <a:t> </a:t>
            </a:r>
            <a:r>
              <a:rPr dirty="0" err="1"/>
              <a:t>el</a:t>
            </a:r>
            <a:r>
              <a:rPr dirty="0"/>
              <a:t> "</a:t>
            </a:r>
            <a:r>
              <a:rPr dirty="0" err="1"/>
              <a:t>Siervo</a:t>
            </a:r>
            <a:r>
              <a:rPr dirty="0"/>
              <a:t> del </a:t>
            </a:r>
            <a:r>
              <a:rPr dirty="0" err="1"/>
              <a:t>Señor</a:t>
            </a:r>
            <a:r>
              <a:rPr dirty="0"/>
              <a:t>"</a:t>
            </a:r>
            <a:r>
              <a:rPr sz="2000" dirty="0">
                <a:latin typeface="+mn-lt"/>
                <a:ea typeface="+mn-ea"/>
                <a:cs typeface="+mn-cs"/>
                <a:sym typeface="Arial"/>
              </a:rPr>
              <a:t> (cf. Luc. 22:37; </a:t>
            </a:r>
            <a:r>
              <a:rPr sz="2000" dirty="0" err="1">
                <a:latin typeface="+mn-lt"/>
                <a:ea typeface="+mn-ea"/>
                <a:cs typeface="+mn-cs"/>
                <a:sym typeface="Arial"/>
              </a:rPr>
              <a:t>Hec</a:t>
            </a:r>
            <a:r>
              <a:rPr sz="2000" dirty="0">
                <a:latin typeface="+mn-lt"/>
                <a:ea typeface="+mn-ea"/>
                <a:cs typeface="+mn-cs"/>
                <a:sym typeface="Arial"/>
              </a:rPr>
              <a:t>. 3:13, 26; 1 Pe. 2:22).</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238">
                                            <p:bg/>
                                          </p:spTgt>
                                        </p:tgtEl>
                                        <p:attrNameLst>
                                          <p:attrName>style.visibility</p:attrName>
                                        </p:attrNameLst>
                                      </p:cBhvr>
                                      <p:to>
                                        <p:strVal val="visible"/>
                                      </p:to>
                                    </p:set>
                                    <p:anim calcmode="lin" valueType="num">
                                      <p:cBhvr>
                                        <p:cTn id="7" dur="500" fill="hold"/>
                                        <p:tgtEl>
                                          <p:spTgt spid="3238">
                                            <p:bg/>
                                          </p:spTgt>
                                        </p:tgtEl>
                                        <p:attrNameLst>
                                          <p:attrName>ppt_w</p:attrName>
                                        </p:attrNameLst>
                                      </p:cBhvr>
                                      <p:tavLst>
                                        <p:tav tm="0">
                                          <p:val>
                                            <p:fltVal val="0"/>
                                          </p:val>
                                        </p:tav>
                                        <p:tav tm="100000">
                                          <p:val>
                                            <p:strVal val="#ppt_w"/>
                                          </p:val>
                                        </p:tav>
                                      </p:tavLst>
                                    </p:anim>
                                    <p:anim calcmode="lin" valueType="num">
                                      <p:cBhvr>
                                        <p:cTn id="8" dur="500" fill="hold"/>
                                        <p:tgtEl>
                                          <p:spTgt spid="3238">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238">
                                            <p:txEl>
                                              <p:pRg st="0" end="0"/>
                                            </p:txEl>
                                          </p:spTgt>
                                        </p:tgtEl>
                                        <p:attrNameLst>
                                          <p:attrName>style.visibility</p:attrName>
                                        </p:attrNameLst>
                                      </p:cBhvr>
                                      <p:to>
                                        <p:strVal val="visible"/>
                                      </p:to>
                                    </p:set>
                                    <p:anim calcmode="lin" valueType="num">
                                      <p:cBhvr>
                                        <p:cTn id="11" dur="500" fill="hold"/>
                                        <p:tgtEl>
                                          <p:spTgt spid="3238">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23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3238">
                                            <p:txEl>
                                              <p:pRg st="1" end="1"/>
                                            </p:txEl>
                                          </p:spTgt>
                                        </p:tgtEl>
                                        <p:attrNameLst>
                                          <p:attrName>style.visibility</p:attrName>
                                        </p:attrNameLst>
                                      </p:cBhvr>
                                      <p:to>
                                        <p:strVal val="visible"/>
                                      </p:to>
                                    </p:set>
                                    <p:anim calcmode="lin" valueType="num">
                                      <p:cBhvr>
                                        <p:cTn id="17" dur="500" fill="hold"/>
                                        <p:tgtEl>
                                          <p:spTgt spid="3238">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238">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3238">
                                            <p:txEl>
                                              <p:pRg st="2" end="2"/>
                                            </p:txEl>
                                          </p:spTgt>
                                        </p:tgtEl>
                                        <p:attrNameLst>
                                          <p:attrName>style.visibility</p:attrName>
                                        </p:attrNameLst>
                                      </p:cBhvr>
                                      <p:to>
                                        <p:strVal val="visible"/>
                                      </p:to>
                                    </p:set>
                                    <p:anim calcmode="lin" valueType="num">
                                      <p:cBhvr>
                                        <p:cTn id="23" dur="500" fill="hold"/>
                                        <p:tgtEl>
                                          <p:spTgt spid="3238">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3238">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fill="hold" grpId="2" nodeType="clickEffect">
                                  <p:stCondLst>
                                    <p:cond delay="0"/>
                                  </p:stCondLst>
                                  <p:iterate>
                                    <p:tmAbs val="0"/>
                                  </p:iterate>
                                  <p:childTnLst>
                                    <p:set>
                                      <p:cBhvr>
                                        <p:cTn id="28" fill="hold"/>
                                        <p:tgtEl>
                                          <p:spTgt spid="3240"/>
                                        </p:tgtEl>
                                        <p:attrNameLst>
                                          <p:attrName>style.visibility</p:attrName>
                                        </p:attrNameLst>
                                      </p:cBhvr>
                                      <p:to>
                                        <p:strVal val="visible"/>
                                      </p:to>
                                    </p:set>
                                    <p:animEffect transition="in" filter="fade">
                                      <p:cBhvr>
                                        <p:cTn id="29" dur="500"/>
                                        <p:tgtEl>
                                          <p:spTgt spid="3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8" grpId="1" build="p" animBg="1" advAuto="0"/>
      <p:bldP spid="3240" grpId="2" animBg="1" advAuto="0"/>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843C0C"/>
        </a:solidFill>
        <a:effectLst/>
      </p:bgPr>
    </p:bg>
    <p:spTree>
      <p:nvGrpSpPr>
        <p:cNvPr id="1" name=""/>
        <p:cNvGrpSpPr/>
        <p:nvPr/>
      </p:nvGrpSpPr>
      <p:grpSpPr>
        <a:xfrm>
          <a:off x="0" y="0"/>
          <a:ext cx="0" cy="0"/>
          <a:chOff x="0" y="0"/>
          <a:chExt cx="0" cy="0"/>
        </a:xfrm>
      </p:grpSpPr>
      <p:sp>
        <p:nvSpPr>
          <p:cNvPr id="3242" name="Rectangle 2"/>
          <p:cNvSpPr txBox="1">
            <a:spLocks noGrp="1"/>
          </p:cNvSpPr>
          <p:nvPr>
            <p:ph type="title"/>
          </p:nvPr>
        </p:nvSpPr>
        <p:spPr>
          <a:xfrm>
            <a:off x="984383" y="619633"/>
            <a:ext cx="10190210" cy="487363"/>
          </a:xfrm>
          <a:prstGeom prst="rect">
            <a:avLst/>
          </a:prstGeom>
        </p:spPr>
        <p:txBody>
          <a:bodyPr/>
          <a:lstStyle>
            <a:lvl1pPr algn="ctr" defTabSz="850391">
              <a:defRPr sz="2604">
                <a:solidFill>
                  <a:srgbClr val="FFCC00"/>
                </a:solidFill>
                <a:latin typeface="Impact"/>
                <a:ea typeface="Impact"/>
                <a:cs typeface="Impact"/>
                <a:sym typeface="Impact"/>
              </a:defRPr>
            </a:lvl1pPr>
          </a:lstStyle>
          <a:p>
            <a:r>
              <a:rPr dirty="0">
                <a:solidFill>
                  <a:srgbClr val="FFFF00"/>
                </a:solidFill>
              </a:rPr>
              <a:t>The Scope of Daniel’s Visions </a:t>
            </a:r>
            <a:r>
              <a:rPr dirty="0"/>
              <a:t>/ El </a:t>
            </a:r>
            <a:r>
              <a:rPr dirty="0" err="1"/>
              <a:t>alcance</a:t>
            </a:r>
            <a:r>
              <a:rPr dirty="0"/>
              <a:t> de las </a:t>
            </a:r>
            <a:r>
              <a:rPr dirty="0" err="1"/>
              <a:t>visiones</a:t>
            </a:r>
            <a:r>
              <a:rPr dirty="0"/>
              <a:t> de Daniel</a:t>
            </a:r>
          </a:p>
        </p:txBody>
      </p:sp>
      <p:sp>
        <p:nvSpPr>
          <p:cNvPr id="3243" name="Rectangle 3"/>
          <p:cNvSpPr txBox="1">
            <a:spLocks noGrp="1"/>
          </p:cNvSpPr>
          <p:nvPr>
            <p:ph type="body" idx="1"/>
          </p:nvPr>
        </p:nvSpPr>
        <p:spPr>
          <a:xfrm>
            <a:off x="726142" y="1555376"/>
            <a:ext cx="10896600" cy="4495800"/>
          </a:xfrm>
          <a:prstGeom prst="rect">
            <a:avLst/>
          </a:prstGeom>
        </p:spPr>
        <p:txBody>
          <a:bodyPr/>
          <a:lstStyle/>
          <a:p>
            <a:pPr>
              <a:buSzTx/>
              <a:buNone/>
              <a:defRPr sz="2400" b="1">
                <a:solidFill>
                  <a:srgbClr val="FFFF66"/>
                </a:solidFill>
              </a:defRPr>
            </a:pPr>
            <a:r>
              <a:rPr dirty="0"/>
              <a:t>Daniel’s lifetime extended from the late history of Judah until the early Persian Period. / </a:t>
            </a:r>
            <a:r>
              <a:rPr dirty="0">
                <a:solidFill>
                  <a:srgbClr val="FFC000"/>
                </a:solidFill>
              </a:rPr>
              <a:t>La </a:t>
            </a:r>
            <a:r>
              <a:rPr dirty="0" err="1">
                <a:solidFill>
                  <a:srgbClr val="FFC000"/>
                </a:solidFill>
              </a:rPr>
              <a:t>vida</a:t>
            </a:r>
            <a:r>
              <a:rPr dirty="0">
                <a:solidFill>
                  <a:srgbClr val="FFC000"/>
                </a:solidFill>
              </a:rPr>
              <a:t> de Daniel se </a:t>
            </a:r>
            <a:r>
              <a:rPr dirty="0" err="1">
                <a:solidFill>
                  <a:srgbClr val="FFC000"/>
                </a:solidFill>
              </a:rPr>
              <a:t>extendió</a:t>
            </a:r>
            <a:r>
              <a:rPr dirty="0">
                <a:solidFill>
                  <a:srgbClr val="FFC000"/>
                </a:solidFill>
              </a:rPr>
              <a:t> </a:t>
            </a:r>
            <a:r>
              <a:rPr dirty="0" err="1">
                <a:solidFill>
                  <a:srgbClr val="FFC000"/>
                </a:solidFill>
              </a:rPr>
              <a:t>desde</a:t>
            </a:r>
            <a:r>
              <a:rPr dirty="0">
                <a:solidFill>
                  <a:srgbClr val="FFC000"/>
                </a:solidFill>
              </a:rPr>
              <a:t> la </a:t>
            </a:r>
            <a:r>
              <a:rPr dirty="0" err="1">
                <a:solidFill>
                  <a:srgbClr val="FFC000"/>
                </a:solidFill>
              </a:rPr>
              <a:t>historia</a:t>
            </a:r>
            <a:r>
              <a:rPr dirty="0">
                <a:solidFill>
                  <a:srgbClr val="FFC000"/>
                </a:solidFill>
              </a:rPr>
              <a:t> </a:t>
            </a:r>
            <a:r>
              <a:rPr dirty="0" err="1">
                <a:solidFill>
                  <a:srgbClr val="FFC000"/>
                </a:solidFill>
              </a:rPr>
              <a:t>tardía</a:t>
            </a:r>
            <a:r>
              <a:rPr dirty="0">
                <a:solidFill>
                  <a:srgbClr val="FFC000"/>
                </a:solidFill>
              </a:rPr>
              <a:t> de </a:t>
            </a:r>
            <a:r>
              <a:rPr dirty="0" err="1">
                <a:solidFill>
                  <a:srgbClr val="FFC000"/>
                </a:solidFill>
              </a:rPr>
              <a:t>Judá</a:t>
            </a:r>
            <a:r>
              <a:rPr dirty="0">
                <a:solidFill>
                  <a:srgbClr val="FFC000"/>
                </a:solidFill>
              </a:rPr>
              <a:t> hasta </a:t>
            </a:r>
            <a:r>
              <a:rPr dirty="0" err="1">
                <a:solidFill>
                  <a:srgbClr val="FFC000"/>
                </a:solidFill>
              </a:rPr>
              <a:t>principios</a:t>
            </a:r>
            <a:r>
              <a:rPr dirty="0">
                <a:solidFill>
                  <a:srgbClr val="FFC000"/>
                </a:solidFill>
              </a:rPr>
              <a:t> del </a:t>
            </a:r>
            <a:r>
              <a:rPr dirty="0" err="1">
                <a:solidFill>
                  <a:srgbClr val="FFC000"/>
                </a:solidFill>
              </a:rPr>
              <a:t>período</a:t>
            </a:r>
            <a:r>
              <a:rPr dirty="0">
                <a:solidFill>
                  <a:srgbClr val="FFC000"/>
                </a:solidFill>
              </a:rPr>
              <a:t> </a:t>
            </a:r>
            <a:r>
              <a:rPr dirty="0" err="1">
                <a:solidFill>
                  <a:srgbClr val="FFC000"/>
                </a:solidFill>
              </a:rPr>
              <a:t>persa</a:t>
            </a:r>
            <a:r>
              <a:rPr dirty="0">
                <a:solidFill>
                  <a:srgbClr val="FFC000"/>
                </a:solidFill>
              </a:rPr>
              <a:t>.</a:t>
            </a:r>
          </a:p>
          <a:p>
            <a:pPr>
              <a:defRPr sz="2000" i="1">
                <a:solidFill>
                  <a:srgbClr val="FFFFFF"/>
                </a:solidFill>
              </a:defRPr>
            </a:pPr>
            <a:r>
              <a:rPr dirty="0"/>
              <a:t>His prophetic visions extend from the Babylonian Period through the next several centuries of ancient Near Eastern history and beyond—far beyond his lifetime. / </a:t>
            </a:r>
            <a:r>
              <a:rPr dirty="0">
                <a:solidFill>
                  <a:srgbClr val="FFC000"/>
                </a:solidFill>
              </a:rPr>
              <a:t>Sus </a:t>
            </a:r>
            <a:r>
              <a:rPr dirty="0" err="1">
                <a:solidFill>
                  <a:srgbClr val="FFC000"/>
                </a:solidFill>
              </a:rPr>
              <a:t>visiones</a:t>
            </a:r>
            <a:r>
              <a:rPr dirty="0">
                <a:solidFill>
                  <a:srgbClr val="FFC000"/>
                </a:solidFill>
              </a:rPr>
              <a:t> </a:t>
            </a:r>
            <a:r>
              <a:rPr dirty="0" err="1">
                <a:solidFill>
                  <a:srgbClr val="FFC000"/>
                </a:solidFill>
              </a:rPr>
              <a:t>proféticas</a:t>
            </a:r>
            <a:r>
              <a:rPr dirty="0">
                <a:solidFill>
                  <a:srgbClr val="FFC000"/>
                </a:solidFill>
              </a:rPr>
              <a:t> se </a:t>
            </a:r>
            <a:r>
              <a:rPr dirty="0" err="1">
                <a:solidFill>
                  <a:srgbClr val="FFC000"/>
                </a:solidFill>
              </a:rPr>
              <a:t>extienden</a:t>
            </a:r>
            <a:r>
              <a:rPr dirty="0">
                <a:solidFill>
                  <a:srgbClr val="FFC000"/>
                </a:solidFill>
              </a:rPr>
              <a:t> </a:t>
            </a:r>
            <a:r>
              <a:rPr dirty="0" err="1">
                <a:solidFill>
                  <a:srgbClr val="FFC000"/>
                </a:solidFill>
              </a:rPr>
              <a:t>desde</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período</a:t>
            </a:r>
            <a:r>
              <a:rPr dirty="0">
                <a:solidFill>
                  <a:srgbClr val="FFC000"/>
                </a:solidFill>
              </a:rPr>
              <a:t> </a:t>
            </a:r>
            <a:r>
              <a:rPr dirty="0" err="1">
                <a:solidFill>
                  <a:srgbClr val="FFC000"/>
                </a:solidFill>
              </a:rPr>
              <a:t>babilónico</a:t>
            </a:r>
            <a:r>
              <a:rPr dirty="0">
                <a:solidFill>
                  <a:srgbClr val="FFC000"/>
                </a:solidFill>
              </a:rPr>
              <a:t> hasta </a:t>
            </a:r>
            <a:r>
              <a:rPr dirty="0" err="1">
                <a:solidFill>
                  <a:srgbClr val="FFC000"/>
                </a:solidFill>
              </a:rPr>
              <a:t>los</a:t>
            </a:r>
            <a:r>
              <a:rPr dirty="0">
                <a:solidFill>
                  <a:srgbClr val="FFC000"/>
                </a:solidFill>
              </a:rPr>
              <a:t> </a:t>
            </a:r>
            <a:r>
              <a:rPr dirty="0" err="1">
                <a:solidFill>
                  <a:srgbClr val="FFC000"/>
                </a:solidFill>
              </a:rPr>
              <a:t>siguientes</a:t>
            </a:r>
            <a:r>
              <a:rPr dirty="0">
                <a:solidFill>
                  <a:srgbClr val="FFC000"/>
                </a:solidFill>
              </a:rPr>
              <a:t> siglos de la </a:t>
            </a:r>
            <a:r>
              <a:rPr dirty="0" err="1">
                <a:solidFill>
                  <a:srgbClr val="FFC000"/>
                </a:solidFill>
              </a:rPr>
              <a:t>antigua</a:t>
            </a:r>
            <a:r>
              <a:rPr dirty="0">
                <a:solidFill>
                  <a:srgbClr val="FFC000"/>
                </a:solidFill>
              </a:rPr>
              <a:t> </a:t>
            </a:r>
            <a:r>
              <a:rPr dirty="0" err="1">
                <a:solidFill>
                  <a:srgbClr val="FFC000"/>
                </a:solidFill>
              </a:rPr>
              <a:t>historia</a:t>
            </a:r>
            <a:r>
              <a:rPr dirty="0">
                <a:solidFill>
                  <a:srgbClr val="FFC000"/>
                </a:solidFill>
              </a:rPr>
              <a:t> del </a:t>
            </a:r>
            <a:r>
              <a:rPr dirty="0" err="1">
                <a:solidFill>
                  <a:srgbClr val="FFC000"/>
                </a:solidFill>
              </a:rPr>
              <a:t>Cercano</a:t>
            </a:r>
            <a:r>
              <a:rPr dirty="0">
                <a:solidFill>
                  <a:srgbClr val="FFC000"/>
                </a:solidFill>
              </a:rPr>
              <a:t> Oriente y </a:t>
            </a:r>
            <a:r>
              <a:rPr dirty="0" err="1">
                <a:solidFill>
                  <a:srgbClr val="FFC000"/>
                </a:solidFill>
              </a:rPr>
              <a:t>más</a:t>
            </a:r>
            <a:r>
              <a:rPr dirty="0">
                <a:solidFill>
                  <a:srgbClr val="FFC000"/>
                </a:solidFill>
              </a:rPr>
              <a:t> </a:t>
            </a:r>
            <a:r>
              <a:rPr dirty="0" err="1">
                <a:solidFill>
                  <a:srgbClr val="FFC000"/>
                </a:solidFill>
              </a:rPr>
              <a:t>allá</a:t>
            </a:r>
            <a:r>
              <a:rPr dirty="0">
                <a:solidFill>
                  <a:srgbClr val="FFC000"/>
                </a:solidFill>
              </a:rPr>
              <a:t>, </a:t>
            </a:r>
            <a:r>
              <a:rPr dirty="0" err="1">
                <a:solidFill>
                  <a:srgbClr val="FFC000"/>
                </a:solidFill>
              </a:rPr>
              <a:t>mucho</a:t>
            </a:r>
            <a:r>
              <a:rPr dirty="0">
                <a:solidFill>
                  <a:srgbClr val="FFC000"/>
                </a:solidFill>
              </a:rPr>
              <a:t> </a:t>
            </a:r>
            <a:r>
              <a:rPr dirty="0" err="1">
                <a:solidFill>
                  <a:srgbClr val="FFC000"/>
                </a:solidFill>
              </a:rPr>
              <a:t>más</a:t>
            </a:r>
            <a:r>
              <a:rPr dirty="0">
                <a:solidFill>
                  <a:srgbClr val="FFC000"/>
                </a:solidFill>
              </a:rPr>
              <a:t> </a:t>
            </a:r>
            <a:r>
              <a:rPr dirty="0" err="1">
                <a:solidFill>
                  <a:srgbClr val="FFC000"/>
                </a:solidFill>
              </a:rPr>
              <a:t>allá</a:t>
            </a:r>
            <a:r>
              <a:rPr dirty="0">
                <a:solidFill>
                  <a:srgbClr val="FFC000"/>
                </a:solidFill>
              </a:rPr>
              <a:t> de </a:t>
            </a:r>
            <a:r>
              <a:rPr dirty="0" err="1">
                <a:solidFill>
                  <a:srgbClr val="FFC000"/>
                </a:solidFill>
              </a:rPr>
              <a:t>su</a:t>
            </a:r>
            <a:r>
              <a:rPr dirty="0">
                <a:solidFill>
                  <a:srgbClr val="FFC000"/>
                </a:solidFill>
              </a:rPr>
              <a:t> </a:t>
            </a:r>
            <a:r>
              <a:rPr dirty="0" err="1">
                <a:solidFill>
                  <a:srgbClr val="FFC000"/>
                </a:solidFill>
              </a:rPr>
              <a:t>vida</a:t>
            </a:r>
            <a:r>
              <a:rPr dirty="0">
                <a:solidFill>
                  <a:srgbClr val="FFC000"/>
                </a:solidFill>
              </a:rPr>
              <a:t>.</a:t>
            </a:r>
          </a:p>
          <a:p>
            <a:pPr>
              <a:defRPr sz="2000" i="1">
                <a:solidFill>
                  <a:srgbClr val="FFFFFF"/>
                </a:solidFill>
              </a:defRPr>
            </a:pPr>
            <a:r>
              <a:rPr dirty="0"/>
              <a:t>Some appreciation of this history is necessary in order to understand his visions. / </a:t>
            </a:r>
            <a:r>
              <a:rPr dirty="0">
                <a:solidFill>
                  <a:srgbClr val="FFC000"/>
                </a:solidFill>
              </a:rPr>
              <a:t>Es </a:t>
            </a:r>
            <a:r>
              <a:rPr dirty="0" err="1">
                <a:solidFill>
                  <a:srgbClr val="FFC000"/>
                </a:solidFill>
              </a:rPr>
              <a:t>necesaria</a:t>
            </a:r>
            <a:r>
              <a:rPr dirty="0">
                <a:solidFill>
                  <a:srgbClr val="FFC000"/>
                </a:solidFill>
              </a:rPr>
              <a:t> </a:t>
            </a:r>
            <a:r>
              <a:rPr dirty="0" err="1">
                <a:solidFill>
                  <a:srgbClr val="FFC000"/>
                </a:solidFill>
              </a:rPr>
              <a:t>una</a:t>
            </a:r>
            <a:r>
              <a:rPr dirty="0">
                <a:solidFill>
                  <a:srgbClr val="FFC000"/>
                </a:solidFill>
              </a:rPr>
              <a:t> </a:t>
            </a:r>
            <a:r>
              <a:rPr dirty="0" err="1">
                <a:solidFill>
                  <a:srgbClr val="FFC000"/>
                </a:solidFill>
              </a:rPr>
              <a:t>apreciación</a:t>
            </a:r>
            <a:r>
              <a:rPr dirty="0">
                <a:solidFill>
                  <a:srgbClr val="FFC000"/>
                </a:solidFill>
              </a:rPr>
              <a:t> de </a:t>
            </a:r>
            <a:r>
              <a:rPr dirty="0" err="1">
                <a:solidFill>
                  <a:srgbClr val="FFC000"/>
                </a:solidFill>
              </a:rPr>
              <a:t>esta</a:t>
            </a:r>
            <a:r>
              <a:rPr dirty="0">
                <a:solidFill>
                  <a:srgbClr val="FFC000"/>
                </a:solidFill>
              </a:rPr>
              <a:t> </a:t>
            </a:r>
            <a:r>
              <a:rPr dirty="0" err="1">
                <a:solidFill>
                  <a:srgbClr val="FFC000"/>
                </a:solidFill>
              </a:rPr>
              <a:t>historia</a:t>
            </a:r>
            <a:r>
              <a:rPr dirty="0">
                <a:solidFill>
                  <a:srgbClr val="FFC000"/>
                </a:solidFill>
              </a:rPr>
              <a:t> para </a:t>
            </a:r>
            <a:r>
              <a:rPr dirty="0" err="1">
                <a:solidFill>
                  <a:srgbClr val="FFC000"/>
                </a:solidFill>
              </a:rPr>
              <a:t>entender</a:t>
            </a:r>
            <a:r>
              <a:rPr dirty="0">
                <a:solidFill>
                  <a:srgbClr val="FFC000"/>
                </a:solidFill>
              </a:rPr>
              <a:t> sus </a:t>
            </a:r>
            <a:r>
              <a:rPr dirty="0" err="1">
                <a:solidFill>
                  <a:srgbClr val="FFC000"/>
                </a:solidFill>
              </a:rPr>
              <a:t>visiones</a:t>
            </a:r>
            <a:r>
              <a:rPr dirty="0">
                <a:solidFill>
                  <a:srgbClr val="FFC000"/>
                </a:solidFill>
              </a:rPr>
              <a:t>.</a:t>
            </a:r>
          </a:p>
        </p:txBody>
      </p:sp>
      <p:sp>
        <p:nvSpPr>
          <p:cNvPr id="3244" name="Slide Number Placeholder 5"/>
          <p:cNvSpPr txBox="1">
            <a:spLocks noGrp="1"/>
          </p:cNvSpPr>
          <p:nvPr>
            <p:ph type="sldNum" sz="quarter" idx="2"/>
          </p:nvPr>
        </p:nvSpPr>
        <p:spPr>
          <a:xfrm>
            <a:off x="10995387" y="6406785"/>
            <a:ext cx="358413" cy="2642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defRPr>
            </a:lvl1pPr>
          </a:lstStyle>
          <a:p>
            <a:fld id="{86CB4B4D-7CA3-9044-876B-883B54F8677D}" type="slidenum">
              <a:t>124</a:t>
            </a:fld>
            <a:endParaRP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243">
                                            <p:bg/>
                                          </p:spTgt>
                                        </p:tgtEl>
                                        <p:attrNameLst>
                                          <p:attrName>style.visibility</p:attrName>
                                        </p:attrNameLst>
                                      </p:cBhvr>
                                      <p:to>
                                        <p:strVal val="visible"/>
                                      </p:to>
                                    </p:set>
                                    <p:anim calcmode="lin" valueType="num">
                                      <p:cBhvr>
                                        <p:cTn id="7" dur="500" fill="hold"/>
                                        <p:tgtEl>
                                          <p:spTgt spid="3243">
                                            <p:bg/>
                                          </p:spTgt>
                                        </p:tgtEl>
                                        <p:attrNameLst>
                                          <p:attrName>ppt_w</p:attrName>
                                        </p:attrNameLst>
                                      </p:cBhvr>
                                      <p:tavLst>
                                        <p:tav tm="0">
                                          <p:val>
                                            <p:fltVal val="0"/>
                                          </p:val>
                                        </p:tav>
                                        <p:tav tm="100000">
                                          <p:val>
                                            <p:strVal val="#ppt_w"/>
                                          </p:val>
                                        </p:tav>
                                      </p:tavLst>
                                    </p:anim>
                                    <p:anim calcmode="lin" valueType="num">
                                      <p:cBhvr>
                                        <p:cTn id="8" dur="500" fill="hold"/>
                                        <p:tgtEl>
                                          <p:spTgt spid="3243">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243">
                                            <p:txEl>
                                              <p:pRg st="0" end="0"/>
                                            </p:txEl>
                                          </p:spTgt>
                                        </p:tgtEl>
                                        <p:attrNameLst>
                                          <p:attrName>style.visibility</p:attrName>
                                        </p:attrNameLst>
                                      </p:cBhvr>
                                      <p:to>
                                        <p:strVal val="visible"/>
                                      </p:to>
                                    </p:set>
                                    <p:anim calcmode="lin" valueType="num">
                                      <p:cBhvr>
                                        <p:cTn id="11" dur="500" fill="hold"/>
                                        <p:tgtEl>
                                          <p:spTgt spid="324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24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3243">
                                            <p:txEl>
                                              <p:pRg st="1" end="1"/>
                                            </p:txEl>
                                          </p:spTgt>
                                        </p:tgtEl>
                                        <p:attrNameLst>
                                          <p:attrName>style.visibility</p:attrName>
                                        </p:attrNameLst>
                                      </p:cBhvr>
                                      <p:to>
                                        <p:strVal val="visible"/>
                                      </p:to>
                                    </p:set>
                                    <p:anim calcmode="lin" valueType="num">
                                      <p:cBhvr>
                                        <p:cTn id="17" dur="500" fill="hold"/>
                                        <p:tgtEl>
                                          <p:spTgt spid="3243">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24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3243">
                                            <p:txEl>
                                              <p:pRg st="2" end="2"/>
                                            </p:txEl>
                                          </p:spTgt>
                                        </p:tgtEl>
                                        <p:attrNameLst>
                                          <p:attrName>style.visibility</p:attrName>
                                        </p:attrNameLst>
                                      </p:cBhvr>
                                      <p:to>
                                        <p:strVal val="visible"/>
                                      </p:to>
                                    </p:set>
                                    <p:anim calcmode="lin" valueType="num">
                                      <p:cBhvr>
                                        <p:cTn id="23" dur="500" fill="hold"/>
                                        <p:tgtEl>
                                          <p:spTgt spid="3243">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3243">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3" grpId="1" build="p" animBg="1" advAuto="0"/>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843C0C"/>
        </a:solidFill>
        <a:effectLst/>
      </p:bgPr>
    </p:bg>
    <p:spTree>
      <p:nvGrpSpPr>
        <p:cNvPr id="1" name=""/>
        <p:cNvGrpSpPr/>
        <p:nvPr/>
      </p:nvGrpSpPr>
      <p:grpSpPr>
        <a:xfrm>
          <a:off x="0" y="0"/>
          <a:ext cx="0" cy="0"/>
          <a:chOff x="0" y="0"/>
          <a:chExt cx="0" cy="0"/>
        </a:xfrm>
      </p:grpSpPr>
      <p:sp>
        <p:nvSpPr>
          <p:cNvPr id="3246" name="Rectangle 4"/>
          <p:cNvSpPr txBox="1">
            <a:spLocks noGrp="1"/>
          </p:cNvSpPr>
          <p:nvPr>
            <p:ph type="body" sz="half" idx="1"/>
          </p:nvPr>
        </p:nvSpPr>
        <p:spPr>
          <a:xfrm>
            <a:off x="6324600" y="630237"/>
            <a:ext cx="5486400" cy="6019801"/>
          </a:xfrm>
          <a:prstGeom prst="rect">
            <a:avLst/>
          </a:prstGeom>
          <a:solidFill>
            <a:srgbClr val="FFFF99"/>
          </a:solidFill>
          <a:ln w="38100">
            <a:solidFill>
              <a:srgbClr val="000000"/>
            </a:solidFill>
            <a:miter lim="800000"/>
          </a:ln>
        </p:spPr>
        <p:txBody>
          <a:bodyPr/>
          <a:lstStyle/>
          <a:p>
            <a:pPr>
              <a:lnSpc>
                <a:spcPct val="80000"/>
              </a:lnSpc>
              <a:buSzTx/>
              <a:buNone/>
              <a:defRPr b="1">
                <a:solidFill>
                  <a:srgbClr val="000066"/>
                </a:solidFill>
                <a:latin typeface="Haettenschweiler"/>
                <a:ea typeface="Haettenschweiler"/>
                <a:cs typeface="Haettenschweiler"/>
                <a:sym typeface="Haettenschweiler"/>
              </a:defRPr>
            </a:pPr>
            <a:r>
              <a:rPr sz="2400" dirty="0">
                <a:latin typeface="Impact" panose="020B0806030902050204" pitchFamily="34" charset="0"/>
              </a:rPr>
              <a:t>CASE FOR 6</a:t>
            </a:r>
            <a:r>
              <a:rPr sz="2400" baseline="30000" dirty="0">
                <a:latin typeface="Impact" panose="020B0806030902050204" pitchFamily="34" charset="0"/>
              </a:rPr>
              <a:t>th</a:t>
            </a:r>
            <a:r>
              <a:rPr sz="2400" dirty="0">
                <a:latin typeface="Impact" panose="020B0806030902050204" pitchFamily="34" charset="0"/>
              </a:rPr>
              <a:t> CENTURY BC / </a:t>
            </a:r>
            <a:r>
              <a:rPr sz="2400" dirty="0">
                <a:solidFill>
                  <a:srgbClr val="FF6600"/>
                </a:solidFill>
                <a:latin typeface="Impact" panose="020B0806030902050204" pitchFamily="34" charset="0"/>
              </a:rPr>
              <a:t>CASO DEL SIGLO VI </a:t>
            </a:r>
            <a:r>
              <a:rPr sz="2400" dirty="0" err="1">
                <a:solidFill>
                  <a:srgbClr val="FF6600"/>
                </a:solidFill>
                <a:latin typeface="Impact" panose="020B0806030902050204" pitchFamily="34" charset="0"/>
              </a:rPr>
              <a:t>a.C.</a:t>
            </a:r>
            <a:endParaRPr sz="2400" dirty="0">
              <a:solidFill>
                <a:srgbClr val="FF6600"/>
              </a:solidFill>
              <a:latin typeface="Impact" panose="020B0806030902050204" pitchFamily="34" charset="0"/>
            </a:endParaRPr>
          </a:p>
          <a:p>
            <a:pPr>
              <a:lnSpc>
                <a:spcPct val="80000"/>
              </a:lnSpc>
              <a:defRPr sz="2000" i="1">
                <a:solidFill>
                  <a:srgbClr val="C00000"/>
                </a:solidFill>
                <a:latin typeface="Arial Narrow"/>
                <a:ea typeface="Arial Narrow"/>
                <a:cs typeface="Arial Narrow"/>
                <a:sym typeface="Arial Narrow"/>
              </a:defRPr>
            </a:pPr>
            <a:r>
              <a:rPr dirty="0">
                <a:solidFill>
                  <a:schemeClr val="tx1"/>
                </a:solidFill>
              </a:rPr>
              <a:t>Purports to be by Daniel in the 6</a:t>
            </a:r>
            <a:r>
              <a:rPr baseline="30000" dirty="0">
                <a:solidFill>
                  <a:schemeClr val="tx1"/>
                </a:solidFill>
              </a:rPr>
              <a:t>th</a:t>
            </a:r>
            <a:r>
              <a:rPr dirty="0">
                <a:solidFill>
                  <a:schemeClr val="tx1"/>
                </a:solidFill>
              </a:rPr>
              <a:t> century BC (uses 1</a:t>
            </a:r>
            <a:r>
              <a:rPr baseline="30000" dirty="0">
                <a:solidFill>
                  <a:schemeClr val="tx1"/>
                </a:solidFill>
              </a:rPr>
              <a:t>ST</a:t>
            </a:r>
            <a:r>
              <a:rPr dirty="0">
                <a:solidFill>
                  <a:schemeClr val="tx1"/>
                </a:solidFill>
              </a:rPr>
              <a:t> person pronouns). / </a:t>
            </a:r>
            <a:r>
              <a:rPr dirty="0"/>
              <a:t>Se </a:t>
            </a:r>
            <a:r>
              <a:rPr dirty="0" err="1"/>
              <a:t>supo</a:t>
            </a:r>
            <a:r>
              <a:rPr dirty="0"/>
              <a:t> que es de Daniel </a:t>
            </a:r>
            <a:r>
              <a:rPr dirty="0" err="1"/>
              <a:t>en</a:t>
            </a:r>
            <a:r>
              <a:rPr dirty="0"/>
              <a:t> </a:t>
            </a:r>
            <a:r>
              <a:rPr dirty="0" err="1"/>
              <a:t>el</a:t>
            </a:r>
            <a:r>
              <a:rPr dirty="0"/>
              <a:t> </a:t>
            </a:r>
            <a:r>
              <a:rPr dirty="0" err="1"/>
              <a:t>siglo</a:t>
            </a:r>
            <a:r>
              <a:rPr dirty="0"/>
              <a:t> VI a. C. (</a:t>
            </a:r>
            <a:r>
              <a:rPr dirty="0" err="1"/>
              <a:t>utiliza</a:t>
            </a:r>
            <a:r>
              <a:rPr dirty="0"/>
              <a:t> </a:t>
            </a:r>
            <a:r>
              <a:rPr dirty="0" err="1"/>
              <a:t>los</a:t>
            </a:r>
            <a:r>
              <a:rPr dirty="0"/>
              <a:t> </a:t>
            </a:r>
            <a:r>
              <a:rPr dirty="0" err="1"/>
              <a:t>pronombres</a:t>
            </a:r>
            <a:r>
              <a:rPr dirty="0"/>
              <a:t> de </a:t>
            </a:r>
            <a:r>
              <a:rPr dirty="0" err="1"/>
              <a:t>primera</a:t>
            </a:r>
            <a:r>
              <a:rPr dirty="0"/>
              <a:t> persona).</a:t>
            </a:r>
          </a:p>
          <a:p>
            <a:pPr>
              <a:lnSpc>
                <a:spcPct val="80000"/>
              </a:lnSpc>
              <a:defRPr sz="2000" i="1">
                <a:solidFill>
                  <a:srgbClr val="C00000"/>
                </a:solidFill>
                <a:latin typeface="Arial Narrow"/>
                <a:ea typeface="Arial Narrow"/>
                <a:cs typeface="Arial Narrow"/>
                <a:sym typeface="Arial Narrow"/>
              </a:defRPr>
            </a:pPr>
            <a:r>
              <a:rPr dirty="0">
                <a:solidFill>
                  <a:schemeClr val="tx1"/>
                </a:solidFill>
              </a:rPr>
              <a:t>If one accepts the legitimacy of predictive prophecy, accurate details about the 2</a:t>
            </a:r>
            <a:r>
              <a:rPr baseline="30000" dirty="0">
                <a:solidFill>
                  <a:schemeClr val="tx1"/>
                </a:solidFill>
              </a:rPr>
              <a:t>nd</a:t>
            </a:r>
            <a:r>
              <a:rPr dirty="0">
                <a:solidFill>
                  <a:schemeClr val="tx1"/>
                </a:solidFill>
              </a:rPr>
              <a:t> century BC are not a problem. / </a:t>
            </a:r>
            <a:r>
              <a:rPr dirty="0"/>
              <a:t>Si uno </a:t>
            </a:r>
            <a:r>
              <a:rPr dirty="0" err="1"/>
              <a:t>acepta</a:t>
            </a:r>
            <a:r>
              <a:rPr dirty="0"/>
              <a:t> la </a:t>
            </a:r>
            <a:r>
              <a:rPr dirty="0" err="1"/>
              <a:t>legitimidad</a:t>
            </a:r>
            <a:r>
              <a:rPr dirty="0"/>
              <a:t> de la </a:t>
            </a:r>
            <a:r>
              <a:rPr dirty="0" err="1"/>
              <a:t>profecía</a:t>
            </a:r>
            <a:r>
              <a:rPr dirty="0"/>
              <a:t> </a:t>
            </a:r>
            <a:r>
              <a:rPr dirty="0" err="1"/>
              <a:t>predictiva</a:t>
            </a:r>
            <a:r>
              <a:rPr dirty="0"/>
              <a:t>, </a:t>
            </a:r>
            <a:r>
              <a:rPr dirty="0" err="1"/>
              <a:t>los</a:t>
            </a:r>
            <a:r>
              <a:rPr dirty="0"/>
              <a:t> </a:t>
            </a:r>
            <a:r>
              <a:rPr dirty="0" err="1"/>
              <a:t>detalles</a:t>
            </a:r>
            <a:r>
              <a:rPr dirty="0"/>
              <a:t> </a:t>
            </a:r>
            <a:r>
              <a:rPr dirty="0" err="1"/>
              <a:t>precisos</a:t>
            </a:r>
            <a:r>
              <a:rPr dirty="0"/>
              <a:t> </a:t>
            </a:r>
            <a:r>
              <a:rPr dirty="0" err="1"/>
              <a:t>sobre</a:t>
            </a:r>
            <a:r>
              <a:rPr dirty="0"/>
              <a:t> </a:t>
            </a:r>
            <a:r>
              <a:rPr dirty="0" err="1"/>
              <a:t>el</a:t>
            </a:r>
            <a:r>
              <a:rPr dirty="0"/>
              <a:t> </a:t>
            </a:r>
            <a:r>
              <a:rPr dirty="0" err="1"/>
              <a:t>siglo</a:t>
            </a:r>
            <a:r>
              <a:rPr dirty="0"/>
              <a:t> II </a:t>
            </a:r>
            <a:r>
              <a:rPr dirty="0" err="1"/>
              <a:t>a.C.</a:t>
            </a:r>
            <a:r>
              <a:rPr dirty="0"/>
              <a:t> no son un </a:t>
            </a:r>
            <a:r>
              <a:rPr dirty="0" err="1"/>
              <a:t>problema</a:t>
            </a:r>
            <a:r>
              <a:rPr dirty="0"/>
              <a:t>.</a:t>
            </a:r>
          </a:p>
          <a:p>
            <a:pPr>
              <a:lnSpc>
                <a:spcPct val="80000"/>
              </a:lnSpc>
              <a:defRPr sz="2000" i="1">
                <a:solidFill>
                  <a:srgbClr val="C00000"/>
                </a:solidFill>
                <a:latin typeface="Arial Narrow"/>
                <a:ea typeface="Arial Narrow"/>
                <a:cs typeface="Arial Narrow"/>
                <a:sym typeface="Arial Narrow"/>
              </a:defRPr>
            </a:pPr>
            <a:r>
              <a:rPr dirty="0">
                <a:solidFill>
                  <a:schemeClr val="tx1"/>
                </a:solidFill>
              </a:rPr>
              <a:t>Zechariah 9-14 also contains apocalyptic style in the </a:t>
            </a:r>
            <a:r>
              <a:rPr dirty="0" err="1">
                <a:solidFill>
                  <a:schemeClr val="tx1"/>
                </a:solidFill>
              </a:rPr>
              <a:t>Nebi’im</a:t>
            </a:r>
            <a:r>
              <a:rPr dirty="0">
                <a:solidFill>
                  <a:schemeClr val="tx1"/>
                </a:solidFill>
              </a:rPr>
              <a:t>. / </a:t>
            </a:r>
            <a:r>
              <a:rPr dirty="0" err="1"/>
              <a:t>Zacarías</a:t>
            </a:r>
            <a:r>
              <a:rPr dirty="0"/>
              <a:t> 9-14 </a:t>
            </a:r>
            <a:r>
              <a:rPr dirty="0" err="1"/>
              <a:t>también</a:t>
            </a:r>
            <a:r>
              <a:rPr dirty="0"/>
              <a:t> </a:t>
            </a:r>
            <a:r>
              <a:rPr dirty="0" err="1"/>
              <a:t>contiene</a:t>
            </a:r>
            <a:r>
              <a:rPr dirty="0"/>
              <a:t> un </a:t>
            </a:r>
            <a:r>
              <a:rPr dirty="0" err="1"/>
              <a:t>estilo</a:t>
            </a:r>
            <a:r>
              <a:rPr dirty="0"/>
              <a:t> </a:t>
            </a:r>
            <a:r>
              <a:rPr dirty="0" err="1"/>
              <a:t>apocalíptico</a:t>
            </a:r>
            <a:r>
              <a:rPr dirty="0"/>
              <a:t> </a:t>
            </a:r>
            <a:r>
              <a:rPr dirty="0" err="1"/>
              <a:t>en</a:t>
            </a:r>
            <a:r>
              <a:rPr dirty="0"/>
              <a:t> </a:t>
            </a:r>
            <a:r>
              <a:rPr dirty="0" err="1"/>
              <a:t>el</a:t>
            </a:r>
            <a:r>
              <a:rPr dirty="0"/>
              <a:t> </a:t>
            </a:r>
            <a:r>
              <a:rPr dirty="0" err="1"/>
              <a:t>Nebi'im</a:t>
            </a:r>
            <a:r>
              <a:rPr dirty="0"/>
              <a:t>.</a:t>
            </a:r>
          </a:p>
          <a:p>
            <a:pPr>
              <a:lnSpc>
                <a:spcPct val="80000"/>
              </a:lnSpc>
              <a:defRPr sz="2000" i="1">
                <a:solidFill>
                  <a:srgbClr val="C00000"/>
                </a:solidFill>
                <a:latin typeface="Arial Narrow"/>
                <a:ea typeface="Arial Narrow"/>
                <a:cs typeface="Arial Narrow"/>
                <a:sym typeface="Arial Narrow"/>
              </a:defRPr>
            </a:pPr>
            <a:r>
              <a:rPr dirty="0">
                <a:solidFill>
                  <a:schemeClr val="tx1"/>
                </a:solidFill>
              </a:rPr>
              <a:t>Jesus credits the book to “Daniel, the prophet” (Mt. 24:15). / </a:t>
            </a:r>
            <a:r>
              <a:rPr dirty="0"/>
              <a:t>Jesús </a:t>
            </a:r>
            <a:r>
              <a:rPr dirty="0" err="1"/>
              <a:t>atribuye</a:t>
            </a:r>
            <a:r>
              <a:rPr dirty="0"/>
              <a:t> </a:t>
            </a:r>
            <a:r>
              <a:rPr dirty="0" err="1"/>
              <a:t>el</a:t>
            </a:r>
            <a:r>
              <a:rPr dirty="0"/>
              <a:t> </a:t>
            </a:r>
            <a:r>
              <a:rPr dirty="0" err="1"/>
              <a:t>libro</a:t>
            </a:r>
            <a:r>
              <a:rPr dirty="0"/>
              <a:t> a "Daniel </a:t>
            </a:r>
            <a:r>
              <a:rPr dirty="0" err="1"/>
              <a:t>el</a:t>
            </a:r>
            <a:r>
              <a:rPr dirty="0"/>
              <a:t> </a:t>
            </a:r>
            <a:r>
              <a:rPr dirty="0" err="1"/>
              <a:t>profeta</a:t>
            </a:r>
            <a:r>
              <a:rPr dirty="0"/>
              <a:t>" (Mat. 24:15).</a:t>
            </a:r>
            <a:endParaRPr sz="2400" dirty="0">
              <a:solidFill>
                <a:srgbClr val="FFFFFF"/>
              </a:solidFill>
              <a:latin typeface="Agency FB"/>
              <a:ea typeface="Agency FB"/>
              <a:cs typeface="Agency FB"/>
              <a:sym typeface="Agency FB"/>
            </a:endParaRPr>
          </a:p>
          <a:p>
            <a:pPr>
              <a:lnSpc>
                <a:spcPct val="80000"/>
              </a:lnSpc>
              <a:buSzTx/>
              <a:buNone/>
              <a:defRPr sz="2000" b="1">
                <a:solidFill>
                  <a:srgbClr val="000066"/>
                </a:solidFill>
                <a:latin typeface="Agency FB"/>
                <a:ea typeface="Agency FB"/>
                <a:cs typeface="Agency FB"/>
                <a:sym typeface="Agency FB"/>
              </a:defRPr>
            </a:pPr>
            <a:r>
              <a:rPr dirty="0"/>
              <a:t>CONCLUSION: Daniel was written by the historical figure to whom it is credited. </a:t>
            </a:r>
            <a:r>
              <a:rPr dirty="0">
                <a:solidFill>
                  <a:srgbClr val="FF6600"/>
                </a:solidFill>
              </a:rPr>
              <a:t>/ CONCLUSIÓN: Daniel </a:t>
            </a:r>
            <a:r>
              <a:rPr dirty="0" err="1">
                <a:solidFill>
                  <a:srgbClr val="FF6600"/>
                </a:solidFill>
              </a:rPr>
              <a:t>fue</a:t>
            </a:r>
            <a:r>
              <a:rPr dirty="0">
                <a:solidFill>
                  <a:srgbClr val="FF6600"/>
                </a:solidFill>
              </a:rPr>
              <a:t> </a:t>
            </a:r>
            <a:r>
              <a:rPr dirty="0" err="1">
                <a:solidFill>
                  <a:srgbClr val="FF6600"/>
                </a:solidFill>
              </a:rPr>
              <a:t>escrito</a:t>
            </a:r>
            <a:r>
              <a:rPr dirty="0">
                <a:solidFill>
                  <a:srgbClr val="FF6600"/>
                </a:solidFill>
              </a:rPr>
              <a:t> </a:t>
            </a:r>
            <a:r>
              <a:rPr dirty="0" err="1">
                <a:solidFill>
                  <a:srgbClr val="FF6600"/>
                </a:solidFill>
              </a:rPr>
              <a:t>por</a:t>
            </a:r>
            <a:r>
              <a:rPr dirty="0">
                <a:solidFill>
                  <a:srgbClr val="FF6600"/>
                </a:solidFill>
              </a:rPr>
              <a:t> la </a:t>
            </a:r>
            <a:r>
              <a:rPr dirty="0" err="1">
                <a:solidFill>
                  <a:srgbClr val="FF6600"/>
                </a:solidFill>
              </a:rPr>
              <a:t>figura</a:t>
            </a:r>
            <a:r>
              <a:rPr dirty="0">
                <a:solidFill>
                  <a:srgbClr val="FF6600"/>
                </a:solidFill>
              </a:rPr>
              <a:t> </a:t>
            </a:r>
            <a:r>
              <a:rPr dirty="0" err="1">
                <a:solidFill>
                  <a:srgbClr val="FF6600"/>
                </a:solidFill>
              </a:rPr>
              <a:t>histórica</a:t>
            </a:r>
            <a:r>
              <a:rPr dirty="0">
                <a:solidFill>
                  <a:srgbClr val="FF6600"/>
                </a:solidFill>
              </a:rPr>
              <a:t> a la que se le </a:t>
            </a:r>
            <a:r>
              <a:rPr dirty="0" err="1">
                <a:solidFill>
                  <a:srgbClr val="FF6600"/>
                </a:solidFill>
              </a:rPr>
              <a:t>atribuye</a:t>
            </a:r>
            <a:r>
              <a:rPr dirty="0">
                <a:solidFill>
                  <a:srgbClr val="FF6600"/>
                </a:solidFill>
              </a:rPr>
              <a:t>.</a:t>
            </a:r>
          </a:p>
        </p:txBody>
      </p:sp>
      <p:grpSp>
        <p:nvGrpSpPr>
          <p:cNvPr id="3249" name="Rectangle 5"/>
          <p:cNvGrpSpPr/>
          <p:nvPr/>
        </p:nvGrpSpPr>
        <p:grpSpPr>
          <a:xfrm>
            <a:off x="381000" y="152400"/>
            <a:ext cx="5715000" cy="6400800"/>
            <a:chOff x="0" y="0"/>
            <a:chExt cx="5715000" cy="6400800"/>
          </a:xfrm>
        </p:grpSpPr>
        <p:sp>
          <p:nvSpPr>
            <p:cNvPr id="3247" name="Rectangle"/>
            <p:cNvSpPr/>
            <p:nvPr/>
          </p:nvSpPr>
          <p:spPr>
            <a:xfrm>
              <a:off x="0" y="0"/>
              <a:ext cx="5715000" cy="6400800"/>
            </a:xfrm>
            <a:prstGeom prst="rect">
              <a:avLst/>
            </a:prstGeom>
            <a:solidFill>
              <a:srgbClr val="FFFF99"/>
            </a:solidFill>
            <a:ln w="38100" cap="flat">
              <a:solidFill>
                <a:srgbClr val="000000"/>
              </a:solidFill>
              <a:prstDash val="solid"/>
              <a:miter lim="800000"/>
            </a:ln>
            <a:effectLst/>
          </p:spPr>
          <p:txBody>
            <a:bodyPr wrap="square" lIns="45719" tIns="45719" rIns="45719" bIns="45719" numCol="1" anchor="t">
              <a:noAutofit/>
            </a:bodyPr>
            <a:lstStyle/>
            <a:p>
              <a:pPr marL="228600" indent="-228600" algn="l">
                <a:lnSpc>
                  <a:spcPct val="80000"/>
                </a:lnSpc>
                <a:spcBef>
                  <a:spcPts val="1000"/>
                </a:spcBef>
                <a:defRPr sz="2800">
                  <a:latin typeface="Calibri"/>
                  <a:ea typeface="Calibri"/>
                  <a:cs typeface="Calibri"/>
                  <a:sym typeface="Calibri"/>
                </a:defRPr>
              </a:pPr>
              <a:endParaRPr/>
            </a:p>
          </p:txBody>
        </p:sp>
        <p:sp>
          <p:nvSpPr>
            <p:cNvPr id="3248" name="CASE FOR 2nd CENTURY BC / CASO PARA EL SIGLO II a.C.…"/>
            <p:cNvSpPr txBox="1"/>
            <p:nvPr/>
          </p:nvSpPr>
          <p:spPr>
            <a:xfrm>
              <a:off x="64769" y="19050"/>
              <a:ext cx="5585461" cy="63627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marL="224027" indent="-224027" algn="l" defTabSz="896111">
                <a:lnSpc>
                  <a:spcPct val="80000"/>
                </a:lnSpc>
                <a:spcBef>
                  <a:spcPts val="900"/>
                </a:spcBef>
                <a:defRPr sz="2744" b="1">
                  <a:solidFill>
                    <a:srgbClr val="000066"/>
                  </a:solidFill>
                  <a:latin typeface="Haettenschweiler"/>
                  <a:ea typeface="Haettenschweiler"/>
                  <a:cs typeface="Haettenschweiler"/>
                  <a:sym typeface="Haettenschweiler"/>
                </a:defRPr>
              </a:pPr>
              <a:r>
                <a:rPr sz="2400" dirty="0">
                  <a:latin typeface="Impact" panose="020B0806030902050204" pitchFamily="34" charset="0"/>
                </a:rPr>
                <a:t>CASE FOR 2</a:t>
              </a:r>
              <a:r>
                <a:rPr sz="2400" baseline="29959" dirty="0">
                  <a:latin typeface="Impact" panose="020B0806030902050204" pitchFamily="34" charset="0"/>
                </a:rPr>
                <a:t>nd</a:t>
              </a:r>
              <a:r>
                <a:rPr sz="2400" dirty="0">
                  <a:latin typeface="Impact" panose="020B0806030902050204" pitchFamily="34" charset="0"/>
                </a:rPr>
                <a:t> CENTURY BC / </a:t>
              </a:r>
              <a:r>
                <a:rPr sz="2400" dirty="0">
                  <a:solidFill>
                    <a:srgbClr val="FF6600"/>
                  </a:solidFill>
                  <a:latin typeface="Impact" panose="020B0806030902050204" pitchFamily="34" charset="0"/>
                </a:rPr>
                <a:t>CASO PARA EL SIGLO II </a:t>
              </a:r>
              <a:r>
                <a:rPr sz="2400" dirty="0" err="1">
                  <a:solidFill>
                    <a:srgbClr val="FF6600"/>
                  </a:solidFill>
                  <a:latin typeface="Impact" panose="020B0806030902050204" pitchFamily="34" charset="0"/>
                </a:rPr>
                <a:t>a.C.</a:t>
              </a:r>
              <a:endParaRPr sz="2400" dirty="0">
                <a:solidFill>
                  <a:srgbClr val="FF6600"/>
                </a:solidFill>
                <a:latin typeface="Impact" panose="020B0806030902050204" pitchFamily="34" charset="0"/>
                <a:ea typeface="Calibri"/>
                <a:cs typeface="Calibri"/>
                <a:sym typeface="Calibri"/>
              </a:endParaRPr>
            </a:p>
            <a:p>
              <a:pPr marL="224027" indent="-224027" algn="l" defTabSz="896111">
                <a:lnSpc>
                  <a:spcPct val="80000"/>
                </a:lnSpc>
                <a:spcBef>
                  <a:spcPts val="900"/>
                </a:spcBef>
                <a:buSzPct val="100000"/>
                <a:buFont typeface="Arial"/>
                <a:buChar char="•"/>
                <a:defRPr sz="1960" i="1">
                  <a:solidFill>
                    <a:srgbClr val="C00000"/>
                  </a:solidFill>
                  <a:latin typeface="Arial Narrow"/>
                  <a:ea typeface="Arial Narrow"/>
                  <a:cs typeface="Arial Narrow"/>
                  <a:sym typeface="Arial Narrow"/>
                </a:defRPr>
              </a:pPr>
              <a:r>
                <a:rPr dirty="0">
                  <a:solidFill>
                    <a:schemeClr val="tx1"/>
                  </a:solidFill>
                </a:rPr>
                <a:t>Daniel is collected with the </a:t>
              </a:r>
              <a:r>
                <a:rPr dirty="0" err="1">
                  <a:solidFill>
                    <a:schemeClr val="tx1"/>
                  </a:solidFill>
                </a:rPr>
                <a:t>Kethubim</a:t>
              </a:r>
              <a:r>
                <a:rPr dirty="0">
                  <a:solidFill>
                    <a:schemeClr val="tx1"/>
                  </a:solidFill>
                </a:rPr>
                <a:t>, not the </a:t>
              </a:r>
              <a:r>
                <a:rPr dirty="0" err="1">
                  <a:solidFill>
                    <a:schemeClr val="tx1"/>
                  </a:solidFill>
                </a:rPr>
                <a:t>Nebi’im</a:t>
              </a:r>
              <a:r>
                <a:rPr dirty="0">
                  <a:solidFill>
                    <a:schemeClr val="tx1"/>
                  </a:solidFill>
                </a:rPr>
                <a:t>, in the Hebrew Bible. / </a:t>
              </a:r>
              <a:r>
                <a:rPr dirty="0"/>
                <a:t>Daniel se </a:t>
              </a:r>
              <a:r>
                <a:rPr dirty="0" err="1"/>
                <a:t>recoge</a:t>
              </a:r>
              <a:r>
                <a:rPr dirty="0"/>
                <a:t> con </a:t>
              </a:r>
              <a:r>
                <a:rPr dirty="0" err="1"/>
                <a:t>el</a:t>
              </a:r>
              <a:r>
                <a:rPr dirty="0"/>
                <a:t> </a:t>
              </a:r>
              <a:r>
                <a:rPr dirty="0" err="1"/>
                <a:t>Kethubim</a:t>
              </a:r>
              <a:r>
                <a:rPr dirty="0"/>
                <a:t>, no con </a:t>
              </a:r>
              <a:r>
                <a:rPr dirty="0" err="1"/>
                <a:t>el</a:t>
              </a:r>
              <a:r>
                <a:rPr dirty="0"/>
                <a:t> </a:t>
              </a:r>
              <a:r>
                <a:rPr dirty="0" err="1"/>
                <a:t>Nebi'im</a:t>
              </a:r>
              <a:r>
                <a:rPr dirty="0"/>
                <a:t>, </a:t>
              </a:r>
              <a:r>
                <a:rPr dirty="0" err="1"/>
                <a:t>en</a:t>
              </a:r>
              <a:r>
                <a:rPr dirty="0"/>
                <a:t> la Biblia </a:t>
              </a:r>
              <a:r>
                <a:rPr dirty="0" err="1"/>
                <a:t>hebrea</a:t>
              </a:r>
              <a:r>
                <a:rPr dirty="0"/>
                <a:t>.</a:t>
              </a:r>
              <a:endParaRPr sz="2744" dirty="0">
                <a:latin typeface="Calibri"/>
                <a:ea typeface="Calibri"/>
                <a:cs typeface="Calibri"/>
                <a:sym typeface="Calibri"/>
              </a:endParaRPr>
            </a:p>
            <a:p>
              <a:pPr marL="224027" indent="-224027" algn="l" defTabSz="896111">
                <a:lnSpc>
                  <a:spcPct val="80000"/>
                </a:lnSpc>
                <a:spcBef>
                  <a:spcPts val="900"/>
                </a:spcBef>
                <a:buSzPct val="100000"/>
                <a:buFont typeface="Arial"/>
                <a:buChar char="•"/>
                <a:defRPr sz="1960" i="1">
                  <a:solidFill>
                    <a:srgbClr val="C00000"/>
                  </a:solidFill>
                  <a:latin typeface="Arial Narrow"/>
                  <a:ea typeface="Arial Narrow"/>
                  <a:cs typeface="Arial Narrow"/>
                  <a:sym typeface="Arial Narrow"/>
                </a:defRPr>
              </a:pPr>
              <a:r>
                <a:rPr dirty="0">
                  <a:solidFill>
                    <a:schemeClr val="tx1"/>
                  </a:solidFill>
                </a:rPr>
                <a:t>Visions in Daniel 8 and 11-12 are the most historically detailed, and they concern the 3</a:t>
              </a:r>
              <a:r>
                <a:rPr baseline="29959" dirty="0">
                  <a:solidFill>
                    <a:schemeClr val="tx1"/>
                  </a:solidFill>
                </a:rPr>
                <a:t>rd</a:t>
              </a:r>
              <a:r>
                <a:rPr dirty="0">
                  <a:solidFill>
                    <a:schemeClr val="tx1"/>
                  </a:solidFill>
                </a:rPr>
                <a:t> and 2</a:t>
              </a:r>
              <a:r>
                <a:rPr baseline="29959" dirty="0">
                  <a:solidFill>
                    <a:schemeClr val="tx1"/>
                  </a:solidFill>
                </a:rPr>
                <a:t>nd</a:t>
              </a:r>
              <a:r>
                <a:rPr dirty="0">
                  <a:solidFill>
                    <a:schemeClr val="tx1"/>
                  </a:solidFill>
                </a:rPr>
                <a:t> centuries BC. / </a:t>
              </a:r>
              <a:r>
                <a:rPr dirty="0"/>
                <a:t>Las </a:t>
              </a:r>
              <a:r>
                <a:rPr dirty="0" err="1"/>
                <a:t>visiones</a:t>
              </a:r>
              <a:r>
                <a:rPr dirty="0"/>
                <a:t> </a:t>
              </a:r>
              <a:r>
                <a:rPr dirty="0" err="1"/>
                <a:t>en</a:t>
              </a:r>
              <a:r>
                <a:rPr dirty="0"/>
                <a:t> Daniel 8 y 11-12 son las </a:t>
              </a:r>
              <a:r>
                <a:rPr dirty="0" err="1"/>
                <a:t>más</a:t>
              </a:r>
              <a:r>
                <a:rPr dirty="0"/>
                <a:t> </a:t>
              </a:r>
              <a:r>
                <a:rPr dirty="0" err="1"/>
                <a:t>detalladas</a:t>
              </a:r>
              <a:r>
                <a:rPr dirty="0"/>
                <a:t> </a:t>
              </a:r>
              <a:r>
                <a:rPr dirty="0" err="1"/>
                <a:t>históricamente</a:t>
              </a:r>
              <a:r>
                <a:rPr dirty="0"/>
                <a:t>, y se </a:t>
              </a:r>
              <a:r>
                <a:rPr dirty="0" err="1"/>
                <a:t>refieren</a:t>
              </a:r>
              <a:r>
                <a:rPr dirty="0"/>
                <a:t> a </a:t>
              </a:r>
              <a:r>
                <a:rPr dirty="0" err="1"/>
                <a:t>los</a:t>
              </a:r>
              <a:r>
                <a:rPr dirty="0"/>
                <a:t> siglos III y II </a:t>
              </a:r>
              <a:r>
                <a:rPr dirty="0" err="1"/>
                <a:t>a.C.</a:t>
              </a:r>
              <a:endParaRPr sz="2744" dirty="0">
                <a:latin typeface="Calibri"/>
                <a:ea typeface="Calibri"/>
                <a:cs typeface="Calibri"/>
                <a:sym typeface="Calibri"/>
              </a:endParaRPr>
            </a:p>
            <a:p>
              <a:pPr marL="224027" indent="-224027" algn="l" defTabSz="896111">
                <a:lnSpc>
                  <a:spcPct val="80000"/>
                </a:lnSpc>
                <a:spcBef>
                  <a:spcPts val="900"/>
                </a:spcBef>
                <a:buSzPct val="100000"/>
                <a:buFont typeface="Arial"/>
                <a:buChar char="•"/>
                <a:defRPr sz="1960" i="1">
                  <a:solidFill>
                    <a:srgbClr val="C00000"/>
                  </a:solidFill>
                  <a:latin typeface="Arial Narrow"/>
                  <a:ea typeface="Arial Narrow"/>
                  <a:cs typeface="Arial Narrow"/>
                  <a:sym typeface="Arial Narrow"/>
                </a:defRPr>
              </a:pPr>
              <a:r>
                <a:rPr dirty="0">
                  <a:solidFill>
                    <a:schemeClr val="tx1"/>
                  </a:solidFill>
                </a:rPr>
                <a:t>Text includes Greek and Persian loan words that seem anachronistic for the 6</a:t>
              </a:r>
              <a:r>
                <a:rPr baseline="29959" dirty="0">
                  <a:solidFill>
                    <a:schemeClr val="tx1"/>
                  </a:solidFill>
                </a:rPr>
                <a:t>th</a:t>
              </a:r>
              <a:r>
                <a:rPr dirty="0">
                  <a:solidFill>
                    <a:schemeClr val="tx1"/>
                  </a:solidFill>
                </a:rPr>
                <a:t> century BC. / </a:t>
              </a:r>
              <a:r>
                <a:rPr dirty="0"/>
                <a:t>El </a:t>
              </a:r>
              <a:r>
                <a:rPr dirty="0" err="1"/>
                <a:t>texto</a:t>
              </a:r>
              <a:r>
                <a:rPr dirty="0"/>
                <a:t> </a:t>
              </a:r>
              <a:r>
                <a:rPr dirty="0" err="1"/>
                <a:t>incluye</a:t>
              </a:r>
              <a:r>
                <a:rPr dirty="0"/>
                <a:t> palabras de </a:t>
              </a:r>
              <a:r>
                <a:rPr dirty="0" err="1"/>
                <a:t>préstamo</a:t>
              </a:r>
              <a:r>
                <a:rPr dirty="0"/>
                <a:t> </a:t>
              </a:r>
              <a:r>
                <a:rPr dirty="0" err="1"/>
                <a:t>griegas</a:t>
              </a:r>
              <a:r>
                <a:rPr dirty="0"/>
                <a:t> y </a:t>
              </a:r>
              <a:r>
                <a:rPr dirty="0" err="1"/>
                <a:t>persas</a:t>
              </a:r>
              <a:r>
                <a:rPr dirty="0"/>
                <a:t> que </a:t>
              </a:r>
              <a:r>
                <a:rPr dirty="0" err="1"/>
                <a:t>parecen</a:t>
              </a:r>
              <a:r>
                <a:rPr dirty="0"/>
                <a:t> </a:t>
              </a:r>
              <a:r>
                <a:rPr dirty="0" err="1"/>
                <a:t>anacrónicas</a:t>
              </a:r>
              <a:r>
                <a:rPr dirty="0"/>
                <a:t> para </a:t>
              </a:r>
              <a:r>
                <a:rPr dirty="0" err="1"/>
                <a:t>el</a:t>
              </a:r>
              <a:r>
                <a:rPr dirty="0"/>
                <a:t> </a:t>
              </a:r>
              <a:r>
                <a:rPr dirty="0" err="1"/>
                <a:t>siglo</a:t>
              </a:r>
              <a:r>
                <a:rPr dirty="0"/>
                <a:t> VI </a:t>
              </a:r>
              <a:r>
                <a:rPr dirty="0" err="1"/>
                <a:t>a.C.</a:t>
              </a:r>
              <a:endParaRPr sz="2744" dirty="0">
                <a:latin typeface="Calibri"/>
                <a:ea typeface="Calibri"/>
                <a:cs typeface="Calibri"/>
                <a:sym typeface="Calibri"/>
              </a:endParaRPr>
            </a:p>
            <a:p>
              <a:pPr marL="224027" indent="-224027" algn="l" defTabSz="896111">
                <a:lnSpc>
                  <a:spcPct val="80000"/>
                </a:lnSpc>
                <a:spcBef>
                  <a:spcPts val="900"/>
                </a:spcBef>
                <a:buSzPct val="100000"/>
                <a:buFont typeface="Arial"/>
                <a:buChar char="•"/>
                <a:defRPr sz="1960" i="1">
                  <a:solidFill>
                    <a:srgbClr val="C00000"/>
                  </a:solidFill>
                  <a:latin typeface="Arial Narrow"/>
                  <a:ea typeface="Arial Narrow"/>
                  <a:cs typeface="Arial Narrow"/>
                  <a:sym typeface="Arial Narrow"/>
                </a:defRPr>
              </a:pPr>
              <a:r>
                <a:rPr dirty="0">
                  <a:solidFill>
                    <a:schemeClr val="tx1"/>
                  </a:solidFill>
                </a:rPr>
                <a:t>Apocalyptic style is more at home in the 2</a:t>
              </a:r>
              <a:r>
                <a:rPr baseline="29959" dirty="0">
                  <a:solidFill>
                    <a:schemeClr val="tx1"/>
                  </a:solidFill>
                </a:rPr>
                <a:t>nd</a:t>
              </a:r>
              <a:r>
                <a:rPr dirty="0">
                  <a:solidFill>
                    <a:schemeClr val="tx1"/>
                  </a:solidFill>
                </a:rPr>
                <a:t> century BC. / </a:t>
              </a:r>
              <a:r>
                <a:rPr dirty="0"/>
                <a:t>El </a:t>
              </a:r>
              <a:r>
                <a:rPr dirty="0" err="1"/>
                <a:t>estilo</a:t>
              </a:r>
              <a:r>
                <a:rPr dirty="0"/>
                <a:t> </a:t>
              </a:r>
              <a:r>
                <a:rPr dirty="0" err="1"/>
                <a:t>apocalíptico</a:t>
              </a:r>
              <a:r>
                <a:rPr dirty="0"/>
                <a:t> </a:t>
              </a:r>
              <a:r>
                <a:rPr dirty="0" err="1"/>
                <a:t>está</a:t>
              </a:r>
              <a:r>
                <a:rPr dirty="0"/>
                <a:t> </a:t>
              </a:r>
              <a:r>
                <a:rPr dirty="0" err="1"/>
                <a:t>más</a:t>
              </a:r>
              <a:r>
                <a:rPr dirty="0"/>
                <a:t> </a:t>
              </a:r>
              <a:r>
                <a:rPr dirty="0" err="1"/>
                <a:t>cómodo</a:t>
              </a:r>
              <a:r>
                <a:rPr dirty="0"/>
                <a:t> </a:t>
              </a:r>
              <a:r>
                <a:rPr dirty="0" err="1"/>
                <a:t>en</a:t>
              </a:r>
              <a:r>
                <a:rPr dirty="0"/>
                <a:t> </a:t>
              </a:r>
              <a:r>
                <a:rPr dirty="0" err="1"/>
                <a:t>el</a:t>
              </a:r>
              <a:r>
                <a:rPr dirty="0"/>
                <a:t> </a:t>
              </a:r>
              <a:r>
                <a:rPr dirty="0" err="1"/>
                <a:t>siglo</a:t>
              </a:r>
              <a:r>
                <a:rPr dirty="0"/>
                <a:t> II </a:t>
              </a:r>
              <a:r>
                <a:rPr dirty="0" err="1"/>
                <a:t>a.C.</a:t>
              </a:r>
              <a:endParaRPr sz="2744" dirty="0">
                <a:latin typeface="Calibri"/>
                <a:ea typeface="Calibri"/>
                <a:cs typeface="Calibri"/>
                <a:sym typeface="Calibri"/>
              </a:endParaRPr>
            </a:p>
            <a:p>
              <a:pPr marL="224027" indent="-224027" algn="l" defTabSz="896111">
                <a:lnSpc>
                  <a:spcPct val="80000"/>
                </a:lnSpc>
                <a:spcBef>
                  <a:spcPts val="900"/>
                </a:spcBef>
                <a:defRPr sz="2352" i="1">
                  <a:solidFill>
                    <a:srgbClr val="FFFFFF"/>
                  </a:solidFill>
                  <a:latin typeface="Arial Narrow"/>
                  <a:ea typeface="Arial Narrow"/>
                  <a:cs typeface="Arial Narrow"/>
                  <a:sym typeface="Arial Narrow"/>
                </a:defRPr>
              </a:pPr>
              <a:endParaRPr sz="2744" dirty="0">
                <a:latin typeface="Calibri"/>
                <a:ea typeface="Calibri"/>
                <a:cs typeface="Calibri"/>
                <a:sym typeface="Calibri"/>
              </a:endParaRPr>
            </a:p>
            <a:p>
              <a:pPr marL="224027" indent="-224027" algn="l" defTabSz="896111">
                <a:lnSpc>
                  <a:spcPct val="80000"/>
                </a:lnSpc>
                <a:spcBef>
                  <a:spcPts val="900"/>
                </a:spcBef>
                <a:defRPr sz="1764" b="1">
                  <a:solidFill>
                    <a:srgbClr val="000066"/>
                  </a:solidFill>
                  <a:latin typeface="Agency FB"/>
                  <a:ea typeface="Agency FB"/>
                  <a:cs typeface="Agency FB"/>
                  <a:sym typeface="Agency FB"/>
                </a:defRPr>
              </a:pPr>
              <a:r>
                <a:rPr dirty="0"/>
                <a:t>CONCLUSION: Daniel was written by an unknown Jew using prophecy “after the fact” in order to bolster hope in the Maccabean revolt. / </a:t>
              </a:r>
              <a:r>
                <a:rPr dirty="0">
                  <a:solidFill>
                    <a:srgbClr val="FF6600"/>
                  </a:solidFill>
                </a:rPr>
                <a:t>CONCLUSIÓN: Daniel </a:t>
              </a:r>
              <a:r>
                <a:rPr dirty="0" err="1">
                  <a:solidFill>
                    <a:srgbClr val="FF6600"/>
                  </a:solidFill>
                </a:rPr>
                <a:t>fue</a:t>
              </a:r>
              <a:r>
                <a:rPr dirty="0">
                  <a:solidFill>
                    <a:srgbClr val="FF6600"/>
                  </a:solidFill>
                </a:rPr>
                <a:t> </a:t>
              </a:r>
              <a:r>
                <a:rPr dirty="0" err="1">
                  <a:solidFill>
                    <a:srgbClr val="FF6600"/>
                  </a:solidFill>
                </a:rPr>
                <a:t>escrito</a:t>
              </a:r>
              <a:r>
                <a:rPr dirty="0">
                  <a:solidFill>
                    <a:srgbClr val="FF6600"/>
                  </a:solidFill>
                </a:rPr>
                <a:t> </a:t>
              </a:r>
              <a:r>
                <a:rPr dirty="0" err="1">
                  <a:solidFill>
                    <a:srgbClr val="FF6600"/>
                  </a:solidFill>
                </a:rPr>
                <a:t>por</a:t>
              </a:r>
              <a:r>
                <a:rPr dirty="0">
                  <a:solidFill>
                    <a:srgbClr val="FF6600"/>
                  </a:solidFill>
                </a:rPr>
                <a:t> un </a:t>
              </a:r>
              <a:r>
                <a:rPr dirty="0" err="1">
                  <a:solidFill>
                    <a:srgbClr val="FF6600"/>
                  </a:solidFill>
                </a:rPr>
                <a:t>judío</a:t>
              </a:r>
              <a:r>
                <a:rPr dirty="0">
                  <a:solidFill>
                    <a:srgbClr val="FF6600"/>
                  </a:solidFill>
                </a:rPr>
                <a:t> </a:t>
              </a:r>
              <a:r>
                <a:rPr dirty="0" err="1">
                  <a:solidFill>
                    <a:srgbClr val="FF6600"/>
                  </a:solidFill>
                </a:rPr>
                <a:t>desconocido</a:t>
              </a:r>
              <a:r>
                <a:rPr dirty="0">
                  <a:solidFill>
                    <a:srgbClr val="FF6600"/>
                  </a:solidFill>
                </a:rPr>
                <a:t> </a:t>
              </a:r>
              <a:r>
                <a:rPr dirty="0" err="1">
                  <a:solidFill>
                    <a:srgbClr val="FF6600"/>
                  </a:solidFill>
                </a:rPr>
                <a:t>usando</a:t>
              </a:r>
              <a:r>
                <a:rPr dirty="0">
                  <a:solidFill>
                    <a:srgbClr val="FF6600"/>
                  </a:solidFill>
                </a:rPr>
                <a:t> la </a:t>
              </a:r>
              <a:r>
                <a:rPr dirty="0" err="1">
                  <a:solidFill>
                    <a:srgbClr val="FF6600"/>
                  </a:solidFill>
                </a:rPr>
                <a:t>profecía</a:t>
              </a:r>
              <a:r>
                <a:rPr dirty="0">
                  <a:solidFill>
                    <a:srgbClr val="FF6600"/>
                  </a:solidFill>
                </a:rPr>
                <a:t> "</a:t>
              </a:r>
              <a:r>
                <a:rPr dirty="0" err="1">
                  <a:solidFill>
                    <a:srgbClr val="FF6600"/>
                  </a:solidFill>
                </a:rPr>
                <a:t>después</a:t>
              </a:r>
              <a:r>
                <a:rPr dirty="0">
                  <a:solidFill>
                    <a:srgbClr val="FF6600"/>
                  </a:solidFill>
                </a:rPr>
                <a:t> del </a:t>
              </a:r>
              <a:r>
                <a:rPr dirty="0" err="1">
                  <a:solidFill>
                    <a:srgbClr val="FF6600"/>
                  </a:solidFill>
                </a:rPr>
                <a:t>hecho</a:t>
              </a:r>
              <a:r>
                <a:rPr dirty="0">
                  <a:solidFill>
                    <a:srgbClr val="FF6600"/>
                  </a:solidFill>
                </a:rPr>
                <a:t>" para </a:t>
              </a:r>
              <a:r>
                <a:rPr dirty="0" err="1">
                  <a:solidFill>
                    <a:srgbClr val="FF6600"/>
                  </a:solidFill>
                </a:rPr>
                <a:t>reforzar</a:t>
              </a:r>
              <a:r>
                <a:rPr dirty="0">
                  <a:solidFill>
                    <a:srgbClr val="FF6600"/>
                  </a:solidFill>
                </a:rPr>
                <a:t> la </a:t>
              </a:r>
              <a:r>
                <a:rPr dirty="0" err="1">
                  <a:solidFill>
                    <a:srgbClr val="FF6600"/>
                  </a:solidFill>
                </a:rPr>
                <a:t>esperanza</a:t>
              </a:r>
              <a:r>
                <a:rPr dirty="0">
                  <a:solidFill>
                    <a:srgbClr val="FF6600"/>
                  </a:solidFill>
                </a:rPr>
                <a:t> </a:t>
              </a:r>
              <a:r>
                <a:rPr dirty="0" err="1">
                  <a:solidFill>
                    <a:srgbClr val="FF6600"/>
                  </a:solidFill>
                </a:rPr>
                <a:t>en</a:t>
              </a:r>
              <a:r>
                <a:rPr dirty="0">
                  <a:solidFill>
                    <a:srgbClr val="FF6600"/>
                  </a:solidFill>
                </a:rPr>
                <a:t> la </a:t>
              </a:r>
              <a:r>
                <a:rPr dirty="0" err="1">
                  <a:solidFill>
                    <a:srgbClr val="FF6600"/>
                  </a:solidFill>
                </a:rPr>
                <a:t>revuelta</a:t>
              </a:r>
              <a:r>
                <a:rPr dirty="0">
                  <a:solidFill>
                    <a:srgbClr val="FF6600"/>
                  </a:solidFill>
                </a:rPr>
                <a:t> de </a:t>
              </a:r>
              <a:r>
                <a:rPr dirty="0" err="1">
                  <a:solidFill>
                    <a:srgbClr val="FF6600"/>
                  </a:solidFill>
                </a:rPr>
                <a:t>los</a:t>
              </a:r>
              <a:r>
                <a:rPr dirty="0">
                  <a:solidFill>
                    <a:srgbClr val="FF6600"/>
                  </a:solidFill>
                </a:rPr>
                <a:t> </a:t>
              </a:r>
              <a:r>
                <a:rPr dirty="0" err="1">
                  <a:solidFill>
                    <a:srgbClr val="FF6600"/>
                  </a:solidFill>
                </a:rPr>
                <a:t>Macabeos</a:t>
              </a:r>
              <a:r>
                <a:rPr dirty="0">
                  <a:solidFill>
                    <a:srgbClr val="FF6600"/>
                  </a:solidFill>
                </a:rPr>
                <a:t>.</a:t>
              </a:r>
            </a:p>
          </p:txBody>
        </p:sp>
      </p:grpSp>
      <p:sp>
        <p:nvSpPr>
          <p:cNvPr id="3250" name="Slide Number Placeholder 6"/>
          <p:cNvSpPr txBox="1">
            <a:spLocks noGrp="1"/>
          </p:cNvSpPr>
          <p:nvPr>
            <p:ph type="sldNum" sz="quarter" idx="2"/>
          </p:nvPr>
        </p:nvSpPr>
        <p:spPr>
          <a:xfrm>
            <a:off x="10995387" y="6406785"/>
            <a:ext cx="358413" cy="2642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defRPr>
            </a:lvl1pPr>
          </a:lstStyle>
          <a:p>
            <a:fld id="{86CB4B4D-7CA3-9044-876B-883B54F8677D}" type="slidenum">
              <a:t>125</a:t>
            </a:fld>
            <a:endParaRPr/>
          </a:p>
        </p:txBody>
      </p:sp>
      <p:sp>
        <p:nvSpPr>
          <p:cNvPr id="3251" name="Text Box 6"/>
          <p:cNvSpPr txBox="1"/>
          <p:nvPr/>
        </p:nvSpPr>
        <p:spPr>
          <a:xfrm>
            <a:off x="6149075" y="76200"/>
            <a:ext cx="6012446" cy="4154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600"/>
              </a:spcBef>
              <a:defRPr sz="2100">
                <a:solidFill>
                  <a:srgbClr val="FF9900"/>
                </a:solidFill>
                <a:effectLst>
                  <a:outerShdw blurRad="38100" dist="38100" dir="2700000" rotWithShape="0">
                    <a:srgbClr val="000000"/>
                  </a:outerShdw>
                </a:effectLst>
                <a:latin typeface="Narkisim"/>
                <a:ea typeface="Narkisim"/>
                <a:cs typeface="Narkisim"/>
                <a:sym typeface="Narkisim"/>
              </a:defRPr>
            </a:lvl1pPr>
          </a:lstStyle>
          <a:p>
            <a:r>
              <a:rPr dirty="0">
                <a:solidFill>
                  <a:srgbClr val="FFFF00"/>
                </a:solidFill>
              </a:rPr>
              <a:t>DANIEL: Author &amp; Date / </a:t>
            </a:r>
            <a:r>
              <a:rPr dirty="0"/>
              <a:t>DANIEL: Autor y </a:t>
            </a:r>
            <a:r>
              <a:rPr dirty="0" err="1"/>
              <a:t>fecha</a:t>
            </a:r>
            <a:endParaRPr dirty="0"/>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3249"/>
                                        </p:tgtEl>
                                        <p:attrNameLst>
                                          <p:attrName>style.visibility</p:attrName>
                                        </p:attrNameLst>
                                      </p:cBhvr>
                                      <p:to>
                                        <p:strVal val="visible"/>
                                      </p:to>
                                    </p:set>
                                    <p:animEffect transition="in" filter="fade">
                                      <p:cBhvr>
                                        <p:cTn id="7" dur="500"/>
                                        <p:tgtEl>
                                          <p:spTgt spid="32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3246"/>
                                        </p:tgtEl>
                                        <p:attrNameLst>
                                          <p:attrName>style.visibility</p:attrName>
                                        </p:attrNameLst>
                                      </p:cBhvr>
                                      <p:to>
                                        <p:strVal val="visible"/>
                                      </p:to>
                                    </p:set>
                                    <p:animEffect transition="in" filter="fade">
                                      <p:cBhvr>
                                        <p:cTn id="12" dur="500"/>
                                        <p:tgtEl>
                                          <p:spTgt spid="3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6" grpId="2" animBg="1" advAuto="0"/>
      <p:bldP spid="3249" grpId="1" animBg="1" advAuto="0"/>
    </p:bld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843C0C"/>
        </a:solidFill>
        <a:effectLst/>
      </p:bgPr>
    </p:bg>
    <p:spTree>
      <p:nvGrpSpPr>
        <p:cNvPr id="1" name=""/>
        <p:cNvGrpSpPr/>
        <p:nvPr/>
      </p:nvGrpSpPr>
      <p:grpSpPr>
        <a:xfrm>
          <a:off x="0" y="0"/>
          <a:ext cx="0" cy="0"/>
          <a:chOff x="0" y="0"/>
          <a:chExt cx="0" cy="0"/>
        </a:xfrm>
      </p:grpSpPr>
      <p:sp>
        <p:nvSpPr>
          <p:cNvPr id="3253" name="Rectangle 2"/>
          <p:cNvSpPr txBox="1">
            <a:spLocks noGrp="1"/>
          </p:cNvSpPr>
          <p:nvPr>
            <p:ph type="title"/>
          </p:nvPr>
        </p:nvSpPr>
        <p:spPr>
          <a:xfrm>
            <a:off x="494125" y="76199"/>
            <a:ext cx="11279950" cy="1689847"/>
          </a:xfrm>
          <a:prstGeom prst="rect">
            <a:avLst/>
          </a:prstGeom>
        </p:spPr>
        <p:txBody>
          <a:bodyPr/>
          <a:lstStyle/>
          <a:p>
            <a:pPr algn="ctr" defTabSz="667512">
              <a:defRPr sz="2847" b="1">
                <a:solidFill>
                  <a:srgbClr val="FFC000"/>
                </a:solidFill>
                <a:latin typeface="Script MT Bold"/>
                <a:ea typeface="Script MT Bold"/>
                <a:cs typeface="Script MT Bold"/>
                <a:sym typeface="Script MT Bold"/>
              </a:defRPr>
            </a:pPr>
            <a:r>
              <a:rPr sz="3600" dirty="0">
                <a:solidFill>
                  <a:srgbClr val="FFFF00"/>
                </a:solidFill>
              </a:rPr>
              <a:t>Interpreting the Book / </a:t>
            </a:r>
            <a:r>
              <a:rPr sz="3600" dirty="0" err="1"/>
              <a:t>Interpretando</a:t>
            </a:r>
            <a:r>
              <a:rPr sz="3600" dirty="0"/>
              <a:t> </a:t>
            </a:r>
            <a:r>
              <a:rPr sz="3600" dirty="0" err="1"/>
              <a:t>el</a:t>
            </a:r>
            <a:r>
              <a:rPr sz="3600" dirty="0"/>
              <a:t> Libro</a:t>
            </a:r>
            <a:br>
              <a:rPr dirty="0"/>
            </a:br>
            <a:r>
              <a:rPr sz="2000" b="0" dirty="0">
                <a:solidFill>
                  <a:schemeClr val="bg1"/>
                </a:solidFill>
                <a:latin typeface="Comic Sans MS"/>
                <a:ea typeface="Comic Sans MS"/>
                <a:cs typeface="Comic Sans MS"/>
                <a:sym typeface="Comic Sans MS"/>
              </a:rPr>
              <a:t>how one answers the question about authorship and date becomes a primary determinate understanding of the book / </a:t>
            </a:r>
            <a:r>
              <a:rPr sz="2000" b="0" dirty="0" err="1">
                <a:solidFill>
                  <a:srgbClr val="FFFF99"/>
                </a:solidFill>
                <a:latin typeface="Comic Sans MS"/>
                <a:ea typeface="Comic Sans MS"/>
                <a:cs typeface="Comic Sans MS"/>
                <a:sym typeface="Comic Sans MS"/>
              </a:rPr>
              <a:t>Cómo</a:t>
            </a:r>
            <a:r>
              <a:rPr sz="2000" b="0" dirty="0">
                <a:solidFill>
                  <a:srgbClr val="FFFF99"/>
                </a:solidFill>
                <a:latin typeface="Comic Sans MS"/>
                <a:ea typeface="Comic Sans MS"/>
                <a:cs typeface="Comic Sans MS"/>
                <a:sym typeface="Comic Sans MS"/>
              </a:rPr>
              <a:t> uno </a:t>
            </a:r>
            <a:r>
              <a:rPr sz="2000" b="0" dirty="0" err="1">
                <a:solidFill>
                  <a:srgbClr val="FFFF99"/>
                </a:solidFill>
                <a:latin typeface="Comic Sans MS"/>
                <a:ea typeface="Comic Sans MS"/>
                <a:cs typeface="Comic Sans MS"/>
                <a:sym typeface="Comic Sans MS"/>
              </a:rPr>
              <a:t>responde</a:t>
            </a:r>
            <a:r>
              <a:rPr sz="2000" b="0" dirty="0">
                <a:solidFill>
                  <a:srgbClr val="FFFF99"/>
                </a:solidFill>
                <a:latin typeface="Comic Sans MS"/>
                <a:ea typeface="Comic Sans MS"/>
                <a:cs typeface="Comic Sans MS"/>
                <a:sym typeface="Comic Sans MS"/>
              </a:rPr>
              <a:t> a la </a:t>
            </a:r>
            <a:r>
              <a:rPr sz="2000" b="0" dirty="0" err="1">
                <a:solidFill>
                  <a:srgbClr val="FFFF99"/>
                </a:solidFill>
                <a:latin typeface="Comic Sans MS"/>
                <a:ea typeface="Comic Sans MS"/>
                <a:cs typeface="Comic Sans MS"/>
                <a:sym typeface="Comic Sans MS"/>
              </a:rPr>
              <a:t>pregunta</a:t>
            </a:r>
            <a:r>
              <a:rPr sz="2000" b="0" dirty="0">
                <a:solidFill>
                  <a:srgbClr val="FFFF99"/>
                </a:solidFill>
                <a:latin typeface="Comic Sans MS"/>
                <a:ea typeface="Comic Sans MS"/>
                <a:cs typeface="Comic Sans MS"/>
                <a:sym typeface="Comic Sans MS"/>
              </a:rPr>
              <a:t> </a:t>
            </a:r>
            <a:r>
              <a:rPr sz="2000" b="0" dirty="0" err="1">
                <a:solidFill>
                  <a:srgbClr val="FFFF99"/>
                </a:solidFill>
                <a:latin typeface="Comic Sans MS"/>
                <a:ea typeface="Comic Sans MS"/>
                <a:cs typeface="Comic Sans MS"/>
                <a:sym typeface="Comic Sans MS"/>
              </a:rPr>
              <a:t>sobre</a:t>
            </a:r>
            <a:r>
              <a:rPr sz="2000" b="0" dirty="0">
                <a:solidFill>
                  <a:srgbClr val="FFFF99"/>
                </a:solidFill>
                <a:latin typeface="Comic Sans MS"/>
                <a:ea typeface="Comic Sans MS"/>
                <a:cs typeface="Comic Sans MS"/>
                <a:sym typeface="Comic Sans MS"/>
              </a:rPr>
              <a:t> la </a:t>
            </a:r>
            <a:r>
              <a:rPr sz="2000" b="0" dirty="0" err="1">
                <a:solidFill>
                  <a:srgbClr val="FFFF99"/>
                </a:solidFill>
                <a:latin typeface="Comic Sans MS"/>
                <a:ea typeface="Comic Sans MS"/>
                <a:cs typeface="Comic Sans MS"/>
                <a:sym typeface="Comic Sans MS"/>
              </a:rPr>
              <a:t>autoría</a:t>
            </a:r>
            <a:r>
              <a:rPr sz="2000" b="0" dirty="0">
                <a:solidFill>
                  <a:srgbClr val="FFFF99"/>
                </a:solidFill>
                <a:latin typeface="Comic Sans MS"/>
                <a:ea typeface="Comic Sans MS"/>
                <a:cs typeface="Comic Sans MS"/>
                <a:sym typeface="Comic Sans MS"/>
              </a:rPr>
              <a:t> y la </a:t>
            </a:r>
            <a:r>
              <a:rPr sz="2000" b="0" dirty="0" err="1">
                <a:solidFill>
                  <a:srgbClr val="FFFF99"/>
                </a:solidFill>
                <a:latin typeface="Comic Sans MS"/>
                <a:ea typeface="Comic Sans MS"/>
                <a:cs typeface="Comic Sans MS"/>
                <a:sym typeface="Comic Sans MS"/>
              </a:rPr>
              <a:t>fecha</a:t>
            </a:r>
            <a:r>
              <a:rPr sz="2000" b="0" dirty="0">
                <a:solidFill>
                  <a:srgbClr val="FFFF99"/>
                </a:solidFill>
                <a:latin typeface="Comic Sans MS"/>
                <a:ea typeface="Comic Sans MS"/>
                <a:cs typeface="Comic Sans MS"/>
                <a:sym typeface="Comic Sans MS"/>
              </a:rPr>
              <a:t> se </a:t>
            </a:r>
            <a:r>
              <a:rPr sz="2000" b="0" dirty="0" err="1">
                <a:solidFill>
                  <a:srgbClr val="FFFF99"/>
                </a:solidFill>
                <a:latin typeface="Comic Sans MS"/>
                <a:ea typeface="Comic Sans MS"/>
                <a:cs typeface="Comic Sans MS"/>
                <a:sym typeface="Comic Sans MS"/>
              </a:rPr>
              <a:t>convierte</a:t>
            </a:r>
            <a:r>
              <a:rPr sz="2000" b="0" dirty="0">
                <a:solidFill>
                  <a:srgbClr val="FFFF99"/>
                </a:solidFill>
                <a:latin typeface="Comic Sans MS"/>
                <a:ea typeface="Comic Sans MS"/>
                <a:cs typeface="Comic Sans MS"/>
                <a:sym typeface="Comic Sans MS"/>
              </a:rPr>
              <a:t> </a:t>
            </a:r>
            <a:r>
              <a:rPr sz="2000" b="0" dirty="0" err="1">
                <a:solidFill>
                  <a:srgbClr val="FFFF99"/>
                </a:solidFill>
                <a:latin typeface="Comic Sans MS"/>
                <a:ea typeface="Comic Sans MS"/>
                <a:cs typeface="Comic Sans MS"/>
                <a:sym typeface="Comic Sans MS"/>
              </a:rPr>
              <a:t>en</a:t>
            </a:r>
            <a:r>
              <a:rPr sz="2000" b="0" dirty="0">
                <a:solidFill>
                  <a:srgbClr val="FFFF99"/>
                </a:solidFill>
                <a:latin typeface="Comic Sans MS"/>
                <a:ea typeface="Comic Sans MS"/>
                <a:cs typeface="Comic Sans MS"/>
                <a:sym typeface="Comic Sans MS"/>
              </a:rPr>
              <a:t> </a:t>
            </a:r>
            <a:r>
              <a:rPr sz="2000" b="0" dirty="0" err="1">
                <a:solidFill>
                  <a:srgbClr val="FFFF99"/>
                </a:solidFill>
                <a:latin typeface="Comic Sans MS"/>
                <a:ea typeface="Comic Sans MS"/>
                <a:cs typeface="Comic Sans MS"/>
                <a:sym typeface="Comic Sans MS"/>
              </a:rPr>
              <a:t>una</a:t>
            </a:r>
            <a:r>
              <a:rPr sz="2000" b="0" dirty="0">
                <a:solidFill>
                  <a:srgbClr val="FFFF99"/>
                </a:solidFill>
                <a:latin typeface="Comic Sans MS"/>
                <a:ea typeface="Comic Sans MS"/>
                <a:cs typeface="Comic Sans MS"/>
                <a:sym typeface="Comic Sans MS"/>
              </a:rPr>
              <a:t> </a:t>
            </a:r>
            <a:r>
              <a:rPr sz="2000" b="0" dirty="0" err="1">
                <a:solidFill>
                  <a:srgbClr val="FFFF99"/>
                </a:solidFill>
                <a:latin typeface="Comic Sans MS"/>
                <a:ea typeface="Comic Sans MS"/>
                <a:cs typeface="Comic Sans MS"/>
                <a:sym typeface="Comic Sans MS"/>
              </a:rPr>
              <a:t>comprensión</a:t>
            </a:r>
            <a:r>
              <a:rPr sz="2000" b="0" dirty="0">
                <a:solidFill>
                  <a:srgbClr val="FFFF99"/>
                </a:solidFill>
                <a:latin typeface="Comic Sans MS"/>
                <a:ea typeface="Comic Sans MS"/>
                <a:cs typeface="Comic Sans MS"/>
                <a:sym typeface="Comic Sans MS"/>
              </a:rPr>
              <a:t> </a:t>
            </a:r>
            <a:r>
              <a:rPr sz="2000" b="0" dirty="0" err="1">
                <a:solidFill>
                  <a:srgbClr val="FFFF99"/>
                </a:solidFill>
                <a:latin typeface="Comic Sans MS"/>
                <a:ea typeface="Comic Sans MS"/>
                <a:cs typeface="Comic Sans MS"/>
                <a:sym typeface="Comic Sans MS"/>
              </a:rPr>
              <a:t>determinada</a:t>
            </a:r>
            <a:r>
              <a:rPr sz="2000" b="0" dirty="0">
                <a:solidFill>
                  <a:srgbClr val="FFFF99"/>
                </a:solidFill>
                <a:latin typeface="Comic Sans MS"/>
                <a:ea typeface="Comic Sans MS"/>
                <a:cs typeface="Comic Sans MS"/>
                <a:sym typeface="Comic Sans MS"/>
              </a:rPr>
              <a:t> </a:t>
            </a:r>
            <a:r>
              <a:rPr sz="2000" b="0" dirty="0" err="1">
                <a:solidFill>
                  <a:srgbClr val="FFFF99"/>
                </a:solidFill>
                <a:latin typeface="Comic Sans MS"/>
                <a:ea typeface="Comic Sans MS"/>
                <a:cs typeface="Comic Sans MS"/>
                <a:sym typeface="Comic Sans MS"/>
              </a:rPr>
              <a:t>primaria</a:t>
            </a:r>
            <a:r>
              <a:rPr sz="2000" b="0" dirty="0">
                <a:solidFill>
                  <a:srgbClr val="FFFF99"/>
                </a:solidFill>
                <a:latin typeface="Comic Sans MS"/>
                <a:ea typeface="Comic Sans MS"/>
                <a:cs typeface="Comic Sans MS"/>
                <a:sym typeface="Comic Sans MS"/>
              </a:rPr>
              <a:t> del </a:t>
            </a:r>
            <a:r>
              <a:rPr sz="2000" b="0" dirty="0" err="1">
                <a:solidFill>
                  <a:srgbClr val="FFFF99"/>
                </a:solidFill>
                <a:latin typeface="Comic Sans MS"/>
                <a:ea typeface="Comic Sans MS"/>
                <a:cs typeface="Comic Sans MS"/>
                <a:sym typeface="Comic Sans MS"/>
              </a:rPr>
              <a:t>libro</a:t>
            </a:r>
            <a:endParaRPr sz="2000" b="0" dirty="0">
              <a:solidFill>
                <a:srgbClr val="FFFF99"/>
              </a:solidFill>
              <a:latin typeface="Comic Sans MS"/>
              <a:ea typeface="Comic Sans MS"/>
              <a:cs typeface="Comic Sans MS"/>
              <a:sym typeface="Comic Sans MS"/>
            </a:endParaRPr>
          </a:p>
        </p:txBody>
      </p:sp>
      <p:sp>
        <p:nvSpPr>
          <p:cNvPr id="3254" name="Rectangle 3"/>
          <p:cNvSpPr txBox="1">
            <a:spLocks noGrp="1"/>
          </p:cNvSpPr>
          <p:nvPr>
            <p:ph type="body" idx="1"/>
          </p:nvPr>
        </p:nvSpPr>
        <p:spPr>
          <a:xfrm>
            <a:off x="533400" y="2162837"/>
            <a:ext cx="11201400" cy="4243948"/>
          </a:xfrm>
          <a:prstGeom prst="rect">
            <a:avLst/>
          </a:prstGeom>
        </p:spPr>
        <p:txBody>
          <a:bodyPr/>
          <a:lstStyle/>
          <a:p>
            <a:pPr>
              <a:buSzTx/>
              <a:buNone/>
              <a:defRPr sz="2400">
                <a:solidFill>
                  <a:srgbClr val="FFC000"/>
                </a:solidFill>
                <a:latin typeface="Lucida Fax"/>
                <a:ea typeface="Lucida Fax"/>
                <a:cs typeface="Lucida Fax"/>
                <a:sym typeface="Lucida Fax"/>
              </a:defRPr>
            </a:pPr>
            <a:r>
              <a:rPr dirty="0">
                <a:solidFill>
                  <a:srgbClr val="FFFF00"/>
                </a:solidFill>
              </a:rPr>
              <a:t>MACCABEAN VIEW (historical-critical) / </a:t>
            </a:r>
            <a:r>
              <a:rPr dirty="0"/>
              <a:t>VISTA MACABEA (</a:t>
            </a:r>
            <a:r>
              <a:rPr dirty="0" err="1"/>
              <a:t>histórico-crítico</a:t>
            </a:r>
            <a:r>
              <a:rPr dirty="0"/>
              <a:t>)</a:t>
            </a:r>
          </a:p>
          <a:p>
            <a:pPr>
              <a:buSzTx/>
              <a:buNone/>
              <a:defRPr sz="2000">
                <a:latin typeface="Arial Narrow"/>
                <a:ea typeface="Arial Narrow"/>
                <a:cs typeface="Arial Narrow"/>
                <a:sym typeface="Arial Narrow"/>
              </a:defRPr>
            </a:pPr>
            <a:r>
              <a:rPr dirty="0"/>
              <a:t>	</a:t>
            </a:r>
            <a:r>
              <a:rPr i="1" dirty="0">
                <a:solidFill>
                  <a:srgbClr val="FFFFFF"/>
                </a:solidFill>
              </a:rPr>
              <a:t>From the fall of Jerusalem to the oppression of Antiochus IV Epiphanes (587-6 BC to 167 BC) / </a:t>
            </a:r>
            <a:r>
              <a:rPr i="1" dirty="0" err="1">
                <a:solidFill>
                  <a:srgbClr val="FFFF99"/>
                </a:solidFill>
              </a:rPr>
              <a:t>Desde</a:t>
            </a:r>
            <a:r>
              <a:rPr i="1" dirty="0">
                <a:solidFill>
                  <a:srgbClr val="FFFF99"/>
                </a:solidFill>
              </a:rPr>
              <a:t> la </a:t>
            </a:r>
            <a:r>
              <a:rPr i="1" dirty="0" err="1">
                <a:solidFill>
                  <a:srgbClr val="FFFF99"/>
                </a:solidFill>
              </a:rPr>
              <a:t>caída</a:t>
            </a:r>
            <a:r>
              <a:rPr i="1" dirty="0">
                <a:solidFill>
                  <a:srgbClr val="FFFF99"/>
                </a:solidFill>
              </a:rPr>
              <a:t> de </a:t>
            </a:r>
            <a:r>
              <a:rPr i="1" dirty="0" err="1">
                <a:solidFill>
                  <a:srgbClr val="FFFF99"/>
                </a:solidFill>
              </a:rPr>
              <a:t>Jerusalén</a:t>
            </a:r>
            <a:r>
              <a:rPr i="1" dirty="0">
                <a:solidFill>
                  <a:srgbClr val="FFFF99"/>
                </a:solidFill>
              </a:rPr>
              <a:t> hasta la </a:t>
            </a:r>
            <a:r>
              <a:rPr i="1" dirty="0" err="1">
                <a:solidFill>
                  <a:srgbClr val="FFFF99"/>
                </a:solidFill>
              </a:rPr>
              <a:t>opresión</a:t>
            </a:r>
            <a:r>
              <a:rPr i="1" dirty="0">
                <a:solidFill>
                  <a:srgbClr val="FFFF99"/>
                </a:solidFill>
              </a:rPr>
              <a:t> de </a:t>
            </a:r>
            <a:r>
              <a:rPr i="1" dirty="0" err="1">
                <a:solidFill>
                  <a:srgbClr val="FFFF99"/>
                </a:solidFill>
              </a:rPr>
              <a:t>Antíoco</a:t>
            </a:r>
            <a:r>
              <a:rPr i="1" dirty="0">
                <a:solidFill>
                  <a:srgbClr val="FFFF99"/>
                </a:solidFill>
              </a:rPr>
              <a:t> IV </a:t>
            </a:r>
            <a:r>
              <a:rPr i="1" dirty="0" err="1">
                <a:solidFill>
                  <a:srgbClr val="FFFF99"/>
                </a:solidFill>
              </a:rPr>
              <a:t>Epífanes</a:t>
            </a:r>
            <a:r>
              <a:rPr i="1" dirty="0">
                <a:solidFill>
                  <a:srgbClr val="FFFF99"/>
                </a:solidFill>
              </a:rPr>
              <a:t> (587-6 a. C. a 167 a. C.)</a:t>
            </a:r>
          </a:p>
          <a:p>
            <a:pPr>
              <a:buSzTx/>
              <a:buNone/>
              <a:defRPr sz="800" i="1">
                <a:latin typeface="Arial Narrow"/>
                <a:ea typeface="Arial Narrow"/>
                <a:cs typeface="Arial Narrow"/>
                <a:sym typeface="Arial Narrow"/>
              </a:defRPr>
            </a:pPr>
            <a:endParaRPr i="1" dirty="0">
              <a:solidFill>
                <a:srgbClr val="FFFF00"/>
              </a:solidFill>
            </a:endParaRPr>
          </a:p>
          <a:p>
            <a:pPr>
              <a:buSzTx/>
              <a:buNone/>
              <a:defRPr sz="2400">
                <a:solidFill>
                  <a:srgbClr val="FFC000"/>
                </a:solidFill>
                <a:latin typeface="Lucida Fax"/>
                <a:ea typeface="Lucida Fax"/>
                <a:cs typeface="Lucida Fax"/>
                <a:sym typeface="Lucida Fax"/>
              </a:defRPr>
            </a:pPr>
            <a:r>
              <a:rPr dirty="0">
                <a:solidFill>
                  <a:srgbClr val="FFFF00"/>
                </a:solidFill>
              </a:rPr>
              <a:t>MESSIANIC VIEW (traditional) / </a:t>
            </a:r>
            <a:r>
              <a:rPr dirty="0"/>
              <a:t>VISTA MESIÁNICA (</a:t>
            </a:r>
            <a:r>
              <a:rPr dirty="0" err="1"/>
              <a:t>tradicional</a:t>
            </a:r>
            <a:r>
              <a:rPr dirty="0"/>
              <a:t>)</a:t>
            </a:r>
          </a:p>
          <a:p>
            <a:pPr>
              <a:buSzTx/>
              <a:buNone/>
              <a:defRPr sz="2000" i="1">
                <a:solidFill>
                  <a:srgbClr val="FFFFFF"/>
                </a:solidFill>
                <a:latin typeface="Arial Narrow"/>
                <a:ea typeface="Arial Narrow"/>
                <a:cs typeface="Arial Narrow"/>
                <a:sym typeface="Arial Narrow"/>
              </a:defRPr>
            </a:pPr>
            <a:r>
              <a:rPr dirty="0"/>
              <a:t>	From the fall of Jerusalem to the coming of the Messiah / </a:t>
            </a:r>
            <a:r>
              <a:rPr dirty="0" err="1">
                <a:solidFill>
                  <a:srgbClr val="FFFF99"/>
                </a:solidFill>
              </a:rPr>
              <a:t>Desde</a:t>
            </a:r>
            <a:r>
              <a:rPr dirty="0">
                <a:solidFill>
                  <a:srgbClr val="FFFF99"/>
                </a:solidFill>
              </a:rPr>
              <a:t> la </a:t>
            </a:r>
            <a:r>
              <a:rPr dirty="0" err="1">
                <a:solidFill>
                  <a:srgbClr val="FFFF99"/>
                </a:solidFill>
              </a:rPr>
              <a:t>caída</a:t>
            </a:r>
            <a:r>
              <a:rPr dirty="0">
                <a:solidFill>
                  <a:srgbClr val="FFFF99"/>
                </a:solidFill>
              </a:rPr>
              <a:t> de </a:t>
            </a:r>
            <a:r>
              <a:rPr dirty="0" err="1">
                <a:solidFill>
                  <a:srgbClr val="FFFF99"/>
                </a:solidFill>
              </a:rPr>
              <a:t>Jerusalén</a:t>
            </a:r>
            <a:r>
              <a:rPr dirty="0">
                <a:solidFill>
                  <a:srgbClr val="FFFF99"/>
                </a:solidFill>
              </a:rPr>
              <a:t> hasta la </a:t>
            </a:r>
            <a:r>
              <a:rPr dirty="0" err="1">
                <a:solidFill>
                  <a:srgbClr val="FFFF99"/>
                </a:solidFill>
              </a:rPr>
              <a:t>llegada</a:t>
            </a:r>
            <a:r>
              <a:rPr dirty="0">
                <a:solidFill>
                  <a:srgbClr val="FFFF99"/>
                </a:solidFill>
              </a:rPr>
              <a:t> del </a:t>
            </a:r>
            <a:r>
              <a:rPr dirty="0" err="1">
                <a:solidFill>
                  <a:srgbClr val="FFFF99"/>
                </a:solidFill>
              </a:rPr>
              <a:t>Mesías</a:t>
            </a:r>
            <a:endParaRPr dirty="0">
              <a:solidFill>
                <a:srgbClr val="FFFF99"/>
              </a:solidFill>
            </a:endParaRPr>
          </a:p>
          <a:p>
            <a:pPr>
              <a:buSzTx/>
              <a:buNone/>
              <a:defRPr sz="800" i="1">
                <a:solidFill>
                  <a:srgbClr val="FFC000"/>
                </a:solidFill>
                <a:latin typeface="Arial Narrow"/>
                <a:ea typeface="Arial Narrow"/>
                <a:cs typeface="Arial Narrow"/>
                <a:sym typeface="Arial Narrow"/>
              </a:defRPr>
            </a:pPr>
            <a:endParaRPr dirty="0">
              <a:solidFill>
                <a:srgbClr val="FFFF99"/>
              </a:solidFill>
            </a:endParaRPr>
          </a:p>
          <a:p>
            <a:pPr>
              <a:buSzTx/>
              <a:buNone/>
              <a:defRPr sz="2400">
                <a:solidFill>
                  <a:srgbClr val="FFC000"/>
                </a:solidFill>
                <a:latin typeface="Lucida Fax"/>
                <a:ea typeface="Lucida Fax"/>
                <a:cs typeface="Lucida Fax"/>
                <a:sym typeface="Lucida Fax"/>
              </a:defRPr>
            </a:pPr>
            <a:r>
              <a:rPr dirty="0">
                <a:solidFill>
                  <a:srgbClr val="FFFF99"/>
                </a:solidFill>
              </a:rPr>
              <a:t>DISPENSATIONAL VIEW / </a:t>
            </a:r>
            <a:r>
              <a:rPr dirty="0">
                <a:solidFill>
                  <a:srgbClr val="FFC000"/>
                </a:solidFill>
              </a:rPr>
              <a:t>VISTA DISPENSATIVA</a:t>
            </a:r>
          </a:p>
          <a:p>
            <a:pPr>
              <a:buSzTx/>
              <a:buNone/>
              <a:defRPr sz="2000" i="1">
                <a:solidFill>
                  <a:srgbClr val="FFFFFF"/>
                </a:solidFill>
                <a:latin typeface="Arial Narrow"/>
                <a:ea typeface="Arial Narrow"/>
                <a:cs typeface="Arial Narrow"/>
                <a:sym typeface="Arial Narrow"/>
              </a:defRPr>
            </a:pPr>
            <a:r>
              <a:rPr dirty="0"/>
              <a:t>	From the fall of Jerusalem to the millennial reign of Jesus Christ at the end of the age / </a:t>
            </a:r>
            <a:r>
              <a:rPr dirty="0" err="1">
                <a:solidFill>
                  <a:srgbClr val="FFFF99"/>
                </a:solidFill>
              </a:rPr>
              <a:t>Desde</a:t>
            </a:r>
            <a:r>
              <a:rPr dirty="0">
                <a:solidFill>
                  <a:srgbClr val="FFFF99"/>
                </a:solidFill>
              </a:rPr>
              <a:t> la </a:t>
            </a:r>
            <a:r>
              <a:rPr dirty="0" err="1">
                <a:solidFill>
                  <a:srgbClr val="FFFF99"/>
                </a:solidFill>
              </a:rPr>
              <a:t>caída</a:t>
            </a:r>
            <a:r>
              <a:rPr dirty="0">
                <a:solidFill>
                  <a:srgbClr val="FFFF99"/>
                </a:solidFill>
              </a:rPr>
              <a:t> de </a:t>
            </a:r>
            <a:r>
              <a:rPr dirty="0" err="1">
                <a:solidFill>
                  <a:srgbClr val="FFFF99"/>
                </a:solidFill>
              </a:rPr>
              <a:t>Jerusalén</a:t>
            </a:r>
            <a:r>
              <a:rPr dirty="0">
                <a:solidFill>
                  <a:srgbClr val="FFFF99"/>
                </a:solidFill>
              </a:rPr>
              <a:t> hasta </a:t>
            </a:r>
            <a:r>
              <a:rPr dirty="0" err="1">
                <a:solidFill>
                  <a:srgbClr val="FFFF99"/>
                </a:solidFill>
              </a:rPr>
              <a:t>el</a:t>
            </a:r>
            <a:r>
              <a:rPr dirty="0">
                <a:solidFill>
                  <a:srgbClr val="FFFF99"/>
                </a:solidFill>
              </a:rPr>
              <a:t> </a:t>
            </a:r>
            <a:r>
              <a:rPr dirty="0" err="1">
                <a:solidFill>
                  <a:srgbClr val="FFFF99"/>
                </a:solidFill>
              </a:rPr>
              <a:t>reinado</a:t>
            </a:r>
            <a:r>
              <a:rPr dirty="0">
                <a:solidFill>
                  <a:srgbClr val="FFFF99"/>
                </a:solidFill>
              </a:rPr>
              <a:t> </a:t>
            </a:r>
            <a:r>
              <a:rPr dirty="0" err="1">
                <a:solidFill>
                  <a:srgbClr val="FFFF99"/>
                </a:solidFill>
              </a:rPr>
              <a:t>milenario</a:t>
            </a:r>
            <a:r>
              <a:rPr dirty="0">
                <a:solidFill>
                  <a:srgbClr val="FFFF99"/>
                </a:solidFill>
              </a:rPr>
              <a:t> de </a:t>
            </a:r>
            <a:r>
              <a:rPr dirty="0" err="1">
                <a:solidFill>
                  <a:srgbClr val="FFFF99"/>
                </a:solidFill>
              </a:rPr>
              <a:t>Jesucristo</a:t>
            </a:r>
            <a:r>
              <a:rPr dirty="0">
                <a:solidFill>
                  <a:srgbClr val="FFFF99"/>
                </a:solidFill>
              </a:rPr>
              <a:t> al final de la era</a:t>
            </a:r>
          </a:p>
        </p:txBody>
      </p:sp>
      <p:sp>
        <p:nvSpPr>
          <p:cNvPr id="3255" name="Slide Number Placeholder 5"/>
          <p:cNvSpPr txBox="1">
            <a:spLocks noGrp="1"/>
          </p:cNvSpPr>
          <p:nvPr>
            <p:ph type="sldNum" sz="quarter" idx="2"/>
          </p:nvPr>
        </p:nvSpPr>
        <p:spPr>
          <a:xfrm>
            <a:off x="10995387" y="6406785"/>
            <a:ext cx="358413" cy="2642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defRPr>
            </a:lvl1pPr>
          </a:lstStyle>
          <a:p>
            <a:fld id="{86CB4B4D-7CA3-9044-876B-883B54F8677D}" type="slidenum">
              <a:t>126</a:t>
            </a:fld>
            <a:endParaRP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3254">
                                            <p:bg/>
                                          </p:spTgt>
                                        </p:tgtEl>
                                        <p:attrNameLst>
                                          <p:attrName>style.visibility</p:attrName>
                                        </p:attrNameLst>
                                      </p:cBhvr>
                                      <p:to>
                                        <p:strVal val="visible"/>
                                      </p:to>
                                    </p:set>
                                    <p:anim calcmode="lin" valueType="num">
                                      <p:cBhvr>
                                        <p:cTn id="7" dur="500" fill="hold"/>
                                        <p:tgtEl>
                                          <p:spTgt spid="3254">
                                            <p:bg/>
                                          </p:spTgt>
                                        </p:tgtEl>
                                        <p:attrNameLst>
                                          <p:attrName>ppt_w</p:attrName>
                                        </p:attrNameLst>
                                      </p:cBhvr>
                                      <p:tavLst>
                                        <p:tav tm="0">
                                          <p:val>
                                            <p:fltVal val="0"/>
                                          </p:val>
                                        </p:tav>
                                        <p:tav tm="100000">
                                          <p:val>
                                            <p:strVal val="#ppt_w"/>
                                          </p:val>
                                        </p:tav>
                                      </p:tavLst>
                                    </p:anim>
                                    <p:anim calcmode="lin" valueType="num">
                                      <p:cBhvr>
                                        <p:cTn id="8" dur="500" fill="hold"/>
                                        <p:tgtEl>
                                          <p:spTgt spid="3254">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254">
                                            <p:txEl>
                                              <p:pRg st="0" end="0"/>
                                            </p:txEl>
                                          </p:spTgt>
                                        </p:tgtEl>
                                        <p:attrNameLst>
                                          <p:attrName>style.visibility</p:attrName>
                                        </p:attrNameLst>
                                      </p:cBhvr>
                                      <p:to>
                                        <p:strVal val="visible"/>
                                      </p:to>
                                    </p:set>
                                    <p:anim calcmode="lin" valueType="num">
                                      <p:cBhvr>
                                        <p:cTn id="11" dur="500" fill="hold"/>
                                        <p:tgtEl>
                                          <p:spTgt spid="325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254">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0"/>
                                  </p:stCondLst>
                                  <p:iterate>
                                    <p:tmAbs val="0"/>
                                  </p:iterate>
                                  <p:childTnLst>
                                    <p:set>
                                      <p:cBhvr>
                                        <p:cTn id="14" fill="hold"/>
                                        <p:tgtEl>
                                          <p:spTgt spid="3254">
                                            <p:txEl>
                                              <p:pRg st="1" end="1"/>
                                            </p:txEl>
                                          </p:spTgt>
                                        </p:tgtEl>
                                        <p:attrNameLst>
                                          <p:attrName>style.visibility</p:attrName>
                                        </p:attrNameLst>
                                      </p:cBhvr>
                                      <p:to>
                                        <p:strVal val="visible"/>
                                      </p:to>
                                    </p:set>
                                    <p:anim calcmode="lin" valueType="num">
                                      <p:cBhvr>
                                        <p:cTn id="15" dur="500" fill="hold"/>
                                        <p:tgtEl>
                                          <p:spTgt spid="3254">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3254">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1" nodeType="clickEffect">
                                  <p:stCondLst>
                                    <p:cond delay="0"/>
                                  </p:stCondLst>
                                  <p:iterate>
                                    <p:tmAbs val="0"/>
                                  </p:iterate>
                                  <p:childTnLst>
                                    <p:set>
                                      <p:cBhvr>
                                        <p:cTn id="20" fill="hold"/>
                                        <p:tgtEl>
                                          <p:spTgt spid="3254">
                                            <p:txEl>
                                              <p:pRg st="3" end="3"/>
                                            </p:txEl>
                                          </p:spTgt>
                                        </p:tgtEl>
                                        <p:attrNameLst>
                                          <p:attrName>style.visibility</p:attrName>
                                        </p:attrNameLst>
                                      </p:cBhvr>
                                      <p:to>
                                        <p:strVal val="visible"/>
                                      </p:to>
                                    </p:set>
                                    <p:anim calcmode="lin" valueType="num">
                                      <p:cBhvr>
                                        <p:cTn id="21" dur="500" fill="hold"/>
                                        <p:tgtEl>
                                          <p:spTgt spid="3254">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254">
                                            <p:txEl>
                                              <p:pRg st="3" end="3"/>
                                            </p:txEl>
                                          </p:spTgt>
                                        </p:tgtEl>
                                        <p:attrNameLst>
                                          <p:attrName>ppt_h</p:attrName>
                                        </p:attrNameLst>
                                      </p:cBhvr>
                                      <p:tavLst>
                                        <p:tav tm="0">
                                          <p:val>
                                            <p:fltVal val="0"/>
                                          </p:val>
                                        </p:tav>
                                        <p:tav tm="100000">
                                          <p:val>
                                            <p:strVal val="#ppt_h"/>
                                          </p:val>
                                        </p:tav>
                                      </p:tavLst>
                                    </p:anim>
                                  </p:childTnLst>
                                </p:cTn>
                              </p:par>
                              <p:par>
                                <p:cTn id="23" presetID="23" presetClass="entr" presetSubtype="16" fill="hold" grpId="1" nodeType="withEffect">
                                  <p:stCondLst>
                                    <p:cond delay="0"/>
                                  </p:stCondLst>
                                  <p:iterate>
                                    <p:tmAbs val="0"/>
                                  </p:iterate>
                                  <p:childTnLst>
                                    <p:set>
                                      <p:cBhvr>
                                        <p:cTn id="24" fill="hold"/>
                                        <p:tgtEl>
                                          <p:spTgt spid="3254">
                                            <p:txEl>
                                              <p:pRg st="4" end="4"/>
                                            </p:txEl>
                                          </p:spTgt>
                                        </p:tgtEl>
                                        <p:attrNameLst>
                                          <p:attrName>style.visibility</p:attrName>
                                        </p:attrNameLst>
                                      </p:cBhvr>
                                      <p:to>
                                        <p:strVal val="visible"/>
                                      </p:to>
                                    </p:set>
                                    <p:anim calcmode="lin" valueType="num">
                                      <p:cBhvr>
                                        <p:cTn id="25" dur="500" fill="hold"/>
                                        <p:tgtEl>
                                          <p:spTgt spid="3254">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3254">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1" nodeType="clickEffect">
                                  <p:stCondLst>
                                    <p:cond delay="0"/>
                                  </p:stCondLst>
                                  <p:iterate>
                                    <p:tmAbs val="0"/>
                                  </p:iterate>
                                  <p:childTnLst>
                                    <p:set>
                                      <p:cBhvr>
                                        <p:cTn id="30" fill="hold"/>
                                        <p:tgtEl>
                                          <p:spTgt spid="3254">
                                            <p:txEl>
                                              <p:pRg st="6" end="6"/>
                                            </p:txEl>
                                          </p:spTgt>
                                        </p:tgtEl>
                                        <p:attrNameLst>
                                          <p:attrName>style.visibility</p:attrName>
                                        </p:attrNameLst>
                                      </p:cBhvr>
                                      <p:to>
                                        <p:strVal val="visible"/>
                                      </p:to>
                                    </p:set>
                                    <p:anim calcmode="lin" valueType="num">
                                      <p:cBhvr>
                                        <p:cTn id="31" dur="500" fill="hold"/>
                                        <p:tgtEl>
                                          <p:spTgt spid="3254">
                                            <p:txEl>
                                              <p:pRg st="6" end="6"/>
                                            </p:txEl>
                                          </p:spTgt>
                                        </p:tgtEl>
                                        <p:attrNameLst>
                                          <p:attrName>ppt_w</p:attrName>
                                        </p:attrNameLst>
                                      </p:cBhvr>
                                      <p:tavLst>
                                        <p:tav tm="0">
                                          <p:val>
                                            <p:fltVal val="0"/>
                                          </p:val>
                                        </p:tav>
                                        <p:tav tm="100000">
                                          <p:val>
                                            <p:strVal val="#ppt_w"/>
                                          </p:val>
                                        </p:tav>
                                      </p:tavLst>
                                    </p:anim>
                                    <p:anim calcmode="lin" valueType="num">
                                      <p:cBhvr>
                                        <p:cTn id="32" dur="500" fill="hold"/>
                                        <p:tgtEl>
                                          <p:spTgt spid="3254">
                                            <p:txEl>
                                              <p:pRg st="6" end="6"/>
                                            </p:txEl>
                                          </p:spTgt>
                                        </p:tgtEl>
                                        <p:attrNameLst>
                                          <p:attrName>ppt_h</p:attrName>
                                        </p:attrNameLst>
                                      </p:cBhvr>
                                      <p:tavLst>
                                        <p:tav tm="0">
                                          <p:val>
                                            <p:fltVal val="0"/>
                                          </p:val>
                                        </p:tav>
                                        <p:tav tm="100000">
                                          <p:val>
                                            <p:strVal val="#ppt_h"/>
                                          </p:val>
                                        </p:tav>
                                      </p:tavLst>
                                    </p:anim>
                                  </p:childTnLst>
                                </p:cTn>
                              </p:par>
                              <p:par>
                                <p:cTn id="33" presetID="23" presetClass="entr" presetSubtype="16" fill="hold" grpId="1" nodeType="withEffect">
                                  <p:stCondLst>
                                    <p:cond delay="0"/>
                                  </p:stCondLst>
                                  <p:iterate>
                                    <p:tmAbs val="0"/>
                                  </p:iterate>
                                  <p:childTnLst>
                                    <p:set>
                                      <p:cBhvr>
                                        <p:cTn id="34" fill="hold"/>
                                        <p:tgtEl>
                                          <p:spTgt spid="3254">
                                            <p:txEl>
                                              <p:pRg st="7" end="7"/>
                                            </p:txEl>
                                          </p:spTgt>
                                        </p:tgtEl>
                                        <p:attrNameLst>
                                          <p:attrName>style.visibility</p:attrName>
                                        </p:attrNameLst>
                                      </p:cBhvr>
                                      <p:to>
                                        <p:strVal val="visible"/>
                                      </p:to>
                                    </p:set>
                                    <p:anim calcmode="lin" valueType="num">
                                      <p:cBhvr>
                                        <p:cTn id="35" dur="500" fill="hold"/>
                                        <p:tgtEl>
                                          <p:spTgt spid="3254">
                                            <p:txEl>
                                              <p:pRg st="7" end="7"/>
                                            </p:txEl>
                                          </p:spTgt>
                                        </p:tgtEl>
                                        <p:attrNameLst>
                                          <p:attrName>ppt_w</p:attrName>
                                        </p:attrNameLst>
                                      </p:cBhvr>
                                      <p:tavLst>
                                        <p:tav tm="0">
                                          <p:val>
                                            <p:fltVal val="0"/>
                                          </p:val>
                                        </p:tav>
                                        <p:tav tm="100000">
                                          <p:val>
                                            <p:strVal val="#ppt_w"/>
                                          </p:val>
                                        </p:tav>
                                      </p:tavLst>
                                    </p:anim>
                                    <p:anim calcmode="lin" valueType="num">
                                      <p:cBhvr>
                                        <p:cTn id="36" dur="500" fill="hold"/>
                                        <p:tgtEl>
                                          <p:spTgt spid="3254">
                                            <p:txEl>
                                              <p:pRg st="7" end="7"/>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4" grpId="1" uiExpand="1" build="p" animBg="1" advAuto="0"/>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843C0C"/>
        </a:solidFill>
        <a:effectLst/>
      </p:bgPr>
    </p:bg>
    <p:spTree>
      <p:nvGrpSpPr>
        <p:cNvPr id="1" name=""/>
        <p:cNvGrpSpPr/>
        <p:nvPr/>
      </p:nvGrpSpPr>
      <p:grpSpPr>
        <a:xfrm>
          <a:off x="0" y="0"/>
          <a:ext cx="0" cy="0"/>
          <a:chOff x="0" y="0"/>
          <a:chExt cx="0" cy="0"/>
        </a:xfrm>
      </p:grpSpPr>
      <p:sp>
        <p:nvSpPr>
          <p:cNvPr id="3257" name="Rectangle 2"/>
          <p:cNvSpPr txBox="1">
            <a:spLocks noGrp="1"/>
          </p:cNvSpPr>
          <p:nvPr>
            <p:ph type="title"/>
          </p:nvPr>
        </p:nvSpPr>
        <p:spPr>
          <a:xfrm>
            <a:off x="1981200" y="152399"/>
            <a:ext cx="8229600" cy="639765"/>
          </a:xfrm>
          <a:prstGeom prst="rect">
            <a:avLst/>
          </a:prstGeom>
        </p:spPr>
        <p:txBody>
          <a:bodyPr>
            <a:normAutofit fontScale="90000"/>
          </a:bodyPr>
          <a:lstStyle>
            <a:lvl1pPr>
              <a:defRPr sz="3200" b="1">
                <a:solidFill>
                  <a:srgbClr val="FFC000"/>
                </a:solidFill>
                <a:latin typeface="Cooper Black"/>
                <a:ea typeface="Cooper Black"/>
                <a:cs typeface="Cooper Black"/>
                <a:sym typeface="Cooper Black"/>
              </a:defRPr>
            </a:lvl1pPr>
          </a:lstStyle>
          <a:p>
            <a:r>
              <a:rPr dirty="0">
                <a:solidFill>
                  <a:srgbClr val="FFFF00"/>
                </a:solidFill>
              </a:rPr>
              <a:t>Purpose of the Book / </a:t>
            </a:r>
            <a:r>
              <a:rPr dirty="0" err="1"/>
              <a:t>Propósito</a:t>
            </a:r>
            <a:r>
              <a:rPr dirty="0"/>
              <a:t> del Libro</a:t>
            </a:r>
          </a:p>
        </p:txBody>
      </p:sp>
      <p:sp>
        <p:nvSpPr>
          <p:cNvPr id="3258" name="Rectangle 3"/>
          <p:cNvSpPr txBox="1">
            <a:spLocks noGrp="1"/>
          </p:cNvSpPr>
          <p:nvPr>
            <p:ph type="body" idx="1"/>
          </p:nvPr>
        </p:nvSpPr>
        <p:spPr>
          <a:xfrm>
            <a:off x="1752600" y="914400"/>
            <a:ext cx="8686800" cy="5334000"/>
          </a:xfrm>
          <a:prstGeom prst="rect">
            <a:avLst/>
          </a:prstGeom>
          <a:solidFill>
            <a:srgbClr val="FFFF99"/>
          </a:solidFill>
          <a:ln w="76200">
            <a:solidFill>
              <a:srgbClr val="000066"/>
            </a:solidFill>
            <a:miter lim="800000"/>
          </a:ln>
        </p:spPr>
        <p:txBody>
          <a:bodyPr/>
          <a:lstStyle/>
          <a:p>
            <a:pPr marL="224027" indent="-224027" defTabSz="896111">
              <a:spcBef>
                <a:spcPts val="900"/>
              </a:spcBef>
              <a:buSzTx/>
              <a:buNone/>
              <a:defRPr sz="2352">
                <a:solidFill>
                  <a:srgbClr val="000099"/>
                </a:solidFill>
                <a:latin typeface="Arial Rounded MT Bold"/>
                <a:ea typeface="Arial Rounded MT Bold"/>
                <a:cs typeface="Arial Rounded MT Bold"/>
                <a:sym typeface="Arial Rounded MT Bold"/>
              </a:defRPr>
            </a:pPr>
            <a:r>
              <a:rPr dirty="0"/>
              <a:t>THE BOOK OFFERS INSIGHT INTO GOD’S FUTURE PLANS FOR HIS PEOPLE: / </a:t>
            </a:r>
            <a:r>
              <a:rPr dirty="0">
                <a:solidFill>
                  <a:srgbClr val="FF6600"/>
                </a:solidFill>
              </a:rPr>
              <a:t>EL LIBRO OFRECE UNA VISIÓN DE LOS PLANES FUTUROS DE DIOS PARA SU PUEBLO:</a:t>
            </a:r>
          </a:p>
          <a:p>
            <a:pPr marL="224027" indent="-224027" defTabSz="896111">
              <a:spcBef>
                <a:spcPts val="900"/>
              </a:spcBef>
              <a:defRPr sz="1960">
                <a:solidFill>
                  <a:srgbClr val="0000FF"/>
                </a:solidFill>
                <a:latin typeface="Comic Sans MS"/>
                <a:ea typeface="Comic Sans MS"/>
                <a:cs typeface="Comic Sans MS"/>
                <a:sym typeface="Comic Sans MS"/>
              </a:defRPr>
            </a:pPr>
            <a:r>
              <a:rPr dirty="0"/>
              <a:t>Though they had lost their land, temple, king and capital, a divine purpose remained for them. / </a:t>
            </a:r>
            <a:r>
              <a:rPr dirty="0" err="1">
                <a:solidFill>
                  <a:srgbClr val="FF6600"/>
                </a:solidFill>
              </a:rPr>
              <a:t>Aunque</a:t>
            </a:r>
            <a:r>
              <a:rPr dirty="0">
                <a:solidFill>
                  <a:srgbClr val="FF6600"/>
                </a:solidFill>
              </a:rPr>
              <a:t> </a:t>
            </a:r>
            <a:r>
              <a:rPr dirty="0" err="1">
                <a:solidFill>
                  <a:srgbClr val="FF6600"/>
                </a:solidFill>
              </a:rPr>
              <a:t>habían</a:t>
            </a:r>
            <a:r>
              <a:rPr dirty="0">
                <a:solidFill>
                  <a:srgbClr val="FF6600"/>
                </a:solidFill>
              </a:rPr>
              <a:t> </a:t>
            </a:r>
            <a:r>
              <a:rPr dirty="0" err="1">
                <a:solidFill>
                  <a:srgbClr val="FF6600"/>
                </a:solidFill>
              </a:rPr>
              <a:t>perdido</a:t>
            </a:r>
            <a:r>
              <a:rPr dirty="0">
                <a:solidFill>
                  <a:srgbClr val="FF6600"/>
                </a:solidFill>
              </a:rPr>
              <a:t> </a:t>
            </a:r>
            <a:r>
              <a:rPr dirty="0" err="1">
                <a:solidFill>
                  <a:srgbClr val="FF6600"/>
                </a:solidFill>
              </a:rPr>
              <a:t>su</a:t>
            </a:r>
            <a:r>
              <a:rPr dirty="0">
                <a:solidFill>
                  <a:srgbClr val="FF6600"/>
                </a:solidFill>
              </a:rPr>
              <a:t> tierra, </a:t>
            </a:r>
            <a:r>
              <a:rPr dirty="0" err="1">
                <a:solidFill>
                  <a:srgbClr val="FF6600"/>
                </a:solidFill>
              </a:rPr>
              <a:t>su</a:t>
            </a:r>
            <a:r>
              <a:rPr dirty="0">
                <a:solidFill>
                  <a:srgbClr val="FF6600"/>
                </a:solidFill>
              </a:rPr>
              <a:t> </a:t>
            </a:r>
            <a:r>
              <a:rPr dirty="0" err="1">
                <a:solidFill>
                  <a:srgbClr val="FF6600"/>
                </a:solidFill>
              </a:rPr>
              <a:t>templo</a:t>
            </a:r>
            <a:r>
              <a:rPr dirty="0">
                <a:solidFill>
                  <a:srgbClr val="FF6600"/>
                </a:solidFill>
              </a:rPr>
              <a:t>, </a:t>
            </a:r>
            <a:r>
              <a:rPr dirty="0" err="1">
                <a:solidFill>
                  <a:srgbClr val="FF6600"/>
                </a:solidFill>
              </a:rPr>
              <a:t>su</a:t>
            </a:r>
            <a:r>
              <a:rPr dirty="0">
                <a:solidFill>
                  <a:srgbClr val="FF6600"/>
                </a:solidFill>
              </a:rPr>
              <a:t> </a:t>
            </a:r>
            <a:r>
              <a:rPr dirty="0" err="1">
                <a:solidFill>
                  <a:srgbClr val="FF6600"/>
                </a:solidFill>
              </a:rPr>
              <a:t>rey</a:t>
            </a:r>
            <a:r>
              <a:rPr dirty="0">
                <a:solidFill>
                  <a:srgbClr val="FF6600"/>
                </a:solidFill>
              </a:rPr>
              <a:t> y </a:t>
            </a:r>
            <a:r>
              <a:rPr dirty="0" err="1">
                <a:solidFill>
                  <a:srgbClr val="FF6600"/>
                </a:solidFill>
              </a:rPr>
              <a:t>su</a:t>
            </a:r>
            <a:r>
              <a:rPr dirty="0">
                <a:solidFill>
                  <a:srgbClr val="FF6600"/>
                </a:solidFill>
              </a:rPr>
              <a:t> capital, </a:t>
            </a:r>
            <a:r>
              <a:rPr dirty="0" err="1">
                <a:solidFill>
                  <a:srgbClr val="FF6600"/>
                </a:solidFill>
              </a:rPr>
              <a:t>seguía</a:t>
            </a:r>
            <a:r>
              <a:rPr dirty="0">
                <a:solidFill>
                  <a:srgbClr val="FF6600"/>
                </a:solidFill>
              </a:rPr>
              <a:t> </a:t>
            </a:r>
            <a:r>
              <a:rPr dirty="0" err="1">
                <a:solidFill>
                  <a:srgbClr val="FF6600"/>
                </a:solidFill>
              </a:rPr>
              <a:t>habiendo</a:t>
            </a:r>
            <a:r>
              <a:rPr dirty="0">
                <a:solidFill>
                  <a:srgbClr val="FF6600"/>
                </a:solidFill>
              </a:rPr>
              <a:t> un </a:t>
            </a:r>
            <a:r>
              <a:rPr dirty="0" err="1">
                <a:solidFill>
                  <a:srgbClr val="FF6600"/>
                </a:solidFill>
              </a:rPr>
              <a:t>propósito</a:t>
            </a:r>
            <a:r>
              <a:rPr dirty="0">
                <a:solidFill>
                  <a:srgbClr val="FF6600"/>
                </a:solidFill>
              </a:rPr>
              <a:t> </a:t>
            </a:r>
            <a:r>
              <a:rPr dirty="0" err="1">
                <a:solidFill>
                  <a:srgbClr val="FF6600"/>
                </a:solidFill>
              </a:rPr>
              <a:t>divino</a:t>
            </a:r>
            <a:r>
              <a:rPr dirty="0">
                <a:solidFill>
                  <a:srgbClr val="FF6600"/>
                </a:solidFill>
              </a:rPr>
              <a:t> para </a:t>
            </a:r>
            <a:r>
              <a:rPr dirty="0" err="1">
                <a:solidFill>
                  <a:srgbClr val="FF6600"/>
                </a:solidFill>
              </a:rPr>
              <a:t>ellos</a:t>
            </a:r>
            <a:r>
              <a:rPr dirty="0">
                <a:solidFill>
                  <a:srgbClr val="FF6600"/>
                </a:solidFill>
              </a:rPr>
              <a:t>.</a:t>
            </a:r>
          </a:p>
          <a:p>
            <a:pPr marL="224027" indent="-224027" defTabSz="896111">
              <a:spcBef>
                <a:spcPts val="900"/>
              </a:spcBef>
              <a:defRPr sz="1960">
                <a:solidFill>
                  <a:srgbClr val="0000FF"/>
                </a:solidFill>
                <a:latin typeface="Comic Sans MS"/>
                <a:ea typeface="Comic Sans MS"/>
                <a:cs typeface="Comic Sans MS"/>
                <a:sym typeface="Comic Sans MS"/>
              </a:defRPr>
            </a:pPr>
            <a:r>
              <a:rPr dirty="0"/>
              <a:t>This divine purpose moved from the captivity of Judah to the triumph of God’s kingdom over the whole world. / </a:t>
            </a:r>
            <a:r>
              <a:rPr dirty="0">
                <a:solidFill>
                  <a:srgbClr val="FF6600"/>
                </a:solidFill>
              </a:rPr>
              <a:t>Este </a:t>
            </a:r>
            <a:r>
              <a:rPr dirty="0" err="1">
                <a:solidFill>
                  <a:srgbClr val="FF6600"/>
                </a:solidFill>
              </a:rPr>
              <a:t>propósito</a:t>
            </a:r>
            <a:r>
              <a:rPr dirty="0">
                <a:solidFill>
                  <a:srgbClr val="FF6600"/>
                </a:solidFill>
              </a:rPr>
              <a:t> </a:t>
            </a:r>
            <a:r>
              <a:rPr dirty="0" err="1">
                <a:solidFill>
                  <a:srgbClr val="FF6600"/>
                </a:solidFill>
              </a:rPr>
              <a:t>divino</a:t>
            </a:r>
            <a:r>
              <a:rPr dirty="0">
                <a:solidFill>
                  <a:srgbClr val="FF6600"/>
                </a:solidFill>
              </a:rPr>
              <a:t> </a:t>
            </a:r>
            <a:r>
              <a:rPr dirty="0" err="1">
                <a:solidFill>
                  <a:srgbClr val="FF6600"/>
                </a:solidFill>
              </a:rPr>
              <a:t>pasó</a:t>
            </a:r>
            <a:r>
              <a:rPr dirty="0">
                <a:solidFill>
                  <a:srgbClr val="FF6600"/>
                </a:solidFill>
              </a:rPr>
              <a:t> del </a:t>
            </a:r>
            <a:r>
              <a:rPr dirty="0" err="1">
                <a:solidFill>
                  <a:srgbClr val="FF6600"/>
                </a:solidFill>
              </a:rPr>
              <a:t>cautiverio</a:t>
            </a:r>
            <a:r>
              <a:rPr dirty="0">
                <a:solidFill>
                  <a:srgbClr val="FF6600"/>
                </a:solidFill>
              </a:rPr>
              <a:t> de </a:t>
            </a:r>
            <a:r>
              <a:rPr dirty="0" err="1">
                <a:solidFill>
                  <a:srgbClr val="FF6600"/>
                </a:solidFill>
              </a:rPr>
              <a:t>Judá</a:t>
            </a:r>
            <a:r>
              <a:rPr dirty="0">
                <a:solidFill>
                  <a:srgbClr val="FF6600"/>
                </a:solidFill>
              </a:rPr>
              <a:t> al </a:t>
            </a:r>
            <a:r>
              <a:rPr dirty="0" err="1">
                <a:solidFill>
                  <a:srgbClr val="FF6600"/>
                </a:solidFill>
              </a:rPr>
              <a:t>triunfo</a:t>
            </a:r>
            <a:r>
              <a:rPr dirty="0">
                <a:solidFill>
                  <a:srgbClr val="FF6600"/>
                </a:solidFill>
              </a:rPr>
              <a:t> del </a:t>
            </a:r>
            <a:r>
              <a:rPr dirty="0" err="1">
                <a:solidFill>
                  <a:srgbClr val="FF6600"/>
                </a:solidFill>
              </a:rPr>
              <a:t>reino</a:t>
            </a:r>
            <a:r>
              <a:rPr dirty="0">
                <a:solidFill>
                  <a:srgbClr val="FF6600"/>
                </a:solidFill>
              </a:rPr>
              <a:t> de Dios </a:t>
            </a:r>
            <a:r>
              <a:rPr dirty="0" err="1">
                <a:solidFill>
                  <a:srgbClr val="FF6600"/>
                </a:solidFill>
              </a:rPr>
              <a:t>sobre</a:t>
            </a:r>
            <a:r>
              <a:rPr dirty="0">
                <a:solidFill>
                  <a:srgbClr val="FF6600"/>
                </a:solidFill>
              </a:rPr>
              <a:t> </a:t>
            </a:r>
            <a:r>
              <a:rPr dirty="0" err="1">
                <a:solidFill>
                  <a:srgbClr val="FF6600"/>
                </a:solidFill>
              </a:rPr>
              <a:t>todo</a:t>
            </a:r>
            <a:r>
              <a:rPr dirty="0">
                <a:solidFill>
                  <a:srgbClr val="FF6600"/>
                </a:solidFill>
              </a:rPr>
              <a:t> </a:t>
            </a:r>
            <a:r>
              <a:rPr dirty="0" err="1">
                <a:solidFill>
                  <a:srgbClr val="FF6600"/>
                </a:solidFill>
              </a:rPr>
              <a:t>el</a:t>
            </a:r>
            <a:r>
              <a:rPr dirty="0">
                <a:solidFill>
                  <a:srgbClr val="FF6600"/>
                </a:solidFill>
              </a:rPr>
              <a:t> </a:t>
            </a:r>
            <a:r>
              <a:rPr dirty="0" err="1">
                <a:solidFill>
                  <a:srgbClr val="FF6600"/>
                </a:solidFill>
              </a:rPr>
              <a:t>mundo</a:t>
            </a:r>
            <a:r>
              <a:rPr dirty="0">
                <a:solidFill>
                  <a:srgbClr val="FF6600"/>
                </a:solidFill>
              </a:rPr>
              <a:t>.</a:t>
            </a:r>
          </a:p>
          <a:p>
            <a:pPr marL="224027" indent="-224027" defTabSz="896111">
              <a:spcBef>
                <a:spcPts val="900"/>
              </a:spcBef>
              <a:defRPr sz="1960">
                <a:solidFill>
                  <a:srgbClr val="0000FF"/>
                </a:solidFill>
                <a:latin typeface="Comic Sans MS"/>
                <a:ea typeface="Comic Sans MS"/>
                <a:cs typeface="Comic Sans MS"/>
                <a:sym typeface="Comic Sans MS"/>
              </a:defRPr>
            </a:pPr>
            <a:r>
              <a:rPr dirty="0"/>
              <a:t>It also included the persecution of the elect, the coming of the Messiah, the resurrection of the dead and the last judgment. / </a:t>
            </a:r>
            <a:r>
              <a:rPr dirty="0" err="1">
                <a:solidFill>
                  <a:srgbClr val="FF6600"/>
                </a:solidFill>
              </a:rPr>
              <a:t>También</a:t>
            </a:r>
            <a:r>
              <a:rPr dirty="0">
                <a:solidFill>
                  <a:srgbClr val="FF6600"/>
                </a:solidFill>
              </a:rPr>
              <a:t> </a:t>
            </a:r>
            <a:r>
              <a:rPr dirty="0" err="1">
                <a:solidFill>
                  <a:srgbClr val="FF6600"/>
                </a:solidFill>
              </a:rPr>
              <a:t>incluyó</a:t>
            </a:r>
            <a:r>
              <a:rPr dirty="0">
                <a:solidFill>
                  <a:srgbClr val="FF6600"/>
                </a:solidFill>
              </a:rPr>
              <a:t> la </a:t>
            </a:r>
            <a:r>
              <a:rPr dirty="0" err="1">
                <a:solidFill>
                  <a:srgbClr val="FF6600"/>
                </a:solidFill>
              </a:rPr>
              <a:t>persecución</a:t>
            </a:r>
            <a:r>
              <a:rPr dirty="0">
                <a:solidFill>
                  <a:srgbClr val="FF6600"/>
                </a:solidFill>
              </a:rPr>
              <a:t> de </a:t>
            </a:r>
            <a:r>
              <a:rPr dirty="0" err="1">
                <a:solidFill>
                  <a:srgbClr val="FF6600"/>
                </a:solidFill>
              </a:rPr>
              <a:t>los</a:t>
            </a:r>
            <a:r>
              <a:rPr dirty="0">
                <a:solidFill>
                  <a:srgbClr val="FF6600"/>
                </a:solidFill>
              </a:rPr>
              <a:t> </a:t>
            </a:r>
            <a:r>
              <a:rPr dirty="0" err="1">
                <a:solidFill>
                  <a:srgbClr val="FF6600"/>
                </a:solidFill>
              </a:rPr>
              <a:t>elegidos</a:t>
            </a:r>
            <a:r>
              <a:rPr dirty="0">
                <a:solidFill>
                  <a:srgbClr val="FF6600"/>
                </a:solidFill>
              </a:rPr>
              <a:t>, la </a:t>
            </a:r>
            <a:r>
              <a:rPr dirty="0" err="1">
                <a:solidFill>
                  <a:srgbClr val="FF6600"/>
                </a:solidFill>
              </a:rPr>
              <a:t>venida</a:t>
            </a:r>
            <a:r>
              <a:rPr dirty="0">
                <a:solidFill>
                  <a:srgbClr val="FF6600"/>
                </a:solidFill>
              </a:rPr>
              <a:t> del </a:t>
            </a:r>
            <a:r>
              <a:rPr dirty="0" err="1">
                <a:solidFill>
                  <a:srgbClr val="FF6600"/>
                </a:solidFill>
              </a:rPr>
              <a:t>Mesías</a:t>
            </a:r>
            <a:r>
              <a:rPr dirty="0">
                <a:solidFill>
                  <a:srgbClr val="FF6600"/>
                </a:solidFill>
              </a:rPr>
              <a:t>, la </a:t>
            </a:r>
            <a:r>
              <a:rPr dirty="0" err="1">
                <a:solidFill>
                  <a:srgbClr val="FF6600"/>
                </a:solidFill>
              </a:rPr>
              <a:t>resurrección</a:t>
            </a:r>
            <a:r>
              <a:rPr dirty="0">
                <a:solidFill>
                  <a:srgbClr val="FF6600"/>
                </a:solidFill>
              </a:rPr>
              <a:t> de </a:t>
            </a:r>
            <a:r>
              <a:rPr dirty="0" err="1">
                <a:solidFill>
                  <a:srgbClr val="FF6600"/>
                </a:solidFill>
              </a:rPr>
              <a:t>los</a:t>
            </a:r>
            <a:r>
              <a:rPr dirty="0">
                <a:solidFill>
                  <a:srgbClr val="FF6600"/>
                </a:solidFill>
              </a:rPr>
              <a:t> </a:t>
            </a:r>
            <a:r>
              <a:rPr dirty="0" err="1">
                <a:solidFill>
                  <a:srgbClr val="FF6600"/>
                </a:solidFill>
              </a:rPr>
              <a:t>muertos</a:t>
            </a:r>
            <a:r>
              <a:rPr dirty="0">
                <a:solidFill>
                  <a:srgbClr val="FF6600"/>
                </a:solidFill>
              </a:rPr>
              <a:t> y </a:t>
            </a:r>
            <a:r>
              <a:rPr dirty="0" err="1">
                <a:solidFill>
                  <a:srgbClr val="FF6600"/>
                </a:solidFill>
              </a:rPr>
              <a:t>el</a:t>
            </a:r>
            <a:r>
              <a:rPr dirty="0">
                <a:solidFill>
                  <a:srgbClr val="FF6600"/>
                </a:solidFill>
              </a:rPr>
              <a:t> </a:t>
            </a:r>
            <a:r>
              <a:rPr dirty="0" err="1">
                <a:solidFill>
                  <a:srgbClr val="FF6600"/>
                </a:solidFill>
              </a:rPr>
              <a:t>juicio</a:t>
            </a:r>
            <a:r>
              <a:rPr dirty="0">
                <a:solidFill>
                  <a:srgbClr val="FF6600"/>
                </a:solidFill>
              </a:rPr>
              <a:t> final.</a:t>
            </a:r>
          </a:p>
        </p:txBody>
      </p:sp>
      <p:sp>
        <p:nvSpPr>
          <p:cNvPr id="3259" name="Slide Number Placeholder 5"/>
          <p:cNvSpPr txBox="1">
            <a:spLocks noGrp="1"/>
          </p:cNvSpPr>
          <p:nvPr>
            <p:ph type="sldNum" sz="quarter" idx="2"/>
          </p:nvPr>
        </p:nvSpPr>
        <p:spPr>
          <a:xfrm>
            <a:off x="10995387" y="6406785"/>
            <a:ext cx="358413" cy="2642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defRPr>
            </a:lvl1pPr>
          </a:lstStyle>
          <a:p>
            <a:fld id="{86CB4B4D-7CA3-9044-876B-883B54F8677D}" type="slidenum">
              <a:t>127</a:t>
            </a:fld>
            <a:endParaRP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3258">
                                            <p:txEl>
                                              <p:pRg st="1" end="1"/>
                                            </p:txEl>
                                          </p:spTgt>
                                        </p:tgtEl>
                                        <p:attrNameLst>
                                          <p:attrName>style.visibility</p:attrName>
                                        </p:attrNameLst>
                                      </p:cBhvr>
                                      <p:to>
                                        <p:strVal val="visible"/>
                                      </p:to>
                                    </p:set>
                                    <p:anim calcmode="lin" valueType="num">
                                      <p:cBhvr>
                                        <p:cTn id="7" dur="500" fill="hold"/>
                                        <p:tgtEl>
                                          <p:spTgt spid="3258">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258">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1" nodeType="clickEffect">
                                  <p:stCondLst>
                                    <p:cond delay="0"/>
                                  </p:stCondLst>
                                  <p:iterate>
                                    <p:tmAbs val="0"/>
                                  </p:iterate>
                                  <p:childTnLst>
                                    <p:set>
                                      <p:cBhvr>
                                        <p:cTn id="12" fill="hold"/>
                                        <p:tgtEl>
                                          <p:spTgt spid="3258">
                                            <p:txEl>
                                              <p:pRg st="2" end="2"/>
                                            </p:txEl>
                                          </p:spTgt>
                                        </p:tgtEl>
                                        <p:attrNameLst>
                                          <p:attrName>style.visibility</p:attrName>
                                        </p:attrNameLst>
                                      </p:cBhvr>
                                      <p:to>
                                        <p:strVal val="visible"/>
                                      </p:to>
                                    </p:set>
                                    <p:anim calcmode="lin" valueType="num">
                                      <p:cBhvr>
                                        <p:cTn id="13" dur="500" fill="hold"/>
                                        <p:tgtEl>
                                          <p:spTgt spid="3258">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3258">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1" nodeType="clickEffect">
                                  <p:stCondLst>
                                    <p:cond delay="0"/>
                                  </p:stCondLst>
                                  <p:iterate>
                                    <p:tmAbs val="0"/>
                                  </p:iterate>
                                  <p:childTnLst>
                                    <p:set>
                                      <p:cBhvr>
                                        <p:cTn id="18" fill="hold"/>
                                        <p:tgtEl>
                                          <p:spTgt spid="3258">
                                            <p:txEl>
                                              <p:pRg st="3" end="3"/>
                                            </p:txEl>
                                          </p:spTgt>
                                        </p:tgtEl>
                                        <p:attrNameLst>
                                          <p:attrName>style.visibility</p:attrName>
                                        </p:attrNameLst>
                                      </p:cBhvr>
                                      <p:to>
                                        <p:strVal val="visible"/>
                                      </p:to>
                                    </p:set>
                                    <p:anim calcmode="lin" valueType="num">
                                      <p:cBhvr>
                                        <p:cTn id="19" dur="500" fill="hold"/>
                                        <p:tgtEl>
                                          <p:spTgt spid="3258">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3258">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8" grpId="1" build="p" bldLvl="5" animBg="1" advAuto="0"/>
    </p:bld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F4B183"/>
        </a:solidFill>
        <a:effectLst/>
      </p:bgPr>
    </p:bg>
    <p:spTree>
      <p:nvGrpSpPr>
        <p:cNvPr id="1" name=""/>
        <p:cNvGrpSpPr/>
        <p:nvPr/>
      </p:nvGrpSpPr>
      <p:grpSpPr>
        <a:xfrm>
          <a:off x="0" y="0"/>
          <a:ext cx="0" cy="0"/>
          <a:chOff x="0" y="0"/>
          <a:chExt cx="0" cy="0"/>
        </a:xfrm>
      </p:grpSpPr>
      <p:sp>
        <p:nvSpPr>
          <p:cNvPr id="3261" name="Slide Number Placeholder 3"/>
          <p:cNvSpPr txBox="1">
            <a:spLocks noGrp="1"/>
          </p:cNvSpPr>
          <p:nvPr>
            <p:ph type="sldNum" sz="quarter" idx="2"/>
          </p:nvPr>
        </p:nvSpPr>
        <p:spPr>
          <a:xfrm>
            <a:off x="10995387" y="6406785"/>
            <a:ext cx="358413" cy="2642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defRPr>
            </a:lvl1pPr>
          </a:lstStyle>
          <a:p>
            <a:fld id="{86CB4B4D-7CA3-9044-876B-883B54F8677D}" type="slidenum">
              <a:t>128</a:t>
            </a:fld>
            <a:endParaRPr/>
          </a:p>
        </p:txBody>
      </p:sp>
      <p:pic>
        <p:nvPicPr>
          <p:cNvPr id="3262" name="Picture 3" descr="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57400" y="76200"/>
            <a:ext cx="1900239" cy="6019800"/>
          </a:xfrm>
          <a:prstGeom prst="rect">
            <a:avLst/>
          </a:prstGeom>
          <a:ln w="12700">
            <a:miter lim="400000"/>
          </a:ln>
        </p:spPr>
      </p:pic>
      <p:sp>
        <p:nvSpPr>
          <p:cNvPr id="3263" name="Text Box 6"/>
          <p:cNvSpPr txBox="1"/>
          <p:nvPr/>
        </p:nvSpPr>
        <p:spPr>
          <a:xfrm>
            <a:off x="4777586" y="488390"/>
            <a:ext cx="6821882" cy="54476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l">
              <a:spcBef>
                <a:spcPts val="1600"/>
              </a:spcBef>
              <a:defRPr sz="2800" i="1">
                <a:solidFill>
                  <a:srgbClr val="00FFFF"/>
                </a:solidFill>
                <a:latin typeface="Harlow Solid Italic"/>
                <a:ea typeface="Harlow Solid Italic"/>
                <a:cs typeface="Harlow Solid Italic"/>
                <a:sym typeface="Harlow Solid Italic"/>
              </a:defRPr>
            </a:pPr>
            <a:r>
              <a:rPr sz="3200" dirty="0"/>
              <a:t>Two Critical Interpretive Points Concerning Nebuchadnezzar’s Dream: </a:t>
            </a:r>
            <a:r>
              <a:rPr sz="3200" dirty="0">
                <a:solidFill>
                  <a:srgbClr val="FFFFCC"/>
                </a:solidFill>
              </a:rPr>
              <a:t>/ Dos Puntos </a:t>
            </a:r>
            <a:r>
              <a:rPr sz="3200" dirty="0" err="1">
                <a:solidFill>
                  <a:srgbClr val="FFFFCC"/>
                </a:solidFill>
              </a:rPr>
              <a:t>Interpretativos</a:t>
            </a:r>
            <a:r>
              <a:rPr sz="3200" dirty="0">
                <a:solidFill>
                  <a:srgbClr val="FFFFCC"/>
                </a:solidFill>
              </a:rPr>
              <a:t> </a:t>
            </a:r>
            <a:r>
              <a:rPr sz="3200" dirty="0" err="1">
                <a:solidFill>
                  <a:srgbClr val="FFFFCC"/>
                </a:solidFill>
              </a:rPr>
              <a:t>Críticos</a:t>
            </a:r>
            <a:r>
              <a:rPr sz="3200" dirty="0">
                <a:solidFill>
                  <a:srgbClr val="FFFFCC"/>
                </a:solidFill>
              </a:rPr>
              <a:t> </a:t>
            </a:r>
            <a:r>
              <a:rPr sz="3200" dirty="0" err="1">
                <a:solidFill>
                  <a:srgbClr val="FFFFCC"/>
                </a:solidFill>
              </a:rPr>
              <a:t>Sobre</a:t>
            </a:r>
            <a:r>
              <a:rPr sz="3200" dirty="0">
                <a:solidFill>
                  <a:srgbClr val="FFFFCC"/>
                </a:solidFill>
              </a:rPr>
              <a:t> El </a:t>
            </a:r>
            <a:r>
              <a:rPr sz="3200" dirty="0" err="1">
                <a:solidFill>
                  <a:srgbClr val="FFFFCC"/>
                </a:solidFill>
              </a:rPr>
              <a:t>Sueño</a:t>
            </a:r>
            <a:r>
              <a:rPr sz="3200" dirty="0">
                <a:solidFill>
                  <a:srgbClr val="FFFFCC"/>
                </a:solidFill>
              </a:rPr>
              <a:t> De </a:t>
            </a:r>
            <a:r>
              <a:rPr sz="3200" dirty="0" err="1">
                <a:solidFill>
                  <a:srgbClr val="FFFFCC"/>
                </a:solidFill>
              </a:rPr>
              <a:t>Nabucodonosor</a:t>
            </a:r>
            <a:r>
              <a:rPr sz="3200" dirty="0">
                <a:solidFill>
                  <a:srgbClr val="FFFFCC"/>
                </a:solidFill>
              </a:rPr>
              <a:t>:</a:t>
            </a:r>
            <a:endParaRPr sz="3200" dirty="0">
              <a:solidFill>
                <a:srgbClr val="FFFFCC"/>
              </a:solidFill>
              <a:latin typeface="Calibri"/>
              <a:ea typeface="Calibri"/>
              <a:cs typeface="Calibri"/>
              <a:sym typeface="Calibri"/>
            </a:endParaRPr>
          </a:p>
          <a:p>
            <a:pPr algn="l">
              <a:spcBef>
                <a:spcPts val="1200"/>
              </a:spcBef>
              <a:defRPr sz="2000">
                <a:solidFill>
                  <a:srgbClr val="C00000"/>
                </a:solidFill>
                <a:latin typeface="Lucida Sans Unicode"/>
                <a:ea typeface="Lucida Sans Unicode"/>
                <a:cs typeface="Lucida Sans Unicode"/>
                <a:sym typeface="Lucida Sans Unicode"/>
              </a:defRPr>
            </a:pPr>
            <a:r>
              <a:rPr dirty="0"/>
              <a:t>The head clearly represents Babylon (“you are the head of gold,” 2:38b); all interpretations must begin here. / </a:t>
            </a:r>
            <a:r>
              <a:rPr dirty="0">
                <a:solidFill>
                  <a:schemeClr val="bg1"/>
                </a:solidFill>
              </a:rPr>
              <a:t>La cabeza </a:t>
            </a:r>
            <a:r>
              <a:rPr dirty="0" err="1">
                <a:solidFill>
                  <a:schemeClr val="bg1"/>
                </a:solidFill>
              </a:rPr>
              <a:t>representa</a:t>
            </a:r>
            <a:r>
              <a:rPr dirty="0">
                <a:solidFill>
                  <a:schemeClr val="bg1"/>
                </a:solidFill>
              </a:rPr>
              <a:t> </a:t>
            </a:r>
            <a:r>
              <a:rPr dirty="0" err="1">
                <a:solidFill>
                  <a:schemeClr val="bg1"/>
                </a:solidFill>
              </a:rPr>
              <a:t>claramente</a:t>
            </a:r>
            <a:r>
              <a:rPr dirty="0">
                <a:solidFill>
                  <a:schemeClr val="bg1"/>
                </a:solidFill>
              </a:rPr>
              <a:t> a </a:t>
            </a:r>
            <a:r>
              <a:rPr dirty="0" err="1">
                <a:solidFill>
                  <a:schemeClr val="bg1"/>
                </a:solidFill>
              </a:rPr>
              <a:t>Babilonia</a:t>
            </a:r>
            <a:r>
              <a:rPr dirty="0">
                <a:solidFill>
                  <a:schemeClr val="bg1"/>
                </a:solidFill>
              </a:rPr>
              <a:t> ("</a:t>
            </a:r>
            <a:r>
              <a:rPr dirty="0" err="1">
                <a:solidFill>
                  <a:schemeClr val="bg1"/>
                </a:solidFill>
              </a:rPr>
              <a:t>tú</a:t>
            </a:r>
            <a:r>
              <a:rPr dirty="0">
                <a:solidFill>
                  <a:schemeClr val="bg1"/>
                </a:solidFill>
              </a:rPr>
              <a:t> </a:t>
            </a:r>
            <a:r>
              <a:rPr dirty="0" err="1">
                <a:solidFill>
                  <a:schemeClr val="bg1"/>
                </a:solidFill>
              </a:rPr>
              <a:t>eres</a:t>
            </a:r>
            <a:r>
              <a:rPr dirty="0">
                <a:solidFill>
                  <a:schemeClr val="bg1"/>
                </a:solidFill>
              </a:rPr>
              <a:t> la cabeza de </a:t>
            </a:r>
            <a:r>
              <a:rPr dirty="0" err="1">
                <a:solidFill>
                  <a:schemeClr val="bg1"/>
                </a:solidFill>
              </a:rPr>
              <a:t>oro</a:t>
            </a:r>
            <a:r>
              <a:rPr dirty="0">
                <a:solidFill>
                  <a:schemeClr val="bg1"/>
                </a:solidFill>
              </a:rPr>
              <a:t>", 2:38b); </a:t>
            </a:r>
            <a:r>
              <a:rPr dirty="0" err="1">
                <a:solidFill>
                  <a:schemeClr val="bg1"/>
                </a:solidFill>
              </a:rPr>
              <a:t>todas</a:t>
            </a:r>
            <a:r>
              <a:rPr dirty="0">
                <a:solidFill>
                  <a:schemeClr val="bg1"/>
                </a:solidFill>
              </a:rPr>
              <a:t> las </a:t>
            </a:r>
            <a:r>
              <a:rPr dirty="0" err="1">
                <a:solidFill>
                  <a:schemeClr val="bg1"/>
                </a:solidFill>
              </a:rPr>
              <a:t>interpretaciones</a:t>
            </a:r>
            <a:r>
              <a:rPr dirty="0">
                <a:solidFill>
                  <a:schemeClr val="bg1"/>
                </a:solidFill>
              </a:rPr>
              <a:t> </a:t>
            </a:r>
            <a:r>
              <a:rPr dirty="0" err="1">
                <a:solidFill>
                  <a:schemeClr val="bg1"/>
                </a:solidFill>
              </a:rPr>
              <a:t>deben</a:t>
            </a:r>
            <a:r>
              <a:rPr dirty="0">
                <a:solidFill>
                  <a:schemeClr val="bg1"/>
                </a:solidFill>
              </a:rPr>
              <a:t> </a:t>
            </a:r>
            <a:r>
              <a:rPr dirty="0" err="1">
                <a:solidFill>
                  <a:schemeClr val="bg1"/>
                </a:solidFill>
              </a:rPr>
              <a:t>comenzar</a:t>
            </a:r>
            <a:r>
              <a:rPr dirty="0">
                <a:solidFill>
                  <a:schemeClr val="bg1"/>
                </a:solidFill>
              </a:rPr>
              <a:t> </a:t>
            </a:r>
            <a:r>
              <a:rPr dirty="0" err="1">
                <a:solidFill>
                  <a:schemeClr val="bg1"/>
                </a:solidFill>
              </a:rPr>
              <a:t>aquí</a:t>
            </a:r>
            <a:r>
              <a:rPr dirty="0">
                <a:solidFill>
                  <a:schemeClr val="bg1"/>
                </a:solidFill>
              </a:rPr>
              <a:t>.</a:t>
            </a:r>
            <a:endParaRPr sz="2800" dirty="0">
              <a:solidFill>
                <a:schemeClr val="bg1"/>
              </a:solidFill>
              <a:latin typeface="Calibri"/>
              <a:ea typeface="Calibri"/>
              <a:cs typeface="Calibri"/>
              <a:sym typeface="Calibri"/>
            </a:endParaRPr>
          </a:p>
          <a:p>
            <a:pPr algn="l">
              <a:spcBef>
                <a:spcPts val="1200"/>
              </a:spcBef>
              <a:defRPr sz="2000">
                <a:solidFill>
                  <a:srgbClr val="C00000"/>
                </a:solidFill>
                <a:latin typeface="Lucida Sans Unicode"/>
                <a:ea typeface="Lucida Sans Unicode"/>
                <a:cs typeface="Lucida Sans Unicode"/>
                <a:sym typeface="Lucida Sans Unicode"/>
              </a:defRPr>
            </a:pPr>
            <a:r>
              <a:rPr dirty="0"/>
              <a:t>“In the days of those kings, the God of heaven will set up a kingdom that will never be destroyed…” (2:44) / </a:t>
            </a:r>
            <a:r>
              <a:rPr dirty="0">
                <a:solidFill>
                  <a:schemeClr val="bg1"/>
                </a:solidFill>
              </a:rPr>
              <a:t>"En </a:t>
            </a:r>
            <a:r>
              <a:rPr dirty="0" err="1">
                <a:solidFill>
                  <a:schemeClr val="bg1"/>
                </a:solidFill>
              </a:rPr>
              <a:t>los</a:t>
            </a:r>
            <a:r>
              <a:rPr dirty="0">
                <a:solidFill>
                  <a:schemeClr val="bg1"/>
                </a:solidFill>
              </a:rPr>
              <a:t> días de </a:t>
            </a:r>
            <a:r>
              <a:rPr dirty="0" err="1">
                <a:solidFill>
                  <a:schemeClr val="bg1"/>
                </a:solidFill>
              </a:rPr>
              <a:t>esos</a:t>
            </a:r>
            <a:r>
              <a:rPr dirty="0">
                <a:solidFill>
                  <a:schemeClr val="bg1"/>
                </a:solidFill>
              </a:rPr>
              <a:t> </a:t>
            </a:r>
            <a:r>
              <a:rPr dirty="0" err="1">
                <a:solidFill>
                  <a:schemeClr val="bg1"/>
                </a:solidFill>
              </a:rPr>
              <a:t>reyes</a:t>
            </a:r>
            <a:r>
              <a:rPr dirty="0">
                <a:solidFill>
                  <a:schemeClr val="bg1"/>
                </a:solidFill>
              </a:rPr>
              <a:t>, </a:t>
            </a:r>
            <a:r>
              <a:rPr dirty="0" err="1">
                <a:solidFill>
                  <a:schemeClr val="bg1"/>
                </a:solidFill>
              </a:rPr>
              <a:t>el</a:t>
            </a:r>
            <a:r>
              <a:rPr dirty="0">
                <a:solidFill>
                  <a:schemeClr val="bg1"/>
                </a:solidFill>
              </a:rPr>
              <a:t> Dios del </a:t>
            </a:r>
            <a:r>
              <a:rPr dirty="0" err="1">
                <a:solidFill>
                  <a:schemeClr val="bg1"/>
                </a:solidFill>
              </a:rPr>
              <a:t>cielo</a:t>
            </a:r>
            <a:r>
              <a:rPr dirty="0">
                <a:solidFill>
                  <a:schemeClr val="bg1"/>
                </a:solidFill>
              </a:rPr>
              <a:t> </a:t>
            </a:r>
            <a:r>
              <a:rPr dirty="0" err="1">
                <a:solidFill>
                  <a:schemeClr val="bg1"/>
                </a:solidFill>
              </a:rPr>
              <a:t>establecerá</a:t>
            </a:r>
            <a:r>
              <a:rPr dirty="0">
                <a:solidFill>
                  <a:schemeClr val="bg1"/>
                </a:solidFill>
              </a:rPr>
              <a:t> un </a:t>
            </a:r>
            <a:r>
              <a:rPr dirty="0" err="1">
                <a:solidFill>
                  <a:schemeClr val="bg1"/>
                </a:solidFill>
              </a:rPr>
              <a:t>reino</a:t>
            </a:r>
            <a:r>
              <a:rPr dirty="0">
                <a:solidFill>
                  <a:schemeClr val="bg1"/>
                </a:solidFill>
              </a:rPr>
              <a:t> que </a:t>
            </a:r>
            <a:r>
              <a:rPr dirty="0" err="1">
                <a:solidFill>
                  <a:schemeClr val="bg1"/>
                </a:solidFill>
              </a:rPr>
              <a:t>nunca</a:t>
            </a:r>
            <a:r>
              <a:rPr dirty="0">
                <a:solidFill>
                  <a:schemeClr val="bg1"/>
                </a:solidFill>
              </a:rPr>
              <a:t> </a:t>
            </a:r>
            <a:r>
              <a:rPr dirty="0" err="1">
                <a:solidFill>
                  <a:schemeClr val="bg1"/>
                </a:solidFill>
              </a:rPr>
              <a:t>será</a:t>
            </a:r>
            <a:r>
              <a:rPr dirty="0">
                <a:solidFill>
                  <a:schemeClr val="bg1"/>
                </a:solidFill>
              </a:rPr>
              <a:t> </a:t>
            </a:r>
            <a:r>
              <a:rPr dirty="0" err="1">
                <a:solidFill>
                  <a:schemeClr val="bg1"/>
                </a:solidFill>
              </a:rPr>
              <a:t>destruido</a:t>
            </a:r>
            <a:r>
              <a:rPr dirty="0">
                <a:solidFill>
                  <a:schemeClr val="bg1"/>
                </a:solidFill>
              </a:rPr>
              <a:t>..." (2:44)</a:t>
            </a:r>
          </a:p>
        </p:txBody>
      </p:sp>
      <p:sp>
        <p:nvSpPr>
          <p:cNvPr id="3267" name="Text Box 11"/>
          <p:cNvSpPr txBox="1"/>
          <p:nvPr/>
        </p:nvSpPr>
        <p:spPr>
          <a:xfrm>
            <a:off x="1760219" y="721493"/>
            <a:ext cx="2346961"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a:spcBef>
                <a:spcPts val="1200"/>
              </a:spcBef>
              <a:defRPr sz="2000">
                <a:solidFill>
                  <a:srgbClr val="FFFFFF"/>
                </a:solidFill>
                <a:latin typeface="+mn-lt"/>
                <a:ea typeface="+mn-ea"/>
                <a:cs typeface="+mn-cs"/>
                <a:sym typeface="Arial"/>
              </a:defRPr>
            </a:lvl1pPr>
          </a:lstStyle>
          <a:p>
            <a:r>
              <a:rPr dirty="0">
                <a:solidFill>
                  <a:srgbClr val="C00000"/>
                </a:solidFill>
              </a:rPr>
              <a:t>HEAD OF GOLD / </a:t>
            </a:r>
            <a:r>
              <a:rPr dirty="0"/>
              <a:t>CABEZA DE ORO</a:t>
            </a:r>
          </a:p>
        </p:txBody>
      </p:sp>
      <p:sp>
        <p:nvSpPr>
          <p:cNvPr id="3268" name="Text Box 12"/>
          <p:cNvSpPr txBox="1"/>
          <p:nvPr/>
        </p:nvSpPr>
        <p:spPr>
          <a:xfrm>
            <a:off x="1255891" y="1526061"/>
            <a:ext cx="3392494" cy="10156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200"/>
              </a:spcBef>
              <a:defRPr sz="2000">
                <a:solidFill>
                  <a:srgbClr val="FFFFFF"/>
                </a:solidFill>
                <a:latin typeface="+mn-lt"/>
                <a:ea typeface="+mn-ea"/>
                <a:cs typeface="+mn-cs"/>
                <a:sym typeface="Arial"/>
              </a:defRPr>
            </a:lvl1pPr>
          </a:lstStyle>
          <a:p>
            <a:r>
              <a:rPr dirty="0">
                <a:solidFill>
                  <a:srgbClr val="C00000"/>
                </a:solidFill>
              </a:rPr>
              <a:t>CHEST AND ARMS OF SILVER </a:t>
            </a:r>
            <a:r>
              <a:rPr dirty="0"/>
              <a:t>/ PECHO Y BRAZOS DE PLATA</a:t>
            </a:r>
          </a:p>
        </p:txBody>
      </p:sp>
      <p:sp>
        <p:nvSpPr>
          <p:cNvPr id="3269" name="Text Box 13"/>
          <p:cNvSpPr txBox="1"/>
          <p:nvPr/>
        </p:nvSpPr>
        <p:spPr>
          <a:xfrm>
            <a:off x="1441609" y="2704380"/>
            <a:ext cx="3171034" cy="10156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200"/>
              </a:spcBef>
              <a:defRPr sz="2000">
                <a:solidFill>
                  <a:srgbClr val="FFFFFF"/>
                </a:solidFill>
                <a:latin typeface="+mn-lt"/>
                <a:ea typeface="+mn-ea"/>
                <a:cs typeface="+mn-cs"/>
                <a:sym typeface="Arial"/>
              </a:defRPr>
            </a:lvl1pPr>
          </a:lstStyle>
          <a:p>
            <a:r>
              <a:rPr dirty="0">
                <a:solidFill>
                  <a:srgbClr val="C00000"/>
                </a:solidFill>
              </a:rPr>
              <a:t>BELLY AND THIGHS OF BRONZE </a:t>
            </a:r>
            <a:r>
              <a:rPr dirty="0"/>
              <a:t>/ VIENTRE Y MUSLOS DE BRONCE</a:t>
            </a:r>
          </a:p>
        </p:txBody>
      </p:sp>
      <p:sp>
        <p:nvSpPr>
          <p:cNvPr id="3270" name="Text Box 14"/>
          <p:cNvSpPr txBox="1"/>
          <p:nvPr/>
        </p:nvSpPr>
        <p:spPr>
          <a:xfrm>
            <a:off x="1567338" y="4038600"/>
            <a:ext cx="2880362" cy="8043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120000"/>
              </a:lnSpc>
              <a:spcBef>
                <a:spcPts val="1200"/>
              </a:spcBef>
              <a:defRPr sz="2000">
                <a:solidFill>
                  <a:srgbClr val="FFFFFF"/>
                </a:solidFill>
                <a:latin typeface="+mn-lt"/>
                <a:ea typeface="+mn-ea"/>
                <a:cs typeface="+mn-cs"/>
                <a:sym typeface="Arial"/>
              </a:defRPr>
            </a:pPr>
            <a:r>
              <a:rPr dirty="0">
                <a:solidFill>
                  <a:srgbClr val="C00000"/>
                </a:solidFill>
              </a:rPr>
              <a:t>LEGS OF IRON </a:t>
            </a:r>
            <a:r>
              <a:rPr dirty="0"/>
              <a:t>/ PIERNAS DE HIERRO</a:t>
            </a:r>
            <a:endParaRPr sz="2800" dirty="0">
              <a:latin typeface="Calibri"/>
              <a:ea typeface="Calibri"/>
              <a:cs typeface="Calibri"/>
              <a:sym typeface="Calibri"/>
            </a:endParaRPr>
          </a:p>
        </p:txBody>
      </p:sp>
      <p:sp>
        <p:nvSpPr>
          <p:cNvPr id="3271" name="Text Box 15"/>
          <p:cNvSpPr txBox="1"/>
          <p:nvPr/>
        </p:nvSpPr>
        <p:spPr>
          <a:xfrm>
            <a:off x="1722120" y="5031250"/>
            <a:ext cx="2651761" cy="10156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200"/>
              </a:spcBef>
              <a:defRPr sz="2000">
                <a:solidFill>
                  <a:srgbClr val="FFFFFF"/>
                </a:solidFill>
                <a:latin typeface="+mn-lt"/>
                <a:ea typeface="+mn-ea"/>
                <a:cs typeface="+mn-cs"/>
                <a:sym typeface="Arial"/>
              </a:defRPr>
            </a:lvl1pPr>
          </a:lstStyle>
          <a:p>
            <a:r>
              <a:rPr dirty="0">
                <a:solidFill>
                  <a:srgbClr val="C00000"/>
                </a:solidFill>
              </a:rPr>
              <a:t>FEET OF IRON AND CLAY </a:t>
            </a:r>
            <a:r>
              <a:rPr dirty="0"/>
              <a:t>/ PIES DE HIERRO Y ARCILLA</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3263">
                                            <p:txEl>
                                              <p:pRg st="1" end="1"/>
                                            </p:txEl>
                                          </p:spTgt>
                                        </p:tgtEl>
                                        <p:attrNameLst>
                                          <p:attrName>style.visibility</p:attrName>
                                        </p:attrNameLst>
                                      </p:cBhvr>
                                      <p:to>
                                        <p:strVal val="visible"/>
                                      </p:to>
                                    </p:set>
                                    <p:anim calcmode="lin" valueType="num">
                                      <p:cBhvr>
                                        <p:cTn id="7" dur="500" fill="hold"/>
                                        <p:tgtEl>
                                          <p:spTgt spid="3263">
                                            <p:txEl>
                                              <p:pRg st="1" end="1"/>
                                            </p:txEl>
                                          </p:spTgt>
                                        </p:tgtEl>
                                        <p:attrNameLst>
                                          <p:attrName>ppt_x</p:attrName>
                                        </p:attrNameLst>
                                      </p:cBhvr>
                                      <p:tavLst>
                                        <p:tav tm="0">
                                          <p:val>
                                            <p:strVal val="#ppt_x"/>
                                          </p:val>
                                        </p:tav>
                                        <p:tav tm="100000">
                                          <p:val>
                                            <p:strVal val="#ppt_x"/>
                                          </p:val>
                                        </p:tav>
                                      </p:tavLst>
                                    </p:anim>
                                    <p:anim calcmode="lin" valueType="num">
                                      <p:cBhvr>
                                        <p:cTn id="8" dur="500" fill="hold"/>
                                        <p:tgtEl>
                                          <p:spTgt spid="3263">
                                            <p:txEl>
                                              <p:pRg st="1" end="1"/>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2" nodeType="afterEffect">
                                  <p:stCondLst>
                                    <p:cond delay="0"/>
                                  </p:stCondLst>
                                  <p:iterate>
                                    <p:tmAbs val="0"/>
                                  </p:iterate>
                                  <p:childTnLst>
                                    <p:set>
                                      <p:cBhvr>
                                        <p:cTn id="11" fill="hold"/>
                                        <p:tgtEl>
                                          <p:spTgt spid="3267"/>
                                        </p:tgtEl>
                                        <p:attrNameLst>
                                          <p:attrName>style.visibility</p:attrName>
                                        </p:attrNameLst>
                                      </p:cBhvr>
                                      <p:to>
                                        <p:strVal val="visible"/>
                                      </p:to>
                                    </p:set>
                                    <p:anim calcmode="lin" valueType="num">
                                      <p:cBhvr>
                                        <p:cTn id="12" dur="500" fill="hold"/>
                                        <p:tgtEl>
                                          <p:spTgt spid="3267"/>
                                        </p:tgtEl>
                                        <p:attrNameLst>
                                          <p:attrName>ppt_x</p:attrName>
                                        </p:attrNameLst>
                                      </p:cBhvr>
                                      <p:tavLst>
                                        <p:tav tm="0">
                                          <p:val>
                                            <p:strVal val="#ppt_x"/>
                                          </p:val>
                                        </p:tav>
                                        <p:tav tm="100000">
                                          <p:val>
                                            <p:strVal val="#ppt_x"/>
                                          </p:val>
                                        </p:tav>
                                      </p:tavLst>
                                    </p:anim>
                                    <p:anim calcmode="lin" valueType="num">
                                      <p:cBhvr>
                                        <p:cTn id="13" dur="500" fill="hold"/>
                                        <p:tgtEl>
                                          <p:spTgt spid="326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4" nodeType="clickEffect">
                                  <p:stCondLst>
                                    <p:cond delay="0"/>
                                  </p:stCondLst>
                                  <p:iterate>
                                    <p:tmAbs val="0"/>
                                  </p:iterate>
                                  <p:childTnLst>
                                    <p:set>
                                      <p:cBhvr>
                                        <p:cTn id="17" fill="hold"/>
                                        <p:tgtEl>
                                          <p:spTgt spid="3268"/>
                                        </p:tgtEl>
                                        <p:attrNameLst>
                                          <p:attrName>style.visibility</p:attrName>
                                        </p:attrNameLst>
                                      </p:cBhvr>
                                      <p:to>
                                        <p:strVal val="visible"/>
                                      </p:to>
                                    </p:set>
                                    <p:anim calcmode="lin" valueType="num">
                                      <p:cBhvr>
                                        <p:cTn id="18" dur="500" fill="hold"/>
                                        <p:tgtEl>
                                          <p:spTgt spid="3268"/>
                                        </p:tgtEl>
                                        <p:attrNameLst>
                                          <p:attrName>ppt_x</p:attrName>
                                        </p:attrNameLst>
                                      </p:cBhvr>
                                      <p:tavLst>
                                        <p:tav tm="0">
                                          <p:val>
                                            <p:strVal val="#ppt_x"/>
                                          </p:val>
                                        </p:tav>
                                        <p:tav tm="100000">
                                          <p:val>
                                            <p:strVal val="#ppt_x"/>
                                          </p:val>
                                        </p:tav>
                                      </p:tavLst>
                                    </p:anim>
                                    <p:anim calcmode="lin" valueType="num">
                                      <p:cBhvr>
                                        <p:cTn id="19" dur="500" fill="hold"/>
                                        <p:tgtEl>
                                          <p:spTgt spid="326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6" nodeType="clickEffect">
                                  <p:stCondLst>
                                    <p:cond delay="0"/>
                                  </p:stCondLst>
                                  <p:iterate>
                                    <p:tmAbs val="0"/>
                                  </p:iterate>
                                  <p:childTnLst>
                                    <p:set>
                                      <p:cBhvr>
                                        <p:cTn id="23" fill="hold"/>
                                        <p:tgtEl>
                                          <p:spTgt spid="3269"/>
                                        </p:tgtEl>
                                        <p:attrNameLst>
                                          <p:attrName>style.visibility</p:attrName>
                                        </p:attrNameLst>
                                      </p:cBhvr>
                                      <p:to>
                                        <p:strVal val="visible"/>
                                      </p:to>
                                    </p:set>
                                    <p:anim calcmode="lin" valueType="num">
                                      <p:cBhvr>
                                        <p:cTn id="24" dur="500" fill="hold"/>
                                        <p:tgtEl>
                                          <p:spTgt spid="3269"/>
                                        </p:tgtEl>
                                        <p:attrNameLst>
                                          <p:attrName>ppt_x</p:attrName>
                                        </p:attrNameLst>
                                      </p:cBhvr>
                                      <p:tavLst>
                                        <p:tav tm="0">
                                          <p:val>
                                            <p:strVal val="#ppt_x"/>
                                          </p:val>
                                        </p:tav>
                                        <p:tav tm="100000">
                                          <p:val>
                                            <p:strVal val="#ppt_x"/>
                                          </p:val>
                                        </p:tav>
                                      </p:tavLst>
                                    </p:anim>
                                    <p:anim calcmode="lin" valueType="num">
                                      <p:cBhvr>
                                        <p:cTn id="25" dur="500" fill="hold"/>
                                        <p:tgtEl>
                                          <p:spTgt spid="326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8" nodeType="clickEffect">
                                  <p:stCondLst>
                                    <p:cond delay="0"/>
                                  </p:stCondLst>
                                  <p:iterate>
                                    <p:tmAbs val="0"/>
                                  </p:iterate>
                                  <p:childTnLst>
                                    <p:set>
                                      <p:cBhvr>
                                        <p:cTn id="29" fill="hold"/>
                                        <p:tgtEl>
                                          <p:spTgt spid="3270"/>
                                        </p:tgtEl>
                                        <p:attrNameLst>
                                          <p:attrName>style.visibility</p:attrName>
                                        </p:attrNameLst>
                                      </p:cBhvr>
                                      <p:to>
                                        <p:strVal val="visible"/>
                                      </p:to>
                                    </p:set>
                                    <p:anim calcmode="lin" valueType="num">
                                      <p:cBhvr>
                                        <p:cTn id="30" dur="500" fill="hold"/>
                                        <p:tgtEl>
                                          <p:spTgt spid="3270"/>
                                        </p:tgtEl>
                                        <p:attrNameLst>
                                          <p:attrName>ppt_x</p:attrName>
                                        </p:attrNameLst>
                                      </p:cBhvr>
                                      <p:tavLst>
                                        <p:tav tm="0">
                                          <p:val>
                                            <p:strVal val="#ppt_x"/>
                                          </p:val>
                                        </p:tav>
                                        <p:tav tm="100000">
                                          <p:val>
                                            <p:strVal val="#ppt_x"/>
                                          </p:val>
                                        </p:tav>
                                      </p:tavLst>
                                    </p:anim>
                                    <p:anim calcmode="lin" valueType="num">
                                      <p:cBhvr>
                                        <p:cTn id="31" dur="500" fill="hold"/>
                                        <p:tgtEl>
                                          <p:spTgt spid="327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9" nodeType="clickEffect">
                                  <p:stCondLst>
                                    <p:cond delay="0"/>
                                  </p:stCondLst>
                                  <p:iterate>
                                    <p:tmAbs val="0"/>
                                  </p:iterate>
                                  <p:childTnLst>
                                    <p:set>
                                      <p:cBhvr>
                                        <p:cTn id="35" fill="hold"/>
                                        <p:tgtEl>
                                          <p:spTgt spid="3271"/>
                                        </p:tgtEl>
                                        <p:attrNameLst>
                                          <p:attrName>style.visibility</p:attrName>
                                        </p:attrNameLst>
                                      </p:cBhvr>
                                      <p:to>
                                        <p:strVal val="visible"/>
                                      </p:to>
                                    </p:set>
                                    <p:anim calcmode="lin" valueType="num">
                                      <p:cBhvr>
                                        <p:cTn id="36" dur="500" fill="hold"/>
                                        <p:tgtEl>
                                          <p:spTgt spid="3271"/>
                                        </p:tgtEl>
                                        <p:attrNameLst>
                                          <p:attrName>ppt_x</p:attrName>
                                        </p:attrNameLst>
                                      </p:cBhvr>
                                      <p:tavLst>
                                        <p:tav tm="0">
                                          <p:val>
                                            <p:strVal val="#ppt_x"/>
                                          </p:val>
                                        </p:tav>
                                        <p:tav tm="100000">
                                          <p:val>
                                            <p:strVal val="#ppt_x"/>
                                          </p:val>
                                        </p:tav>
                                      </p:tavLst>
                                    </p:anim>
                                    <p:anim calcmode="lin" valueType="num">
                                      <p:cBhvr>
                                        <p:cTn id="37" dur="500" fill="hold"/>
                                        <p:tgtEl>
                                          <p:spTgt spid="327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1" nodeType="clickEffect">
                                  <p:stCondLst>
                                    <p:cond delay="0"/>
                                  </p:stCondLst>
                                  <p:iterate>
                                    <p:tmAbs val="0"/>
                                  </p:iterate>
                                  <p:childTnLst>
                                    <p:set>
                                      <p:cBhvr>
                                        <p:cTn id="41" fill="hold"/>
                                        <p:tgtEl>
                                          <p:spTgt spid="3263">
                                            <p:txEl>
                                              <p:pRg st="2" end="2"/>
                                            </p:txEl>
                                          </p:spTgt>
                                        </p:tgtEl>
                                        <p:attrNameLst>
                                          <p:attrName>style.visibility</p:attrName>
                                        </p:attrNameLst>
                                      </p:cBhvr>
                                      <p:to>
                                        <p:strVal val="visible"/>
                                      </p:to>
                                    </p:set>
                                    <p:anim calcmode="lin" valueType="num">
                                      <p:cBhvr>
                                        <p:cTn id="42" dur="500" fill="hold"/>
                                        <p:tgtEl>
                                          <p:spTgt spid="3263">
                                            <p:txEl>
                                              <p:pRg st="2" end="2"/>
                                            </p:txEl>
                                          </p:spTgt>
                                        </p:tgtEl>
                                        <p:attrNameLst>
                                          <p:attrName>ppt_x</p:attrName>
                                        </p:attrNameLst>
                                      </p:cBhvr>
                                      <p:tavLst>
                                        <p:tav tm="0">
                                          <p:val>
                                            <p:strVal val="#ppt_x"/>
                                          </p:val>
                                        </p:tav>
                                        <p:tav tm="100000">
                                          <p:val>
                                            <p:strVal val="#ppt_x"/>
                                          </p:val>
                                        </p:tav>
                                      </p:tavLst>
                                    </p:anim>
                                    <p:anim calcmode="lin" valueType="num">
                                      <p:cBhvr>
                                        <p:cTn id="43" dur="500" fill="hold"/>
                                        <p:tgtEl>
                                          <p:spTgt spid="326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3" grpId="1" uiExpand="1" build="p" bldLvl="5" animBg="1" advAuto="0"/>
      <p:bldP spid="3267" grpId="2" uiExpand="1" animBg="1" advAuto="0"/>
      <p:bldP spid="3268" grpId="4" uiExpand="1" animBg="1" advAuto="0"/>
      <p:bldP spid="3269" grpId="6" uiExpand="1" animBg="1" advAuto="0"/>
      <p:bldP spid="3270" grpId="8" uiExpand="1" animBg="1" advAuto="0"/>
      <p:bldP spid="3271" grpId="9" uiExpand="1" animBg="1" advAuto="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3" name="Rectangle 2"/>
          <p:cNvSpPr txBox="1">
            <a:spLocks noGrp="1"/>
          </p:cNvSpPr>
          <p:nvPr>
            <p:ph type="title"/>
          </p:nvPr>
        </p:nvSpPr>
        <p:spPr>
          <a:xfrm>
            <a:off x="6578600" y="9525"/>
            <a:ext cx="4648200" cy="1143000"/>
          </a:xfrm>
          <a:prstGeom prst="rect">
            <a:avLst/>
          </a:prstGeom>
        </p:spPr>
        <p:txBody>
          <a:bodyPr/>
          <a:lstStyle/>
          <a:p>
            <a:pPr algn="ctr" defTabSz="832104">
              <a:defRPr sz="2912" b="1">
                <a:solidFill>
                  <a:srgbClr val="C00000"/>
                </a:solidFill>
                <a:latin typeface="Berlin Sans FB Demi"/>
                <a:ea typeface="Berlin Sans FB Demi"/>
                <a:cs typeface="Berlin Sans FB Demi"/>
                <a:sym typeface="Berlin Sans FB Demi"/>
              </a:defRPr>
            </a:pPr>
            <a:r>
              <a:rPr dirty="0"/>
              <a:t>Nabonidus Chronicle / </a:t>
            </a:r>
            <a:r>
              <a:rPr dirty="0" err="1">
                <a:solidFill>
                  <a:srgbClr val="FF3300"/>
                </a:solidFill>
                <a:effectLst>
                  <a:outerShdw blurRad="38100" dist="38100" dir="2700000" algn="tl">
                    <a:srgbClr val="000000">
                      <a:alpha val="43137"/>
                    </a:srgbClr>
                  </a:outerShdw>
                </a:effectLst>
              </a:rPr>
              <a:t>Crónica</a:t>
            </a:r>
            <a:r>
              <a:rPr dirty="0">
                <a:solidFill>
                  <a:srgbClr val="FF3300"/>
                </a:solidFill>
                <a:effectLst>
                  <a:outerShdw blurRad="38100" dist="38100" dir="2700000" algn="tl">
                    <a:srgbClr val="000000">
                      <a:alpha val="43137"/>
                    </a:srgbClr>
                  </a:outerShdw>
                </a:effectLst>
              </a:rPr>
              <a:t> de </a:t>
            </a:r>
            <a:r>
              <a:rPr dirty="0" err="1">
                <a:solidFill>
                  <a:srgbClr val="FF3300"/>
                </a:solidFill>
                <a:effectLst>
                  <a:outerShdw blurRad="38100" dist="38100" dir="2700000" algn="tl">
                    <a:srgbClr val="000000">
                      <a:alpha val="43137"/>
                    </a:srgbClr>
                  </a:outerShdw>
                </a:effectLst>
              </a:rPr>
              <a:t>Nabonido</a:t>
            </a:r>
            <a:br>
              <a:rPr dirty="0"/>
            </a:br>
            <a:r>
              <a:rPr sz="1638" b="0" dirty="0">
                <a:solidFill>
                  <a:srgbClr val="000000"/>
                </a:solidFill>
                <a:latin typeface="Arial Narrow"/>
                <a:ea typeface="Arial Narrow"/>
                <a:cs typeface="Arial Narrow"/>
                <a:sym typeface="Arial Narrow"/>
              </a:rPr>
              <a:t>(British Museum, London) </a:t>
            </a:r>
            <a:r>
              <a:rPr sz="1638" b="0" dirty="0">
                <a:solidFill>
                  <a:srgbClr val="FF3300"/>
                </a:solidFill>
                <a:latin typeface="Arial Narrow"/>
                <a:ea typeface="Arial Narrow"/>
                <a:cs typeface="Arial Narrow"/>
                <a:sym typeface="Arial Narrow"/>
              </a:rPr>
              <a:t>/ (Museo </a:t>
            </a:r>
            <a:r>
              <a:rPr sz="1638" b="0" dirty="0" err="1">
                <a:solidFill>
                  <a:srgbClr val="FF3300"/>
                </a:solidFill>
                <a:latin typeface="Arial Narrow"/>
                <a:ea typeface="Arial Narrow"/>
                <a:cs typeface="Arial Narrow"/>
                <a:sym typeface="Arial Narrow"/>
              </a:rPr>
              <a:t>Británico</a:t>
            </a:r>
            <a:r>
              <a:rPr sz="1638" b="0" dirty="0">
                <a:solidFill>
                  <a:srgbClr val="FF3300"/>
                </a:solidFill>
                <a:latin typeface="Arial Narrow"/>
                <a:ea typeface="Arial Narrow"/>
                <a:cs typeface="Arial Narrow"/>
                <a:sym typeface="Arial Narrow"/>
              </a:rPr>
              <a:t>, </a:t>
            </a:r>
            <a:r>
              <a:rPr sz="1638" b="0" dirty="0" err="1">
                <a:solidFill>
                  <a:srgbClr val="FF3300"/>
                </a:solidFill>
                <a:latin typeface="Arial Narrow"/>
                <a:ea typeface="Arial Narrow"/>
                <a:cs typeface="Arial Narrow"/>
                <a:sym typeface="Arial Narrow"/>
              </a:rPr>
              <a:t>Londres</a:t>
            </a:r>
            <a:r>
              <a:rPr sz="1638" b="0" dirty="0">
                <a:solidFill>
                  <a:srgbClr val="FF3300"/>
                </a:solidFill>
                <a:latin typeface="Arial Narrow"/>
                <a:ea typeface="Arial Narrow"/>
                <a:cs typeface="Arial Narrow"/>
                <a:sym typeface="Arial Narrow"/>
              </a:rPr>
              <a:t>)</a:t>
            </a:r>
          </a:p>
        </p:txBody>
      </p:sp>
      <p:pic>
        <p:nvPicPr>
          <p:cNvPr id="3274" name="Picture 4" descr="Picture 4"/>
          <p:cNvPicPr>
            <a:picLocks noChangeAspect="1"/>
          </p:cNvPicPr>
          <p:nvPr/>
        </p:nvPicPr>
        <p:blipFill>
          <a:blip r:embed="rId2"/>
          <a:stretch>
            <a:fillRect/>
          </a:stretch>
        </p:blipFill>
        <p:spPr>
          <a:xfrm>
            <a:off x="312738" y="304800"/>
            <a:ext cx="6086476" cy="6213475"/>
          </a:xfrm>
          <a:prstGeom prst="rect">
            <a:avLst/>
          </a:prstGeom>
          <a:ln w="12700">
            <a:miter lim="400000"/>
          </a:ln>
        </p:spPr>
      </p:pic>
      <p:sp>
        <p:nvSpPr>
          <p:cNvPr id="3275" name="Rectangle 3"/>
          <p:cNvSpPr txBox="1">
            <a:spLocks noGrp="1"/>
          </p:cNvSpPr>
          <p:nvPr>
            <p:ph type="body" sz="half" idx="1"/>
          </p:nvPr>
        </p:nvSpPr>
        <p:spPr>
          <a:xfrm>
            <a:off x="6578600" y="1085850"/>
            <a:ext cx="5300663" cy="4876800"/>
          </a:xfrm>
          <a:prstGeom prst="rect">
            <a:avLst/>
          </a:prstGeom>
        </p:spPr>
        <p:txBody>
          <a:bodyPr>
            <a:normAutofit lnSpcReduction="10000"/>
          </a:bodyPr>
          <a:lstStyle/>
          <a:p>
            <a:pPr marL="224027" indent="-224027" defTabSz="896111">
              <a:spcBef>
                <a:spcPts val="900"/>
              </a:spcBef>
              <a:buSzTx/>
              <a:buNone/>
              <a:defRPr sz="1960" i="1">
                <a:latin typeface="Arial Narrow"/>
                <a:ea typeface="Arial Narrow"/>
                <a:cs typeface="Arial Narrow"/>
                <a:sym typeface="Arial Narrow"/>
              </a:defRPr>
            </a:pPr>
            <a:r>
              <a:rPr dirty="0"/>
              <a:t>“The 14</a:t>
            </a:r>
            <a:r>
              <a:rPr baseline="29959" dirty="0"/>
              <a:t>th</a:t>
            </a:r>
            <a:r>
              <a:rPr dirty="0"/>
              <a:t> day, Sippar (city to the northwest of Babylon) was seized without battle. Nabonidus fled. The 16</a:t>
            </a:r>
            <a:r>
              <a:rPr baseline="29959" dirty="0"/>
              <a:t>th</a:t>
            </a:r>
            <a:r>
              <a:rPr dirty="0"/>
              <a:t> day…the army of Cyrus entered Babylon without battle. Afterwards Nabonidus was arrested in </a:t>
            </a:r>
            <a:br>
              <a:rPr dirty="0"/>
            </a:br>
            <a:r>
              <a:rPr dirty="0"/>
              <a:t>Babylon when he returned [there]. …in the month of </a:t>
            </a:r>
            <a:r>
              <a:rPr dirty="0" err="1"/>
              <a:t>Arahshamnu</a:t>
            </a:r>
            <a:r>
              <a:rPr dirty="0"/>
              <a:t>, the 3</a:t>
            </a:r>
            <a:r>
              <a:rPr baseline="29959" dirty="0"/>
              <a:t>rd</a:t>
            </a:r>
            <a:r>
              <a:rPr dirty="0"/>
              <a:t> day, Cyrus entered Babylon, green twigs were spread in front of him—the state of ‘Peace’ was imposed upon the city. Cyrus sent greetings to all Babylon.” / </a:t>
            </a:r>
          </a:p>
          <a:p>
            <a:pPr marL="224027" indent="-224027" defTabSz="896111">
              <a:spcBef>
                <a:spcPts val="900"/>
              </a:spcBef>
              <a:buSzTx/>
              <a:buNone/>
              <a:defRPr sz="1960" i="1">
                <a:latin typeface="Arial Narrow"/>
                <a:ea typeface="Arial Narrow"/>
                <a:cs typeface="Arial Narrow"/>
                <a:sym typeface="Arial Narrow"/>
              </a:defRPr>
            </a:pPr>
            <a:r>
              <a:rPr dirty="0">
                <a:solidFill>
                  <a:srgbClr val="FF3300"/>
                </a:solidFill>
                <a:effectLst>
                  <a:outerShdw blurRad="38100" dist="38100" dir="2700000" algn="tl">
                    <a:srgbClr val="000000">
                      <a:alpha val="43137"/>
                    </a:srgbClr>
                  </a:outerShdw>
                </a:effectLst>
              </a:rPr>
              <a:t>"El día 14, Sippar (ciudad al </a:t>
            </a:r>
            <a:r>
              <a:rPr dirty="0" err="1">
                <a:solidFill>
                  <a:srgbClr val="FF3300"/>
                </a:solidFill>
                <a:effectLst>
                  <a:outerShdw blurRad="38100" dist="38100" dir="2700000" algn="tl">
                    <a:srgbClr val="000000">
                      <a:alpha val="43137"/>
                    </a:srgbClr>
                  </a:outerShdw>
                </a:effectLst>
              </a:rPr>
              <a:t>noroeste</a:t>
            </a:r>
            <a:r>
              <a:rPr dirty="0">
                <a:solidFill>
                  <a:srgbClr val="FF3300"/>
                </a:solidFill>
                <a:effectLst>
                  <a:outerShdw blurRad="38100" dist="38100" dir="2700000" algn="tl">
                    <a:srgbClr val="000000">
                      <a:alpha val="43137"/>
                    </a:srgbClr>
                  </a:outerShdw>
                </a:effectLst>
              </a:rPr>
              <a:t> de </a:t>
            </a:r>
            <a:r>
              <a:rPr dirty="0" err="1">
                <a:solidFill>
                  <a:srgbClr val="FF3300"/>
                </a:solidFill>
                <a:effectLst>
                  <a:outerShdw blurRad="38100" dist="38100" dir="2700000" algn="tl">
                    <a:srgbClr val="000000">
                      <a:alpha val="43137"/>
                    </a:srgbClr>
                  </a:outerShdw>
                </a:effectLst>
              </a:rPr>
              <a:t>Babilonia</a:t>
            </a:r>
            <a:r>
              <a:rPr dirty="0">
                <a:solidFill>
                  <a:srgbClr val="FF3300"/>
                </a:solidFill>
                <a:effectLst>
                  <a:outerShdw blurRad="38100" dist="38100" dir="2700000" algn="tl">
                    <a:srgbClr val="000000">
                      <a:alpha val="43137"/>
                    </a:srgbClr>
                  </a:outerShdw>
                </a:effectLst>
              </a:rPr>
              <a:t>) </a:t>
            </a:r>
            <a:r>
              <a:rPr dirty="0" err="1">
                <a:solidFill>
                  <a:srgbClr val="FF3300"/>
                </a:solidFill>
                <a:effectLst>
                  <a:outerShdw blurRad="38100" dist="38100" dir="2700000" algn="tl">
                    <a:srgbClr val="000000">
                      <a:alpha val="43137"/>
                    </a:srgbClr>
                  </a:outerShdw>
                </a:effectLst>
              </a:rPr>
              <a:t>fue</a:t>
            </a:r>
            <a:r>
              <a:rPr dirty="0">
                <a:solidFill>
                  <a:srgbClr val="FF3300"/>
                </a:solidFill>
                <a:effectLst>
                  <a:outerShdw blurRad="38100" dist="38100" dir="2700000" algn="tl">
                    <a:srgbClr val="000000">
                      <a:alpha val="43137"/>
                    </a:srgbClr>
                  </a:outerShdw>
                </a:effectLst>
              </a:rPr>
              <a:t> </a:t>
            </a:r>
            <a:r>
              <a:rPr dirty="0" err="1">
                <a:solidFill>
                  <a:srgbClr val="FF3300"/>
                </a:solidFill>
                <a:effectLst>
                  <a:outerShdw blurRad="38100" dist="38100" dir="2700000" algn="tl">
                    <a:srgbClr val="000000">
                      <a:alpha val="43137"/>
                    </a:srgbClr>
                  </a:outerShdw>
                </a:effectLst>
              </a:rPr>
              <a:t>incautado</a:t>
            </a:r>
            <a:r>
              <a:rPr dirty="0">
                <a:solidFill>
                  <a:srgbClr val="FF3300"/>
                </a:solidFill>
                <a:effectLst>
                  <a:outerShdw blurRad="38100" dist="38100" dir="2700000" algn="tl">
                    <a:srgbClr val="000000">
                      <a:alpha val="43137"/>
                    </a:srgbClr>
                  </a:outerShdw>
                </a:effectLst>
              </a:rPr>
              <a:t> sin </a:t>
            </a:r>
            <a:r>
              <a:rPr dirty="0" err="1">
                <a:solidFill>
                  <a:srgbClr val="FF3300"/>
                </a:solidFill>
                <a:effectLst>
                  <a:outerShdw blurRad="38100" dist="38100" dir="2700000" algn="tl">
                    <a:srgbClr val="000000">
                      <a:alpha val="43137"/>
                    </a:srgbClr>
                  </a:outerShdw>
                </a:effectLst>
              </a:rPr>
              <a:t>batalla</a:t>
            </a:r>
            <a:r>
              <a:rPr dirty="0">
                <a:solidFill>
                  <a:srgbClr val="FF3300"/>
                </a:solidFill>
                <a:effectLst>
                  <a:outerShdw blurRad="38100" dist="38100" dir="2700000" algn="tl">
                    <a:srgbClr val="000000">
                      <a:alpha val="43137"/>
                    </a:srgbClr>
                  </a:outerShdw>
                </a:effectLst>
              </a:rPr>
              <a:t>. </a:t>
            </a:r>
            <a:r>
              <a:rPr dirty="0" err="1">
                <a:solidFill>
                  <a:srgbClr val="FF3300"/>
                </a:solidFill>
                <a:effectLst>
                  <a:outerShdw blurRad="38100" dist="38100" dir="2700000" algn="tl">
                    <a:srgbClr val="000000">
                      <a:alpha val="43137"/>
                    </a:srgbClr>
                  </a:outerShdw>
                </a:effectLst>
              </a:rPr>
              <a:t>Nabonido</a:t>
            </a:r>
            <a:r>
              <a:rPr dirty="0">
                <a:solidFill>
                  <a:srgbClr val="FF3300"/>
                </a:solidFill>
                <a:effectLst>
                  <a:outerShdw blurRad="38100" dist="38100" dir="2700000" algn="tl">
                    <a:srgbClr val="000000">
                      <a:alpha val="43137"/>
                    </a:srgbClr>
                  </a:outerShdw>
                </a:effectLst>
              </a:rPr>
              <a:t> </a:t>
            </a:r>
            <a:r>
              <a:rPr dirty="0" err="1">
                <a:solidFill>
                  <a:srgbClr val="FF3300"/>
                </a:solidFill>
                <a:effectLst>
                  <a:outerShdw blurRad="38100" dist="38100" dir="2700000" algn="tl">
                    <a:srgbClr val="000000">
                      <a:alpha val="43137"/>
                    </a:srgbClr>
                  </a:outerShdw>
                </a:effectLst>
              </a:rPr>
              <a:t>huyó</a:t>
            </a:r>
            <a:r>
              <a:rPr dirty="0">
                <a:solidFill>
                  <a:srgbClr val="FF3300"/>
                </a:solidFill>
                <a:effectLst>
                  <a:outerShdw blurRad="38100" dist="38100" dir="2700000" algn="tl">
                    <a:srgbClr val="000000">
                      <a:alpha val="43137"/>
                    </a:srgbClr>
                  </a:outerShdw>
                </a:effectLst>
              </a:rPr>
              <a:t>. El día 16... </a:t>
            </a:r>
            <a:r>
              <a:rPr dirty="0" err="1">
                <a:solidFill>
                  <a:srgbClr val="FF3300"/>
                </a:solidFill>
                <a:effectLst>
                  <a:outerShdw blurRad="38100" dist="38100" dir="2700000" algn="tl">
                    <a:srgbClr val="000000">
                      <a:alpha val="43137"/>
                    </a:srgbClr>
                  </a:outerShdw>
                </a:effectLst>
              </a:rPr>
              <a:t>el</a:t>
            </a:r>
            <a:r>
              <a:rPr dirty="0">
                <a:solidFill>
                  <a:srgbClr val="FF3300"/>
                </a:solidFill>
                <a:effectLst>
                  <a:outerShdw blurRad="38100" dist="38100" dir="2700000" algn="tl">
                    <a:srgbClr val="000000">
                      <a:alpha val="43137"/>
                    </a:srgbClr>
                  </a:outerShdw>
                </a:effectLst>
              </a:rPr>
              <a:t> </a:t>
            </a:r>
            <a:r>
              <a:rPr dirty="0" err="1">
                <a:solidFill>
                  <a:srgbClr val="FF3300"/>
                </a:solidFill>
                <a:effectLst>
                  <a:outerShdw blurRad="38100" dist="38100" dir="2700000" algn="tl">
                    <a:srgbClr val="000000">
                      <a:alpha val="43137"/>
                    </a:srgbClr>
                  </a:outerShdw>
                </a:effectLst>
              </a:rPr>
              <a:t>ejército</a:t>
            </a:r>
            <a:r>
              <a:rPr dirty="0">
                <a:solidFill>
                  <a:srgbClr val="FF3300"/>
                </a:solidFill>
                <a:effectLst>
                  <a:outerShdw blurRad="38100" dist="38100" dir="2700000" algn="tl">
                    <a:srgbClr val="000000">
                      <a:alpha val="43137"/>
                    </a:srgbClr>
                  </a:outerShdw>
                </a:effectLst>
              </a:rPr>
              <a:t> de Ciro </a:t>
            </a:r>
            <a:r>
              <a:rPr dirty="0" err="1">
                <a:solidFill>
                  <a:srgbClr val="FF3300"/>
                </a:solidFill>
                <a:effectLst>
                  <a:outerShdw blurRad="38100" dist="38100" dir="2700000" algn="tl">
                    <a:srgbClr val="000000">
                      <a:alpha val="43137"/>
                    </a:srgbClr>
                  </a:outerShdw>
                </a:effectLst>
              </a:rPr>
              <a:t>entró</a:t>
            </a:r>
            <a:r>
              <a:rPr dirty="0">
                <a:solidFill>
                  <a:srgbClr val="FF3300"/>
                </a:solidFill>
                <a:effectLst>
                  <a:outerShdw blurRad="38100" dist="38100" dir="2700000" algn="tl">
                    <a:srgbClr val="000000">
                      <a:alpha val="43137"/>
                    </a:srgbClr>
                  </a:outerShdw>
                </a:effectLst>
              </a:rPr>
              <a:t> </a:t>
            </a:r>
            <a:r>
              <a:rPr dirty="0" err="1">
                <a:solidFill>
                  <a:srgbClr val="FF3300"/>
                </a:solidFill>
                <a:effectLst>
                  <a:outerShdw blurRad="38100" dist="38100" dir="2700000" algn="tl">
                    <a:srgbClr val="000000">
                      <a:alpha val="43137"/>
                    </a:srgbClr>
                  </a:outerShdw>
                </a:effectLst>
              </a:rPr>
              <a:t>en</a:t>
            </a:r>
            <a:r>
              <a:rPr dirty="0">
                <a:solidFill>
                  <a:srgbClr val="FF3300"/>
                </a:solidFill>
                <a:effectLst>
                  <a:outerShdw blurRad="38100" dist="38100" dir="2700000" algn="tl">
                    <a:srgbClr val="000000">
                      <a:alpha val="43137"/>
                    </a:srgbClr>
                  </a:outerShdw>
                </a:effectLst>
              </a:rPr>
              <a:t> </a:t>
            </a:r>
            <a:r>
              <a:rPr dirty="0" err="1">
                <a:solidFill>
                  <a:srgbClr val="FF3300"/>
                </a:solidFill>
                <a:effectLst>
                  <a:outerShdw blurRad="38100" dist="38100" dir="2700000" algn="tl">
                    <a:srgbClr val="000000">
                      <a:alpha val="43137"/>
                    </a:srgbClr>
                  </a:outerShdw>
                </a:effectLst>
              </a:rPr>
              <a:t>Babilonia</a:t>
            </a:r>
            <a:r>
              <a:rPr dirty="0">
                <a:solidFill>
                  <a:srgbClr val="FF3300"/>
                </a:solidFill>
                <a:effectLst>
                  <a:outerShdw blurRad="38100" dist="38100" dir="2700000" algn="tl">
                    <a:srgbClr val="000000">
                      <a:alpha val="43137"/>
                    </a:srgbClr>
                  </a:outerShdw>
                </a:effectLst>
              </a:rPr>
              <a:t> sin </a:t>
            </a:r>
            <a:r>
              <a:rPr dirty="0" err="1">
                <a:solidFill>
                  <a:srgbClr val="FF3300"/>
                </a:solidFill>
                <a:effectLst>
                  <a:outerShdw blurRad="38100" dist="38100" dir="2700000" algn="tl">
                    <a:srgbClr val="000000">
                      <a:alpha val="43137"/>
                    </a:srgbClr>
                  </a:outerShdw>
                </a:effectLst>
              </a:rPr>
              <a:t>batalla</a:t>
            </a:r>
            <a:r>
              <a:rPr dirty="0">
                <a:solidFill>
                  <a:srgbClr val="FF3300"/>
                </a:solidFill>
                <a:effectLst>
                  <a:outerShdw blurRad="38100" dist="38100" dir="2700000" algn="tl">
                    <a:srgbClr val="000000">
                      <a:alpha val="43137"/>
                    </a:srgbClr>
                  </a:outerShdw>
                </a:effectLst>
              </a:rPr>
              <a:t>. </a:t>
            </a:r>
            <a:r>
              <a:rPr dirty="0" err="1">
                <a:solidFill>
                  <a:srgbClr val="FF3300"/>
                </a:solidFill>
                <a:effectLst>
                  <a:outerShdw blurRad="38100" dist="38100" dir="2700000" algn="tl">
                    <a:srgbClr val="000000">
                      <a:alpha val="43137"/>
                    </a:srgbClr>
                  </a:outerShdw>
                </a:effectLst>
              </a:rPr>
              <a:t>Después</a:t>
            </a:r>
            <a:r>
              <a:rPr dirty="0">
                <a:solidFill>
                  <a:srgbClr val="FF3300"/>
                </a:solidFill>
                <a:effectLst>
                  <a:outerShdw blurRad="38100" dist="38100" dir="2700000" algn="tl">
                    <a:srgbClr val="000000">
                      <a:alpha val="43137"/>
                    </a:srgbClr>
                  </a:outerShdw>
                </a:effectLst>
              </a:rPr>
              <a:t>, </a:t>
            </a:r>
            <a:r>
              <a:rPr dirty="0" err="1">
                <a:solidFill>
                  <a:srgbClr val="FF3300"/>
                </a:solidFill>
                <a:effectLst>
                  <a:outerShdw blurRad="38100" dist="38100" dir="2700000" algn="tl">
                    <a:srgbClr val="000000">
                      <a:alpha val="43137"/>
                    </a:srgbClr>
                  </a:outerShdw>
                </a:effectLst>
              </a:rPr>
              <a:t>Nabonido</a:t>
            </a:r>
            <a:r>
              <a:rPr dirty="0">
                <a:solidFill>
                  <a:srgbClr val="FF3300"/>
                </a:solidFill>
                <a:effectLst>
                  <a:outerShdw blurRad="38100" dist="38100" dir="2700000" algn="tl">
                    <a:srgbClr val="000000">
                      <a:alpha val="43137"/>
                    </a:srgbClr>
                  </a:outerShdw>
                </a:effectLst>
              </a:rPr>
              <a:t> </a:t>
            </a:r>
            <a:r>
              <a:rPr dirty="0" err="1">
                <a:solidFill>
                  <a:srgbClr val="FF3300"/>
                </a:solidFill>
                <a:effectLst>
                  <a:outerShdw blurRad="38100" dist="38100" dir="2700000" algn="tl">
                    <a:srgbClr val="000000">
                      <a:alpha val="43137"/>
                    </a:srgbClr>
                  </a:outerShdw>
                </a:effectLst>
              </a:rPr>
              <a:t>fue</a:t>
            </a:r>
            <a:r>
              <a:rPr dirty="0">
                <a:solidFill>
                  <a:srgbClr val="FF3300"/>
                </a:solidFill>
                <a:effectLst>
                  <a:outerShdw blurRad="38100" dist="38100" dir="2700000" algn="tl">
                    <a:srgbClr val="000000">
                      <a:alpha val="43137"/>
                    </a:srgbClr>
                  </a:outerShdw>
                </a:effectLst>
              </a:rPr>
              <a:t> </a:t>
            </a:r>
            <a:r>
              <a:rPr dirty="0" err="1">
                <a:solidFill>
                  <a:srgbClr val="FF3300"/>
                </a:solidFill>
                <a:effectLst>
                  <a:outerShdw blurRad="38100" dist="38100" dir="2700000" algn="tl">
                    <a:srgbClr val="000000">
                      <a:alpha val="43137"/>
                    </a:srgbClr>
                  </a:outerShdw>
                </a:effectLst>
              </a:rPr>
              <a:t>arrestado</a:t>
            </a:r>
            <a:r>
              <a:rPr dirty="0">
                <a:solidFill>
                  <a:srgbClr val="FF3300"/>
                </a:solidFill>
                <a:effectLst>
                  <a:outerShdw blurRad="38100" dist="38100" dir="2700000" algn="tl">
                    <a:srgbClr val="000000">
                      <a:alpha val="43137"/>
                    </a:srgbClr>
                  </a:outerShdw>
                </a:effectLst>
              </a:rPr>
              <a:t> </a:t>
            </a:r>
            <a:r>
              <a:rPr dirty="0" err="1">
                <a:solidFill>
                  <a:srgbClr val="FF3300"/>
                </a:solidFill>
                <a:effectLst>
                  <a:outerShdw blurRad="38100" dist="38100" dir="2700000" algn="tl">
                    <a:srgbClr val="000000">
                      <a:alpha val="43137"/>
                    </a:srgbClr>
                  </a:outerShdw>
                </a:effectLst>
              </a:rPr>
              <a:t>en</a:t>
            </a:r>
            <a:r>
              <a:rPr dirty="0">
                <a:solidFill>
                  <a:srgbClr val="FF3300"/>
                </a:solidFill>
                <a:effectLst>
                  <a:outerShdw blurRad="38100" dist="38100" dir="2700000" algn="tl">
                    <a:srgbClr val="000000">
                      <a:alpha val="43137"/>
                    </a:srgbClr>
                  </a:outerShdw>
                </a:effectLst>
              </a:rPr>
              <a:t> </a:t>
            </a:r>
            <a:r>
              <a:rPr dirty="0" err="1">
                <a:solidFill>
                  <a:srgbClr val="FF3300"/>
                </a:solidFill>
                <a:effectLst>
                  <a:outerShdw blurRad="38100" dist="38100" dir="2700000" algn="tl">
                    <a:srgbClr val="000000">
                      <a:alpha val="43137"/>
                    </a:srgbClr>
                  </a:outerShdw>
                </a:effectLst>
              </a:rPr>
              <a:t>Babilonia</a:t>
            </a:r>
            <a:r>
              <a:rPr dirty="0">
                <a:solidFill>
                  <a:srgbClr val="FF3300"/>
                </a:solidFill>
                <a:effectLst>
                  <a:outerShdw blurRad="38100" dist="38100" dir="2700000" algn="tl">
                    <a:srgbClr val="000000">
                      <a:alpha val="43137"/>
                    </a:srgbClr>
                  </a:outerShdw>
                </a:effectLst>
              </a:rPr>
              <a:t> </a:t>
            </a:r>
            <a:r>
              <a:rPr dirty="0" err="1">
                <a:solidFill>
                  <a:srgbClr val="FF3300"/>
                </a:solidFill>
                <a:effectLst>
                  <a:outerShdw blurRad="38100" dist="38100" dir="2700000" algn="tl">
                    <a:srgbClr val="000000">
                      <a:alpha val="43137"/>
                    </a:srgbClr>
                  </a:outerShdw>
                </a:effectLst>
              </a:rPr>
              <a:t>cuando</a:t>
            </a:r>
            <a:r>
              <a:rPr dirty="0">
                <a:solidFill>
                  <a:srgbClr val="FF3300"/>
                </a:solidFill>
                <a:effectLst>
                  <a:outerShdw blurRad="38100" dist="38100" dir="2700000" algn="tl">
                    <a:srgbClr val="000000">
                      <a:alpha val="43137"/>
                    </a:srgbClr>
                  </a:outerShdw>
                </a:effectLst>
              </a:rPr>
              <a:t> </a:t>
            </a:r>
            <a:r>
              <a:rPr dirty="0" err="1">
                <a:solidFill>
                  <a:srgbClr val="FF3300"/>
                </a:solidFill>
                <a:effectLst>
                  <a:outerShdw blurRad="38100" dist="38100" dir="2700000" algn="tl">
                    <a:srgbClr val="000000">
                      <a:alpha val="43137"/>
                    </a:srgbClr>
                  </a:outerShdw>
                </a:effectLst>
              </a:rPr>
              <a:t>regresó</a:t>
            </a:r>
            <a:r>
              <a:rPr dirty="0">
                <a:solidFill>
                  <a:srgbClr val="FF3300"/>
                </a:solidFill>
                <a:effectLst>
                  <a:outerShdw blurRad="38100" dist="38100" dir="2700000" algn="tl">
                    <a:srgbClr val="000000">
                      <a:alpha val="43137"/>
                    </a:srgbClr>
                  </a:outerShdw>
                </a:effectLst>
              </a:rPr>
              <a:t> [</a:t>
            </a:r>
            <a:r>
              <a:rPr dirty="0" err="1">
                <a:solidFill>
                  <a:srgbClr val="FF3300"/>
                </a:solidFill>
                <a:effectLst>
                  <a:outerShdw blurRad="38100" dist="38100" dir="2700000" algn="tl">
                    <a:srgbClr val="000000">
                      <a:alpha val="43137"/>
                    </a:srgbClr>
                  </a:outerShdw>
                </a:effectLst>
              </a:rPr>
              <a:t>allí</a:t>
            </a:r>
            <a:r>
              <a:rPr dirty="0">
                <a:solidFill>
                  <a:srgbClr val="FF3300"/>
                </a:solidFill>
                <a:effectLst>
                  <a:outerShdw blurRad="38100" dist="38100" dir="2700000" algn="tl">
                    <a:srgbClr val="000000">
                      <a:alpha val="43137"/>
                    </a:srgbClr>
                  </a:outerShdw>
                </a:effectLst>
              </a:rPr>
              <a:t>]. ...</a:t>
            </a:r>
            <a:r>
              <a:rPr dirty="0" err="1">
                <a:solidFill>
                  <a:srgbClr val="FF3300"/>
                </a:solidFill>
                <a:effectLst>
                  <a:outerShdw blurRad="38100" dist="38100" dir="2700000" algn="tl">
                    <a:srgbClr val="000000">
                      <a:alpha val="43137"/>
                    </a:srgbClr>
                  </a:outerShdw>
                </a:effectLst>
              </a:rPr>
              <a:t>en</a:t>
            </a:r>
            <a:r>
              <a:rPr dirty="0">
                <a:solidFill>
                  <a:srgbClr val="FF3300"/>
                </a:solidFill>
                <a:effectLst>
                  <a:outerShdw blurRad="38100" dist="38100" dir="2700000" algn="tl">
                    <a:srgbClr val="000000">
                      <a:alpha val="43137"/>
                    </a:srgbClr>
                  </a:outerShdw>
                </a:effectLst>
              </a:rPr>
              <a:t> </a:t>
            </a:r>
            <a:r>
              <a:rPr dirty="0" err="1">
                <a:solidFill>
                  <a:srgbClr val="FF3300"/>
                </a:solidFill>
                <a:effectLst>
                  <a:outerShdw blurRad="38100" dist="38100" dir="2700000" algn="tl">
                    <a:srgbClr val="000000">
                      <a:alpha val="43137"/>
                    </a:srgbClr>
                  </a:outerShdw>
                </a:effectLst>
              </a:rPr>
              <a:t>el</a:t>
            </a:r>
            <a:r>
              <a:rPr dirty="0">
                <a:solidFill>
                  <a:srgbClr val="FF3300"/>
                </a:solidFill>
                <a:effectLst>
                  <a:outerShdw blurRad="38100" dist="38100" dir="2700000" algn="tl">
                    <a:srgbClr val="000000">
                      <a:alpha val="43137"/>
                    </a:srgbClr>
                  </a:outerShdw>
                </a:effectLst>
              </a:rPr>
              <a:t> </a:t>
            </a:r>
            <a:r>
              <a:rPr dirty="0" err="1">
                <a:solidFill>
                  <a:srgbClr val="FF3300"/>
                </a:solidFill>
                <a:effectLst>
                  <a:outerShdw blurRad="38100" dist="38100" dir="2700000" algn="tl">
                    <a:srgbClr val="000000">
                      <a:alpha val="43137"/>
                    </a:srgbClr>
                  </a:outerShdw>
                </a:effectLst>
              </a:rPr>
              <a:t>mes</a:t>
            </a:r>
            <a:r>
              <a:rPr dirty="0">
                <a:solidFill>
                  <a:srgbClr val="FF3300"/>
                </a:solidFill>
                <a:effectLst>
                  <a:outerShdw blurRad="38100" dist="38100" dir="2700000" algn="tl">
                    <a:srgbClr val="000000">
                      <a:alpha val="43137"/>
                    </a:srgbClr>
                  </a:outerShdw>
                </a:effectLst>
              </a:rPr>
              <a:t> de </a:t>
            </a:r>
            <a:r>
              <a:rPr dirty="0" err="1">
                <a:solidFill>
                  <a:srgbClr val="FF3300"/>
                </a:solidFill>
                <a:effectLst>
                  <a:outerShdw blurRad="38100" dist="38100" dir="2700000" algn="tl">
                    <a:srgbClr val="000000">
                      <a:alpha val="43137"/>
                    </a:srgbClr>
                  </a:outerShdw>
                </a:effectLst>
              </a:rPr>
              <a:t>Arahshamnu</a:t>
            </a:r>
            <a:r>
              <a:rPr dirty="0">
                <a:solidFill>
                  <a:srgbClr val="FF3300"/>
                </a:solidFill>
                <a:effectLst>
                  <a:outerShdw blurRad="38100" dist="38100" dir="2700000" algn="tl">
                    <a:srgbClr val="000000">
                      <a:alpha val="43137"/>
                    </a:srgbClr>
                  </a:outerShdw>
                </a:effectLst>
              </a:rPr>
              <a:t>, </a:t>
            </a:r>
            <a:r>
              <a:rPr dirty="0" err="1">
                <a:solidFill>
                  <a:srgbClr val="FF3300"/>
                </a:solidFill>
                <a:effectLst>
                  <a:outerShdw blurRad="38100" dist="38100" dir="2700000" algn="tl">
                    <a:srgbClr val="000000">
                      <a:alpha val="43137"/>
                    </a:srgbClr>
                  </a:outerShdw>
                </a:effectLst>
              </a:rPr>
              <a:t>el</a:t>
            </a:r>
            <a:r>
              <a:rPr dirty="0">
                <a:solidFill>
                  <a:srgbClr val="FF3300"/>
                </a:solidFill>
                <a:effectLst>
                  <a:outerShdw blurRad="38100" dist="38100" dir="2700000" algn="tl">
                    <a:srgbClr val="000000">
                      <a:alpha val="43137"/>
                    </a:srgbClr>
                  </a:outerShdw>
                </a:effectLst>
              </a:rPr>
              <a:t> </a:t>
            </a:r>
            <a:r>
              <a:rPr dirty="0" err="1">
                <a:solidFill>
                  <a:srgbClr val="FF3300"/>
                </a:solidFill>
                <a:effectLst>
                  <a:outerShdw blurRad="38100" dist="38100" dir="2700000" algn="tl">
                    <a:srgbClr val="000000">
                      <a:alpha val="43137"/>
                    </a:srgbClr>
                  </a:outerShdw>
                </a:effectLst>
              </a:rPr>
              <a:t>tercer</a:t>
            </a:r>
            <a:r>
              <a:rPr dirty="0">
                <a:solidFill>
                  <a:srgbClr val="FF3300"/>
                </a:solidFill>
                <a:effectLst>
                  <a:outerShdw blurRad="38100" dist="38100" dir="2700000" algn="tl">
                    <a:srgbClr val="000000">
                      <a:alpha val="43137"/>
                    </a:srgbClr>
                  </a:outerShdw>
                </a:effectLst>
              </a:rPr>
              <a:t> día, Ciro </a:t>
            </a:r>
            <a:r>
              <a:rPr dirty="0" err="1">
                <a:solidFill>
                  <a:srgbClr val="FF3300"/>
                </a:solidFill>
                <a:effectLst>
                  <a:outerShdw blurRad="38100" dist="38100" dir="2700000" algn="tl">
                    <a:srgbClr val="000000">
                      <a:alpha val="43137"/>
                    </a:srgbClr>
                  </a:outerShdw>
                </a:effectLst>
              </a:rPr>
              <a:t>entró</a:t>
            </a:r>
            <a:r>
              <a:rPr dirty="0">
                <a:solidFill>
                  <a:srgbClr val="FF3300"/>
                </a:solidFill>
                <a:effectLst>
                  <a:outerShdw blurRad="38100" dist="38100" dir="2700000" algn="tl">
                    <a:srgbClr val="000000">
                      <a:alpha val="43137"/>
                    </a:srgbClr>
                  </a:outerShdw>
                </a:effectLst>
              </a:rPr>
              <a:t> </a:t>
            </a:r>
            <a:r>
              <a:rPr dirty="0" err="1">
                <a:solidFill>
                  <a:srgbClr val="FF3300"/>
                </a:solidFill>
                <a:effectLst>
                  <a:outerShdw blurRad="38100" dist="38100" dir="2700000" algn="tl">
                    <a:srgbClr val="000000">
                      <a:alpha val="43137"/>
                    </a:srgbClr>
                  </a:outerShdw>
                </a:effectLst>
              </a:rPr>
              <a:t>en</a:t>
            </a:r>
            <a:r>
              <a:rPr dirty="0">
                <a:solidFill>
                  <a:srgbClr val="FF3300"/>
                </a:solidFill>
                <a:effectLst>
                  <a:outerShdw blurRad="38100" dist="38100" dir="2700000" algn="tl">
                    <a:srgbClr val="000000">
                      <a:alpha val="43137"/>
                    </a:srgbClr>
                  </a:outerShdw>
                </a:effectLst>
              </a:rPr>
              <a:t> </a:t>
            </a:r>
            <a:r>
              <a:rPr dirty="0" err="1">
                <a:solidFill>
                  <a:srgbClr val="FF3300"/>
                </a:solidFill>
                <a:effectLst>
                  <a:outerShdw blurRad="38100" dist="38100" dir="2700000" algn="tl">
                    <a:srgbClr val="000000">
                      <a:alpha val="43137"/>
                    </a:srgbClr>
                  </a:outerShdw>
                </a:effectLst>
              </a:rPr>
              <a:t>Babilonia</a:t>
            </a:r>
            <a:r>
              <a:rPr dirty="0">
                <a:solidFill>
                  <a:srgbClr val="FF3300"/>
                </a:solidFill>
                <a:effectLst>
                  <a:outerShdw blurRad="38100" dist="38100" dir="2700000" algn="tl">
                    <a:srgbClr val="000000">
                      <a:alpha val="43137"/>
                    </a:srgbClr>
                  </a:outerShdw>
                </a:effectLst>
              </a:rPr>
              <a:t>, se </a:t>
            </a:r>
            <a:r>
              <a:rPr dirty="0" err="1">
                <a:solidFill>
                  <a:srgbClr val="FF3300"/>
                </a:solidFill>
                <a:effectLst>
                  <a:outerShdw blurRad="38100" dist="38100" dir="2700000" algn="tl">
                    <a:srgbClr val="000000">
                      <a:alpha val="43137"/>
                    </a:srgbClr>
                  </a:outerShdw>
                </a:effectLst>
              </a:rPr>
              <a:t>esparcieron</a:t>
            </a:r>
            <a:r>
              <a:rPr dirty="0">
                <a:solidFill>
                  <a:srgbClr val="FF3300"/>
                </a:solidFill>
                <a:effectLst>
                  <a:outerShdw blurRad="38100" dist="38100" dir="2700000" algn="tl">
                    <a:srgbClr val="000000">
                      <a:alpha val="43137"/>
                    </a:srgbClr>
                  </a:outerShdw>
                </a:effectLst>
              </a:rPr>
              <a:t> </a:t>
            </a:r>
            <a:r>
              <a:rPr dirty="0" err="1">
                <a:solidFill>
                  <a:srgbClr val="FF3300"/>
                </a:solidFill>
                <a:effectLst>
                  <a:outerShdw blurRad="38100" dist="38100" dir="2700000" algn="tl">
                    <a:srgbClr val="000000">
                      <a:alpha val="43137"/>
                    </a:srgbClr>
                  </a:outerShdw>
                </a:effectLst>
              </a:rPr>
              <a:t>ramitas</a:t>
            </a:r>
            <a:r>
              <a:rPr dirty="0">
                <a:solidFill>
                  <a:srgbClr val="FF3300"/>
                </a:solidFill>
                <a:effectLst>
                  <a:outerShdw blurRad="38100" dist="38100" dir="2700000" algn="tl">
                    <a:srgbClr val="000000">
                      <a:alpha val="43137"/>
                    </a:srgbClr>
                  </a:outerShdw>
                </a:effectLst>
              </a:rPr>
              <a:t> </a:t>
            </a:r>
            <a:r>
              <a:rPr dirty="0" err="1">
                <a:solidFill>
                  <a:srgbClr val="FF3300"/>
                </a:solidFill>
                <a:effectLst>
                  <a:outerShdw blurRad="38100" dist="38100" dir="2700000" algn="tl">
                    <a:srgbClr val="000000">
                      <a:alpha val="43137"/>
                    </a:srgbClr>
                  </a:outerShdw>
                </a:effectLst>
              </a:rPr>
              <a:t>verdes</a:t>
            </a:r>
            <a:r>
              <a:rPr dirty="0">
                <a:solidFill>
                  <a:srgbClr val="FF3300"/>
                </a:solidFill>
                <a:effectLst>
                  <a:outerShdw blurRad="38100" dist="38100" dir="2700000" algn="tl">
                    <a:srgbClr val="000000">
                      <a:alpha val="43137"/>
                    </a:srgbClr>
                  </a:outerShdw>
                </a:effectLst>
              </a:rPr>
              <a:t> </a:t>
            </a:r>
            <a:r>
              <a:rPr dirty="0" err="1">
                <a:solidFill>
                  <a:srgbClr val="FF3300"/>
                </a:solidFill>
                <a:effectLst>
                  <a:outerShdw blurRad="38100" dist="38100" dir="2700000" algn="tl">
                    <a:srgbClr val="000000">
                      <a:alpha val="43137"/>
                    </a:srgbClr>
                  </a:outerShdw>
                </a:effectLst>
              </a:rPr>
              <a:t>frente</a:t>
            </a:r>
            <a:r>
              <a:rPr dirty="0">
                <a:solidFill>
                  <a:srgbClr val="FF3300"/>
                </a:solidFill>
                <a:effectLst>
                  <a:outerShdw blurRad="38100" dist="38100" dir="2700000" algn="tl">
                    <a:srgbClr val="000000">
                      <a:alpha val="43137"/>
                    </a:srgbClr>
                  </a:outerShdw>
                </a:effectLst>
              </a:rPr>
              <a:t> a </a:t>
            </a:r>
            <a:r>
              <a:rPr dirty="0" err="1">
                <a:solidFill>
                  <a:srgbClr val="FF3300"/>
                </a:solidFill>
                <a:effectLst>
                  <a:outerShdw blurRad="38100" dist="38100" dir="2700000" algn="tl">
                    <a:srgbClr val="000000">
                      <a:alpha val="43137"/>
                    </a:srgbClr>
                  </a:outerShdw>
                </a:effectLst>
              </a:rPr>
              <a:t>él</a:t>
            </a:r>
            <a:r>
              <a:rPr dirty="0">
                <a:solidFill>
                  <a:srgbClr val="FF3300"/>
                </a:solidFill>
                <a:effectLst>
                  <a:outerShdw blurRad="38100" dist="38100" dir="2700000" algn="tl">
                    <a:srgbClr val="000000">
                      <a:alpha val="43137"/>
                    </a:srgbClr>
                  </a:outerShdw>
                </a:effectLst>
              </a:rPr>
              <a:t>, </a:t>
            </a:r>
            <a:r>
              <a:rPr dirty="0" err="1">
                <a:solidFill>
                  <a:srgbClr val="FF3300"/>
                </a:solidFill>
                <a:effectLst>
                  <a:outerShdw blurRad="38100" dist="38100" dir="2700000" algn="tl">
                    <a:srgbClr val="000000">
                      <a:alpha val="43137"/>
                    </a:srgbClr>
                  </a:outerShdw>
                </a:effectLst>
              </a:rPr>
              <a:t>el</a:t>
            </a:r>
            <a:r>
              <a:rPr dirty="0">
                <a:solidFill>
                  <a:srgbClr val="FF3300"/>
                </a:solidFill>
                <a:effectLst>
                  <a:outerShdw blurRad="38100" dist="38100" dir="2700000" algn="tl">
                    <a:srgbClr val="000000">
                      <a:alpha val="43137"/>
                    </a:srgbClr>
                  </a:outerShdw>
                </a:effectLst>
              </a:rPr>
              <a:t> </a:t>
            </a:r>
            <a:r>
              <a:rPr dirty="0" err="1">
                <a:solidFill>
                  <a:srgbClr val="FF3300"/>
                </a:solidFill>
                <a:effectLst>
                  <a:outerShdw blurRad="38100" dist="38100" dir="2700000" algn="tl">
                    <a:srgbClr val="000000">
                      <a:alpha val="43137"/>
                    </a:srgbClr>
                  </a:outerShdw>
                </a:effectLst>
              </a:rPr>
              <a:t>estado</a:t>
            </a:r>
            <a:r>
              <a:rPr dirty="0">
                <a:solidFill>
                  <a:srgbClr val="FF3300"/>
                </a:solidFill>
                <a:effectLst>
                  <a:outerShdw blurRad="38100" dist="38100" dir="2700000" algn="tl">
                    <a:srgbClr val="000000">
                      <a:alpha val="43137"/>
                    </a:srgbClr>
                  </a:outerShdw>
                </a:effectLst>
              </a:rPr>
              <a:t> de "Paz" se </a:t>
            </a:r>
            <a:r>
              <a:rPr dirty="0" err="1">
                <a:solidFill>
                  <a:srgbClr val="FF3300"/>
                </a:solidFill>
                <a:effectLst>
                  <a:outerShdw blurRad="38100" dist="38100" dir="2700000" algn="tl">
                    <a:srgbClr val="000000">
                      <a:alpha val="43137"/>
                    </a:srgbClr>
                  </a:outerShdw>
                </a:effectLst>
              </a:rPr>
              <a:t>impuso</a:t>
            </a:r>
            <a:r>
              <a:rPr dirty="0">
                <a:solidFill>
                  <a:srgbClr val="FF3300"/>
                </a:solidFill>
                <a:effectLst>
                  <a:outerShdw blurRad="38100" dist="38100" dir="2700000" algn="tl">
                    <a:srgbClr val="000000">
                      <a:alpha val="43137"/>
                    </a:srgbClr>
                  </a:outerShdw>
                </a:effectLst>
              </a:rPr>
              <a:t> a la ciudad. Ciro </a:t>
            </a:r>
            <a:r>
              <a:rPr dirty="0" err="1">
                <a:solidFill>
                  <a:srgbClr val="FF3300"/>
                </a:solidFill>
                <a:effectLst>
                  <a:outerShdw blurRad="38100" dist="38100" dir="2700000" algn="tl">
                    <a:srgbClr val="000000">
                      <a:alpha val="43137"/>
                    </a:srgbClr>
                  </a:outerShdw>
                </a:effectLst>
              </a:rPr>
              <a:t>envió</a:t>
            </a:r>
            <a:r>
              <a:rPr dirty="0">
                <a:solidFill>
                  <a:srgbClr val="FF3300"/>
                </a:solidFill>
                <a:effectLst>
                  <a:outerShdw blurRad="38100" dist="38100" dir="2700000" algn="tl">
                    <a:srgbClr val="000000">
                      <a:alpha val="43137"/>
                    </a:srgbClr>
                  </a:outerShdw>
                </a:effectLst>
              </a:rPr>
              <a:t> </a:t>
            </a:r>
            <a:r>
              <a:rPr dirty="0" err="1">
                <a:solidFill>
                  <a:srgbClr val="FF3300"/>
                </a:solidFill>
                <a:effectLst>
                  <a:outerShdw blurRad="38100" dist="38100" dir="2700000" algn="tl">
                    <a:srgbClr val="000000">
                      <a:alpha val="43137"/>
                    </a:srgbClr>
                  </a:outerShdw>
                </a:effectLst>
              </a:rPr>
              <a:t>saludos</a:t>
            </a:r>
            <a:r>
              <a:rPr dirty="0">
                <a:solidFill>
                  <a:srgbClr val="FF3300"/>
                </a:solidFill>
                <a:effectLst>
                  <a:outerShdw blurRad="38100" dist="38100" dir="2700000" algn="tl">
                    <a:srgbClr val="000000">
                      <a:alpha val="43137"/>
                    </a:srgbClr>
                  </a:outerShdw>
                </a:effectLst>
              </a:rPr>
              <a:t> a </a:t>
            </a:r>
            <a:r>
              <a:rPr dirty="0" err="1">
                <a:solidFill>
                  <a:srgbClr val="FF3300"/>
                </a:solidFill>
                <a:effectLst>
                  <a:outerShdw blurRad="38100" dist="38100" dir="2700000" algn="tl">
                    <a:srgbClr val="000000">
                      <a:alpha val="43137"/>
                    </a:srgbClr>
                  </a:outerShdw>
                </a:effectLst>
              </a:rPr>
              <a:t>toda</a:t>
            </a:r>
            <a:r>
              <a:rPr dirty="0">
                <a:solidFill>
                  <a:srgbClr val="FF3300"/>
                </a:solidFill>
                <a:effectLst>
                  <a:outerShdw blurRad="38100" dist="38100" dir="2700000" algn="tl">
                    <a:srgbClr val="000000">
                      <a:alpha val="43137"/>
                    </a:srgbClr>
                  </a:outerShdw>
                </a:effectLst>
              </a:rPr>
              <a:t> </a:t>
            </a:r>
            <a:r>
              <a:rPr dirty="0" err="1">
                <a:solidFill>
                  <a:srgbClr val="FF3300"/>
                </a:solidFill>
                <a:effectLst>
                  <a:outerShdw blurRad="38100" dist="38100" dir="2700000" algn="tl">
                    <a:srgbClr val="000000">
                      <a:alpha val="43137"/>
                    </a:srgbClr>
                  </a:outerShdw>
                </a:effectLst>
              </a:rPr>
              <a:t>Babilonia</a:t>
            </a:r>
            <a:r>
              <a:rPr dirty="0">
                <a:solidFill>
                  <a:srgbClr val="FF3300"/>
                </a:solidFill>
                <a:effectLst>
                  <a:outerShdw blurRad="38100" dist="38100" dir="2700000" algn="tl">
                    <a:srgbClr val="000000">
                      <a:alpha val="43137"/>
                    </a:srgbClr>
                  </a:outerShdw>
                </a:effectLst>
              </a:rPr>
              <a: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6" name="Rectangle 2"/>
          <p:cNvSpPr txBox="1">
            <a:spLocks noGrp="1"/>
          </p:cNvSpPr>
          <p:nvPr>
            <p:ph type="title"/>
          </p:nvPr>
        </p:nvSpPr>
        <p:spPr>
          <a:xfrm>
            <a:off x="990600" y="460374"/>
            <a:ext cx="8077200" cy="1143000"/>
          </a:xfrm>
          <a:prstGeom prst="rect">
            <a:avLst/>
          </a:prstGeom>
        </p:spPr>
        <p:txBody>
          <a:bodyPr>
            <a:normAutofit fontScale="90000"/>
          </a:bodyPr>
          <a:lstStyle/>
          <a:p>
            <a:pPr defTabSz="740663">
              <a:defRPr sz="2916"/>
            </a:pPr>
            <a:br>
              <a:rPr dirty="0"/>
            </a:br>
            <a:r>
              <a:rPr sz="3600" b="1" dirty="0">
                <a:solidFill>
                  <a:srgbClr val="FFFF00"/>
                </a:solidFill>
                <a:latin typeface="+mn-lt"/>
                <a:ea typeface="+mn-ea"/>
                <a:cs typeface="+mn-cs"/>
                <a:sym typeface="Arial"/>
              </a:rPr>
              <a:t>Yahweh’s Prophets, </a:t>
            </a:r>
            <a:br>
              <a:rPr sz="3600" b="1" dirty="0">
                <a:solidFill>
                  <a:srgbClr val="FFFF00"/>
                </a:solidFill>
                <a:latin typeface="+mn-lt"/>
                <a:ea typeface="+mn-ea"/>
                <a:cs typeface="+mn-cs"/>
                <a:sym typeface="Arial"/>
              </a:rPr>
            </a:br>
            <a:r>
              <a:rPr sz="3600" b="1" dirty="0">
                <a:solidFill>
                  <a:srgbClr val="FFFF00"/>
                </a:solidFill>
                <a:latin typeface="+mn-lt"/>
                <a:ea typeface="+mn-ea"/>
                <a:cs typeface="+mn-cs"/>
                <a:sym typeface="Arial"/>
              </a:rPr>
              <a:t>A Balance of Moral Power</a:t>
            </a:r>
          </a:p>
        </p:txBody>
      </p:sp>
      <p:sp>
        <p:nvSpPr>
          <p:cNvPr id="2747" name="Rectangle 3"/>
          <p:cNvSpPr txBox="1">
            <a:spLocks noGrp="1"/>
          </p:cNvSpPr>
          <p:nvPr>
            <p:ph type="body" idx="1"/>
          </p:nvPr>
        </p:nvSpPr>
        <p:spPr>
          <a:xfrm>
            <a:off x="990600" y="2062162"/>
            <a:ext cx="9666290" cy="3209925"/>
          </a:xfrm>
          <a:prstGeom prst="rect">
            <a:avLst/>
          </a:prstGeom>
        </p:spPr>
        <p:txBody>
          <a:bodyPr/>
          <a:lstStyle/>
          <a:p>
            <a:pPr>
              <a:defRPr b="1">
                <a:solidFill>
                  <a:srgbClr val="FFC000"/>
                </a:solidFill>
              </a:defRPr>
            </a:pPr>
            <a:r>
              <a:rPr dirty="0"/>
              <a:t>Prophet against Priest</a:t>
            </a:r>
          </a:p>
          <a:p>
            <a:pPr>
              <a:buSzTx/>
              <a:buNone/>
              <a:defRPr sz="2400">
                <a:solidFill>
                  <a:srgbClr val="FFFFFF"/>
                </a:solidFill>
              </a:defRPr>
            </a:pPr>
            <a:r>
              <a:rPr dirty="0"/>
              <a:t>	</a:t>
            </a:r>
            <a:r>
              <a:rPr i="1" dirty="0"/>
              <a:t>(Samuel vs. Eli, 1 Sa. 3)</a:t>
            </a:r>
            <a:endParaRPr b="1" dirty="0"/>
          </a:p>
          <a:p>
            <a:pPr>
              <a:defRPr b="1">
                <a:solidFill>
                  <a:srgbClr val="FFC000"/>
                </a:solidFill>
              </a:defRPr>
            </a:pPr>
            <a:r>
              <a:rPr dirty="0"/>
              <a:t>Prophet against King</a:t>
            </a:r>
          </a:p>
          <a:p>
            <a:pPr>
              <a:buSzTx/>
              <a:buNone/>
              <a:defRPr sz="2400">
                <a:solidFill>
                  <a:srgbClr val="FFFFFF"/>
                </a:solidFill>
              </a:defRPr>
            </a:pPr>
            <a:r>
              <a:rPr dirty="0"/>
              <a:t>	</a:t>
            </a:r>
            <a:r>
              <a:rPr i="1" dirty="0"/>
              <a:t>(Unnamed prophet of Judah vs. Jeroboam, 1 Kg. 13)</a:t>
            </a:r>
          </a:p>
          <a:p>
            <a:pPr>
              <a:defRPr b="1">
                <a:solidFill>
                  <a:srgbClr val="FFC000"/>
                </a:solidFill>
              </a:defRPr>
            </a:pPr>
            <a:r>
              <a:rPr dirty="0"/>
              <a:t>Prophet against Prophet</a:t>
            </a:r>
          </a:p>
          <a:p>
            <a:pPr>
              <a:buSzTx/>
              <a:buNone/>
              <a:defRPr sz="2400">
                <a:solidFill>
                  <a:srgbClr val="FFFFFF"/>
                </a:solidFill>
              </a:defRPr>
            </a:pPr>
            <a:r>
              <a:rPr dirty="0"/>
              <a:t>	</a:t>
            </a:r>
            <a:r>
              <a:rPr i="1" dirty="0"/>
              <a:t>(Prophet from Judah vs. Prophet from Israel, 1 Kg. 13)</a:t>
            </a:r>
          </a:p>
        </p:txBody>
      </p:sp>
      <p:sp>
        <p:nvSpPr>
          <p:cNvPr id="2748" name="Text Box 4"/>
          <p:cNvSpPr txBox="1"/>
          <p:nvPr/>
        </p:nvSpPr>
        <p:spPr>
          <a:xfrm>
            <a:off x="729455" y="5407025"/>
            <a:ext cx="10733089" cy="840740"/>
          </a:xfrm>
          <a:prstGeom prst="rect">
            <a:avLst/>
          </a:prstGeom>
          <a:solidFill>
            <a:srgbClr val="D4A77A"/>
          </a:solidFill>
          <a:ln w="12700">
            <a:solidFill>
              <a:srgbClr val="000000"/>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a:spcBef>
                <a:spcPts val="1400"/>
              </a:spcBef>
              <a:defRPr sz="2400">
                <a:latin typeface="Impact"/>
                <a:ea typeface="Impact"/>
                <a:cs typeface="Impact"/>
                <a:sym typeface="Impact"/>
              </a:defRPr>
            </a:lvl1pPr>
          </a:lstStyle>
          <a:p>
            <a:r>
              <a:rPr dirty="0"/>
              <a:t>The critical feature of Old Testament prophecy was not ecstasy (as was generally true in the ANE) but the “Word of Yahweh</a:t>
            </a:r>
            <a:r>
              <a:rPr lang="en-US" dirty="0"/>
              <a:t>.</a:t>
            </a:r>
            <a:r>
              <a:rPr dirty="0"/>
              <a: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2747">
                                            <p:bg/>
                                          </p:spTgt>
                                        </p:tgtEl>
                                        <p:attrNameLst>
                                          <p:attrName>style.visibility</p:attrName>
                                        </p:attrNameLst>
                                      </p:cBhvr>
                                      <p:to>
                                        <p:strVal val="visible"/>
                                      </p:to>
                                    </p:set>
                                    <p:anim calcmode="lin" valueType="num">
                                      <p:cBhvr>
                                        <p:cTn id="7" dur="500" fill="hold"/>
                                        <p:tgtEl>
                                          <p:spTgt spid="2747">
                                            <p:bg/>
                                          </p:spTgt>
                                        </p:tgtEl>
                                        <p:attrNameLst>
                                          <p:attrName>ppt_x</p:attrName>
                                        </p:attrNameLst>
                                      </p:cBhvr>
                                      <p:tavLst>
                                        <p:tav tm="0">
                                          <p:val>
                                            <p:strVal val="0-#ppt_w/2"/>
                                          </p:val>
                                        </p:tav>
                                        <p:tav tm="100000">
                                          <p:val>
                                            <p:strVal val="#ppt_x"/>
                                          </p:val>
                                        </p:tav>
                                      </p:tavLst>
                                    </p:anim>
                                    <p:anim calcmode="lin" valueType="num">
                                      <p:cBhvr>
                                        <p:cTn id="8" dur="500" fill="hold"/>
                                        <p:tgtEl>
                                          <p:spTgt spid="2747">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2747">
                                            <p:txEl>
                                              <p:pRg st="0" end="0"/>
                                            </p:txEl>
                                          </p:spTgt>
                                        </p:tgtEl>
                                        <p:attrNameLst>
                                          <p:attrName>style.visibility</p:attrName>
                                        </p:attrNameLst>
                                      </p:cBhvr>
                                      <p:to>
                                        <p:strVal val="visible"/>
                                      </p:to>
                                    </p:set>
                                    <p:anim calcmode="lin" valueType="num">
                                      <p:cBhvr>
                                        <p:cTn id="11" dur="500" fill="hold"/>
                                        <p:tgtEl>
                                          <p:spTgt spid="2747">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2747">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1" nodeType="withEffect">
                                  <p:stCondLst>
                                    <p:cond delay="0"/>
                                  </p:stCondLst>
                                  <p:iterate>
                                    <p:tmAbs val="0"/>
                                  </p:iterate>
                                  <p:childTnLst>
                                    <p:set>
                                      <p:cBhvr>
                                        <p:cTn id="14" fill="hold"/>
                                        <p:tgtEl>
                                          <p:spTgt spid="2747">
                                            <p:txEl>
                                              <p:pRg st="1" end="1"/>
                                            </p:txEl>
                                          </p:spTgt>
                                        </p:tgtEl>
                                        <p:attrNameLst>
                                          <p:attrName>style.visibility</p:attrName>
                                        </p:attrNameLst>
                                      </p:cBhvr>
                                      <p:to>
                                        <p:strVal val="visible"/>
                                      </p:to>
                                    </p:set>
                                    <p:anim calcmode="lin" valueType="num">
                                      <p:cBhvr>
                                        <p:cTn id="15" dur="500" fill="hold"/>
                                        <p:tgtEl>
                                          <p:spTgt spid="2747">
                                            <p:txEl>
                                              <p:pRg st="1" end="1"/>
                                            </p:txEl>
                                          </p:spTgt>
                                        </p:tgtEl>
                                        <p:attrNameLst>
                                          <p:attrName>ppt_x</p:attrName>
                                        </p:attrNameLst>
                                      </p:cBhvr>
                                      <p:tavLst>
                                        <p:tav tm="0">
                                          <p:val>
                                            <p:strVal val="0-#ppt_w/2"/>
                                          </p:val>
                                        </p:tav>
                                        <p:tav tm="100000">
                                          <p:val>
                                            <p:strVal val="#ppt_x"/>
                                          </p:val>
                                        </p:tav>
                                      </p:tavLst>
                                    </p:anim>
                                    <p:anim calcmode="lin" valueType="num">
                                      <p:cBhvr>
                                        <p:cTn id="16" dur="500" fill="hold"/>
                                        <p:tgtEl>
                                          <p:spTgt spid="274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1" nodeType="clickEffect">
                                  <p:stCondLst>
                                    <p:cond delay="0"/>
                                  </p:stCondLst>
                                  <p:iterate>
                                    <p:tmAbs val="0"/>
                                  </p:iterate>
                                  <p:childTnLst>
                                    <p:set>
                                      <p:cBhvr>
                                        <p:cTn id="20" fill="hold"/>
                                        <p:tgtEl>
                                          <p:spTgt spid="2747">
                                            <p:txEl>
                                              <p:pRg st="2" end="2"/>
                                            </p:txEl>
                                          </p:spTgt>
                                        </p:tgtEl>
                                        <p:attrNameLst>
                                          <p:attrName>style.visibility</p:attrName>
                                        </p:attrNameLst>
                                      </p:cBhvr>
                                      <p:to>
                                        <p:strVal val="visible"/>
                                      </p:to>
                                    </p:set>
                                    <p:anim calcmode="lin" valueType="num">
                                      <p:cBhvr>
                                        <p:cTn id="21" dur="500" fill="hold"/>
                                        <p:tgtEl>
                                          <p:spTgt spid="2747">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2747">
                                            <p:txEl>
                                              <p:pRg st="2" end="2"/>
                                            </p:txEl>
                                          </p:spTgt>
                                        </p:tgtEl>
                                        <p:attrNameLst>
                                          <p:attrName>ppt_y</p:attrName>
                                        </p:attrNameLst>
                                      </p:cBhvr>
                                      <p:tavLst>
                                        <p:tav tm="0">
                                          <p:val>
                                            <p:strVal val="#ppt_y"/>
                                          </p:val>
                                        </p:tav>
                                        <p:tav tm="100000">
                                          <p:val>
                                            <p:strVal val="#ppt_y"/>
                                          </p:val>
                                        </p:tav>
                                      </p:tavLst>
                                    </p:anim>
                                  </p:childTnLst>
                                </p:cTn>
                              </p:par>
                              <p:par>
                                <p:cTn id="23" presetID="2" presetClass="entr" presetSubtype="8" fill="hold" grpId="1" nodeType="withEffect">
                                  <p:stCondLst>
                                    <p:cond delay="0"/>
                                  </p:stCondLst>
                                  <p:iterate>
                                    <p:tmAbs val="0"/>
                                  </p:iterate>
                                  <p:childTnLst>
                                    <p:set>
                                      <p:cBhvr>
                                        <p:cTn id="24" fill="hold"/>
                                        <p:tgtEl>
                                          <p:spTgt spid="2747">
                                            <p:txEl>
                                              <p:pRg st="3" end="3"/>
                                            </p:txEl>
                                          </p:spTgt>
                                        </p:tgtEl>
                                        <p:attrNameLst>
                                          <p:attrName>style.visibility</p:attrName>
                                        </p:attrNameLst>
                                      </p:cBhvr>
                                      <p:to>
                                        <p:strVal val="visible"/>
                                      </p:to>
                                    </p:set>
                                    <p:anim calcmode="lin" valueType="num">
                                      <p:cBhvr>
                                        <p:cTn id="25" dur="500" fill="hold"/>
                                        <p:tgtEl>
                                          <p:spTgt spid="2747">
                                            <p:txEl>
                                              <p:pRg st="3" end="3"/>
                                            </p:txEl>
                                          </p:spTgt>
                                        </p:tgtEl>
                                        <p:attrNameLst>
                                          <p:attrName>ppt_x</p:attrName>
                                        </p:attrNameLst>
                                      </p:cBhvr>
                                      <p:tavLst>
                                        <p:tav tm="0">
                                          <p:val>
                                            <p:strVal val="0-#ppt_w/2"/>
                                          </p:val>
                                        </p:tav>
                                        <p:tav tm="100000">
                                          <p:val>
                                            <p:strVal val="#ppt_x"/>
                                          </p:val>
                                        </p:tav>
                                      </p:tavLst>
                                    </p:anim>
                                    <p:anim calcmode="lin" valueType="num">
                                      <p:cBhvr>
                                        <p:cTn id="26" dur="500" fill="hold"/>
                                        <p:tgtEl>
                                          <p:spTgt spid="274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1" nodeType="clickEffect">
                                  <p:stCondLst>
                                    <p:cond delay="0"/>
                                  </p:stCondLst>
                                  <p:iterate>
                                    <p:tmAbs val="0"/>
                                  </p:iterate>
                                  <p:childTnLst>
                                    <p:set>
                                      <p:cBhvr>
                                        <p:cTn id="30" fill="hold"/>
                                        <p:tgtEl>
                                          <p:spTgt spid="2747">
                                            <p:txEl>
                                              <p:pRg st="4" end="4"/>
                                            </p:txEl>
                                          </p:spTgt>
                                        </p:tgtEl>
                                        <p:attrNameLst>
                                          <p:attrName>style.visibility</p:attrName>
                                        </p:attrNameLst>
                                      </p:cBhvr>
                                      <p:to>
                                        <p:strVal val="visible"/>
                                      </p:to>
                                    </p:set>
                                    <p:anim calcmode="lin" valueType="num">
                                      <p:cBhvr>
                                        <p:cTn id="31" dur="500" fill="hold"/>
                                        <p:tgtEl>
                                          <p:spTgt spid="2747">
                                            <p:txEl>
                                              <p:pRg st="4" end="4"/>
                                            </p:txEl>
                                          </p:spTgt>
                                        </p:tgtEl>
                                        <p:attrNameLst>
                                          <p:attrName>ppt_x</p:attrName>
                                        </p:attrNameLst>
                                      </p:cBhvr>
                                      <p:tavLst>
                                        <p:tav tm="0">
                                          <p:val>
                                            <p:strVal val="0-#ppt_w/2"/>
                                          </p:val>
                                        </p:tav>
                                        <p:tav tm="100000">
                                          <p:val>
                                            <p:strVal val="#ppt_x"/>
                                          </p:val>
                                        </p:tav>
                                      </p:tavLst>
                                    </p:anim>
                                    <p:anim calcmode="lin" valueType="num">
                                      <p:cBhvr>
                                        <p:cTn id="32" dur="500" fill="hold"/>
                                        <p:tgtEl>
                                          <p:spTgt spid="2747">
                                            <p:txEl>
                                              <p:pRg st="4" end="4"/>
                                            </p:txEl>
                                          </p:spTgt>
                                        </p:tgtEl>
                                        <p:attrNameLst>
                                          <p:attrName>ppt_y</p:attrName>
                                        </p:attrNameLst>
                                      </p:cBhvr>
                                      <p:tavLst>
                                        <p:tav tm="0">
                                          <p:val>
                                            <p:strVal val="#ppt_y"/>
                                          </p:val>
                                        </p:tav>
                                        <p:tav tm="100000">
                                          <p:val>
                                            <p:strVal val="#ppt_y"/>
                                          </p:val>
                                        </p:tav>
                                      </p:tavLst>
                                    </p:anim>
                                  </p:childTnLst>
                                </p:cTn>
                              </p:par>
                              <p:par>
                                <p:cTn id="33" presetID="2" presetClass="entr" presetSubtype="8" fill="hold" grpId="1" nodeType="withEffect">
                                  <p:stCondLst>
                                    <p:cond delay="0"/>
                                  </p:stCondLst>
                                  <p:iterate>
                                    <p:tmAbs val="0"/>
                                  </p:iterate>
                                  <p:childTnLst>
                                    <p:set>
                                      <p:cBhvr>
                                        <p:cTn id="34" fill="hold"/>
                                        <p:tgtEl>
                                          <p:spTgt spid="2747">
                                            <p:txEl>
                                              <p:pRg st="5" end="5"/>
                                            </p:txEl>
                                          </p:spTgt>
                                        </p:tgtEl>
                                        <p:attrNameLst>
                                          <p:attrName>style.visibility</p:attrName>
                                        </p:attrNameLst>
                                      </p:cBhvr>
                                      <p:to>
                                        <p:strVal val="visible"/>
                                      </p:to>
                                    </p:set>
                                    <p:anim calcmode="lin" valueType="num">
                                      <p:cBhvr>
                                        <p:cTn id="35" dur="500" fill="hold"/>
                                        <p:tgtEl>
                                          <p:spTgt spid="2747">
                                            <p:txEl>
                                              <p:pRg st="5" end="5"/>
                                            </p:txEl>
                                          </p:spTgt>
                                        </p:tgtEl>
                                        <p:attrNameLst>
                                          <p:attrName>ppt_x</p:attrName>
                                        </p:attrNameLst>
                                      </p:cBhvr>
                                      <p:tavLst>
                                        <p:tav tm="0">
                                          <p:val>
                                            <p:strVal val="0-#ppt_w/2"/>
                                          </p:val>
                                        </p:tav>
                                        <p:tav tm="100000">
                                          <p:val>
                                            <p:strVal val="#ppt_x"/>
                                          </p:val>
                                        </p:tav>
                                      </p:tavLst>
                                    </p:anim>
                                    <p:anim calcmode="lin" valueType="num">
                                      <p:cBhvr>
                                        <p:cTn id="36" dur="500" fill="hold"/>
                                        <p:tgtEl>
                                          <p:spTgt spid="274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fill="hold" grpId="2" nodeType="clickEffect">
                                  <p:stCondLst>
                                    <p:cond delay="0"/>
                                  </p:stCondLst>
                                  <p:iterate>
                                    <p:tmAbs val="0"/>
                                  </p:iterate>
                                  <p:childTnLst>
                                    <p:set>
                                      <p:cBhvr>
                                        <p:cTn id="40" fill="hold"/>
                                        <p:tgtEl>
                                          <p:spTgt spid="2748"/>
                                        </p:tgtEl>
                                        <p:attrNameLst>
                                          <p:attrName>style.visibility</p:attrName>
                                        </p:attrNameLst>
                                      </p:cBhvr>
                                      <p:to>
                                        <p:strVal val="visible"/>
                                      </p:to>
                                    </p:set>
                                    <p:animEffect transition="in" filter="fade">
                                      <p:cBhvr>
                                        <p:cTn id="41" dur="500"/>
                                        <p:tgtEl>
                                          <p:spTgt spid="2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7" grpId="1" uiExpand="1" build="p" animBg="1" advAuto="0"/>
      <p:bldP spid="2748" grpId="2" uiExpand="1" animBg="1" advAuto="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 name="Rectangle 2"/>
          <p:cNvSpPr txBox="1">
            <a:spLocks noGrp="1"/>
          </p:cNvSpPr>
          <p:nvPr>
            <p:ph type="title"/>
          </p:nvPr>
        </p:nvSpPr>
        <p:spPr>
          <a:xfrm>
            <a:off x="1828800" y="152400"/>
            <a:ext cx="8534400" cy="685800"/>
          </a:xfrm>
          <a:prstGeom prst="rect">
            <a:avLst/>
          </a:prstGeom>
        </p:spPr>
        <p:txBody>
          <a:bodyPr/>
          <a:lstStyle/>
          <a:p>
            <a:pPr algn="ctr" defTabSz="658368">
              <a:defRPr sz="2304">
                <a:solidFill>
                  <a:srgbClr val="FFFF66"/>
                </a:solidFill>
              </a:defRPr>
            </a:pPr>
            <a:r>
              <a:rPr dirty="0"/>
              <a:t>Herodotus’ Account (5</a:t>
            </a:r>
            <a:r>
              <a:rPr baseline="29222" dirty="0"/>
              <a:t>th</a:t>
            </a:r>
            <a:r>
              <a:rPr dirty="0"/>
              <a:t> century BC) / </a:t>
            </a:r>
            <a:r>
              <a:rPr dirty="0" err="1">
                <a:solidFill>
                  <a:schemeClr val="bg1"/>
                </a:solidFill>
              </a:rPr>
              <a:t>Relato</a:t>
            </a:r>
            <a:r>
              <a:rPr dirty="0">
                <a:solidFill>
                  <a:schemeClr val="bg1"/>
                </a:solidFill>
              </a:rPr>
              <a:t> de </a:t>
            </a:r>
            <a:r>
              <a:rPr dirty="0" err="1">
                <a:solidFill>
                  <a:schemeClr val="bg1"/>
                </a:solidFill>
              </a:rPr>
              <a:t>Heródoto</a:t>
            </a:r>
            <a:r>
              <a:rPr dirty="0">
                <a:solidFill>
                  <a:schemeClr val="bg1"/>
                </a:solidFill>
              </a:rPr>
              <a:t> (</a:t>
            </a:r>
            <a:r>
              <a:rPr dirty="0" err="1">
                <a:solidFill>
                  <a:schemeClr val="bg1"/>
                </a:solidFill>
              </a:rPr>
              <a:t>siglo</a:t>
            </a:r>
            <a:r>
              <a:rPr dirty="0">
                <a:solidFill>
                  <a:schemeClr val="bg1"/>
                </a:solidFill>
              </a:rPr>
              <a:t> V </a:t>
            </a:r>
            <a:r>
              <a:rPr dirty="0" err="1">
                <a:solidFill>
                  <a:schemeClr val="bg1"/>
                </a:solidFill>
              </a:rPr>
              <a:t>a.C.</a:t>
            </a:r>
            <a:r>
              <a:rPr dirty="0">
                <a:solidFill>
                  <a:schemeClr val="bg1"/>
                </a:solidFill>
              </a:rPr>
              <a:t>)</a:t>
            </a:r>
          </a:p>
        </p:txBody>
      </p:sp>
      <p:sp>
        <p:nvSpPr>
          <p:cNvPr id="3278" name="Rectangle 3"/>
          <p:cNvSpPr txBox="1">
            <a:spLocks noGrp="1"/>
          </p:cNvSpPr>
          <p:nvPr>
            <p:ph type="body" idx="1"/>
          </p:nvPr>
        </p:nvSpPr>
        <p:spPr>
          <a:xfrm>
            <a:off x="457200" y="990600"/>
            <a:ext cx="11201400" cy="5715000"/>
          </a:xfrm>
          <a:prstGeom prst="rect">
            <a:avLst/>
          </a:prstGeom>
        </p:spPr>
        <p:txBody>
          <a:bodyPr/>
          <a:lstStyle/>
          <a:p>
            <a:pPr>
              <a:buSzTx/>
              <a:buNone/>
              <a:defRPr sz="2000">
                <a:solidFill>
                  <a:srgbClr val="FFFFFF"/>
                </a:solidFill>
                <a:latin typeface="Baskerville Old Face"/>
                <a:ea typeface="Baskerville Old Face"/>
                <a:cs typeface="Baskerville Old Face"/>
                <a:sym typeface="Baskerville Old Face"/>
              </a:defRPr>
            </a:pPr>
            <a:r>
              <a:rPr dirty="0">
                <a:solidFill>
                  <a:srgbClr val="FFFF00"/>
                </a:solidFill>
              </a:rPr>
              <a:t>“…dividing his army into two parts, he [Cyrus] marked out by ropes one hundred and eighty trenches on each side…setting his army to dig, some on one side of the river, some on the other… / </a:t>
            </a:r>
            <a:r>
              <a:rPr dirty="0"/>
              <a:t>"...</a:t>
            </a:r>
            <a:r>
              <a:rPr dirty="0" err="1"/>
              <a:t>Dividiendo</a:t>
            </a:r>
            <a:r>
              <a:rPr dirty="0"/>
              <a:t> </a:t>
            </a:r>
            <a:r>
              <a:rPr dirty="0" err="1"/>
              <a:t>su</a:t>
            </a:r>
            <a:r>
              <a:rPr dirty="0"/>
              <a:t> </a:t>
            </a:r>
            <a:r>
              <a:rPr dirty="0" err="1"/>
              <a:t>ejército</a:t>
            </a:r>
            <a:r>
              <a:rPr dirty="0"/>
              <a:t> </a:t>
            </a:r>
            <a:r>
              <a:rPr dirty="0" err="1"/>
              <a:t>en</a:t>
            </a:r>
            <a:r>
              <a:rPr dirty="0"/>
              <a:t> dos partes, </a:t>
            </a:r>
            <a:r>
              <a:rPr dirty="0" err="1"/>
              <a:t>él</a:t>
            </a:r>
            <a:r>
              <a:rPr dirty="0"/>
              <a:t> [Ciro] </a:t>
            </a:r>
            <a:r>
              <a:rPr dirty="0" err="1"/>
              <a:t>marcó</a:t>
            </a:r>
            <a:r>
              <a:rPr dirty="0"/>
              <a:t> con </a:t>
            </a:r>
            <a:r>
              <a:rPr dirty="0" err="1"/>
              <a:t>cuerdas</a:t>
            </a:r>
            <a:r>
              <a:rPr dirty="0"/>
              <a:t> </a:t>
            </a:r>
            <a:r>
              <a:rPr dirty="0" err="1"/>
              <a:t>ciento</a:t>
            </a:r>
            <a:r>
              <a:rPr dirty="0"/>
              <a:t> </a:t>
            </a:r>
            <a:r>
              <a:rPr dirty="0" err="1"/>
              <a:t>ochenta</a:t>
            </a:r>
            <a:r>
              <a:rPr dirty="0"/>
              <a:t> </a:t>
            </a:r>
            <a:r>
              <a:rPr dirty="0" err="1"/>
              <a:t>trincheras</a:t>
            </a:r>
            <a:r>
              <a:rPr dirty="0"/>
              <a:t> a </a:t>
            </a:r>
            <a:r>
              <a:rPr dirty="0" err="1"/>
              <a:t>cada</a:t>
            </a:r>
            <a:r>
              <a:rPr dirty="0"/>
              <a:t> </a:t>
            </a:r>
            <a:r>
              <a:rPr dirty="0" err="1"/>
              <a:t>lado</a:t>
            </a:r>
            <a:r>
              <a:rPr dirty="0"/>
              <a:t>... </a:t>
            </a:r>
            <a:r>
              <a:rPr dirty="0" err="1"/>
              <a:t>poniendo</a:t>
            </a:r>
            <a:r>
              <a:rPr dirty="0"/>
              <a:t> a </a:t>
            </a:r>
            <a:r>
              <a:rPr dirty="0" err="1"/>
              <a:t>su</a:t>
            </a:r>
            <a:r>
              <a:rPr dirty="0"/>
              <a:t> </a:t>
            </a:r>
            <a:r>
              <a:rPr dirty="0" err="1"/>
              <a:t>ejército</a:t>
            </a:r>
            <a:r>
              <a:rPr dirty="0"/>
              <a:t> a </a:t>
            </a:r>
            <a:r>
              <a:rPr dirty="0" err="1"/>
              <a:t>cavar</a:t>
            </a:r>
            <a:r>
              <a:rPr dirty="0"/>
              <a:t>, </a:t>
            </a:r>
            <a:r>
              <a:rPr dirty="0" err="1"/>
              <a:t>algunos</a:t>
            </a:r>
            <a:r>
              <a:rPr dirty="0"/>
              <a:t> a un </a:t>
            </a:r>
            <a:r>
              <a:rPr dirty="0" err="1"/>
              <a:t>lado</a:t>
            </a:r>
            <a:r>
              <a:rPr dirty="0"/>
              <a:t> del </a:t>
            </a:r>
            <a:r>
              <a:rPr dirty="0" err="1"/>
              <a:t>río</a:t>
            </a:r>
            <a:r>
              <a:rPr dirty="0"/>
              <a:t>, </a:t>
            </a:r>
            <a:r>
              <a:rPr dirty="0" err="1"/>
              <a:t>otros</a:t>
            </a:r>
            <a:r>
              <a:rPr dirty="0"/>
              <a:t> al </a:t>
            </a:r>
            <a:r>
              <a:rPr dirty="0" err="1"/>
              <a:t>otro</a:t>
            </a:r>
            <a:r>
              <a:rPr dirty="0"/>
              <a:t>...</a:t>
            </a:r>
          </a:p>
          <a:p>
            <a:pPr>
              <a:buSzTx/>
              <a:buNone/>
              <a:defRPr sz="2000">
                <a:solidFill>
                  <a:srgbClr val="FFFFFF"/>
                </a:solidFill>
                <a:latin typeface="Baskerville Old Face"/>
                <a:ea typeface="Baskerville Old Face"/>
                <a:cs typeface="Baskerville Old Face"/>
                <a:sym typeface="Baskerville Old Face"/>
              </a:defRPr>
            </a:pPr>
            <a:r>
              <a:rPr dirty="0">
                <a:solidFill>
                  <a:srgbClr val="FFFF00"/>
                </a:solidFill>
              </a:rPr>
              <a:t>“He placed a portion of his army at the point where the river enters the city, and another body at the back of the place where it issues forth, with orders to march into the town by the bed of the stream, as soon as the water became shallow enough… / </a:t>
            </a:r>
            <a:r>
              <a:rPr dirty="0"/>
              <a:t>"</a:t>
            </a:r>
            <a:r>
              <a:rPr dirty="0" err="1"/>
              <a:t>Colocó</a:t>
            </a:r>
            <a:r>
              <a:rPr dirty="0"/>
              <a:t> </a:t>
            </a:r>
            <a:r>
              <a:rPr dirty="0" err="1"/>
              <a:t>una</a:t>
            </a:r>
            <a:r>
              <a:rPr dirty="0"/>
              <a:t> </a:t>
            </a:r>
            <a:r>
              <a:rPr dirty="0" err="1"/>
              <a:t>parte</a:t>
            </a:r>
            <a:r>
              <a:rPr dirty="0"/>
              <a:t> de </a:t>
            </a:r>
            <a:r>
              <a:rPr dirty="0" err="1"/>
              <a:t>su</a:t>
            </a:r>
            <a:r>
              <a:rPr dirty="0"/>
              <a:t> </a:t>
            </a:r>
            <a:r>
              <a:rPr dirty="0" err="1"/>
              <a:t>ejército</a:t>
            </a:r>
            <a:r>
              <a:rPr dirty="0"/>
              <a:t> </a:t>
            </a:r>
            <a:r>
              <a:rPr dirty="0" err="1"/>
              <a:t>en</a:t>
            </a:r>
            <a:r>
              <a:rPr dirty="0"/>
              <a:t> </a:t>
            </a:r>
            <a:r>
              <a:rPr dirty="0" err="1"/>
              <a:t>el</a:t>
            </a:r>
            <a:r>
              <a:rPr dirty="0"/>
              <a:t> punto </a:t>
            </a:r>
            <a:r>
              <a:rPr dirty="0" err="1"/>
              <a:t>donde</a:t>
            </a:r>
            <a:r>
              <a:rPr dirty="0"/>
              <a:t> </a:t>
            </a:r>
            <a:r>
              <a:rPr dirty="0" err="1"/>
              <a:t>el</a:t>
            </a:r>
            <a:r>
              <a:rPr dirty="0"/>
              <a:t> </a:t>
            </a:r>
            <a:r>
              <a:rPr dirty="0" err="1"/>
              <a:t>río</a:t>
            </a:r>
            <a:r>
              <a:rPr dirty="0"/>
              <a:t> </a:t>
            </a:r>
            <a:r>
              <a:rPr dirty="0" err="1"/>
              <a:t>entra</a:t>
            </a:r>
            <a:r>
              <a:rPr dirty="0"/>
              <a:t> </a:t>
            </a:r>
            <a:r>
              <a:rPr dirty="0" err="1"/>
              <a:t>en</a:t>
            </a:r>
            <a:r>
              <a:rPr dirty="0"/>
              <a:t> la ciudad, y </a:t>
            </a:r>
            <a:r>
              <a:rPr dirty="0" err="1"/>
              <a:t>otro</a:t>
            </a:r>
            <a:r>
              <a:rPr dirty="0"/>
              <a:t> </a:t>
            </a:r>
            <a:r>
              <a:rPr dirty="0" err="1"/>
              <a:t>cuerpo</a:t>
            </a:r>
            <a:r>
              <a:rPr dirty="0"/>
              <a:t> </a:t>
            </a:r>
            <a:r>
              <a:rPr dirty="0" err="1"/>
              <a:t>en</a:t>
            </a:r>
            <a:r>
              <a:rPr dirty="0"/>
              <a:t> la </a:t>
            </a:r>
            <a:r>
              <a:rPr dirty="0" err="1"/>
              <a:t>parte</a:t>
            </a:r>
            <a:r>
              <a:rPr dirty="0"/>
              <a:t> </a:t>
            </a:r>
            <a:r>
              <a:rPr dirty="0" err="1"/>
              <a:t>trasera</a:t>
            </a:r>
            <a:r>
              <a:rPr dirty="0"/>
              <a:t> del </a:t>
            </a:r>
            <a:r>
              <a:rPr dirty="0" err="1"/>
              <a:t>lugar</a:t>
            </a:r>
            <a:r>
              <a:rPr dirty="0"/>
              <a:t> </a:t>
            </a:r>
            <a:r>
              <a:rPr dirty="0" err="1"/>
              <a:t>donde</a:t>
            </a:r>
            <a:r>
              <a:rPr dirty="0"/>
              <a:t> se </a:t>
            </a:r>
            <a:r>
              <a:rPr dirty="0" err="1"/>
              <a:t>emite</a:t>
            </a:r>
            <a:r>
              <a:rPr dirty="0"/>
              <a:t>, con </a:t>
            </a:r>
            <a:r>
              <a:rPr dirty="0" err="1"/>
              <a:t>órdenes</a:t>
            </a:r>
            <a:r>
              <a:rPr dirty="0"/>
              <a:t> de </a:t>
            </a:r>
            <a:r>
              <a:rPr dirty="0" err="1"/>
              <a:t>marchar</a:t>
            </a:r>
            <a:r>
              <a:rPr dirty="0"/>
              <a:t> </a:t>
            </a:r>
            <a:r>
              <a:rPr dirty="0" err="1"/>
              <a:t>hacia</a:t>
            </a:r>
            <a:r>
              <a:rPr dirty="0"/>
              <a:t> la ciudad </a:t>
            </a:r>
            <a:r>
              <a:rPr dirty="0" err="1"/>
              <a:t>por</a:t>
            </a:r>
            <a:r>
              <a:rPr dirty="0"/>
              <a:t> </a:t>
            </a:r>
            <a:r>
              <a:rPr dirty="0" err="1"/>
              <a:t>el</a:t>
            </a:r>
            <a:r>
              <a:rPr dirty="0"/>
              <a:t> </a:t>
            </a:r>
            <a:r>
              <a:rPr dirty="0" err="1"/>
              <a:t>lecho</a:t>
            </a:r>
            <a:r>
              <a:rPr dirty="0"/>
              <a:t> del arroyo, tan pronto </a:t>
            </a:r>
            <a:r>
              <a:rPr dirty="0" err="1"/>
              <a:t>como</a:t>
            </a:r>
            <a:r>
              <a:rPr dirty="0"/>
              <a:t> </a:t>
            </a:r>
            <a:r>
              <a:rPr dirty="0" err="1"/>
              <a:t>el</a:t>
            </a:r>
            <a:r>
              <a:rPr dirty="0"/>
              <a:t> </a:t>
            </a:r>
            <a:r>
              <a:rPr dirty="0" err="1"/>
              <a:t>agua</a:t>
            </a:r>
            <a:r>
              <a:rPr dirty="0"/>
              <a:t> se </a:t>
            </a:r>
            <a:r>
              <a:rPr dirty="0" err="1"/>
              <a:t>volvió</a:t>
            </a:r>
            <a:r>
              <a:rPr dirty="0"/>
              <a:t> lo </a:t>
            </a:r>
            <a:r>
              <a:rPr dirty="0" err="1"/>
              <a:t>suficientemente</a:t>
            </a:r>
            <a:r>
              <a:rPr dirty="0"/>
              <a:t> poco profunda...</a:t>
            </a:r>
          </a:p>
          <a:p>
            <a:pPr>
              <a:buSzTx/>
              <a:buNone/>
              <a:defRPr sz="2000">
                <a:solidFill>
                  <a:srgbClr val="FFFFFF"/>
                </a:solidFill>
                <a:latin typeface="Baskerville Old Face"/>
                <a:ea typeface="Baskerville Old Face"/>
                <a:cs typeface="Baskerville Old Face"/>
                <a:sym typeface="Baskerville Old Face"/>
              </a:defRPr>
            </a:pPr>
            <a:r>
              <a:rPr dirty="0">
                <a:solidFill>
                  <a:srgbClr val="FFFF00"/>
                </a:solidFill>
              </a:rPr>
              <a:t>“He turned the Euphrates by a canal into the basin…on which the river sank to such an extent that the natural bed of the stream became fordable. Hereupon the Persians, who had been left for the purpose at Babylon by the river-side, entered the stream, which had now sunk so as to reach about midway up a man’s thigh, and thus got into the town.” / </a:t>
            </a:r>
            <a:r>
              <a:rPr dirty="0"/>
              <a:t>"</a:t>
            </a:r>
            <a:r>
              <a:rPr dirty="0" err="1"/>
              <a:t>Convirtió</a:t>
            </a:r>
            <a:r>
              <a:rPr dirty="0"/>
              <a:t> </a:t>
            </a:r>
            <a:r>
              <a:rPr dirty="0" err="1"/>
              <a:t>el</a:t>
            </a:r>
            <a:r>
              <a:rPr dirty="0"/>
              <a:t> </a:t>
            </a:r>
            <a:r>
              <a:rPr dirty="0" err="1"/>
              <a:t>Éufrates</a:t>
            </a:r>
            <a:r>
              <a:rPr dirty="0"/>
              <a:t> </a:t>
            </a:r>
            <a:r>
              <a:rPr dirty="0" err="1"/>
              <a:t>por</a:t>
            </a:r>
            <a:r>
              <a:rPr dirty="0"/>
              <a:t> un canal </a:t>
            </a:r>
            <a:r>
              <a:rPr dirty="0" err="1"/>
              <a:t>en</a:t>
            </a:r>
            <a:r>
              <a:rPr dirty="0"/>
              <a:t> la </a:t>
            </a:r>
            <a:r>
              <a:rPr dirty="0" err="1"/>
              <a:t>cuenca</a:t>
            </a:r>
            <a:r>
              <a:rPr dirty="0"/>
              <a:t>... </a:t>
            </a:r>
            <a:r>
              <a:rPr dirty="0" err="1"/>
              <a:t>en</a:t>
            </a:r>
            <a:r>
              <a:rPr dirty="0"/>
              <a:t> la que </a:t>
            </a:r>
            <a:r>
              <a:rPr dirty="0" err="1"/>
              <a:t>el</a:t>
            </a:r>
            <a:r>
              <a:rPr dirty="0"/>
              <a:t> </a:t>
            </a:r>
            <a:r>
              <a:rPr dirty="0" err="1"/>
              <a:t>río</a:t>
            </a:r>
            <a:r>
              <a:rPr dirty="0"/>
              <a:t> se </a:t>
            </a:r>
            <a:r>
              <a:rPr dirty="0" err="1"/>
              <a:t>hundió</a:t>
            </a:r>
            <a:r>
              <a:rPr dirty="0"/>
              <a:t> hasta </a:t>
            </a:r>
            <a:r>
              <a:rPr dirty="0" err="1"/>
              <a:t>tal</a:t>
            </a:r>
            <a:r>
              <a:rPr dirty="0"/>
              <a:t> punto que </a:t>
            </a:r>
            <a:r>
              <a:rPr dirty="0" err="1"/>
              <a:t>el</a:t>
            </a:r>
            <a:r>
              <a:rPr dirty="0"/>
              <a:t> </a:t>
            </a:r>
            <a:r>
              <a:rPr dirty="0" err="1"/>
              <a:t>lecho</a:t>
            </a:r>
            <a:r>
              <a:rPr dirty="0"/>
              <a:t> natural del arroyo se </a:t>
            </a:r>
            <a:r>
              <a:rPr dirty="0" err="1"/>
              <a:t>convirtió</a:t>
            </a:r>
            <a:r>
              <a:rPr dirty="0"/>
              <a:t> </a:t>
            </a:r>
            <a:r>
              <a:rPr dirty="0" err="1"/>
              <a:t>en</a:t>
            </a:r>
            <a:r>
              <a:rPr dirty="0"/>
              <a:t> fordable. En </a:t>
            </a:r>
            <a:r>
              <a:rPr dirty="0" err="1"/>
              <a:t>este</a:t>
            </a:r>
            <a:r>
              <a:rPr dirty="0"/>
              <a:t> </a:t>
            </a:r>
            <a:r>
              <a:rPr dirty="0" err="1"/>
              <a:t>momento</a:t>
            </a:r>
            <a:r>
              <a:rPr dirty="0"/>
              <a:t>, </a:t>
            </a:r>
            <a:r>
              <a:rPr dirty="0" err="1"/>
              <a:t>los</a:t>
            </a:r>
            <a:r>
              <a:rPr dirty="0"/>
              <a:t> </a:t>
            </a:r>
            <a:r>
              <a:rPr dirty="0" err="1"/>
              <a:t>persas</a:t>
            </a:r>
            <a:r>
              <a:rPr dirty="0"/>
              <a:t>, que </a:t>
            </a:r>
            <a:r>
              <a:rPr dirty="0" err="1"/>
              <a:t>habían</a:t>
            </a:r>
            <a:r>
              <a:rPr dirty="0"/>
              <a:t> </a:t>
            </a:r>
            <a:r>
              <a:rPr dirty="0" err="1"/>
              <a:t>sido</a:t>
            </a:r>
            <a:r>
              <a:rPr dirty="0"/>
              <a:t> </a:t>
            </a:r>
            <a:r>
              <a:rPr dirty="0" err="1"/>
              <a:t>dejados</a:t>
            </a:r>
            <a:r>
              <a:rPr dirty="0"/>
              <a:t> para </a:t>
            </a:r>
            <a:r>
              <a:rPr dirty="0" err="1"/>
              <a:t>el</a:t>
            </a:r>
            <a:r>
              <a:rPr dirty="0"/>
              <a:t> </a:t>
            </a:r>
            <a:r>
              <a:rPr dirty="0" err="1"/>
              <a:t>propósito</a:t>
            </a:r>
            <a:r>
              <a:rPr dirty="0"/>
              <a:t> </a:t>
            </a:r>
            <a:r>
              <a:rPr dirty="0" err="1"/>
              <a:t>en</a:t>
            </a:r>
            <a:r>
              <a:rPr dirty="0"/>
              <a:t> </a:t>
            </a:r>
            <a:r>
              <a:rPr dirty="0" err="1"/>
              <a:t>Babilonia</a:t>
            </a:r>
            <a:r>
              <a:rPr dirty="0"/>
              <a:t> junto a la </a:t>
            </a:r>
            <a:r>
              <a:rPr dirty="0" err="1"/>
              <a:t>orilla</a:t>
            </a:r>
            <a:r>
              <a:rPr dirty="0"/>
              <a:t> del </a:t>
            </a:r>
            <a:r>
              <a:rPr dirty="0" err="1"/>
              <a:t>río</a:t>
            </a:r>
            <a:r>
              <a:rPr dirty="0"/>
              <a:t>, </a:t>
            </a:r>
            <a:r>
              <a:rPr dirty="0" err="1"/>
              <a:t>entraron</a:t>
            </a:r>
            <a:r>
              <a:rPr dirty="0"/>
              <a:t> </a:t>
            </a:r>
            <a:r>
              <a:rPr dirty="0" err="1"/>
              <a:t>en</a:t>
            </a:r>
            <a:r>
              <a:rPr dirty="0"/>
              <a:t> </a:t>
            </a:r>
            <a:r>
              <a:rPr dirty="0" err="1"/>
              <a:t>el</a:t>
            </a:r>
            <a:r>
              <a:rPr dirty="0"/>
              <a:t> arroyo, que </a:t>
            </a:r>
            <a:r>
              <a:rPr dirty="0" err="1"/>
              <a:t>ahora</a:t>
            </a:r>
            <a:r>
              <a:rPr dirty="0"/>
              <a:t> se </a:t>
            </a:r>
            <a:r>
              <a:rPr dirty="0" err="1"/>
              <a:t>había</a:t>
            </a:r>
            <a:r>
              <a:rPr dirty="0"/>
              <a:t> </a:t>
            </a:r>
            <a:r>
              <a:rPr dirty="0" err="1"/>
              <a:t>hundido</a:t>
            </a:r>
            <a:r>
              <a:rPr dirty="0"/>
              <a:t> para </a:t>
            </a:r>
            <a:r>
              <a:rPr dirty="0" err="1"/>
              <a:t>llegar</a:t>
            </a:r>
            <a:r>
              <a:rPr dirty="0"/>
              <a:t> a la </a:t>
            </a:r>
            <a:r>
              <a:rPr dirty="0" err="1"/>
              <a:t>mitad</a:t>
            </a:r>
            <a:r>
              <a:rPr dirty="0"/>
              <a:t> del </a:t>
            </a:r>
            <a:r>
              <a:rPr dirty="0" err="1"/>
              <a:t>muslo</a:t>
            </a:r>
            <a:r>
              <a:rPr dirty="0"/>
              <a:t> de un hombre, y </a:t>
            </a:r>
            <a:r>
              <a:rPr dirty="0" err="1"/>
              <a:t>así</a:t>
            </a:r>
            <a:r>
              <a:rPr dirty="0"/>
              <a:t> </a:t>
            </a:r>
            <a:r>
              <a:rPr dirty="0" err="1"/>
              <a:t>entraron</a:t>
            </a:r>
            <a:r>
              <a:rPr dirty="0"/>
              <a:t> </a:t>
            </a:r>
            <a:r>
              <a:rPr dirty="0" err="1"/>
              <a:t>en</a:t>
            </a:r>
            <a:r>
              <a:rPr dirty="0"/>
              <a:t> la ciudad”.</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843C0C"/>
        </a:solidFill>
        <a:effectLst/>
      </p:bgPr>
    </p:bg>
    <p:spTree>
      <p:nvGrpSpPr>
        <p:cNvPr id="1" name=""/>
        <p:cNvGrpSpPr/>
        <p:nvPr/>
      </p:nvGrpSpPr>
      <p:grpSpPr>
        <a:xfrm>
          <a:off x="0" y="0"/>
          <a:ext cx="0" cy="0"/>
          <a:chOff x="0" y="0"/>
          <a:chExt cx="0" cy="0"/>
        </a:xfrm>
      </p:grpSpPr>
      <p:sp>
        <p:nvSpPr>
          <p:cNvPr id="3280" name="Rectangle 2"/>
          <p:cNvSpPr txBox="1">
            <a:spLocks noGrp="1"/>
          </p:cNvSpPr>
          <p:nvPr>
            <p:ph type="title"/>
          </p:nvPr>
        </p:nvSpPr>
        <p:spPr>
          <a:xfrm>
            <a:off x="400679" y="487175"/>
            <a:ext cx="11390642" cy="609601"/>
          </a:xfrm>
          <a:prstGeom prst="rect">
            <a:avLst/>
          </a:prstGeom>
        </p:spPr>
        <p:txBody>
          <a:bodyPr/>
          <a:lstStyle>
            <a:lvl1pPr algn="ctr" defTabSz="786384">
              <a:defRPr sz="2752">
                <a:solidFill>
                  <a:srgbClr val="FFFF99"/>
                </a:solidFill>
                <a:latin typeface="Showcard Gothic"/>
                <a:ea typeface="Showcard Gothic"/>
                <a:cs typeface="Showcard Gothic"/>
                <a:sym typeface="Showcard Gothic"/>
              </a:defRPr>
            </a:lvl1pPr>
          </a:lstStyle>
          <a:p>
            <a:r>
              <a:rPr dirty="0"/>
              <a:t>VISION OF The Seventy Weeks / </a:t>
            </a:r>
            <a:r>
              <a:rPr dirty="0">
                <a:solidFill>
                  <a:srgbClr val="FFC000"/>
                </a:solidFill>
              </a:rPr>
              <a:t>VISIÓN DE LAS SETENTA SEMANAS</a:t>
            </a:r>
          </a:p>
        </p:txBody>
      </p:sp>
      <p:sp>
        <p:nvSpPr>
          <p:cNvPr id="3281" name="Rectangle 3"/>
          <p:cNvSpPr txBox="1">
            <a:spLocks noGrp="1"/>
          </p:cNvSpPr>
          <p:nvPr>
            <p:ph type="body" idx="1"/>
          </p:nvPr>
        </p:nvSpPr>
        <p:spPr>
          <a:xfrm>
            <a:off x="609600" y="1489440"/>
            <a:ext cx="10972800" cy="5181600"/>
          </a:xfrm>
          <a:prstGeom prst="rect">
            <a:avLst/>
          </a:prstGeom>
        </p:spPr>
        <p:txBody>
          <a:bodyPr/>
          <a:lstStyle/>
          <a:p>
            <a:pPr>
              <a:buSzTx/>
              <a:buNone/>
              <a:defRPr>
                <a:solidFill>
                  <a:srgbClr val="FFFF00"/>
                </a:solidFill>
                <a:latin typeface="Pristina"/>
                <a:ea typeface="Pristina"/>
                <a:cs typeface="Pristina"/>
                <a:sym typeface="Pristina"/>
              </a:defRPr>
            </a:pPr>
            <a:r>
              <a:rPr dirty="0"/>
              <a:t>“…seventy weeks are decreed for your people and your holy city…”</a:t>
            </a:r>
            <a:r>
              <a:rPr sz="2000" dirty="0">
                <a:latin typeface="Arial Narrow"/>
                <a:ea typeface="Arial Narrow"/>
                <a:cs typeface="Arial Narrow"/>
                <a:sym typeface="Arial Narrow"/>
              </a:rPr>
              <a:t> (Da. 9:24a) </a:t>
            </a:r>
            <a:r>
              <a:rPr sz="2000" dirty="0">
                <a:solidFill>
                  <a:srgbClr val="FFC000"/>
                </a:solidFill>
                <a:latin typeface="Arial Narrow"/>
                <a:ea typeface="Arial Narrow"/>
                <a:cs typeface="Arial Narrow"/>
                <a:sym typeface="Arial Narrow"/>
              </a:rPr>
              <a:t>/ "...Se </a:t>
            </a:r>
            <a:r>
              <a:rPr sz="2000" dirty="0" err="1">
                <a:solidFill>
                  <a:srgbClr val="FFC000"/>
                </a:solidFill>
                <a:latin typeface="Arial Narrow"/>
                <a:ea typeface="Arial Narrow"/>
                <a:cs typeface="Arial Narrow"/>
                <a:sym typeface="Arial Narrow"/>
              </a:rPr>
              <a:t>decretan</a:t>
            </a:r>
            <a:r>
              <a:rPr sz="2000" dirty="0">
                <a:solidFill>
                  <a:srgbClr val="FFC000"/>
                </a:solidFill>
                <a:latin typeface="Arial Narrow"/>
                <a:ea typeface="Arial Narrow"/>
                <a:cs typeface="Arial Narrow"/>
                <a:sym typeface="Arial Narrow"/>
              </a:rPr>
              <a:t> </a:t>
            </a:r>
            <a:r>
              <a:rPr sz="2000" dirty="0" err="1">
                <a:solidFill>
                  <a:srgbClr val="FFC000"/>
                </a:solidFill>
                <a:latin typeface="Arial Narrow"/>
                <a:ea typeface="Arial Narrow"/>
                <a:cs typeface="Arial Narrow"/>
                <a:sym typeface="Arial Narrow"/>
              </a:rPr>
              <a:t>setenta</a:t>
            </a:r>
            <a:r>
              <a:rPr sz="2000" dirty="0">
                <a:solidFill>
                  <a:srgbClr val="FFC000"/>
                </a:solidFill>
                <a:latin typeface="Arial Narrow"/>
                <a:ea typeface="Arial Narrow"/>
                <a:cs typeface="Arial Narrow"/>
                <a:sym typeface="Arial Narrow"/>
              </a:rPr>
              <a:t> </a:t>
            </a:r>
            <a:r>
              <a:rPr sz="2000" dirty="0" err="1">
                <a:solidFill>
                  <a:srgbClr val="FFC000"/>
                </a:solidFill>
                <a:latin typeface="Arial Narrow"/>
                <a:ea typeface="Arial Narrow"/>
                <a:cs typeface="Arial Narrow"/>
                <a:sym typeface="Arial Narrow"/>
              </a:rPr>
              <a:t>semanas</a:t>
            </a:r>
            <a:r>
              <a:rPr sz="2000" dirty="0">
                <a:solidFill>
                  <a:srgbClr val="FFC000"/>
                </a:solidFill>
                <a:latin typeface="Arial Narrow"/>
                <a:ea typeface="Arial Narrow"/>
                <a:cs typeface="Arial Narrow"/>
                <a:sym typeface="Arial Narrow"/>
              </a:rPr>
              <a:t> para </a:t>
            </a:r>
            <a:r>
              <a:rPr sz="2000" dirty="0" err="1">
                <a:solidFill>
                  <a:srgbClr val="FFC000"/>
                </a:solidFill>
                <a:latin typeface="Arial Narrow"/>
                <a:ea typeface="Arial Narrow"/>
                <a:cs typeface="Arial Narrow"/>
                <a:sym typeface="Arial Narrow"/>
              </a:rPr>
              <a:t>tu</a:t>
            </a:r>
            <a:r>
              <a:rPr sz="2000" dirty="0">
                <a:solidFill>
                  <a:srgbClr val="FFC000"/>
                </a:solidFill>
                <a:latin typeface="Arial Narrow"/>
                <a:ea typeface="Arial Narrow"/>
                <a:cs typeface="Arial Narrow"/>
                <a:sym typeface="Arial Narrow"/>
              </a:rPr>
              <a:t> pueblo y </a:t>
            </a:r>
            <a:r>
              <a:rPr sz="2000" dirty="0" err="1">
                <a:solidFill>
                  <a:srgbClr val="FFC000"/>
                </a:solidFill>
                <a:latin typeface="Arial Narrow"/>
                <a:ea typeface="Arial Narrow"/>
                <a:cs typeface="Arial Narrow"/>
                <a:sym typeface="Arial Narrow"/>
              </a:rPr>
              <a:t>tu</a:t>
            </a:r>
            <a:r>
              <a:rPr sz="2000" dirty="0">
                <a:solidFill>
                  <a:srgbClr val="FFC000"/>
                </a:solidFill>
                <a:latin typeface="Arial Narrow"/>
                <a:ea typeface="Arial Narrow"/>
                <a:cs typeface="Arial Narrow"/>
                <a:sym typeface="Arial Narrow"/>
              </a:rPr>
              <a:t> ciudad </a:t>
            </a:r>
            <a:r>
              <a:rPr sz="2000" dirty="0" err="1">
                <a:solidFill>
                  <a:srgbClr val="FFC000"/>
                </a:solidFill>
                <a:latin typeface="Arial Narrow"/>
                <a:ea typeface="Arial Narrow"/>
                <a:cs typeface="Arial Narrow"/>
                <a:sym typeface="Arial Narrow"/>
              </a:rPr>
              <a:t>santa</a:t>
            </a:r>
            <a:r>
              <a:rPr sz="2000" dirty="0">
                <a:solidFill>
                  <a:srgbClr val="FFC000"/>
                </a:solidFill>
                <a:latin typeface="Arial Narrow"/>
                <a:ea typeface="Arial Narrow"/>
                <a:cs typeface="Arial Narrow"/>
                <a:sym typeface="Arial Narrow"/>
              </a:rPr>
              <a:t>..." (Da. 9:24a)</a:t>
            </a:r>
          </a:p>
          <a:p>
            <a:pPr>
              <a:defRPr sz="2000" i="1">
                <a:solidFill>
                  <a:srgbClr val="FFFFFF"/>
                </a:solidFill>
                <a:latin typeface="Arial Narrow"/>
                <a:ea typeface="Arial Narrow"/>
                <a:cs typeface="Arial Narrow"/>
                <a:sym typeface="Arial Narrow"/>
              </a:defRPr>
            </a:pPr>
            <a:r>
              <a:rPr dirty="0"/>
              <a:t>The implication of the 70 weeks (Da. 9:24a) in the context of Daniel’s calculation that the Jews were near the end of their 70 years of Babylonian captivity (Da. 9:2) is that in some sense </a:t>
            </a:r>
            <a:r>
              <a:rPr u="sng" dirty="0"/>
              <a:t>the exile would be much longer than originally assumed</a:t>
            </a:r>
            <a:r>
              <a:rPr dirty="0"/>
              <a:t>. </a:t>
            </a:r>
            <a:r>
              <a:rPr dirty="0">
                <a:solidFill>
                  <a:srgbClr val="FFC000"/>
                </a:solidFill>
              </a:rPr>
              <a:t>/ La </a:t>
            </a:r>
            <a:r>
              <a:rPr dirty="0" err="1">
                <a:solidFill>
                  <a:srgbClr val="FFC000"/>
                </a:solidFill>
              </a:rPr>
              <a:t>implicación</a:t>
            </a:r>
            <a:r>
              <a:rPr dirty="0">
                <a:solidFill>
                  <a:srgbClr val="FFC000"/>
                </a:solidFill>
              </a:rPr>
              <a:t> de las 70 </a:t>
            </a:r>
            <a:r>
              <a:rPr dirty="0" err="1">
                <a:solidFill>
                  <a:srgbClr val="FFC000"/>
                </a:solidFill>
              </a:rPr>
              <a:t>semanas</a:t>
            </a:r>
            <a:r>
              <a:rPr dirty="0">
                <a:solidFill>
                  <a:srgbClr val="FFC000"/>
                </a:solidFill>
              </a:rPr>
              <a:t> (Da. 9:24a) </a:t>
            </a:r>
            <a:r>
              <a:rPr dirty="0" err="1">
                <a:solidFill>
                  <a:srgbClr val="FFC000"/>
                </a:solidFill>
              </a:rPr>
              <a:t>en</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contexto</a:t>
            </a:r>
            <a:r>
              <a:rPr dirty="0">
                <a:solidFill>
                  <a:srgbClr val="FFC000"/>
                </a:solidFill>
              </a:rPr>
              <a:t> del </a:t>
            </a:r>
            <a:r>
              <a:rPr dirty="0" err="1">
                <a:solidFill>
                  <a:srgbClr val="FFC000"/>
                </a:solidFill>
              </a:rPr>
              <a:t>cálculo</a:t>
            </a:r>
            <a:r>
              <a:rPr dirty="0">
                <a:solidFill>
                  <a:srgbClr val="FFC000"/>
                </a:solidFill>
              </a:rPr>
              <a:t> de Daniel de que </a:t>
            </a:r>
            <a:r>
              <a:rPr dirty="0" err="1">
                <a:solidFill>
                  <a:srgbClr val="FFC000"/>
                </a:solidFill>
              </a:rPr>
              <a:t>los</a:t>
            </a:r>
            <a:r>
              <a:rPr dirty="0">
                <a:solidFill>
                  <a:srgbClr val="FFC000"/>
                </a:solidFill>
              </a:rPr>
              <a:t> </a:t>
            </a:r>
            <a:r>
              <a:rPr dirty="0" err="1">
                <a:solidFill>
                  <a:srgbClr val="FFC000"/>
                </a:solidFill>
              </a:rPr>
              <a:t>judíos</a:t>
            </a:r>
            <a:r>
              <a:rPr dirty="0">
                <a:solidFill>
                  <a:srgbClr val="FFC000"/>
                </a:solidFill>
              </a:rPr>
              <a:t> </a:t>
            </a:r>
            <a:r>
              <a:rPr dirty="0" err="1">
                <a:solidFill>
                  <a:srgbClr val="FFC000"/>
                </a:solidFill>
              </a:rPr>
              <a:t>estaban</a:t>
            </a:r>
            <a:r>
              <a:rPr dirty="0">
                <a:solidFill>
                  <a:srgbClr val="FFC000"/>
                </a:solidFill>
              </a:rPr>
              <a:t> </a:t>
            </a:r>
            <a:r>
              <a:rPr dirty="0" err="1">
                <a:solidFill>
                  <a:srgbClr val="FFC000"/>
                </a:solidFill>
              </a:rPr>
              <a:t>cerca</a:t>
            </a:r>
            <a:r>
              <a:rPr dirty="0">
                <a:solidFill>
                  <a:srgbClr val="FFC000"/>
                </a:solidFill>
              </a:rPr>
              <a:t> del final de sus 70 </a:t>
            </a:r>
            <a:r>
              <a:rPr dirty="0" err="1">
                <a:solidFill>
                  <a:srgbClr val="FFC000"/>
                </a:solidFill>
              </a:rPr>
              <a:t>años</a:t>
            </a:r>
            <a:r>
              <a:rPr dirty="0">
                <a:solidFill>
                  <a:srgbClr val="FFC000"/>
                </a:solidFill>
              </a:rPr>
              <a:t> de </a:t>
            </a:r>
            <a:r>
              <a:rPr dirty="0" err="1">
                <a:solidFill>
                  <a:srgbClr val="FFC000"/>
                </a:solidFill>
              </a:rPr>
              <a:t>cautiverio</a:t>
            </a:r>
            <a:r>
              <a:rPr dirty="0">
                <a:solidFill>
                  <a:srgbClr val="FFC000"/>
                </a:solidFill>
              </a:rPr>
              <a:t> </a:t>
            </a:r>
            <a:r>
              <a:rPr dirty="0" err="1">
                <a:solidFill>
                  <a:srgbClr val="FFC000"/>
                </a:solidFill>
              </a:rPr>
              <a:t>babilónico</a:t>
            </a:r>
            <a:r>
              <a:rPr dirty="0">
                <a:solidFill>
                  <a:srgbClr val="FFC000"/>
                </a:solidFill>
              </a:rPr>
              <a:t> (Da. 9:2) es que, </a:t>
            </a:r>
            <a:r>
              <a:rPr dirty="0" err="1">
                <a:solidFill>
                  <a:srgbClr val="FFC000"/>
                </a:solidFill>
              </a:rPr>
              <a:t>en</a:t>
            </a:r>
            <a:r>
              <a:rPr dirty="0">
                <a:solidFill>
                  <a:srgbClr val="FFC000"/>
                </a:solidFill>
              </a:rPr>
              <a:t> </a:t>
            </a:r>
            <a:r>
              <a:rPr dirty="0" err="1">
                <a:solidFill>
                  <a:srgbClr val="FFC000"/>
                </a:solidFill>
              </a:rPr>
              <a:t>cierto</a:t>
            </a:r>
            <a:r>
              <a:rPr dirty="0">
                <a:solidFill>
                  <a:srgbClr val="FFC000"/>
                </a:solidFill>
              </a:rPr>
              <a:t> </a:t>
            </a:r>
            <a:r>
              <a:rPr dirty="0" err="1">
                <a:solidFill>
                  <a:srgbClr val="FFC000"/>
                </a:solidFill>
              </a:rPr>
              <a:t>sentido</a:t>
            </a:r>
            <a:r>
              <a:rPr dirty="0">
                <a:solidFill>
                  <a:srgbClr val="FFC000"/>
                </a:solidFill>
              </a:rPr>
              <a:t>, </a:t>
            </a:r>
            <a:r>
              <a:rPr u="sng" dirty="0" err="1">
                <a:solidFill>
                  <a:srgbClr val="FFC000"/>
                </a:solidFill>
              </a:rPr>
              <a:t>el</a:t>
            </a:r>
            <a:r>
              <a:rPr u="sng" dirty="0">
                <a:solidFill>
                  <a:srgbClr val="FFC000"/>
                </a:solidFill>
              </a:rPr>
              <a:t> </a:t>
            </a:r>
            <a:r>
              <a:rPr u="sng" dirty="0" err="1">
                <a:solidFill>
                  <a:srgbClr val="FFC000"/>
                </a:solidFill>
              </a:rPr>
              <a:t>exilio</a:t>
            </a:r>
            <a:r>
              <a:rPr u="sng" dirty="0">
                <a:solidFill>
                  <a:srgbClr val="FFC000"/>
                </a:solidFill>
              </a:rPr>
              <a:t> </a:t>
            </a:r>
            <a:r>
              <a:rPr u="sng" dirty="0" err="1">
                <a:solidFill>
                  <a:srgbClr val="FFC000"/>
                </a:solidFill>
              </a:rPr>
              <a:t>sería</a:t>
            </a:r>
            <a:r>
              <a:rPr u="sng" dirty="0">
                <a:solidFill>
                  <a:srgbClr val="FFC000"/>
                </a:solidFill>
              </a:rPr>
              <a:t> </a:t>
            </a:r>
            <a:r>
              <a:rPr u="sng" dirty="0" err="1">
                <a:solidFill>
                  <a:srgbClr val="FFC000"/>
                </a:solidFill>
              </a:rPr>
              <a:t>mucho</a:t>
            </a:r>
            <a:r>
              <a:rPr u="sng" dirty="0">
                <a:solidFill>
                  <a:srgbClr val="FFC000"/>
                </a:solidFill>
              </a:rPr>
              <a:t> </a:t>
            </a:r>
            <a:r>
              <a:rPr u="sng" dirty="0" err="1">
                <a:solidFill>
                  <a:srgbClr val="FFC000"/>
                </a:solidFill>
              </a:rPr>
              <a:t>más</a:t>
            </a:r>
            <a:r>
              <a:rPr u="sng" dirty="0">
                <a:solidFill>
                  <a:srgbClr val="FFC000"/>
                </a:solidFill>
              </a:rPr>
              <a:t> largo de lo que se </a:t>
            </a:r>
            <a:r>
              <a:rPr u="sng" dirty="0" err="1">
                <a:solidFill>
                  <a:srgbClr val="FFC000"/>
                </a:solidFill>
              </a:rPr>
              <a:t>suponía</a:t>
            </a:r>
            <a:r>
              <a:rPr u="sng" dirty="0">
                <a:solidFill>
                  <a:srgbClr val="FFC000"/>
                </a:solidFill>
              </a:rPr>
              <a:t> </a:t>
            </a:r>
            <a:r>
              <a:rPr u="sng" dirty="0" err="1">
                <a:solidFill>
                  <a:srgbClr val="FFC000"/>
                </a:solidFill>
              </a:rPr>
              <a:t>originalmente</a:t>
            </a:r>
            <a:r>
              <a:rPr u="sng" dirty="0">
                <a:solidFill>
                  <a:srgbClr val="FFC000"/>
                </a:solidFill>
              </a:rPr>
              <a:t>.</a:t>
            </a:r>
          </a:p>
          <a:p>
            <a:pPr>
              <a:defRPr sz="2000" i="1">
                <a:solidFill>
                  <a:srgbClr val="FFFFFF"/>
                </a:solidFill>
                <a:latin typeface="Arial Narrow"/>
                <a:ea typeface="Arial Narrow"/>
                <a:cs typeface="Arial Narrow"/>
                <a:sym typeface="Arial Narrow"/>
              </a:defRPr>
            </a:pPr>
            <a:r>
              <a:rPr dirty="0"/>
              <a:t>Instead of 70 years, the length of pagan oppression would be 70 weeks of years (i.e., 490 years). / </a:t>
            </a:r>
            <a:r>
              <a:rPr dirty="0">
                <a:solidFill>
                  <a:srgbClr val="FFC000"/>
                </a:solidFill>
              </a:rPr>
              <a:t>En </a:t>
            </a:r>
            <a:r>
              <a:rPr dirty="0" err="1">
                <a:solidFill>
                  <a:srgbClr val="FFC000"/>
                </a:solidFill>
              </a:rPr>
              <a:t>lugar</a:t>
            </a:r>
            <a:r>
              <a:rPr dirty="0">
                <a:solidFill>
                  <a:srgbClr val="FFC000"/>
                </a:solidFill>
              </a:rPr>
              <a:t> de 70 </a:t>
            </a:r>
            <a:r>
              <a:rPr dirty="0" err="1">
                <a:solidFill>
                  <a:srgbClr val="FFC000"/>
                </a:solidFill>
              </a:rPr>
              <a:t>años</a:t>
            </a:r>
            <a:r>
              <a:rPr dirty="0">
                <a:solidFill>
                  <a:srgbClr val="FFC000"/>
                </a:solidFill>
              </a:rPr>
              <a:t>, la </a:t>
            </a:r>
            <a:r>
              <a:rPr dirty="0" err="1">
                <a:solidFill>
                  <a:srgbClr val="FFC000"/>
                </a:solidFill>
              </a:rPr>
              <a:t>duración</a:t>
            </a:r>
            <a:r>
              <a:rPr dirty="0">
                <a:solidFill>
                  <a:srgbClr val="FFC000"/>
                </a:solidFill>
              </a:rPr>
              <a:t> de la </a:t>
            </a:r>
            <a:r>
              <a:rPr dirty="0" err="1">
                <a:solidFill>
                  <a:srgbClr val="FFC000"/>
                </a:solidFill>
              </a:rPr>
              <a:t>opresión</a:t>
            </a:r>
            <a:r>
              <a:rPr dirty="0">
                <a:solidFill>
                  <a:srgbClr val="FFC000"/>
                </a:solidFill>
              </a:rPr>
              <a:t> </a:t>
            </a:r>
            <a:r>
              <a:rPr dirty="0" err="1">
                <a:solidFill>
                  <a:srgbClr val="FFC000"/>
                </a:solidFill>
              </a:rPr>
              <a:t>pagana</a:t>
            </a:r>
            <a:r>
              <a:rPr dirty="0">
                <a:solidFill>
                  <a:srgbClr val="FFC000"/>
                </a:solidFill>
              </a:rPr>
              <a:t> </a:t>
            </a:r>
            <a:r>
              <a:rPr dirty="0" err="1">
                <a:solidFill>
                  <a:srgbClr val="FFC000"/>
                </a:solidFill>
              </a:rPr>
              <a:t>sería</a:t>
            </a:r>
            <a:r>
              <a:rPr dirty="0">
                <a:solidFill>
                  <a:srgbClr val="FFC000"/>
                </a:solidFill>
              </a:rPr>
              <a:t> de 70 </a:t>
            </a:r>
            <a:r>
              <a:rPr dirty="0" err="1">
                <a:solidFill>
                  <a:srgbClr val="FFC000"/>
                </a:solidFill>
              </a:rPr>
              <a:t>semanas</a:t>
            </a:r>
            <a:r>
              <a:rPr dirty="0">
                <a:solidFill>
                  <a:srgbClr val="FFC000"/>
                </a:solidFill>
              </a:rPr>
              <a:t> de </a:t>
            </a:r>
            <a:r>
              <a:rPr dirty="0" err="1">
                <a:solidFill>
                  <a:srgbClr val="FFC000"/>
                </a:solidFill>
              </a:rPr>
              <a:t>años</a:t>
            </a:r>
            <a:r>
              <a:rPr dirty="0">
                <a:solidFill>
                  <a:srgbClr val="FFC000"/>
                </a:solidFill>
              </a:rPr>
              <a:t> (es </a:t>
            </a:r>
            <a:r>
              <a:rPr dirty="0" err="1">
                <a:solidFill>
                  <a:srgbClr val="FFC000"/>
                </a:solidFill>
              </a:rPr>
              <a:t>decir</a:t>
            </a:r>
            <a:r>
              <a:rPr dirty="0">
                <a:solidFill>
                  <a:srgbClr val="FFC000"/>
                </a:solidFill>
              </a:rPr>
              <a:t>, 490 </a:t>
            </a:r>
            <a:r>
              <a:rPr dirty="0" err="1">
                <a:solidFill>
                  <a:srgbClr val="FFC000"/>
                </a:solidFill>
              </a:rPr>
              <a:t>años</a:t>
            </a:r>
            <a:r>
              <a:rPr dirty="0">
                <a:solidFill>
                  <a:srgbClr val="FFC000"/>
                </a:solidFill>
              </a:rPr>
              <a:t>).</a:t>
            </a:r>
          </a:p>
          <a:p>
            <a:pPr>
              <a:defRPr sz="2000" i="1">
                <a:solidFill>
                  <a:srgbClr val="FFFFFF"/>
                </a:solidFill>
                <a:latin typeface="Arial Narrow"/>
                <a:ea typeface="Arial Narrow"/>
                <a:cs typeface="Arial Narrow"/>
                <a:sym typeface="Arial Narrow"/>
              </a:defRPr>
            </a:pPr>
            <a:r>
              <a:rPr dirty="0"/>
              <a:t>This longer time span would pass before the fulfillment of what the prophets predicted as the restoration of Israel. / </a:t>
            </a:r>
            <a:r>
              <a:rPr dirty="0">
                <a:solidFill>
                  <a:srgbClr val="FFC000"/>
                </a:solidFill>
              </a:rPr>
              <a:t>Este </a:t>
            </a:r>
            <a:r>
              <a:rPr dirty="0" err="1">
                <a:solidFill>
                  <a:srgbClr val="FFC000"/>
                </a:solidFill>
              </a:rPr>
              <a:t>lapso</a:t>
            </a:r>
            <a:r>
              <a:rPr dirty="0">
                <a:solidFill>
                  <a:srgbClr val="FFC000"/>
                </a:solidFill>
              </a:rPr>
              <a:t> de </a:t>
            </a:r>
            <a:r>
              <a:rPr dirty="0" err="1">
                <a:solidFill>
                  <a:srgbClr val="FFC000"/>
                </a:solidFill>
              </a:rPr>
              <a:t>tiempo</a:t>
            </a:r>
            <a:r>
              <a:rPr dirty="0">
                <a:solidFill>
                  <a:srgbClr val="FFC000"/>
                </a:solidFill>
              </a:rPr>
              <a:t> </a:t>
            </a:r>
            <a:r>
              <a:rPr dirty="0" err="1">
                <a:solidFill>
                  <a:srgbClr val="FFC000"/>
                </a:solidFill>
              </a:rPr>
              <a:t>más</a:t>
            </a:r>
            <a:r>
              <a:rPr dirty="0">
                <a:solidFill>
                  <a:srgbClr val="FFC000"/>
                </a:solidFill>
              </a:rPr>
              <a:t> largo </a:t>
            </a:r>
            <a:r>
              <a:rPr dirty="0" err="1">
                <a:solidFill>
                  <a:srgbClr val="FFC000"/>
                </a:solidFill>
              </a:rPr>
              <a:t>pasaría</a:t>
            </a:r>
            <a:r>
              <a:rPr dirty="0">
                <a:solidFill>
                  <a:srgbClr val="FFC000"/>
                </a:solidFill>
              </a:rPr>
              <a:t> antes del </a:t>
            </a:r>
            <a:r>
              <a:rPr dirty="0" err="1">
                <a:solidFill>
                  <a:srgbClr val="FFC000"/>
                </a:solidFill>
              </a:rPr>
              <a:t>cumplimiento</a:t>
            </a:r>
            <a:r>
              <a:rPr dirty="0">
                <a:solidFill>
                  <a:srgbClr val="FFC000"/>
                </a:solidFill>
              </a:rPr>
              <a:t> de lo que </a:t>
            </a:r>
            <a:r>
              <a:rPr dirty="0" err="1">
                <a:solidFill>
                  <a:srgbClr val="FFC000"/>
                </a:solidFill>
              </a:rPr>
              <a:t>los</a:t>
            </a:r>
            <a:r>
              <a:rPr dirty="0">
                <a:solidFill>
                  <a:srgbClr val="FFC000"/>
                </a:solidFill>
              </a:rPr>
              <a:t> </a:t>
            </a:r>
            <a:r>
              <a:rPr dirty="0" err="1">
                <a:solidFill>
                  <a:srgbClr val="FFC000"/>
                </a:solidFill>
              </a:rPr>
              <a:t>profetas</a:t>
            </a:r>
            <a:r>
              <a:rPr dirty="0">
                <a:solidFill>
                  <a:srgbClr val="FFC000"/>
                </a:solidFill>
              </a:rPr>
              <a:t> </a:t>
            </a:r>
            <a:r>
              <a:rPr dirty="0" err="1">
                <a:solidFill>
                  <a:srgbClr val="FFC000"/>
                </a:solidFill>
              </a:rPr>
              <a:t>predijeron</a:t>
            </a:r>
            <a:r>
              <a:rPr dirty="0">
                <a:solidFill>
                  <a:srgbClr val="FFC000"/>
                </a:solidFill>
              </a:rPr>
              <a:t> </a:t>
            </a:r>
            <a:r>
              <a:rPr dirty="0" err="1">
                <a:solidFill>
                  <a:srgbClr val="FFC000"/>
                </a:solidFill>
              </a:rPr>
              <a:t>como</a:t>
            </a:r>
            <a:r>
              <a:rPr dirty="0">
                <a:solidFill>
                  <a:srgbClr val="FFC000"/>
                </a:solidFill>
              </a:rPr>
              <a:t> la </a:t>
            </a:r>
            <a:r>
              <a:rPr dirty="0" err="1">
                <a:solidFill>
                  <a:srgbClr val="FFC000"/>
                </a:solidFill>
              </a:rPr>
              <a:t>restauración</a:t>
            </a:r>
            <a:r>
              <a:rPr dirty="0">
                <a:solidFill>
                  <a:srgbClr val="FFC000"/>
                </a:solidFill>
              </a:rPr>
              <a:t> de Israel.</a:t>
            </a:r>
          </a:p>
        </p:txBody>
      </p:sp>
      <p:sp>
        <p:nvSpPr>
          <p:cNvPr id="3282" name="Slide Number Placeholder 5"/>
          <p:cNvSpPr txBox="1">
            <a:spLocks noGrp="1"/>
          </p:cNvSpPr>
          <p:nvPr>
            <p:ph type="sldNum" sz="quarter" idx="2"/>
          </p:nvPr>
        </p:nvSpPr>
        <p:spPr>
          <a:xfrm>
            <a:off x="10995387" y="6406785"/>
            <a:ext cx="358413" cy="2642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defRPr>
            </a:lvl1pPr>
          </a:lstStyle>
          <a:p>
            <a:fld id="{86CB4B4D-7CA3-9044-876B-883B54F8677D}" type="slidenum">
              <a:t>131</a:t>
            </a:fld>
            <a:endParaRP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3281">
                                            <p:txEl>
                                              <p:pRg st="1" end="1"/>
                                            </p:txEl>
                                          </p:spTgt>
                                        </p:tgtEl>
                                        <p:attrNameLst>
                                          <p:attrName>style.visibility</p:attrName>
                                        </p:attrNameLst>
                                      </p:cBhvr>
                                      <p:to>
                                        <p:strVal val="visible"/>
                                      </p:to>
                                    </p:set>
                                    <p:anim calcmode="lin" valueType="num">
                                      <p:cBhvr>
                                        <p:cTn id="7" dur="500" fill="hold"/>
                                        <p:tgtEl>
                                          <p:spTgt spid="3281">
                                            <p:txEl>
                                              <p:pRg st="1" end="1"/>
                                            </p:txEl>
                                          </p:spTgt>
                                        </p:tgtEl>
                                        <p:attrNameLst>
                                          <p:attrName>ppt_x</p:attrName>
                                        </p:attrNameLst>
                                      </p:cBhvr>
                                      <p:tavLst>
                                        <p:tav tm="0">
                                          <p:val>
                                            <p:strVal val="#ppt_x"/>
                                          </p:val>
                                        </p:tav>
                                        <p:tav tm="100000">
                                          <p:val>
                                            <p:strVal val="#ppt_x"/>
                                          </p:val>
                                        </p:tav>
                                      </p:tavLst>
                                    </p:anim>
                                    <p:anim calcmode="lin" valueType="num">
                                      <p:cBhvr>
                                        <p:cTn id="8" dur="500" fill="hold"/>
                                        <p:tgtEl>
                                          <p:spTgt spid="328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iterate>
                                    <p:tmAbs val="0"/>
                                  </p:iterate>
                                  <p:childTnLst>
                                    <p:set>
                                      <p:cBhvr>
                                        <p:cTn id="12" fill="hold"/>
                                        <p:tgtEl>
                                          <p:spTgt spid="3281">
                                            <p:txEl>
                                              <p:pRg st="2" end="2"/>
                                            </p:txEl>
                                          </p:spTgt>
                                        </p:tgtEl>
                                        <p:attrNameLst>
                                          <p:attrName>style.visibility</p:attrName>
                                        </p:attrNameLst>
                                      </p:cBhvr>
                                      <p:to>
                                        <p:strVal val="visible"/>
                                      </p:to>
                                    </p:set>
                                    <p:anim calcmode="lin" valueType="num">
                                      <p:cBhvr>
                                        <p:cTn id="13" dur="500" fill="hold"/>
                                        <p:tgtEl>
                                          <p:spTgt spid="3281">
                                            <p:txEl>
                                              <p:pRg st="2" end="2"/>
                                            </p:txEl>
                                          </p:spTgt>
                                        </p:tgtEl>
                                        <p:attrNameLst>
                                          <p:attrName>ppt_x</p:attrName>
                                        </p:attrNameLst>
                                      </p:cBhvr>
                                      <p:tavLst>
                                        <p:tav tm="0">
                                          <p:val>
                                            <p:strVal val="#ppt_x"/>
                                          </p:val>
                                        </p:tav>
                                        <p:tav tm="100000">
                                          <p:val>
                                            <p:strVal val="#ppt_x"/>
                                          </p:val>
                                        </p:tav>
                                      </p:tavLst>
                                    </p:anim>
                                    <p:anim calcmode="lin" valueType="num">
                                      <p:cBhvr>
                                        <p:cTn id="14" dur="500" fill="hold"/>
                                        <p:tgtEl>
                                          <p:spTgt spid="328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iterate>
                                    <p:tmAbs val="0"/>
                                  </p:iterate>
                                  <p:childTnLst>
                                    <p:set>
                                      <p:cBhvr>
                                        <p:cTn id="18" fill="hold"/>
                                        <p:tgtEl>
                                          <p:spTgt spid="3281">
                                            <p:txEl>
                                              <p:pRg st="3" end="3"/>
                                            </p:txEl>
                                          </p:spTgt>
                                        </p:tgtEl>
                                        <p:attrNameLst>
                                          <p:attrName>style.visibility</p:attrName>
                                        </p:attrNameLst>
                                      </p:cBhvr>
                                      <p:to>
                                        <p:strVal val="visible"/>
                                      </p:to>
                                    </p:set>
                                    <p:anim calcmode="lin" valueType="num">
                                      <p:cBhvr>
                                        <p:cTn id="19" dur="500" fill="hold"/>
                                        <p:tgtEl>
                                          <p:spTgt spid="3281">
                                            <p:txEl>
                                              <p:pRg st="3" end="3"/>
                                            </p:txEl>
                                          </p:spTgt>
                                        </p:tgtEl>
                                        <p:attrNameLst>
                                          <p:attrName>ppt_x</p:attrName>
                                        </p:attrNameLst>
                                      </p:cBhvr>
                                      <p:tavLst>
                                        <p:tav tm="0">
                                          <p:val>
                                            <p:strVal val="#ppt_x"/>
                                          </p:val>
                                        </p:tav>
                                        <p:tav tm="100000">
                                          <p:val>
                                            <p:strVal val="#ppt_x"/>
                                          </p:val>
                                        </p:tav>
                                      </p:tavLst>
                                    </p:anim>
                                    <p:anim calcmode="lin" valueType="num">
                                      <p:cBhvr>
                                        <p:cTn id="20" dur="500" fill="hold"/>
                                        <p:tgtEl>
                                          <p:spTgt spid="328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1" grpId="1" build="p" bldLvl="5" animBg="1" advAuto="0"/>
    </p:bld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3284" name="Title 1"/>
          <p:cNvSpPr txBox="1">
            <a:spLocks noGrp="1"/>
          </p:cNvSpPr>
          <p:nvPr>
            <p:ph type="title"/>
          </p:nvPr>
        </p:nvSpPr>
        <p:spPr>
          <a:xfrm>
            <a:off x="1866900" y="190500"/>
            <a:ext cx="8458200" cy="1143000"/>
          </a:xfrm>
          <a:prstGeom prst="rect">
            <a:avLst/>
          </a:prstGeom>
        </p:spPr>
        <p:txBody>
          <a:bodyPr/>
          <a:lstStyle/>
          <a:p>
            <a:pPr algn="ctr" defTabSz="649223">
              <a:defRPr sz="3124">
                <a:solidFill>
                  <a:srgbClr val="FFC000"/>
                </a:solidFill>
              </a:defRPr>
            </a:pPr>
            <a:r>
              <a:rPr b="1" dirty="0">
                <a:solidFill>
                  <a:srgbClr val="FFFF00"/>
                </a:solidFill>
              </a:rPr>
              <a:t>The Post-Exilic Period / </a:t>
            </a:r>
            <a:r>
              <a:rPr b="1" dirty="0"/>
              <a:t>El </a:t>
            </a:r>
            <a:r>
              <a:rPr b="1" dirty="0" err="1"/>
              <a:t>período</a:t>
            </a:r>
            <a:r>
              <a:rPr b="1" dirty="0"/>
              <a:t> posterior al </a:t>
            </a:r>
            <a:r>
              <a:rPr b="1" dirty="0" err="1"/>
              <a:t>exilio</a:t>
            </a:r>
            <a:br>
              <a:rPr dirty="0"/>
            </a:br>
            <a:r>
              <a:rPr sz="1987" dirty="0">
                <a:solidFill>
                  <a:srgbClr val="FFFF99"/>
                </a:solidFill>
              </a:rPr>
              <a:t>Ezra, Nehemiah, Haggai, Zechariah, Malachi, Esther / </a:t>
            </a:r>
            <a:r>
              <a:rPr sz="1987" dirty="0">
                <a:solidFill>
                  <a:srgbClr val="FFC000"/>
                </a:solidFill>
              </a:rPr>
              <a:t>Esdras, </a:t>
            </a:r>
            <a:r>
              <a:rPr sz="1987" dirty="0" err="1">
                <a:solidFill>
                  <a:srgbClr val="FFC000"/>
                </a:solidFill>
              </a:rPr>
              <a:t>Nehemías</a:t>
            </a:r>
            <a:r>
              <a:rPr sz="1987" dirty="0">
                <a:solidFill>
                  <a:srgbClr val="FFC000"/>
                </a:solidFill>
              </a:rPr>
              <a:t>, </a:t>
            </a:r>
            <a:r>
              <a:rPr sz="1987" dirty="0" err="1">
                <a:solidFill>
                  <a:srgbClr val="FFC000"/>
                </a:solidFill>
              </a:rPr>
              <a:t>Hageo</a:t>
            </a:r>
            <a:r>
              <a:rPr sz="1987" dirty="0">
                <a:solidFill>
                  <a:srgbClr val="FFC000"/>
                </a:solidFill>
              </a:rPr>
              <a:t>, </a:t>
            </a:r>
            <a:r>
              <a:rPr sz="1987" dirty="0" err="1">
                <a:solidFill>
                  <a:srgbClr val="FFC000"/>
                </a:solidFill>
              </a:rPr>
              <a:t>Zacarías</a:t>
            </a:r>
            <a:r>
              <a:rPr sz="1987" dirty="0">
                <a:solidFill>
                  <a:srgbClr val="FFC000"/>
                </a:solidFill>
              </a:rPr>
              <a:t>, </a:t>
            </a:r>
            <a:r>
              <a:rPr sz="1987" dirty="0" err="1">
                <a:solidFill>
                  <a:srgbClr val="FFC000"/>
                </a:solidFill>
              </a:rPr>
              <a:t>Malaquías</a:t>
            </a:r>
            <a:r>
              <a:rPr sz="1987" dirty="0">
                <a:solidFill>
                  <a:srgbClr val="FFC000"/>
                </a:solidFill>
              </a:rPr>
              <a:t>, Esther</a:t>
            </a:r>
          </a:p>
        </p:txBody>
      </p:sp>
      <p:sp>
        <p:nvSpPr>
          <p:cNvPr id="3285" name="Content Placeholder 2"/>
          <p:cNvSpPr txBox="1">
            <a:spLocks noGrp="1"/>
          </p:cNvSpPr>
          <p:nvPr>
            <p:ph type="body" idx="1"/>
          </p:nvPr>
        </p:nvSpPr>
        <p:spPr>
          <a:xfrm>
            <a:off x="457200" y="1447800"/>
            <a:ext cx="11430000" cy="4495800"/>
          </a:xfrm>
          <a:prstGeom prst="rect">
            <a:avLst/>
          </a:prstGeom>
        </p:spPr>
        <p:txBody>
          <a:bodyPr/>
          <a:lstStyle/>
          <a:p>
            <a:pPr marL="0" indent="0" defTabSz="868680">
              <a:spcBef>
                <a:spcPts val="900"/>
              </a:spcBef>
              <a:buSzTx/>
              <a:buNone/>
              <a:defRPr sz="2660" b="1">
                <a:solidFill>
                  <a:srgbClr val="FFFF99"/>
                </a:solidFill>
              </a:defRPr>
            </a:pPr>
            <a:r>
              <a:rPr dirty="0"/>
              <a:t>Cyrus decree of repatriation: / </a:t>
            </a:r>
            <a:r>
              <a:rPr dirty="0" err="1">
                <a:solidFill>
                  <a:srgbClr val="FFC000"/>
                </a:solidFill>
              </a:rPr>
              <a:t>Decreto</a:t>
            </a:r>
            <a:r>
              <a:rPr dirty="0">
                <a:solidFill>
                  <a:srgbClr val="FFC000"/>
                </a:solidFill>
              </a:rPr>
              <a:t> de </a:t>
            </a:r>
            <a:r>
              <a:rPr dirty="0" err="1">
                <a:solidFill>
                  <a:srgbClr val="FFC000"/>
                </a:solidFill>
              </a:rPr>
              <a:t>repatriación</a:t>
            </a:r>
            <a:r>
              <a:rPr dirty="0">
                <a:solidFill>
                  <a:srgbClr val="FFC000"/>
                </a:solidFill>
              </a:rPr>
              <a:t> de Ciro:</a:t>
            </a:r>
          </a:p>
          <a:p>
            <a:pPr marL="217170" indent="-217170" defTabSz="868680">
              <a:spcBef>
                <a:spcPts val="900"/>
              </a:spcBef>
              <a:defRPr sz="2280" i="1">
                <a:solidFill>
                  <a:srgbClr val="FFFFFF"/>
                </a:solidFill>
              </a:defRPr>
            </a:pPr>
            <a:r>
              <a:rPr dirty="0"/>
              <a:t>The fall of Babylon and the emergence of Persia as the new superpower resulted in a benefit for the Jews. / </a:t>
            </a:r>
            <a:r>
              <a:rPr dirty="0">
                <a:solidFill>
                  <a:srgbClr val="FFC000"/>
                </a:solidFill>
              </a:rPr>
              <a:t>La </a:t>
            </a:r>
            <a:r>
              <a:rPr dirty="0" err="1">
                <a:solidFill>
                  <a:srgbClr val="FFC000"/>
                </a:solidFill>
              </a:rPr>
              <a:t>caída</a:t>
            </a:r>
            <a:r>
              <a:rPr dirty="0">
                <a:solidFill>
                  <a:srgbClr val="FFC000"/>
                </a:solidFill>
              </a:rPr>
              <a:t> de </a:t>
            </a:r>
            <a:r>
              <a:rPr dirty="0" err="1">
                <a:solidFill>
                  <a:srgbClr val="FFC000"/>
                </a:solidFill>
              </a:rPr>
              <a:t>Babilonia</a:t>
            </a:r>
            <a:r>
              <a:rPr dirty="0">
                <a:solidFill>
                  <a:srgbClr val="FFC000"/>
                </a:solidFill>
              </a:rPr>
              <a:t> y la </a:t>
            </a:r>
            <a:r>
              <a:rPr dirty="0" err="1">
                <a:solidFill>
                  <a:srgbClr val="FFC000"/>
                </a:solidFill>
              </a:rPr>
              <a:t>aparición</a:t>
            </a:r>
            <a:r>
              <a:rPr dirty="0">
                <a:solidFill>
                  <a:srgbClr val="FFC000"/>
                </a:solidFill>
              </a:rPr>
              <a:t> de Persia </a:t>
            </a:r>
            <a:r>
              <a:rPr dirty="0" err="1">
                <a:solidFill>
                  <a:srgbClr val="FFC000"/>
                </a:solidFill>
              </a:rPr>
              <a:t>como</a:t>
            </a:r>
            <a:r>
              <a:rPr dirty="0">
                <a:solidFill>
                  <a:srgbClr val="FFC000"/>
                </a:solidFill>
              </a:rPr>
              <a:t> la </a:t>
            </a:r>
            <a:r>
              <a:rPr dirty="0" err="1">
                <a:solidFill>
                  <a:srgbClr val="FFC000"/>
                </a:solidFill>
              </a:rPr>
              <a:t>nueva</a:t>
            </a:r>
            <a:r>
              <a:rPr dirty="0">
                <a:solidFill>
                  <a:srgbClr val="FFC000"/>
                </a:solidFill>
              </a:rPr>
              <a:t> </a:t>
            </a:r>
            <a:r>
              <a:rPr dirty="0" err="1">
                <a:solidFill>
                  <a:srgbClr val="FFC000"/>
                </a:solidFill>
              </a:rPr>
              <a:t>superpotencia</a:t>
            </a:r>
            <a:r>
              <a:rPr dirty="0">
                <a:solidFill>
                  <a:srgbClr val="FFC000"/>
                </a:solidFill>
              </a:rPr>
              <a:t> </a:t>
            </a:r>
            <a:r>
              <a:rPr dirty="0" err="1">
                <a:solidFill>
                  <a:srgbClr val="FFC000"/>
                </a:solidFill>
              </a:rPr>
              <a:t>resultaron</a:t>
            </a:r>
            <a:r>
              <a:rPr dirty="0">
                <a:solidFill>
                  <a:srgbClr val="FFC000"/>
                </a:solidFill>
              </a:rPr>
              <a:t> </a:t>
            </a:r>
            <a:r>
              <a:rPr dirty="0" err="1">
                <a:solidFill>
                  <a:srgbClr val="FFC000"/>
                </a:solidFill>
              </a:rPr>
              <a:t>en</a:t>
            </a:r>
            <a:r>
              <a:rPr dirty="0">
                <a:solidFill>
                  <a:srgbClr val="FFC000"/>
                </a:solidFill>
              </a:rPr>
              <a:t> un </a:t>
            </a:r>
            <a:r>
              <a:rPr dirty="0" err="1">
                <a:solidFill>
                  <a:srgbClr val="FFC000"/>
                </a:solidFill>
              </a:rPr>
              <a:t>beneficio</a:t>
            </a:r>
            <a:r>
              <a:rPr dirty="0">
                <a:solidFill>
                  <a:srgbClr val="FFC000"/>
                </a:solidFill>
              </a:rPr>
              <a:t> para </a:t>
            </a:r>
            <a:r>
              <a:rPr dirty="0" err="1">
                <a:solidFill>
                  <a:srgbClr val="FFC000"/>
                </a:solidFill>
              </a:rPr>
              <a:t>los</a:t>
            </a:r>
            <a:r>
              <a:rPr dirty="0">
                <a:solidFill>
                  <a:srgbClr val="FFC000"/>
                </a:solidFill>
              </a:rPr>
              <a:t> </a:t>
            </a:r>
            <a:r>
              <a:rPr dirty="0" err="1">
                <a:solidFill>
                  <a:srgbClr val="FFC000"/>
                </a:solidFill>
              </a:rPr>
              <a:t>judíos</a:t>
            </a:r>
            <a:r>
              <a:rPr dirty="0">
                <a:solidFill>
                  <a:srgbClr val="FFC000"/>
                </a:solidFill>
              </a:rPr>
              <a:t>.</a:t>
            </a:r>
          </a:p>
          <a:p>
            <a:pPr marL="217170" indent="-217170" defTabSz="868680">
              <a:spcBef>
                <a:spcPts val="900"/>
              </a:spcBef>
              <a:defRPr sz="2280" i="1">
                <a:solidFill>
                  <a:srgbClr val="FFFFFF"/>
                </a:solidFill>
              </a:defRPr>
            </a:pPr>
            <a:r>
              <a:rPr dirty="0"/>
              <a:t>Reversing the policies of both Assyria and Babylon, the Persians allowed displaced peoples in the empire to return to their ancestral homes to rebuild their local temples. /</a:t>
            </a:r>
            <a:r>
              <a:rPr dirty="0" err="1">
                <a:solidFill>
                  <a:srgbClr val="FFC000"/>
                </a:solidFill>
              </a:rPr>
              <a:t>Invirtiendo</a:t>
            </a:r>
            <a:r>
              <a:rPr dirty="0">
                <a:solidFill>
                  <a:srgbClr val="FFC000"/>
                </a:solidFill>
              </a:rPr>
              <a:t> las </a:t>
            </a:r>
            <a:r>
              <a:rPr dirty="0" err="1">
                <a:solidFill>
                  <a:srgbClr val="FFC000"/>
                </a:solidFill>
              </a:rPr>
              <a:t>políticas</a:t>
            </a:r>
            <a:r>
              <a:rPr dirty="0">
                <a:solidFill>
                  <a:srgbClr val="FFC000"/>
                </a:solidFill>
              </a:rPr>
              <a:t> tanto de </a:t>
            </a:r>
            <a:r>
              <a:rPr dirty="0" err="1">
                <a:solidFill>
                  <a:srgbClr val="FFC000"/>
                </a:solidFill>
              </a:rPr>
              <a:t>Asiria</a:t>
            </a:r>
            <a:r>
              <a:rPr dirty="0">
                <a:solidFill>
                  <a:srgbClr val="FFC000"/>
                </a:solidFill>
              </a:rPr>
              <a:t> </a:t>
            </a:r>
            <a:r>
              <a:rPr dirty="0" err="1">
                <a:solidFill>
                  <a:srgbClr val="FFC000"/>
                </a:solidFill>
              </a:rPr>
              <a:t>como</a:t>
            </a:r>
            <a:r>
              <a:rPr dirty="0">
                <a:solidFill>
                  <a:srgbClr val="FFC000"/>
                </a:solidFill>
              </a:rPr>
              <a:t> de </a:t>
            </a:r>
            <a:r>
              <a:rPr dirty="0" err="1">
                <a:solidFill>
                  <a:srgbClr val="FFC000"/>
                </a:solidFill>
              </a:rPr>
              <a:t>Babilonia</a:t>
            </a:r>
            <a:r>
              <a:rPr dirty="0">
                <a:solidFill>
                  <a:srgbClr val="FFC000"/>
                </a:solidFill>
              </a:rPr>
              <a:t>, </a:t>
            </a:r>
            <a:r>
              <a:rPr dirty="0" err="1">
                <a:solidFill>
                  <a:srgbClr val="FFC000"/>
                </a:solidFill>
              </a:rPr>
              <a:t>los</a:t>
            </a:r>
            <a:r>
              <a:rPr dirty="0">
                <a:solidFill>
                  <a:srgbClr val="FFC000"/>
                </a:solidFill>
              </a:rPr>
              <a:t> </a:t>
            </a:r>
            <a:r>
              <a:rPr dirty="0" err="1">
                <a:solidFill>
                  <a:srgbClr val="FFC000"/>
                </a:solidFill>
              </a:rPr>
              <a:t>persas</a:t>
            </a:r>
            <a:r>
              <a:rPr dirty="0">
                <a:solidFill>
                  <a:srgbClr val="FFC000"/>
                </a:solidFill>
              </a:rPr>
              <a:t> </a:t>
            </a:r>
            <a:r>
              <a:rPr dirty="0" err="1">
                <a:solidFill>
                  <a:srgbClr val="FFC000"/>
                </a:solidFill>
              </a:rPr>
              <a:t>permitieron</a:t>
            </a:r>
            <a:r>
              <a:rPr dirty="0">
                <a:solidFill>
                  <a:srgbClr val="FFC000"/>
                </a:solidFill>
              </a:rPr>
              <a:t> que </a:t>
            </a:r>
            <a:r>
              <a:rPr dirty="0" err="1">
                <a:solidFill>
                  <a:srgbClr val="FFC000"/>
                </a:solidFill>
              </a:rPr>
              <a:t>los</a:t>
            </a:r>
            <a:r>
              <a:rPr dirty="0">
                <a:solidFill>
                  <a:srgbClr val="FFC000"/>
                </a:solidFill>
              </a:rPr>
              <a:t> pueblos </a:t>
            </a:r>
            <a:r>
              <a:rPr dirty="0" err="1">
                <a:solidFill>
                  <a:srgbClr val="FFC000"/>
                </a:solidFill>
              </a:rPr>
              <a:t>desplazados</a:t>
            </a:r>
            <a:r>
              <a:rPr dirty="0">
                <a:solidFill>
                  <a:srgbClr val="FFC000"/>
                </a:solidFill>
              </a:rPr>
              <a:t> del </a:t>
            </a:r>
            <a:r>
              <a:rPr dirty="0" err="1">
                <a:solidFill>
                  <a:srgbClr val="FFC000"/>
                </a:solidFill>
              </a:rPr>
              <a:t>imperio</a:t>
            </a:r>
            <a:r>
              <a:rPr dirty="0">
                <a:solidFill>
                  <a:srgbClr val="FFC000"/>
                </a:solidFill>
              </a:rPr>
              <a:t> </a:t>
            </a:r>
            <a:r>
              <a:rPr dirty="0" err="1">
                <a:solidFill>
                  <a:srgbClr val="FFC000"/>
                </a:solidFill>
              </a:rPr>
              <a:t>regresaran</a:t>
            </a:r>
            <a:r>
              <a:rPr dirty="0">
                <a:solidFill>
                  <a:srgbClr val="FFC000"/>
                </a:solidFill>
              </a:rPr>
              <a:t> a sus </a:t>
            </a:r>
            <a:r>
              <a:rPr dirty="0" err="1">
                <a:solidFill>
                  <a:srgbClr val="FFC000"/>
                </a:solidFill>
              </a:rPr>
              <a:t>hogares</a:t>
            </a:r>
            <a:r>
              <a:rPr dirty="0">
                <a:solidFill>
                  <a:srgbClr val="FFC000"/>
                </a:solidFill>
              </a:rPr>
              <a:t> </a:t>
            </a:r>
            <a:r>
              <a:rPr dirty="0" err="1">
                <a:solidFill>
                  <a:srgbClr val="FFC000"/>
                </a:solidFill>
              </a:rPr>
              <a:t>ancestrales</a:t>
            </a:r>
            <a:r>
              <a:rPr dirty="0">
                <a:solidFill>
                  <a:srgbClr val="FFC000"/>
                </a:solidFill>
              </a:rPr>
              <a:t> para </a:t>
            </a:r>
            <a:r>
              <a:rPr dirty="0" err="1">
                <a:solidFill>
                  <a:srgbClr val="FFC000"/>
                </a:solidFill>
              </a:rPr>
              <a:t>reconstruir</a:t>
            </a:r>
            <a:r>
              <a:rPr dirty="0">
                <a:solidFill>
                  <a:srgbClr val="FFC000"/>
                </a:solidFill>
              </a:rPr>
              <a:t> sus </a:t>
            </a:r>
            <a:r>
              <a:rPr dirty="0" err="1">
                <a:solidFill>
                  <a:srgbClr val="FFC000"/>
                </a:solidFill>
              </a:rPr>
              <a:t>templos</a:t>
            </a:r>
            <a:r>
              <a:rPr dirty="0">
                <a:solidFill>
                  <a:srgbClr val="FFC000"/>
                </a:solidFill>
              </a:rPr>
              <a:t> locales.</a:t>
            </a:r>
          </a:p>
          <a:p>
            <a:pPr marL="217170" indent="-217170" defTabSz="868680">
              <a:spcBef>
                <a:spcPts val="900"/>
              </a:spcBef>
              <a:defRPr sz="2280" i="1">
                <a:solidFill>
                  <a:srgbClr val="FFFFFF"/>
                </a:solidFill>
              </a:defRPr>
            </a:pPr>
            <a:r>
              <a:rPr dirty="0"/>
              <a:t>The Jews were the immediate beneficiaries of this new policy. Large groups returned to Jerusalem to rebuild a 2</a:t>
            </a:r>
            <a:r>
              <a:rPr baseline="29894" dirty="0"/>
              <a:t>nd</a:t>
            </a:r>
            <a:r>
              <a:rPr dirty="0"/>
              <a:t> Temple and the city itself. / </a:t>
            </a:r>
            <a:r>
              <a:rPr dirty="0">
                <a:solidFill>
                  <a:srgbClr val="FFC000"/>
                </a:solidFill>
              </a:rPr>
              <a:t>Los </a:t>
            </a:r>
            <a:r>
              <a:rPr dirty="0" err="1">
                <a:solidFill>
                  <a:srgbClr val="FFC000"/>
                </a:solidFill>
              </a:rPr>
              <a:t>judíos</a:t>
            </a:r>
            <a:r>
              <a:rPr dirty="0">
                <a:solidFill>
                  <a:srgbClr val="FFC000"/>
                </a:solidFill>
              </a:rPr>
              <a:t> </a:t>
            </a:r>
            <a:r>
              <a:rPr dirty="0" err="1">
                <a:solidFill>
                  <a:srgbClr val="FFC000"/>
                </a:solidFill>
              </a:rPr>
              <a:t>fueron</a:t>
            </a:r>
            <a:r>
              <a:rPr dirty="0">
                <a:solidFill>
                  <a:srgbClr val="FFC000"/>
                </a:solidFill>
              </a:rPr>
              <a:t> </a:t>
            </a:r>
            <a:r>
              <a:rPr dirty="0" err="1">
                <a:solidFill>
                  <a:srgbClr val="FFC000"/>
                </a:solidFill>
              </a:rPr>
              <a:t>los</a:t>
            </a:r>
            <a:r>
              <a:rPr dirty="0">
                <a:solidFill>
                  <a:srgbClr val="FFC000"/>
                </a:solidFill>
              </a:rPr>
              <a:t> </a:t>
            </a:r>
            <a:r>
              <a:rPr dirty="0" err="1">
                <a:solidFill>
                  <a:srgbClr val="FFC000"/>
                </a:solidFill>
              </a:rPr>
              <a:t>beneficiarios</a:t>
            </a:r>
            <a:r>
              <a:rPr dirty="0">
                <a:solidFill>
                  <a:srgbClr val="FFC000"/>
                </a:solidFill>
              </a:rPr>
              <a:t> </a:t>
            </a:r>
            <a:r>
              <a:rPr dirty="0" err="1">
                <a:solidFill>
                  <a:srgbClr val="FFC000"/>
                </a:solidFill>
              </a:rPr>
              <a:t>inmediatos</a:t>
            </a:r>
            <a:r>
              <a:rPr dirty="0">
                <a:solidFill>
                  <a:srgbClr val="FFC000"/>
                </a:solidFill>
              </a:rPr>
              <a:t> de </a:t>
            </a:r>
            <a:r>
              <a:rPr dirty="0" err="1">
                <a:solidFill>
                  <a:srgbClr val="FFC000"/>
                </a:solidFill>
              </a:rPr>
              <a:t>esta</a:t>
            </a:r>
            <a:r>
              <a:rPr dirty="0">
                <a:solidFill>
                  <a:srgbClr val="FFC000"/>
                </a:solidFill>
              </a:rPr>
              <a:t> </a:t>
            </a:r>
            <a:r>
              <a:rPr dirty="0" err="1">
                <a:solidFill>
                  <a:srgbClr val="FFC000"/>
                </a:solidFill>
              </a:rPr>
              <a:t>nueva</a:t>
            </a:r>
            <a:r>
              <a:rPr dirty="0">
                <a:solidFill>
                  <a:srgbClr val="FFC000"/>
                </a:solidFill>
              </a:rPr>
              <a:t> </a:t>
            </a:r>
            <a:r>
              <a:rPr dirty="0" err="1">
                <a:solidFill>
                  <a:srgbClr val="FFC000"/>
                </a:solidFill>
              </a:rPr>
              <a:t>política</a:t>
            </a:r>
            <a:r>
              <a:rPr dirty="0">
                <a:solidFill>
                  <a:srgbClr val="FFC000"/>
                </a:solidFill>
              </a:rPr>
              <a:t>. Grandes </a:t>
            </a:r>
            <a:r>
              <a:rPr dirty="0" err="1">
                <a:solidFill>
                  <a:srgbClr val="FFC000"/>
                </a:solidFill>
              </a:rPr>
              <a:t>grupos</a:t>
            </a:r>
            <a:r>
              <a:rPr dirty="0">
                <a:solidFill>
                  <a:srgbClr val="FFC000"/>
                </a:solidFill>
              </a:rPr>
              <a:t> </a:t>
            </a:r>
            <a:r>
              <a:rPr dirty="0" err="1">
                <a:solidFill>
                  <a:srgbClr val="FFC000"/>
                </a:solidFill>
              </a:rPr>
              <a:t>regresaron</a:t>
            </a:r>
            <a:r>
              <a:rPr dirty="0">
                <a:solidFill>
                  <a:srgbClr val="FFC000"/>
                </a:solidFill>
              </a:rPr>
              <a:t> a </a:t>
            </a:r>
            <a:r>
              <a:rPr dirty="0" err="1">
                <a:solidFill>
                  <a:srgbClr val="FFC000"/>
                </a:solidFill>
              </a:rPr>
              <a:t>Jerusalén</a:t>
            </a:r>
            <a:r>
              <a:rPr dirty="0">
                <a:solidFill>
                  <a:srgbClr val="FFC000"/>
                </a:solidFill>
              </a:rPr>
              <a:t> para </a:t>
            </a:r>
            <a:r>
              <a:rPr dirty="0" err="1">
                <a:solidFill>
                  <a:srgbClr val="FFC000"/>
                </a:solidFill>
              </a:rPr>
              <a:t>reconstruir</a:t>
            </a:r>
            <a:r>
              <a:rPr dirty="0">
                <a:solidFill>
                  <a:srgbClr val="FFC000"/>
                </a:solidFill>
              </a:rPr>
              <a:t> un </a:t>
            </a:r>
            <a:r>
              <a:rPr dirty="0" err="1">
                <a:solidFill>
                  <a:srgbClr val="FFC000"/>
                </a:solidFill>
              </a:rPr>
              <a:t>segundo</a:t>
            </a:r>
            <a:r>
              <a:rPr dirty="0">
                <a:solidFill>
                  <a:srgbClr val="FFC000"/>
                </a:solidFill>
              </a:rPr>
              <a:t> </a:t>
            </a:r>
            <a:r>
              <a:rPr dirty="0" err="1">
                <a:solidFill>
                  <a:srgbClr val="FFC000"/>
                </a:solidFill>
              </a:rPr>
              <a:t>templo</a:t>
            </a:r>
            <a:r>
              <a:rPr dirty="0">
                <a:solidFill>
                  <a:srgbClr val="FFC000"/>
                </a:solidFill>
              </a:rPr>
              <a:t> y la ciudad.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3285">
                                            <p:bg/>
                                          </p:spTgt>
                                        </p:tgtEl>
                                        <p:attrNameLst>
                                          <p:attrName>style.visibility</p:attrName>
                                        </p:attrNameLst>
                                      </p:cBhvr>
                                      <p:to>
                                        <p:strVal val="visible"/>
                                      </p:to>
                                    </p:set>
                                    <p:anim calcmode="lin" valueType="num">
                                      <p:cBhvr>
                                        <p:cTn id="7" dur="500" fill="hold"/>
                                        <p:tgtEl>
                                          <p:spTgt spid="3285">
                                            <p:bg/>
                                          </p:spTgt>
                                        </p:tgtEl>
                                        <p:attrNameLst>
                                          <p:attrName>ppt_w</p:attrName>
                                        </p:attrNameLst>
                                      </p:cBhvr>
                                      <p:tavLst>
                                        <p:tav tm="0">
                                          <p:val>
                                            <p:fltVal val="0"/>
                                          </p:val>
                                        </p:tav>
                                        <p:tav tm="100000">
                                          <p:val>
                                            <p:strVal val="#ppt_w"/>
                                          </p:val>
                                        </p:tav>
                                      </p:tavLst>
                                    </p:anim>
                                    <p:anim calcmode="lin" valueType="num">
                                      <p:cBhvr>
                                        <p:cTn id="8" dur="500" fill="hold"/>
                                        <p:tgtEl>
                                          <p:spTgt spid="3285">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285">
                                            <p:txEl>
                                              <p:pRg st="0" end="0"/>
                                            </p:txEl>
                                          </p:spTgt>
                                        </p:tgtEl>
                                        <p:attrNameLst>
                                          <p:attrName>style.visibility</p:attrName>
                                        </p:attrNameLst>
                                      </p:cBhvr>
                                      <p:to>
                                        <p:strVal val="visible"/>
                                      </p:to>
                                    </p:set>
                                    <p:anim calcmode="lin" valueType="num">
                                      <p:cBhvr>
                                        <p:cTn id="11" dur="500" fill="hold"/>
                                        <p:tgtEl>
                                          <p:spTgt spid="3285">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28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3285">
                                            <p:txEl>
                                              <p:pRg st="1" end="1"/>
                                            </p:txEl>
                                          </p:spTgt>
                                        </p:tgtEl>
                                        <p:attrNameLst>
                                          <p:attrName>style.visibility</p:attrName>
                                        </p:attrNameLst>
                                      </p:cBhvr>
                                      <p:to>
                                        <p:strVal val="visible"/>
                                      </p:to>
                                    </p:set>
                                    <p:anim calcmode="lin" valueType="num">
                                      <p:cBhvr>
                                        <p:cTn id="17" dur="500" fill="hold"/>
                                        <p:tgtEl>
                                          <p:spTgt spid="3285">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28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3285">
                                            <p:txEl>
                                              <p:pRg st="2" end="2"/>
                                            </p:txEl>
                                          </p:spTgt>
                                        </p:tgtEl>
                                        <p:attrNameLst>
                                          <p:attrName>style.visibility</p:attrName>
                                        </p:attrNameLst>
                                      </p:cBhvr>
                                      <p:to>
                                        <p:strVal val="visible"/>
                                      </p:to>
                                    </p:set>
                                    <p:anim calcmode="lin" valueType="num">
                                      <p:cBhvr>
                                        <p:cTn id="23" dur="500" fill="hold"/>
                                        <p:tgtEl>
                                          <p:spTgt spid="3285">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328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3285">
                                            <p:txEl>
                                              <p:pRg st="3" end="3"/>
                                            </p:txEl>
                                          </p:spTgt>
                                        </p:tgtEl>
                                        <p:attrNameLst>
                                          <p:attrName>style.visibility</p:attrName>
                                        </p:attrNameLst>
                                      </p:cBhvr>
                                      <p:to>
                                        <p:strVal val="visible"/>
                                      </p:to>
                                    </p:set>
                                    <p:anim calcmode="lin" valueType="num">
                                      <p:cBhvr>
                                        <p:cTn id="29" dur="500" fill="hold"/>
                                        <p:tgtEl>
                                          <p:spTgt spid="3285">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3285">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5" grpId="1" build="p" animBg="1" advAuto="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 name="Rectangle 2"/>
          <p:cNvSpPr txBox="1">
            <a:spLocks noGrp="1"/>
          </p:cNvSpPr>
          <p:nvPr>
            <p:ph type="title"/>
          </p:nvPr>
        </p:nvSpPr>
        <p:spPr>
          <a:xfrm>
            <a:off x="304800" y="274638"/>
            <a:ext cx="11658600" cy="2316162"/>
          </a:xfrm>
          <a:prstGeom prst="rect">
            <a:avLst/>
          </a:prstGeom>
          <a:solidFill>
            <a:srgbClr val="767171"/>
          </a:solidFill>
        </p:spPr>
        <p:txBody>
          <a:bodyPr/>
          <a:lstStyle/>
          <a:p>
            <a:pPr defTabSz="804672">
              <a:lnSpc>
                <a:spcPct val="100000"/>
              </a:lnSpc>
              <a:defRPr sz="3520">
                <a:solidFill>
                  <a:srgbClr val="8BFFFF"/>
                </a:solidFill>
                <a:effectLst>
                  <a:outerShdw blurRad="33528" dist="33528" dir="2700000" rotWithShape="0">
                    <a:srgbClr val="000000"/>
                  </a:outerShdw>
                </a:effectLst>
                <a:latin typeface="Papyrus"/>
                <a:ea typeface="Papyrus"/>
                <a:cs typeface="Papyrus"/>
                <a:sym typeface="Papyrus"/>
              </a:defRPr>
            </a:pPr>
            <a:r>
              <a:rPr dirty="0"/>
              <a:t>Cyrus Cylinder</a:t>
            </a:r>
            <a:r>
              <a:rPr sz="2464" dirty="0">
                <a:latin typeface="Arial Narrow"/>
                <a:ea typeface="Arial Narrow"/>
                <a:cs typeface="Arial Narrow"/>
                <a:sym typeface="Arial Narrow"/>
              </a:rPr>
              <a:t>  539-8 BC / </a:t>
            </a:r>
            <a:r>
              <a:rPr dirty="0" err="1">
                <a:solidFill>
                  <a:srgbClr val="FFC000"/>
                </a:solidFill>
              </a:rPr>
              <a:t>Cilindro</a:t>
            </a:r>
            <a:r>
              <a:rPr dirty="0">
                <a:solidFill>
                  <a:srgbClr val="FFC000"/>
                </a:solidFill>
              </a:rPr>
              <a:t> de Ciro</a:t>
            </a:r>
            <a:r>
              <a:rPr sz="2464" dirty="0">
                <a:solidFill>
                  <a:srgbClr val="FFC000"/>
                </a:solidFill>
                <a:latin typeface="Arial Narrow"/>
                <a:ea typeface="Arial Narrow"/>
                <a:cs typeface="Arial Narrow"/>
                <a:sym typeface="Arial Narrow"/>
              </a:rPr>
              <a:t> 539-8 </a:t>
            </a:r>
            <a:r>
              <a:rPr sz="2464" dirty="0" err="1">
                <a:solidFill>
                  <a:srgbClr val="FFC000"/>
                </a:solidFill>
                <a:latin typeface="Arial Narrow"/>
                <a:ea typeface="Arial Narrow"/>
                <a:cs typeface="Arial Narrow"/>
                <a:sym typeface="Arial Narrow"/>
              </a:rPr>
              <a:t>a.C.</a:t>
            </a:r>
            <a:br>
              <a:rPr sz="2464" dirty="0">
                <a:solidFill>
                  <a:srgbClr val="FFC000"/>
                </a:solidFill>
                <a:latin typeface="Arial Narrow"/>
                <a:ea typeface="Arial Narrow"/>
                <a:cs typeface="Arial Narrow"/>
                <a:sym typeface="Arial Narrow"/>
              </a:rPr>
            </a:br>
            <a:r>
              <a:rPr sz="1760" i="1" dirty="0">
                <a:solidFill>
                  <a:srgbClr val="FFFFFF"/>
                </a:solidFill>
                <a:latin typeface="Arial Narrow"/>
                <a:ea typeface="Arial Narrow"/>
                <a:cs typeface="Arial Narrow"/>
                <a:sym typeface="Arial Narrow"/>
              </a:rPr>
              <a:t>	“I returned to these sacred cities on the other side of the Tigris, the sanctuaries of which have been in ruins for a long time, the images which used to live therein and established for them permanent sanctuaries. I also gathered all their former inhabitants and returned to them their habitations.” / </a:t>
            </a:r>
            <a:r>
              <a:rPr sz="1760" i="1" dirty="0">
                <a:solidFill>
                  <a:srgbClr val="FFC000"/>
                </a:solidFill>
                <a:latin typeface="Arial Narrow"/>
                <a:ea typeface="Arial Narrow"/>
                <a:cs typeface="Arial Narrow"/>
                <a:sym typeface="Arial Narrow"/>
              </a:rPr>
              <a:t>"</a:t>
            </a:r>
            <a:r>
              <a:rPr sz="1760" i="1" dirty="0" err="1">
                <a:solidFill>
                  <a:srgbClr val="FFC000"/>
                </a:solidFill>
                <a:latin typeface="Arial Narrow"/>
                <a:ea typeface="Arial Narrow"/>
                <a:cs typeface="Arial Narrow"/>
                <a:sym typeface="Arial Narrow"/>
              </a:rPr>
              <a:t>Regresé</a:t>
            </a:r>
            <a:r>
              <a:rPr sz="1760" i="1" dirty="0">
                <a:solidFill>
                  <a:srgbClr val="FFC000"/>
                </a:solidFill>
                <a:latin typeface="Arial Narrow"/>
                <a:ea typeface="Arial Narrow"/>
                <a:cs typeface="Arial Narrow"/>
                <a:sym typeface="Arial Narrow"/>
              </a:rPr>
              <a:t> a </a:t>
            </a:r>
            <a:r>
              <a:rPr sz="1760" i="1" dirty="0" err="1">
                <a:solidFill>
                  <a:srgbClr val="FFC000"/>
                </a:solidFill>
                <a:latin typeface="Arial Narrow"/>
                <a:ea typeface="Arial Narrow"/>
                <a:cs typeface="Arial Narrow"/>
                <a:sym typeface="Arial Narrow"/>
              </a:rPr>
              <a:t>estas</a:t>
            </a:r>
            <a:r>
              <a:rPr sz="1760" i="1" dirty="0">
                <a:solidFill>
                  <a:srgbClr val="FFC000"/>
                </a:solidFill>
                <a:latin typeface="Arial Narrow"/>
                <a:ea typeface="Arial Narrow"/>
                <a:cs typeface="Arial Narrow"/>
                <a:sym typeface="Arial Narrow"/>
              </a:rPr>
              <a:t> </a:t>
            </a:r>
            <a:r>
              <a:rPr sz="1760" i="1" dirty="0" err="1">
                <a:solidFill>
                  <a:srgbClr val="FFC000"/>
                </a:solidFill>
                <a:latin typeface="Arial Narrow"/>
                <a:ea typeface="Arial Narrow"/>
                <a:cs typeface="Arial Narrow"/>
                <a:sym typeface="Arial Narrow"/>
              </a:rPr>
              <a:t>ciudades</a:t>
            </a:r>
            <a:r>
              <a:rPr sz="1760" i="1" dirty="0">
                <a:solidFill>
                  <a:srgbClr val="FFC000"/>
                </a:solidFill>
                <a:latin typeface="Arial Narrow"/>
                <a:ea typeface="Arial Narrow"/>
                <a:cs typeface="Arial Narrow"/>
                <a:sym typeface="Arial Narrow"/>
              </a:rPr>
              <a:t> </a:t>
            </a:r>
            <a:r>
              <a:rPr sz="1760" i="1" dirty="0" err="1">
                <a:solidFill>
                  <a:srgbClr val="FFC000"/>
                </a:solidFill>
                <a:latin typeface="Arial Narrow"/>
                <a:ea typeface="Arial Narrow"/>
                <a:cs typeface="Arial Narrow"/>
                <a:sym typeface="Arial Narrow"/>
              </a:rPr>
              <a:t>sagradas</a:t>
            </a:r>
            <a:r>
              <a:rPr sz="1760" i="1" dirty="0">
                <a:solidFill>
                  <a:srgbClr val="FFC000"/>
                </a:solidFill>
                <a:latin typeface="Arial Narrow"/>
                <a:ea typeface="Arial Narrow"/>
                <a:cs typeface="Arial Narrow"/>
                <a:sym typeface="Arial Narrow"/>
              </a:rPr>
              <a:t> al </a:t>
            </a:r>
            <a:r>
              <a:rPr sz="1760" i="1" dirty="0" err="1">
                <a:solidFill>
                  <a:srgbClr val="FFC000"/>
                </a:solidFill>
                <a:latin typeface="Arial Narrow"/>
                <a:ea typeface="Arial Narrow"/>
                <a:cs typeface="Arial Narrow"/>
                <a:sym typeface="Arial Narrow"/>
              </a:rPr>
              <a:t>otro</a:t>
            </a:r>
            <a:r>
              <a:rPr sz="1760" i="1" dirty="0">
                <a:solidFill>
                  <a:srgbClr val="FFC000"/>
                </a:solidFill>
                <a:latin typeface="Arial Narrow"/>
                <a:ea typeface="Arial Narrow"/>
                <a:cs typeface="Arial Narrow"/>
                <a:sym typeface="Arial Narrow"/>
              </a:rPr>
              <a:t> </a:t>
            </a:r>
            <a:r>
              <a:rPr sz="1760" i="1" dirty="0" err="1">
                <a:solidFill>
                  <a:srgbClr val="FFC000"/>
                </a:solidFill>
                <a:latin typeface="Arial Narrow"/>
                <a:ea typeface="Arial Narrow"/>
                <a:cs typeface="Arial Narrow"/>
                <a:sym typeface="Arial Narrow"/>
              </a:rPr>
              <a:t>lado</a:t>
            </a:r>
            <a:r>
              <a:rPr sz="1760" i="1" dirty="0">
                <a:solidFill>
                  <a:srgbClr val="FFC000"/>
                </a:solidFill>
                <a:latin typeface="Arial Narrow"/>
                <a:ea typeface="Arial Narrow"/>
                <a:cs typeface="Arial Narrow"/>
                <a:sym typeface="Arial Narrow"/>
              </a:rPr>
              <a:t> del Tigris, </a:t>
            </a:r>
            <a:r>
              <a:rPr sz="1760" i="1" dirty="0" err="1">
                <a:solidFill>
                  <a:srgbClr val="FFC000"/>
                </a:solidFill>
                <a:latin typeface="Arial Narrow"/>
                <a:ea typeface="Arial Narrow"/>
                <a:cs typeface="Arial Narrow"/>
                <a:sym typeface="Arial Narrow"/>
              </a:rPr>
              <a:t>cuyos</a:t>
            </a:r>
            <a:r>
              <a:rPr sz="1760" i="1" dirty="0">
                <a:solidFill>
                  <a:srgbClr val="FFC000"/>
                </a:solidFill>
                <a:latin typeface="Arial Narrow"/>
                <a:ea typeface="Arial Narrow"/>
                <a:cs typeface="Arial Narrow"/>
                <a:sym typeface="Arial Narrow"/>
              </a:rPr>
              <a:t> </a:t>
            </a:r>
            <a:r>
              <a:rPr sz="1760" i="1" dirty="0" err="1">
                <a:solidFill>
                  <a:srgbClr val="FFC000"/>
                </a:solidFill>
                <a:latin typeface="Arial Narrow"/>
                <a:ea typeface="Arial Narrow"/>
                <a:cs typeface="Arial Narrow"/>
                <a:sym typeface="Arial Narrow"/>
              </a:rPr>
              <a:t>santuarios</a:t>
            </a:r>
            <a:r>
              <a:rPr sz="1760" i="1" dirty="0">
                <a:solidFill>
                  <a:srgbClr val="FFC000"/>
                </a:solidFill>
                <a:latin typeface="Arial Narrow"/>
                <a:ea typeface="Arial Narrow"/>
                <a:cs typeface="Arial Narrow"/>
                <a:sym typeface="Arial Narrow"/>
              </a:rPr>
              <a:t> </a:t>
            </a:r>
            <a:r>
              <a:rPr sz="1760" i="1" dirty="0" err="1">
                <a:solidFill>
                  <a:srgbClr val="FFC000"/>
                </a:solidFill>
                <a:latin typeface="Arial Narrow"/>
                <a:ea typeface="Arial Narrow"/>
                <a:cs typeface="Arial Narrow"/>
                <a:sym typeface="Arial Narrow"/>
              </a:rPr>
              <a:t>han</a:t>
            </a:r>
            <a:r>
              <a:rPr sz="1760" i="1" dirty="0">
                <a:solidFill>
                  <a:srgbClr val="FFC000"/>
                </a:solidFill>
                <a:latin typeface="Arial Narrow"/>
                <a:ea typeface="Arial Narrow"/>
                <a:cs typeface="Arial Narrow"/>
                <a:sym typeface="Arial Narrow"/>
              </a:rPr>
              <a:t> </a:t>
            </a:r>
            <a:r>
              <a:rPr sz="1760" i="1" dirty="0" err="1">
                <a:solidFill>
                  <a:srgbClr val="FFC000"/>
                </a:solidFill>
                <a:latin typeface="Arial Narrow"/>
                <a:ea typeface="Arial Narrow"/>
                <a:cs typeface="Arial Narrow"/>
                <a:sym typeface="Arial Narrow"/>
              </a:rPr>
              <a:t>estado</a:t>
            </a:r>
            <a:r>
              <a:rPr sz="1760" i="1" dirty="0">
                <a:solidFill>
                  <a:srgbClr val="FFC000"/>
                </a:solidFill>
                <a:latin typeface="Arial Narrow"/>
                <a:ea typeface="Arial Narrow"/>
                <a:cs typeface="Arial Narrow"/>
                <a:sym typeface="Arial Narrow"/>
              </a:rPr>
              <a:t> </a:t>
            </a:r>
            <a:r>
              <a:rPr sz="1760" i="1" dirty="0" err="1">
                <a:solidFill>
                  <a:srgbClr val="FFC000"/>
                </a:solidFill>
                <a:latin typeface="Arial Narrow"/>
                <a:ea typeface="Arial Narrow"/>
                <a:cs typeface="Arial Narrow"/>
                <a:sym typeface="Arial Narrow"/>
              </a:rPr>
              <a:t>en</a:t>
            </a:r>
            <a:r>
              <a:rPr sz="1760" i="1" dirty="0">
                <a:solidFill>
                  <a:srgbClr val="FFC000"/>
                </a:solidFill>
                <a:latin typeface="Arial Narrow"/>
                <a:ea typeface="Arial Narrow"/>
                <a:cs typeface="Arial Narrow"/>
                <a:sym typeface="Arial Narrow"/>
              </a:rPr>
              <a:t> </a:t>
            </a:r>
            <a:r>
              <a:rPr sz="1760" i="1" dirty="0" err="1">
                <a:solidFill>
                  <a:srgbClr val="FFC000"/>
                </a:solidFill>
                <a:latin typeface="Arial Narrow"/>
                <a:ea typeface="Arial Narrow"/>
                <a:cs typeface="Arial Narrow"/>
                <a:sym typeface="Arial Narrow"/>
              </a:rPr>
              <a:t>ruinas</a:t>
            </a:r>
            <a:r>
              <a:rPr sz="1760" i="1" dirty="0">
                <a:solidFill>
                  <a:srgbClr val="FFC000"/>
                </a:solidFill>
                <a:latin typeface="Arial Narrow"/>
                <a:ea typeface="Arial Narrow"/>
                <a:cs typeface="Arial Narrow"/>
                <a:sym typeface="Arial Narrow"/>
              </a:rPr>
              <a:t> </a:t>
            </a:r>
            <a:r>
              <a:rPr sz="1760" i="1" dirty="0" err="1">
                <a:solidFill>
                  <a:srgbClr val="FFC000"/>
                </a:solidFill>
                <a:latin typeface="Arial Narrow"/>
                <a:ea typeface="Arial Narrow"/>
                <a:cs typeface="Arial Narrow"/>
                <a:sym typeface="Arial Narrow"/>
              </a:rPr>
              <a:t>durante</a:t>
            </a:r>
            <a:r>
              <a:rPr sz="1760" i="1" dirty="0">
                <a:solidFill>
                  <a:srgbClr val="FFC000"/>
                </a:solidFill>
                <a:latin typeface="Arial Narrow"/>
                <a:ea typeface="Arial Narrow"/>
                <a:cs typeface="Arial Narrow"/>
                <a:sym typeface="Arial Narrow"/>
              </a:rPr>
              <a:t> </a:t>
            </a:r>
            <a:r>
              <a:rPr sz="1760" i="1" dirty="0" err="1">
                <a:solidFill>
                  <a:srgbClr val="FFC000"/>
                </a:solidFill>
                <a:latin typeface="Arial Narrow"/>
                <a:ea typeface="Arial Narrow"/>
                <a:cs typeface="Arial Narrow"/>
                <a:sym typeface="Arial Narrow"/>
              </a:rPr>
              <a:t>mucho</a:t>
            </a:r>
            <a:r>
              <a:rPr sz="1760" i="1" dirty="0">
                <a:solidFill>
                  <a:srgbClr val="FFC000"/>
                </a:solidFill>
                <a:latin typeface="Arial Narrow"/>
                <a:ea typeface="Arial Narrow"/>
                <a:cs typeface="Arial Narrow"/>
                <a:sym typeface="Arial Narrow"/>
              </a:rPr>
              <a:t> </a:t>
            </a:r>
            <a:r>
              <a:rPr sz="1760" i="1" dirty="0" err="1">
                <a:solidFill>
                  <a:srgbClr val="FFC000"/>
                </a:solidFill>
                <a:latin typeface="Arial Narrow"/>
                <a:ea typeface="Arial Narrow"/>
                <a:cs typeface="Arial Narrow"/>
                <a:sym typeface="Arial Narrow"/>
              </a:rPr>
              <a:t>tiempo</a:t>
            </a:r>
            <a:r>
              <a:rPr sz="1760" i="1" dirty="0">
                <a:solidFill>
                  <a:srgbClr val="FFC000"/>
                </a:solidFill>
                <a:latin typeface="Arial Narrow"/>
                <a:ea typeface="Arial Narrow"/>
                <a:cs typeface="Arial Narrow"/>
                <a:sym typeface="Arial Narrow"/>
              </a:rPr>
              <a:t>, las </a:t>
            </a:r>
            <a:r>
              <a:rPr sz="1760" i="1" dirty="0" err="1">
                <a:solidFill>
                  <a:srgbClr val="FFC000"/>
                </a:solidFill>
                <a:latin typeface="Arial Narrow"/>
                <a:ea typeface="Arial Narrow"/>
                <a:cs typeface="Arial Narrow"/>
                <a:sym typeface="Arial Narrow"/>
              </a:rPr>
              <a:t>imágenes</a:t>
            </a:r>
            <a:r>
              <a:rPr sz="1760" i="1" dirty="0">
                <a:solidFill>
                  <a:srgbClr val="FFC000"/>
                </a:solidFill>
                <a:latin typeface="Arial Narrow"/>
                <a:ea typeface="Arial Narrow"/>
                <a:cs typeface="Arial Narrow"/>
                <a:sym typeface="Arial Narrow"/>
              </a:rPr>
              <a:t> que </a:t>
            </a:r>
            <a:r>
              <a:rPr sz="1760" i="1" dirty="0" err="1">
                <a:solidFill>
                  <a:srgbClr val="FFC000"/>
                </a:solidFill>
                <a:latin typeface="Arial Narrow"/>
                <a:ea typeface="Arial Narrow"/>
                <a:cs typeface="Arial Narrow"/>
                <a:sym typeface="Arial Narrow"/>
              </a:rPr>
              <a:t>solían</a:t>
            </a:r>
            <a:r>
              <a:rPr sz="1760" i="1" dirty="0">
                <a:solidFill>
                  <a:srgbClr val="FFC000"/>
                </a:solidFill>
                <a:latin typeface="Arial Narrow"/>
                <a:ea typeface="Arial Narrow"/>
                <a:cs typeface="Arial Narrow"/>
                <a:sym typeface="Arial Narrow"/>
              </a:rPr>
              <a:t> </a:t>
            </a:r>
            <a:r>
              <a:rPr sz="1760" i="1" dirty="0" err="1">
                <a:solidFill>
                  <a:srgbClr val="FFC000"/>
                </a:solidFill>
                <a:latin typeface="Arial Narrow"/>
                <a:ea typeface="Arial Narrow"/>
                <a:cs typeface="Arial Narrow"/>
                <a:sym typeface="Arial Narrow"/>
              </a:rPr>
              <a:t>vivir</a:t>
            </a:r>
            <a:r>
              <a:rPr sz="1760" i="1" dirty="0">
                <a:solidFill>
                  <a:srgbClr val="FFC000"/>
                </a:solidFill>
                <a:latin typeface="Arial Narrow"/>
                <a:ea typeface="Arial Narrow"/>
                <a:cs typeface="Arial Narrow"/>
                <a:sym typeface="Arial Narrow"/>
              </a:rPr>
              <a:t> </a:t>
            </a:r>
            <a:r>
              <a:rPr sz="1760" i="1" dirty="0" err="1">
                <a:solidFill>
                  <a:srgbClr val="FFC000"/>
                </a:solidFill>
                <a:latin typeface="Arial Narrow"/>
                <a:ea typeface="Arial Narrow"/>
                <a:cs typeface="Arial Narrow"/>
                <a:sym typeface="Arial Narrow"/>
              </a:rPr>
              <a:t>allí</a:t>
            </a:r>
            <a:r>
              <a:rPr sz="1760" i="1" dirty="0">
                <a:solidFill>
                  <a:srgbClr val="FFC000"/>
                </a:solidFill>
                <a:latin typeface="Arial Narrow"/>
                <a:ea typeface="Arial Narrow"/>
                <a:cs typeface="Arial Narrow"/>
                <a:sym typeface="Arial Narrow"/>
              </a:rPr>
              <a:t> y </a:t>
            </a:r>
            <a:r>
              <a:rPr sz="1760" i="1" dirty="0" err="1">
                <a:solidFill>
                  <a:srgbClr val="FFC000"/>
                </a:solidFill>
                <a:latin typeface="Arial Narrow"/>
                <a:ea typeface="Arial Narrow"/>
                <a:cs typeface="Arial Narrow"/>
                <a:sym typeface="Arial Narrow"/>
              </a:rPr>
              <a:t>establecieron</a:t>
            </a:r>
            <a:r>
              <a:rPr sz="1760" i="1" dirty="0">
                <a:solidFill>
                  <a:srgbClr val="FFC000"/>
                </a:solidFill>
                <a:latin typeface="Arial Narrow"/>
                <a:ea typeface="Arial Narrow"/>
                <a:cs typeface="Arial Narrow"/>
                <a:sym typeface="Arial Narrow"/>
              </a:rPr>
              <a:t> para </a:t>
            </a:r>
            <a:r>
              <a:rPr sz="1760" i="1" dirty="0" err="1">
                <a:solidFill>
                  <a:srgbClr val="FFC000"/>
                </a:solidFill>
                <a:latin typeface="Arial Narrow"/>
                <a:ea typeface="Arial Narrow"/>
                <a:cs typeface="Arial Narrow"/>
                <a:sym typeface="Arial Narrow"/>
              </a:rPr>
              <a:t>ellos</a:t>
            </a:r>
            <a:r>
              <a:rPr sz="1760" i="1" dirty="0">
                <a:solidFill>
                  <a:srgbClr val="FFC000"/>
                </a:solidFill>
                <a:latin typeface="Arial Narrow"/>
                <a:ea typeface="Arial Narrow"/>
                <a:cs typeface="Arial Narrow"/>
                <a:sym typeface="Arial Narrow"/>
              </a:rPr>
              <a:t> </a:t>
            </a:r>
            <a:r>
              <a:rPr sz="1760" i="1" dirty="0" err="1">
                <a:solidFill>
                  <a:srgbClr val="FFC000"/>
                </a:solidFill>
                <a:latin typeface="Arial Narrow"/>
                <a:ea typeface="Arial Narrow"/>
                <a:cs typeface="Arial Narrow"/>
                <a:sym typeface="Arial Narrow"/>
              </a:rPr>
              <a:t>santuarios</a:t>
            </a:r>
            <a:r>
              <a:rPr sz="1760" i="1" dirty="0">
                <a:solidFill>
                  <a:srgbClr val="FFC000"/>
                </a:solidFill>
                <a:latin typeface="Arial Narrow"/>
                <a:ea typeface="Arial Narrow"/>
                <a:cs typeface="Arial Narrow"/>
                <a:sym typeface="Arial Narrow"/>
              </a:rPr>
              <a:t> </a:t>
            </a:r>
            <a:r>
              <a:rPr sz="1760" i="1" dirty="0" err="1">
                <a:solidFill>
                  <a:srgbClr val="FFC000"/>
                </a:solidFill>
                <a:latin typeface="Arial Narrow"/>
                <a:ea typeface="Arial Narrow"/>
                <a:cs typeface="Arial Narrow"/>
                <a:sym typeface="Arial Narrow"/>
              </a:rPr>
              <a:t>permanentes</a:t>
            </a:r>
            <a:r>
              <a:rPr sz="1760" i="1" dirty="0">
                <a:solidFill>
                  <a:srgbClr val="FFC000"/>
                </a:solidFill>
                <a:latin typeface="Arial Narrow"/>
                <a:ea typeface="Arial Narrow"/>
                <a:cs typeface="Arial Narrow"/>
                <a:sym typeface="Arial Narrow"/>
              </a:rPr>
              <a:t>. </a:t>
            </a:r>
            <a:r>
              <a:rPr sz="1760" i="1" dirty="0" err="1">
                <a:solidFill>
                  <a:srgbClr val="FFC000"/>
                </a:solidFill>
                <a:latin typeface="Arial Narrow"/>
                <a:ea typeface="Arial Narrow"/>
                <a:cs typeface="Arial Narrow"/>
                <a:sym typeface="Arial Narrow"/>
              </a:rPr>
              <a:t>También</a:t>
            </a:r>
            <a:r>
              <a:rPr sz="1760" i="1" dirty="0">
                <a:solidFill>
                  <a:srgbClr val="FFC000"/>
                </a:solidFill>
                <a:latin typeface="Arial Narrow"/>
                <a:ea typeface="Arial Narrow"/>
                <a:cs typeface="Arial Narrow"/>
                <a:sym typeface="Arial Narrow"/>
              </a:rPr>
              <a:t> </a:t>
            </a:r>
            <a:r>
              <a:rPr sz="1760" i="1" dirty="0" err="1">
                <a:solidFill>
                  <a:srgbClr val="FFC000"/>
                </a:solidFill>
                <a:latin typeface="Arial Narrow"/>
                <a:ea typeface="Arial Narrow"/>
                <a:cs typeface="Arial Narrow"/>
                <a:sym typeface="Arial Narrow"/>
              </a:rPr>
              <a:t>reuní</a:t>
            </a:r>
            <a:r>
              <a:rPr sz="1760" i="1" dirty="0">
                <a:solidFill>
                  <a:srgbClr val="FFC000"/>
                </a:solidFill>
                <a:latin typeface="Arial Narrow"/>
                <a:ea typeface="Arial Narrow"/>
                <a:cs typeface="Arial Narrow"/>
                <a:sym typeface="Arial Narrow"/>
              </a:rPr>
              <a:t> a </a:t>
            </a:r>
            <a:r>
              <a:rPr sz="1760" i="1" dirty="0" err="1">
                <a:solidFill>
                  <a:srgbClr val="FFC000"/>
                </a:solidFill>
                <a:latin typeface="Arial Narrow"/>
                <a:ea typeface="Arial Narrow"/>
                <a:cs typeface="Arial Narrow"/>
                <a:sym typeface="Arial Narrow"/>
              </a:rPr>
              <a:t>todos</a:t>
            </a:r>
            <a:r>
              <a:rPr sz="1760" i="1" dirty="0">
                <a:solidFill>
                  <a:srgbClr val="FFC000"/>
                </a:solidFill>
                <a:latin typeface="Arial Narrow"/>
                <a:ea typeface="Arial Narrow"/>
                <a:cs typeface="Arial Narrow"/>
                <a:sym typeface="Arial Narrow"/>
              </a:rPr>
              <a:t> sus </a:t>
            </a:r>
            <a:r>
              <a:rPr sz="1760" i="1" dirty="0" err="1">
                <a:solidFill>
                  <a:srgbClr val="FFC000"/>
                </a:solidFill>
                <a:latin typeface="Arial Narrow"/>
                <a:ea typeface="Arial Narrow"/>
                <a:cs typeface="Arial Narrow"/>
                <a:sym typeface="Arial Narrow"/>
              </a:rPr>
              <a:t>antiguos</a:t>
            </a:r>
            <a:r>
              <a:rPr sz="1760" i="1" dirty="0">
                <a:solidFill>
                  <a:srgbClr val="FFC000"/>
                </a:solidFill>
                <a:latin typeface="Arial Narrow"/>
                <a:ea typeface="Arial Narrow"/>
                <a:cs typeface="Arial Narrow"/>
                <a:sym typeface="Arial Narrow"/>
              </a:rPr>
              <a:t> </a:t>
            </a:r>
            <a:r>
              <a:rPr sz="1760" i="1" dirty="0" err="1">
                <a:solidFill>
                  <a:srgbClr val="FFC000"/>
                </a:solidFill>
                <a:latin typeface="Arial Narrow"/>
                <a:ea typeface="Arial Narrow"/>
                <a:cs typeface="Arial Narrow"/>
                <a:sym typeface="Arial Narrow"/>
              </a:rPr>
              <a:t>habitantes</a:t>
            </a:r>
            <a:r>
              <a:rPr sz="1760" i="1" dirty="0">
                <a:solidFill>
                  <a:srgbClr val="FFC000"/>
                </a:solidFill>
                <a:latin typeface="Arial Narrow"/>
                <a:ea typeface="Arial Narrow"/>
                <a:cs typeface="Arial Narrow"/>
                <a:sym typeface="Arial Narrow"/>
              </a:rPr>
              <a:t> y les </a:t>
            </a:r>
            <a:r>
              <a:rPr sz="1760" i="1" dirty="0" err="1">
                <a:solidFill>
                  <a:srgbClr val="FFC000"/>
                </a:solidFill>
                <a:latin typeface="Arial Narrow"/>
                <a:ea typeface="Arial Narrow"/>
                <a:cs typeface="Arial Narrow"/>
                <a:sym typeface="Arial Narrow"/>
              </a:rPr>
              <a:t>devolví</a:t>
            </a:r>
            <a:r>
              <a:rPr sz="1760" i="1" dirty="0">
                <a:solidFill>
                  <a:srgbClr val="FFC000"/>
                </a:solidFill>
                <a:latin typeface="Arial Narrow"/>
                <a:ea typeface="Arial Narrow"/>
                <a:cs typeface="Arial Narrow"/>
                <a:sym typeface="Arial Narrow"/>
              </a:rPr>
              <a:t> sus moradas”.</a:t>
            </a:r>
            <a:br>
              <a:rPr sz="1760" i="1" dirty="0">
                <a:solidFill>
                  <a:srgbClr val="FFC000"/>
                </a:solidFill>
                <a:latin typeface="Arial Narrow"/>
                <a:ea typeface="Arial Narrow"/>
                <a:cs typeface="Arial Narrow"/>
                <a:sym typeface="Arial Narrow"/>
              </a:rPr>
            </a:br>
            <a:r>
              <a:rPr sz="1232" dirty="0">
                <a:solidFill>
                  <a:srgbClr val="000000"/>
                </a:solidFill>
                <a:effectLst>
                  <a:outerShdw blurRad="33528" dist="33528" dir="2700000" rotWithShape="0">
                    <a:srgbClr val="FFFFFF"/>
                  </a:outerShdw>
                </a:effectLst>
              </a:rPr>
              <a:t>					</a:t>
            </a:r>
          </a:p>
        </p:txBody>
      </p:sp>
      <p:pic>
        <p:nvPicPr>
          <p:cNvPr id="3288" name="Picture 3" descr="Picture 3"/>
          <p:cNvPicPr>
            <a:picLocks noChangeAspect="1"/>
          </p:cNvPicPr>
          <p:nvPr/>
        </p:nvPicPr>
        <p:blipFill>
          <a:blip r:embed="rId2"/>
          <a:stretch>
            <a:fillRect/>
          </a:stretch>
        </p:blipFill>
        <p:spPr>
          <a:xfrm>
            <a:off x="2133600" y="2792413"/>
            <a:ext cx="7645400" cy="39370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strips dir="rd"/>
      </p:transition>
    </mc:Choice>
    <mc:Fallback xmlns="" xmlns:m="http://schemas.openxmlformats.org/officeDocument/2006/math" xmlns:a14="http://schemas.microsoft.com/office/drawing/2010/main">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3290" name="Rectangle 2"/>
          <p:cNvSpPr txBox="1">
            <a:spLocks noGrp="1"/>
          </p:cNvSpPr>
          <p:nvPr>
            <p:ph type="title"/>
          </p:nvPr>
        </p:nvSpPr>
        <p:spPr>
          <a:xfrm>
            <a:off x="99636" y="399377"/>
            <a:ext cx="11992728" cy="685800"/>
          </a:xfrm>
          <a:prstGeom prst="rect">
            <a:avLst/>
          </a:prstGeom>
        </p:spPr>
        <p:txBody>
          <a:bodyPr>
            <a:normAutofit fontScale="90000"/>
          </a:bodyPr>
          <a:lstStyle>
            <a:lvl1pPr defTabSz="841247">
              <a:defRPr sz="2944" b="1">
                <a:solidFill>
                  <a:srgbClr val="FFFF99"/>
                </a:solidFill>
                <a:latin typeface="Eras Bold ITC"/>
                <a:ea typeface="Eras Bold ITC"/>
                <a:cs typeface="Eras Bold ITC"/>
                <a:sym typeface="Eras Bold ITC"/>
              </a:defRPr>
            </a:lvl1pPr>
          </a:lstStyle>
          <a:p>
            <a:pPr algn="ctr"/>
            <a:r>
              <a:rPr dirty="0"/>
              <a:t>Leaders of the Returning Jews /</a:t>
            </a:r>
            <a:r>
              <a:rPr dirty="0" err="1">
                <a:solidFill>
                  <a:srgbClr val="FFC000"/>
                </a:solidFill>
              </a:rPr>
              <a:t>Líderes</a:t>
            </a:r>
            <a:r>
              <a:rPr dirty="0">
                <a:solidFill>
                  <a:srgbClr val="FFC000"/>
                </a:solidFill>
              </a:rPr>
              <a:t> de </a:t>
            </a:r>
            <a:r>
              <a:rPr dirty="0" err="1">
                <a:solidFill>
                  <a:srgbClr val="FFC000"/>
                </a:solidFill>
              </a:rPr>
              <a:t>los</a:t>
            </a:r>
            <a:r>
              <a:rPr dirty="0">
                <a:solidFill>
                  <a:srgbClr val="FFC000"/>
                </a:solidFill>
              </a:rPr>
              <a:t> </a:t>
            </a:r>
            <a:r>
              <a:rPr dirty="0" err="1">
                <a:solidFill>
                  <a:srgbClr val="FFC000"/>
                </a:solidFill>
              </a:rPr>
              <a:t>judíos</a:t>
            </a:r>
            <a:r>
              <a:rPr dirty="0">
                <a:solidFill>
                  <a:srgbClr val="FFC000"/>
                </a:solidFill>
              </a:rPr>
              <a:t> que </a:t>
            </a:r>
            <a:r>
              <a:rPr dirty="0" err="1">
                <a:solidFill>
                  <a:srgbClr val="FFC000"/>
                </a:solidFill>
              </a:rPr>
              <a:t>regresan</a:t>
            </a:r>
            <a:endParaRPr dirty="0">
              <a:solidFill>
                <a:srgbClr val="FFC000"/>
              </a:solidFill>
            </a:endParaRPr>
          </a:p>
        </p:txBody>
      </p:sp>
      <p:sp>
        <p:nvSpPr>
          <p:cNvPr id="3291" name="Rectangle 3"/>
          <p:cNvSpPr txBox="1">
            <a:spLocks noGrp="1"/>
          </p:cNvSpPr>
          <p:nvPr>
            <p:ph type="body" idx="1"/>
          </p:nvPr>
        </p:nvSpPr>
        <p:spPr>
          <a:xfrm>
            <a:off x="1037707" y="1295399"/>
            <a:ext cx="10103744" cy="3841377"/>
          </a:xfrm>
          <a:prstGeom prst="rect">
            <a:avLst/>
          </a:prstGeom>
          <a:ln>
            <a:solidFill>
              <a:srgbClr val="FFC000"/>
            </a:solidFill>
          </a:ln>
        </p:spPr>
        <p:txBody>
          <a:bodyPr/>
          <a:lstStyle/>
          <a:p>
            <a:pPr>
              <a:buSzTx/>
              <a:buNone/>
              <a:defRPr sz="2000">
                <a:solidFill>
                  <a:srgbClr val="FF4F25"/>
                </a:solidFill>
              </a:defRPr>
            </a:pPr>
            <a:r>
              <a:rPr dirty="0" err="1"/>
              <a:t>Sheshbazzar</a:t>
            </a:r>
            <a:r>
              <a:rPr dirty="0"/>
              <a:t> (governor)    initial return / </a:t>
            </a:r>
            <a:r>
              <a:rPr dirty="0" err="1">
                <a:solidFill>
                  <a:srgbClr val="FFC000"/>
                </a:solidFill>
              </a:rPr>
              <a:t>Retorno</a:t>
            </a:r>
            <a:r>
              <a:rPr dirty="0">
                <a:solidFill>
                  <a:srgbClr val="FFC000"/>
                </a:solidFill>
              </a:rPr>
              <a:t> </a:t>
            </a:r>
            <a:r>
              <a:rPr dirty="0" err="1">
                <a:solidFill>
                  <a:srgbClr val="FFC000"/>
                </a:solidFill>
              </a:rPr>
              <a:t>inicial</a:t>
            </a:r>
            <a:r>
              <a:rPr dirty="0">
                <a:solidFill>
                  <a:srgbClr val="FFC000"/>
                </a:solidFill>
              </a:rPr>
              <a:t> de </a:t>
            </a:r>
            <a:r>
              <a:rPr dirty="0" err="1">
                <a:solidFill>
                  <a:srgbClr val="FFC000"/>
                </a:solidFill>
              </a:rPr>
              <a:t>Sesbasar</a:t>
            </a:r>
            <a:r>
              <a:rPr dirty="0">
                <a:solidFill>
                  <a:srgbClr val="FFC000"/>
                </a:solidFill>
              </a:rPr>
              <a:t> (</a:t>
            </a:r>
            <a:r>
              <a:rPr dirty="0" err="1">
                <a:solidFill>
                  <a:srgbClr val="FFC000"/>
                </a:solidFill>
              </a:rPr>
              <a:t>gobernador</a:t>
            </a:r>
            <a:r>
              <a:rPr dirty="0">
                <a:solidFill>
                  <a:srgbClr val="FFC000"/>
                </a:solidFill>
              </a:rPr>
              <a:t>)</a:t>
            </a:r>
          </a:p>
          <a:p>
            <a:pPr>
              <a:buSzTx/>
              <a:buNone/>
              <a:defRPr sz="800"/>
            </a:pPr>
            <a:endParaRPr dirty="0"/>
          </a:p>
          <a:p>
            <a:pPr>
              <a:buSzTx/>
              <a:buNone/>
              <a:defRPr sz="2000">
                <a:solidFill>
                  <a:srgbClr val="FF9900"/>
                </a:solidFill>
              </a:defRPr>
            </a:pPr>
            <a:r>
              <a:rPr dirty="0">
                <a:solidFill>
                  <a:srgbClr val="00FFFF"/>
                </a:solidFill>
              </a:rPr>
              <a:t>Zerubbabel (governor) </a:t>
            </a:r>
            <a:r>
              <a:rPr dirty="0"/>
              <a:t>/ Zorobabel (</a:t>
            </a:r>
            <a:r>
              <a:rPr dirty="0" err="1"/>
              <a:t>gobernador</a:t>
            </a:r>
            <a:r>
              <a:rPr dirty="0"/>
              <a:t>)</a:t>
            </a:r>
          </a:p>
          <a:p>
            <a:pPr>
              <a:buSzTx/>
              <a:buNone/>
              <a:defRPr sz="2000">
                <a:solidFill>
                  <a:srgbClr val="FF9900"/>
                </a:solidFill>
              </a:defRPr>
            </a:pPr>
            <a:r>
              <a:rPr dirty="0">
                <a:solidFill>
                  <a:srgbClr val="00FFFF"/>
                </a:solidFill>
              </a:rPr>
              <a:t>Joshua (priest) </a:t>
            </a:r>
            <a:r>
              <a:rPr dirty="0"/>
              <a:t>/ </a:t>
            </a:r>
            <a:r>
              <a:rPr dirty="0" err="1"/>
              <a:t>Jesúa</a:t>
            </a:r>
            <a:r>
              <a:rPr dirty="0"/>
              <a:t> (</a:t>
            </a:r>
            <a:r>
              <a:rPr dirty="0" err="1"/>
              <a:t>sacerdote</a:t>
            </a:r>
            <a:r>
              <a:rPr dirty="0"/>
              <a:t>)</a:t>
            </a:r>
          </a:p>
          <a:p>
            <a:pPr>
              <a:buSzTx/>
              <a:buNone/>
              <a:defRPr sz="2000">
                <a:solidFill>
                  <a:srgbClr val="FF9900"/>
                </a:solidFill>
              </a:defRPr>
            </a:pPr>
            <a:r>
              <a:rPr dirty="0">
                <a:solidFill>
                  <a:srgbClr val="00FFFF"/>
                </a:solidFill>
              </a:rPr>
              <a:t>Haggai (prophet) </a:t>
            </a:r>
            <a:r>
              <a:rPr dirty="0"/>
              <a:t>/ </a:t>
            </a:r>
            <a:r>
              <a:rPr dirty="0" err="1"/>
              <a:t>Hageo</a:t>
            </a:r>
            <a:r>
              <a:rPr dirty="0"/>
              <a:t> (</a:t>
            </a:r>
            <a:r>
              <a:rPr dirty="0" err="1"/>
              <a:t>profeta</a:t>
            </a:r>
            <a:r>
              <a:rPr dirty="0"/>
              <a:t>)</a:t>
            </a:r>
          </a:p>
          <a:p>
            <a:pPr>
              <a:buSzTx/>
              <a:buNone/>
              <a:defRPr sz="2000">
                <a:solidFill>
                  <a:srgbClr val="FF9900"/>
                </a:solidFill>
              </a:defRPr>
            </a:pPr>
            <a:r>
              <a:rPr dirty="0">
                <a:solidFill>
                  <a:srgbClr val="00FFFF"/>
                </a:solidFill>
              </a:rPr>
              <a:t>Zechariah (prophet) </a:t>
            </a:r>
            <a:r>
              <a:rPr dirty="0"/>
              <a:t>/ </a:t>
            </a:r>
            <a:r>
              <a:rPr dirty="0" err="1"/>
              <a:t>Zacarías</a:t>
            </a:r>
            <a:r>
              <a:rPr dirty="0"/>
              <a:t> (</a:t>
            </a:r>
            <a:r>
              <a:rPr dirty="0" err="1"/>
              <a:t>profeta</a:t>
            </a:r>
            <a:r>
              <a:rPr dirty="0"/>
              <a:t>)</a:t>
            </a:r>
          </a:p>
          <a:p>
            <a:pPr>
              <a:buSzTx/>
              <a:buNone/>
              <a:defRPr sz="800"/>
            </a:pPr>
            <a:endParaRPr dirty="0"/>
          </a:p>
          <a:p>
            <a:pPr>
              <a:buSzTx/>
              <a:buNone/>
              <a:defRPr sz="2000"/>
            </a:pPr>
            <a:r>
              <a:rPr dirty="0"/>
              <a:t>	</a:t>
            </a:r>
            <a:r>
              <a:rPr dirty="0">
                <a:solidFill>
                  <a:srgbClr val="66FF33"/>
                </a:solidFill>
              </a:rPr>
              <a:t>Ezra (priest &amp; scribe) </a:t>
            </a:r>
            <a:r>
              <a:rPr dirty="0">
                <a:solidFill>
                  <a:srgbClr val="FFC000"/>
                </a:solidFill>
              </a:rPr>
              <a:t>/ Esdras (</a:t>
            </a:r>
            <a:r>
              <a:rPr dirty="0" err="1">
                <a:solidFill>
                  <a:srgbClr val="FFC000"/>
                </a:solidFill>
              </a:rPr>
              <a:t>sacerdote</a:t>
            </a:r>
            <a:r>
              <a:rPr dirty="0">
                <a:solidFill>
                  <a:srgbClr val="FFC000"/>
                </a:solidFill>
              </a:rPr>
              <a:t> y </a:t>
            </a:r>
            <a:r>
              <a:rPr dirty="0" err="1">
                <a:solidFill>
                  <a:srgbClr val="FFC000"/>
                </a:solidFill>
              </a:rPr>
              <a:t>escriba</a:t>
            </a:r>
            <a:r>
              <a:rPr dirty="0">
                <a:solidFill>
                  <a:srgbClr val="FFC000"/>
                </a:solidFill>
              </a:rPr>
              <a:t>)      spiritual reform / </a:t>
            </a:r>
            <a:r>
              <a:rPr dirty="0" err="1">
                <a:solidFill>
                  <a:srgbClr val="FFC000"/>
                </a:solidFill>
              </a:rPr>
              <a:t>Reforma</a:t>
            </a:r>
            <a:r>
              <a:rPr dirty="0">
                <a:solidFill>
                  <a:srgbClr val="FFC000"/>
                </a:solidFill>
              </a:rPr>
              <a:t> </a:t>
            </a:r>
            <a:r>
              <a:rPr dirty="0" err="1">
                <a:solidFill>
                  <a:srgbClr val="FFC000"/>
                </a:solidFill>
              </a:rPr>
              <a:t>espiritual</a:t>
            </a:r>
            <a:endParaRPr dirty="0">
              <a:solidFill>
                <a:srgbClr val="FFC000"/>
              </a:solidFill>
            </a:endParaRPr>
          </a:p>
          <a:p>
            <a:pPr>
              <a:buSzTx/>
              <a:buNone/>
              <a:defRPr sz="1000">
                <a:solidFill>
                  <a:srgbClr val="FFCC00"/>
                </a:solidFill>
              </a:defRPr>
            </a:pPr>
            <a:endParaRPr dirty="0">
              <a:solidFill>
                <a:srgbClr val="E2B700"/>
              </a:solidFill>
            </a:endParaRPr>
          </a:p>
          <a:p>
            <a:pPr>
              <a:buSzTx/>
              <a:buNone/>
              <a:defRPr sz="2000"/>
            </a:pPr>
            <a:r>
              <a:rPr dirty="0"/>
              <a:t>	</a:t>
            </a:r>
            <a:r>
              <a:rPr dirty="0">
                <a:solidFill>
                  <a:srgbClr val="FFFF00"/>
                </a:solidFill>
              </a:rPr>
              <a:t>Nehemiah (governor) / </a:t>
            </a:r>
            <a:r>
              <a:rPr dirty="0" err="1">
                <a:solidFill>
                  <a:srgbClr val="FFC000"/>
                </a:solidFill>
              </a:rPr>
              <a:t>Nehemías</a:t>
            </a:r>
            <a:r>
              <a:rPr dirty="0">
                <a:solidFill>
                  <a:srgbClr val="FFC000"/>
                </a:solidFill>
              </a:rPr>
              <a:t> (</a:t>
            </a:r>
            <a:r>
              <a:rPr dirty="0" err="1">
                <a:solidFill>
                  <a:srgbClr val="FFC000"/>
                </a:solidFill>
              </a:rPr>
              <a:t>gobernador</a:t>
            </a:r>
            <a:r>
              <a:rPr dirty="0">
                <a:solidFill>
                  <a:srgbClr val="FFC000"/>
                </a:solidFill>
              </a:rPr>
              <a:t>)      rebuilding walls / </a:t>
            </a:r>
            <a:r>
              <a:rPr dirty="0" err="1">
                <a:solidFill>
                  <a:srgbClr val="FFC000"/>
                </a:solidFill>
              </a:rPr>
              <a:t>Reconstrucción</a:t>
            </a:r>
            <a:r>
              <a:rPr dirty="0">
                <a:solidFill>
                  <a:srgbClr val="FFC000"/>
                </a:solidFill>
              </a:rPr>
              <a:t> de </a:t>
            </a:r>
            <a:r>
              <a:rPr dirty="0" err="1">
                <a:solidFill>
                  <a:srgbClr val="FFC000"/>
                </a:solidFill>
              </a:rPr>
              <a:t>muros</a:t>
            </a:r>
            <a:endParaRPr dirty="0">
              <a:solidFill>
                <a:srgbClr val="FFC000"/>
              </a:solidFill>
            </a:endParaRPr>
          </a:p>
        </p:txBody>
      </p:sp>
      <p:sp>
        <p:nvSpPr>
          <p:cNvPr id="3292" name="Slide Number Placeholder 5"/>
          <p:cNvSpPr txBox="1">
            <a:spLocks noGrp="1"/>
          </p:cNvSpPr>
          <p:nvPr>
            <p:ph type="sldNum" sz="quarter" idx="2"/>
          </p:nvPr>
        </p:nvSpPr>
        <p:spPr>
          <a:xfrm>
            <a:off x="10953008" y="6394500"/>
            <a:ext cx="400793"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134</a:t>
            </a:fld>
            <a:endParaRPr/>
          </a:p>
        </p:txBody>
      </p:sp>
      <p:sp>
        <p:nvSpPr>
          <p:cNvPr id="3293" name="AutoShape 4"/>
          <p:cNvSpPr/>
          <p:nvPr/>
        </p:nvSpPr>
        <p:spPr>
          <a:xfrm>
            <a:off x="6307416" y="1805407"/>
            <a:ext cx="152397" cy="1804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1233"/>
                  <a:pt x="10800" y="2753"/>
                </a:cubicBezTo>
                <a:lnTo>
                  <a:pt x="10800" y="8047"/>
                </a:lnTo>
                <a:cubicBezTo>
                  <a:pt x="10800" y="9567"/>
                  <a:pt x="15635" y="10800"/>
                  <a:pt x="21600" y="10800"/>
                </a:cubicBezTo>
                <a:cubicBezTo>
                  <a:pt x="15635" y="10800"/>
                  <a:pt x="10800" y="12033"/>
                  <a:pt x="10800" y="13553"/>
                </a:cubicBezTo>
                <a:lnTo>
                  <a:pt x="10800" y="18847"/>
                </a:lnTo>
                <a:cubicBezTo>
                  <a:pt x="10800" y="20367"/>
                  <a:pt x="5965" y="21600"/>
                  <a:pt x="0" y="21600"/>
                </a:cubicBezTo>
              </a:path>
            </a:pathLst>
          </a:custGeom>
          <a:ln w="28575">
            <a:solidFill>
              <a:schemeClr val="bg1"/>
            </a:solidFill>
          </a:ln>
        </p:spPr>
        <p:txBody>
          <a:bodyPr lIns="45719" rIns="45719" anchor="ctr"/>
          <a:lstStyle/>
          <a:p>
            <a:pPr algn="l">
              <a:defRPr>
                <a:latin typeface="+mn-lt"/>
                <a:ea typeface="+mn-ea"/>
                <a:cs typeface="+mn-cs"/>
                <a:sym typeface="Arial"/>
              </a:defRPr>
            </a:pPr>
            <a:endParaRPr/>
          </a:p>
        </p:txBody>
      </p:sp>
      <p:sp>
        <p:nvSpPr>
          <p:cNvPr id="3294" name="Text Box 5"/>
          <p:cNvSpPr txBox="1"/>
          <p:nvPr/>
        </p:nvSpPr>
        <p:spPr>
          <a:xfrm>
            <a:off x="6596514" y="2356905"/>
            <a:ext cx="4940006" cy="955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a:spcBef>
                <a:spcPts val="1600"/>
              </a:spcBef>
              <a:defRPr sz="2800" b="1">
                <a:solidFill>
                  <a:srgbClr val="FF9900"/>
                </a:solidFill>
                <a:latin typeface="Eras Demi ITC"/>
                <a:ea typeface="Eras Demi ITC"/>
                <a:cs typeface="Eras Demi ITC"/>
                <a:sym typeface="Eras Demi ITC"/>
              </a:defRPr>
            </a:lvl1pPr>
          </a:lstStyle>
          <a:p>
            <a:r>
              <a:rPr dirty="0">
                <a:solidFill>
                  <a:schemeClr val="bg1"/>
                </a:solidFill>
              </a:rPr>
              <a:t>Rebuilding the temple / </a:t>
            </a:r>
            <a:r>
              <a:rPr dirty="0" err="1">
                <a:solidFill>
                  <a:schemeClr val="bg1"/>
                </a:solidFill>
              </a:rPr>
              <a:t>Reconstrucción</a:t>
            </a:r>
            <a:r>
              <a:rPr dirty="0">
                <a:solidFill>
                  <a:schemeClr val="bg1"/>
                </a:solidFill>
              </a:rPr>
              <a:t> del </a:t>
            </a:r>
            <a:r>
              <a:rPr dirty="0" err="1">
                <a:solidFill>
                  <a:schemeClr val="bg1"/>
                </a:solidFill>
              </a:rPr>
              <a:t>templo</a:t>
            </a:r>
            <a:endParaRPr dirty="0">
              <a:solidFill>
                <a:schemeClr val="bg1"/>
              </a:solidFill>
            </a:endParaRPr>
          </a:p>
        </p:txBody>
      </p:sp>
      <p:sp>
        <p:nvSpPr>
          <p:cNvPr id="3295" name="AutoShape 6"/>
          <p:cNvSpPr/>
          <p:nvPr/>
        </p:nvSpPr>
        <p:spPr>
          <a:xfrm>
            <a:off x="3528376" y="1295399"/>
            <a:ext cx="152401" cy="381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1451"/>
                  <a:pt x="10800" y="3240"/>
                </a:cubicBezTo>
                <a:lnTo>
                  <a:pt x="10800" y="7560"/>
                </a:lnTo>
                <a:cubicBezTo>
                  <a:pt x="10800" y="9349"/>
                  <a:pt x="15635" y="10800"/>
                  <a:pt x="21600" y="10800"/>
                </a:cubicBezTo>
                <a:cubicBezTo>
                  <a:pt x="15635" y="10800"/>
                  <a:pt x="10800" y="12251"/>
                  <a:pt x="10800" y="14040"/>
                </a:cubicBezTo>
                <a:lnTo>
                  <a:pt x="10800" y="18360"/>
                </a:lnTo>
                <a:cubicBezTo>
                  <a:pt x="10800" y="20149"/>
                  <a:pt x="5965" y="21600"/>
                  <a:pt x="0" y="21600"/>
                </a:cubicBezTo>
              </a:path>
            </a:pathLst>
          </a:custGeom>
          <a:ln w="28575">
            <a:solidFill>
              <a:srgbClr val="FF4F25"/>
            </a:solidFill>
          </a:ln>
        </p:spPr>
        <p:txBody>
          <a:bodyPr lIns="45719" rIns="45719" anchor="ctr"/>
          <a:lstStyle/>
          <a:p>
            <a:pPr algn="l">
              <a:defRPr>
                <a:latin typeface="+mn-lt"/>
                <a:ea typeface="+mn-ea"/>
                <a:cs typeface="+mn-cs"/>
                <a:sym typeface="Arial"/>
              </a:defRPr>
            </a:pPr>
            <a:endParaRPr/>
          </a:p>
        </p:txBody>
      </p:sp>
      <p:sp>
        <p:nvSpPr>
          <p:cNvPr id="3296" name="AutoShape 7"/>
          <p:cNvSpPr/>
          <p:nvPr/>
        </p:nvSpPr>
        <p:spPr>
          <a:xfrm>
            <a:off x="6596514" y="3845045"/>
            <a:ext cx="152401" cy="228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2418"/>
                  <a:pt x="10800" y="5400"/>
                </a:cubicBezTo>
                <a:cubicBezTo>
                  <a:pt x="10800" y="8382"/>
                  <a:pt x="15635" y="10800"/>
                  <a:pt x="21600" y="10800"/>
                </a:cubicBezTo>
                <a:cubicBezTo>
                  <a:pt x="15635" y="10800"/>
                  <a:pt x="10800" y="13218"/>
                  <a:pt x="10800" y="16200"/>
                </a:cubicBezTo>
                <a:cubicBezTo>
                  <a:pt x="10800" y="19182"/>
                  <a:pt x="5965" y="21600"/>
                  <a:pt x="0" y="21600"/>
                </a:cubicBezTo>
              </a:path>
            </a:pathLst>
          </a:custGeom>
          <a:ln w="28575">
            <a:solidFill>
              <a:srgbClr val="E2B700"/>
            </a:solidFill>
          </a:ln>
        </p:spPr>
        <p:txBody>
          <a:bodyPr lIns="45719" rIns="45719" anchor="ctr"/>
          <a:lstStyle/>
          <a:p>
            <a:pPr>
              <a:defRPr b="1">
                <a:solidFill>
                  <a:srgbClr val="FFCC00"/>
                </a:solidFill>
                <a:latin typeface="Eras Demi ITC"/>
                <a:ea typeface="Eras Demi ITC"/>
                <a:cs typeface="Eras Demi ITC"/>
                <a:sym typeface="Eras Demi ITC"/>
              </a:defRPr>
            </a:pPr>
            <a:endParaRPr/>
          </a:p>
        </p:txBody>
      </p:sp>
      <p:sp>
        <p:nvSpPr>
          <p:cNvPr id="3297" name="AutoShape 8"/>
          <p:cNvSpPr/>
          <p:nvPr/>
        </p:nvSpPr>
        <p:spPr>
          <a:xfrm>
            <a:off x="6307413" y="4498788"/>
            <a:ext cx="152400" cy="2286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2418"/>
                  <a:pt x="10800" y="5400"/>
                </a:cubicBezTo>
                <a:cubicBezTo>
                  <a:pt x="10800" y="8382"/>
                  <a:pt x="15635" y="10800"/>
                  <a:pt x="21600" y="10800"/>
                </a:cubicBezTo>
                <a:cubicBezTo>
                  <a:pt x="15635" y="10800"/>
                  <a:pt x="10800" y="13218"/>
                  <a:pt x="10800" y="16200"/>
                </a:cubicBezTo>
                <a:cubicBezTo>
                  <a:pt x="10800" y="19182"/>
                  <a:pt x="5965" y="21600"/>
                  <a:pt x="0" y="21600"/>
                </a:cubicBezTo>
              </a:path>
            </a:pathLst>
          </a:custGeom>
          <a:ln w="28575">
            <a:solidFill>
              <a:srgbClr val="FFC000"/>
            </a:solidFill>
          </a:ln>
        </p:spPr>
        <p:txBody>
          <a:bodyPr lIns="45719" rIns="45719" anchor="ctr"/>
          <a:lstStyle/>
          <a:p>
            <a:pPr>
              <a:defRPr b="1">
                <a:solidFill>
                  <a:srgbClr val="FFFF00"/>
                </a:solidFill>
                <a:latin typeface="Eras Demi ITC"/>
                <a:ea typeface="Eras Demi ITC"/>
                <a:cs typeface="Eras Demi ITC"/>
                <a:sym typeface="Eras Demi ITC"/>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3291">
                                            <p:bg/>
                                          </p:spTgt>
                                        </p:tgtEl>
                                        <p:attrNameLst>
                                          <p:attrName>style.visibility</p:attrName>
                                        </p:attrNameLst>
                                      </p:cBhvr>
                                      <p:to>
                                        <p:strVal val="visible"/>
                                      </p:to>
                                    </p:set>
                                    <p:anim calcmode="lin" valueType="num">
                                      <p:cBhvr>
                                        <p:cTn id="7" dur="500" fill="hold"/>
                                        <p:tgtEl>
                                          <p:spTgt spid="3291">
                                            <p:bg/>
                                          </p:spTgt>
                                        </p:tgtEl>
                                        <p:attrNameLst>
                                          <p:attrName>ppt_x</p:attrName>
                                        </p:attrNameLst>
                                      </p:cBhvr>
                                      <p:tavLst>
                                        <p:tav tm="0">
                                          <p:val>
                                            <p:strVal val="0-#ppt_w/2"/>
                                          </p:val>
                                        </p:tav>
                                        <p:tav tm="100000">
                                          <p:val>
                                            <p:strVal val="#ppt_x"/>
                                          </p:val>
                                        </p:tav>
                                      </p:tavLst>
                                    </p:anim>
                                    <p:anim calcmode="lin" valueType="num">
                                      <p:cBhvr>
                                        <p:cTn id="8" dur="500" fill="hold"/>
                                        <p:tgtEl>
                                          <p:spTgt spid="3291">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3291">
                                            <p:txEl>
                                              <p:pRg st="0" end="0"/>
                                            </p:txEl>
                                          </p:spTgt>
                                        </p:tgtEl>
                                        <p:attrNameLst>
                                          <p:attrName>style.visibility</p:attrName>
                                        </p:attrNameLst>
                                      </p:cBhvr>
                                      <p:to>
                                        <p:strVal val="visible"/>
                                      </p:to>
                                    </p:set>
                                    <p:anim calcmode="lin" valueType="num">
                                      <p:cBhvr>
                                        <p:cTn id="11" dur="500" fill="hold"/>
                                        <p:tgtEl>
                                          <p:spTgt spid="3291">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3291">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2" nodeType="withEffect">
                                  <p:stCondLst>
                                    <p:cond delay="0"/>
                                  </p:stCondLst>
                                  <p:iterate>
                                    <p:tmAbs val="0"/>
                                  </p:iterate>
                                  <p:childTnLst>
                                    <p:set>
                                      <p:cBhvr>
                                        <p:cTn id="14" fill="hold"/>
                                        <p:tgtEl>
                                          <p:spTgt spid="3295"/>
                                        </p:tgtEl>
                                        <p:attrNameLst>
                                          <p:attrName>style.visibility</p:attrName>
                                        </p:attrNameLst>
                                      </p:cBhvr>
                                      <p:to>
                                        <p:strVal val="visible"/>
                                      </p:to>
                                    </p:set>
                                    <p:anim calcmode="lin" valueType="num">
                                      <p:cBhvr>
                                        <p:cTn id="15" dur="500" fill="hold"/>
                                        <p:tgtEl>
                                          <p:spTgt spid="3295"/>
                                        </p:tgtEl>
                                        <p:attrNameLst>
                                          <p:attrName>ppt_x</p:attrName>
                                        </p:attrNameLst>
                                      </p:cBhvr>
                                      <p:tavLst>
                                        <p:tav tm="0">
                                          <p:val>
                                            <p:strVal val="0-#ppt_w/2"/>
                                          </p:val>
                                        </p:tav>
                                        <p:tav tm="100000">
                                          <p:val>
                                            <p:strVal val="#ppt_x"/>
                                          </p:val>
                                        </p:tav>
                                      </p:tavLst>
                                    </p:anim>
                                    <p:anim calcmode="lin" valueType="num">
                                      <p:cBhvr>
                                        <p:cTn id="16" dur="500" fill="hold"/>
                                        <p:tgtEl>
                                          <p:spTgt spid="329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3" nodeType="clickEffect">
                                  <p:stCondLst>
                                    <p:cond delay="0"/>
                                  </p:stCondLst>
                                  <p:iterate>
                                    <p:tmAbs val="0"/>
                                  </p:iterate>
                                  <p:childTnLst>
                                    <p:set>
                                      <p:cBhvr>
                                        <p:cTn id="20" fill="hold"/>
                                        <p:tgtEl>
                                          <p:spTgt spid="3294"/>
                                        </p:tgtEl>
                                        <p:attrNameLst>
                                          <p:attrName>style.visibility</p:attrName>
                                        </p:attrNameLst>
                                      </p:cBhvr>
                                      <p:to>
                                        <p:strVal val="visible"/>
                                      </p:to>
                                    </p:set>
                                    <p:anim calcmode="lin" valueType="num">
                                      <p:cBhvr>
                                        <p:cTn id="21" dur="500" fill="hold"/>
                                        <p:tgtEl>
                                          <p:spTgt spid="3294"/>
                                        </p:tgtEl>
                                        <p:attrNameLst>
                                          <p:attrName>ppt_x</p:attrName>
                                        </p:attrNameLst>
                                      </p:cBhvr>
                                      <p:tavLst>
                                        <p:tav tm="0">
                                          <p:val>
                                            <p:strVal val="0-#ppt_w/2"/>
                                          </p:val>
                                        </p:tav>
                                        <p:tav tm="100000">
                                          <p:val>
                                            <p:strVal val="#ppt_x"/>
                                          </p:val>
                                        </p:tav>
                                      </p:tavLst>
                                    </p:anim>
                                    <p:anim calcmode="lin" valueType="num">
                                      <p:cBhvr>
                                        <p:cTn id="22" dur="500" fill="hold"/>
                                        <p:tgtEl>
                                          <p:spTgt spid="3294"/>
                                        </p:tgtEl>
                                        <p:attrNameLst>
                                          <p:attrName>ppt_y</p:attrName>
                                        </p:attrNameLst>
                                      </p:cBhvr>
                                      <p:tavLst>
                                        <p:tav tm="0">
                                          <p:val>
                                            <p:strVal val="#ppt_y"/>
                                          </p:val>
                                        </p:tav>
                                        <p:tav tm="100000">
                                          <p:val>
                                            <p:strVal val="#ppt_y"/>
                                          </p:val>
                                        </p:tav>
                                      </p:tavLst>
                                    </p:anim>
                                  </p:childTnLst>
                                </p:cTn>
                              </p:par>
                              <p:par>
                                <p:cTn id="23" presetID="2" presetClass="entr" presetSubtype="8" fill="hold" grpId="4" nodeType="withEffect">
                                  <p:stCondLst>
                                    <p:cond delay="0"/>
                                  </p:stCondLst>
                                  <p:iterate>
                                    <p:tmAbs val="0"/>
                                  </p:iterate>
                                  <p:childTnLst>
                                    <p:set>
                                      <p:cBhvr>
                                        <p:cTn id="24" fill="hold"/>
                                        <p:tgtEl>
                                          <p:spTgt spid="3293"/>
                                        </p:tgtEl>
                                        <p:attrNameLst>
                                          <p:attrName>style.visibility</p:attrName>
                                        </p:attrNameLst>
                                      </p:cBhvr>
                                      <p:to>
                                        <p:strVal val="visible"/>
                                      </p:to>
                                    </p:set>
                                    <p:anim calcmode="lin" valueType="num">
                                      <p:cBhvr>
                                        <p:cTn id="25" dur="500" fill="hold"/>
                                        <p:tgtEl>
                                          <p:spTgt spid="3293"/>
                                        </p:tgtEl>
                                        <p:attrNameLst>
                                          <p:attrName>ppt_x</p:attrName>
                                        </p:attrNameLst>
                                      </p:cBhvr>
                                      <p:tavLst>
                                        <p:tav tm="0">
                                          <p:val>
                                            <p:strVal val="0-#ppt_w/2"/>
                                          </p:val>
                                        </p:tav>
                                        <p:tav tm="100000">
                                          <p:val>
                                            <p:strVal val="#ppt_x"/>
                                          </p:val>
                                        </p:tav>
                                      </p:tavLst>
                                    </p:anim>
                                    <p:anim calcmode="lin" valueType="num">
                                      <p:cBhvr>
                                        <p:cTn id="26" dur="500" fill="hold"/>
                                        <p:tgtEl>
                                          <p:spTgt spid="329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1" nodeType="clickEffect">
                                  <p:stCondLst>
                                    <p:cond delay="0"/>
                                  </p:stCondLst>
                                  <p:iterate>
                                    <p:tmAbs val="0"/>
                                  </p:iterate>
                                  <p:childTnLst>
                                    <p:set>
                                      <p:cBhvr>
                                        <p:cTn id="30" fill="hold"/>
                                        <p:tgtEl>
                                          <p:spTgt spid="3291">
                                            <p:txEl>
                                              <p:pRg st="2" end="2"/>
                                            </p:txEl>
                                          </p:spTgt>
                                        </p:tgtEl>
                                        <p:attrNameLst>
                                          <p:attrName>style.visibility</p:attrName>
                                        </p:attrNameLst>
                                      </p:cBhvr>
                                      <p:to>
                                        <p:strVal val="visible"/>
                                      </p:to>
                                    </p:set>
                                    <p:anim calcmode="lin" valueType="num">
                                      <p:cBhvr>
                                        <p:cTn id="31" dur="500" fill="hold"/>
                                        <p:tgtEl>
                                          <p:spTgt spid="3291">
                                            <p:txEl>
                                              <p:pRg st="2" end="2"/>
                                            </p:txEl>
                                          </p:spTgt>
                                        </p:tgtEl>
                                        <p:attrNameLst>
                                          <p:attrName>ppt_x</p:attrName>
                                        </p:attrNameLst>
                                      </p:cBhvr>
                                      <p:tavLst>
                                        <p:tav tm="0">
                                          <p:val>
                                            <p:strVal val="0-#ppt_w/2"/>
                                          </p:val>
                                        </p:tav>
                                        <p:tav tm="100000">
                                          <p:val>
                                            <p:strVal val="#ppt_x"/>
                                          </p:val>
                                        </p:tav>
                                      </p:tavLst>
                                    </p:anim>
                                    <p:anim calcmode="lin" valueType="num">
                                      <p:cBhvr>
                                        <p:cTn id="32" dur="500" fill="hold"/>
                                        <p:tgtEl>
                                          <p:spTgt spid="329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1" nodeType="clickEffect">
                                  <p:stCondLst>
                                    <p:cond delay="0"/>
                                  </p:stCondLst>
                                  <p:iterate>
                                    <p:tmAbs val="0"/>
                                  </p:iterate>
                                  <p:childTnLst>
                                    <p:set>
                                      <p:cBhvr>
                                        <p:cTn id="36" fill="hold"/>
                                        <p:tgtEl>
                                          <p:spTgt spid="3291">
                                            <p:txEl>
                                              <p:pRg st="3" end="3"/>
                                            </p:txEl>
                                          </p:spTgt>
                                        </p:tgtEl>
                                        <p:attrNameLst>
                                          <p:attrName>style.visibility</p:attrName>
                                        </p:attrNameLst>
                                      </p:cBhvr>
                                      <p:to>
                                        <p:strVal val="visible"/>
                                      </p:to>
                                    </p:set>
                                    <p:anim calcmode="lin" valueType="num">
                                      <p:cBhvr>
                                        <p:cTn id="37" dur="500" fill="hold"/>
                                        <p:tgtEl>
                                          <p:spTgt spid="3291">
                                            <p:txEl>
                                              <p:pRg st="3" end="3"/>
                                            </p:txEl>
                                          </p:spTgt>
                                        </p:tgtEl>
                                        <p:attrNameLst>
                                          <p:attrName>ppt_x</p:attrName>
                                        </p:attrNameLst>
                                      </p:cBhvr>
                                      <p:tavLst>
                                        <p:tav tm="0">
                                          <p:val>
                                            <p:strVal val="0-#ppt_w/2"/>
                                          </p:val>
                                        </p:tav>
                                        <p:tav tm="100000">
                                          <p:val>
                                            <p:strVal val="#ppt_x"/>
                                          </p:val>
                                        </p:tav>
                                      </p:tavLst>
                                    </p:anim>
                                    <p:anim calcmode="lin" valueType="num">
                                      <p:cBhvr>
                                        <p:cTn id="38" dur="500" fill="hold"/>
                                        <p:tgtEl>
                                          <p:spTgt spid="329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1" nodeType="clickEffect">
                                  <p:stCondLst>
                                    <p:cond delay="0"/>
                                  </p:stCondLst>
                                  <p:iterate>
                                    <p:tmAbs val="0"/>
                                  </p:iterate>
                                  <p:childTnLst>
                                    <p:set>
                                      <p:cBhvr>
                                        <p:cTn id="42" fill="hold"/>
                                        <p:tgtEl>
                                          <p:spTgt spid="3291">
                                            <p:txEl>
                                              <p:pRg st="4" end="4"/>
                                            </p:txEl>
                                          </p:spTgt>
                                        </p:tgtEl>
                                        <p:attrNameLst>
                                          <p:attrName>style.visibility</p:attrName>
                                        </p:attrNameLst>
                                      </p:cBhvr>
                                      <p:to>
                                        <p:strVal val="visible"/>
                                      </p:to>
                                    </p:set>
                                    <p:anim calcmode="lin" valueType="num">
                                      <p:cBhvr>
                                        <p:cTn id="43" dur="500" fill="hold"/>
                                        <p:tgtEl>
                                          <p:spTgt spid="3291">
                                            <p:txEl>
                                              <p:pRg st="4" end="4"/>
                                            </p:txEl>
                                          </p:spTgt>
                                        </p:tgtEl>
                                        <p:attrNameLst>
                                          <p:attrName>ppt_x</p:attrName>
                                        </p:attrNameLst>
                                      </p:cBhvr>
                                      <p:tavLst>
                                        <p:tav tm="0">
                                          <p:val>
                                            <p:strVal val="0-#ppt_w/2"/>
                                          </p:val>
                                        </p:tav>
                                        <p:tav tm="100000">
                                          <p:val>
                                            <p:strVal val="#ppt_x"/>
                                          </p:val>
                                        </p:tav>
                                      </p:tavLst>
                                    </p:anim>
                                    <p:anim calcmode="lin" valueType="num">
                                      <p:cBhvr>
                                        <p:cTn id="44" dur="500" fill="hold"/>
                                        <p:tgtEl>
                                          <p:spTgt spid="329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1" nodeType="clickEffect">
                                  <p:stCondLst>
                                    <p:cond delay="0"/>
                                  </p:stCondLst>
                                  <p:iterate>
                                    <p:tmAbs val="0"/>
                                  </p:iterate>
                                  <p:childTnLst>
                                    <p:set>
                                      <p:cBhvr>
                                        <p:cTn id="48" fill="hold"/>
                                        <p:tgtEl>
                                          <p:spTgt spid="3291">
                                            <p:txEl>
                                              <p:pRg st="5" end="5"/>
                                            </p:txEl>
                                          </p:spTgt>
                                        </p:tgtEl>
                                        <p:attrNameLst>
                                          <p:attrName>style.visibility</p:attrName>
                                        </p:attrNameLst>
                                      </p:cBhvr>
                                      <p:to>
                                        <p:strVal val="visible"/>
                                      </p:to>
                                    </p:set>
                                    <p:anim calcmode="lin" valueType="num">
                                      <p:cBhvr>
                                        <p:cTn id="49" dur="500" fill="hold"/>
                                        <p:tgtEl>
                                          <p:spTgt spid="3291">
                                            <p:txEl>
                                              <p:pRg st="5" end="5"/>
                                            </p:txEl>
                                          </p:spTgt>
                                        </p:tgtEl>
                                        <p:attrNameLst>
                                          <p:attrName>ppt_x</p:attrName>
                                        </p:attrNameLst>
                                      </p:cBhvr>
                                      <p:tavLst>
                                        <p:tav tm="0">
                                          <p:val>
                                            <p:strVal val="0-#ppt_w/2"/>
                                          </p:val>
                                        </p:tav>
                                        <p:tav tm="100000">
                                          <p:val>
                                            <p:strVal val="#ppt_x"/>
                                          </p:val>
                                        </p:tav>
                                      </p:tavLst>
                                    </p:anim>
                                    <p:anim calcmode="lin" valueType="num">
                                      <p:cBhvr>
                                        <p:cTn id="50" dur="500" fill="hold"/>
                                        <p:tgtEl>
                                          <p:spTgt spid="329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1" nodeType="clickEffect">
                                  <p:stCondLst>
                                    <p:cond delay="0"/>
                                  </p:stCondLst>
                                  <p:iterate>
                                    <p:tmAbs val="0"/>
                                  </p:iterate>
                                  <p:childTnLst>
                                    <p:set>
                                      <p:cBhvr>
                                        <p:cTn id="54" fill="hold"/>
                                        <p:tgtEl>
                                          <p:spTgt spid="3291">
                                            <p:txEl>
                                              <p:pRg st="7" end="7"/>
                                            </p:txEl>
                                          </p:spTgt>
                                        </p:tgtEl>
                                        <p:attrNameLst>
                                          <p:attrName>style.visibility</p:attrName>
                                        </p:attrNameLst>
                                      </p:cBhvr>
                                      <p:to>
                                        <p:strVal val="visible"/>
                                      </p:to>
                                    </p:set>
                                    <p:anim calcmode="lin" valueType="num">
                                      <p:cBhvr>
                                        <p:cTn id="55" dur="500" fill="hold"/>
                                        <p:tgtEl>
                                          <p:spTgt spid="3291">
                                            <p:txEl>
                                              <p:pRg st="7" end="7"/>
                                            </p:txEl>
                                          </p:spTgt>
                                        </p:tgtEl>
                                        <p:attrNameLst>
                                          <p:attrName>ppt_x</p:attrName>
                                        </p:attrNameLst>
                                      </p:cBhvr>
                                      <p:tavLst>
                                        <p:tav tm="0">
                                          <p:val>
                                            <p:strVal val="0-#ppt_w/2"/>
                                          </p:val>
                                        </p:tav>
                                        <p:tav tm="100000">
                                          <p:val>
                                            <p:strVal val="#ppt_x"/>
                                          </p:val>
                                        </p:tav>
                                      </p:tavLst>
                                    </p:anim>
                                    <p:anim calcmode="lin" valueType="num">
                                      <p:cBhvr>
                                        <p:cTn id="56" dur="500" fill="hold"/>
                                        <p:tgtEl>
                                          <p:spTgt spid="3291">
                                            <p:txEl>
                                              <p:pRg st="7" end="7"/>
                                            </p:txEl>
                                          </p:spTgt>
                                        </p:tgtEl>
                                        <p:attrNameLst>
                                          <p:attrName>ppt_y</p:attrName>
                                        </p:attrNameLst>
                                      </p:cBhvr>
                                      <p:tavLst>
                                        <p:tav tm="0">
                                          <p:val>
                                            <p:strVal val="#ppt_y"/>
                                          </p:val>
                                        </p:tav>
                                        <p:tav tm="100000">
                                          <p:val>
                                            <p:strVal val="#ppt_y"/>
                                          </p:val>
                                        </p:tav>
                                      </p:tavLst>
                                    </p:anim>
                                  </p:childTnLst>
                                </p:cTn>
                              </p:par>
                              <p:par>
                                <p:cTn id="57" presetID="2" presetClass="entr" presetSubtype="8" fill="hold" grpId="5" nodeType="withEffect">
                                  <p:stCondLst>
                                    <p:cond delay="0"/>
                                  </p:stCondLst>
                                  <p:iterate>
                                    <p:tmAbs val="0"/>
                                  </p:iterate>
                                  <p:childTnLst>
                                    <p:set>
                                      <p:cBhvr>
                                        <p:cTn id="58" fill="hold"/>
                                        <p:tgtEl>
                                          <p:spTgt spid="3296"/>
                                        </p:tgtEl>
                                        <p:attrNameLst>
                                          <p:attrName>style.visibility</p:attrName>
                                        </p:attrNameLst>
                                      </p:cBhvr>
                                      <p:to>
                                        <p:strVal val="visible"/>
                                      </p:to>
                                    </p:set>
                                    <p:anim calcmode="lin" valueType="num">
                                      <p:cBhvr>
                                        <p:cTn id="59" dur="500" fill="hold"/>
                                        <p:tgtEl>
                                          <p:spTgt spid="3296"/>
                                        </p:tgtEl>
                                        <p:attrNameLst>
                                          <p:attrName>ppt_x</p:attrName>
                                        </p:attrNameLst>
                                      </p:cBhvr>
                                      <p:tavLst>
                                        <p:tav tm="0">
                                          <p:val>
                                            <p:strVal val="0-#ppt_w/2"/>
                                          </p:val>
                                        </p:tav>
                                        <p:tav tm="100000">
                                          <p:val>
                                            <p:strVal val="#ppt_x"/>
                                          </p:val>
                                        </p:tav>
                                      </p:tavLst>
                                    </p:anim>
                                    <p:anim calcmode="lin" valueType="num">
                                      <p:cBhvr>
                                        <p:cTn id="60" dur="500" fill="hold"/>
                                        <p:tgtEl>
                                          <p:spTgt spid="3296"/>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grpId="1" nodeType="clickEffect">
                                  <p:stCondLst>
                                    <p:cond delay="0"/>
                                  </p:stCondLst>
                                  <p:iterate>
                                    <p:tmAbs val="0"/>
                                  </p:iterate>
                                  <p:childTnLst>
                                    <p:set>
                                      <p:cBhvr>
                                        <p:cTn id="64" fill="hold"/>
                                        <p:tgtEl>
                                          <p:spTgt spid="3291">
                                            <p:txEl>
                                              <p:pRg st="9" end="9"/>
                                            </p:txEl>
                                          </p:spTgt>
                                        </p:tgtEl>
                                        <p:attrNameLst>
                                          <p:attrName>style.visibility</p:attrName>
                                        </p:attrNameLst>
                                      </p:cBhvr>
                                      <p:to>
                                        <p:strVal val="visible"/>
                                      </p:to>
                                    </p:set>
                                    <p:anim calcmode="lin" valueType="num">
                                      <p:cBhvr>
                                        <p:cTn id="65" dur="500" fill="hold"/>
                                        <p:tgtEl>
                                          <p:spTgt spid="3291">
                                            <p:txEl>
                                              <p:pRg st="9" end="9"/>
                                            </p:txEl>
                                          </p:spTgt>
                                        </p:tgtEl>
                                        <p:attrNameLst>
                                          <p:attrName>ppt_x</p:attrName>
                                        </p:attrNameLst>
                                      </p:cBhvr>
                                      <p:tavLst>
                                        <p:tav tm="0">
                                          <p:val>
                                            <p:strVal val="0-#ppt_w/2"/>
                                          </p:val>
                                        </p:tav>
                                        <p:tav tm="100000">
                                          <p:val>
                                            <p:strVal val="#ppt_x"/>
                                          </p:val>
                                        </p:tav>
                                      </p:tavLst>
                                    </p:anim>
                                    <p:anim calcmode="lin" valueType="num">
                                      <p:cBhvr>
                                        <p:cTn id="66" dur="500" fill="hold"/>
                                        <p:tgtEl>
                                          <p:spTgt spid="3291">
                                            <p:txEl>
                                              <p:pRg st="9" end="9"/>
                                            </p:txEl>
                                          </p:spTgt>
                                        </p:tgtEl>
                                        <p:attrNameLst>
                                          <p:attrName>ppt_y</p:attrName>
                                        </p:attrNameLst>
                                      </p:cBhvr>
                                      <p:tavLst>
                                        <p:tav tm="0">
                                          <p:val>
                                            <p:strVal val="#ppt_y"/>
                                          </p:val>
                                        </p:tav>
                                        <p:tav tm="100000">
                                          <p:val>
                                            <p:strVal val="#ppt_y"/>
                                          </p:val>
                                        </p:tav>
                                      </p:tavLst>
                                    </p:anim>
                                  </p:childTnLst>
                                </p:cTn>
                              </p:par>
                              <p:par>
                                <p:cTn id="67" presetID="2" presetClass="entr" presetSubtype="8" fill="hold" grpId="6" nodeType="withEffect">
                                  <p:stCondLst>
                                    <p:cond delay="0"/>
                                  </p:stCondLst>
                                  <p:iterate>
                                    <p:tmAbs val="0"/>
                                  </p:iterate>
                                  <p:childTnLst>
                                    <p:set>
                                      <p:cBhvr>
                                        <p:cTn id="68" fill="hold"/>
                                        <p:tgtEl>
                                          <p:spTgt spid="3297"/>
                                        </p:tgtEl>
                                        <p:attrNameLst>
                                          <p:attrName>style.visibility</p:attrName>
                                        </p:attrNameLst>
                                      </p:cBhvr>
                                      <p:to>
                                        <p:strVal val="visible"/>
                                      </p:to>
                                    </p:set>
                                    <p:anim calcmode="lin" valueType="num">
                                      <p:cBhvr>
                                        <p:cTn id="69" dur="500" fill="hold"/>
                                        <p:tgtEl>
                                          <p:spTgt spid="3297"/>
                                        </p:tgtEl>
                                        <p:attrNameLst>
                                          <p:attrName>ppt_x</p:attrName>
                                        </p:attrNameLst>
                                      </p:cBhvr>
                                      <p:tavLst>
                                        <p:tav tm="0">
                                          <p:val>
                                            <p:strVal val="0-#ppt_w/2"/>
                                          </p:val>
                                        </p:tav>
                                        <p:tav tm="100000">
                                          <p:val>
                                            <p:strVal val="#ppt_x"/>
                                          </p:val>
                                        </p:tav>
                                      </p:tavLst>
                                    </p:anim>
                                    <p:anim calcmode="lin" valueType="num">
                                      <p:cBhvr>
                                        <p:cTn id="70" dur="500" fill="hold"/>
                                        <p:tgtEl>
                                          <p:spTgt spid="32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1" grpId="1" uiExpand="1" build="p" animBg="1" advAuto="0"/>
      <p:bldP spid="3293" grpId="4" animBg="1" advAuto="0"/>
      <p:bldP spid="3294" grpId="3" animBg="1" advAuto="0"/>
      <p:bldP spid="3295" grpId="2" uiExpand="1" animBg="1" advAuto="0"/>
      <p:bldP spid="3296" grpId="5" animBg="1" advAuto="0"/>
      <p:bldP spid="3297" grpId="6" animBg="1" advAuto="0"/>
    </p:bld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3299" name="Rectangle 2"/>
          <p:cNvSpPr txBox="1">
            <a:spLocks noGrp="1"/>
          </p:cNvSpPr>
          <p:nvPr>
            <p:ph type="title"/>
          </p:nvPr>
        </p:nvSpPr>
        <p:spPr>
          <a:xfrm>
            <a:off x="1757083" y="666993"/>
            <a:ext cx="8229600" cy="685800"/>
          </a:xfrm>
          <a:prstGeom prst="rect">
            <a:avLst/>
          </a:prstGeom>
        </p:spPr>
        <p:txBody>
          <a:bodyPr>
            <a:noAutofit/>
          </a:bodyPr>
          <a:lstStyle>
            <a:lvl1pPr defTabSz="557784">
              <a:defRPr sz="2928">
                <a:solidFill>
                  <a:srgbClr val="EA0000"/>
                </a:solidFill>
                <a:latin typeface="Freestyle Script"/>
                <a:ea typeface="Freestyle Script"/>
                <a:cs typeface="Freestyle Script"/>
                <a:sym typeface="Freestyle Script"/>
              </a:defRPr>
            </a:lvl1pPr>
          </a:lstStyle>
          <a:p>
            <a:pPr algn="ctr"/>
            <a:r>
              <a:rPr sz="5400" dirty="0"/>
              <a:t>Chronology / </a:t>
            </a:r>
            <a:r>
              <a:rPr sz="5400" dirty="0" err="1">
                <a:solidFill>
                  <a:srgbClr val="FFC000"/>
                </a:solidFill>
              </a:rPr>
              <a:t>Cronología</a:t>
            </a:r>
            <a:endParaRPr sz="5400" dirty="0">
              <a:solidFill>
                <a:srgbClr val="FFC000"/>
              </a:solidFill>
            </a:endParaRPr>
          </a:p>
        </p:txBody>
      </p:sp>
      <p:sp>
        <p:nvSpPr>
          <p:cNvPr id="3300" name="Rectangle 3"/>
          <p:cNvSpPr txBox="1">
            <a:spLocks noGrp="1"/>
          </p:cNvSpPr>
          <p:nvPr>
            <p:ph type="body" idx="1"/>
          </p:nvPr>
        </p:nvSpPr>
        <p:spPr>
          <a:xfrm>
            <a:off x="1093695" y="1641618"/>
            <a:ext cx="10399057" cy="4752882"/>
          </a:xfrm>
          <a:prstGeom prst="rect">
            <a:avLst/>
          </a:prstGeom>
        </p:spPr>
        <p:txBody>
          <a:bodyPr/>
          <a:lstStyle/>
          <a:p>
            <a:pPr marL="203454" indent="-203454" defTabSz="813816">
              <a:spcBef>
                <a:spcPts val="800"/>
              </a:spcBef>
              <a:buSzTx/>
              <a:buNone/>
              <a:defRPr sz="1779">
                <a:solidFill>
                  <a:srgbClr val="FF9900"/>
                </a:solidFill>
                <a:latin typeface="Comic Sans MS"/>
                <a:ea typeface="Comic Sans MS"/>
                <a:cs typeface="Comic Sans MS"/>
                <a:sym typeface="Comic Sans MS"/>
              </a:defRPr>
            </a:pPr>
            <a:r>
              <a:rPr dirty="0">
                <a:solidFill>
                  <a:schemeClr val="bg1"/>
                </a:solidFill>
              </a:rPr>
              <a:t>539/538 BC </a:t>
            </a:r>
            <a:r>
              <a:rPr dirty="0">
                <a:solidFill>
                  <a:srgbClr val="FFFFFF"/>
                </a:solidFill>
              </a:rPr>
              <a:t>(Cyrus’ Edict of Repatriation) / </a:t>
            </a:r>
            <a:r>
              <a:rPr dirty="0">
                <a:solidFill>
                  <a:srgbClr val="FFC000"/>
                </a:solidFill>
              </a:rPr>
              <a:t>539/538 </a:t>
            </a:r>
            <a:r>
              <a:rPr dirty="0" err="1">
                <a:solidFill>
                  <a:srgbClr val="FFC000"/>
                </a:solidFill>
              </a:rPr>
              <a:t>a.C.</a:t>
            </a:r>
            <a:r>
              <a:rPr dirty="0">
                <a:solidFill>
                  <a:srgbClr val="FFC000"/>
                </a:solidFill>
              </a:rPr>
              <a:t> (</a:t>
            </a:r>
            <a:r>
              <a:rPr dirty="0" err="1">
                <a:solidFill>
                  <a:srgbClr val="FFC000"/>
                </a:solidFill>
              </a:rPr>
              <a:t>Edicto</a:t>
            </a:r>
            <a:r>
              <a:rPr dirty="0">
                <a:solidFill>
                  <a:srgbClr val="FFC000"/>
                </a:solidFill>
              </a:rPr>
              <a:t> de </a:t>
            </a:r>
            <a:r>
              <a:rPr dirty="0" err="1">
                <a:solidFill>
                  <a:srgbClr val="FFC000"/>
                </a:solidFill>
              </a:rPr>
              <a:t>repatriación</a:t>
            </a:r>
            <a:r>
              <a:rPr dirty="0">
                <a:solidFill>
                  <a:srgbClr val="FFC000"/>
                </a:solidFill>
              </a:rPr>
              <a:t> de Ciro)</a:t>
            </a:r>
          </a:p>
          <a:p>
            <a:pPr marL="203454" indent="-203454" defTabSz="813816">
              <a:spcBef>
                <a:spcPts val="800"/>
              </a:spcBef>
              <a:buSzTx/>
              <a:buNone/>
              <a:defRPr sz="1779">
                <a:solidFill>
                  <a:srgbClr val="FF9900"/>
                </a:solidFill>
                <a:latin typeface="Comic Sans MS"/>
                <a:ea typeface="Comic Sans MS"/>
                <a:cs typeface="Comic Sans MS"/>
                <a:sym typeface="Comic Sans MS"/>
              </a:defRPr>
            </a:pPr>
            <a:r>
              <a:rPr dirty="0">
                <a:solidFill>
                  <a:schemeClr val="bg1"/>
                </a:solidFill>
              </a:rPr>
              <a:t>538 BC </a:t>
            </a:r>
            <a:r>
              <a:rPr dirty="0">
                <a:solidFill>
                  <a:srgbClr val="FFFFFF"/>
                </a:solidFill>
              </a:rPr>
              <a:t>(Jews return to Jerusalem) </a:t>
            </a:r>
            <a:r>
              <a:rPr dirty="0">
                <a:solidFill>
                  <a:srgbClr val="FFC000"/>
                </a:solidFill>
              </a:rPr>
              <a:t>/ 538 </a:t>
            </a:r>
            <a:r>
              <a:rPr dirty="0" err="1">
                <a:solidFill>
                  <a:srgbClr val="FFC000"/>
                </a:solidFill>
              </a:rPr>
              <a:t>a.C.</a:t>
            </a:r>
            <a:r>
              <a:rPr dirty="0">
                <a:solidFill>
                  <a:srgbClr val="FFC000"/>
                </a:solidFill>
              </a:rPr>
              <a:t> (Los </a:t>
            </a:r>
            <a:r>
              <a:rPr dirty="0" err="1">
                <a:solidFill>
                  <a:srgbClr val="FFC000"/>
                </a:solidFill>
              </a:rPr>
              <a:t>judíos</a:t>
            </a:r>
            <a:r>
              <a:rPr dirty="0">
                <a:solidFill>
                  <a:srgbClr val="FFC000"/>
                </a:solidFill>
              </a:rPr>
              <a:t> </a:t>
            </a:r>
            <a:r>
              <a:rPr dirty="0" err="1">
                <a:solidFill>
                  <a:srgbClr val="FFC000"/>
                </a:solidFill>
              </a:rPr>
              <a:t>regresan</a:t>
            </a:r>
            <a:r>
              <a:rPr dirty="0">
                <a:solidFill>
                  <a:srgbClr val="FFC000"/>
                </a:solidFill>
              </a:rPr>
              <a:t> a </a:t>
            </a:r>
            <a:r>
              <a:rPr dirty="0" err="1">
                <a:solidFill>
                  <a:srgbClr val="FFC000"/>
                </a:solidFill>
              </a:rPr>
              <a:t>Jerusalén</a:t>
            </a:r>
            <a:r>
              <a:rPr dirty="0">
                <a:solidFill>
                  <a:srgbClr val="FFC000"/>
                </a:solidFill>
              </a:rPr>
              <a:t>)</a:t>
            </a:r>
          </a:p>
          <a:p>
            <a:pPr marL="203454" indent="-203454" defTabSz="813816">
              <a:spcBef>
                <a:spcPts val="800"/>
              </a:spcBef>
              <a:buSzTx/>
              <a:buNone/>
              <a:defRPr sz="1779">
                <a:solidFill>
                  <a:srgbClr val="FF9900"/>
                </a:solidFill>
                <a:latin typeface="Comic Sans MS"/>
                <a:ea typeface="Comic Sans MS"/>
                <a:cs typeface="Comic Sans MS"/>
                <a:sym typeface="Comic Sans MS"/>
              </a:defRPr>
            </a:pPr>
            <a:r>
              <a:rPr dirty="0">
                <a:solidFill>
                  <a:schemeClr val="bg1"/>
                </a:solidFill>
              </a:rPr>
              <a:t>537 BC </a:t>
            </a:r>
            <a:r>
              <a:rPr dirty="0">
                <a:solidFill>
                  <a:srgbClr val="FFFFFF"/>
                </a:solidFill>
              </a:rPr>
              <a:t>(Great altar is constructed) / </a:t>
            </a:r>
            <a:r>
              <a:rPr dirty="0">
                <a:solidFill>
                  <a:srgbClr val="FFC000"/>
                </a:solidFill>
              </a:rPr>
              <a:t>537 </a:t>
            </a:r>
            <a:r>
              <a:rPr dirty="0" err="1">
                <a:solidFill>
                  <a:srgbClr val="FFC000"/>
                </a:solidFill>
              </a:rPr>
              <a:t>a.C.</a:t>
            </a:r>
            <a:r>
              <a:rPr dirty="0">
                <a:solidFill>
                  <a:srgbClr val="FFC000"/>
                </a:solidFill>
              </a:rPr>
              <a:t> (se </a:t>
            </a:r>
            <a:r>
              <a:rPr dirty="0" err="1">
                <a:solidFill>
                  <a:srgbClr val="FFC000"/>
                </a:solidFill>
              </a:rPr>
              <a:t>construye</a:t>
            </a:r>
            <a:r>
              <a:rPr dirty="0">
                <a:solidFill>
                  <a:srgbClr val="FFC000"/>
                </a:solidFill>
              </a:rPr>
              <a:t> </a:t>
            </a:r>
            <a:r>
              <a:rPr dirty="0" err="1">
                <a:solidFill>
                  <a:srgbClr val="FFC000"/>
                </a:solidFill>
              </a:rPr>
              <a:t>el</a:t>
            </a:r>
            <a:r>
              <a:rPr dirty="0">
                <a:solidFill>
                  <a:srgbClr val="FFC000"/>
                </a:solidFill>
              </a:rPr>
              <a:t> Gran altar)</a:t>
            </a:r>
          </a:p>
          <a:p>
            <a:pPr marL="203454" indent="-203454" defTabSz="813816">
              <a:spcBef>
                <a:spcPts val="800"/>
              </a:spcBef>
              <a:buSzTx/>
              <a:buNone/>
              <a:defRPr sz="1779">
                <a:solidFill>
                  <a:srgbClr val="FF9900"/>
                </a:solidFill>
                <a:latin typeface="Comic Sans MS"/>
                <a:ea typeface="Comic Sans MS"/>
                <a:cs typeface="Comic Sans MS"/>
                <a:sym typeface="Comic Sans MS"/>
              </a:defRPr>
            </a:pPr>
            <a:r>
              <a:rPr dirty="0">
                <a:solidFill>
                  <a:schemeClr val="bg1"/>
                </a:solidFill>
              </a:rPr>
              <a:t>536 BC </a:t>
            </a:r>
            <a:r>
              <a:rPr dirty="0">
                <a:solidFill>
                  <a:srgbClr val="FFFFFF"/>
                </a:solidFill>
              </a:rPr>
              <a:t>(Temple work begins (Ezra 3:8) / </a:t>
            </a:r>
            <a:r>
              <a:rPr dirty="0">
                <a:solidFill>
                  <a:srgbClr val="FFC000"/>
                </a:solidFill>
              </a:rPr>
              <a:t>536 a. C. (</a:t>
            </a:r>
            <a:r>
              <a:rPr dirty="0" err="1">
                <a:solidFill>
                  <a:srgbClr val="FFC000"/>
                </a:solidFill>
              </a:rPr>
              <a:t>Comienza</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trabajo</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templo</a:t>
            </a:r>
            <a:r>
              <a:rPr dirty="0">
                <a:solidFill>
                  <a:srgbClr val="FFC000"/>
                </a:solidFill>
              </a:rPr>
              <a:t> (Esdras 3:8)</a:t>
            </a:r>
          </a:p>
          <a:p>
            <a:pPr marL="203454" indent="-203454" defTabSz="813816">
              <a:spcBef>
                <a:spcPts val="800"/>
              </a:spcBef>
              <a:buSzTx/>
              <a:buNone/>
              <a:defRPr sz="2136">
                <a:solidFill>
                  <a:srgbClr val="FF9900"/>
                </a:solidFill>
                <a:latin typeface="Comic Sans MS"/>
                <a:ea typeface="Comic Sans MS"/>
                <a:cs typeface="Comic Sans MS"/>
                <a:sym typeface="Comic Sans MS"/>
              </a:defRPr>
            </a:pPr>
            <a:r>
              <a:rPr dirty="0"/>
              <a:t>----------------------------------------------------</a:t>
            </a:r>
          </a:p>
          <a:p>
            <a:pPr marL="203454" indent="-203454" defTabSz="813816">
              <a:spcBef>
                <a:spcPts val="800"/>
              </a:spcBef>
              <a:buSzTx/>
              <a:buNone/>
              <a:defRPr sz="2136">
                <a:latin typeface="Comic Sans MS"/>
                <a:ea typeface="Comic Sans MS"/>
                <a:cs typeface="Comic Sans MS"/>
                <a:sym typeface="Comic Sans MS"/>
              </a:defRPr>
            </a:pPr>
            <a:r>
              <a:rPr dirty="0"/>
              <a:t>		</a:t>
            </a:r>
            <a:r>
              <a:rPr b="1" dirty="0">
                <a:solidFill>
                  <a:srgbClr val="FF3300"/>
                </a:solidFill>
                <a:latin typeface="Cooper Black"/>
                <a:ea typeface="Cooper Black"/>
                <a:cs typeface="Cooper Black"/>
                <a:sym typeface="Cooper Black"/>
              </a:rPr>
              <a:t>Work </a:t>
            </a:r>
            <a:r>
              <a:rPr b="1" dirty="0">
                <a:solidFill>
                  <a:srgbClr val="FF0000"/>
                </a:solidFill>
                <a:latin typeface="Cooper Black"/>
                <a:ea typeface="Cooper Black"/>
                <a:cs typeface="Cooper Black"/>
                <a:sym typeface="Cooper Black"/>
              </a:rPr>
              <a:t>Suspended </a:t>
            </a:r>
            <a:r>
              <a:rPr dirty="0">
                <a:solidFill>
                  <a:srgbClr val="FF0000"/>
                </a:solidFill>
              </a:rPr>
              <a:t>(Ezra 4:24a) / </a:t>
            </a:r>
            <a:r>
              <a:rPr b="1" dirty="0" err="1">
                <a:solidFill>
                  <a:srgbClr val="FFC000"/>
                </a:solidFill>
                <a:latin typeface="Cooper Black"/>
                <a:ea typeface="Cooper Black"/>
                <a:cs typeface="Cooper Black"/>
                <a:sym typeface="Cooper Black"/>
              </a:rPr>
              <a:t>Trabajo</a:t>
            </a:r>
            <a:r>
              <a:rPr b="1" dirty="0">
                <a:solidFill>
                  <a:srgbClr val="FFC000"/>
                </a:solidFill>
                <a:latin typeface="Cooper Black"/>
                <a:ea typeface="Cooper Black"/>
                <a:cs typeface="Cooper Black"/>
                <a:sym typeface="Cooper Black"/>
              </a:rPr>
              <a:t> </a:t>
            </a:r>
            <a:r>
              <a:rPr b="1" dirty="0" err="1">
                <a:solidFill>
                  <a:srgbClr val="FFC000"/>
                </a:solidFill>
                <a:latin typeface="Cooper Black"/>
                <a:ea typeface="Cooper Black"/>
                <a:cs typeface="Cooper Black"/>
                <a:sym typeface="Cooper Black"/>
              </a:rPr>
              <a:t>suspendido</a:t>
            </a:r>
            <a:r>
              <a:rPr dirty="0">
                <a:solidFill>
                  <a:srgbClr val="FFC000"/>
                </a:solidFill>
              </a:rPr>
              <a:t> (Esdras 4:24a)</a:t>
            </a:r>
          </a:p>
          <a:p>
            <a:pPr marL="203454" indent="-203454" defTabSz="813816">
              <a:spcBef>
                <a:spcPts val="800"/>
              </a:spcBef>
              <a:buSzTx/>
              <a:buNone/>
              <a:defRPr sz="1779">
                <a:latin typeface="Comic Sans MS"/>
                <a:ea typeface="Comic Sans MS"/>
                <a:cs typeface="Comic Sans MS"/>
                <a:sym typeface="Comic Sans MS"/>
              </a:defRPr>
            </a:pPr>
            <a:r>
              <a:rPr dirty="0"/>
              <a:t>	</a:t>
            </a:r>
            <a:r>
              <a:rPr dirty="0">
                <a:solidFill>
                  <a:schemeClr val="bg1"/>
                </a:solidFill>
              </a:rPr>
              <a:t>	550-529 BC </a:t>
            </a:r>
            <a:r>
              <a:rPr dirty="0">
                <a:solidFill>
                  <a:srgbClr val="FFFFFF"/>
                </a:solidFill>
              </a:rPr>
              <a:t>(Reign of Cyrus) / </a:t>
            </a:r>
            <a:r>
              <a:rPr dirty="0">
                <a:solidFill>
                  <a:srgbClr val="FFCC00"/>
                </a:solidFill>
              </a:rPr>
              <a:t>550-529 </a:t>
            </a:r>
            <a:r>
              <a:rPr dirty="0" err="1">
                <a:solidFill>
                  <a:srgbClr val="FFCC00"/>
                </a:solidFill>
              </a:rPr>
              <a:t>a.C.</a:t>
            </a:r>
            <a:r>
              <a:rPr dirty="0">
                <a:solidFill>
                  <a:srgbClr val="FFFFFF"/>
                </a:solidFill>
              </a:rPr>
              <a:t> (</a:t>
            </a:r>
            <a:r>
              <a:rPr dirty="0" err="1">
                <a:solidFill>
                  <a:srgbClr val="FFFFFF"/>
                </a:solidFill>
              </a:rPr>
              <a:t>Reinado</a:t>
            </a:r>
            <a:r>
              <a:rPr dirty="0">
                <a:solidFill>
                  <a:srgbClr val="FFFFFF"/>
                </a:solidFill>
              </a:rPr>
              <a:t> de Ciro)</a:t>
            </a:r>
          </a:p>
          <a:p>
            <a:pPr marL="203454" indent="-203454" defTabSz="813816">
              <a:spcBef>
                <a:spcPts val="800"/>
              </a:spcBef>
              <a:buSzTx/>
              <a:buNone/>
              <a:defRPr sz="1779">
                <a:latin typeface="Comic Sans MS"/>
                <a:ea typeface="Comic Sans MS"/>
                <a:cs typeface="Comic Sans MS"/>
                <a:sym typeface="Comic Sans MS"/>
              </a:defRPr>
            </a:pPr>
            <a:r>
              <a:rPr dirty="0"/>
              <a:t>		</a:t>
            </a:r>
            <a:r>
              <a:rPr dirty="0">
                <a:solidFill>
                  <a:schemeClr val="bg1"/>
                </a:solidFill>
              </a:rPr>
              <a:t>529-523 BC </a:t>
            </a:r>
            <a:r>
              <a:rPr dirty="0">
                <a:solidFill>
                  <a:srgbClr val="FFFFFF"/>
                </a:solidFill>
              </a:rPr>
              <a:t>(Reign of Cambyses) / </a:t>
            </a:r>
            <a:r>
              <a:rPr dirty="0">
                <a:solidFill>
                  <a:srgbClr val="FFCC00"/>
                </a:solidFill>
              </a:rPr>
              <a:t>529-523 </a:t>
            </a:r>
            <a:r>
              <a:rPr dirty="0" err="1">
                <a:solidFill>
                  <a:srgbClr val="FFCC00"/>
                </a:solidFill>
              </a:rPr>
              <a:t>a.C.</a:t>
            </a:r>
            <a:r>
              <a:rPr dirty="0">
                <a:solidFill>
                  <a:srgbClr val="FFFFFF"/>
                </a:solidFill>
              </a:rPr>
              <a:t> (</a:t>
            </a:r>
            <a:r>
              <a:rPr dirty="0" err="1">
                <a:solidFill>
                  <a:srgbClr val="FFFFFF"/>
                </a:solidFill>
              </a:rPr>
              <a:t>Reinado</a:t>
            </a:r>
            <a:r>
              <a:rPr dirty="0">
                <a:solidFill>
                  <a:srgbClr val="FFFFFF"/>
                </a:solidFill>
              </a:rPr>
              <a:t> de </a:t>
            </a:r>
            <a:r>
              <a:rPr dirty="0" err="1">
                <a:solidFill>
                  <a:srgbClr val="FFFFFF"/>
                </a:solidFill>
              </a:rPr>
              <a:t>Cambises</a:t>
            </a:r>
            <a:r>
              <a:rPr dirty="0">
                <a:solidFill>
                  <a:srgbClr val="FFFFFF"/>
                </a:solidFill>
              </a:rPr>
              <a:t>)</a:t>
            </a:r>
          </a:p>
          <a:p>
            <a:pPr marL="203454" indent="-203454" defTabSz="813816">
              <a:spcBef>
                <a:spcPts val="800"/>
              </a:spcBef>
              <a:buSzTx/>
              <a:buNone/>
              <a:defRPr sz="1779">
                <a:latin typeface="Comic Sans MS"/>
                <a:ea typeface="Comic Sans MS"/>
                <a:cs typeface="Comic Sans MS"/>
                <a:sym typeface="Comic Sans MS"/>
              </a:defRPr>
            </a:pPr>
            <a:r>
              <a:rPr dirty="0">
                <a:solidFill>
                  <a:schemeClr val="bg1"/>
                </a:solidFill>
              </a:rPr>
              <a:t>		522-486 BC </a:t>
            </a:r>
            <a:r>
              <a:rPr dirty="0">
                <a:solidFill>
                  <a:srgbClr val="FFFFFF"/>
                </a:solidFill>
              </a:rPr>
              <a:t>(Reign of Darius I) / </a:t>
            </a:r>
            <a:r>
              <a:rPr dirty="0">
                <a:solidFill>
                  <a:srgbClr val="FFCC00"/>
                </a:solidFill>
              </a:rPr>
              <a:t>522-486 </a:t>
            </a:r>
            <a:r>
              <a:rPr dirty="0" err="1">
                <a:solidFill>
                  <a:srgbClr val="FFCC00"/>
                </a:solidFill>
              </a:rPr>
              <a:t>a.C.</a:t>
            </a:r>
            <a:r>
              <a:rPr dirty="0">
                <a:solidFill>
                  <a:srgbClr val="FFFFFF"/>
                </a:solidFill>
              </a:rPr>
              <a:t> (</a:t>
            </a:r>
            <a:r>
              <a:rPr dirty="0" err="1">
                <a:solidFill>
                  <a:srgbClr val="FFFFFF"/>
                </a:solidFill>
              </a:rPr>
              <a:t>Reinado</a:t>
            </a:r>
            <a:r>
              <a:rPr dirty="0">
                <a:solidFill>
                  <a:srgbClr val="FFFFFF"/>
                </a:solidFill>
              </a:rPr>
              <a:t> de Darío I)</a:t>
            </a:r>
          </a:p>
          <a:p>
            <a:pPr marL="203454" indent="-203454" defTabSz="813816">
              <a:spcBef>
                <a:spcPts val="800"/>
              </a:spcBef>
              <a:buSzTx/>
              <a:buNone/>
              <a:defRPr sz="2136">
                <a:latin typeface="Comic Sans MS"/>
                <a:ea typeface="Comic Sans MS"/>
                <a:cs typeface="Comic Sans MS"/>
                <a:sym typeface="Comic Sans MS"/>
              </a:defRPr>
            </a:pPr>
            <a:r>
              <a:rPr dirty="0"/>
              <a:t>			</a:t>
            </a:r>
            <a:r>
              <a:rPr dirty="0">
                <a:solidFill>
                  <a:srgbClr val="FFCC00"/>
                </a:solidFill>
              </a:rPr>
              <a:t>---------------------------------------------------</a:t>
            </a:r>
          </a:p>
          <a:p>
            <a:pPr marL="203454" indent="-203454" defTabSz="813816">
              <a:spcBef>
                <a:spcPts val="800"/>
              </a:spcBef>
              <a:buSzTx/>
              <a:buNone/>
              <a:defRPr sz="1779">
                <a:latin typeface="Comic Sans MS"/>
                <a:ea typeface="Comic Sans MS"/>
                <a:cs typeface="Comic Sans MS"/>
                <a:sym typeface="Comic Sans MS"/>
              </a:defRPr>
            </a:pPr>
            <a:r>
              <a:rPr dirty="0"/>
              <a:t>			</a:t>
            </a:r>
            <a:r>
              <a:rPr dirty="0">
                <a:solidFill>
                  <a:schemeClr val="bg1"/>
                </a:solidFill>
              </a:rPr>
              <a:t>520 BC </a:t>
            </a:r>
            <a:r>
              <a:rPr dirty="0">
                <a:solidFill>
                  <a:srgbClr val="FFFFFF"/>
                </a:solidFill>
              </a:rPr>
              <a:t>(Work resumed, cf. Ezra 4:24b; Hg. 1:1) </a:t>
            </a:r>
            <a:r>
              <a:rPr dirty="0">
                <a:solidFill>
                  <a:srgbClr val="FFC000"/>
                </a:solidFill>
              </a:rPr>
              <a:t>/ 520 </a:t>
            </a:r>
            <a:r>
              <a:rPr dirty="0" err="1">
                <a:solidFill>
                  <a:srgbClr val="FFC000"/>
                </a:solidFill>
              </a:rPr>
              <a:t>a.C.</a:t>
            </a:r>
            <a:r>
              <a:rPr dirty="0">
                <a:solidFill>
                  <a:srgbClr val="FFC000"/>
                </a:solidFill>
              </a:rPr>
              <a:t> (</a:t>
            </a:r>
            <a:r>
              <a:rPr dirty="0" err="1">
                <a:solidFill>
                  <a:srgbClr val="FFC000"/>
                </a:solidFill>
              </a:rPr>
              <a:t>Trabajo</a:t>
            </a:r>
            <a:r>
              <a:rPr dirty="0">
                <a:solidFill>
                  <a:srgbClr val="FFC000"/>
                </a:solidFill>
              </a:rPr>
              <a:t> </a:t>
            </a:r>
            <a:r>
              <a:rPr dirty="0" err="1">
                <a:solidFill>
                  <a:srgbClr val="FFC000"/>
                </a:solidFill>
              </a:rPr>
              <a:t>reanudado</a:t>
            </a:r>
            <a:r>
              <a:rPr dirty="0">
                <a:solidFill>
                  <a:srgbClr val="FFC000"/>
                </a:solidFill>
              </a:rPr>
              <a:t>, cf. </a:t>
            </a:r>
            <a:r>
              <a:rPr lang="en-US" dirty="0">
                <a:solidFill>
                  <a:srgbClr val="FFC000"/>
                </a:solidFill>
              </a:rPr>
              <a:t>		</a:t>
            </a:r>
            <a:r>
              <a:rPr dirty="0">
                <a:solidFill>
                  <a:srgbClr val="FFC000"/>
                </a:solidFill>
              </a:rPr>
              <a:t>Esdras 4:24b; Hg. 1:1)</a:t>
            </a:r>
          </a:p>
        </p:txBody>
      </p:sp>
      <p:sp>
        <p:nvSpPr>
          <p:cNvPr id="3301" name="Slide Number Placeholder 5"/>
          <p:cNvSpPr txBox="1">
            <a:spLocks noGrp="1"/>
          </p:cNvSpPr>
          <p:nvPr>
            <p:ph type="sldNum" sz="quarter" idx="2"/>
          </p:nvPr>
        </p:nvSpPr>
        <p:spPr>
          <a:xfrm>
            <a:off x="10953008" y="6394500"/>
            <a:ext cx="400793"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135</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3300">
                                            <p:bg/>
                                          </p:spTgt>
                                        </p:tgtEl>
                                        <p:attrNameLst>
                                          <p:attrName>style.visibility</p:attrName>
                                        </p:attrNameLst>
                                      </p:cBhvr>
                                      <p:to>
                                        <p:strVal val="visible"/>
                                      </p:to>
                                    </p:set>
                                    <p:anim calcmode="lin" valueType="num">
                                      <p:cBhvr>
                                        <p:cTn id="7" dur="500" fill="hold"/>
                                        <p:tgtEl>
                                          <p:spTgt spid="3300">
                                            <p:bg/>
                                          </p:spTgt>
                                        </p:tgtEl>
                                        <p:attrNameLst>
                                          <p:attrName>ppt_x</p:attrName>
                                        </p:attrNameLst>
                                      </p:cBhvr>
                                      <p:tavLst>
                                        <p:tav tm="0">
                                          <p:val>
                                            <p:strVal val="0-#ppt_w/2"/>
                                          </p:val>
                                        </p:tav>
                                        <p:tav tm="100000">
                                          <p:val>
                                            <p:strVal val="#ppt_x"/>
                                          </p:val>
                                        </p:tav>
                                      </p:tavLst>
                                    </p:anim>
                                    <p:anim calcmode="lin" valueType="num">
                                      <p:cBhvr>
                                        <p:cTn id="8" dur="500" fill="hold"/>
                                        <p:tgtEl>
                                          <p:spTgt spid="3300">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3300">
                                            <p:txEl>
                                              <p:pRg st="0" end="0"/>
                                            </p:txEl>
                                          </p:spTgt>
                                        </p:tgtEl>
                                        <p:attrNameLst>
                                          <p:attrName>style.visibility</p:attrName>
                                        </p:attrNameLst>
                                      </p:cBhvr>
                                      <p:to>
                                        <p:strVal val="visible"/>
                                      </p:to>
                                    </p:set>
                                    <p:anim calcmode="lin" valueType="num">
                                      <p:cBhvr>
                                        <p:cTn id="11" dur="500" fill="hold"/>
                                        <p:tgtEl>
                                          <p:spTgt spid="3300">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330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1" nodeType="clickEffect">
                                  <p:stCondLst>
                                    <p:cond delay="0"/>
                                  </p:stCondLst>
                                  <p:iterate>
                                    <p:tmAbs val="0"/>
                                  </p:iterate>
                                  <p:childTnLst>
                                    <p:set>
                                      <p:cBhvr>
                                        <p:cTn id="16" fill="hold"/>
                                        <p:tgtEl>
                                          <p:spTgt spid="3300">
                                            <p:txEl>
                                              <p:pRg st="1" end="1"/>
                                            </p:txEl>
                                          </p:spTgt>
                                        </p:tgtEl>
                                        <p:attrNameLst>
                                          <p:attrName>style.visibility</p:attrName>
                                        </p:attrNameLst>
                                      </p:cBhvr>
                                      <p:to>
                                        <p:strVal val="visible"/>
                                      </p:to>
                                    </p:set>
                                    <p:anim calcmode="lin" valueType="num">
                                      <p:cBhvr>
                                        <p:cTn id="17" dur="500" fill="hold"/>
                                        <p:tgtEl>
                                          <p:spTgt spid="3300">
                                            <p:txEl>
                                              <p:pRg st="1" end="1"/>
                                            </p:txEl>
                                          </p:spTgt>
                                        </p:tgtEl>
                                        <p:attrNameLst>
                                          <p:attrName>ppt_x</p:attrName>
                                        </p:attrNameLst>
                                      </p:cBhvr>
                                      <p:tavLst>
                                        <p:tav tm="0">
                                          <p:val>
                                            <p:strVal val="0-#ppt_w/2"/>
                                          </p:val>
                                        </p:tav>
                                        <p:tav tm="100000">
                                          <p:val>
                                            <p:strVal val="#ppt_x"/>
                                          </p:val>
                                        </p:tav>
                                      </p:tavLst>
                                    </p:anim>
                                    <p:anim calcmode="lin" valueType="num">
                                      <p:cBhvr>
                                        <p:cTn id="18" dur="500" fill="hold"/>
                                        <p:tgtEl>
                                          <p:spTgt spid="330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1" nodeType="clickEffect">
                                  <p:stCondLst>
                                    <p:cond delay="0"/>
                                  </p:stCondLst>
                                  <p:iterate>
                                    <p:tmAbs val="0"/>
                                  </p:iterate>
                                  <p:childTnLst>
                                    <p:set>
                                      <p:cBhvr>
                                        <p:cTn id="22" fill="hold"/>
                                        <p:tgtEl>
                                          <p:spTgt spid="3300">
                                            <p:txEl>
                                              <p:pRg st="2" end="2"/>
                                            </p:txEl>
                                          </p:spTgt>
                                        </p:tgtEl>
                                        <p:attrNameLst>
                                          <p:attrName>style.visibility</p:attrName>
                                        </p:attrNameLst>
                                      </p:cBhvr>
                                      <p:to>
                                        <p:strVal val="visible"/>
                                      </p:to>
                                    </p:set>
                                    <p:anim calcmode="lin" valueType="num">
                                      <p:cBhvr>
                                        <p:cTn id="23" dur="500" fill="hold"/>
                                        <p:tgtEl>
                                          <p:spTgt spid="3300">
                                            <p:txEl>
                                              <p:pRg st="2" end="2"/>
                                            </p:txEl>
                                          </p:spTgt>
                                        </p:tgtEl>
                                        <p:attrNameLst>
                                          <p:attrName>ppt_x</p:attrName>
                                        </p:attrNameLst>
                                      </p:cBhvr>
                                      <p:tavLst>
                                        <p:tav tm="0">
                                          <p:val>
                                            <p:strVal val="0-#ppt_w/2"/>
                                          </p:val>
                                        </p:tav>
                                        <p:tav tm="100000">
                                          <p:val>
                                            <p:strVal val="#ppt_x"/>
                                          </p:val>
                                        </p:tav>
                                      </p:tavLst>
                                    </p:anim>
                                    <p:anim calcmode="lin" valueType="num">
                                      <p:cBhvr>
                                        <p:cTn id="24" dur="500" fill="hold"/>
                                        <p:tgtEl>
                                          <p:spTgt spid="330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1" nodeType="clickEffect">
                                  <p:stCondLst>
                                    <p:cond delay="0"/>
                                  </p:stCondLst>
                                  <p:iterate>
                                    <p:tmAbs val="0"/>
                                  </p:iterate>
                                  <p:childTnLst>
                                    <p:set>
                                      <p:cBhvr>
                                        <p:cTn id="28" fill="hold"/>
                                        <p:tgtEl>
                                          <p:spTgt spid="3300">
                                            <p:txEl>
                                              <p:pRg st="3" end="3"/>
                                            </p:txEl>
                                          </p:spTgt>
                                        </p:tgtEl>
                                        <p:attrNameLst>
                                          <p:attrName>style.visibility</p:attrName>
                                        </p:attrNameLst>
                                      </p:cBhvr>
                                      <p:to>
                                        <p:strVal val="visible"/>
                                      </p:to>
                                    </p:set>
                                    <p:anim calcmode="lin" valueType="num">
                                      <p:cBhvr>
                                        <p:cTn id="29" dur="500" fill="hold"/>
                                        <p:tgtEl>
                                          <p:spTgt spid="3300">
                                            <p:txEl>
                                              <p:pRg st="3" end="3"/>
                                            </p:txEl>
                                          </p:spTgt>
                                        </p:tgtEl>
                                        <p:attrNameLst>
                                          <p:attrName>ppt_x</p:attrName>
                                        </p:attrNameLst>
                                      </p:cBhvr>
                                      <p:tavLst>
                                        <p:tav tm="0">
                                          <p:val>
                                            <p:strVal val="0-#ppt_w/2"/>
                                          </p:val>
                                        </p:tav>
                                        <p:tav tm="100000">
                                          <p:val>
                                            <p:strVal val="#ppt_x"/>
                                          </p:val>
                                        </p:tav>
                                      </p:tavLst>
                                    </p:anim>
                                    <p:anim calcmode="lin" valueType="num">
                                      <p:cBhvr>
                                        <p:cTn id="30" dur="500" fill="hold"/>
                                        <p:tgtEl>
                                          <p:spTgt spid="3300">
                                            <p:txEl>
                                              <p:pRg st="3" end="3"/>
                                            </p:txEl>
                                          </p:spTgt>
                                        </p:tgtEl>
                                        <p:attrNameLst>
                                          <p:attrName>ppt_y</p:attrName>
                                        </p:attrNameLst>
                                      </p:cBhvr>
                                      <p:tavLst>
                                        <p:tav tm="0">
                                          <p:val>
                                            <p:strVal val="#ppt_y"/>
                                          </p:val>
                                        </p:tav>
                                        <p:tav tm="100000">
                                          <p:val>
                                            <p:strVal val="#ppt_y"/>
                                          </p:val>
                                        </p:tav>
                                      </p:tavLst>
                                    </p:anim>
                                  </p:childTnLst>
                                </p:cTn>
                              </p:par>
                            </p:childTnLst>
                          </p:cTn>
                        </p:par>
                        <p:par>
                          <p:cTn id="31" fill="hold">
                            <p:stCondLst>
                              <p:cond delay="500"/>
                            </p:stCondLst>
                            <p:childTnLst>
                              <p:par>
                                <p:cTn id="32" presetID="2" presetClass="entr" presetSubtype="8" fill="hold" grpId="1" nodeType="afterEffect">
                                  <p:stCondLst>
                                    <p:cond delay="0"/>
                                  </p:stCondLst>
                                  <p:iterate>
                                    <p:tmAbs val="0"/>
                                  </p:iterate>
                                  <p:childTnLst>
                                    <p:set>
                                      <p:cBhvr>
                                        <p:cTn id="33" fill="hold"/>
                                        <p:tgtEl>
                                          <p:spTgt spid="3300">
                                            <p:txEl>
                                              <p:pRg st="4" end="4"/>
                                            </p:txEl>
                                          </p:spTgt>
                                        </p:tgtEl>
                                        <p:attrNameLst>
                                          <p:attrName>style.visibility</p:attrName>
                                        </p:attrNameLst>
                                      </p:cBhvr>
                                      <p:to>
                                        <p:strVal val="visible"/>
                                      </p:to>
                                    </p:set>
                                    <p:anim calcmode="lin" valueType="num">
                                      <p:cBhvr>
                                        <p:cTn id="34" dur="500" fill="hold"/>
                                        <p:tgtEl>
                                          <p:spTgt spid="3300">
                                            <p:txEl>
                                              <p:pRg st="4" end="4"/>
                                            </p:txEl>
                                          </p:spTgt>
                                        </p:tgtEl>
                                        <p:attrNameLst>
                                          <p:attrName>ppt_x</p:attrName>
                                        </p:attrNameLst>
                                      </p:cBhvr>
                                      <p:tavLst>
                                        <p:tav tm="0">
                                          <p:val>
                                            <p:strVal val="0-#ppt_w/2"/>
                                          </p:val>
                                        </p:tav>
                                        <p:tav tm="100000">
                                          <p:val>
                                            <p:strVal val="#ppt_x"/>
                                          </p:val>
                                        </p:tav>
                                      </p:tavLst>
                                    </p:anim>
                                    <p:anim calcmode="lin" valueType="num">
                                      <p:cBhvr>
                                        <p:cTn id="35" dur="500" fill="hold"/>
                                        <p:tgtEl>
                                          <p:spTgt spid="330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1" nodeType="clickEffect">
                                  <p:stCondLst>
                                    <p:cond delay="0"/>
                                  </p:stCondLst>
                                  <p:iterate>
                                    <p:tmAbs val="0"/>
                                  </p:iterate>
                                  <p:childTnLst>
                                    <p:set>
                                      <p:cBhvr>
                                        <p:cTn id="39" fill="hold"/>
                                        <p:tgtEl>
                                          <p:spTgt spid="3300">
                                            <p:txEl>
                                              <p:pRg st="5" end="5"/>
                                            </p:txEl>
                                          </p:spTgt>
                                        </p:tgtEl>
                                        <p:attrNameLst>
                                          <p:attrName>style.visibility</p:attrName>
                                        </p:attrNameLst>
                                      </p:cBhvr>
                                      <p:to>
                                        <p:strVal val="visible"/>
                                      </p:to>
                                    </p:set>
                                    <p:anim calcmode="lin" valueType="num">
                                      <p:cBhvr>
                                        <p:cTn id="40" dur="500" fill="hold"/>
                                        <p:tgtEl>
                                          <p:spTgt spid="3300">
                                            <p:txEl>
                                              <p:pRg st="5" end="5"/>
                                            </p:txEl>
                                          </p:spTgt>
                                        </p:tgtEl>
                                        <p:attrNameLst>
                                          <p:attrName>ppt_x</p:attrName>
                                        </p:attrNameLst>
                                      </p:cBhvr>
                                      <p:tavLst>
                                        <p:tav tm="0">
                                          <p:val>
                                            <p:strVal val="0-#ppt_w/2"/>
                                          </p:val>
                                        </p:tav>
                                        <p:tav tm="100000">
                                          <p:val>
                                            <p:strVal val="#ppt_x"/>
                                          </p:val>
                                        </p:tav>
                                      </p:tavLst>
                                    </p:anim>
                                    <p:anim calcmode="lin" valueType="num">
                                      <p:cBhvr>
                                        <p:cTn id="41" dur="500" fill="hold"/>
                                        <p:tgtEl>
                                          <p:spTgt spid="3300">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grpId="1" nodeType="clickEffect">
                                  <p:stCondLst>
                                    <p:cond delay="0"/>
                                  </p:stCondLst>
                                  <p:iterate>
                                    <p:tmAbs val="0"/>
                                  </p:iterate>
                                  <p:childTnLst>
                                    <p:set>
                                      <p:cBhvr>
                                        <p:cTn id="45" fill="hold"/>
                                        <p:tgtEl>
                                          <p:spTgt spid="3300">
                                            <p:txEl>
                                              <p:pRg st="6" end="6"/>
                                            </p:txEl>
                                          </p:spTgt>
                                        </p:tgtEl>
                                        <p:attrNameLst>
                                          <p:attrName>style.visibility</p:attrName>
                                        </p:attrNameLst>
                                      </p:cBhvr>
                                      <p:to>
                                        <p:strVal val="visible"/>
                                      </p:to>
                                    </p:set>
                                    <p:anim calcmode="lin" valueType="num">
                                      <p:cBhvr>
                                        <p:cTn id="46" dur="500" fill="hold"/>
                                        <p:tgtEl>
                                          <p:spTgt spid="3300">
                                            <p:txEl>
                                              <p:pRg st="6" end="6"/>
                                            </p:txEl>
                                          </p:spTgt>
                                        </p:tgtEl>
                                        <p:attrNameLst>
                                          <p:attrName>ppt_x</p:attrName>
                                        </p:attrNameLst>
                                      </p:cBhvr>
                                      <p:tavLst>
                                        <p:tav tm="0">
                                          <p:val>
                                            <p:strVal val="0-#ppt_w/2"/>
                                          </p:val>
                                        </p:tav>
                                        <p:tav tm="100000">
                                          <p:val>
                                            <p:strVal val="#ppt_x"/>
                                          </p:val>
                                        </p:tav>
                                      </p:tavLst>
                                    </p:anim>
                                    <p:anim calcmode="lin" valueType="num">
                                      <p:cBhvr>
                                        <p:cTn id="47" dur="500" fill="hold"/>
                                        <p:tgtEl>
                                          <p:spTgt spid="3300">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grpId="1" nodeType="clickEffect">
                                  <p:stCondLst>
                                    <p:cond delay="0"/>
                                  </p:stCondLst>
                                  <p:iterate>
                                    <p:tmAbs val="0"/>
                                  </p:iterate>
                                  <p:childTnLst>
                                    <p:set>
                                      <p:cBhvr>
                                        <p:cTn id="51" fill="hold"/>
                                        <p:tgtEl>
                                          <p:spTgt spid="3300">
                                            <p:txEl>
                                              <p:pRg st="7" end="7"/>
                                            </p:txEl>
                                          </p:spTgt>
                                        </p:tgtEl>
                                        <p:attrNameLst>
                                          <p:attrName>style.visibility</p:attrName>
                                        </p:attrNameLst>
                                      </p:cBhvr>
                                      <p:to>
                                        <p:strVal val="visible"/>
                                      </p:to>
                                    </p:set>
                                    <p:anim calcmode="lin" valueType="num">
                                      <p:cBhvr>
                                        <p:cTn id="52" dur="500" fill="hold"/>
                                        <p:tgtEl>
                                          <p:spTgt spid="3300">
                                            <p:txEl>
                                              <p:pRg st="7" end="7"/>
                                            </p:txEl>
                                          </p:spTgt>
                                        </p:tgtEl>
                                        <p:attrNameLst>
                                          <p:attrName>ppt_x</p:attrName>
                                        </p:attrNameLst>
                                      </p:cBhvr>
                                      <p:tavLst>
                                        <p:tav tm="0">
                                          <p:val>
                                            <p:strVal val="0-#ppt_w/2"/>
                                          </p:val>
                                        </p:tav>
                                        <p:tav tm="100000">
                                          <p:val>
                                            <p:strVal val="#ppt_x"/>
                                          </p:val>
                                        </p:tav>
                                      </p:tavLst>
                                    </p:anim>
                                    <p:anim calcmode="lin" valueType="num">
                                      <p:cBhvr>
                                        <p:cTn id="53" dur="500" fill="hold"/>
                                        <p:tgtEl>
                                          <p:spTgt spid="3300">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grpId="1" nodeType="clickEffect">
                                  <p:stCondLst>
                                    <p:cond delay="0"/>
                                  </p:stCondLst>
                                  <p:iterate>
                                    <p:tmAbs val="0"/>
                                  </p:iterate>
                                  <p:childTnLst>
                                    <p:set>
                                      <p:cBhvr>
                                        <p:cTn id="57" fill="hold"/>
                                        <p:tgtEl>
                                          <p:spTgt spid="3300">
                                            <p:txEl>
                                              <p:pRg st="8" end="8"/>
                                            </p:txEl>
                                          </p:spTgt>
                                        </p:tgtEl>
                                        <p:attrNameLst>
                                          <p:attrName>style.visibility</p:attrName>
                                        </p:attrNameLst>
                                      </p:cBhvr>
                                      <p:to>
                                        <p:strVal val="visible"/>
                                      </p:to>
                                    </p:set>
                                    <p:anim calcmode="lin" valueType="num">
                                      <p:cBhvr>
                                        <p:cTn id="58" dur="500" fill="hold"/>
                                        <p:tgtEl>
                                          <p:spTgt spid="3300">
                                            <p:txEl>
                                              <p:pRg st="8" end="8"/>
                                            </p:txEl>
                                          </p:spTgt>
                                        </p:tgtEl>
                                        <p:attrNameLst>
                                          <p:attrName>ppt_x</p:attrName>
                                        </p:attrNameLst>
                                      </p:cBhvr>
                                      <p:tavLst>
                                        <p:tav tm="0">
                                          <p:val>
                                            <p:strVal val="0-#ppt_w/2"/>
                                          </p:val>
                                        </p:tav>
                                        <p:tav tm="100000">
                                          <p:val>
                                            <p:strVal val="#ppt_x"/>
                                          </p:val>
                                        </p:tav>
                                      </p:tavLst>
                                    </p:anim>
                                    <p:anim calcmode="lin" valueType="num">
                                      <p:cBhvr>
                                        <p:cTn id="59" dur="500" fill="hold"/>
                                        <p:tgtEl>
                                          <p:spTgt spid="3300">
                                            <p:txEl>
                                              <p:pRg st="8" end="8"/>
                                            </p:txEl>
                                          </p:spTgt>
                                        </p:tgtEl>
                                        <p:attrNameLst>
                                          <p:attrName>ppt_y</p:attrName>
                                        </p:attrNameLst>
                                      </p:cBhvr>
                                      <p:tavLst>
                                        <p:tav tm="0">
                                          <p:val>
                                            <p:strVal val="#ppt_y"/>
                                          </p:val>
                                        </p:tav>
                                        <p:tav tm="100000">
                                          <p:val>
                                            <p:strVal val="#ppt_y"/>
                                          </p:val>
                                        </p:tav>
                                      </p:tavLst>
                                    </p:anim>
                                  </p:childTnLst>
                                </p:cTn>
                              </p:par>
                            </p:childTnLst>
                          </p:cTn>
                        </p:par>
                        <p:par>
                          <p:cTn id="60" fill="hold">
                            <p:stCondLst>
                              <p:cond delay="500"/>
                            </p:stCondLst>
                            <p:childTnLst>
                              <p:par>
                                <p:cTn id="61" presetID="2" presetClass="entr" presetSubtype="8" fill="hold" grpId="1" nodeType="afterEffect">
                                  <p:stCondLst>
                                    <p:cond delay="0"/>
                                  </p:stCondLst>
                                  <p:iterate>
                                    <p:tmAbs val="0"/>
                                  </p:iterate>
                                  <p:childTnLst>
                                    <p:set>
                                      <p:cBhvr>
                                        <p:cTn id="62" fill="hold"/>
                                        <p:tgtEl>
                                          <p:spTgt spid="3300">
                                            <p:txEl>
                                              <p:pRg st="9" end="9"/>
                                            </p:txEl>
                                          </p:spTgt>
                                        </p:tgtEl>
                                        <p:attrNameLst>
                                          <p:attrName>style.visibility</p:attrName>
                                        </p:attrNameLst>
                                      </p:cBhvr>
                                      <p:to>
                                        <p:strVal val="visible"/>
                                      </p:to>
                                    </p:set>
                                    <p:anim calcmode="lin" valueType="num">
                                      <p:cBhvr>
                                        <p:cTn id="63" dur="500" fill="hold"/>
                                        <p:tgtEl>
                                          <p:spTgt spid="3300">
                                            <p:txEl>
                                              <p:pRg st="9" end="9"/>
                                            </p:txEl>
                                          </p:spTgt>
                                        </p:tgtEl>
                                        <p:attrNameLst>
                                          <p:attrName>ppt_x</p:attrName>
                                        </p:attrNameLst>
                                      </p:cBhvr>
                                      <p:tavLst>
                                        <p:tav tm="0">
                                          <p:val>
                                            <p:strVal val="0-#ppt_w/2"/>
                                          </p:val>
                                        </p:tav>
                                        <p:tav tm="100000">
                                          <p:val>
                                            <p:strVal val="#ppt_x"/>
                                          </p:val>
                                        </p:tav>
                                      </p:tavLst>
                                    </p:anim>
                                    <p:anim calcmode="lin" valueType="num">
                                      <p:cBhvr>
                                        <p:cTn id="64" dur="500" fill="hold"/>
                                        <p:tgtEl>
                                          <p:spTgt spid="3300">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8" fill="hold" grpId="1" nodeType="clickEffect">
                                  <p:stCondLst>
                                    <p:cond delay="0"/>
                                  </p:stCondLst>
                                  <p:iterate>
                                    <p:tmAbs val="0"/>
                                  </p:iterate>
                                  <p:childTnLst>
                                    <p:set>
                                      <p:cBhvr>
                                        <p:cTn id="68" fill="hold"/>
                                        <p:tgtEl>
                                          <p:spTgt spid="3300">
                                            <p:txEl>
                                              <p:pRg st="10" end="10"/>
                                            </p:txEl>
                                          </p:spTgt>
                                        </p:tgtEl>
                                        <p:attrNameLst>
                                          <p:attrName>style.visibility</p:attrName>
                                        </p:attrNameLst>
                                      </p:cBhvr>
                                      <p:to>
                                        <p:strVal val="visible"/>
                                      </p:to>
                                    </p:set>
                                    <p:anim calcmode="lin" valueType="num">
                                      <p:cBhvr>
                                        <p:cTn id="69" dur="500" fill="hold"/>
                                        <p:tgtEl>
                                          <p:spTgt spid="3300">
                                            <p:txEl>
                                              <p:pRg st="10" end="10"/>
                                            </p:txEl>
                                          </p:spTgt>
                                        </p:tgtEl>
                                        <p:attrNameLst>
                                          <p:attrName>ppt_x</p:attrName>
                                        </p:attrNameLst>
                                      </p:cBhvr>
                                      <p:tavLst>
                                        <p:tav tm="0">
                                          <p:val>
                                            <p:strVal val="0-#ppt_w/2"/>
                                          </p:val>
                                        </p:tav>
                                        <p:tav tm="100000">
                                          <p:val>
                                            <p:strVal val="#ppt_x"/>
                                          </p:val>
                                        </p:tav>
                                      </p:tavLst>
                                    </p:anim>
                                    <p:anim calcmode="lin" valueType="num">
                                      <p:cBhvr>
                                        <p:cTn id="70" dur="500" fill="hold"/>
                                        <p:tgtEl>
                                          <p:spTgt spid="3300">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0" grpId="1" build="p" animBg="1" advAuto="0"/>
    </p:bld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pic>
        <p:nvPicPr>
          <p:cNvPr id="3303" name="Picture 2" descr="Picture 2"/>
          <p:cNvPicPr>
            <a:picLocks noChangeAspect="1"/>
          </p:cNvPicPr>
          <p:nvPr/>
        </p:nvPicPr>
        <p:blipFill>
          <a:blip r:embed="rId2"/>
          <a:stretch>
            <a:fillRect/>
          </a:stretch>
        </p:blipFill>
        <p:spPr>
          <a:xfrm>
            <a:off x="6981825" y="0"/>
            <a:ext cx="3686175" cy="6858000"/>
          </a:xfrm>
          <a:prstGeom prst="rect">
            <a:avLst/>
          </a:prstGeom>
          <a:ln w="12700">
            <a:miter lim="400000"/>
          </a:ln>
        </p:spPr>
      </p:pic>
      <p:sp>
        <p:nvSpPr>
          <p:cNvPr id="3304" name="Slide Number Placeholder 5"/>
          <p:cNvSpPr txBox="1">
            <a:spLocks noGrp="1"/>
          </p:cNvSpPr>
          <p:nvPr>
            <p:ph type="sldNum" sz="quarter" idx="2"/>
          </p:nvPr>
        </p:nvSpPr>
        <p:spPr>
          <a:xfrm>
            <a:off x="10953008" y="6394500"/>
            <a:ext cx="400793"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136</a:t>
            </a:fld>
            <a:endParaRPr/>
          </a:p>
        </p:txBody>
      </p:sp>
      <p:sp>
        <p:nvSpPr>
          <p:cNvPr id="3305" name="Text Box 3"/>
          <p:cNvSpPr txBox="1"/>
          <p:nvPr/>
        </p:nvSpPr>
        <p:spPr>
          <a:xfrm>
            <a:off x="655319" y="228600"/>
            <a:ext cx="6004561" cy="63966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r">
              <a:spcBef>
                <a:spcPts val="1400"/>
              </a:spcBef>
              <a:defRPr sz="2400">
                <a:solidFill>
                  <a:srgbClr val="FFC000"/>
                </a:solidFill>
                <a:latin typeface="Impact"/>
                <a:ea typeface="Impact"/>
                <a:cs typeface="Impact"/>
                <a:sym typeface="Impact"/>
              </a:defRPr>
            </a:pPr>
            <a:r>
              <a:rPr dirty="0">
                <a:solidFill>
                  <a:srgbClr val="FFFF00"/>
                </a:solidFill>
              </a:rPr>
              <a:t>Darius I (the Great) / </a:t>
            </a:r>
            <a:r>
              <a:rPr dirty="0"/>
              <a:t>Darío I (</a:t>
            </a:r>
            <a:r>
              <a:rPr dirty="0" err="1"/>
              <a:t>el</a:t>
            </a:r>
            <a:r>
              <a:rPr dirty="0"/>
              <a:t> Grande)</a:t>
            </a:r>
            <a:endParaRPr sz="2800" dirty="0">
              <a:latin typeface="Calibri"/>
              <a:ea typeface="Calibri"/>
              <a:cs typeface="Calibri"/>
              <a:sym typeface="Calibri"/>
            </a:endParaRPr>
          </a:p>
          <a:p>
            <a:pPr algn="r">
              <a:spcBef>
                <a:spcPts val="1400"/>
              </a:spcBef>
              <a:defRPr sz="2400">
                <a:solidFill>
                  <a:srgbClr val="FFC000"/>
                </a:solidFill>
                <a:latin typeface="Impact"/>
                <a:ea typeface="Impact"/>
                <a:cs typeface="Impact"/>
                <a:sym typeface="Impact"/>
              </a:defRPr>
            </a:pPr>
            <a:r>
              <a:rPr dirty="0"/>
              <a:t>522-486 BC / 522-486 </a:t>
            </a:r>
            <a:r>
              <a:rPr dirty="0" err="1"/>
              <a:t>a.C.</a:t>
            </a:r>
            <a:endParaRPr sz="2800" dirty="0">
              <a:latin typeface="Calibri"/>
              <a:ea typeface="Calibri"/>
              <a:cs typeface="Calibri"/>
              <a:sym typeface="Calibri"/>
            </a:endParaRPr>
          </a:p>
          <a:p>
            <a:pPr algn="r">
              <a:spcBef>
                <a:spcPts val="1200"/>
              </a:spcBef>
              <a:defRPr sz="2000" b="1">
                <a:solidFill>
                  <a:srgbClr val="FFFFFF"/>
                </a:solidFill>
                <a:latin typeface="Arial Narrow"/>
                <a:ea typeface="Arial Narrow"/>
                <a:cs typeface="Arial Narrow"/>
                <a:sym typeface="Arial Narrow"/>
              </a:defRPr>
            </a:pPr>
            <a:r>
              <a:rPr dirty="0"/>
              <a:t>Haggai’s sermons were given in Darius’ second regnal year (Hg. 1:1; 2:10). / </a:t>
            </a:r>
            <a:r>
              <a:rPr dirty="0">
                <a:solidFill>
                  <a:srgbClr val="FFC000"/>
                </a:solidFill>
              </a:rPr>
              <a:t>Los </a:t>
            </a:r>
            <a:r>
              <a:rPr dirty="0" err="1">
                <a:solidFill>
                  <a:srgbClr val="FFC000"/>
                </a:solidFill>
              </a:rPr>
              <a:t>sermones</a:t>
            </a:r>
            <a:r>
              <a:rPr dirty="0">
                <a:solidFill>
                  <a:srgbClr val="FFC000"/>
                </a:solidFill>
              </a:rPr>
              <a:t> de </a:t>
            </a:r>
            <a:r>
              <a:rPr dirty="0" err="1">
                <a:solidFill>
                  <a:srgbClr val="FFC000"/>
                </a:solidFill>
              </a:rPr>
              <a:t>Hageo</a:t>
            </a:r>
            <a:r>
              <a:rPr dirty="0">
                <a:solidFill>
                  <a:srgbClr val="FFC000"/>
                </a:solidFill>
              </a:rPr>
              <a:t> se </a:t>
            </a:r>
            <a:r>
              <a:rPr dirty="0" err="1">
                <a:solidFill>
                  <a:srgbClr val="FFC000"/>
                </a:solidFill>
              </a:rPr>
              <a:t>dieron</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segundo</a:t>
            </a:r>
            <a:r>
              <a:rPr dirty="0">
                <a:solidFill>
                  <a:srgbClr val="FFC000"/>
                </a:solidFill>
              </a:rPr>
              <a:t> </a:t>
            </a:r>
            <a:r>
              <a:rPr dirty="0" err="1">
                <a:solidFill>
                  <a:srgbClr val="FFC000"/>
                </a:solidFill>
              </a:rPr>
              <a:t>año</a:t>
            </a:r>
            <a:r>
              <a:rPr dirty="0">
                <a:solidFill>
                  <a:srgbClr val="FFC000"/>
                </a:solidFill>
              </a:rPr>
              <a:t> de </a:t>
            </a:r>
            <a:r>
              <a:rPr dirty="0" err="1">
                <a:solidFill>
                  <a:srgbClr val="FFC000"/>
                </a:solidFill>
              </a:rPr>
              <a:t>reinado</a:t>
            </a:r>
            <a:r>
              <a:rPr dirty="0">
                <a:solidFill>
                  <a:srgbClr val="FFC000"/>
                </a:solidFill>
              </a:rPr>
              <a:t> de Darío (Hg. 1:1; 2:10).</a:t>
            </a:r>
            <a:endParaRPr sz="2800" dirty="0">
              <a:solidFill>
                <a:srgbClr val="FFC000"/>
              </a:solidFill>
              <a:latin typeface="Calibri"/>
              <a:ea typeface="Calibri"/>
              <a:cs typeface="Calibri"/>
              <a:sym typeface="Calibri"/>
            </a:endParaRPr>
          </a:p>
          <a:p>
            <a:pPr algn="r">
              <a:spcBef>
                <a:spcPts val="1200"/>
              </a:spcBef>
              <a:defRPr sz="2000" b="1">
                <a:solidFill>
                  <a:srgbClr val="FFFFFF"/>
                </a:solidFill>
                <a:latin typeface="Arial Narrow"/>
                <a:ea typeface="Arial Narrow"/>
                <a:cs typeface="Arial Narrow"/>
                <a:sym typeface="Arial Narrow"/>
              </a:defRPr>
            </a:pPr>
            <a:r>
              <a:rPr dirty="0"/>
              <a:t>In response to a letter written by the Trans-Euphrates Governor of Persia (Ezr. 5:3-17), Darius researched the royal archives for Cyrus’ decree (6:1-5). / </a:t>
            </a:r>
            <a:r>
              <a:rPr dirty="0">
                <a:solidFill>
                  <a:srgbClr val="FFC000"/>
                </a:solidFill>
              </a:rPr>
              <a:t>En </a:t>
            </a:r>
            <a:r>
              <a:rPr dirty="0" err="1">
                <a:solidFill>
                  <a:srgbClr val="FFC000"/>
                </a:solidFill>
              </a:rPr>
              <a:t>respuesta</a:t>
            </a:r>
            <a:r>
              <a:rPr dirty="0">
                <a:solidFill>
                  <a:srgbClr val="FFC000"/>
                </a:solidFill>
              </a:rPr>
              <a:t> a </a:t>
            </a:r>
            <a:r>
              <a:rPr dirty="0" err="1">
                <a:solidFill>
                  <a:srgbClr val="FFC000"/>
                </a:solidFill>
              </a:rPr>
              <a:t>una</a:t>
            </a:r>
            <a:r>
              <a:rPr dirty="0">
                <a:solidFill>
                  <a:srgbClr val="FFC000"/>
                </a:solidFill>
              </a:rPr>
              <a:t> carta </a:t>
            </a:r>
            <a:r>
              <a:rPr dirty="0" err="1">
                <a:solidFill>
                  <a:srgbClr val="FFC000"/>
                </a:solidFill>
              </a:rPr>
              <a:t>escrita</a:t>
            </a:r>
            <a:r>
              <a:rPr dirty="0">
                <a:solidFill>
                  <a:srgbClr val="FFC000"/>
                </a:solidFill>
              </a:rPr>
              <a:t> </a:t>
            </a:r>
            <a:r>
              <a:rPr dirty="0" err="1">
                <a:solidFill>
                  <a:srgbClr val="FFC000"/>
                </a:solidFill>
              </a:rPr>
              <a:t>por</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Gobernador</a:t>
            </a:r>
            <a:r>
              <a:rPr dirty="0">
                <a:solidFill>
                  <a:srgbClr val="FFC000"/>
                </a:solidFill>
              </a:rPr>
              <a:t> Trans-</a:t>
            </a:r>
            <a:r>
              <a:rPr dirty="0" err="1">
                <a:solidFill>
                  <a:srgbClr val="FFC000"/>
                </a:solidFill>
              </a:rPr>
              <a:t>éufrates</a:t>
            </a:r>
            <a:r>
              <a:rPr dirty="0">
                <a:solidFill>
                  <a:srgbClr val="FFC000"/>
                </a:solidFill>
              </a:rPr>
              <a:t> de Persia (</a:t>
            </a:r>
            <a:r>
              <a:rPr dirty="0" err="1">
                <a:solidFill>
                  <a:srgbClr val="FFC000"/>
                </a:solidFill>
              </a:rPr>
              <a:t>Esd</a:t>
            </a:r>
            <a:r>
              <a:rPr dirty="0">
                <a:solidFill>
                  <a:srgbClr val="FFC000"/>
                </a:solidFill>
              </a:rPr>
              <a:t>. 5:3-17), Darío </a:t>
            </a:r>
            <a:r>
              <a:rPr dirty="0" err="1">
                <a:solidFill>
                  <a:srgbClr val="FFC000"/>
                </a:solidFill>
              </a:rPr>
              <a:t>investigó</a:t>
            </a:r>
            <a:r>
              <a:rPr dirty="0">
                <a:solidFill>
                  <a:srgbClr val="FFC000"/>
                </a:solidFill>
              </a:rPr>
              <a:t> </a:t>
            </a:r>
            <a:r>
              <a:rPr dirty="0" err="1">
                <a:solidFill>
                  <a:srgbClr val="FFC000"/>
                </a:solidFill>
              </a:rPr>
              <a:t>los</a:t>
            </a:r>
            <a:r>
              <a:rPr dirty="0">
                <a:solidFill>
                  <a:srgbClr val="FFC000"/>
                </a:solidFill>
              </a:rPr>
              <a:t> </a:t>
            </a:r>
            <a:r>
              <a:rPr dirty="0" err="1">
                <a:solidFill>
                  <a:srgbClr val="FFC000"/>
                </a:solidFill>
              </a:rPr>
              <a:t>archivos</a:t>
            </a:r>
            <a:r>
              <a:rPr dirty="0">
                <a:solidFill>
                  <a:srgbClr val="FFC000"/>
                </a:solidFill>
              </a:rPr>
              <a:t> </a:t>
            </a:r>
            <a:r>
              <a:rPr dirty="0" err="1">
                <a:solidFill>
                  <a:srgbClr val="FFC000"/>
                </a:solidFill>
              </a:rPr>
              <a:t>reales</a:t>
            </a:r>
            <a:r>
              <a:rPr dirty="0">
                <a:solidFill>
                  <a:srgbClr val="FFC000"/>
                </a:solidFill>
              </a:rPr>
              <a:t> para </a:t>
            </a:r>
            <a:r>
              <a:rPr dirty="0" err="1">
                <a:solidFill>
                  <a:srgbClr val="FFC000"/>
                </a:solidFill>
              </a:rPr>
              <a:t>el</a:t>
            </a:r>
            <a:r>
              <a:rPr dirty="0">
                <a:solidFill>
                  <a:srgbClr val="FFC000"/>
                </a:solidFill>
              </a:rPr>
              <a:t> </a:t>
            </a:r>
            <a:r>
              <a:rPr dirty="0" err="1">
                <a:solidFill>
                  <a:srgbClr val="FFC000"/>
                </a:solidFill>
              </a:rPr>
              <a:t>decreto</a:t>
            </a:r>
            <a:r>
              <a:rPr dirty="0">
                <a:solidFill>
                  <a:srgbClr val="FFC000"/>
                </a:solidFill>
              </a:rPr>
              <a:t> de Ciro (6:1-5).</a:t>
            </a:r>
            <a:endParaRPr sz="2800" dirty="0">
              <a:solidFill>
                <a:srgbClr val="FFC000"/>
              </a:solidFill>
              <a:latin typeface="Calibri"/>
              <a:ea typeface="Calibri"/>
              <a:cs typeface="Calibri"/>
              <a:sym typeface="Calibri"/>
            </a:endParaRPr>
          </a:p>
          <a:p>
            <a:pPr algn="r">
              <a:spcBef>
                <a:spcPts val="1200"/>
              </a:spcBef>
              <a:defRPr sz="2000" b="1">
                <a:solidFill>
                  <a:srgbClr val="FFFFFF"/>
                </a:solidFill>
                <a:latin typeface="Arial Narrow"/>
                <a:ea typeface="Arial Narrow"/>
                <a:cs typeface="Arial Narrow"/>
                <a:sym typeface="Arial Narrow"/>
              </a:defRPr>
            </a:pPr>
            <a:r>
              <a:rPr dirty="0"/>
              <a:t> When it was discovered, he authorized the returning Jews to continue their work of rebuilding the second temple and ordered the Trans-Euphrates officials to support it (6:6-12). / </a:t>
            </a:r>
            <a:r>
              <a:rPr dirty="0" err="1">
                <a:solidFill>
                  <a:srgbClr val="FFC000"/>
                </a:solidFill>
              </a:rPr>
              <a:t>Cuando</a:t>
            </a:r>
            <a:r>
              <a:rPr dirty="0">
                <a:solidFill>
                  <a:srgbClr val="FFC000"/>
                </a:solidFill>
              </a:rPr>
              <a:t> </a:t>
            </a:r>
            <a:r>
              <a:rPr dirty="0" err="1">
                <a:solidFill>
                  <a:srgbClr val="FFC000"/>
                </a:solidFill>
              </a:rPr>
              <a:t>fue</a:t>
            </a:r>
            <a:r>
              <a:rPr dirty="0">
                <a:solidFill>
                  <a:srgbClr val="FFC000"/>
                </a:solidFill>
              </a:rPr>
              <a:t> </a:t>
            </a:r>
            <a:r>
              <a:rPr dirty="0" err="1">
                <a:solidFill>
                  <a:srgbClr val="FFC000"/>
                </a:solidFill>
              </a:rPr>
              <a:t>descubierto</a:t>
            </a:r>
            <a:r>
              <a:rPr dirty="0">
                <a:solidFill>
                  <a:srgbClr val="FFC000"/>
                </a:solidFill>
              </a:rPr>
              <a:t>, </a:t>
            </a:r>
            <a:r>
              <a:rPr dirty="0" err="1">
                <a:solidFill>
                  <a:srgbClr val="FFC000"/>
                </a:solidFill>
              </a:rPr>
              <a:t>autorizó</a:t>
            </a:r>
            <a:r>
              <a:rPr dirty="0">
                <a:solidFill>
                  <a:srgbClr val="FFC000"/>
                </a:solidFill>
              </a:rPr>
              <a:t> a </a:t>
            </a:r>
            <a:r>
              <a:rPr dirty="0" err="1">
                <a:solidFill>
                  <a:srgbClr val="FFC000"/>
                </a:solidFill>
              </a:rPr>
              <a:t>los</a:t>
            </a:r>
            <a:r>
              <a:rPr dirty="0">
                <a:solidFill>
                  <a:srgbClr val="FFC000"/>
                </a:solidFill>
              </a:rPr>
              <a:t> </a:t>
            </a:r>
            <a:r>
              <a:rPr dirty="0" err="1">
                <a:solidFill>
                  <a:srgbClr val="FFC000"/>
                </a:solidFill>
              </a:rPr>
              <a:t>judíos</a:t>
            </a:r>
            <a:r>
              <a:rPr dirty="0">
                <a:solidFill>
                  <a:srgbClr val="FFC000"/>
                </a:solidFill>
              </a:rPr>
              <a:t> que </a:t>
            </a:r>
            <a:r>
              <a:rPr dirty="0" err="1">
                <a:solidFill>
                  <a:srgbClr val="FFC000"/>
                </a:solidFill>
              </a:rPr>
              <a:t>regresaban</a:t>
            </a:r>
            <a:r>
              <a:rPr dirty="0">
                <a:solidFill>
                  <a:srgbClr val="FFC000"/>
                </a:solidFill>
              </a:rPr>
              <a:t> a </a:t>
            </a:r>
            <a:r>
              <a:rPr dirty="0" err="1">
                <a:solidFill>
                  <a:srgbClr val="FFC000"/>
                </a:solidFill>
              </a:rPr>
              <a:t>continuar</a:t>
            </a:r>
            <a:r>
              <a:rPr dirty="0">
                <a:solidFill>
                  <a:srgbClr val="FFC000"/>
                </a:solidFill>
              </a:rPr>
              <a:t> </a:t>
            </a:r>
            <a:r>
              <a:rPr dirty="0" err="1">
                <a:solidFill>
                  <a:srgbClr val="FFC000"/>
                </a:solidFill>
              </a:rPr>
              <a:t>su</a:t>
            </a:r>
            <a:r>
              <a:rPr dirty="0">
                <a:solidFill>
                  <a:srgbClr val="FFC000"/>
                </a:solidFill>
              </a:rPr>
              <a:t> </a:t>
            </a:r>
            <a:r>
              <a:rPr dirty="0" err="1">
                <a:solidFill>
                  <a:srgbClr val="FFC000"/>
                </a:solidFill>
              </a:rPr>
              <a:t>trabajo</a:t>
            </a:r>
            <a:r>
              <a:rPr dirty="0">
                <a:solidFill>
                  <a:srgbClr val="FFC000"/>
                </a:solidFill>
              </a:rPr>
              <a:t> de </a:t>
            </a:r>
            <a:r>
              <a:rPr dirty="0" err="1">
                <a:solidFill>
                  <a:srgbClr val="FFC000"/>
                </a:solidFill>
              </a:rPr>
              <a:t>reconstrucción</a:t>
            </a:r>
            <a:r>
              <a:rPr dirty="0">
                <a:solidFill>
                  <a:srgbClr val="FFC000"/>
                </a:solidFill>
              </a:rPr>
              <a:t> del </a:t>
            </a:r>
            <a:r>
              <a:rPr dirty="0" err="1">
                <a:solidFill>
                  <a:srgbClr val="FFC000"/>
                </a:solidFill>
              </a:rPr>
              <a:t>segundo</a:t>
            </a:r>
            <a:r>
              <a:rPr dirty="0">
                <a:solidFill>
                  <a:srgbClr val="FFC000"/>
                </a:solidFill>
              </a:rPr>
              <a:t> </a:t>
            </a:r>
            <a:r>
              <a:rPr dirty="0" err="1">
                <a:solidFill>
                  <a:srgbClr val="FFC000"/>
                </a:solidFill>
              </a:rPr>
              <a:t>templo</a:t>
            </a:r>
            <a:r>
              <a:rPr dirty="0">
                <a:solidFill>
                  <a:srgbClr val="FFC000"/>
                </a:solidFill>
              </a:rPr>
              <a:t> y </a:t>
            </a:r>
            <a:r>
              <a:rPr dirty="0" err="1">
                <a:solidFill>
                  <a:srgbClr val="FFC000"/>
                </a:solidFill>
              </a:rPr>
              <a:t>ordenó</a:t>
            </a:r>
            <a:r>
              <a:rPr dirty="0">
                <a:solidFill>
                  <a:srgbClr val="FFC000"/>
                </a:solidFill>
              </a:rPr>
              <a:t> a </a:t>
            </a:r>
            <a:r>
              <a:rPr dirty="0" err="1">
                <a:solidFill>
                  <a:srgbClr val="FFC000"/>
                </a:solidFill>
              </a:rPr>
              <a:t>los</a:t>
            </a:r>
            <a:r>
              <a:rPr dirty="0">
                <a:solidFill>
                  <a:srgbClr val="FFC000"/>
                </a:solidFill>
              </a:rPr>
              <a:t> </a:t>
            </a:r>
            <a:r>
              <a:rPr dirty="0" err="1">
                <a:solidFill>
                  <a:srgbClr val="FFC000"/>
                </a:solidFill>
              </a:rPr>
              <a:t>funcionarios</a:t>
            </a:r>
            <a:r>
              <a:rPr dirty="0">
                <a:solidFill>
                  <a:srgbClr val="FFC000"/>
                </a:solidFill>
              </a:rPr>
              <a:t> del </a:t>
            </a:r>
            <a:r>
              <a:rPr dirty="0" err="1">
                <a:solidFill>
                  <a:srgbClr val="FFC000"/>
                </a:solidFill>
              </a:rPr>
              <a:t>Transéufrates</a:t>
            </a:r>
            <a:r>
              <a:rPr dirty="0">
                <a:solidFill>
                  <a:srgbClr val="FFC000"/>
                </a:solidFill>
              </a:rPr>
              <a:t> que lo </a:t>
            </a:r>
            <a:r>
              <a:rPr dirty="0" err="1">
                <a:solidFill>
                  <a:srgbClr val="FFC000"/>
                </a:solidFill>
              </a:rPr>
              <a:t>apoyaran</a:t>
            </a:r>
            <a:r>
              <a:rPr dirty="0">
                <a:solidFill>
                  <a:srgbClr val="FFC000"/>
                </a:solidFill>
              </a:rPr>
              <a:t> (6:6-12).</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3305">
                                            <p:txEl>
                                              <p:pRg st="3" end="3"/>
                                            </p:txEl>
                                          </p:spTgt>
                                        </p:tgtEl>
                                        <p:attrNameLst>
                                          <p:attrName>style.visibility</p:attrName>
                                        </p:attrNameLst>
                                      </p:cBhvr>
                                      <p:to>
                                        <p:strVal val="visible"/>
                                      </p:to>
                                    </p:set>
                                    <p:anim calcmode="lin" valueType="num">
                                      <p:cBhvr>
                                        <p:cTn id="7" dur="500" fill="hold"/>
                                        <p:tgtEl>
                                          <p:spTgt spid="3305">
                                            <p:txEl>
                                              <p:pRg st="3" end="3"/>
                                            </p:txEl>
                                          </p:spTgt>
                                        </p:tgtEl>
                                        <p:attrNameLst>
                                          <p:attrName>ppt_x</p:attrName>
                                        </p:attrNameLst>
                                      </p:cBhvr>
                                      <p:tavLst>
                                        <p:tav tm="0">
                                          <p:val>
                                            <p:strVal val="#ppt_x"/>
                                          </p:val>
                                        </p:tav>
                                        <p:tav tm="100000">
                                          <p:val>
                                            <p:strVal val="#ppt_x"/>
                                          </p:val>
                                        </p:tav>
                                      </p:tavLst>
                                    </p:anim>
                                    <p:anim calcmode="lin" valueType="num">
                                      <p:cBhvr>
                                        <p:cTn id="8" dur="500" fill="hold"/>
                                        <p:tgtEl>
                                          <p:spTgt spid="330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iterate>
                                    <p:tmAbs val="0"/>
                                  </p:iterate>
                                  <p:childTnLst>
                                    <p:set>
                                      <p:cBhvr>
                                        <p:cTn id="12" fill="hold"/>
                                        <p:tgtEl>
                                          <p:spTgt spid="3305">
                                            <p:txEl>
                                              <p:pRg st="4" end="4"/>
                                            </p:txEl>
                                          </p:spTgt>
                                        </p:tgtEl>
                                        <p:attrNameLst>
                                          <p:attrName>style.visibility</p:attrName>
                                        </p:attrNameLst>
                                      </p:cBhvr>
                                      <p:to>
                                        <p:strVal val="visible"/>
                                      </p:to>
                                    </p:set>
                                    <p:anim calcmode="lin" valueType="num">
                                      <p:cBhvr>
                                        <p:cTn id="13" dur="500" fill="hold"/>
                                        <p:tgtEl>
                                          <p:spTgt spid="3305">
                                            <p:txEl>
                                              <p:pRg st="4" end="4"/>
                                            </p:txEl>
                                          </p:spTgt>
                                        </p:tgtEl>
                                        <p:attrNameLst>
                                          <p:attrName>ppt_x</p:attrName>
                                        </p:attrNameLst>
                                      </p:cBhvr>
                                      <p:tavLst>
                                        <p:tav tm="0">
                                          <p:val>
                                            <p:strVal val="#ppt_x"/>
                                          </p:val>
                                        </p:tav>
                                        <p:tav tm="100000">
                                          <p:val>
                                            <p:strVal val="#ppt_x"/>
                                          </p:val>
                                        </p:tav>
                                      </p:tavLst>
                                    </p:anim>
                                    <p:anim calcmode="lin" valueType="num">
                                      <p:cBhvr>
                                        <p:cTn id="14" dur="500" fill="hold"/>
                                        <p:tgtEl>
                                          <p:spTgt spid="330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5" grpId="1" build="p" bldLvl="5" animBg="1" advAuto="0"/>
    </p:bld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3307" name="Rectangle 2"/>
          <p:cNvSpPr txBox="1">
            <a:spLocks noGrp="1"/>
          </p:cNvSpPr>
          <p:nvPr>
            <p:ph type="title"/>
          </p:nvPr>
        </p:nvSpPr>
        <p:spPr>
          <a:prstGeom prst="rect">
            <a:avLst/>
          </a:prstGeom>
        </p:spPr>
        <p:txBody>
          <a:bodyPr/>
          <a:lstStyle/>
          <a:p>
            <a:pPr>
              <a:defRPr sz="3200" b="1">
                <a:solidFill>
                  <a:srgbClr val="FFCC00"/>
                </a:solidFill>
                <a:latin typeface="Eras Bold ITC"/>
                <a:ea typeface="Eras Bold ITC"/>
                <a:cs typeface="Eras Bold ITC"/>
                <a:sym typeface="Eras Bold ITC"/>
              </a:defRPr>
            </a:pPr>
            <a:r>
              <a:rPr dirty="0">
                <a:solidFill>
                  <a:srgbClr val="FFFF00"/>
                </a:solidFill>
              </a:rPr>
              <a:t>The Supporting Ministry of Haggai</a:t>
            </a:r>
            <a:r>
              <a:rPr b="0" dirty="0">
                <a:solidFill>
                  <a:srgbClr val="FFFF00"/>
                </a:solidFill>
                <a:latin typeface="Calibri Light"/>
                <a:ea typeface="Calibri Light"/>
                <a:cs typeface="Calibri Light"/>
                <a:sym typeface="Calibri Light"/>
              </a:rPr>
              <a:t> </a:t>
            </a:r>
            <a:r>
              <a:rPr b="0" dirty="0">
                <a:solidFill>
                  <a:srgbClr val="FFFF00"/>
                </a:solidFill>
                <a:latin typeface="Arial Narrow"/>
                <a:ea typeface="Arial Narrow"/>
                <a:cs typeface="Arial Narrow"/>
                <a:sym typeface="Arial Narrow"/>
              </a:rPr>
              <a:t>(Ezra 5:1; 6:14a) / </a:t>
            </a:r>
            <a:r>
              <a:rPr dirty="0"/>
              <a:t>El </a:t>
            </a:r>
            <a:r>
              <a:rPr dirty="0" err="1"/>
              <a:t>Ministerio</a:t>
            </a:r>
            <a:r>
              <a:rPr dirty="0"/>
              <a:t> de </a:t>
            </a:r>
            <a:r>
              <a:rPr dirty="0" err="1"/>
              <a:t>Apoyo</a:t>
            </a:r>
            <a:r>
              <a:rPr dirty="0"/>
              <a:t> de </a:t>
            </a:r>
            <a:r>
              <a:rPr dirty="0" err="1"/>
              <a:t>Hageo</a:t>
            </a:r>
            <a:r>
              <a:rPr dirty="0"/>
              <a:t> </a:t>
            </a:r>
            <a:r>
              <a:rPr b="0" dirty="0">
                <a:latin typeface="Arial Narrow"/>
                <a:ea typeface="Arial Narrow"/>
                <a:cs typeface="Arial Narrow"/>
                <a:sym typeface="Arial Narrow"/>
              </a:rPr>
              <a:t>(Ezras 5:1; 6:14a)</a:t>
            </a:r>
          </a:p>
        </p:txBody>
      </p:sp>
      <p:sp>
        <p:nvSpPr>
          <p:cNvPr id="3308" name="Rectangle 3"/>
          <p:cNvSpPr txBox="1">
            <a:spLocks noGrp="1"/>
          </p:cNvSpPr>
          <p:nvPr>
            <p:ph type="body" idx="1"/>
          </p:nvPr>
        </p:nvSpPr>
        <p:spPr>
          <a:prstGeom prst="rect">
            <a:avLst/>
          </a:prstGeom>
        </p:spPr>
        <p:txBody>
          <a:bodyPr>
            <a:normAutofit/>
          </a:bodyPr>
          <a:lstStyle/>
          <a:p>
            <a:pPr marL="208026" indent="-208026" defTabSz="832104">
              <a:spcBef>
                <a:spcPts val="900"/>
              </a:spcBef>
              <a:buSzTx/>
              <a:buNone/>
              <a:defRPr sz="2548">
                <a:solidFill>
                  <a:srgbClr val="FFFF66"/>
                </a:solidFill>
                <a:latin typeface="Mistral"/>
                <a:ea typeface="Mistral"/>
                <a:cs typeface="Mistral"/>
                <a:sym typeface="Mistral"/>
              </a:defRPr>
            </a:pPr>
            <a:r>
              <a:rPr sz="3200" dirty="0"/>
              <a:t>Now Haggai the prophet and Zechariah the prophet prophesied to the Jews in Judah and Jerusalem in the name of the God of Israel, who was over them. </a:t>
            </a:r>
            <a:r>
              <a:rPr sz="3200" dirty="0">
                <a:solidFill>
                  <a:srgbClr val="FFC000"/>
                </a:solidFill>
              </a:rPr>
              <a:t>/ </a:t>
            </a:r>
            <a:r>
              <a:rPr sz="3200" dirty="0" err="1">
                <a:solidFill>
                  <a:srgbClr val="FFC000"/>
                </a:solidFill>
              </a:rPr>
              <a:t>Ahora</a:t>
            </a:r>
            <a:r>
              <a:rPr sz="3200" dirty="0">
                <a:solidFill>
                  <a:srgbClr val="FFC000"/>
                </a:solidFill>
              </a:rPr>
              <a:t> </a:t>
            </a:r>
            <a:r>
              <a:rPr sz="3200" dirty="0" err="1">
                <a:solidFill>
                  <a:srgbClr val="FFC000"/>
                </a:solidFill>
              </a:rPr>
              <a:t>Hageo</a:t>
            </a:r>
            <a:r>
              <a:rPr sz="3200" dirty="0">
                <a:solidFill>
                  <a:srgbClr val="FFC000"/>
                </a:solidFill>
              </a:rPr>
              <a:t> </a:t>
            </a:r>
            <a:r>
              <a:rPr sz="3200" dirty="0" err="1">
                <a:solidFill>
                  <a:srgbClr val="FFC000"/>
                </a:solidFill>
              </a:rPr>
              <a:t>el</a:t>
            </a:r>
            <a:r>
              <a:rPr sz="3200" dirty="0">
                <a:solidFill>
                  <a:srgbClr val="FFC000"/>
                </a:solidFill>
              </a:rPr>
              <a:t> </a:t>
            </a:r>
            <a:r>
              <a:rPr sz="3200" dirty="0" err="1">
                <a:solidFill>
                  <a:srgbClr val="FFC000"/>
                </a:solidFill>
              </a:rPr>
              <a:t>profeta</a:t>
            </a:r>
            <a:r>
              <a:rPr sz="3200" dirty="0">
                <a:solidFill>
                  <a:srgbClr val="FFC000"/>
                </a:solidFill>
              </a:rPr>
              <a:t> y </a:t>
            </a:r>
            <a:r>
              <a:rPr sz="3200" dirty="0" err="1">
                <a:solidFill>
                  <a:srgbClr val="FFC000"/>
                </a:solidFill>
              </a:rPr>
              <a:t>Zacarías</a:t>
            </a:r>
            <a:r>
              <a:rPr sz="3200" dirty="0">
                <a:solidFill>
                  <a:srgbClr val="FFC000"/>
                </a:solidFill>
              </a:rPr>
              <a:t> </a:t>
            </a:r>
            <a:r>
              <a:rPr sz="3200" dirty="0" err="1">
                <a:solidFill>
                  <a:srgbClr val="FFC000"/>
                </a:solidFill>
              </a:rPr>
              <a:t>el</a:t>
            </a:r>
            <a:r>
              <a:rPr sz="3200" dirty="0">
                <a:solidFill>
                  <a:srgbClr val="FFC000"/>
                </a:solidFill>
              </a:rPr>
              <a:t> </a:t>
            </a:r>
            <a:r>
              <a:rPr sz="3200" dirty="0" err="1">
                <a:solidFill>
                  <a:srgbClr val="FFC000"/>
                </a:solidFill>
              </a:rPr>
              <a:t>profeta</a:t>
            </a:r>
            <a:r>
              <a:rPr sz="3200" dirty="0">
                <a:solidFill>
                  <a:srgbClr val="FFC000"/>
                </a:solidFill>
              </a:rPr>
              <a:t> </a:t>
            </a:r>
            <a:r>
              <a:rPr sz="3200" dirty="0" err="1">
                <a:solidFill>
                  <a:srgbClr val="FFC000"/>
                </a:solidFill>
              </a:rPr>
              <a:t>profetizaron</a:t>
            </a:r>
            <a:r>
              <a:rPr sz="3200" dirty="0">
                <a:solidFill>
                  <a:srgbClr val="FFC000"/>
                </a:solidFill>
              </a:rPr>
              <a:t> a </a:t>
            </a:r>
            <a:r>
              <a:rPr sz="3200" dirty="0" err="1">
                <a:solidFill>
                  <a:srgbClr val="FFC000"/>
                </a:solidFill>
              </a:rPr>
              <a:t>los</a:t>
            </a:r>
            <a:r>
              <a:rPr sz="3200" dirty="0">
                <a:solidFill>
                  <a:srgbClr val="FFC000"/>
                </a:solidFill>
              </a:rPr>
              <a:t> </a:t>
            </a:r>
            <a:r>
              <a:rPr sz="3200" dirty="0" err="1">
                <a:solidFill>
                  <a:srgbClr val="FFC000"/>
                </a:solidFill>
              </a:rPr>
              <a:t>judíos</a:t>
            </a:r>
            <a:r>
              <a:rPr sz="3200" dirty="0">
                <a:solidFill>
                  <a:srgbClr val="FFC000"/>
                </a:solidFill>
              </a:rPr>
              <a:t> de </a:t>
            </a:r>
            <a:r>
              <a:rPr sz="3200" dirty="0" err="1">
                <a:solidFill>
                  <a:srgbClr val="FFC000"/>
                </a:solidFill>
              </a:rPr>
              <a:t>Judá</a:t>
            </a:r>
            <a:r>
              <a:rPr sz="3200" dirty="0">
                <a:solidFill>
                  <a:srgbClr val="FFC000"/>
                </a:solidFill>
              </a:rPr>
              <a:t> y </a:t>
            </a:r>
            <a:r>
              <a:rPr sz="3200" dirty="0" err="1">
                <a:solidFill>
                  <a:srgbClr val="FFC000"/>
                </a:solidFill>
              </a:rPr>
              <a:t>Jerusalén</a:t>
            </a:r>
            <a:r>
              <a:rPr sz="3200" dirty="0">
                <a:solidFill>
                  <a:srgbClr val="FFC000"/>
                </a:solidFill>
              </a:rPr>
              <a:t> </a:t>
            </a:r>
            <a:r>
              <a:rPr sz="3200" dirty="0" err="1">
                <a:solidFill>
                  <a:srgbClr val="FFC000"/>
                </a:solidFill>
              </a:rPr>
              <a:t>en</a:t>
            </a:r>
            <a:r>
              <a:rPr sz="3200" dirty="0">
                <a:solidFill>
                  <a:srgbClr val="FFC000"/>
                </a:solidFill>
              </a:rPr>
              <a:t> </a:t>
            </a:r>
            <a:r>
              <a:rPr sz="3200" dirty="0" err="1">
                <a:solidFill>
                  <a:srgbClr val="FFC000"/>
                </a:solidFill>
              </a:rPr>
              <a:t>el</a:t>
            </a:r>
            <a:r>
              <a:rPr sz="3200" dirty="0">
                <a:solidFill>
                  <a:srgbClr val="FFC000"/>
                </a:solidFill>
              </a:rPr>
              <a:t> </a:t>
            </a:r>
            <a:r>
              <a:rPr sz="3200" dirty="0" err="1">
                <a:solidFill>
                  <a:srgbClr val="FFC000"/>
                </a:solidFill>
              </a:rPr>
              <a:t>nombre</a:t>
            </a:r>
            <a:r>
              <a:rPr sz="3200" dirty="0">
                <a:solidFill>
                  <a:srgbClr val="FFC000"/>
                </a:solidFill>
              </a:rPr>
              <a:t> del Dios de Israel, que </a:t>
            </a:r>
            <a:r>
              <a:rPr sz="3200" dirty="0" err="1">
                <a:solidFill>
                  <a:srgbClr val="FFC000"/>
                </a:solidFill>
              </a:rPr>
              <a:t>estaba</a:t>
            </a:r>
            <a:r>
              <a:rPr sz="3200" dirty="0">
                <a:solidFill>
                  <a:srgbClr val="FFC000"/>
                </a:solidFill>
              </a:rPr>
              <a:t> </a:t>
            </a:r>
            <a:r>
              <a:rPr sz="3200" dirty="0" err="1">
                <a:solidFill>
                  <a:srgbClr val="FFC000"/>
                </a:solidFill>
              </a:rPr>
              <a:t>sobre</a:t>
            </a:r>
            <a:r>
              <a:rPr sz="3200" dirty="0">
                <a:solidFill>
                  <a:srgbClr val="FFC000"/>
                </a:solidFill>
              </a:rPr>
              <a:t> </a:t>
            </a:r>
            <a:r>
              <a:rPr sz="3200" dirty="0" err="1">
                <a:solidFill>
                  <a:srgbClr val="FFC000"/>
                </a:solidFill>
              </a:rPr>
              <a:t>ellos</a:t>
            </a:r>
            <a:r>
              <a:rPr sz="3200" dirty="0">
                <a:solidFill>
                  <a:srgbClr val="FFC000"/>
                </a:solidFill>
              </a:rPr>
              <a:t>.</a:t>
            </a:r>
          </a:p>
          <a:p>
            <a:pPr marL="208026" indent="-208026" defTabSz="832104">
              <a:spcBef>
                <a:spcPts val="900"/>
              </a:spcBef>
              <a:buSzTx/>
              <a:buNone/>
              <a:defRPr sz="2548">
                <a:solidFill>
                  <a:srgbClr val="FFFF66"/>
                </a:solidFill>
                <a:latin typeface="Mistral"/>
                <a:ea typeface="Mistral"/>
                <a:cs typeface="Mistral"/>
                <a:sym typeface="Mistral"/>
              </a:defRPr>
            </a:pPr>
            <a:endParaRPr sz="1200" dirty="0"/>
          </a:p>
          <a:p>
            <a:pPr marL="208026" indent="-208026" defTabSz="832104">
              <a:spcBef>
                <a:spcPts val="900"/>
              </a:spcBef>
              <a:buSzTx/>
              <a:buNone/>
              <a:defRPr sz="2548">
                <a:solidFill>
                  <a:srgbClr val="FFFF66"/>
                </a:solidFill>
                <a:latin typeface="Mistral"/>
                <a:ea typeface="Mistral"/>
                <a:cs typeface="Mistral"/>
                <a:sym typeface="Mistral"/>
              </a:defRPr>
            </a:pPr>
            <a:r>
              <a:rPr sz="3200" dirty="0"/>
              <a:t>So the elders of the Jews continued to build and prosper under the preaching of Haggai the prophet and Zechariah. / </a:t>
            </a:r>
            <a:r>
              <a:rPr sz="3200" dirty="0" err="1">
                <a:solidFill>
                  <a:srgbClr val="FFC000"/>
                </a:solidFill>
              </a:rPr>
              <a:t>Así</a:t>
            </a:r>
            <a:r>
              <a:rPr sz="3200" dirty="0">
                <a:solidFill>
                  <a:srgbClr val="FFC000"/>
                </a:solidFill>
              </a:rPr>
              <a:t> que </a:t>
            </a:r>
            <a:r>
              <a:rPr sz="3200" dirty="0" err="1">
                <a:solidFill>
                  <a:srgbClr val="FFC000"/>
                </a:solidFill>
              </a:rPr>
              <a:t>los</a:t>
            </a:r>
            <a:r>
              <a:rPr sz="3200" dirty="0">
                <a:solidFill>
                  <a:srgbClr val="FFC000"/>
                </a:solidFill>
              </a:rPr>
              <a:t> </a:t>
            </a:r>
            <a:r>
              <a:rPr sz="3200" dirty="0" err="1">
                <a:solidFill>
                  <a:srgbClr val="FFC000"/>
                </a:solidFill>
              </a:rPr>
              <a:t>ancianos</a:t>
            </a:r>
            <a:r>
              <a:rPr sz="3200" dirty="0">
                <a:solidFill>
                  <a:srgbClr val="FFC000"/>
                </a:solidFill>
              </a:rPr>
              <a:t> de </a:t>
            </a:r>
            <a:r>
              <a:rPr sz="3200" dirty="0" err="1">
                <a:solidFill>
                  <a:srgbClr val="FFC000"/>
                </a:solidFill>
              </a:rPr>
              <a:t>los</a:t>
            </a:r>
            <a:r>
              <a:rPr sz="3200" dirty="0">
                <a:solidFill>
                  <a:srgbClr val="FFC000"/>
                </a:solidFill>
              </a:rPr>
              <a:t> </a:t>
            </a:r>
            <a:r>
              <a:rPr sz="3200" dirty="0" err="1">
                <a:solidFill>
                  <a:srgbClr val="FFC000"/>
                </a:solidFill>
              </a:rPr>
              <a:t>judíos</a:t>
            </a:r>
            <a:r>
              <a:rPr sz="3200" dirty="0">
                <a:solidFill>
                  <a:srgbClr val="FFC000"/>
                </a:solidFill>
              </a:rPr>
              <a:t> </a:t>
            </a:r>
            <a:r>
              <a:rPr sz="3200" dirty="0" err="1">
                <a:solidFill>
                  <a:srgbClr val="FFC000"/>
                </a:solidFill>
              </a:rPr>
              <a:t>continuaron</a:t>
            </a:r>
            <a:r>
              <a:rPr sz="3200" dirty="0">
                <a:solidFill>
                  <a:srgbClr val="FFC000"/>
                </a:solidFill>
              </a:rPr>
              <a:t> </a:t>
            </a:r>
            <a:r>
              <a:rPr sz="3200" dirty="0" err="1">
                <a:solidFill>
                  <a:srgbClr val="FFC000"/>
                </a:solidFill>
              </a:rPr>
              <a:t>construyendo</a:t>
            </a:r>
            <a:r>
              <a:rPr sz="3200" dirty="0">
                <a:solidFill>
                  <a:srgbClr val="FFC000"/>
                </a:solidFill>
              </a:rPr>
              <a:t> y </a:t>
            </a:r>
            <a:r>
              <a:rPr sz="3200" dirty="0" err="1">
                <a:solidFill>
                  <a:srgbClr val="FFC000"/>
                </a:solidFill>
              </a:rPr>
              <a:t>prosperando</a:t>
            </a:r>
            <a:r>
              <a:rPr sz="3200" dirty="0">
                <a:solidFill>
                  <a:srgbClr val="FFC000"/>
                </a:solidFill>
              </a:rPr>
              <a:t> bajo la </a:t>
            </a:r>
            <a:r>
              <a:rPr sz="3200" dirty="0" err="1">
                <a:solidFill>
                  <a:srgbClr val="FFC000"/>
                </a:solidFill>
              </a:rPr>
              <a:t>predicación</a:t>
            </a:r>
            <a:r>
              <a:rPr sz="3200" dirty="0">
                <a:solidFill>
                  <a:srgbClr val="FFC000"/>
                </a:solidFill>
              </a:rPr>
              <a:t> de </a:t>
            </a:r>
            <a:r>
              <a:rPr sz="3200" dirty="0" err="1">
                <a:solidFill>
                  <a:srgbClr val="FFC000"/>
                </a:solidFill>
              </a:rPr>
              <a:t>Hageo</a:t>
            </a:r>
            <a:r>
              <a:rPr sz="3200" dirty="0">
                <a:solidFill>
                  <a:srgbClr val="FFC000"/>
                </a:solidFill>
              </a:rPr>
              <a:t>, </a:t>
            </a:r>
            <a:r>
              <a:rPr sz="3200" dirty="0" err="1">
                <a:solidFill>
                  <a:srgbClr val="FFC000"/>
                </a:solidFill>
              </a:rPr>
              <a:t>el</a:t>
            </a:r>
            <a:r>
              <a:rPr sz="3200" dirty="0">
                <a:solidFill>
                  <a:srgbClr val="FFC000"/>
                </a:solidFill>
              </a:rPr>
              <a:t> </a:t>
            </a:r>
            <a:r>
              <a:rPr sz="3200" dirty="0" err="1">
                <a:solidFill>
                  <a:srgbClr val="FFC000"/>
                </a:solidFill>
              </a:rPr>
              <a:t>profeta</a:t>
            </a:r>
            <a:r>
              <a:rPr sz="3200" dirty="0">
                <a:solidFill>
                  <a:srgbClr val="FFC000"/>
                </a:solidFill>
              </a:rPr>
              <a:t>, y </a:t>
            </a:r>
            <a:r>
              <a:rPr sz="3200" dirty="0" err="1">
                <a:solidFill>
                  <a:srgbClr val="FFC000"/>
                </a:solidFill>
              </a:rPr>
              <a:t>Zacarías</a:t>
            </a:r>
            <a:r>
              <a:rPr sz="3200" dirty="0">
                <a:solidFill>
                  <a:srgbClr val="FFC000"/>
                </a:solidFill>
              </a:rPr>
              <a:t>.</a:t>
            </a:r>
          </a:p>
        </p:txBody>
      </p:sp>
      <p:sp>
        <p:nvSpPr>
          <p:cNvPr id="3309" name="Slide Number Placeholder 5"/>
          <p:cNvSpPr txBox="1">
            <a:spLocks noGrp="1"/>
          </p:cNvSpPr>
          <p:nvPr>
            <p:ph type="sldNum" sz="quarter" idx="2"/>
          </p:nvPr>
        </p:nvSpPr>
        <p:spPr>
          <a:xfrm>
            <a:off x="10953008" y="6394500"/>
            <a:ext cx="400793"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137</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308">
                                            <p:bg/>
                                          </p:spTgt>
                                        </p:tgtEl>
                                        <p:attrNameLst>
                                          <p:attrName>style.visibility</p:attrName>
                                        </p:attrNameLst>
                                      </p:cBhvr>
                                      <p:to>
                                        <p:strVal val="visible"/>
                                      </p:to>
                                    </p:set>
                                    <p:anim calcmode="lin" valueType="num">
                                      <p:cBhvr>
                                        <p:cTn id="7" dur="500" fill="hold"/>
                                        <p:tgtEl>
                                          <p:spTgt spid="3308">
                                            <p:bg/>
                                          </p:spTgt>
                                        </p:tgtEl>
                                        <p:attrNameLst>
                                          <p:attrName>ppt_w</p:attrName>
                                        </p:attrNameLst>
                                      </p:cBhvr>
                                      <p:tavLst>
                                        <p:tav tm="0">
                                          <p:val>
                                            <p:fltVal val="0"/>
                                          </p:val>
                                        </p:tav>
                                        <p:tav tm="100000">
                                          <p:val>
                                            <p:strVal val="#ppt_w"/>
                                          </p:val>
                                        </p:tav>
                                      </p:tavLst>
                                    </p:anim>
                                    <p:anim calcmode="lin" valueType="num">
                                      <p:cBhvr>
                                        <p:cTn id="8" dur="500" fill="hold"/>
                                        <p:tgtEl>
                                          <p:spTgt spid="3308">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308">
                                            <p:txEl>
                                              <p:pRg st="0" end="0"/>
                                            </p:txEl>
                                          </p:spTgt>
                                        </p:tgtEl>
                                        <p:attrNameLst>
                                          <p:attrName>style.visibility</p:attrName>
                                        </p:attrNameLst>
                                      </p:cBhvr>
                                      <p:to>
                                        <p:strVal val="visible"/>
                                      </p:to>
                                    </p:set>
                                    <p:anim calcmode="lin" valueType="num">
                                      <p:cBhvr>
                                        <p:cTn id="11" dur="500" fill="hold"/>
                                        <p:tgtEl>
                                          <p:spTgt spid="3308">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30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3308">
                                            <p:txEl>
                                              <p:pRg st="1" end="1"/>
                                            </p:txEl>
                                          </p:spTgt>
                                        </p:tgtEl>
                                        <p:attrNameLst>
                                          <p:attrName>style.visibility</p:attrName>
                                        </p:attrNameLst>
                                      </p:cBhvr>
                                      <p:to>
                                        <p:strVal val="visible"/>
                                      </p:to>
                                    </p:set>
                                    <p:anim calcmode="lin" valueType="num">
                                      <p:cBhvr>
                                        <p:cTn id="17" dur="500" fill="hold"/>
                                        <p:tgtEl>
                                          <p:spTgt spid="3308">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308">
                                            <p:txEl>
                                              <p:pRg st="1" end="1"/>
                                            </p:txEl>
                                          </p:spTgt>
                                        </p:tgtEl>
                                        <p:attrNameLst>
                                          <p:attrName>ppt_h</p:attrName>
                                        </p:attrNameLst>
                                      </p:cBhvr>
                                      <p:tavLst>
                                        <p:tav tm="0">
                                          <p:val>
                                            <p:fltVal val="0"/>
                                          </p:val>
                                        </p:tav>
                                        <p:tav tm="100000">
                                          <p:val>
                                            <p:strVal val="#ppt_h"/>
                                          </p:val>
                                        </p:tav>
                                      </p:tavLst>
                                    </p:anim>
                                  </p:childTnLst>
                                </p:cTn>
                              </p:par>
                            </p:childTnLst>
                          </p:cTn>
                        </p:par>
                        <p:par>
                          <p:cTn id="19" fill="hold">
                            <p:stCondLst>
                              <p:cond delay="500"/>
                            </p:stCondLst>
                            <p:childTnLst>
                              <p:par>
                                <p:cTn id="20" presetID="23" presetClass="entr" presetSubtype="16" fill="hold" grpId="1" nodeType="afterEffect">
                                  <p:stCondLst>
                                    <p:cond delay="0"/>
                                  </p:stCondLst>
                                  <p:iterate>
                                    <p:tmAbs val="0"/>
                                  </p:iterate>
                                  <p:childTnLst>
                                    <p:set>
                                      <p:cBhvr>
                                        <p:cTn id="21" fill="hold"/>
                                        <p:tgtEl>
                                          <p:spTgt spid="3308">
                                            <p:txEl>
                                              <p:pRg st="2" end="2"/>
                                            </p:txEl>
                                          </p:spTgt>
                                        </p:tgtEl>
                                        <p:attrNameLst>
                                          <p:attrName>style.visibility</p:attrName>
                                        </p:attrNameLst>
                                      </p:cBhvr>
                                      <p:to>
                                        <p:strVal val="visible"/>
                                      </p:to>
                                    </p:set>
                                    <p:anim calcmode="lin" valueType="num">
                                      <p:cBhvr>
                                        <p:cTn id="22" dur="500" fill="hold"/>
                                        <p:tgtEl>
                                          <p:spTgt spid="3308">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3308">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8" grpId="1" uiExpand="1" build="p" animBg="1" advAuto="0"/>
    </p:bld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3311" name="Rectangle 2"/>
          <p:cNvSpPr txBox="1">
            <a:spLocks noGrp="1"/>
          </p:cNvSpPr>
          <p:nvPr>
            <p:ph type="title"/>
          </p:nvPr>
        </p:nvSpPr>
        <p:spPr>
          <a:xfrm>
            <a:off x="505764" y="152400"/>
            <a:ext cx="11180472" cy="660400"/>
          </a:xfrm>
          <a:prstGeom prst="rect">
            <a:avLst/>
          </a:prstGeom>
        </p:spPr>
        <p:txBody>
          <a:bodyPr>
            <a:normAutofit fontScale="90000"/>
          </a:bodyPr>
          <a:lstStyle>
            <a:lvl1pPr defTabSz="694944">
              <a:defRPr sz="2432" b="1">
                <a:solidFill>
                  <a:srgbClr val="FF9933"/>
                </a:solidFill>
                <a:latin typeface="Eras Bold ITC"/>
                <a:ea typeface="Eras Bold ITC"/>
                <a:cs typeface="Eras Bold ITC"/>
                <a:sym typeface="Eras Bold ITC"/>
              </a:defRPr>
            </a:lvl1pPr>
          </a:lstStyle>
          <a:p>
            <a:r>
              <a:rPr dirty="0">
                <a:solidFill>
                  <a:srgbClr val="FFFF00"/>
                </a:solidFill>
              </a:rPr>
              <a:t>The Sermon on August 29, 520 BC /</a:t>
            </a:r>
            <a:r>
              <a:rPr dirty="0"/>
              <a:t> El </a:t>
            </a:r>
            <a:r>
              <a:rPr dirty="0" err="1"/>
              <a:t>sermón</a:t>
            </a:r>
            <a:r>
              <a:rPr dirty="0"/>
              <a:t> del 29 de </a:t>
            </a:r>
            <a:r>
              <a:rPr dirty="0" err="1"/>
              <a:t>agosto</a:t>
            </a:r>
            <a:r>
              <a:rPr dirty="0"/>
              <a:t> de 520 a. C.</a:t>
            </a:r>
          </a:p>
        </p:txBody>
      </p:sp>
      <p:sp>
        <p:nvSpPr>
          <p:cNvPr id="3312" name="Rectangle 3"/>
          <p:cNvSpPr txBox="1">
            <a:spLocks noGrp="1"/>
          </p:cNvSpPr>
          <p:nvPr>
            <p:ph type="body" idx="1"/>
          </p:nvPr>
        </p:nvSpPr>
        <p:spPr>
          <a:xfrm>
            <a:off x="457200" y="914400"/>
            <a:ext cx="11277600" cy="4114800"/>
          </a:xfrm>
          <a:prstGeom prst="rect">
            <a:avLst/>
          </a:prstGeom>
        </p:spPr>
        <p:txBody>
          <a:bodyPr/>
          <a:lstStyle/>
          <a:p>
            <a:pPr>
              <a:buSzTx/>
              <a:buNone/>
              <a:defRPr sz="2400" b="1">
                <a:solidFill>
                  <a:srgbClr val="FFFF66"/>
                </a:solidFill>
                <a:effectLst>
                  <a:outerShdw blurRad="38100" dist="38100" dir="2700000" rotWithShape="0">
                    <a:srgbClr val="000000"/>
                  </a:outerShdw>
                </a:effectLst>
              </a:defRPr>
            </a:pPr>
            <a:r>
              <a:rPr dirty="0"/>
              <a:t>Haggai’s first sermon obviously coincides with the situation in which work on the temple had been suspended for many years. / </a:t>
            </a:r>
            <a:r>
              <a:rPr dirty="0">
                <a:solidFill>
                  <a:srgbClr val="FFC000"/>
                </a:solidFill>
              </a:rPr>
              <a:t>El primer </a:t>
            </a:r>
            <a:r>
              <a:rPr dirty="0" err="1">
                <a:solidFill>
                  <a:srgbClr val="FFC000"/>
                </a:solidFill>
              </a:rPr>
              <a:t>sermón</a:t>
            </a:r>
            <a:r>
              <a:rPr dirty="0">
                <a:solidFill>
                  <a:srgbClr val="FFC000"/>
                </a:solidFill>
              </a:rPr>
              <a:t> de </a:t>
            </a:r>
            <a:r>
              <a:rPr dirty="0" err="1">
                <a:solidFill>
                  <a:srgbClr val="FFC000"/>
                </a:solidFill>
              </a:rPr>
              <a:t>Hageo</a:t>
            </a:r>
            <a:r>
              <a:rPr dirty="0">
                <a:solidFill>
                  <a:srgbClr val="FFC000"/>
                </a:solidFill>
              </a:rPr>
              <a:t> </a:t>
            </a:r>
            <a:r>
              <a:rPr dirty="0" err="1">
                <a:solidFill>
                  <a:srgbClr val="FFC000"/>
                </a:solidFill>
              </a:rPr>
              <a:t>obviamente</a:t>
            </a:r>
            <a:r>
              <a:rPr dirty="0">
                <a:solidFill>
                  <a:srgbClr val="FFC000"/>
                </a:solidFill>
              </a:rPr>
              <a:t> coincide con la </a:t>
            </a:r>
            <a:r>
              <a:rPr dirty="0" err="1">
                <a:solidFill>
                  <a:srgbClr val="FFC000"/>
                </a:solidFill>
              </a:rPr>
              <a:t>situación</a:t>
            </a:r>
            <a:r>
              <a:rPr dirty="0">
                <a:solidFill>
                  <a:srgbClr val="FFC000"/>
                </a:solidFill>
              </a:rPr>
              <a:t> </a:t>
            </a:r>
            <a:r>
              <a:rPr dirty="0" err="1">
                <a:solidFill>
                  <a:srgbClr val="FFC000"/>
                </a:solidFill>
              </a:rPr>
              <a:t>en</a:t>
            </a:r>
            <a:r>
              <a:rPr dirty="0">
                <a:solidFill>
                  <a:srgbClr val="FFC000"/>
                </a:solidFill>
              </a:rPr>
              <a:t> la que </a:t>
            </a:r>
            <a:r>
              <a:rPr dirty="0" err="1">
                <a:solidFill>
                  <a:srgbClr val="FFC000"/>
                </a:solidFill>
              </a:rPr>
              <a:t>el</a:t>
            </a:r>
            <a:r>
              <a:rPr dirty="0">
                <a:solidFill>
                  <a:srgbClr val="FFC000"/>
                </a:solidFill>
              </a:rPr>
              <a:t> </a:t>
            </a:r>
            <a:r>
              <a:rPr dirty="0" err="1">
                <a:solidFill>
                  <a:srgbClr val="FFC000"/>
                </a:solidFill>
              </a:rPr>
              <a:t>trabajo</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templo</a:t>
            </a:r>
            <a:r>
              <a:rPr dirty="0">
                <a:solidFill>
                  <a:srgbClr val="FFC000"/>
                </a:solidFill>
              </a:rPr>
              <a:t> </a:t>
            </a:r>
            <a:r>
              <a:rPr dirty="0" err="1">
                <a:solidFill>
                  <a:srgbClr val="FFC000"/>
                </a:solidFill>
              </a:rPr>
              <a:t>había</a:t>
            </a:r>
            <a:r>
              <a:rPr dirty="0">
                <a:solidFill>
                  <a:srgbClr val="FFC000"/>
                </a:solidFill>
              </a:rPr>
              <a:t> </a:t>
            </a:r>
            <a:r>
              <a:rPr dirty="0" err="1">
                <a:solidFill>
                  <a:srgbClr val="FFC000"/>
                </a:solidFill>
              </a:rPr>
              <a:t>sido</a:t>
            </a:r>
            <a:r>
              <a:rPr dirty="0">
                <a:solidFill>
                  <a:srgbClr val="FFC000"/>
                </a:solidFill>
              </a:rPr>
              <a:t> </a:t>
            </a:r>
            <a:r>
              <a:rPr dirty="0" err="1">
                <a:solidFill>
                  <a:srgbClr val="FFC000"/>
                </a:solidFill>
              </a:rPr>
              <a:t>suspendido</a:t>
            </a:r>
            <a:r>
              <a:rPr dirty="0">
                <a:solidFill>
                  <a:srgbClr val="FFC000"/>
                </a:solidFill>
              </a:rPr>
              <a:t> </a:t>
            </a:r>
            <a:r>
              <a:rPr dirty="0" err="1">
                <a:solidFill>
                  <a:srgbClr val="FFC000"/>
                </a:solidFill>
              </a:rPr>
              <a:t>durante</a:t>
            </a:r>
            <a:r>
              <a:rPr dirty="0">
                <a:solidFill>
                  <a:srgbClr val="FFC000"/>
                </a:solidFill>
              </a:rPr>
              <a:t> </a:t>
            </a:r>
            <a:r>
              <a:rPr dirty="0" err="1">
                <a:solidFill>
                  <a:srgbClr val="FFC000"/>
                </a:solidFill>
              </a:rPr>
              <a:t>muchos</a:t>
            </a:r>
            <a:r>
              <a:rPr dirty="0">
                <a:solidFill>
                  <a:srgbClr val="FFC000"/>
                </a:solidFill>
              </a:rPr>
              <a:t> </a:t>
            </a:r>
            <a:r>
              <a:rPr dirty="0" err="1">
                <a:solidFill>
                  <a:srgbClr val="FFC000"/>
                </a:solidFill>
              </a:rPr>
              <a:t>años</a:t>
            </a:r>
            <a:r>
              <a:rPr dirty="0">
                <a:solidFill>
                  <a:srgbClr val="FFC000"/>
                </a:solidFill>
              </a:rPr>
              <a:t>.</a:t>
            </a:r>
          </a:p>
          <a:p>
            <a:pPr>
              <a:defRPr sz="2000" i="1">
                <a:solidFill>
                  <a:srgbClr val="FFFFFF"/>
                </a:solidFill>
                <a:latin typeface="Arial Narrow"/>
                <a:ea typeface="Arial Narrow"/>
                <a:cs typeface="Arial Narrow"/>
                <a:sym typeface="Arial Narrow"/>
              </a:defRPr>
            </a:pPr>
            <a:r>
              <a:rPr dirty="0"/>
              <a:t>The returned exiles had lapsed into apathy (1:2). / </a:t>
            </a:r>
            <a:r>
              <a:rPr dirty="0">
                <a:solidFill>
                  <a:srgbClr val="FFC000"/>
                </a:solidFill>
              </a:rPr>
              <a:t>Los </a:t>
            </a:r>
            <a:r>
              <a:rPr dirty="0" err="1">
                <a:solidFill>
                  <a:srgbClr val="FFC000"/>
                </a:solidFill>
              </a:rPr>
              <a:t>exiliados</a:t>
            </a:r>
            <a:r>
              <a:rPr dirty="0">
                <a:solidFill>
                  <a:srgbClr val="FFC000"/>
                </a:solidFill>
              </a:rPr>
              <a:t> </a:t>
            </a:r>
            <a:r>
              <a:rPr dirty="0" err="1">
                <a:solidFill>
                  <a:srgbClr val="FFC000"/>
                </a:solidFill>
              </a:rPr>
              <a:t>retornados</a:t>
            </a:r>
            <a:r>
              <a:rPr dirty="0">
                <a:solidFill>
                  <a:srgbClr val="FFC000"/>
                </a:solidFill>
              </a:rPr>
              <a:t> </a:t>
            </a:r>
            <a:r>
              <a:rPr dirty="0" err="1">
                <a:solidFill>
                  <a:srgbClr val="FFC000"/>
                </a:solidFill>
              </a:rPr>
              <a:t>habían</a:t>
            </a:r>
            <a:r>
              <a:rPr dirty="0">
                <a:solidFill>
                  <a:srgbClr val="FFC000"/>
                </a:solidFill>
              </a:rPr>
              <a:t> </a:t>
            </a:r>
            <a:r>
              <a:rPr dirty="0" err="1">
                <a:solidFill>
                  <a:srgbClr val="FFC000"/>
                </a:solidFill>
              </a:rPr>
              <a:t>caído</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apatía</a:t>
            </a:r>
            <a:r>
              <a:rPr dirty="0">
                <a:solidFill>
                  <a:srgbClr val="FFC000"/>
                </a:solidFill>
              </a:rPr>
              <a:t> (1:2).</a:t>
            </a:r>
          </a:p>
          <a:p>
            <a:pPr>
              <a:defRPr sz="2000" i="1">
                <a:solidFill>
                  <a:srgbClr val="FFFFFF"/>
                </a:solidFill>
                <a:latin typeface="Arial Narrow"/>
                <a:ea typeface="Arial Narrow"/>
                <a:cs typeface="Arial Narrow"/>
                <a:sym typeface="Arial Narrow"/>
              </a:defRPr>
            </a:pPr>
            <a:r>
              <a:rPr dirty="0"/>
              <a:t>Haggai challenged them to reverse their priorities (1:3-4). / </a:t>
            </a:r>
            <a:r>
              <a:rPr dirty="0" err="1">
                <a:solidFill>
                  <a:srgbClr val="FFC000"/>
                </a:solidFill>
              </a:rPr>
              <a:t>Hageo</a:t>
            </a:r>
            <a:r>
              <a:rPr dirty="0">
                <a:solidFill>
                  <a:srgbClr val="FFC000"/>
                </a:solidFill>
              </a:rPr>
              <a:t> </a:t>
            </a:r>
            <a:r>
              <a:rPr dirty="0" err="1">
                <a:solidFill>
                  <a:srgbClr val="FFC000"/>
                </a:solidFill>
              </a:rPr>
              <a:t>los</a:t>
            </a:r>
            <a:r>
              <a:rPr dirty="0">
                <a:solidFill>
                  <a:srgbClr val="FFC000"/>
                </a:solidFill>
              </a:rPr>
              <a:t> </a:t>
            </a:r>
            <a:r>
              <a:rPr dirty="0" err="1">
                <a:solidFill>
                  <a:srgbClr val="FFC000"/>
                </a:solidFill>
              </a:rPr>
              <a:t>desafió</a:t>
            </a:r>
            <a:r>
              <a:rPr dirty="0">
                <a:solidFill>
                  <a:srgbClr val="FFC000"/>
                </a:solidFill>
              </a:rPr>
              <a:t> a </a:t>
            </a:r>
            <a:r>
              <a:rPr dirty="0" err="1">
                <a:solidFill>
                  <a:srgbClr val="FFC000"/>
                </a:solidFill>
              </a:rPr>
              <a:t>revertir</a:t>
            </a:r>
            <a:r>
              <a:rPr dirty="0">
                <a:solidFill>
                  <a:srgbClr val="FFC000"/>
                </a:solidFill>
              </a:rPr>
              <a:t> sus </a:t>
            </a:r>
            <a:r>
              <a:rPr dirty="0" err="1">
                <a:solidFill>
                  <a:srgbClr val="FFC000"/>
                </a:solidFill>
              </a:rPr>
              <a:t>prioridades</a:t>
            </a:r>
            <a:r>
              <a:rPr dirty="0">
                <a:solidFill>
                  <a:srgbClr val="FFC000"/>
                </a:solidFill>
              </a:rPr>
              <a:t> (1:3-4).</a:t>
            </a:r>
          </a:p>
          <a:p>
            <a:pPr>
              <a:defRPr sz="2000" i="1">
                <a:solidFill>
                  <a:srgbClr val="FFFFFF"/>
                </a:solidFill>
                <a:latin typeface="Arial Narrow"/>
                <a:ea typeface="Arial Narrow"/>
                <a:cs typeface="Arial Narrow"/>
                <a:sym typeface="Arial Narrow"/>
              </a:defRPr>
            </a:pPr>
            <a:r>
              <a:rPr dirty="0"/>
              <a:t>He frankly acknowledged that they had been plagued with drought, bad crops and economic deprivation (1:5-6, 9), but he interpreted these setbacks as discipline from Yahweh, because they had neglected their primary task, the building of the temple (1:7-8, 10-11). / </a:t>
            </a:r>
            <a:r>
              <a:rPr dirty="0" err="1">
                <a:solidFill>
                  <a:srgbClr val="FFC000"/>
                </a:solidFill>
              </a:rPr>
              <a:t>Reconoció</a:t>
            </a:r>
            <a:r>
              <a:rPr dirty="0">
                <a:solidFill>
                  <a:srgbClr val="FFC000"/>
                </a:solidFill>
              </a:rPr>
              <a:t> </a:t>
            </a:r>
            <a:r>
              <a:rPr dirty="0" err="1">
                <a:solidFill>
                  <a:srgbClr val="FFC000"/>
                </a:solidFill>
              </a:rPr>
              <a:t>francamente</a:t>
            </a:r>
            <a:r>
              <a:rPr dirty="0">
                <a:solidFill>
                  <a:srgbClr val="FFC000"/>
                </a:solidFill>
              </a:rPr>
              <a:t> que </a:t>
            </a:r>
            <a:r>
              <a:rPr dirty="0" err="1">
                <a:solidFill>
                  <a:srgbClr val="FFC000"/>
                </a:solidFill>
              </a:rPr>
              <a:t>habían</a:t>
            </a:r>
            <a:r>
              <a:rPr dirty="0">
                <a:solidFill>
                  <a:srgbClr val="FFC000"/>
                </a:solidFill>
              </a:rPr>
              <a:t> </a:t>
            </a:r>
            <a:r>
              <a:rPr dirty="0" err="1">
                <a:solidFill>
                  <a:srgbClr val="FFC000"/>
                </a:solidFill>
              </a:rPr>
              <a:t>estado</a:t>
            </a:r>
            <a:r>
              <a:rPr dirty="0">
                <a:solidFill>
                  <a:srgbClr val="FFC000"/>
                </a:solidFill>
              </a:rPr>
              <a:t> </a:t>
            </a:r>
            <a:r>
              <a:rPr dirty="0" err="1">
                <a:solidFill>
                  <a:srgbClr val="FFC000"/>
                </a:solidFill>
              </a:rPr>
              <a:t>plagados</a:t>
            </a:r>
            <a:r>
              <a:rPr dirty="0">
                <a:solidFill>
                  <a:srgbClr val="FFC000"/>
                </a:solidFill>
              </a:rPr>
              <a:t> de </a:t>
            </a:r>
            <a:r>
              <a:rPr dirty="0" err="1">
                <a:solidFill>
                  <a:srgbClr val="FFC000"/>
                </a:solidFill>
              </a:rPr>
              <a:t>sequía</a:t>
            </a:r>
            <a:r>
              <a:rPr dirty="0">
                <a:solidFill>
                  <a:srgbClr val="FFC000"/>
                </a:solidFill>
              </a:rPr>
              <a:t>, </a:t>
            </a:r>
            <a:r>
              <a:rPr dirty="0" err="1">
                <a:solidFill>
                  <a:srgbClr val="FFC000"/>
                </a:solidFill>
              </a:rPr>
              <a:t>malos</a:t>
            </a:r>
            <a:r>
              <a:rPr dirty="0">
                <a:solidFill>
                  <a:srgbClr val="FFC000"/>
                </a:solidFill>
              </a:rPr>
              <a:t> </a:t>
            </a:r>
            <a:r>
              <a:rPr dirty="0" err="1">
                <a:solidFill>
                  <a:srgbClr val="FFC000"/>
                </a:solidFill>
              </a:rPr>
              <a:t>cultivos</a:t>
            </a:r>
            <a:r>
              <a:rPr dirty="0">
                <a:solidFill>
                  <a:srgbClr val="FFC000"/>
                </a:solidFill>
              </a:rPr>
              <a:t> y </a:t>
            </a:r>
            <a:r>
              <a:rPr dirty="0" err="1">
                <a:solidFill>
                  <a:srgbClr val="FFC000"/>
                </a:solidFill>
              </a:rPr>
              <a:t>privación</a:t>
            </a:r>
            <a:r>
              <a:rPr dirty="0">
                <a:solidFill>
                  <a:srgbClr val="FFC000"/>
                </a:solidFill>
              </a:rPr>
              <a:t> </a:t>
            </a:r>
            <a:r>
              <a:rPr dirty="0" err="1">
                <a:solidFill>
                  <a:srgbClr val="FFC000"/>
                </a:solidFill>
              </a:rPr>
              <a:t>económica</a:t>
            </a:r>
            <a:r>
              <a:rPr dirty="0">
                <a:solidFill>
                  <a:srgbClr val="FFC000"/>
                </a:solidFill>
              </a:rPr>
              <a:t> (1:5-6, 9), </a:t>
            </a:r>
            <a:r>
              <a:rPr dirty="0" err="1">
                <a:solidFill>
                  <a:srgbClr val="FFC000"/>
                </a:solidFill>
              </a:rPr>
              <a:t>pero</a:t>
            </a:r>
            <a:r>
              <a:rPr dirty="0">
                <a:solidFill>
                  <a:srgbClr val="FFC000"/>
                </a:solidFill>
              </a:rPr>
              <a:t> </a:t>
            </a:r>
            <a:r>
              <a:rPr dirty="0" err="1">
                <a:solidFill>
                  <a:srgbClr val="FFC000"/>
                </a:solidFill>
              </a:rPr>
              <a:t>interpretó</a:t>
            </a:r>
            <a:r>
              <a:rPr dirty="0">
                <a:solidFill>
                  <a:srgbClr val="FFC000"/>
                </a:solidFill>
              </a:rPr>
              <a:t> </a:t>
            </a:r>
            <a:r>
              <a:rPr dirty="0" err="1">
                <a:solidFill>
                  <a:srgbClr val="FFC000"/>
                </a:solidFill>
              </a:rPr>
              <a:t>estos</a:t>
            </a:r>
            <a:r>
              <a:rPr dirty="0">
                <a:solidFill>
                  <a:srgbClr val="FFC000"/>
                </a:solidFill>
              </a:rPr>
              <a:t> </a:t>
            </a:r>
            <a:r>
              <a:rPr dirty="0" err="1">
                <a:solidFill>
                  <a:srgbClr val="FFC000"/>
                </a:solidFill>
              </a:rPr>
              <a:t>contratiempos</a:t>
            </a:r>
            <a:r>
              <a:rPr dirty="0">
                <a:solidFill>
                  <a:srgbClr val="FFC000"/>
                </a:solidFill>
              </a:rPr>
              <a:t> </a:t>
            </a:r>
            <a:r>
              <a:rPr dirty="0" err="1">
                <a:solidFill>
                  <a:srgbClr val="FFC000"/>
                </a:solidFill>
              </a:rPr>
              <a:t>como</a:t>
            </a:r>
            <a:r>
              <a:rPr dirty="0">
                <a:solidFill>
                  <a:srgbClr val="FFC000"/>
                </a:solidFill>
              </a:rPr>
              <a:t> </a:t>
            </a:r>
            <a:r>
              <a:rPr dirty="0" err="1">
                <a:solidFill>
                  <a:srgbClr val="FFC000"/>
                </a:solidFill>
              </a:rPr>
              <a:t>disciplina</a:t>
            </a:r>
            <a:r>
              <a:rPr dirty="0">
                <a:solidFill>
                  <a:srgbClr val="FFC000"/>
                </a:solidFill>
              </a:rPr>
              <a:t> de </a:t>
            </a:r>
            <a:r>
              <a:rPr dirty="0" err="1">
                <a:solidFill>
                  <a:srgbClr val="FFC000"/>
                </a:solidFill>
              </a:rPr>
              <a:t>Yahvé</a:t>
            </a:r>
            <a:r>
              <a:rPr dirty="0">
                <a:solidFill>
                  <a:srgbClr val="FFC000"/>
                </a:solidFill>
              </a:rPr>
              <a:t>, </a:t>
            </a:r>
            <a:r>
              <a:rPr dirty="0" err="1">
                <a:solidFill>
                  <a:srgbClr val="FFC000"/>
                </a:solidFill>
              </a:rPr>
              <a:t>porque</a:t>
            </a:r>
            <a:r>
              <a:rPr dirty="0">
                <a:solidFill>
                  <a:srgbClr val="FFC000"/>
                </a:solidFill>
              </a:rPr>
              <a:t> </a:t>
            </a:r>
            <a:r>
              <a:rPr dirty="0" err="1">
                <a:solidFill>
                  <a:srgbClr val="FFC000"/>
                </a:solidFill>
              </a:rPr>
              <a:t>habían</a:t>
            </a:r>
            <a:r>
              <a:rPr dirty="0">
                <a:solidFill>
                  <a:srgbClr val="FFC000"/>
                </a:solidFill>
              </a:rPr>
              <a:t> </a:t>
            </a:r>
            <a:r>
              <a:rPr dirty="0" err="1">
                <a:solidFill>
                  <a:srgbClr val="FFC000"/>
                </a:solidFill>
              </a:rPr>
              <a:t>descuidado</a:t>
            </a:r>
            <a:r>
              <a:rPr dirty="0">
                <a:solidFill>
                  <a:srgbClr val="FFC000"/>
                </a:solidFill>
              </a:rPr>
              <a:t> </a:t>
            </a:r>
            <a:r>
              <a:rPr dirty="0" err="1">
                <a:solidFill>
                  <a:srgbClr val="FFC000"/>
                </a:solidFill>
              </a:rPr>
              <a:t>su</a:t>
            </a:r>
            <a:r>
              <a:rPr dirty="0">
                <a:solidFill>
                  <a:srgbClr val="FFC000"/>
                </a:solidFill>
              </a:rPr>
              <a:t> </a:t>
            </a:r>
            <a:r>
              <a:rPr dirty="0" err="1">
                <a:solidFill>
                  <a:srgbClr val="FFC000"/>
                </a:solidFill>
              </a:rPr>
              <a:t>tarea</a:t>
            </a:r>
            <a:r>
              <a:rPr dirty="0">
                <a:solidFill>
                  <a:srgbClr val="FFC000"/>
                </a:solidFill>
              </a:rPr>
              <a:t> principal, la </a:t>
            </a:r>
            <a:r>
              <a:rPr dirty="0" err="1">
                <a:solidFill>
                  <a:srgbClr val="FFC000"/>
                </a:solidFill>
              </a:rPr>
              <a:t>construcción</a:t>
            </a:r>
            <a:r>
              <a:rPr dirty="0">
                <a:solidFill>
                  <a:srgbClr val="FFC000"/>
                </a:solidFill>
              </a:rPr>
              <a:t> del </a:t>
            </a:r>
            <a:r>
              <a:rPr dirty="0" err="1">
                <a:solidFill>
                  <a:srgbClr val="FFC000"/>
                </a:solidFill>
              </a:rPr>
              <a:t>templo</a:t>
            </a:r>
            <a:r>
              <a:rPr dirty="0">
                <a:solidFill>
                  <a:srgbClr val="FFC000"/>
                </a:solidFill>
              </a:rPr>
              <a:t> (1:7-8, 10-11).</a:t>
            </a:r>
          </a:p>
        </p:txBody>
      </p:sp>
      <p:sp>
        <p:nvSpPr>
          <p:cNvPr id="3313" name="Slide Number Placeholder 5"/>
          <p:cNvSpPr txBox="1">
            <a:spLocks noGrp="1"/>
          </p:cNvSpPr>
          <p:nvPr>
            <p:ph type="sldNum" sz="quarter" idx="2"/>
          </p:nvPr>
        </p:nvSpPr>
        <p:spPr>
          <a:xfrm>
            <a:off x="10953008" y="6394500"/>
            <a:ext cx="400793"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138</a:t>
            </a:fld>
            <a:endParaRPr/>
          </a:p>
        </p:txBody>
      </p:sp>
      <p:sp>
        <p:nvSpPr>
          <p:cNvPr id="3314" name="Text Box 4"/>
          <p:cNvSpPr txBox="1"/>
          <p:nvPr/>
        </p:nvSpPr>
        <p:spPr>
          <a:xfrm>
            <a:off x="457200" y="5029200"/>
            <a:ext cx="11201400" cy="1313815"/>
          </a:xfrm>
          <a:prstGeom prst="rect">
            <a:avLst/>
          </a:prstGeom>
          <a:solidFill>
            <a:srgbClr val="261900"/>
          </a:solidFill>
          <a:ln w="3175">
            <a:solidFill>
              <a:srgbClr val="FF3300"/>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a:spcBef>
                <a:spcPts val="1200"/>
              </a:spcBef>
              <a:defRPr sz="2000" b="1">
                <a:solidFill>
                  <a:srgbClr val="FF3300"/>
                </a:solidFill>
                <a:latin typeface="Tahoma"/>
                <a:ea typeface="Tahoma"/>
                <a:cs typeface="Tahoma"/>
                <a:sym typeface="Tahoma"/>
              </a:defRPr>
            </a:lvl1pPr>
          </a:lstStyle>
          <a:p>
            <a:r>
              <a:rPr dirty="0"/>
              <a:t>Haggai’s initial sermon produced immediate results (1:12). Haggai followed up with a message of encouragement, and the work recommenced (1:13-15). </a:t>
            </a:r>
            <a:r>
              <a:rPr dirty="0">
                <a:solidFill>
                  <a:srgbClr val="FFC000"/>
                </a:solidFill>
              </a:rPr>
              <a:t>/ El </a:t>
            </a:r>
            <a:r>
              <a:rPr dirty="0" err="1">
                <a:solidFill>
                  <a:srgbClr val="FFC000"/>
                </a:solidFill>
              </a:rPr>
              <a:t>sermón</a:t>
            </a:r>
            <a:r>
              <a:rPr dirty="0">
                <a:solidFill>
                  <a:srgbClr val="FFC000"/>
                </a:solidFill>
              </a:rPr>
              <a:t> </a:t>
            </a:r>
            <a:r>
              <a:rPr dirty="0" err="1">
                <a:solidFill>
                  <a:srgbClr val="FFC000"/>
                </a:solidFill>
              </a:rPr>
              <a:t>inicial</a:t>
            </a:r>
            <a:r>
              <a:rPr dirty="0">
                <a:solidFill>
                  <a:srgbClr val="FFC000"/>
                </a:solidFill>
              </a:rPr>
              <a:t> de </a:t>
            </a:r>
            <a:r>
              <a:rPr dirty="0" err="1">
                <a:solidFill>
                  <a:srgbClr val="FFC000"/>
                </a:solidFill>
              </a:rPr>
              <a:t>Hageo</a:t>
            </a:r>
            <a:r>
              <a:rPr dirty="0">
                <a:solidFill>
                  <a:srgbClr val="FFC000"/>
                </a:solidFill>
              </a:rPr>
              <a:t> </a:t>
            </a:r>
            <a:r>
              <a:rPr dirty="0" err="1">
                <a:solidFill>
                  <a:srgbClr val="FFC000"/>
                </a:solidFill>
              </a:rPr>
              <a:t>produjo</a:t>
            </a:r>
            <a:r>
              <a:rPr dirty="0">
                <a:solidFill>
                  <a:srgbClr val="FFC000"/>
                </a:solidFill>
              </a:rPr>
              <a:t> </a:t>
            </a:r>
            <a:r>
              <a:rPr dirty="0" err="1">
                <a:solidFill>
                  <a:srgbClr val="FFC000"/>
                </a:solidFill>
              </a:rPr>
              <a:t>resultados</a:t>
            </a:r>
            <a:r>
              <a:rPr dirty="0">
                <a:solidFill>
                  <a:srgbClr val="FFC000"/>
                </a:solidFill>
              </a:rPr>
              <a:t> </a:t>
            </a:r>
            <a:r>
              <a:rPr dirty="0" err="1">
                <a:solidFill>
                  <a:srgbClr val="FFC000"/>
                </a:solidFill>
              </a:rPr>
              <a:t>inmediatos</a:t>
            </a:r>
            <a:r>
              <a:rPr dirty="0">
                <a:solidFill>
                  <a:srgbClr val="FFC000"/>
                </a:solidFill>
              </a:rPr>
              <a:t> (1:12). </a:t>
            </a:r>
            <a:r>
              <a:rPr dirty="0" err="1">
                <a:solidFill>
                  <a:srgbClr val="FFC000"/>
                </a:solidFill>
              </a:rPr>
              <a:t>Hageo</a:t>
            </a:r>
            <a:r>
              <a:rPr dirty="0">
                <a:solidFill>
                  <a:srgbClr val="FFC000"/>
                </a:solidFill>
              </a:rPr>
              <a:t> </a:t>
            </a:r>
            <a:r>
              <a:rPr dirty="0" err="1">
                <a:solidFill>
                  <a:srgbClr val="FFC000"/>
                </a:solidFill>
              </a:rPr>
              <a:t>siguió</a:t>
            </a:r>
            <a:r>
              <a:rPr dirty="0">
                <a:solidFill>
                  <a:srgbClr val="FFC000"/>
                </a:solidFill>
              </a:rPr>
              <a:t> con un </a:t>
            </a:r>
            <a:r>
              <a:rPr dirty="0" err="1">
                <a:solidFill>
                  <a:srgbClr val="FFC000"/>
                </a:solidFill>
              </a:rPr>
              <a:t>mensaje</a:t>
            </a:r>
            <a:r>
              <a:rPr dirty="0">
                <a:solidFill>
                  <a:srgbClr val="FFC000"/>
                </a:solidFill>
              </a:rPr>
              <a:t> de </a:t>
            </a:r>
            <a:r>
              <a:rPr dirty="0" err="1">
                <a:solidFill>
                  <a:srgbClr val="FFC000"/>
                </a:solidFill>
              </a:rPr>
              <a:t>aliento</a:t>
            </a:r>
            <a:r>
              <a:rPr dirty="0">
                <a:solidFill>
                  <a:srgbClr val="FFC000"/>
                </a:solidFill>
              </a:rPr>
              <a:t>, y </a:t>
            </a:r>
            <a:r>
              <a:rPr dirty="0" err="1">
                <a:solidFill>
                  <a:srgbClr val="FFC000"/>
                </a:solidFill>
              </a:rPr>
              <a:t>el</a:t>
            </a:r>
            <a:r>
              <a:rPr dirty="0">
                <a:solidFill>
                  <a:srgbClr val="FFC000"/>
                </a:solidFill>
              </a:rPr>
              <a:t> </a:t>
            </a:r>
            <a:r>
              <a:rPr dirty="0" err="1">
                <a:solidFill>
                  <a:srgbClr val="FFC000"/>
                </a:solidFill>
              </a:rPr>
              <a:t>trabajo</a:t>
            </a:r>
            <a:r>
              <a:rPr dirty="0">
                <a:solidFill>
                  <a:srgbClr val="FFC000"/>
                </a:solidFill>
              </a:rPr>
              <a:t> se </a:t>
            </a:r>
            <a:r>
              <a:rPr dirty="0" err="1">
                <a:solidFill>
                  <a:srgbClr val="FFC000"/>
                </a:solidFill>
              </a:rPr>
              <a:t>reanudó</a:t>
            </a:r>
            <a:r>
              <a:rPr dirty="0">
                <a:solidFill>
                  <a:srgbClr val="FFC000"/>
                </a:solidFill>
              </a:rPr>
              <a:t> (1:13-15).</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312">
                                            <p:bg/>
                                          </p:spTgt>
                                        </p:tgtEl>
                                        <p:attrNameLst>
                                          <p:attrName>style.visibility</p:attrName>
                                        </p:attrNameLst>
                                      </p:cBhvr>
                                      <p:to>
                                        <p:strVal val="visible"/>
                                      </p:to>
                                    </p:set>
                                    <p:anim calcmode="lin" valueType="num">
                                      <p:cBhvr>
                                        <p:cTn id="7" dur="500" fill="hold"/>
                                        <p:tgtEl>
                                          <p:spTgt spid="3312">
                                            <p:bg/>
                                          </p:spTgt>
                                        </p:tgtEl>
                                        <p:attrNameLst>
                                          <p:attrName>ppt_w</p:attrName>
                                        </p:attrNameLst>
                                      </p:cBhvr>
                                      <p:tavLst>
                                        <p:tav tm="0">
                                          <p:val>
                                            <p:fltVal val="0"/>
                                          </p:val>
                                        </p:tav>
                                        <p:tav tm="100000">
                                          <p:val>
                                            <p:strVal val="#ppt_w"/>
                                          </p:val>
                                        </p:tav>
                                      </p:tavLst>
                                    </p:anim>
                                    <p:anim calcmode="lin" valueType="num">
                                      <p:cBhvr>
                                        <p:cTn id="8" dur="500" fill="hold"/>
                                        <p:tgtEl>
                                          <p:spTgt spid="3312">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312">
                                            <p:txEl>
                                              <p:pRg st="0" end="0"/>
                                            </p:txEl>
                                          </p:spTgt>
                                        </p:tgtEl>
                                        <p:attrNameLst>
                                          <p:attrName>style.visibility</p:attrName>
                                        </p:attrNameLst>
                                      </p:cBhvr>
                                      <p:to>
                                        <p:strVal val="visible"/>
                                      </p:to>
                                    </p:set>
                                    <p:anim calcmode="lin" valueType="num">
                                      <p:cBhvr>
                                        <p:cTn id="11" dur="500" fill="hold"/>
                                        <p:tgtEl>
                                          <p:spTgt spid="331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31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3312">
                                            <p:txEl>
                                              <p:pRg st="1" end="1"/>
                                            </p:txEl>
                                          </p:spTgt>
                                        </p:tgtEl>
                                        <p:attrNameLst>
                                          <p:attrName>style.visibility</p:attrName>
                                        </p:attrNameLst>
                                      </p:cBhvr>
                                      <p:to>
                                        <p:strVal val="visible"/>
                                      </p:to>
                                    </p:set>
                                    <p:anim calcmode="lin" valueType="num">
                                      <p:cBhvr>
                                        <p:cTn id="17" dur="500" fill="hold"/>
                                        <p:tgtEl>
                                          <p:spTgt spid="3312">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31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3312">
                                            <p:txEl>
                                              <p:pRg st="2" end="2"/>
                                            </p:txEl>
                                          </p:spTgt>
                                        </p:tgtEl>
                                        <p:attrNameLst>
                                          <p:attrName>style.visibility</p:attrName>
                                        </p:attrNameLst>
                                      </p:cBhvr>
                                      <p:to>
                                        <p:strVal val="visible"/>
                                      </p:to>
                                    </p:set>
                                    <p:anim calcmode="lin" valueType="num">
                                      <p:cBhvr>
                                        <p:cTn id="23" dur="500" fill="hold"/>
                                        <p:tgtEl>
                                          <p:spTgt spid="3312">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3312">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3312">
                                            <p:txEl>
                                              <p:pRg st="3" end="3"/>
                                            </p:txEl>
                                          </p:spTgt>
                                        </p:tgtEl>
                                        <p:attrNameLst>
                                          <p:attrName>style.visibility</p:attrName>
                                        </p:attrNameLst>
                                      </p:cBhvr>
                                      <p:to>
                                        <p:strVal val="visible"/>
                                      </p:to>
                                    </p:set>
                                    <p:anim calcmode="lin" valueType="num">
                                      <p:cBhvr>
                                        <p:cTn id="29" dur="500" fill="hold"/>
                                        <p:tgtEl>
                                          <p:spTgt spid="3312">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3312">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fill="hold" grpId="2" nodeType="clickEffect">
                                  <p:stCondLst>
                                    <p:cond delay="0"/>
                                  </p:stCondLst>
                                  <p:iterate>
                                    <p:tmAbs val="0"/>
                                  </p:iterate>
                                  <p:childTnLst>
                                    <p:set>
                                      <p:cBhvr>
                                        <p:cTn id="34" fill="hold"/>
                                        <p:tgtEl>
                                          <p:spTgt spid="3314"/>
                                        </p:tgtEl>
                                        <p:attrNameLst>
                                          <p:attrName>style.visibility</p:attrName>
                                        </p:attrNameLst>
                                      </p:cBhvr>
                                      <p:to>
                                        <p:strVal val="visible"/>
                                      </p:to>
                                    </p:set>
                                    <p:animEffect transition="in" filter="fade">
                                      <p:cBhvr>
                                        <p:cTn id="35" dur="500"/>
                                        <p:tgtEl>
                                          <p:spTgt spid="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2" grpId="1" build="p" animBg="1" advAuto="0"/>
      <p:bldP spid="3314" grpId="2" animBg="1" advAuto="0"/>
    </p:bld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pic>
        <p:nvPicPr>
          <p:cNvPr id="3316" name="Picture 2" descr="Picture 2"/>
          <p:cNvPicPr>
            <a:picLocks noChangeAspect="1"/>
          </p:cNvPicPr>
          <p:nvPr/>
        </p:nvPicPr>
        <p:blipFill>
          <a:blip r:embed="rId2"/>
          <a:stretch>
            <a:fillRect/>
          </a:stretch>
        </p:blipFill>
        <p:spPr>
          <a:xfrm>
            <a:off x="152400" y="1447800"/>
            <a:ext cx="2962275" cy="3887788"/>
          </a:xfrm>
          <a:prstGeom prst="rect">
            <a:avLst/>
          </a:prstGeom>
          <a:ln w="12700">
            <a:miter lim="400000"/>
          </a:ln>
        </p:spPr>
      </p:pic>
      <p:pic>
        <p:nvPicPr>
          <p:cNvPr id="3317" name="Picture 3" descr="Picture 3"/>
          <p:cNvPicPr>
            <a:picLocks noChangeAspect="1"/>
          </p:cNvPicPr>
          <p:nvPr/>
        </p:nvPicPr>
        <p:blipFill>
          <a:blip r:embed="rId3"/>
          <a:stretch>
            <a:fillRect/>
          </a:stretch>
        </p:blipFill>
        <p:spPr>
          <a:xfrm>
            <a:off x="6858000" y="268288"/>
            <a:ext cx="5105400" cy="6321426"/>
          </a:xfrm>
          <a:prstGeom prst="rect">
            <a:avLst/>
          </a:prstGeom>
          <a:ln w="12700">
            <a:miter lim="400000"/>
          </a:ln>
        </p:spPr>
      </p:pic>
      <p:sp>
        <p:nvSpPr>
          <p:cNvPr id="3318" name="Text Box 4"/>
          <p:cNvSpPr txBox="1"/>
          <p:nvPr/>
        </p:nvSpPr>
        <p:spPr>
          <a:xfrm>
            <a:off x="7132319" y="3962400"/>
            <a:ext cx="4709161" cy="27084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200"/>
              </a:spcBef>
              <a:defRPr sz="1700" b="1">
                <a:solidFill>
                  <a:srgbClr val="FFFFFF"/>
                </a:solidFill>
                <a:effectLst>
                  <a:outerShdw blurRad="38100" dist="38100" dir="2700000" rotWithShape="0">
                    <a:srgbClr val="000000">
                      <a:alpha val="43137"/>
                    </a:srgbClr>
                  </a:outerShdw>
                </a:effectLst>
                <a:latin typeface="+mn-lt"/>
                <a:ea typeface="+mn-ea"/>
                <a:cs typeface="+mn-cs"/>
                <a:sym typeface="Arial"/>
              </a:defRPr>
            </a:lvl1pPr>
          </a:lstStyle>
          <a:p>
            <a:r>
              <a:rPr dirty="0"/>
              <a:t>The interior detail of the Arch of Titus, erected to commemorate the destruction of Jerusalem in AD 70, offers an ancient relief sculpture of the temple menorah, which the Romans carried off. / </a:t>
            </a:r>
            <a:r>
              <a:rPr dirty="0">
                <a:solidFill>
                  <a:srgbClr val="FFC000"/>
                </a:solidFill>
              </a:rPr>
              <a:t>El </a:t>
            </a:r>
            <a:r>
              <a:rPr dirty="0" err="1">
                <a:solidFill>
                  <a:srgbClr val="FFC000"/>
                </a:solidFill>
              </a:rPr>
              <a:t>detalle</a:t>
            </a:r>
            <a:r>
              <a:rPr dirty="0">
                <a:solidFill>
                  <a:srgbClr val="FFC000"/>
                </a:solidFill>
              </a:rPr>
              <a:t> interior del Arco de Tito, </a:t>
            </a:r>
            <a:r>
              <a:rPr dirty="0" err="1">
                <a:solidFill>
                  <a:srgbClr val="FFC000"/>
                </a:solidFill>
              </a:rPr>
              <a:t>erigido</a:t>
            </a:r>
            <a:r>
              <a:rPr dirty="0">
                <a:solidFill>
                  <a:srgbClr val="FFC000"/>
                </a:solidFill>
              </a:rPr>
              <a:t> para </a:t>
            </a:r>
            <a:r>
              <a:rPr dirty="0" err="1">
                <a:solidFill>
                  <a:srgbClr val="FFC000"/>
                </a:solidFill>
              </a:rPr>
              <a:t>conmemorar</a:t>
            </a:r>
            <a:r>
              <a:rPr dirty="0">
                <a:solidFill>
                  <a:srgbClr val="FFC000"/>
                </a:solidFill>
              </a:rPr>
              <a:t> la </a:t>
            </a:r>
            <a:r>
              <a:rPr dirty="0" err="1">
                <a:solidFill>
                  <a:srgbClr val="FFC000"/>
                </a:solidFill>
              </a:rPr>
              <a:t>destrucción</a:t>
            </a:r>
            <a:r>
              <a:rPr dirty="0">
                <a:solidFill>
                  <a:srgbClr val="FFC000"/>
                </a:solidFill>
              </a:rPr>
              <a:t> de </a:t>
            </a:r>
            <a:r>
              <a:rPr dirty="0" err="1">
                <a:solidFill>
                  <a:srgbClr val="FFC000"/>
                </a:solidFill>
              </a:rPr>
              <a:t>Jerusalén</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año</a:t>
            </a:r>
            <a:r>
              <a:rPr dirty="0">
                <a:solidFill>
                  <a:srgbClr val="FFC000"/>
                </a:solidFill>
              </a:rPr>
              <a:t> 70 d. C., </a:t>
            </a:r>
            <a:r>
              <a:rPr dirty="0" err="1">
                <a:solidFill>
                  <a:srgbClr val="FFC000"/>
                </a:solidFill>
              </a:rPr>
              <a:t>ofrece</a:t>
            </a:r>
            <a:r>
              <a:rPr dirty="0">
                <a:solidFill>
                  <a:srgbClr val="FFC000"/>
                </a:solidFill>
              </a:rPr>
              <a:t> </a:t>
            </a:r>
            <a:r>
              <a:rPr dirty="0" err="1">
                <a:solidFill>
                  <a:srgbClr val="FFC000"/>
                </a:solidFill>
              </a:rPr>
              <a:t>una</a:t>
            </a:r>
            <a:r>
              <a:rPr dirty="0">
                <a:solidFill>
                  <a:srgbClr val="FFC000"/>
                </a:solidFill>
              </a:rPr>
              <a:t> </a:t>
            </a:r>
            <a:r>
              <a:rPr dirty="0" err="1">
                <a:solidFill>
                  <a:srgbClr val="FFC000"/>
                </a:solidFill>
              </a:rPr>
              <a:t>antigua</a:t>
            </a:r>
            <a:r>
              <a:rPr dirty="0">
                <a:solidFill>
                  <a:srgbClr val="FFC000"/>
                </a:solidFill>
              </a:rPr>
              <a:t> </a:t>
            </a:r>
            <a:r>
              <a:rPr dirty="0" err="1">
                <a:solidFill>
                  <a:srgbClr val="FFC000"/>
                </a:solidFill>
              </a:rPr>
              <a:t>escultura</a:t>
            </a:r>
            <a:r>
              <a:rPr dirty="0">
                <a:solidFill>
                  <a:srgbClr val="FFC000"/>
                </a:solidFill>
              </a:rPr>
              <a:t> </a:t>
            </a:r>
            <a:r>
              <a:rPr dirty="0" err="1">
                <a:solidFill>
                  <a:srgbClr val="FFC000"/>
                </a:solidFill>
              </a:rPr>
              <a:t>en</a:t>
            </a:r>
            <a:r>
              <a:rPr dirty="0">
                <a:solidFill>
                  <a:srgbClr val="FFC000"/>
                </a:solidFill>
              </a:rPr>
              <a:t> relieve de la </a:t>
            </a:r>
            <a:r>
              <a:rPr dirty="0" err="1">
                <a:solidFill>
                  <a:srgbClr val="FFC000"/>
                </a:solidFill>
              </a:rPr>
              <a:t>menora</a:t>
            </a:r>
            <a:r>
              <a:rPr dirty="0">
                <a:solidFill>
                  <a:srgbClr val="FFC000"/>
                </a:solidFill>
              </a:rPr>
              <a:t> del </a:t>
            </a:r>
            <a:r>
              <a:rPr dirty="0" err="1">
                <a:solidFill>
                  <a:srgbClr val="FFC000"/>
                </a:solidFill>
              </a:rPr>
              <a:t>templo</a:t>
            </a:r>
            <a:r>
              <a:rPr dirty="0">
                <a:solidFill>
                  <a:srgbClr val="FFC000"/>
                </a:solidFill>
              </a:rPr>
              <a:t>, que </a:t>
            </a:r>
            <a:r>
              <a:rPr dirty="0" err="1">
                <a:solidFill>
                  <a:srgbClr val="FFC000"/>
                </a:solidFill>
              </a:rPr>
              <a:t>los</a:t>
            </a:r>
            <a:r>
              <a:rPr dirty="0">
                <a:solidFill>
                  <a:srgbClr val="FFC000"/>
                </a:solidFill>
              </a:rPr>
              <a:t> </a:t>
            </a:r>
            <a:r>
              <a:rPr dirty="0" err="1">
                <a:solidFill>
                  <a:srgbClr val="FFC000"/>
                </a:solidFill>
              </a:rPr>
              <a:t>romanos</a:t>
            </a:r>
            <a:r>
              <a:rPr dirty="0">
                <a:solidFill>
                  <a:srgbClr val="FFC000"/>
                </a:solidFill>
              </a:rPr>
              <a:t> se </a:t>
            </a:r>
            <a:r>
              <a:rPr dirty="0" err="1">
                <a:solidFill>
                  <a:srgbClr val="FFC000"/>
                </a:solidFill>
              </a:rPr>
              <a:t>llevaron</a:t>
            </a:r>
            <a:r>
              <a:rPr dirty="0">
                <a:solidFill>
                  <a:srgbClr val="FFC000"/>
                </a:solidFill>
              </a:rPr>
              <a:t>.</a:t>
            </a:r>
          </a:p>
        </p:txBody>
      </p:sp>
      <p:sp>
        <p:nvSpPr>
          <p:cNvPr id="3319" name="Text Box 5"/>
          <p:cNvSpPr txBox="1"/>
          <p:nvPr/>
        </p:nvSpPr>
        <p:spPr>
          <a:xfrm>
            <a:off x="3252779" y="7464"/>
            <a:ext cx="3330902" cy="68634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l">
              <a:spcBef>
                <a:spcPts val="1200"/>
              </a:spcBef>
              <a:defRPr sz="2000">
                <a:solidFill>
                  <a:srgbClr val="FFFFFF"/>
                </a:solidFill>
                <a:latin typeface="Arial Narrow"/>
                <a:ea typeface="Arial Narrow"/>
                <a:cs typeface="Arial Narrow"/>
                <a:sym typeface="Arial Narrow"/>
              </a:defRPr>
            </a:pPr>
            <a:r>
              <a:rPr dirty="0"/>
              <a:t>In Zechariah’s vision (4:2), he saw a solid gold lampstand (menorah), and the oil to light the lampstand symbolized </a:t>
            </a:r>
            <a:r>
              <a:rPr dirty="0" err="1"/>
              <a:t>Zerubabbel</a:t>
            </a:r>
            <a:r>
              <a:rPr dirty="0"/>
              <a:t> and Joshua (Zec. 4).  Whether or not the lampstand depicted in the Arch of Titus is as old as the construction of the 2</a:t>
            </a:r>
            <a:r>
              <a:rPr baseline="30000" dirty="0"/>
              <a:t>nd</a:t>
            </a:r>
            <a:r>
              <a:rPr dirty="0"/>
              <a:t> temple in the period of Zerubbabel is unknown, but the similarity of description is close. / </a:t>
            </a:r>
            <a:r>
              <a:rPr dirty="0">
                <a:solidFill>
                  <a:srgbClr val="FFC000"/>
                </a:solidFill>
              </a:rPr>
              <a:t>En la </a:t>
            </a:r>
            <a:r>
              <a:rPr dirty="0" err="1">
                <a:solidFill>
                  <a:srgbClr val="FFC000"/>
                </a:solidFill>
              </a:rPr>
              <a:t>visión</a:t>
            </a:r>
            <a:r>
              <a:rPr dirty="0">
                <a:solidFill>
                  <a:srgbClr val="FFC000"/>
                </a:solidFill>
              </a:rPr>
              <a:t> de </a:t>
            </a:r>
            <a:r>
              <a:rPr dirty="0" err="1">
                <a:solidFill>
                  <a:srgbClr val="FFC000"/>
                </a:solidFill>
              </a:rPr>
              <a:t>Zacarías</a:t>
            </a:r>
            <a:r>
              <a:rPr dirty="0">
                <a:solidFill>
                  <a:srgbClr val="FFC000"/>
                </a:solidFill>
              </a:rPr>
              <a:t> (4:2), </a:t>
            </a:r>
            <a:r>
              <a:rPr dirty="0" err="1">
                <a:solidFill>
                  <a:srgbClr val="FFC000"/>
                </a:solidFill>
              </a:rPr>
              <a:t>vio</a:t>
            </a:r>
            <a:r>
              <a:rPr dirty="0">
                <a:solidFill>
                  <a:srgbClr val="FFC000"/>
                </a:solidFill>
              </a:rPr>
              <a:t> un </a:t>
            </a:r>
            <a:r>
              <a:rPr dirty="0" err="1">
                <a:solidFill>
                  <a:srgbClr val="FFC000"/>
                </a:solidFill>
              </a:rPr>
              <a:t>candelero</a:t>
            </a:r>
            <a:r>
              <a:rPr dirty="0">
                <a:solidFill>
                  <a:srgbClr val="FFC000"/>
                </a:solidFill>
              </a:rPr>
              <a:t> de </a:t>
            </a:r>
            <a:r>
              <a:rPr dirty="0" err="1">
                <a:solidFill>
                  <a:srgbClr val="FFC000"/>
                </a:solidFill>
              </a:rPr>
              <a:t>oro</a:t>
            </a:r>
            <a:r>
              <a:rPr dirty="0">
                <a:solidFill>
                  <a:srgbClr val="FFC000"/>
                </a:solidFill>
              </a:rPr>
              <a:t> </a:t>
            </a:r>
            <a:r>
              <a:rPr dirty="0" err="1">
                <a:solidFill>
                  <a:srgbClr val="FFC000"/>
                </a:solidFill>
              </a:rPr>
              <a:t>macizo</a:t>
            </a:r>
            <a:r>
              <a:rPr dirty="0">
                <a:solidFill>
                  <a:srgbClr val="FFC000"/>
                </a:solidFill>
              </a:rPr>
              <a:t> (</a:t>
            </a:r>
            <a:r>
              <a:rPr dirty="0" err="1">
                <a:solidFill>
                  <a:srgbClr val="FFC000"/>
                </a:solidFill>
              </a:rPr>
              <a:t>menora</a:t>
            </a:r>
            <a:r>
              <a:rPr dirty="0">
                <a:solidFill>
                  <a:srgbClr val="FFC000"/>
                </a:solidFill>
              </a:rPr>
              <a:t>), y </a:t>
            </a:r>
            <a:r>
              <a:rPr dirty="0" err="1">
                <a:solidFill>
                  <a:srgbClr val="FFC000"/>
                </a:solidFill>
              </a:rPr>
              <a:t>el</a:t>
            </a:r>
            <a:r>
              <a:rPr dirty="0">
                <a:solidFill>
                  <a:srgbClr val="FFC000"/>
                </a:solidFill>
              </a:rPr>
              <a:t> </a:t>
            </a:r>
            <a:r>
              <a:rPr dirty="0" err="1">
                <a:solidFill>
                  <a:srgbClr val="FFC000"/>
                </a:solidFill>
              </a:rPr>
              <a:t>aceite</a:t>
            </a:r>
            <a:r>
              <a:rPr dirty="0">
                <a:solidFill>
                  <a:srgbClr val="FFC000"/>
                </a:solidFill>
              </a:rPr>
              <a:t> para </a:t>
            </a:r>
            <a:r>
              <a:rPr dirty="0" err="1">
                <a:solidFill>
                  <a:srgbClr val="FFC000"/>
                </a:solidFill>
              </a:rPr>
              <a:t>iluminar</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candelero</a:t>
            </a:r>
            <a:r>
              <a:rPr dirty="0">
                <a:solidFill>
                  <a:srgbClr val="FFC000"/>
                </a:solidFill>
              </a:rPr>
              <a:t> de la </a:t>
            </a:r>
            <a:r>
              <a:rPr dirty="0" err="1">
                <a:solidFill>
                  <a:srgbClr val="FFC000"/>
                </a:solidFill>
              </a:rPr>
              <a:t>lámpara</a:t>
            </a:r>
            <a:r>
              <a:rPr dirty="0">
                <a:solidFill>
                  <a:srgbClr val="FFC000"/>
                </a:solidFill>
              </a:rPr>
              <a:t> </a:t>
            </a:r>
            <a:r>
              <a:rPr dirty="0" err="1">
                <a:solidFill>
                  <a:srgbClr val="FFC000"/>
                </a:solidFill>
              </a:rPr>
              <a:t>simbolizaba</a:t>
            </a:r>
            <a:r>
              <a:rPr dirty="0">
                <a:solidFill>
                  <a:srgbClr val="FFC000"/>
                </a:solidFill>
              </a:rPr>
              <a:t> a Zorobabel y </a:t>
            </a:r>
            <a:r>
              <a:rPr dirty="0" err="1">
                <a:solidFill>
                  <a:srgbClr val="FFC000"/>
                </a:solidFill>
              </a:rPr>
              <a:t>Josué</a:t>
            </a:r>
            <a:r>
              <a:rPr dirty="0">
                <a:solidFill>
                  <a:srgbClr val="FFC000"/>
                </a:solidFill>
              </a:rPr>
              <a:t> (Zac. 4). Se </a:t>
            </a:r>
            <a:r>
              <a:rPr dirty="0" err="1">
                <a:solidFill>
                  <a:srgbClr val="FFC000"/>
                </a:solidFill>
              </a:rPr>
              <a:t>desconoce</a:t>
            </a:r>
            <a:r>
              <a:rPr dirty="0">
                <a:solidFill>
                  <a:srgbClr val="FFC000"/>
                </a:solidFill>
              </a:rPr>
              <a:t> </a:t>
            </a:r>
            <a:r>
              <a:rPr dirty="0" err="1">
                <a:solidFill>
                  <a:srgbClr val="FFC000"/>
                </a:solidFill>
              </a:rPr>
              <a:t>si</a:t>
            </a:r>
            <a:r>
              <a:rPr dirty="0">
                <a:solidFill>
                  <a:srgbClr val="FFC000"/>
                </a:solidFill>
              </a:rPr>
              <a:t> la </a:t>
            </a:r>
            <a:r>
              <a:rPr dirty="0" err="1">
                <a:solidFill>
                  <a:srgbClr val="FFC000"/>
                </a:solidFill>
              </a:rPr>
              <a:t>lámpara</a:t>
            </a:r>
            <a:r>
              <a:rPr dirty="0">
                <a:solidFill>
                  <a:srgbClr val="FFC000"/>
                </a:solidFill>
              </a:rPr>
              <a:t> </a:t>
            </a:r>
            <a:r>
              <a:rPr dirty="0" err="1">
                <a:solidFill>
                  <a:srgbClr val="FFC000"/>
                </a:solidFill>
              </a:rPr>
              <a:t>representada</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el</a:t>
            </a:r>
            <a:r>
              <a:rPr dirty="0">
                <a:solidFill>
                  <a:srgbClr val="FFC000"/>
                </a:solidFill>
              </a:rPr>
              <a:t> Arco de Tito es tan </a:t>
            </a:r>
            <a:r>
              <a:rPr dirty="0" err="1">
                <a:solidFill>
                  <a:srgbClr val="FFC000"/>
                </a:solidFill>
              </a:rPr>
              <a:t>antigua</a:t>
            </a:r>
            <a:r>
              <a:rPr dirty="0">
                <a:solidFill>
                  <a:srgbClr val="FFC000"/>
                </a:solidFill>
              </a:rPr>
              <a:t> </a:t>
            </a:r>
            <a:r>
              <a:rPr dirty="0" err="1">
                <a:solidFill>
                  <a:srgbClr val="FFC000"/>
                </a:solidFill>
              </a:rPr>
              <a:t>como</a:t>
            </a:r>
            <a:r>
              <a:rPr dirty="0">
                <a:solidFill>
                  <a:srgbClr val="FFC000"/>
                </a:solidFill>
              </a:rPr>
              <a:t> la </a:t>
            </a:r>
            <a:r>
              <a:rPr dirty="0" err="1">
                <a:solidFill>
                  <a:srgbClr val="FFC000"/>
                </a:solidFill>
              </a:rPr>
              <a:t>construcción</a:t>
            </a:r>
            <a:r>
              <a:rPr dirty="0">
                <a:solidFill>
                  <a:srgbClr val="FFC000"/>
                </a:solidFill>
              </a:rPr>
              <a:t> del </a:t>
            </a:r>
            <a:r>
              <a:rPr dirty="0" err="1">
                <a:solidFill>
                  <a:srgbClr val="FFC000"/>
                </a:solidFill>
              </a:rPr>
              <a:t>segundo</a:t>
            </a:r>
            <a:r>
              <a:rPr dirty="0">
                <a:solidFill>
                  <a:srgbClr val="FFC000"/>
                </a:solidFill>
              </a:rPr>
              <a:t> </a:t>
            </a:r>
            <a:r>
              <a:rPr dirty="0" err="1">
                <a:solidFill>
                  <a:srgbClr val="FFC000"/>
                </a:solidFill>
              </a:rPr>
              <a:t>templo</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período</a:t>
            </a:r>
            <a:r>
              <a:rPr dirty="0">
                <a:solidFill>
                  <a:srgbClr val="FFC000"/>
                </a:solidFill>
              </a:rPr>
              <a:t> de Zorobabel, </a:t>
            </a:r>
            <a:r>
              <a:rPr dirty="0" err="1">
                <a:solidFill>
                  <a:srgbClr val="FFC000"/>
                </a:solidFill>
              </a:rPr>
              <a:t>pero</a:t>
            </a:r>
            <a:r>
              <a:rPr dirty="0">
                <a:solidFill>
                  <a:srgbClr val="FFC000"/>
                </a:solidFill>
              </a:rPr>
              <a:t> la </a:t>
            </a:r>
            <a:r>
              <a:rPr dirty="0" err="1">
                <a:solidFill>
                  <a:srgbClr val="FFC000"/>
                </a:solidFill>
              </a:rPr>
              <a:t>similitud</a:t>
            </a:r>
            <a:r>
              <a:rPr dirty="0">
                <a:solidFill>
                  <a:srgbClr val="FFC000"/>
                </a:solidFill>
              </a:rPr>
              <a:t> de la </a:t>
            </a:r>
            <a:r>
              <a:rPr dirty="0" err="1">
                <a:solidFill>
                  <a:srgbClr val="FFC000"/>
                </a:solidFill>
              </a:rPr>
              <a:t>descripción</a:t>
            </a:r>
            <a:r>
              <a:rPr dirty="0">
                <a:solidFill>
                  <a:srgbClr val="FFC000"/>
                </a:solidFill>
              </a:rPr>
              <a:t> es </a:t>
            </a:r>
            <a:r>
              <a:rPr dirty="0" err="1">
                <a:solidFill>
                  <a:srgbClr val="FFC000"/>
                </a:solidFill>
              </a:rPr>
              <a:t>cercana</a:t>
            </a:r>
            <a:r>
              <a:rPr dirty="0">
                <a:solidFill>
                  <a:srgbClr val="FFC000"/>
                </a:solidFill>
              </a:rPr>
              <a:t>.</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0" name="Rectangle 2"/>
          <p:cNvSpPr txBox="1">
            <a:spLocks noGrp="1"/>
          </p:cNvSpPr>
          <p:nvPr>
            <p:ph type="title"/>
          </p:nvPr>
        </p:nvSpPr>
        <p:spPr>
          <a:xfrm>
            <a:off x="990600" y="638175"/>
            <a:ext cx="6248400" cy="1143000"/>
          </a:xfrm>
          <a:prstGeom prst="rect">
            <a:avLst/>
          </a:prstGeom>
        </p:spPr>
        <p:txBody>
          <a:bodyPr>
            <a:normAutofit fontScale="90000"/>
          </a:bodyPr>
          <a:lstStyle/>
          <a:p>
            <a:pPr defTabSz="740663">
              <a:defRPr sz="2916"/>
            </a:pPr>
            <a:br>
              <a:rPr dirty="0"/>
            </a:br>
            <a:r>
              <a:rPr sz="3600" b="1" dirty="0">
                <a:solidFill>
                  <a:srgbClr val="FFFF00"/>
                </a:solidFill>
                <a:latin typeface="+mn-lt"/>
                <a:ea typeface="+mn-ea"/>
                <a:cs typeface="+mn-cs"/>
                <a:sym typeface="Arial"/>
              </a:rPr>
              <a:t>Los </a:t>
            </a:r>
            <a:r>
              <a:rPr sz="3600" b="1" dirty="0" err="1">
                <a:solidFill>
                  <a:srgbClr val="FFFF00"/>
                </a:solidFill>
                <a:latin typeface="+mn-lt"/>
                <a:ea typeface="+mn-ea"/>
                <a:cs typeface="+mn-cs"/>
                <a:sym typeface="Arial"/>
              </a:rPr>
              <a:t>Profetas</a:t>
            </a:r>
            <a:r>
              <a:rPr sz="3600" b="1" dirty="0">
                <a:solidFill>
                  <a:srgbClr val="FFFF00"/>
                </a:solidFill>
                <a:latin typeface="+mn-lt"/>
                <a:ea typeface="+mn-ea"/>
                <a:cs typeface="+mn-cs"/>
                <a:sym typeface="Arial"/>
              </a:rPr>
              <a:t> De </a:t>
            </a:r>
            <a:r>
              <a:rPr sz="3600" b="1" dirty="0" err="1">
                <a:solidFill>
                  <a:srgbClr val="FFFF00"/>
                </a:solidFill>
                <a:latin typeface="+mn-lt"/>
                <a:ea typeface="+mn-ea"/>
                <a:cs typeface="+mn-cs"/>
                <a:sym typeface="Arial"/>
              </a:rPr>
              <a:t>Yahvé</a:t>
            </a:r>
            <a:r>
              <a:rPr sz="3600" b="1" dirty="0">
                <a:solidFill>
                  <a:srgbClr val="FFFF00"/>
                </a:solidFill>
                <a:latin typeface="+mn-lt"/>
                <a:ea typeface="+mn-ea"/>
                <a:cs typeface="+mn-cs"/>
                <a:sym typeface="Arial"/>
              </a:rPr>
              <a:t>, un </a:t>
            </a:r>
            <a:r>
              <a:rPr sz="3600" b="1" dirty="0" err="1">
                <a:solidFill>
                  <a:srgbClr val="FFFF00"/>
                </a:solidFill>
                <a:latin typeface="+mn-lt"/>
                <a:ea typeface="+mn-ea"/>
                <a:cs typeface="+mn-cs"/>
                <a:sym typeface="Arial"/>
              </a:rPr>
              <a:t>equilibrio</a:t>
            </a:r>
            <a:r>
              <a:rPr sz="3600" b="1" dirty="0">
                <a:solidFill>
                  <a:srgbClr val="FFFF00"/>
                </a:solidFill>
                <a:latin typeface="+mn-lt"/>
                <a:ea typeface="+mn-ea"/>
                <a:cs typeface="+mn-cs"/>
                <a:sym typeface="Arial"/>
              </a:rPr>
              <a:t> de </a:t>
            </a:r>
            <a:r>
              <a:rPr sz="3600" b="1" dirty="0" err="1">
                <a:solidFill>
                  <a:srgbClr val="FFFF00"/>
                </a:solidFill>
                <a:latin typeface="+mn-lt"/>
                <a:ea typeface="+mn-ea"/>
                <a:cs typeface="+mn-cs"/>
                <a:sym typeface="Arial"/>
              </a:rPr>
              <a:t>poder</a:t>
            </a:r>
            <a:r>
              <a:rPr sz="3600" b="1" dirty="0">
                <a:solidFill>
                  <a:srgbClr val="FFFF00"/>
                </a:solidFill>
                <a:latin typeface="+mn-lt"/>
                <a:ea typeface="+mn-ea"/>
                <a:cs typeface="+mn-cs"/>
                <a:sym typeface="Arial"/>
              </a:rPr>
              <a:t> moral</a:t>
            </a:r>
          </a:p>
        </p:txBody>
      </p:sp>
      <p:sp>
        <p:nvSpPr>
          <p:cNvPr id="2751" name="Rectangle 3"/>
          <p:cNvSpPr txBox="1">
            <a:spLocks noGrp="1"/>
          </p:cNvSpPr>
          <p:nvPr>
            <p:ph type="body" idx="1"/>
          </p:nvPr>
        </p:nvSpPr>
        <p:spPr>
          <a:xfrm>
            <a:off x="990600" y="2240597"/>
            <a:ext cx="9666290" cy="2962275"/>
          </a:xfrm>
          <a:prstGeom prst="rect">
            <a:avLst/>
          </a:prstGeom>
        </p:spPr>
        <p:txBody>
          <a:bodyPr/>
          <a:lstStyle/>
          <a:p>
            <a:pPr>
              <a:defRPr b="1">
                <a:solidFill>
                  <a:srgbClr val="FFC000"/>
                </a:solidFill>
              </a:defRPr>
            </a:pPr>
            <a:r>
              <a:rPr dirty="0" err="1"/>
              <a:t>Profeta</a:t>
            </a:r>
            <a:r>
              <a:rPr dirty="0"/>
              <a:t> contra </a:t>
            </a:r>
            <a:r>
              <a:rPr dirty="0" err="1"/>
              <a:t>sacerdote</a:t>
            </a:r>
            <a:endParaRPr dirty="0"/>
          </a:p>
          <a:p>
            <a:pPr>
              <a:buSzTx/>
              <a:buNone/>
              <a:defRPr sz="2400">
                <a:solidFill>
                  <a:srgbClr val="FFFFFF"/>
                </a:solidFill>
              </a:defRPr>
            </a:pPr>
            <a:r>
              <a:rPr dirty="0"/>
              <a:t>	</a:t>
            </a:r>
            <a:r>
              <a:rPr i="1" dirty="0"/>
              <a:t>(Samuel vs. </a:t>
            </a:r>
            <a:r>
              <a:rPr i="1" dirty="0" err="1"/>
              <a:t>Elí</a:t>
            </a:r>
            <a:r>
              <a:rPr i="1" dirty="0"/>
              <a:t>, 1 Sa. 3)</a:t>
            </a:r>
            <a:endParaRPr b="1" dirty="0"/>
          </a:p>
          <a:p>
            <a:pPr>
              <a:defRPr b="1">
                <a:solidFill>
                  <a:srgbClr val="FFC000"/>
                </a:solidFill>
              </a:defRPr>
            </a:pPr>
            <a:r>
              <a:rPr dirty="0" err="1"/>
              <a:t>Profeta</a:t>
            </a:r>
            <a:r>
              <a:rPr dirty="0"/>
              <a:t> contra Rey</a:t>
            </a:r>
          </a:p>
          <a:p>
            <a:pPr>
              <a:buSzTx/>
              <a:buNone/>
              <a:defRPr sz="2400">
                <a:solidFill>
                  <a:srgbClr val="FFFFFF"/>
                </a:solidFill>
              </a:defRPr>
            </a:pPr>
            <a:r>
              <a:rPr dirty="0"/>
              <a:t>	</a:t>
            </a:r>
            <a:r>
              <a:rPr i="1" dirty="0"/>
              <a:t>(</a:t>
            </a:r>
            <a:r>
              <a:rPr i="1" dirty="0" err="1"/>
              <a:t>Profeta</a:t>
            </a:r>
            <a:r>
              <a:rPr i="1" dirty="0"/>
              <a:t> sin </a:t>
            </a:r>
            <a:r>
              <a:rPr i="1" dirty="0" err="1"/>
              <a:t>nombre</a:t>
            </a:r>
            <a:r>
              <a:rPr i="1" dirty="0"/>
              <a:t> de </a:t>
            </a:r>
            <a:r>
              <a:rPr i="1" dirty="0" err="1"/>
              <a:t>Judá</a:t>
            </a:r>
            <a:r>
              <a:rPr i="1" dirty="0"/>
              <a:t> contra Jeroboam, 1 Rey. 13)</a:t>
            </a:r>
          </a:p>
          <a:p>
            <a:pPr>
              <a:defRPr b="1">
                <a:solidFill>
                  <a:srgbClr val="FFC000"/>
                </a:solidFill>
              </a:defRPr>
            </a:pPr>
            <a:r>
              <a:rPr dirty="0" err="1"/>
              <a:t>Profeta</a:t>
            </a:r>
            <a:r>
              <a:rPr dirty="0"/>
              <a:t> contra </a:t>
            </a:r>
            <a:r>
              <a:rPr dirty="0" err="1"/>
              <a:t>profeta</a:t>
            </a:r>
            <a:endParaRPr dirty="0"/>
          </a:p>
          <a:p>
            <a:pPr>
              <a:buSzTx/>
              <a:buNone/>
              <a:defRPr sz="2400">
                <a:solidFill>
                  <a:srgbClr val="FFFFFF"/>
                </a:solidFill>
              </a:defRPr>
            </a:pPr>
            <a:r>
              <a:rPr dirty="0"/>
              <a:t>	</a:t>
            </a:r>
            <a:r>
              <a:rPr i="1" dirty="0"/>
              <a:t>(</a:t>
            </a:r>
            <a:r>
              <a:rPr i="1" dirty="0" err="1"/>
              <a:t>Profeta</a:t>
            </a:r>
            <a:r>
              <a:rPr i="1" dirty="0"/>
              <a:t> de </a:t>
            </a:r>
            <a:r>
              <a:rPr i="1" dirty="0" err="1"/>
              <a:t>Judá</a:t>
            </a:r>
            <a:r>
              <a:rPr i="1" dirty="0"/>
              <a:t> vs. </a:t>
            </a:r>
            <a:r>
              <a:rPr i="1" dirty="0" err="1"/>
              <a:t>Profeta</a:t>
            </a:r>
            <a:r>
              <a:rPr i="1" dirty="0"/>
              <a:t> de Israel, 1 Rey. 13)</a:t>
            </a:r>
          </a:p>
        </p:txBody>
      </p:sp>
      <p:sp>
        <p:nvSpPr>
          <p:cNvPr id="2752" name="Text Box 4"/>
          <p:cNvSpPr txBox="1"/>
          <p:nvPr/>
        </p:nvSpPr>
        <p:spPr>
          <a:xfrm>
            <a:off x="773112" y="5730875"/>
            <a:ext cx="10733089" cy="840740"/>
          </a:xfrm>
          <a:prstGeom prst="rect">
            <a:avLst/>
          </a:prstGeom>
          <a:solidFill>
            <a:srgbClr val="D4A77A"/>
          </a:solidFill>
          <a:ln w="12700">
            <a:solidFill>
              <a:srgbClr val="000000"/>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a:spcBef>
                <a:spcPts val="1400"/>
              </a:spcBef>
              <a:defRPr sz="2400">
                <a:latin typeface="Impact"/>
                <a:ea typeface="Impact"/>
                <a:cs typeface="Impact"/>
                <a:sym typeface="Impact"/>
              </a:defRPr>
            </a:lvl1pPr>
          </a:lstStyle>
          <a:p>
            <a:r>
              <a:t>The critical feature of Old Testament prophecy was not ecstasy (as was generally true in the ANE) but the “Word of Yahweh”.</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 xmlns:m="http://schemas.openxmlformats.org/officeDocument/2006/math" xmlns:a14="http://schemas.microsoft.com/office/drawing/2010/main">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3321" name="Rectangle 2"/>
          <p:cNvSpPr txBox="1">
            <a:spLocks noGrp="1"/>
          </p:cNvSpPr>
          <p:nvPr>
            <p:ph type="title"/>
          </p:nvPr>
        </p:nvSpPr>
        <p:spPr>
          <a:xfrm>
            <a:off x="1981200" y="463500"/>
            <a:ext cx="8229600" cy="638176"/>
          </a:xfrm>
          <a:prstGeom prst="rect">
            <a:avLst/>
          </a:prstGeom>
        </p:spPr>
        <p:txBody>
          <a:bodyPr/>
          <a:lstStyle>
            <a:lvl1pPr algn="ctr">
              <a:defRPr sz="3200" b="1">
                <a:solidFill>
                  <a:srgbClr val="FFC000"/>
                </a:solidFill>
                <a:latin typeface="Eras Bold ITC"/>
                <a:ea typeface="Eras Bold ITC"/>
                <a:cs typeface="Eras Bold ITC"/>
                <a:sym typeface="Eras Bold ITC"/>
              </a:defRPr>
            </a:lvl1pPr>
          </a:lstStyle>
          <a:p>
            <a:r>
              <a:rPr dirty="0">
                <a:solidFill>
                  <a:srgbClr val="FFFF00"/>
                </a:solidFill>
              </a:rPr>
              <a:t>Completion! / </a:t>
            </a:r>
            <a:r>
              <a:rPr dirty="0"/>
              <a:t>¡</a:t>
            </a:r>
            <a:r>
              <a:rPr dirty="0" err="1"/>
              <a:t>Finalización</a:t>
            </a:r>
            <a:r>
              <a:rPr dirty="0"/>
              <a:t>!</a:t>
            </a:r>
          </a:p>
        </p:txBody>
      </p:sp>
      <p:sp>
        <p:nvSpPr>
          <p:cNvPr id="3322" name="Rectangle 3"/>
          <p:cNvSpPr txBox="1">
            <a:spLocks noGrp="1"/>
          </p:cNvSpPr>
          <p:nvPr>
            <p:ph type="body" idx="1"/>
          </p:nvPr>
        </p:nvSpPr>
        <p:spPr>
          <a:xfrm>
            <a:off x="457200" y="1441500"/>
            <a:ext cx="11277600" cy="4953000"/>
          </a:xfrm>
          <a:prstGeom prst="rect">
            <a:avLst/>
          </a:prstGeom>
        </p:spPr>
        <p:txBody>
          <a:bodyPr/>
          <a:lstStyle/>
          <a:p>
            <a:pPr>
              <a:buSzTx/>
              <a:buNone/>
              <a:defRPr sz="2400" b="1">
                <a:solidFill>
                  <a:srgbClr val="FFFF99"/>
                </a:solidFill>
                <a:effectLst>
                  <a:outerShdw blurRad="38100" dist="38100" dir="2700000" rotWithShape="0">
                    <a:srgbClr val="000000"/>
                  </a:outerShdw>
                </a:effectLst>
              </a:defRPr>
            </a:pPr>
            <a:r>
              <a:rPr dirty="0"/>
              <a:t>The work on the 2</a:t>
            </a:r>
            <a:r>
              <a:rPr baseline="30000" dirty="0"/>
              <a:t>nd</a:t>
            </a:r>
            <a:r>
              <a:rPr dirty="0"/>
              <a:t> temple now resumed and continued steadily until it was completed in 516 BC (Ezr. 6:14-15): / </a:t>
            </a:r>
            <a:r>
              <a:rPr dirty="0">
                <a:solidFill>
                  <a:srgbClr val="FFC000"/>
                </a:solidFill>
              </a:rPr>
              <a:t>El </a:t>
            </a:r>
            <a:r>
              <a:rPr dirty="0" err="1">
                <a:solidFill>
                  <a:srgbClr val="FFC000"/>
                </a:solidFill>
              </a:rPr>
              <a:t>trabajo</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segundo</a:t>
            </a:r>
            <a:r>
              <a:rPr dirty="0">
                <a:solidFill>
                  <a:srgbClr val="FFC000"/>
                </a:solidFill>
              </a:rPr>
              <a:t> </a:t>
            </a:r>
            <a:r>
              <a:rPr dirty="0" err="1">
                <a:solidFill>
                  <a:srgbClr val="FFC000"/>
                </a:solidFill>
              </a:rPr>
              <a:t>templo</a:t>
            </a:r>
            <a:r>
              <a:rPr dirty="0">
                <a:solidFill>
                  <a:srgbClr val="FFC000"/>
                </a:solidFill>
              </a:rPr>
              <a:t> </a:t>
            </a:r>
            <a:r>
              <a:rPr dirty="0" err="1">
                <a:solidFill>
                  <a:srgbClr val="FFC000"/>
                </a:solidFill>
              </a:rPr>
              <a:t>ahora</a:t>
            </a:r>
            <a:r>
              <a:rPr dirty="0">
                <a:solidFill>
                  <a:srgbClr val="FFC000"/>
                </a:solidFill>
              </a:rPr>
              <a:t> se </a:t>
            </a:r>
            <a:r>
              <a:rPr dirty="0" err="1">
                <a:solidFill>
                  <a:srgbClr val="FFC000"/>
                </a:solidFill>
              </a:rPr>
              <a:t>reanudó</a:t>
            </a:r>
            <a:r>
              <a:rPr dirty="0">
                <a:solidFill>
                  <a:srgbClr val="FFC000"/>
                </a:solidFill>
              </a:rPr>
              <a:t> y </a:t>
            </a:r>
            <a:r>
              <a:rPr dirty="0" err="1">
                <a:solidFill>
                  <a:srgbClr val="FFC000"/>
                </a:solidFill>
              </a:rPr>
              <a:t>continuó</a:t>
            </a:r>
            <a:r>
              <a:rPr dirty="0">
                <a:solidFill>
                  <a:srgbClr val="FFC000"/>
                </a:solidFill>
              </a:rPr>
              <a:t> de </a:t>
            </a:r>
            <a:r>
              <a:rPr dirty="0" err="1">
                <a:solidFill>
                  <a:srgbClr val="FFC000"/>
                </a:solidFill>
              </a:rPr>
              <a:t>manera</a:t>
            </a:r>
            <a:r>
              <a:rPr dirty="0">
                <a:solidFill>
                  <a:srgbClr val="FFC000"/>
                </a:solidFill>
              </a:rPr>
              <a:t> </a:t>
            </a:r>
            <a:r>
              <a:rPr dirty="0" err="1">
                <a:solidFill>
                  <a:srgbClr val="FFC000"/>
                </a:solidFill>
              </a:rPr>
              <a:t>constante</a:t>
            </a:r>
            <a:r>
              <a:rPr dirty="0">
                <a:solidFill>
                  <a:srgbClr val="FFC000"/>
                </a:solidFill>
              </a:rPr>
              <a:t> hasta que se </a:t>
            </a:r>
            <a:r>
              <a:rPr dirty="0" err="1">
                <a:solidFill>
                  <a:srgbClr val="FFC000"/>
                </a:solidFill>
              </a:rPr>
              <a:t>completó</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el</a:t>
            </a:r>
            <a:r>
              <a:rPr dirty="0">
                <a:solidFill>
                  <a:srgbClr val="FFC000"/>
                </a:solidFill>
              </a:rPr>
              <a:t> 516 </a:t>
            </a:r>
            <a:r>
              <a:rPr dirty="0" err="1">
                <a:solidFill>
                  <a:srgbClr val="FFC000"/>
                </a:solidFill>
              </a:rPr>
              <a:t>a.C.</a:t>
            </a:r>
            <a:r>
              <a:rPr dirty="0">
                <a:solidFill>
                  <a:srgbClr val="FFC000"/>
                </a:solidFill>
              </a:rPr>
              <a:t> (</a:t>
            </a:r>
            <a:r>
              <a:rPr dirty="0" err="1">
                <a:solidFill>
                  <a:srgbClr val="FFC000"/>
                </a:solidFill>
              </a:rPr>
              <a:t>Esd</a:t>
            </a:r>
            <a:r>
              <a:rPr dirty="0">
                <a:solidFill>
                  <a:srgbClr val="FFC000"/>
                </a:solidFill>
              </a:rPr>
              <a:t>. 6:14-15):</a:t>
            </a:r>
          </a:p>
          <a:p>
            <a:pPr>
              <a:defRPr sz="2000" i="1">
                <a:solidFill>
                  <a:srgbClr val="FFFFFF"/>
                </a:solidFill>
                <a:latin typeface="Arial Narrow"/>
                <a:ea typeface="Arial Narrow"/>
                <a:cs typeface="Arial Narrow"/>
                <a:sym typeface="Arial Narrow"/>
              </a:defRPr>
            </a:pPr>
            <a:r>
              <a:rPr dirty="0"/>
              <a:t>The new edifice was dedicated, and the priests were installed in office for temple service (6:16-18). / </a:t>
            </a:r>
            <a:r>
              <a:rPr dirty="0">
                <a:solidFill>
                  <a:srgbClr val="FFC000"/>
                </a:solidFill>
              </a:rPr>
              <a:t>El nuevo </a:t>
            </a:r>
            <a:r>
              <a:rPr dirty="0" err="1">
                <a:solidFill>
                  <a:srgbClr val="FFC000"/>
                </a:solidFill>
              </a:rPr>
              <a:t>edificio</a:t>
            </a:r>
            <a:r>
              <a:rPr dirty="0">
                <a:solidFill>
                  <a:srgbClr val="FFC000"/>
                </a:solidFill>
              </a:rPr>
              <a:t> </a:t>
            </a:r>
            <a:r>
              <a:rPr dirty="0" err="1">
                <a:solidFill>
                  <a:srgbClr val="FFC000"/>
                </a:solidFill>
              </a:rPr>
              <a:t>fue</a:t>
            </a:r>
            <a:r>
              <a:rPr dirty="0">
                <a:solidFill>
                  <a:srgbClr val="FFC000"/>
                </a:solidFill>
              </a:rPr>
              <a:t> </a:t>
            </a:r>
            <a:r>
              <a:rPr dirty="0" err="1">
                <a:solidFill>
                  <a:srgbClr val="FFC000"/>
                </a:solidFill>
              </a:rPr>
              <a:t>dedicado</a:t>
            </a:r>
            <a:r>
              <a:rPr dirty="0">
                <a:solidFill>
                  <a:srgbClr val="FFC000"/>
                </a:solidFill>
              </a:rPr>
              <a:t>, y </a:t>
            </a:r>
            <a:r>
              <a:rPr dirty="0" err="1">
                <a:solidFill>
                  <a:srgbClr val="FFC000"/>
                </a:solidFill>
              </a:rPr>
              <a:t>los</a:t>
            </a:r>
            <a:r>
              <a:rPr dirty="0">
                <a:solidFill>
                  <a:srgbClr val="FFC000"/>
                </a:solidFill>
              </a:rPr>
              <a:t> </a:t>
            </a:r>
            <a:r>
              <a:rPr dirty="0" err="1">
                <a:solidFill>
                  <a:srgbClr val="FFC000"/>
                </a:solidFill>
              </a:rPr>
              <a:t>sacerdotes</a:t>
            </a:r>
            <a:r>
              <a:rPr dirty="0">
                <a:solidFill>
                  <a:srgbClr val="FFC000"/>
                </a:solidFill>
              </a:rPr>
              <a:t> </a:t>
            </a:r>
            <a:r>
              <a:rPr dirty="0" err="1">
                <a:solidFill>
                  <a:srgbClr val="FFC000"/>
                </a:solidFill>
              </a:rPr>
              <a:t>fueron</a:t>
            </a:r>
            <a:r>
              <a:rPr dirty="0">
                <a:solidFill>
                  <a:srgbClr val="FFC000"/>
                </a:solidFill>
              </a:rPr>
              <a:t> </a:t>
            </a:r>
            <a:r>
              <a:rPr dirty="0" err="1">
                <a:solidFill>
                  <a:srgbClr val="FFC000"/>
                </a:solidFill>
              </a:rPr>
              <a:t>instalados</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el</a:t>
            </a:r>
            <a:r>
              <a:rPr dirty="0">
                <a:solidFill>
                  <a:srgbClr val="FFC000"/>
                </a:solidFill>
              </a:rPr>
              <a:t> cargo para </a:t>
            </a:r>
            <a:r>
              <a:rPr dirty="0" err="1">
                <a:solidFill>
                  <a:srgbClr val="FFC000"/>
                </a:solidFill>
              </a:rPr>
              <a:t>el</a:t>
            </a:r>
            <a:r>
              <a:rPr dirty="0">
                <a:solidFill>
                  <a:srgbClr val="FFC000"/>
                </a:solidFill>
              </a:rPr>
              <a:t> </a:t>
            </a:r>
            <a:r>
              <a:rPr dirty="0" err="1">
                <a:solidFill>
                  <a:srgbClr val="FFC000"/>
                </a:solidFill>
              </a:rPr>
              <a:t>servicio</a:t>
            </a:r>
            <a:r>
              <a:rPr dirty="0">
                <a:solidFill>
                  <a:srgbClr val="FFC000"/>
                </a:solidFill>
              </a:rPr>
              <a:t> del </a:t>
            </a:r>
            <a:r>
              <a:rPr dirty="0" err="1">
                <a:solidFill>
                  <a:srgbClr val="FFC000"/>
                </a:solidFill>
              </a:rPr>
              <a:t>templo</a:t>
            </a:r>
            <a:r>
              <a:rPr dirty="0">
                <a:solidFill>
                  <a:srgbClr val="FFC000"/>
                </a:solidFill>
              </a:rPr>
              <a:t> (6:16-18).</a:t>
            </a:r>
          </a:p>
          <a:p>
            <a:pPr>
              <a:defRPr sz="2000" i="1">
                <a:solidFill>
                  <a:srgbClr val="FFFFFF"/>
                </a:solidFill>
                <a:latin typeface="Arial Narrow"/>
                <a:ea typeface="Arial Narrow"/>
                <a:cs typeface="Arial Narrow"/>
                <a:sym typeface="Arial Narrow"/>
              </a:defRPr>
            </a:pPr>
            <a:r>
              <a:rPr dirty="0"/>
              <a:t>The offering of the 12 male goats “according to the tribes of Israel” indicates the people’s desire to maintain continuity with their covenant history, even though the northern nation was gone forever (6:17). / </a:t>
            </a:r>
            <a:r>
              <a:rPr dirty="0">
                <a:solidFill>
                  <a:srgbClr val="FFC000"/>
                </a:solidFill>
              </a:rPr>
              <a:t>La ofrenda de las 12 </a:t>
            </a:r>
            <a:r>
              <a:rPr dirty="0" err="1">
                <a:solidFill>
                  <a:srgbClr val="FFC000"/>
                </a:solidFill>
              </a:rPr>
              <a:t>cabras</a:t>
            </a:r>
            <a:r>
              <a:rPr dirty="0">
                <a:solidFill>
                  <a:srgbClr val="FFC000"/>
                </a:solidFill>
              </a:rPr>
              <a:t> macho "</a:t>
            </a:r>
            <a:r>
              <a:rPr dirty="0" err="1">
                <a:solidFill>
                  <a:srgbClr val="FFC000"/>
                </a:solidFill>
              </a:rPr>
              <a:t>según</a:t>
            </a:r>
            <a:r>
              <a:rPr dirty="0">
                <a:solidFill>
                  <a:srgbClr val="FFC000"/>
                </a:solidFill>
              </a:rPr>
              <a:t> las </a:t>
            </a:r>
            <a:r>
              <a:rPr dirty="0" err="1">
                <a:solidFill>
                  <a:srgbClr val="FFC000"/>
                </a:solidFill>
              </a:rPr>
              <a:t>tribus</a:t>
            </a:r>
            <a:r>
              <a:rPr dirty="0">
                <a:solidFill>
                  <a:srgbClr val="FFC000"/>
                </a:solidFill>
              </a:rPr>
              <a:t> de Israel" indica </a:t>
            </a:r>
            <a:r>
              <a:rPr dirty="0" err="1">
                <a:solidFill>
                  <a:srgbClr val="FFC000"/>
                </a:solidFill>
              </a:rPr>
              <a:t>el</a:t>
            </a:r>
            <a:r>
              <a:rPr dirty="0">
                <a:solidFill>
                  <a:srgbClr val="FFC000"/>
                </a:solidFill>
              </a:rPr>
              <a:t> </a:t>
            </a:r>
            <a:r>
              <a:rPr dirty="0" err="1">
                <a:solidFill>
                  <a:srgbClr val="FFC000"/>
                </a:solidFill>
              </a:rPr>
              <a:t>deseo</a:t>
            </a:r>
            <a:r>
              <a:rPr dirty="0">
                <a:solidFill>
                  <a:srgbClr val="FFC000"/>
                </a:solidFill>
              </a:rPr>
              <a:t> del pueblo de </a:t>
            </a:r>
            <a:r>
              <a:rPr dirty="0" err="1">
                <a:solidFill>
                  <a:srgbClr val="FFC000"/>
                </a:solidFill>
              </a:rPr>
              <a:t>mantener</a:t>
            </a:r>
            <a:r>
              <a:rPr dirty="0">
                <a:solidFill>
                  <a:srgbClr val="FFC000"/>
                </a:solidFill>
              </a:rPr>
              <a:t> la </a:t>
            </a:r>
            <a:r>
              <a:rPr dirty="0" err="1">
                <a:solidFill>
                  <a:srgbClr val="FFC000"/>
                </a:solidFill>
              </a:rPr>
              <a:t>continuidad</a:t>
            </a:r>
            <a:r>
              <a:rPr dirty="0">
                <a:solidFill>
                  <a:srgbClr val="FFC000"/>
                </a:solidFill>
              </a:rPr>
              <a:t> con la </a:t>
            </a:r>
            <a:r>
              <a:rPr dirty="0" err="1">
                <a:solidFill>
                  <a:srgbClr val="FFC000"/>
                </a:solidFill>
              </a:rPr>
              <a:t>historia</a:t>
            </a:r>
            <a:r>
              <a:rPr dirty="0">
                <a:solidFill>
                  <a:srgbClr val="FFC000"/>
                </a:solidFill>
              </a:rPr>
              <a:t> de </a:t>
            </a:r>
            <a:r>
              <a:rPr dirty="0" err="1">
                <a:solidFill>
                  <a:srgbClr val="FFC000"/>
                </a:solidFill>
              </a:rPr>
              <a:t>su</a:t>
            </a:r>
            <a:r>
              <a:rPr dirty="0">
                <a:solidFill>
                  <a:srgbClr val="FFC000"/>
                </a:solidFill>
              </a:rPr>
              <a:t> </a:t>
            </a:r>
            <a:r>
              <a:rPr dirty="0" err="1">
                <a:solidFill>
                  <a:srgbClr val="FFC000"/>
                </a:solidFill>
              </a:rPr>
              <a:t>pacto</a:t>
            </a:r>
            <a:r>
              <a:rPr dirty="0">
                <a:solidFill>
                  <a:srgbClr val="FFC000"/>
                </a:solidFill>
              </a:rPr>
              <a:t>, a </a:t>
            </a:r>
            <a:r>
              <a:rPr dirty="0" err="1">
                <a:solidFill>
                  <a:srgbClr val="FFC000"/>
                </a:solidFill>
              </a:rPr>
              <a:t>pesar</a:t>
            </a:r>
            <a:r>
              <a:rPr dirty="0">
                <a:solidFill>
                  <a:srgbClr val="FFC000"/>
                </a:solidFill>
              </a:rPr>
              <a:t> de que la </a:t>
            </a:r>
            <a:r>
              <a:rPr dirty="0" err="1">
                <a:solidFill>
                  <a:srgbClr val="FFC000"/>
                </a:solidFill>
              </a:rPr>
              <a:t>nación</a:t>
            </a:r>
            <a:r>
              <a:rPr dirty="0">
                <a:solidFill>
                  <a:srgbClr val="FFC000"/>
                </a:solidFill>
              </a:rPr>
              <a:t> del </a:t>
            </a:r>
            <a:r>
              <a:rPr dirty="0" err="1">
                <a:solidFill>
                  <a:srgbClr val="FFC000"/>
                </a:solidFill>
              </a:rPr>
              <a:t>norte</a:t>
            </a:r>
            <a:r>
              <a:rPr dirty="0">
                <a:solidFill>
                  <a:srgbClr val="FFC000"/>
                </a:solidFill>
              </a:rPr>
              <a:t> se </a:t>
            </a:r>
            <a:r>
              <a:rPr dirty="0" err="1">
                <a:solidFill>
                  <a:srgbClr val="FFC000"/>
                </a:solidFill>
              </a:rPr>
              <a:t>había</a:t>
            </a:r>
            <a:r>
              <a:rPr dirty="0">
                <a:solidFill>
                  <a:srgbClr val="FFC000"/>
                </a:solidFill>
              </a:rPr>
              <a:t> </a:t>
            </a:r>
            <a:r>
              <a:rPr dirty="0" err="1">
                <a:solidFill>
                  <a:srgbClr val="FFC000"/>
                </a:solidFill>
              </a:rPr>
              <a:t>ido</a:t>
            </a:r>
            <a:r>
              <a:rPr dirty="0">
                <a:solidFill>
                  <a:srgbClr val="FFC000"/>
                </a:solidFill>
              </a:rPr>
              <a:t> para </a:t>
            </a:r>
            <a:r>
              <a:rPr dirty="0" err="1">
                <a:solidFill>
                  <a:srgbClr val="FFC000"/>
                </a:solidFill>
              </a:rPr>
              <a:t>siempre</a:t>
            </a:r>
            <a:r>
              <a:rPr dirty="0">
                <a:solidFill>
                  <a:srgbClr val="FFC000"/>
                </a:solidFill>
              </a:rPr>
              <a:t> (6:17).</a:t>
            </a:r>
          </a:p>
          <a:p>
            <a:pPr>
              <a:defRPr sz="2000" i="1">
                <a:solidFill>
                  <a:srgbClr val="FFFFFF"/>
                </a:solidFill>
                <a:latin typeface="Arial Narrow"/>
                <a:ea typeface="Arial Narrow"/>
                <a:cs typeface="Arial Narrow"/>
                <a:sym typeface="Arial Narrow"/>
              </a:defRPr>
            </a:pPr>
            <a:r>
              <a:rPr dirty="0"/>
              <a:t>It had been exactly 70 years (586 BC to 516 BC) since the destruction of the first temple, the exact time specified by Jeremiah (25:12-13; 29:10-14). / </a:t>
            </a:r>
            <a:r>
              <a:rPr dirty="0" err="1">
                <a:solidFill>
                  <a:srgbClr val="FFC000"/>
                </a:solidFill>
              </a:rPr>
              <a:t>Habían</a:t>
            </a:r>
            <a:r>
              <a:rPr dirty="0">
                <a:solidFill>
                  <a:srgbClr val="FFC000"/>
                </a:solidFill>
              </a:rPr>
              <a:t> </a:t>
            </a:r>
            <a:r>
              <a:rPr dirty="0" err="1">
                <a:solidFill>
                  <a:srgbClr val="FFC000"/>
                </a:solidFill>
              </a:rPr>
              <a:t>pasado</a:t>
            </a:r>
            <a:r>
              <a:rPr dirty="0">
                <a:solidFill>
                  <a:srgbClr val="FFC000"/>
                </a:solidFill>
              </a:rPr>
              <a:t> </a:t>
            </a:r>
            <a:r>
              <a:rPr dirty="0" err="1">
                <a:solidFill>
                  <a:srgbClr val="FFC000"/>
                </a:solidFill>
              </a:rPr>
              <a:t>exactamente</a:t>
            </a:r>
            <a:r>
              <a:rPr dirty="0">
                <a:solidFill>
                  <a:srgbClr val="FFC000"/>
                </a:solidFill>
              </a:rPr>
              <a:t> 70 </a:t>
            </a:r>
            <a:r>
              <a:rPr dirty="0" err="1">
                <a:solidFill>
                  <a:srgbClr val="FFC000"/>
                </a:solidFill>
              </a:rPr>
              <a:t>años</a:t>
            </a:r>
            <a:r>
              <a:rPr dirty="0">
                <a:solidFill>
                  <a:srgbClr val="FFC000"/>
                </a:solidFill>
              </a:rPr>
              <a:t> (586 </a:t>
            </a:r>
            <a:r>
              <a:rPr dirty="0" err="1">
                <a:solidFill>
                  <a:srgbClr val="FFC000"/>
                </a:solidFill>
              </a:rPr>
              <a:t>a.C.</a:t>
            </a:r>
            <a:r>
              <a:rPr dirty="0">
                <a:solidFill>
                  <a:srgbClr val="FFC000"/>
                </a:solidFill>
              </a:rPr>
              <a:t> a 516 </a:t>
            </a:r>
            <a:r>
              <a:rPr dirty="0" err="1">
                <a:solidFill>
                  <a:srgbClr val="FFC000"/>
                </a:solidFill>
              </a:rPr>
              <a:t>a.C.</a:t>
            </a:r>
            <a:r>
              <a:rPr dirty="0">
                <a:solidFill>
                  <a:srgbClr val="FFC000"/>
                </a:solidFill>
              </a:rPr>
              <a:t>) </a:t>
            </a:r>
            <a:r>
              <a:rPr dirty="0" err="1">
                <a:solidFill>
                  <a:srgbClr val="FFC000"/>
                </a:solidFill>
              </a:rPr>
              <a:t>desde</a:t>
            </a:r>
            <a:r>
              <a:rPr dirty="0">
                <a:solidFill>
                  <a:srgbClr val="FFC000"/>
                </a:solidFill>
              </a:rPr>
              <a:t> la </a:t>
            </a:r>
            <a:r>
              <a:rPr dirty="0" err="1">
                <a:solidFill>
                  <a:srgbClr val="FFC000"/>
                </a:solidFill>
              </a:rPr>
              <a:t>destrucción</a:t>
            </a:r>
            <a:r>
              <a:rPr dirty="0">
                <a:solidFill>
                  <a:srgbClr val="FFC000"/>
                </a:solidFill>
              </a:rPr>
              <a:t> del primer </a:t>
            </a:r>
            <a:r>
              <a:rPr dirty="0" err="1">
                <a:solidFill>
                  <a:srgbClr val="FFC000"/>
                </a:solidFill>
              </a:rPr>
              <a:t>templo</a:t>
            </a:r>
            <a:r>
              <a:rPr dirty="0">
                <a:solidFill>
                  <a:srgbClr val="FFC000"/>
                </a:solidFill>
              </a:rPr>
              <a:t>, la hora exacta </a:t>
            </a:r>
            <a:r>
              <a:rPr dirty="0" err="1">
                <a:solidFill>
                  <a:srgbClr val="FFC000"/>
                </a:solidFill>
              </a:rPr>
              <a:t>especificada</a:t>
            </a:r>
            <a:r>
              <a:rPr dirty="0">
                <a:solidFill>
                  <a:srgbClr val="FFC000"/>
                </a:solidFill>
              </a:rPr>
              <a:t> </a:t>
            </a:r>
            <a:r>
              <a:rPr dirty="0" err="1">
                <a:solidFill>
                  <a:srgbClr val="FFC000"/>
                </a:solidFill>
              </a:rPr>
              <a:t>por</a:t>
            </a:r>
            <a:r>
              <a:rPr dirty="0">
                <a:solidFill>
                  <a:srgbClr val="FFC000"/>
                </a:solidFill>
              </a:rPr>
              <a:t> </a:t>
            </a:r>
            <a:r>
              <a:rPr dirty="0" err="1">
                <a:solidFill>
                  <a:srgbClr val="FFC000"/>
                </a:solidFill>
              </a:rPr>
              <a:t>Jeremías</a:t>
            </a:r>
            <a:r>
              <a:rPr dirty="0">
                <a:solidFill>
                  <a:srgbClr val="FFC000"/>
                </a:solidFill>
              </a:rPr>
              <a:t> (25:12-13; 29:10-14).</a:t>
            </a:r>
          </a:p>
          <a:p>
            <a:pPr>
              <a:defRPr sz="2000" i="1">
                <a:solidFill>
                  <a:srgbClr val="FFFFFF"/>
                </a:solidFill>
                <a:latin typeface="Arial Narrow"/>
                <a:ea typeface="Arial Narrow"/>
                <a:cs typeface="Arial Narrow"/>
                <a:sym typeface="Arial Narrow"/>
              </a:defRPr>
            </a:pPr>
            <a:r>
              <a:rPr dirty="0"/>
              <a:t>The project was completed in Adar, the last month of the year, and the Passover was celebrated in the first month of 515 BC (6:19-22). / </a:t>
            </a:r>
            <a:r>
              <a:rPr dirty="0">
                <a:solidFill>
                  <a:srgbClr val="FFC000"/>
                </a:solidFill>
              </a:rPr>
              <a:t>El </a:t>
            </a:r>
            <a:r>
              <a:rPr dirty="0" err="1">
                <a:solidFill>
                  <a:srgbClr val="FFC000"/>
                </a:solidFill>
              </a:rPr>
              <a:t>proyecto</a:t>
            </a:r>
            <a:r>
              <a:rPr dirty="0">
                <a:solidFill>
                  <a:srgbClr val="FFC000"/>
                </a:solidFill>
              </a:rPr>
              <a:t> se </a:t>
            </a:r>
            <a:r>
              <a:rPr dirty="0" err="1">
                <a:solidFill>
                  <a:srgbClr val="FFC000"/>
                </a:solidFill>
              </a:rPr>
              <a:t>completó</a:t>
            </a:r>
            <a:r>
              <a:rPr dirty="0">
                <a:solidFill>
                  <a:srgbClr val="FFC000"/>
                </a:solidFill>
              </a:rPr>
              <a:t> </a:t>
            </a:r>
            <a:r>
              <a:rPr dirty="0" err="1">
                <a:solidFill>
                  <a:srgbClr val="FFC000"/>
                </a:solidFill>
              </a:rPr>
              <a:t>en</a:t>
            </a:r>
            <a:r>
              <a:rPr dirty="0">
                <a:solidFill>
                  <a:srgbClr val="FFC000"/>
                </a:solidFill>
              </a:rPr>
              <a:t> Adar, </a:t>
            </a:r>
            <a:r>
              <a:rPr dirty="0" err="1">
                <a:solidFill>
                  <a:srgbClr val="FFC000"/>
                </a:solidFill>
              </a:rPr>
              <a:t>el</a:t>
            </a:r>
            <a:r>
              <a:rPr dirty="0">
                <a:solidFill>
                  <a:srgbClr val="FFC000"/>
                </a:solidFill>
              </a:rPr>
              <a:t> </a:t>
            </a:r>
            <a:r>
              <a:rPr dirty="0" err="1">
                <a:solidFill>
                  <a:srgbClr val="FFC000"/>
                </a:solidFill>
              </a:rPr>
              <a:t>último</a:t>
            </a:r>
            <a:r>
              <a:rPr dirty="0">
                <a:solidFill>
                  <a:srgbClr val="FFC000"/>
                </a:solidFill>
              </a:rPr>
              <a:t> </a:t>
            </a:r>
            <a:r>
              <a:rPr dirty="0" err="1">
                <a:solidFill>
                  <a:srgbClr val="FFC000"/>
                </a:solidFill>
              </a:rPr>
              <a:t>mes</a:t>
            </a:r>
            <a:r>
              <a:rPr dirty="0">
                <a:solidFill>
                  <a:srgbClr val="FFC000"/>
                </a:solidFill>
              </a:rPr>
              <a:t> del </a:t>
            </a:r>
            <a:r>
              <a:rPr dirty="0" err="1">
                <a:solidFill>
                  <a:srgbClr val="FFC000"/>
                </a:solidFill>
              </a:rPr>
              <a:t>año</a:t>
            </a:r>
            <a:r>
              <a:rPr dirty="0">
                <a:solidFill>
                  <a:srgbClr val="FFC000"/>
                </a:solidFill>
              </a:rPr>
              <a:t>, y la Pascua se </a:t>
            </a:r>
            <a:r>
              <a:rPr dirty="0" err="1">
                <a:solidFill>
                  <a:srgbClr val="FFC000"/>
                </a:solidFill>
              </a:rPr>
              <a:t>celebró</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el</a:t>
            </a:r>
            <a:r>
              <a:rPr dirty="0">
                <a:solidFill>
                  <a:srgbClr val="FFC000"/>
                </a:solidFill>
              </a:rPr>
              <a:t> primer </a:t>
            </a:r>
            <a:r>
              <a:rPr dirty="0" err="1">
                <a:solidFill>
                  <a:srgbClr val="FFC000"/>
                </a:solidFill>
              </a:rPr>
              <a:t>mes</a:t>
            </a:r>
            <a:r>
              <a:rPr dirty="0">
                <a:solidFill>
                  <a:srgbClr val="FFC000"/>
                </a:solidFill>
              </a:rPr>
              <a:t> del 515 </a:t>
            </a:r>
            <a:r>
              <a:rPr dirty="0" err="1">
                <a:solidFill>
                  <a:srgbClr val="FFC000"/>
                </a:solidFill>
              </a:rPr>
              <a:t>a.C.</a:t>
            </a:r>
            <a:r>
              <a:rPr dirty="0">
                <a:solidFill>
                  <a:srgbClr val="FFC000"/>
                </a:solidFill>
              </a:rPr>
              <a:t> (6:19-22).</a:t>
            </a:r>
          </a:p>
        </p:txBody>
      </p:sp>
      <p:sp>
        <p:nvSpPr>
          <p:cNvPr id="3323" name="Slide Number Placeholder 5"/>
          <p:cNvSpPr txBox="1">
            <a:spLocks noGrp="1"/>
          </p:cNvSpPr>
          <p:nvPr>
            <p:ph type="sldNum" sz="quarter" idx="2"/>
          </p:nvPr>
        </p:nvSpPr>
        <p:spPr>
          <a:xfrm>
            <a:off x="10953008" y="6394500"/>
            <a:ext cx="400793"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140</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322">
                                            <p:bg/>
                                          </p:spTgt>
                                        </p:tgtEl>
                                        <p:attrNameLst>
                                          <p:attrName>style.visibility</p:attrName>
                                        </p:attrNameLst>
                                      </p:cBhvr>
                                      <p:to>
                                        <p:strVal val="visible"/>
                                      </p:to>
                                    </p:set>
                                    <p:anim calcmode="lin" valueType="num">
                                      <p:cBhvr>
                                        <p:cTn id="7" dur="500" fill="hold"/>
                                        <p:tgtEl>
                                          <p:spTgt spid="3322">
                                            <p:bg/>
                                          </p:spTgt>
                                        </p:tgtEl>
                                        <p:attrNameLst>
                                          <p:attrName>ppt_w</p:attrName>
                                        </p:attrNameLst>
                                      </p:cBhvr>
                                      <p:tavLst>
                                        <p:tav tm="0">
                                          <p:val>
                                            <p:fltVal val="0"/>
                                          </p:val>
                                        </p:tav>
                                        <p:tav tm="100000">
                                          <p:val>
                                            <p:strVal val="#ppt_w"/>
                                          </p:val>
                                        </p:tav>
                                      </p:tavLst>
                                    </p:anim>
                                    <p:anim calcmode="lin" valueType="num">
                                      <p:cBhvr>
                                        <p:cTn id="8" dur="500" fill="hold"/>
                                        <p:tgtEl>
                                          <p:spTgt spid="3322">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322">
                                            <p:txEl>
                                              <p:pRg st="0" end="0"/>
                                            </p:txEl>
                                          </p:spTgt>
                                        </p:tgtEl>
                                        <p:attrNameLst>
                                          <p:attrName>style.visibility</p:attrName>
                                        </p:attrNameLst>
                                      </p:cBhvr>
                                      <p:to>
                                        <p:strVal val="visible"/>
                                      </p:to>
                                    </p:set>
                                    <p:anim calcmode="lin" valueType="num">
                                      <p:cBhvr>
                                        <p:cTn id="11" dur="500" fill="hold"/>
                                        <p:tgtEl>
                                          <p:spTgt spid="332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32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3322">
                                            <p:txEl>
                                              <p:pRg st="1" end="1"/>
                                            </p:txEl>
                                          </p:spTgt>
                                        </p:tgtEl>
                                        <p:attrNameLst>
                                          <p:attrName>style.visibility</p:attrName>
                                        </p:attrNameLst>
                                      </p:cBhvr>
                                      <p:to>
                                        <p:strVal val="visible"/>
                                      </p:to>
                                    </p:set>
                                    <p:anim calcmode="lin" valueType="num">
                                      <p:cBhvr>
                                        <p:cTn id="17" dur="500" fill="hold"/>
                                        <p:tgtEl>
                                          <p:spTgt spid="3322">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32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3322">
                                            <p:txEl>
                                              <p:pRg st="2" end="2"/>
                                            </p:txEl>
                                          </p:spTgt>
                                        </p:tgtEl>
                                        <p:attrNameLst>
                                          <p:attrName>style.visibility</p:attrName>
                                        </p:attrNameLst>
                                      </p:cBhvr>
                                      <p:to>
                                        <p:strVal val="visible"/>
                                      </p:to>
                                    </p:set>
                                    <p:anim calcmode="lin" valueType="num">
                                      <p:cBhvr>
                                        <p:cTn id="23" dur="500" fill="hold"/>
                                        <p:tgtEl>
                                          <p:spTgt spid="3322">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3322">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3322">
                                            <p:txEl>
                                              <p:pRg st="3" end="3"/>
                                            </p:txEl>
                                          </p:spTgt>
                                        </p:tgtEl>
                                        <p:attrNameLst>
                                          <p:attrName>style.visibility</p:attrName>
                                        </p:attrNameLst>
                                      </p:cBhvr>
                                      <p:to>
                                        <p:strVal val="visible"/>
                                      </p:to>
                                    </p:set>
                                    <p:anim calcmode="lin" valueType="num">
                                      <p:cBhvr>
                                        <p:cTn id="29" dur="500" fill="hold"/>
                                        <p:tgtEl>
                                          <p:spTgt spid="3322">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3322">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1" nodeType="clickEffect">
                                  <p:stCondLst>
                                    <p:cond delay="0"/>
                                  </p:stCondLst>
                                  <p:iterate>
                                    <p:tmAbs val="0"/>
                                  </p:iterate>
                                  <p:childTnLst>
                                    <p:set>
                                      <p:cBhvr>
                                        <p:cTn id="34" fill="hold"/>
                                        <p:tgtEl>
                                          <p:spTgt spid="3322">
                                            <p:txEl>
                                              <p:pRg st="4" end="4"/>
                                            </p:txEl>
                                          </p:spTgt>
                                        </p:tgtEl>
                                        <p:attrNameLst>
                                          <p:attrName>style.visibility</p:attrName>
                                        </p:attrNameLst>
                                      </p:cBhvr>
                                      <p:to>
                                        <p:strVal val="visible"/>
                                      </p:to>
                                    </p:set>
                                    <p:anim calcmode="lin" valueType="num">
                                      <p:cBhvr>
                                        <p:cTn id="35" dur="500" fill="hold"/>
                                        <p:tgtEl>
                                          <p:spTgt spid="3322">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322">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2" grpId="1" build="p" animBg="1" advAuto="0"/>
    </p:bld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525252"/>
        </a:solidFill>
        <a:effectLst/>
      </p:bgPr>
    </p:bg>
    <p:spTree>
      <p:nvGrpSpPr>
        <p:cNvPr id="1" name=""/>
        <p:cNvGrpSpPr/>
        <p:nvPr/>
      </p:nvGrpSpPr>
      <p:grpSpPr>
        <a:xfrm>
          <a:off x="0" y="0"/>
          <a:ext cx="0" cy="0"/>
          <a:chOff x="0" y="0"/>
          <a:chExt cx="0" cy="0"/>
        </a:xfrm>
      </p:grpSpPr>
      <p:sp>
        <p:nvSpPr>
          <p:cNvPr id="3325" name="Rectangle 2"/>
          <p:cNvSpPr txBox="1">
            <a:spLocks noGrp="1"/>
          </p:cNvSpPr>
          <p:nvPr>
            <p:ph type="title"/>
          </p:nvPr>
        </p:nvSpPr>
        <p:spPr>
          <a:xfrm>
            <a:off x="1981200" y="168274"/>
            <a:ext cx="8229600" cy="715965"/>
          </a:xfrm>
          <a:prstGeom prst="rect">
            <a:avLst/>
          </a:prstGeom>
        </p:spPr>
        <p:txBody>
          <a:bodyPr/>
          <a:lstStyle>
            <a:lvl1pPr>
              <a:defRPr sz="3200" b="1">
                <a:solidFill>
                  <a:srgbClr val="FF5050"/>
                </a:solidFill>
                <a:effectLst>
                  <a:outerShdw blurRad="38100" dist="38100" dir="2700000" rotWithShape="0">
                    <a:srgbClr val="000000">
                      <a:alpha val="43137"/>
                    </a:srgbClr>
                  </a:outerShdw>
                </a:effectLst>
                <a:latin typeface="Eras Bold ITC"/>
                <a:ea typeface="Eras Bold ITC"/>
                <a:cs typeface="Eras Bold ITC"/>
                <a:sym typeface="Eras Bold ITC"/>
              </a:defRPr>
            </a:lvl1pPr>
          </a:lstStyle>
          <a:p>
            <a:r>
              <a:t>The Jews &amp; the Rulers of Persia</a:t>
            </a:r>
          </a:p>
        </p:txBody>
      </p:sp>
      <p:sp>
        <p:nvSpPr>
          <p:cNvPr id="3326" name="Rectangle 3"/>
          <p:cNvSpPr txBox="1">
            <a:spLocks noGrp="1"/>
          </p:cNvSpPr>
          <p:nvPr>
            <p:ph type="body" sz="half" idx="1"/>
          </p:nvPr>
        </p:nvSpPr>
        <p:spPr>
          <a:xfrm>
            <a:off x="4437062" y="990600"/>
            <a:ext cx="6019801" cy="4800600"/>
          </a:xfrm>
          <a:prstGeom prst="rect">
            <a:avLst/>
          </a:prstGeom>
        </p:spPr>
        <p:txBody>
          <a:bodyPr/>
          <a:lstStyle/>
          <a:p>
            <a:pPr>
              <a:buSzTx/>
              <a:buNone/>
              <a:defRPr sz="2000">
                <a:solidFill>
                  <a:srgbClr val="FFCC00"/>
                </a:solidFill>
              </a:defRPr>
            </a:pPr>
            <a:r>
              <a:t>550-529 BC </a:t>
            </a:r>
            <a:r>
              <a:rPr>
                <a:solidFill>
                  <a:srgbClr val="000000"/>
                </a:solidFill>
              </a:rPr>
              <a:t>(Reign of Cyrus)</a:t>
            </a:r>
            <a:endParaRPr sz="800"/>
          </a:p>
          <a:p>
            <a:pPr>
              <a:buSzTx/>
              <a:buNone/>
              <a:defRPr sz="2000">
                <a:solidFill>
                  <a:srgbClr val="FFCC00"/>
                </a:solidFill>
              </a:defRPr>
            </a:pPr>
            <a:r>
              <a:t>529-523 BC</a:t>
            </a:r>
            <a:r>
              <a:rPr>
                <a:solidFill>
                  <a:srgbClr val="000000"/>
                </a:solidFill>
              </a:rPr>
              <a:t> (Reign of Cambyses)</a:t>
            </a:r>
            <a:endParaRPr sz="800"/>
          </a:p>
          <a:p>
            <a:pPr>
              <a:spcBef>
                <a:spcPts val="1800"/>
              </a:spcBef>
              <a:buSzTx/>
              <a:buNone/>
              <a:defRPr sz="2000">
                <a:solidFill>
                  <a:srgbClr val="FFCC00"/>
                </a:solidFill>
              </a:defRPr>
            </a:pPr>
            <a:r>
              <a:t>522-486 BC</a:t>
            </a:r>
            <a:r>
              <a:rPr>
                <a:solidFill>
                  <a:srgbClr val="000000"/>
                </a:solidFill>
              </a:rPr>
              <a:t> (Reign of Darius I)</a:t>
            </a:r>
          </a:p>
          <a:p>
            <a:pPr>
              <a:buSzTx/>
              <a:buNone/>
              <a:defRPr sz="2000">
                <a:solidFill>
                  <a:srgbClr val="FFCC00"/>
                </a:solidFill>
              </a:defRPr>
            </a:pPr>
            <a:r>
              <a:t>486-465 BC</a:t>
            </a:r>
            <a:r>
              <a:rPr>
                <a:solidFill>
                  <a:srgbClr val="000000"/>
                </a:solidFill>
              </a:rPr>
              <a:t> (Reign of Xerxes)</a:t>
            </a:r>
            <a:endParaRPr sz="800"/>
          </a:p>
          <a:p>
            <a:pPr>
              <a:spcBef>
                <a:spcPts val="2400"/>
              </a:spcBef>
              <a:buSzTx/>
              <a:buNone/>
              <a:defRPr sz="2000">
                <a:solidFill>
                  <a:srgbClr val="FFCC00"/>
                </a:solidFill>
              </a:defRPr>
            </a:pPr>
            <a:r>
              <a:t>465-426 BC</a:t>
            </a:r>
            <a:r>
              <a:rPr>
                <a:solidFill>
                  <a:srgbClr val="000000"/>
                </a:solidFill>
              </a:rPr>
              <a:t> (Reign of Artaxerxes I)</a:t>
            </a:r>
          </a:p>
          <a:p>
            <a:pPr>
              <a:buSzTx/>
              <a:buNone/>
              <a:defRPr sz="2000">
                <a:solidFill>
                  <a:srgbClr val="FFCC00"/>
                </a:solidFill>
              </a:defRPr>
            </a:pPr>
            <a:r>
              <a:t>423-404 BC</a:t>
            </a:r>
            <a:r>
              <a:rPr>
                <a:solidFill>
                  <a:srgbClr val="000000"/>
                </a:solidFill>
              </a:rPr>
              <a:t> (Reign of Darius II)</a:t>
            </a:r>
          </a:p>
          <a:p>
            <a:pPr>
              <a:buSzTx/>
              <a:buNone/>
              <a:defRPr sz="2000">
                <a:solidFill>
                  <a:srgbClr val="FFCC00"/>
                </a:solidFill>
              </a:defRPr>
            </a:pPr>
            <a:r>
              <a:t>404-359 BC</a:t>
            </a:r>
            <a:r>
              <a:rPr>
                <a:solidFill>
                  <a:srgbClr val="000000"/>
                </a:solidFill>
              </a:rPr>
              <a:t> (Reign of Artaxerxes II)</a:t>
            </a:r>
          </a:p>
          <a:p>
            <a:pPr>
              <a:buSzTx/>
              <a:buNone/>
              <a:defRPr sz="2000">
                <a:solidFill>
                  <a:srgbClr val="FFCC00"/>
                </a:solidFill>
              </a:defRPr>
            </a:pPr>
            <a:r>
              <a:t>359-338 BC</a:t>
            </a:r>
            <a:r>
              <a:rPr>
                <a:solidFill>
                  <a:srgbClr val="000000"/>
                </a:solidFill>
              </a:rPr>
              <a:t> (Reign of Artaxerxes III)</a:t>
            </a:r>
          </a:p>
          <a:p>
            <a:pPr>
              <a:buSzTx/>
              <a:buNone/>
              <a:defRPr sz="2000">
                <a:solidFill>
                  <a:srgbClr val="FFCC00"/>
                </a:solidFill>
              </a:defRPr>
            </a:pPr>
            <a:r>
              <a:t>336-330 BC</a:t>
            </a:r>
            <a:r>
              <a:rPr>
                <a:solidFill>
                  <a:srgbClr val="000000"/>
                </a:solidFill>
              </a:rPr>
              <a:t> (Reign of Darius III)</a:t>
            </a:r>
          </a:p>
        </p:txBody>
      </p:sp>
      <p:sp>
        <p:nvSpPr>
          <p:cNvPr id="3327" name="Slide Number Placeholder 5"/>
          <p:cNvSpPr txBox="1">
            <a:spLocks noGrp="1"/>
          </p:cNvSpPr>
          <p:nvPr>
            <p:ph type="sldNum" sz="quarter" idx="2"/>
          </p:nvPr>
        </p:nvSpPr>
        <p:spPr>
          <a:xfrm>
            <a:off x="10953008" y="6394500"/>
            <a:ext cx="400793"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141</a:t>
            </a:fld>
            <a:endParaRPr/>
          </a:p>
        </p:txBody>
      </p:sp>
      <p:sp>
        <p:nvSpPr>
          <p:cNvPr id="3328" name="Text Box 4"/>
          <p:cNvSpPr txBox="1"/>
          <p:nvPr/>
        </p:nvSpPr>
        <p:spPr>
          <a:xfrm>
            <a:off x="1600200" y="1030287"/>
            <a:ext cx="2362200" cy="790576"/>
          </a:xfrm>
          <a:prstGeom prst="rect">
            <a:avLst/>
          </a:prstGeom>
          <a:solidFill>
            <a:srgbClr val="000018"/>
          </a:solidFill>
          <a:ln w="3175">
            <a:solidFill>
              <a:srgbClr val="000000"/>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l">
              <a:spcBef>
                <a:spcPts val="1000"/>
              </a:spcBef>
              <a:defRPr b="1">
                <a:solidFill>
                  <a:srgbClr val="FFFFFF"/>
                </a:solidFill>
                <a:latin typeface="Eras Demi ITC"/>
                <a:ea typeface="Eras Demi ITC"/>
                <a:cs typeface="Eras Demi ITC"/>
                <a:sym typeface="Eras Demi ITC"/>
              </a:defRPr>
            </a:pPr>
            <a:r>
              <a:t>Decree to Return</a:t>
            </a:r>
            <a:endParaRPr sz="2800">
              <a:latin typeface="Calibri"/>
              <a:ea typeface="Calibri"/>
              <a:cs typeface="Calibri"/>
              <a:sym typeface="Calibri"/>
            </a:endParaRPr>
          </a:p>
          <a:p>
            <a:pPr algn="l">
              <a:spcBef>
                <a:spcPts val="1000"/>
              </a:spcBef>
              <a:defRPr b="1">
                <a:solidFill>
                  <a:srgbClr val="FFFFFF"/>
                </a:solidFill>
                <a:latin typeface="Eras Demi ITC"/>
                <a:ea typeface="Eras Demi ITC"/>
                <a:cs typeface="Eras Demi ITC"/>
                <a:sym typeface="Eras Demi ITC"/>
              </a:defRPr>
            </a:pPr>
            <a:r>
              <a:t>539 BC</a:t>
            </a:r>
          </a:p>
        </p:txBody>
      </p:sp>
      <p:sp>
        <p:nvSpPr>
          <p:cNvPr id="3329" name="Text Box 5"/>
          <p:cNvSpPr txBox="1"/>
          <p:nvPr/>
        </p:nvSpPr>
        <p:spPr>
          <a:xfrm>
            <a:off x="1600200" y="1955800"/>
            <a:ext cx="2362200" cy="790575"/>
          </a:xfrm>
          <a:prstGeom prst="rect">
            <a:avLst/>
          </a:prstGeom>
          <a:solidFill>
            <a:srgbClr val="000018"/>
          </a:solidFill>
          <a:ln w="3175">
            <a:solidFill>
              <a:srgbClr val="000000"/>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l">
              <a:spcBef>
                <a:spcPts val="1000"/>
              </a:spcBef>
              <a:defRPr b="1">
                <a:solidFill>
                  <a:srgbClr val="FFFFFF"/>
                </a:solidFill>
                <a:latin typeface="Eras Demi ITC"/>
                <a:ea typeface="Eras Demi ITC"/>
                <a:cs typeface="Eras Demi ITC"/>
                <a:sym typeface="Eras Demi ITC"/>
              </a:defRPr>
            </a:pPr>
            <a:r>
              <a:t>Temple Completed</a:t>
            </a:r>
            <a:endParaRPr sz="2800">
              <a:latin typeface="Calibri"/>
              <a:ea typeface="Calibri"/>
              <a:cs typeface="Calibri"/>
              <a:sym typeface="Calibri"/>
            </a:endParaRPr>
          </a:p>
          <a:p>
            <a:pPr algn="l">
              <a:spcBef>
                <a:spcPts val="1000"/>
              </a:spcBef>
              <a:defRPr b="1">
                <a:solidFill>
                  <a:srgbClr val="FFFFFF"/>
                </a:solidFill>
                <a:latin typeface="Eras Demi ITC"/>
                <a:ea typeface="Eras Demi ITC"/>
                <a:cs typeface="Eras Demi ITC"/>
                <a:sym typeface="Eras Demi ITC"/>
              </a:defRPr>
            </a:pPr>
            <a:r>
              <a:t>516 BC</a:t>
            </a:r>
          </a:p>
        </p:txBody>
      </p:sp>
      <p:sp>
        <p:nvSpPr>
          <p:cNvPr id="3330" name="Text Box 6"/>
          <p:cNvSpPr txBox="1"/>
          <p:nvPr/>
        </p:nvSpPr>
        <p:spPr>
          <a:xfrm>
            <a:off x="1597025" y="2870200"/>
            <a:ext cx="2362200" cy="790575"/>
          </a:xfrm>
          <a:prstGeom prst="rect">
            <a:avLst/>
          </a:prstGeom>
          <a:solidFill>
            <a:srgbClr val="000018"/>
          </a:solidFill>
          <a:ln w="3175">
            <a:solidFill>
              <a:srgbClr val="000000"/>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l">
              <a:spcBef>
                <a:spcPts val="1000"/>
              </a:spcBef>
              <a:defRPr b="1">
                <a:solidFill>
                  <a:srgbClr val="FFFFFF"/>
                </a:solidFill>
                <a:latin typeface="Eras Demi ITC"/>
                <a:ea typeface="Eras Demi ITC"/>
                <a:cs typeface="Eras Demi ITC"/>
                <a:sym typeface="Eras Demi ITC"/>
              </a:defRPr>
            </a:pPr>
            <a:r>
              <a:t>Ezra Returns</a:t>
            </a:r>
            <a:endParaRPr sz="2800">
              <a:latin typeface="Calibri"/>
              <a:ea typeface="Calibri"/>
              <a:cs typeface="Calibri"/>
              <a:sym typeface="Calibri"/>
            </a:endParaRPr>
          </a:p>
          <a:p>
            <a:pPr algn="l">
              <a:spcBef>
                <a:spcPts val="1000"/>
              </a:spcBef>
              <a:defRPr b="1">
                <a:solidFill>
                  <a:srgbClr val="FFFFFF"/>
                </a:solidFill>
                <a:latin typeface="Eras Demi ITC"/>
                <a:ea typeface="Eras Demi ITC"/>
                <a:cs typeface="Eras Demi ITC"/>
                <a:sym typeface="Eras Demi ITC"/>
              </a:defRPr>
            </a:pPr>
            <a:r>
              <a:t>458 BC</a:t>
            </a:r>
          </a:p>
        </p:txBody>
      </p:sp>
      <p:sp>
        <p:nvSpPr>
          <p:cNvPr id="3331" name="AutoShape 7"/>
          <p:cNvSpPr/>
          <p:nvPr/>
        </p:nvSpPr>
        <p:spPr>
          <a:xfrm>
            <a:off x="4056062" y="896937"/>
            <a:ext cx="381001" cy="609601"/>
          </a:xfrm>
          <a:prstGeom prst="rightArrow">
            <a:avLst>
              <a:gd name="adj1" fmla="val 50000"/>
              <a:gd name="adj2" fmla="val 25000"/>
            </a:avLst>
          </a:prstGeom>
          <a:solidFill>
            <a:srgbClr val="4472C4"/>
          </a:solidFill>
          <a:ln>
            <a:solidFill>
              <a:srgbClr val="000000"/>
            </a:solidFill>
            <a:miter/>
          </a:ln>
        </p:spPr>
        <p:txBody>
          <a:bodyPr lIns="45719" rIns="45719" anchor="ctr"/>
          <a:lstStyle/>
          <a:p>
            <a:pPr algn="l">
              <a:defRPr>
                <a:latin typeface="+mn-lt"/>
                <a:ea typeface="+mn-ea"/>
                <a:cs typeface="+mn-cs"/>
                <a:sym typeface="Arial"/>
              </a:defRPr>
            </a:pPr>
            <a:endParaRPr/>
          </a:p>
        </p:txBody>
      </p:sp>
      <p:sp>
        <p:nvSpPr>
          <p:cNvPr id="3332" name="AutoShape 8"/>
          <p:cNvSpPr/>
          <p:nvPr/>
        </p:nvSpPr>
        <p:spPr>
          <a:xfrm>
            <a:off x="4056062" y="1814513"/>
            <a:ext cx="381001" cy="609601"/>
          </a:xfrm>
          <a:prstGeom prst="rightArrow">
            <a:avLst>
              <a:gd name="adj1" fmla="val 50000"/>
              <a:gd name="adj2" fmla="val 25000"/>
            </a:avLst>
          </a:prstGeom>
          <a:solidFill>
            <a:srgbClr val="4472C4"/>
          </a:solidFill>
          <a:ln>
            <a:solidFill>
              <a:srgbClr val="000000"/>
            </a:solidFill>
            <a:miter/>
          </a:ln>
        </p:spPr>
        <p:txBody>
          <a:bodyPr lIns="45719" rIns="45719" anchor="ctr"/>
          <a:lstStyle/>
          <a:p>
            <a:pPr algn="l">
              <a:defRPr>
                <a:latin typeface="+mn-lt"/>
                <a:ea typeface="+mn-ea"/>
                <a:cs typeface="+mn-cs"/>
                <a:sym typeface="Arial"/>
              </a:defRPr>
            </a:pPr>
            <a:endParaRPr/>
          </a:p>
        </p:txBody>
      </p:sp>
      <p:sp>
        <p:nvSpPr>
          <p:cNvPr id="3333" name="AutoShape 9"/>
          <p:cNvSpPr/>
          <p:nvPr/>
        </p:nvSpPr>
        <p:spPr>
          <a:xfrm>
            <a:off x="4052887" y="2743200"/>
            <a:ext cx="381001" cy="609600"/>
          </a:xfrm>
          <a:prstGeom prst="rightArrow">
            <a:avLst>
              <a:gd name="adj1" fmla="val 50000"/>
              <a:gd name="adj2" fmla="val 25000"/>
            </a:avLst>
          </a:prstGeom>
          <a:solidFill>
            <a:srgbClr val="4472C4"/>
          </a:solidFill>
          <a:ln>
            <a:solidFill>
              <a:srgbClr val="000000"/>
            </a:solidFill>
            <a:miter/>
          </a:ln>
        </p:spPr>
        <p:txBody>
          <a:bodyPr lIns="45719" rIns="45719" anchor="ctr"/>
          <a:lstStyle/>
          <a:p>
            <a:pPr algn="l">
              <a:defRPr>
                <a:latin typeface="+mn-lt"/>
                <a:ea typeface="+mn-ea"/>
                <a:cs typeface="+mn-cs"/>
                <a:sym typeface="Arial"/>
              </a:defRPr>
            </a:pPr>
            <a:endParaRPr/>
          </a:p>
        </p:txBody>
      </p:sp>
      <p:sp>
        <p:nvSpPr>
          <p:cNvPr id="3334" name="Text Box 10"/>
          <p:cNvSpPr txBox="1"/>
          <p:nvPr/>
        </p:nvSpPr>
        <p:spPr>
          <a:xfrm>
            <a:off x="1597025" y="3652837"/>
            <a:ext cx="2362200" cy="790576"/>
          </a:xfrm>
          <a:prstGeom prst="rect">
            <a:avLst/>
          </a:prstGeom>
          <a:solidFill>
            <a:srgbClr val="000018"/>
          </a:solidFill>
          <a:ln w="3175">
            <a:solidFill>
              <a:srgbClr val="000000"/>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l">
              <a:spcBef>
                <a:spcPts val="1000"/>
              </a:spcBef>
              <a:defRPr b="1">
                <a:solidFill>
                  <a:srgbClr val="FFFFFF"/>
                </a:solidFill>
                <a:latin typeface="Eras Demi ITC"/>
                <a:ea typeface="Eras Demi ITC"/>
                <a:cs typeface="Eras Demi ITC"/>
                <a:sym typeface="Eras Demi ITC"/>
              </a:defRPr>
            </a:pPr>
            <a:r>
              <a:t>Nehemiah Returns</a:t>
            </a:r>
            <a:endParaRPr sz="2800">
              <a:latin typeface="Calibri"/>
              <a:ea typeface="Calibri"/>
              <a:cs typeface="Calibri"/>
              <a:sym typeface="Calibri"/>
            </a:endParaRPr>
          </a:p>
          <a:p>
            <a:pPr algn="l">
              <a:spcBef>
                <a:spcPts val="1000"/>
              </a:spcBef>
              <a:defRPr b="1">
                <a:latin typeface="Eras Demi ITC"/>
                <a:ea typeface="Eras Demi ITC"/>
                <a:cs typeface="Eras Demi ITC"/>
                <a:sym typeface="Eras Demi ITC"/>
              </a:defRPr>
            </a:pPr>
            <a:r>
              <a:t>445 BC</a:t>
            </a:r>
          </a:p>
        </p:txBody>
      </p:sp>
    </p:spTree>
  </p:cSld>
  <p:clrMapOvr>
    <a:masterClrMapping/>
  </p:clrMapOvr>
  <p:transition spd="med"/>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525252"/>
        </a:solidFill>
        <a:effectLst/>
      </p:bgPr>
    </p:bg>
    <p:spTree>
      <p:nvGrpSpPr>
        <p:cNvPr id="1" name=""/>
        <p:cNvGrpSpPr/>
        <p:nvPr/>
      </p:nvGrpSpPr>
      <p:grpSpPr>
        <a:xfrm>
          <a:off x="0" y="0"/>
          <a:ext cx="0" cy="0"/>
          <a:chOff x="0" y="0"/>
          <a:chExt cx="0" cy="0"/>
        </a:xfrm>
      </p:grpSpPr>
      <p:sp>
        <p:nvSpPr>
          <p:cNvPr id="3336" name="Rectangle 2"/>
          <p:cNvSpPr txBox="1">
            <a:spLocks noGrp="1"/>
          </p:cNvSpPr>
          <p:nvPr>
            <p:ph type="title"/>
          </p:nvPr>
        </p:nvSpPr>
        <p:spPr>
          <a:xfrm>
            <a:off x="1981200" y="168274"/>
            <a:ext cx="8229600" cy="715965"/>
          </a:xfrm>
          <a:prstGeom prst="rect">
            <a:avLst/>
          </a:prstGeom>
        </p:spPr>
        <p:txBody>
          <a:bodyPr/>
          <a:lstStyle>
            <a:lvl1pPr>
              <a:defRPr sz="3200" b="1">
                <a:solidFill>
                  <a:srgbClr val="FF5050"/>
                </a:solidFill>
                <a:effectLst>
                  <a:outerShdw blurRad="38100" dist="38100" dir="2700000" rotWithShape="0">
                    <a:srgbClr val="000000">
                      <a:alpha val="43137"/>
                    </a:srgbClr>
                  </a:outerShdw>
                </a:effectLst>
                <a:latin typeface="Eras Bold ITC"/>
                <a:ea typeface="Eras Bold ITC"/>
                <a:cs typeface="Eras Bold ITC"/>
                <a:sym typeface="Eras Bold ITC"/>
              </a:defRPr>
            </a:lvl1pPr>
          </a:lstStyle>
          <a:p>
            <a:r>
              <a:t>Los judíos y los gobernantes de Persia</a:t>
            </a:r>
          </a:p>
        </p:txBody>
      </p:sp>
      <p:sp>
        <p:nvSpPr>
          <p:cNvPr id="3337" name="Rectangle 3"/>
          <p:cNvSpPr txBox="1">
            <a:spLocks noGrp="1"/>
          </p:cNvSpPr>
          <p:nvPr>
            <p:ph type="body" sz="half" idx="1"/>
          </p:nvPr>
        </p:nvSpPr>
        <p:spPr>
          <a:xfrm>
            <a:off x="4437062" y="990600"/>
            <a:ext cx="6019801" cy="4800600"/>
          </a:xfrm>
          <a:prstGeom prst="rect">
            <a:avLst/>
          </a:prstGeom>
        </p:spPr>
        <p:txBody>
          <a:bodyPr/>
          <a:lstStyle/>
          <a:p>
            <a:pPr>
              <a:buSzTx/>
              <a:buNone/>
              <a:defRPr sz="2000">
                <a:solidFill>
                  <a:srgbClr val="FFCC00"/>
                </a:solidFill>
              </a:defRPr>
            </a:pPr>
            <a:r>
              <a:rPr dirty="0"/>
              <a:t>550-529 </a:t>
            </a:r>
            <a:r>
              <a:rPr dirty="0" err="1"/>
              <a:t>a.C.</a:t>
            </a:r>
            <a:r>
              <a:rPr dirty="0"/>
              <a:t> </a:t>
            </a:r>
            <a:r>
              <a:rPr dirty="0">
                <a:solidFill>
                  <a:srgbClr val="000000"/>
                </a:solidFill>
              </a:rPr>
              <a:t>(</a:t>
            </a:r>
            <a:r>
              <a:rPr dirty="0" err="1">
                <a:solidFill>
                  <a:srgbClr val="000000"/>
                </a:solidFill>
              </a:rPr>
              <a:t>Reinado</a:t>
            </a:r>
            <a:r>
              <a:rPr dirty="0">
                <a:solidFill>
                  <a:srgbClr val="000000"/>
                </a:solidFill>
              </a:rPr>
              <a:t> de Ciro)</a:t>
            </a:r>
          </a:p>
          <a:p>
            <a:pPr>
              <a:buSzTx/>
              <a:buNone/>
              <a:defRPr sz="2000">
                <a:solidFill>
                  <a:srgbClr val="FFCC00"/>
                </a:solidFill>
              </a:defRPr>
            </a:pPr>
            <a:r>
              <a:rPr dirty="0"/>
              <a:t>529-523 </a:t>
            </a:r>
            <a:r>
              <a:rPr dirty="0" err="1"/>
              <a:t>a.C.</a:t>
            </a:r>
            <a:r>
              <a:rPr dirty="0"/>
              <a:t> </a:t>
            </a:r>
            <a:r>
              <a:rPr dirty="0">
                <a:solidFill>
                  <a:srgbClr val="000000"/>
                </a:solidFill>
              </a:rPr>
              <a:t>(</a:t>
            </a:r>
            <a:r>
              <a:rPr dirty="0" err="1">
                <a:solidFill>
                  <a:srgbClr val="000000"/>
                </a:solidFill>
              </a:rPr>
              <a:t>Reinado</a:t>
            </a:r>
            <a:r>
              <a:rPr dirty="0">
                <a:solidFill>
                  <a:srgbClr val="000000"/>
                </a:solidFill>
              </a:rPr>
              <a:t> de </a:t>
            </a:r>
            <a:r>
              <a:rPr dirty="0" err="1">
                <a:solidFill>
                  <a:srgbClr val="000000"/>
                </a:solidFill>
              </a:rPr>
              <a:t>Cambises</a:t>
            </a:r>
            <a:r>
              <a:rPr dirty="0">
                <a:solidFill>
                  <a:srgbClr val="000000"/>
                </a:solidFill>
              </a:rPr>
              <a:t>)</a:t>
            </a:r>
          </a:p>
          <a:p>
            <a:pPr>
              <a:buSzTx/>
              <a:buNone/>
              <a:defRPr sz="100">
                <a:solidFill>
                  <a:srgbClr val="FFCC00"/>
                </a:solidFill>
              </a:defRPr>
            </a:pPr>
            <a:endParaRPr dirty="0">
              <a:solidFill>
                <a:srgbClr val="000000"/>
              </a:solidFill>
            </a:endParaRPr>
          </a:p>
          <a:p>
            <a:pPr>
              <a:buSzTx/>
              <a:buNone/>
              <a:defRPr sz="2000">
                <a:solidFill>
                  <a:srgbClr val="FFCC00"/>
                </a:solidFill>
              </a:defRPr>
            </a:pPr>
            <a:r>
              <a:rPr dirty="0"/>
              <a:t>522-486 </a:t>
            </a:r>
            <a:r>
              <a:rPr dirty="0" err="1"/>
              <a:t>a.C.</a:t>
            </a:r>
            <a:r>
              <a:rPr dirty="0"/>
              <a:t> </a:t>
            </a:r>
            <a:r>
              <a:rPr dirty="0">
                <a:solidFill>
                  <a:srgbClr val="000000"/>
                </a:solidFill>
              </a:rPr>
              <a:t>(</a:t>
            </a:r>
            <a:r>
              <a:rPr dirty="0" err="1">
                <a:solidFill>
                  <a:srgbClr val="000000"/>
                </a:solidFill>
              </a:rPr>
              <a:t>Reinado</a:t>
            </a:r>
            <a:r>
              <a:rPr dirty="0">
                <a:solidFill>
                  <a:srgbClr val="000000"/>
                </a:solidFill>
              </a:rPr>
              <a:t> de Darío I)</a:t>
            </a:r>
          </a:p>
          <a:p>
            <a:pPr>
              <a:buSzTx/>
              <a:buNone/>
              <a:defRPr sz="2000">
                <a:solidFill>
                  <a:srgbClr val="FFCC00"/>
                </a:solidFill>
              </a:defRPr>
            </a:pPr>
            <a:r>
              <a:rPr dirty="0"/>
              <a:t>486-465 </a:t>
            </a:r>
            <a:r>
              <a:rPr dirty="0" err="1"/>
              <a:t>a.C.</a:t>
            </a:r>
            <a:r>
              <a:rPr dirty="0"/>
              <a:t> </a:t>
            </a:r>
            <a:r>
              <a:rPr dirty="0">
                <a:solidFill>
                  <a:srgbClr val="000000"/>
                </a:solidFill>
              </a:rPr>
              <a:t>(</a:t>
            </a:r>
            <a:r>
              <a:rPr dirty="0" err="1">
                <a:solidFill>
                  <a:srgbClr val="000000"/>
                </a:solidFill>
              </a:rPr>
              <a:t>Reinado</a:t>
            </a:r>
            <a:r>
              <a:rPr dirty="0">
                <a:solidFill>
                  <a:srgbClr val="000000"/>
                </a:solidFill>
              </a:rPr>
              <a:t> de </a:t>
            </a:r>
            <a:r>
              <a:rPr dirty="0" err="1">
                <a:solidFill>
                  <a:srgbClr val="000000"/>
                </a:solidFill>
              </a:rPr>
              <a:t>Jerjes</a:t>
            </a:r>
            <a:r>
              <a:rPr dirty="0">
                <a:solidFill>
                  <a:srgbClr val="000000"/>
                </a:solidFill>
              </a:rPr>
              <a:t>)</a:t>
            </a:r>
          </a:p>
          <a:p>
            <a:pPr>
              <a:buSzTx/>
              <a:buNone/>
              <a:defRPr sz="100">
                <a:solidFill>
                  <a:srgbClr val="FFCC00"/>
                </a:solidFill>
              </a:defRPr>
            </a:pPr>
            <a:endParaRPr dirty="0">
              <a:solidFill>
                <a:srgbClr val="000000"/>
              </a:solidFill>
            </a:endParaRPr>
          </a:p>
          <a:p>
            <a:pPr>
              <a:buSzTx/>
              <a:buNone/>
              <a:defRPr sz="2000">
                <a:solidFill>
                  <a:srgbClr val="FFCC00"/>
                </a:solidFill>
              </a:defRPr>
            </a:pPr>
            <a:r>
              <a:rPr dirty="0"/>
              <a:t>465-426 </a:t>
            </a:r>
            <a:r>
              <a:rPr dirty="0" err="1"/>
              <a:t>a.C.</a:t>
            </a:r>
            <a:r>
              <a:rPr dirty="0">
                <a:solidFill>
                  <a:srgbClr val="000000"/>
                </a:solidFill>
              </a:rPr>
              <a:t> (</a:t>
            </a:r>
            <a:r>
              <a:rPr dirty="0" err="1">
                <a:solidFill>
                  <a:srgbClr val="000000"/>
                </a:solidFill>
              </a:rPr>
              <a:t>Reinado</a:t>
            </a:r>
            <a:r>
              <a:rPr dirty="0">
                <a:solidFill>
                  <a:srgbClr val="000000"/>
                </a:solidFill>
              </a:rPr>
              <a:t> de </a:t>
            </a:r>
            <a:r>
              <a:rPr dirty="0" err="1">
                <a:solidFill>
                  <a:srgbClr val="000000"/>
                </a:solidFill>
              </a:rPr>
              <a:t>Artajerjes</a:t>
            </a:r>
            <a:r>
              <a:rPr dirty="0">
                <a:solidFill>
                  <a:srgbClr val="000000"/>
                </a:solidFill>
              </a:rPr>
              <a:t> I)</a:t>
            </a:r>
          </a:p>
          <a:p>
            <a:pPr>
              <a:buSzTx/>
              <a:buNone/>
              <a:defRPr sz="2000">
                <a:solidFill>
                  <a:srgbClr val="FFCC00"/>
                </a:solidFill>
              </a:defRPr>
            </a:pPr>
            <a:r>
              <a:rPr dirty="0"/>
              <a:t>423-404 </a:t>
            </a:r>
            <a:r>
              <a:rPr dirty="0" err="1"/>
              <a:t>a.C.</a:t>
            </a:r>
            <a:r>
              <a:rPr dirty="0"/>
              <a:t> </a:t>
            </a:r>
            <a:r>
              <a:rPr dirty="0">
                <a:solidFill>
                  <a:srgbClr val="000000"/>
                </a:solidFill>
              </a:rPr>
              <a:t>(</a:t>
            </a:r>
            <a:r>
              <a:rPr dirty="0" err="1">
                <a:solidFill>
                  <a:srgbClr val="000000"/>
                </a:solidFill>
              </a:rPr>
              <a:t>Reinado</a:t>
            </a:r>
            <a:r>
              <a:rPr dirty="0">
                <a:solidFill>
                  <a:srgbClr val="000000"/>
                </a:solidFill>
              </a:rPr>
              <a:t> de Darío II)</a:t>
            </a:r>
          </a:p>
          <a:p>
            <a:pPr>
              <a:buSzTx/>
              <a:buNone/>
              <a:defRPr sz="2000">
                <a:solidFill>
                  <a:srgbClr val="FFCC00"/>
                </a:solidFill>
              </a:defRPr>
            </a:pPr>
            <a:r>
              <a:rPr dirty="0"/>
              <a:t>404-359 </a:t>
            </a:r>
            <a:r>
              <a:rPr dirty="0" err="1"/>
              <a:t>a.C.</a:t>
            </a:r>
            <a:r>
              <a:rPr dirty="0"/>
              <a:t> </a:t>
            </a:r>
            <a:r>
              <a:rPr dirty="0">
                <a:solidFill>
                  <a:srgbClr val="000000"/>
                </a:solidFill>
              </a:rPr>
              <a:t>(</a:t>
            </a:r>
            <a:r>
              <a:rPr dirty="0" err="1">
                <a:solidFill>
                  <a:srgbClr val="000000"/>
                </a:solidFill>
              </a:rPr>
              <a:t>Reinado</a:t>
            </a:r>
            <a:r>
              <a:rPr dirty="0">
                <a:solidFill>
                  <a:srgbClr val="000000"/>
                </a:solidFill>
              </a:rPr>
              <a:t> de </a:t>
            </a:r>
            <a:r>
              <a:rPr dirty="0" err="1">
                <a:solidFill>
                  <a:srgbClr val="000000"/>
                </a:solidFill>
              </a:rPr>
              <a:t>Artajerjes</a:t>
            </a:r>
            <a:r>
              <a:rPr dirty="0">
                <a:solidFill>
                  <a:srgbClr val="000000"/>
                </a:solidFill>
              </a:rPr>
              <a:t> II)</a:t>
            </a:r>
          </a:p>
          <a:p>
            <a:pPr>
              <a:buSzTx/>
              <a:buNone/>
              <a:defRPr sz="2000">
                <a:solidFill>
                  <a:srgbClr val="FFCC00"/>
                </a:solidFill>
              </a:defRPr>
            </a:pPr>
            <a:r>
              <a:rPr dirty="0"/>
              <a:t>359-338 </a:t>
            </a:r>
            <a:r>
              <a:rPr dirty="0" err="1"/>
              <a:t>a.C.</a:t>
            </a:r>
            <a:r>
              <a:rPr dirty="0"/>
              <a:t> </a:t>
            </a:r>
            <a:r>
              <a:rPr dirty="0">
                <a:solidFill>
                  <a:srgbClr val="000000"/>
                </a:solidFill>
              </a:rPr>
              <a:t>(</a:t>
            </a:r>
            <a:r>
              <a:rPr dirty="0" err="1">
                <a:solidFill>
                  <a:srgbClr val="000000"/>
                </a:solidFill>
              </a:rPr>
              <a:t>Reinado</a:t>
            </a:r>
            <a:r>
              <a:rPr dirty="0">
                <a:solidFill>
                  <a:srgbClr val="000000"/>
                </a:solidFill>
              </a:rPr>
              <a:t> de </a:t>
            </a:r>
            <a:r>
              <a:rPr dirty="0" err="1">
                <a:solidFill>
                  <a:srgbClr val="000000"/>
                </a:solidFill>
              </a:rPr>
              <a:t>Artajerjes</a:t>
            </a:r>
            <a:r>
              <a:rPr dirty="0">
                <a:solidFill>
                  <a:srgbClr val="000000"/>
                </a:solidFill>
              </a:rPr>
              <a:t> III)</a:t>
            </a:r>
          </a:p>
          <a:p>
            <a:pPr>
              <a:buSzTx/>
              <a:buNone/>
              <a:defRPr sz="2000">
                <a:solidFill>
                  <a:srgbClr val="FFCC00"/>
                </a:solidFill>
              </a:defRPr>
            </a:pPr>
            <a:r>
              <a:rPr dirty="0"/>
              <a:t>336-330 </a:t>
            </a:r>
            <a:r>
              <a:rPr dirty="0" err="1"/>
              <a:t>a.C.</a:t>
            </a:r>
            <a:r>
              <a:rPr dirty="0"/>
              <a:t> </a:t>
            </a:r>
            <a:r>
              <a:rPr dirty="0">
                <a:solidFill>
                  <a:srgbClr val="000000"/>
                </a:solidFill>
              </a:rPr>
              <a:t>(</a:t>
            </a:r>
            <a:r>
              <a:rPr dirty="0" err="1">
                <a:solidFill>
                  <a:srgbClr val="000000"/>
                </a:solidFill>
              </a:rPr>
              <a:t>Reinado</a:t>
            </a:r>
            <a:r>
              <a:rPr dirty="0">
                <a:solidFill>
                  <a:srgbClr val="000000"/>
                </a:solidFill>
              </a:rPr>
              <a:t> de Darío III)</a:t>
            </a:r>
          </a:p>
        </p:txBody>
      </p:sp>
      <p:sp>
        <p:nvSpPr>
          <p:cNvPr id="3338" name="Slide Number Placeholder 5"/>
          <p:cNvSpPr txBox="1">
            <a:spLocks noGrp="1"/>
          </p:cNvSpPr>
          <p:nvPr>
            <p:ph type="sldNum" sz="quarter" idx="2"/>
          </p:nvPr>
        </p:nvSpPr>
        <p:spPr>
          <a:xfrm>
            <a:off x="10953008" y="6394500"/>
            <a:ext cx="400793"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142</a:t>
            </a:fld>
            <a:endParaRPr/>
          </a:p>
        </p:txBody>
      </p:sp>
      <p:sp>
        <p:nvSpPr>
          <p:cNvPr id="3339" name="Text Box 4"/>
          <p:cNvSpPr txBox="1"/>
          <p:nvPr/>
        </p:nvSpPr>
        <p:spPr>
          <a:xfrm>
            <a:off x="1600200" y="1030287"/>
            <a:ext cx="2362200" cy="790576"/>
          </a:xfrm>
          <a:prstGeom prst="rect">
            <a:avLst/>
          </a:prstGeom>
          <a:solidFill>
            <a:srgbClr val="000018"/>
          </a:solidFill>
          <a:ln w="3175">
            <a:solidFill>
              <a:srgbClr val="000000"/>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l">
              <a:spcBef>
                <a:spcPts val="1000"/>
              </a:spcBef>
              <a:defRPr b="1">
                <a:solidFill>
                  <a:srgbClr val="FFFFFF"/>
                </a:solidFill>
                <a:latin typeface="Eras Demi ITC"/>
                <a:ea typeface="Eras Demi ITC"/>
                <a:cs typeface="Eras Demi ITC"/>
                <a:sym typeface="Eras Demi ITC"/>
              </a:defRPr>
            </a:pPr>
            <a:r>
              <a:t>Decreto de Retorno</a:t>
            </a:r>
          </a:p>
          <a:p>
            <a:pPr algn="l">
              <a:spcBef>
                <a:spcPts val="1000"/>
              </a:spcBef>
              <a:defRPr b="1">
                <a:solidFill>
                  <a:srgbClr val="FFFFFF"/>
                </a:solidFill>
                <a:latin typeface="Eras Demi ITC"/>
                <a:ea typeface="Eras Demi ITC"/>
                <a:cs typeface="Eras Demi ITC"/>
                <a:sym typeface="Eras Demi ITC"/>
              </a:defRPr>
            </a:pPr>
            <a:r>
              <a:t>539 a.C.</a:t>
            </a:r>
          </a:p>
        </p:txBody>
      </p:sp>
      <p:sp>
        <p:nvSpPr>
          <p:cNvPr id="3340" name="Text Box 5"/>
          <p:cNvSpPr txBox="1"/>
          <p:nvPr/>
        </p:nvSpPr>
        <p:spPr>
          <a:xfrm>
            <a:off x="1600200" y="1955800"/>
            <a:ext cx="2362200" cy="790575"/>
          </a:xfrm>
          <a:prstGeom prst="rect">
            <a:avLst/>
          </a:prstGeom>
          <a:solidFill>
            <a:srgbClr val="000018"/>
          </a:solidFill>
          <a:ln w="3175">
            <a:solidFill>
              <a:srgbClr val="000000"/>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l">
              <a:spcBef>
                <a:spcPts val="1000"/>
              </a:spcBef>
              <a:defRPr b="1">
                <a:solidFill>
                  <a:srgbClr val="FFFFFF"/>
                </a:solidFill>
                <a:latin typeface="Eras Demi ITC"/>
                <a:ea typeface="Eras Demi ITC"/>
                <a:cs typeface="Eras Demi ITC"/>
                <a:sym typeface="Eras Demi ITC"/>
              </a:defRPr>
            </a:pPr>
            <a:r>
              <a:t>Templo completado</a:t>
            </a:r>
          </a:p>
          <a:p>
            <a:pPr algn="l">
              <a:spcBef>
                <a:spcPts val="1000"/>
              </a:spcBef>
              <a:defRPr b="1">
                <a:solidFill>
                  <a:srgbClr val="FFFFFF"/>
                </a:solidFill>
                <a:latin typeface="Eras Demi ITC"/>
                <a:ea typeface="Eras Demi ITC"/>
                <a:cs typeface="Eras Demi ITC"/>
                <a:sym typeface="Eras Demi ITC"/>
              </a:defRPr>
            </a:pPr>
            <a:r>
              <a:t>516 a.C.</a:t>
            </a:r>
          </a:p>
        </p:txBody>
      </p:sp>
      <p:sp>
        <p:nvSpPr>
          <p:cNvPr id="3341" name="Text Box 6"/>
          <p:cNvSpPr txBox="1"/>
          <p:nvPr/>
        </p:nvSpPr>
        <p:spPr>
          <a:xfrm>
            <a:off x="1597025" y="2870200"/>
            <a:ext cx="2362200" cy="790575"/>
          </a:xfrm>
          <a:prstGeom prst="rect">
            <a:avLst/>
          </a:prstGeom>
          <a:solidFill>
            <a:srgbClr val="000018"/>
          </a:solidFill>
          <a:ln w="3175">
            <a:solidFill>
              <a:srgbClr val="000000"/>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l">
              <a:spcBef>
                <a:spcPts val="1000"/>
              </a:spcBef>
              <a:defRPr b="1">
                <a:solidFill>
                  <a:srgbClr val="FFFFFF"/>
                </a:solidFill>
                <a:latin typeface="Eras Demi ITC"/>
                <a:ea typeface="Eras Demi ITC"/>
                <a:cs typeface="Eras Demi ITC"/>
                <a:sym typeface="Eras Demi ITC"/>
              </a:defRPr>
            </a:pPr>
            <a:r>
              <a:t>Esdras regresa</a:t>
            </a:r>
          </a:p>
          <a:p>
            <a:pPr algn="l">
              <a:spcBef>
                <a:spcPts val="1000"/>
              </a:spcBef>
              <a:defRPr b="1">
                <a:solidFill>
                  <a:srgbClr val="FFFFFF"/>
                </a:solidFill>
                <a:latin typeface="Eras Demi ITC"/>
                <a:ea typeface="Eras Demi ITC"/>
                <a:cs typeface="Eras Demi ITC"/>
                <a:sym typeface="Eras Demi ITC"/>
              </a:defRPr>
            </a:pPr>
            <a:r>
              <a:t>458 a.C.</a:t>
            </a:r>
          </a:p>
        </p:txBody>
      </p:sp>
      <p:sp>
        <p:nvSpPr>
          <p:cNvPr id="3342" name="AutoShape 7"/>
          <p:cNvSpPr/>
          <p:nvPr/>
        </p:nvSpPr>
        <p:spPr>
          <a:xfrm>
            <a:off x="4056062" y="896937"/>
            <a:ext cx="381001" cy="609601"/>
          </a:xfrm>
          <a:prstGeom prst="rightArrow">
            <a:avLst>
              <a:gd name="adj1" fmla="val 50000"/>
              <a:gd name="adj2" fmla="val 25000"/>
            </a:avLst>
          </a:prstGeom>
          <a:solidFill>
            <a:srgbClr val="4472C4"/>
          </a:solidFill>
          <a:ln>
            <a:solidFill>
              <a:srgbClr val="000000"/>
            </a:solidFill>
            <a:miter/>
          </a:ln>
        </p:spPr>
        <p:txBody>
          <a:bodyPr lIns="45719" rIns="45719" anchor="ctr"/>
          <a:lstStyle/>
          <a:p>
            <a:pPr algn="l">
              <a:defRPr>
                <a:latin typeface="+mn-lt"/>
                <a:ea typeface="+mn-ea"/>
                <a:cs typeface="+mn-cs"/>
                <a:sym typeface="Arial"/>
              </a:defRPr>
            </a:pPr>
            <a:endParaRPr/>
          </a:p>
        </p:txBody>
      </p:sp>
      <p:sp>
        <p:nvSpPr>
          <p:cNvPr id="3343" name="AutoShape 8"/>
          <p:cNvSpPr/>
          <p:nvPr/>
        </p:nvSpPr>
        <p:spPr>
          <a:xfrm>
            <a:off x="4056062" y="1814513"/>
            <a:ext cx="381001" cy="609601"/>
          </a:xfrm>
          <a:prstGeom prst="rightArrow">
            <a:avLst>
              <a:gd name="adj1" fmla="val 50000"/>
              <a:gd name="adj2" fmla="val 25000"/>
            </a:avLst>
          </a:prstGeom>
          <a:solidFill>
            <a:srgbClr val="4472C4"/>
          </a:solidFill>
          <a:ln>
            <a:solidFill>
              <a:srgbClr val="000000"/>
            </a:solidFill>
            <a:miter/>
          </a:ln>
        </p:spPr>
        <p:txBody>
          <a:bodyPr lIns="45719" rIns="45719" anchor="ctr"/>
          <a:lstStyle/>
          <a:p>
            <a:pPr algn="l">
              <a:defRPr>
                <a:latin typeface="+mn-lt"/>
                <a:ea typeface="+mn-ea"/>
                <a:cs typeface="+mn-cs"/>
                <a:sym typeface="Arial"/>
              </a:defRPr>
            </a:pPr>
            <a:endParaRPr/>
          </a:p>
        </p:txBody>
      </p:sp>
      <p:sp>
        <p:nvSpPr>
          <p:cNvPr id="3344" name="AutoShape 9"/>
          <p:cNvSpPr/>
          <p:nvPr/>
        </p:nvSpPr>
        <p:spPr>
          <a:xfrm>
            <a:off x="4052887" y="2743200"/>
            <a:ext cx="381001" cy="609600"/>
          </a:xfrm>
          <a:prstGeom prst="rightArrow">
            <a:avLst>
              <a:gd name="adj1" fmla="val 50000"/>
              <a:gd name="adj2" fmla="val 25000"/>
            </a:avLst>
          </a:prstGeom>
          <a:solidFill>
            <a:srgbClr val="4472C4"/>
          </a:solidFill>
          <a:ln>
            <a:solidFill>
              <a:srgbClr val="000000"/>
            </a:solidFill>
            <a:miter/>
          </a:ln>
        </p:spPr>
        <p:txBody>
          <a:bodyPr lIns="45719" rIns="45719" anchor="ctr"/>
          <a:lstStyle/>
          <a:p>
            <a:pPr algn="l">
              <a:defRPr>
                <a:latin typeface="+mn-lt"/>
                <a:ea typeface="+mn-ea"/>
                <a:cs typeface="+mn-cs"/>
                <a:sym typeface="Arial"/>
              </a:defRPr>
            </a:pPr>
            <a:endParaRPr/>
          </a:p>
        </p:txBody>
      </p:sp>
      <p:sp>
        <p:nvSpPr>
          <p:cNvPr id="3345" name="Text Box 10"/>
          <p:cNvSpPr txBox="1"/>
          <p:nvPr/>
        </p:nvSpPr>
        <p:spPr>
          <a:xfrm>
            <a:off x="1597025" y="3652837"/>
            <a:ext cx="2362200" cy="790576"/>
          </a:xfrm>
          <a:prstGeom prst="rect">
            <a:avLst/>
          </a:prstGeom>
          <a:solidFill>
            <a:srgbClr val="000018"/>
          </a:solidFill>
          <a:ln w="3175">
            <a:solidFill>
              <a:srgbClr val="000000"/>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l">
              <a:spcBef>
                <a:spcPts val="1000"/>
              </a:spcBef>
              <a:defRPr b="1">
                <a:solidFill>
                  <a:srgbClr val="FFFFFF"/>
                </a:solidFill>
                <a:latin typeface="Eras Demi ITC"/>
                <a:ea typeface="Eras Demi ITC"/>
                <a:cs typeface="Eras Demi ITC"/>
                <a:sym typeface="Eras Demi ITC"/>
              </a:defRPr>
            </a:pPr>
            <a:r>
              <a:t>Nehemías Regresa </a:t>
            </a:r>
          </a:p>
          <a:p>
            <a:pPr algn="l">
              <a:spcBef>
                <a:spcPts val="1000"/>
              </a:spcBef>
              <a:defRPr b="1">
                <a:solidFill>
                  <a:srgbClr val="FFFFFF"/>
                </a:solidFill>
                <a:latin typeface="Eras Demi ITC"/>
                <a:ea typeface="Eras Demi ITC"/>
                <a:cs typeface="Eras Demi ITC"/>
                <a:sym typeface="Eras Demi ITC"/>
              </a:defRPr>
            </a:pPr>
            <a:r>
              <a:t>445 a.C.</a:t>
            </a:r>
          </a:p>
        </p:txBody>
      </p:sp>
    </p:spTree>
  </p:cSld>
  <p:clrMapOvr>
    <a:masterClrMapping/>
  </p:clrMapOvr>
  <p:transition spd="med"/>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3347" name="Rectangle 2"/>
          <p:cNvSpPr txBox="1">
            <a:spLocks noGrp="1"/>
          </p:cNvSpPr>
          <p:nvPr>
            <p:ph type="title"/>
          </p:nvPr>
        </p:nvSpPr>
        <p:spPr>
          <a:xfrm>
            <a:off x="1676400" y="421341"/>
            <a:ext cx="8839200" cy="838200"/>
          </a:xfrm>
          <a:prstGeom prst="rect">
            <a:avLst/>
          </a:prstGeom>
          <a:solidFill>
            <a:srgbClr val="000018"/>
          </a:solidFill>
          <a:ln w="3175">
            <a:solidFill>
              <a:srgbClr val="000000"/>
            </a:solidFill>
            <a:miter lim="800000"/>
          </a:ln>
        </p:spPr>
        <p:txBody>
          <a:bodyPr/>
          <a:lstStyle>
            <a:lvl1pPr algn="ctr" defTabSz="722376">
              <a:defRPr sz="2528" b="1">
                <a:solidFill>
                  <a:srgbClr val="FF9933"/>
                </a:solidFill>
                <a:latin typeface="Eras Bold ITC"/>
                <a:ea typeface="Eras Bold ITC"/>
                <a:cs typeface="Eras Bold ITC"/>
                <a:sym typeface="Eras Bold ITC"/>
              </a:defRPr>
            </a:lvl1pPr>
          </a:lstStyle>
          <a:p>
            <a:r>
              <a:rPr dirty="0">
                <a:solidFill>
                  <a:srgbClr val="FFFF00"/>
                </a:solidFill>
              </a:rPr>
              <a:t>Nehemiah is Permitted to Return / </a:t>
            </a:r>
            <a:r>
              <a:rPr dirty="0"/>
              <a:t>A </a:t>
            </a:r>
            <a:r>
              <a:rPr dirty="0" err="1"/>
              <a:t>Nehemías</a:t>
            </a:r>
            <a:r>
              <a:rPr dirty="0"/>
              <a:t> se le </a:t>
            </a:r>
            <a:r>
              <a:rPr dirty="0" err="1"/>
              <a:t>permite</a:t>
            </a:r>
            <a:r>
              <a:rPr dirty="0"/>
              <a:t> </a:t>
            </a:r>
            <a:r>
              <a:rPr dirty="0" err="1"/>
              <a:t>regresar</a:t>
            </a:r>
            <a:endParaRPr dirty="0"/>
          </a:p>
        </p:txBody>
      </p:sp>
      <p:sp>
        <p:nvSpPr>
          <p:cNvPr id="3348" name="Rectangle 3"/>
          <p:cNvSpPr txBox="1">
            <a:spLocks noGrp="1"/>
          </p:cNvSpPr>
          <p:nvPr>
            <p:ph type="body" idx="1"/>
          </p:nvPr>
        </p:nvSpPr>
        <p:spPr>
          <a:xfrm>
            <a:off x="609600" y="1678641"/>
            <a:ext cx="10972800" cy="4648200"/>
          </a:xfrm>
          <a:prstGeom prst="rect">
            <a:avLst/>
          </a:prstGeom>
        </p:spPr>
        <p:txBody>
          <a:bodyPr/>
          <a:lstStyle/>
          <a:p>
            <a:pPr marL="212597" indent="-212597" defTabSz="850391">
              <a:spcBef>
                <a:spcPts val="900"/>
              </a:spcBef>
              <a:buSzTx/>
              <a:buNone/>
              <a:defRPr sz="2232" b="1">
                <a:solidFill>
                  <a:srgbClr val="FFFF00"/>
                </a:solidFill>
                <a:latin typeface="+mn-lt"/>
                <a:ea typeface="+mn-ea"/>
                <a:cs typeface="+mn-cs"/>
                <a:sym typeface="Arial"/>
              </a:defRPr>
            </a:pPr>
            <a:r>
              <a:rPr dirty="0"/>
              <a:t>Personal feelings were usually shielded from high officials (cf. Pr. 16:14), but Nehemiah was unable to restrain his depression (Ne. 2:1-2). / </a:t>
            </a:r>
            <a:r>
              <a:rPr dirty="0">
                <a:solidFill>
                  <a:srgbClr val="FFC000"/>
                </a:solidFill>
              </a:rPr>
              <a:t>Los </a:t>
            </a:r>
            <a:r>
              <a:rPr dirty="0" err="1">
                <a:solidFill>
                  <a:srgbClr val="FFC000"/>
                </a:solidFill>
              </a:rPr>
              <a:t>sentimientos</a:t>
            </a:r>
            <a:r>
              <a:rPr dirty="0">
                <a:solidFill>
                  <a:srgbClr val="FFC000"/>
                </a:solidFill>
              </a:rPr>
              <a:t> </a:t>
            </a:r>
            <a:r>
              <a:rPr dirty="0" err="1">
                <a:solidFill>
                  <a:srgbClr val="FFC000"/>
                </a:solidFill>
              </a:rPr>
              <a:t>personales</a:t>
            </a:r>
            <a:r>
              <a:rPr dirty="0">
                <a:solidFill>
                  <a:srgbClr val="FFC000"/>
                </a:solidFill>
              </a:rPr>
              <a:t> </a:t>
            </a:r>
            <a:r>
              <a:rPr dirty="0" err="1">
                <a:solidFill>
                  <a:srgbClr val="FFC000"/>
                </a:solidFill>
              </a:rPr>
              <a:t>generalmente</a:t>
            </a:r>
            <a:r>
              <a:rPr dirty="0">
                <a:solidFill>
                  <a:srgbClr val="FFC000"/>
                </a:solidFill>
              </a:rPr>
              <a:t> </a:t>
            </a:r>
            <a:r>
              <a:rPr dirty="0" err="1">
                <a:solidFill>
                  <a:srgbClr val="FFC000"/>
                </a:solidFill>
              </a:rPr>
              <a:t>estaban</a:t>
            </a:r>
            <a:r>
              <a:rPr dirty="0">
                <a:solidFill>
                  <a:srgbClr val="FFC000"/>
                </a:solidFill>
              </a:rPr>
              <a:t> </a:t>
            </a:r>
            <a:r>
              <a:rPr dirty="0" err="1">
                <a:solidFill>
                  <a:srgbClr val="FFC000"/>
                </a:solidFill>
              </a:rPr>
              <a:t>prohibidos</a:t>
            </a:r>
            <a:r>
              <a:rPr dirty="0">
                <a:solidFill>
                  <a:srgbClr val="FFC000"/>
                </a:solidFill>
              </a:rPr>
              <a:t> a </a:t>
            </a:r>
            <a:r>
              <a:rPr dirty="0" err="1">
                <a:solidFill>
                  <a:srgbClr val="FFC000"/>
                </a:solidFill>
              </a:rPr>
              <a:t>los</a:t>
            </a:r>
            <a:r>
              <a:rPr dirty="0">
                <a:solidFill>
                  <a:srgbClr val="FFC000"/>
                </a:solidFill>
              </a:rPr>
              <a:t> altos </a:t>
            </a:r>
            <a:r>
              <a:rPr dirty="0" err="1">
                <a:solidFill>
                  <a:srgbClr val="FFC000"/>
                </a:solidFill>
              </a:rPr>
              <a:t>funcionarios</a:t>
            </a:r>
            <a:r>
              <a:rPr dirty="0">
                <a:solidFill>
                  <a:srgbClr val="FFC000"/>
                </a:solidFill>
              </a:rPr>
              <a:t> (cf. Pr. 16:14), </a:t>
            </a:r>
            <a:r>
              <a:rPr dirty="0" err="1">
                <a:solidFill>
                  <a:srgbClr val="FFC000"/>
                </a:solidFill>
              </a:rPr>
              <a:t>pero</a:t>
            </a:r>
            <a:r>
              <a:rPr dirty="0">
                <a:solidFill>
                  <a:srgbClr val="FFC000"/>
                </a:solidFill>
              </a:rPr>
              <a:t> </a:t>
            </a:r>
            <a:r>
              <a:rPr dirty="0" err="1">
                <a:solidFill>
                  <a:srgbClr val="FFC000"/>
                </a:solidFill>
              </a:rPr>
              <a:t>Nehemías</a:t>
            </a:r>
            <a:r>
              <a:rPr dirty="0">
                <a:solidFill>
                  <a:srgbClr val="FFC000"/>
                </a:solidFill>
              </a:rPr>
              <a:t> no </a:t>
            </a:r>
            <a:r>
              <a:rPr dirty="0" err="1">
                <a:solidFill>
                  <a:srgbClr val="FFC000"/>
                </a:solidFill>
              </a:rPr>
              <a:t>pudo</a:t>
            </a:r>
            <a:r>
              <a:rPr dirty="0">
                <a:solidFill>
                  <a:srgbClr val="FFC000"/>
                </a:solidFill>
              </a:rPr>
              <a:t> </a:t>
            </a:r>
            <a:r>
              <a:rPr dirty="0" err="1">
                <a:solidFill>
                  <a:srgbClr val="FFC000"/>
                </a:solidFill>
              </a:rPr>
              <a:t>contener</a:t>
            </a:r>
            <a:r>
              <a:rPr dirty="0">
                <a:solidFill>
                  <a:srgbClr val="FFC000"/>
                </a:solidFill>
              </a:rPr>
              <a:t> </a:t>
            </a:r>
            <a:r>
              <a:rPr dirty="0" err="1">
                <a:solidFill>
                  <a:srgbClr val="FFC000"/>
                </a:solidFill>
              </a:rPr>
              <a:t>su</a:t>
            </a:r>
            <a:r>
              <a:rPr dirty="0">
                <a:solidFill>
                  <a:srgbClr val="FFC000"/>
                </a:solidFill>
              </a:rPr>
              <a:t> </a:t>
            </a:r>
            <a:r>
              <a:rPr dirty="0" err="1">
                <a:solidFill>
                  <a:srgbClr val="FFC000"/>
                </a:solidFill>
              </a:rPr>
              <a:t>depresión</a:t>
            </a:r>
            <a:r>
              <a:rPr dirty="0">
                <a:solidFill>
                  <a:srgbClr val="FFC000"/>
                </a:solidFill>
              </a:rPr>
              <a:t> (Ne. 2:1-2).</a:t>
            </a:r>
          </a:p>
          <a:p>
            <a:pPr marL="212597" indent="-212597" defTabSz="850391">
              <a:spcBef>
                <a:spcPts val="900"/>
              </a:spcBef>
              <a:defRPr sz="1860" i="1">
                <a:solidFill>
                  <a:srgbClr val="FFFFFF"/>
                </a:solidFill>
                <a:latin typeface="Arial Narrow"/>
                <a:ea typeface="Arial Narrow"/>
                <a:cs typeface="Arial Narrow"/>
                <a:sym typeface="Arial Narrow"/>
              </a:defRPr>
            </a:pPr>
            <a:r>
              <a:rPr dirty="0"/>
              <a:t>He was courageous enough to request a reversal of the stop order against reconstruction, and he offered to oversee the project himself to allay any suspicion (2:3-5). / </a:t>
            </a:r>
            <a:r>
              <a:rPr dirty="0" err="1">
                <a:solidFill>
                  <a:srgbClr val="FFC000"/>
                </a:solidFill>
              </a:rPr>
              <a:t>Fue</a:t>
            </a:r>
            <a:r>
              <a:rPr dirty="0">
                <a:solidFill>
                  <a:srgbClr val="FFC000"/>
                </a:solidFill>
              </a:rPr>
              <a:t> lo </a:t>
            </a:r>
            <a:r>
              <a:rPr dirty="0" err="1">
                <a:solidFill>
                  <a:srgbClr val="FFC000"/>
                </a:solidFill>
              </a:rPr>
              <a:t>suficientemente</a:t>
            </a:r>
            <a:r>
              <a:rPr dirty="0">
                <a:solidFill>
                  <a:srgbClr val="FFC000"/>
                </a:solidFill>
              </a:rPr>
              <a:t> </a:t>
            </a:r>
            <a:r>
              <a:rPr dirty="0" err="1">
                <a:solidFill>
                  <a:srgbClr val="FFC000"/>
                </a:solidFill>
              </a:rPr>
              <a:t>valiente</a:t>
            </a:r>
            <a:r>
              <a:rPr dirty="0">
                <a:solidFill>
                  <a:srgbClr val="FFC000"/>
                </a:solidFill>
              </a:rPr>
              <a:t> </a:t>
            </a:r>
            <a:r>
              <a:rPr dirty="0" err="1">
                <a:solidFill>
                  <a:srgbClr val="FFC000"/>
                </a:solidFill>
              </a:rPr>
              <a:t>como</a:t>
            </a:r>
            <a:r>
              <a:rPr dirty="0">
                <a:solidFill>
                  <a:srgbClr val="FFC000"/>
                </a:solidFill>
              </a:rPr>
              <a:t> para </a:t>
            </a:r>
            <a:r>
              <a:rPr dirty="0" err="1">
                <a:solidFill>
                  <a:srgbClr val="FFC000"/>
                </a:solidFill>
              </a:rPr>
              <a:t>solicitar</a:t>
            </a:r>
            <a:r>
              <a:rPr dirty="0">
                <a:solidFill>
                  <a:srgbClr val="FFC000"/>
                </a:solidFill>
              </a:rPr>
              <a:t> </a:t>
            </a:r>
            <a:r>
              <a:rPr dirty="0" err="1">
                <a:solidFill>
                  <a:srgbClr val="FFC000"/>
                </a:solidFill>
              </a:rPr>
              <a:t>una</a:t>
            </a:r>
            <a:r>
              <a:rPr dirty="0">
                <a:solidFill>
                  <a:srgbClr val="FFC000"/>
                </a:solidFill>
              </a:rPr>
              <a:t> </a:t>
            </a:r>
            <a:r>
              <a:rPr dirty="0" err="1">
                <a:solidFill>
                  <a:srgbClr val="FFC000"/>
                </a:solidFill>
              </a:rPr>
              <a:t>revocación</a:t>
            </a:r>
            <a:r>
              <a:rPr dirty="0">
                <a:solidFill>
                  <a:srgbClr val="FFC000"/>
                </a:solidFill>
              </a:rPr>
              <a:t> de la </a:t>
            </a:r>
            <a:r>
              <a:rPr dirty="0" err="1">
                <a:solidFill>
                  <a:srgbClr val="FFC000"/>
                </a:solidFill>
              </a:rPr>
              <a:t>orden</a:t>
            </a:r>
            <a:r>
              <a:rPr dirty="0">
                <a:solidFill>
                  <a:srgbClr val="FFC000"/>
                </a:solidFill>
              </a:rPr>
              <a:t> de </a:t>
            </a:r>
            <a:r>
              <a:rPr dirty="0" err="1">
                <a:solidFill>
                  <a:srgbClr val="FFC000"/>
                </a:solidFill>
              </a:rPr>
              <a:t>detención</a:t>
            </a:r>
            <a:r>
              <a:rPr dirty="0">
                <a:solidFill>
                  <a:srgbClr val="FFC000"/>
                </a:solidFill>
              </a:rPr>
              <a:t> contra la </a:t>
            </a:r>
            <a:r>
              <a:rPr dirty="0" err="1">
                <a:solidFill>
                  <a:srgbClr val="FFC000"/>
                </a:solidFill>
              </a:rPr>
              <a:t>reconstrucción</a:t>
            </a:r>
            <a:r>
              <a:rPr dirty="0">
                <a:solidFill>
                  <a:srgbClr val="FFC000"/>
                </a:solidFill>
              </a:rPr>
              <a:t>, y se </a:t>
            </a:r>
            <a:r>
              <a:rPr dirty="0" err="1">
                <a:solidFill>
                  <a:srgbClr val="FFC000"/>
                </a:solidFill>
              </a:rPr>
              <a:t>ofreció</a:t>
            </a:r>
            <a:r>
              <a:rPr dirty="0">
                <a:solidFill>
                  <a:srgbClr val="FFC000"/>
                </a:solidFill>
              </a:rPr>
              <a:t> a </a:t>
            </a:r>
            <a:r>
              <a:rPr dirty="0" err="1">
                <a:solidFill>
                  <a:srgbClr val="FFC000"/>
                </a:solidFill>
              </a:rPr>
              <a:t>supervisar</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proyecto</a:t>
            </a:r>
            <a:r>
              <a:rPr dirty="0">
                <a:solidFill>
                  <a:srgbClr val="FFC000"/>
                </a:solidFill>
              </a:rPr>
              <a:t> </a:t>
            </a:r>
            <a:r>
              <a:rPr dirty="0" err="1">
                <a:solidFill>
                  <a:srgbClr val="FFC000"/>
                </a:solidFill>
              </a:rPr>
              <a:t>él</a:t>
            </a:r>
            <a:r>
              <a:rPr dirty="0">
                <a:solidFill>
                  <a:srgbClr val="FFC000"/>
                </a:solidFill>
              </a:rPr>
              <a:t> </a:t>
            </a:r>
            <a:r>
              <a:rPr dirty="0" err="1">
                <a:solidFill>
                  <a:srgbClr val="FFC000"/>
                </a:solidFill>
              </a:rPr>
              <a:t>mismo</a:t>
            </a:r>
            <a:r>
              <a:rPr dirty="0">
                <a:solidFill>
                  <a:srgbClr val="FFC000"/>
                </a:solidFill>
              </a:rPr>
              <a:t> para </a:t>
            </a:r>
            <a:r>
              <a:rPr dirty="0" err="1">
                <a:solidFill>
                  <a:srgbClr val="FFC000"/>
                </a:solidFill>
              </a:rPr>
              <a:t>disipar</a:t>
            </a:r>
            <a:r>
              <a:rPr dirty="0">
                <a:solidFill>
                  <a:srgbClr val="FFC000"/>
                </a:solidFill>
              </a:rPr>
              <a:t> </a:t>
            </a:r>
            <a:r>
              <a:rPr dirty="0" err="1">
                <a:solidFill>
                  <a:srgbClr val="FFC000"/>
                </a:solidFill>
              </a:rPr>
              <a:t>cualquier</a:t>
            </a:r>
            <a:r>
              <a:rPr dirty="0">
                <a:solidFill>
                  <a:srgbClr val="FFC000"/>
                </a:solidFill>
              </a:rPr>
              <a:t> </a:t>
            </a:r>
            <a:r>
              <a:rPr dirty="0" err="1">
                <a:solidFill>
                  <a:srgbClr val="FFC000"/>
                </a:solidFill>
              </a:rPr>
              <a:t>sospecha</a:t>
            </a:r>
            <a:r>
              <a:rPr dirty="0">
                <a:solidFill>
                  <a:srgbClr val="FFC000"/>
                </a:solidFill>
              </a:rPr>
              <a:t> (2:3-5).</a:t>
            </a:r>
          </a:p>
          <a:p>
            <a:pPr marL="212597" indent="-212597" defTabSz="850391">
              <a:spcBef>
                <a:spcPts val="900"/>
              </a:spcBef>
              <a:defRPr sz="1860" i="1">
                <a:solidFill>
                  <a:srgbClr val="FFFFFF"/>
                </a:solidFill>
                <a:latin typeface="Arial Narrow"/>
                <a:ea typeface="Arial Narrow"/>
                <a:cs typeface="Arial Narrow"/>
                <a:sym typeface="Arial Narrow"/>
              </a:defRPr>
            </a:pPr>
            <a:r>
              <a:rPr dirty="0"/>
              <a:t>Artaxerxes’ trust in Nehemiah was evident in that he agreed to reverse the stop order and issued official documents authorizing Nehemiah to return under army security (2:6-7) and to cut timber for gate reconstruction (2:8). / </a:t>
            </a:r>
            <a:r>
              <a:rPr dirty="0">
                <a:solidFill>
                  <a:srgbClr val="FFC000"/>
                </a:solidFill>
              </a:rPr>
              <a:t>La </a:t>
            </a:r>
            <a:r>
              <a:rPr dirty="0" err="1">
                <a:solidFill>
                  <a:srgbClr val="FFC000"/>
                </a:solidFill>
              </a:rPr>
              <a:t>confianza</a:t>
            </a:r>
            <a:r>
              <a:rPr dirty="0">
                <a:solidFill>
                  <a:srgbClr val="FFC000"/>
                </a:solidFill>
              </a:rPr>
              <a:t> de </a:t>
            </a:r>
            <a:r>
              <a:rPr dirty="0" err="1">
                <a:solidFill>
                  <a:srgbClr val="FFC000"/>
                </a:solidFill>
              </a:rPr>
              <a:t>Artajerjes</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Nehemías</a:t>
            </a:r>
            <a:r>
              <a:rPr dirty="0">
                <a:solidFill>
                  <a:srgbClr val="FFC000"/>
                </a:solidFill>
              </a:rPr>
              <a:t> </a:t>
            </a:r>
            <a:r>
              <a:rPr dirty="0" err="1">
                <a:solidFill>
                  <a:srgbClr val="FFC000"/>
                </a:solidFill>
              </a:rPr>
              <a:t>fue</a:t>
            </a:r>
            <a:r>
              <a:rPr dirty="0">
                <a:solidFill>
                  <a:srgbClr val="FFC000"/>
                </a:solidFill>
              </a:rPr>
              <a:t> </a:t>
            </a:r>
            <a:r>
              <a:rPr dirty="0" err="1">
                <a:solidFill>
                  <a:srgbClr val="FFC000"/>
                </a:solidFill>
              </a:rPr>
              <a:t>evidente</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sentido</a:t>
            </a:r>
            <a:r>
              <a:rPr dirty="0">
                <a:solidFill>
                  <a:srgbClr val="FFC000"/>
                </a:solidFill>
              </a:rPr>
              <a:t> de que </a:t>
            </a:r>
            <a:r>
              <a:rPr dirty="0" err="1">
                <a:solidFill>
                  <a:srgbClr val="FFC000"/>
                </a:solidFill>
              </a:rPr>
              <a:t>aceptó</a:t>
            </a:r>
            <a:r>
              <a:rPr dirty="0">
                <a:solidFill>
                  <a:srgbClr val="FFC000"/>
                </a:solidFill>
              </a:rPr>
              <a:t> </a:t>
            </a:r>
            <a:r>
              <a:rPr dirty="0" err="1">
                <a:solidFill>
                  <a:srgbClr val="FFC000"/>
                </a:solidFill>
              </a:rPr>
              <a:t>revertir</a:t>
            </a:r>
            <a:r>
              <a:rPr dirty="0">
                <a:solidFill>
                  <a:srgbClr val="FFC000"/>
                </a:solidFill>
              </a:rPr>
              <a:t> la </a:t>
            </a:r>
            <a:r>
              <a:rPr dirty="0" err="1">
                <a:solidFill>
                  <a:srgbClr val="FFC000"/>
                </a:solidFill>
              </a:rPr>
              <a:t>orden</a:t>
            </a:r>
            <a:r>
              <a:rPr dirty="0">
                <a:solidFill>
                  <a:srgbClr val="FFC000"/>
                </a:solidFill>
              </a:rPr>
              <a:t> de </a:t>
            </a:r>
            <a:r>
              <a:rPr dirty="0" err="1">
                <a:solidFill>
                  <a:srgbClr val="FFC000"/>
                </a:solidFill>
              </a:rPr>
              <a:t>detención</a:t>
            </a:r>
            <a:r>
              <a:rPr dirty="0">
                <a:solidFill>
                  <a:srgbClr val="FFC000"/>
                </a:solidFill>
              </a:rPr>
              <a:t> y </a:t>
            </a:r>
            <a:r>
              <a:rPr dirty="0" err="1">
                <a:solidFill>
                  <a:srgbClr val="FFC000"/>
                </a:solidFill>
              </a:rPr>
              <a:t>emitió</a:t>
            </a:r>
            <a:r>
              <a:rPr dirty="0">
                <a:solidFill>
                  <a:srgbClr val="FFC000"/>
                </a:solidFill>
              </a:rPr>
              <a:t> </a:t>
            </a:r>
            <a:r>
              <a:rPr dirty="0" err="1">
                <a:solidFill>
                  <a:srgbClr val="FFC000"/>
                </a:solidFill>
              </a:rPr>
              <a:t>documentos</a:t>
            </a:r>
            <a:r>
              <a:rPr dirty="0">
                <a:solidFill>
                  <a:srgbClr val="FFC000"/>
                </a:solidFill>
              </a:rPr>
              <a:t> </a:t>
            </a:r>
            <a:r>
              <a:rPr dirty="0" err="1">
                <a:solidFill>
                  <a:srgbClr val="FFC000"/>
                </a:solidFill>
              </a:rPr>
              <a:t>oficiales</a:t>
            </a:r>
            <a:r>
              <a:rPr dirty="0">
                <a:solidFill>
                  <a:srgbClr val="FFC000"/>
                </a:solidFill>
              </a:rPr>
              <a:t> que </a:t>
            </a:r>
            <a:r>
              <a:rPr dirty="0" err="1">
                <a:solidFill>
                  <a:srgbClr val="FFC000"/>
                </a:solidFill>
              </a:rPr>
              <a:t>autorizaban</a:t>
            </a:r>
            <a:r>
              <a:rPr dirty="0">
                <a:solidFill>
                  <a:srgbClr val="FFC000"/>
                </a:solidFill>
              </a:rPr>
              <a:t> a </a:t>
            </a:r>
            <a:r>
              <a:rPr dirty="0" err="1">
                <a:solidFill>
                  <a:srgbClr val="FFC000"/>
                </a:solidFill>
              </a:rPr>
              <a:t>Nehemías</a:t>
            </a:r>
            <a:r>
              <a:rPr dirty="0">
                <a:solidFill>
                  <a:srgbClr val="FFC000"/>
                </a:solidFill>
              </a:rPr>
              <a:t> a </a:t>
            </a:r>
            <a:r>
              <a:rPr dirty="0" err="1">
                <a:solidFill>
                  <a:srgbClr val="FFC000"/>
                </a:solidFill>
              </a:rPr>
              <a:t>regresar</a:t>
            </a:r>
            <a:r>
              <a:rPr dirty="0">
                <a:solidFill>
                  <a:srgbClr val="FFC000"/>
                </a:solidFill>
              </a:rPr>
              <a:t> bajo la </a:t>
            </a:r>
            <a:r>
              <a:rPr dirty="0" err="1">
                <a:solidFill>
                  <a:srgbClr val="FFC000"/>
                </a:solidFill>
              </a:rPr>
              <a:t>seguridad</a:t>
            </a:r>
            <a:r>
              <a:rPr dirty="0">
                <a:solidFill>
                  <a:srgbClr val="FFC000"/>
                </a:solidFill>
              </a:rPr>
              <a:t> del </a:t>
            </a:r>
            <a:r>
              <a:rPr dirty="0" err="1">
                <a:solidFill>
                  <a:srgbClr val="FFC000"/>
                </a:solidFill>
              </a:rPr>
              <a:t>ejército</a:t>
            </a:r>
            <a:r>
              <a:rPr dirty="0">
                <a:solidFill>
                  <a:srgbClr val="FFC000"/>
                </a:solidFill>
              </a:rPr>
              <a:t> (2:6-7) y a </a:t>
            </a:r>
            <a:r>
              <a:rPr dirty="0" err="1">
                <a:solidFill>
                  <a:srgbClr val="FFC000"/>
                </a:solidFill>
              </a:rPr>
              <a:t>cortar</a:t>
            </a:r>
            <a:r>
              <a:rPr dirty="0">
                <a:solidFill>
                  <a:srgbClr val="FFC000"/>
                </a:solidFill>
              </a:rPr>
              <a:t> </a:t>
            </a:r>
            <a:r>
              <a:rPr dirty="0" err="1">
                <a:solidFill>
                  <a:srgbClr val="FFC000"/>
                </a:solidFill>
              </a:rPr>
              <a:t>madera</a:t>
            </a:r>
            <a:r>
              <a:rPr dirty="0">
                <a:solidFill>
                  <a:srgbClr val="FFC000"/>
                </a:solidFill>
              </a:rPr>
              <a:t> para la </a:t>
            </a:r>
            <a:r>
              <a:rPr dirty="0" err="1">
                <a:solidFill>
                  <a:srgbClr val="FFC000"/>
                </a:solidFill>
              </a:rPr>
              <a:t>reconstrucción</a:t>
            </a:r>
            <a:r>
              <a:rPr dirty="0">
                <a:solidFill>
                  <a:srgbClr val="FFC000"/>
                </a:solidFill>
              </a:rPr>
              <a:t> de la </a:t>
            </a:r>
            <a:r>
              <a:rPr dirty="0" err="1">
                <a:solidFill>
                  <a:srgbClr val="FFC000"/>
                </a:solidFill>
              </a:rPr>
              <a:t>puerta</a:t>
            </a:r>
            <a:r>
              <a:rPr dirty="0">
                <a:solidFill>
                  <a:srgbClr val="FFC000"/>
                </a:solidFill>
              </a:rPr>
              <a:t> (2:8).</a:t>
            </a:r>
          </a:p>
          <a:p>
            <a:pPr marL="212597" indent="-212597" defTabSz="850391">
              <a:spcBef>
                <a:spcPts val="900"/>
              </a:spcBef>
              <a:defRPr sz="1860" i="1">
                <a:solidFill>
                  <a:srgbClr val="FFFFFF"/>
                </a:solidFill>
                <a:latin typeface="Arial Narrow"/>
                <a:ea typeface="Arial Narrow"/>
                <a:cs typeface="Arial Narrow"/>
                <a:sym typeface="Arial Narrow"/>
              </a:defRPr>
            </a:pPr>
            <a:r>
              <a:rPr dirty="0"/>
              <a:t>Not surprisingly, the Trans-Euphrates officials were chagrined at this turn of events (2:9-10). / </a:t>
            </a:r>
            <a:r>
              <a:rPr dirty="0">
                <a:solidFill>
                  <a:srgbClr val="FFC000"/>
                </a:solidFill>
              </a:rPr>
              <a:t>No es </a:t>
            </a:r>
            <a:r>
              <a:rPr dirty="0" err="1">
                <a:solidFill>
                  <a:srgbClr val="FFC000"/>
                </a:solidFill>
              </a:rPr>
              <a:t>sorprendente</a:t>
            </a:r>
            <a:r>
              <a:rPr dirty="0">
                <a:solidFill>
                  <a:srgbClr val="FFC000"/>
                </a:solidFill>
              </a:rPr>
              <a:t> que </a:t>
            </a:r>
            <a:r>
              <a:rPr dirty="0" err="1">
                <a:solidFill>
                  <a:srgbClr val="FFC000"/>
                </a:solidFill>
              </a:rPr>
              <a:t>los</a:t>
            </a:r>
            <a:r>
              <a:rPr dirty="0">
                <a:solidFill>
                  <a:srgbClr val="FFC000"/>
                </a:solidFill>
              </a:rPr>
              <a:t> </a:t>
            </a:r>
            <a:r>
              <a:rPr dirty="0" err="1">
                <a:solidFill>
                  <a:srgbClr val="FFC000"/>
                </a:solidFill>
              </a:rPr>
              <a:t>funcionarios</a:t>
            </a:r>
            <a:r>
              <a:rPr dirty="0">
                <a:solidFill>
                  <a:srgbClr val="FFC000"/>
                </a:solidFill>
              </a:rPr>
              <a:t> de </a:t>
            </a:r>
            <a:r>
              <a:rPr dirty="0" err="1">
                <a:solidFill>
                  <a:srgbClr val="FFC000"/>
                </a:solidFill>
              </a:rPr>
              <a:t>Transéufrates</a:t>
            </a:r>
            <a:r>
              <a:rPr dirty="0">
                <a:solidFill>
                  <a:srgbClr val="FFC000"/>
                </a:solidFill>
              </a:rPr>
              <a:t> se </a:t>
            </a:r>
            <a:r>
              <a:rPr dirty="0" err="1">
                <a:solidFill>
                  <a:srgbClr val="FFC000"/>
                </a:solidFill>
              </a:rPr>
              <a:t>sintieran</a:t>
            </a:r>
            <a:r>
              <a:rPr dirty="0">
                <a:solidFill>
                  <a:srgbClr val="FFC000"/>
                </a:solidFill>
              </a:rPr>
              <a:t> </a:t>
            </a:r>
            <a:r>
              <a:rPr dirty="0" err="1">
                <a:solidFill>
                  <a:srgbClr val="FFC000"/>
                </a:solidFill>
              </a:rPr>
              <a:t>disgustados</a:t>
            </a:r>
            <a:r>
              <a:rPr dirty="0">
                <a:solidFill>
                  <a:srgbClr val="FFC000"/>
                </a:solidFill>
              </a:rPr>
              <a:t> </a:t>
            </a:r>
            <a:r>
              <a:rPr dirty="0" err="1">
                <a:solidFill>
                  <a:srgbClr val="FFC000"/>
                </a:solidFill>
              </a:rPr>
              <a:t>por</a:t>
            </a:r>
            <a:r>
              <a:rPr dirty="0">
                <a:solidFill>
                  <a:srgbClr val="FFC000"/>
                </a:solidFill>
              </a:rPr>
              <a:t> </a:t>
            </a:r>
            <a:r>
              <a:rPr dirty="0" err="1">
                <a:solidFill>
                  <a:srgbClr val="FFC000"/>
                </a:solidFill>
              </a:rPr>
              <a:t>este</a:t>
            </a:r>
            <a:r>
              <a:rPr dirty="0">
                <a:solidFill>
                  <a:srgbClr val="FFC000"/>
                </a:solidFill>
              </a:rPr>
              <a:t> </a:t>
            </a:r>
            <a:r>
              <a:rPr dirty="0" err="1">
                <a:solidFill>
                  <a:srgbClr val="FFC000"/>
                </a:solidFill>
              </a:rPr>
              <a:t>giro</a:t>
            </a:r>
            <a:r>
              <a:rPr dirty="0">
                <a:solidFill>
                  <a:srgbClr val="FFC000"/>
                </a:solidFill>
              </a:rPr>
              <a:t> de </a:t>
            </a:r>
            <a:r>
              <a:rPr dirty="0" err="1">
                <a:solidFill>
                  <a:srgbClr val="FFC000"/>
                </a:solidFill>
              </a:rPr>
              <a:t>los</a:t>
            </a:r>
            <a:r>
              <a:rPr dirty="0">
                <a:solidFill>
                  <a:srgbClr val="FFC000"/>
                </a:solidFill>
              </a:rPr>
              <a:t> </a:t>
            </a:r>
            <a:r>
              <a:rPr dirty="0" err="1">
                <a:solidFill>
                  <a:srgbClr val="FFC000"/>
                </a:solidFill>
              </a:rPr>
              <a:t>acontecimientos</a:t>
            </a:r>
            <a:r>
              <a:rPr dirty="0">
                <a:solidFill>
                  <a:srgbClr val="FFC000"/>
                </a:solidFill>
              </a:rPr>
              <a:t> (2:9-10).</a:t>
            </a:r>
          </a:p>
        </p:txBody>
      </p:sp>
      <p:sp>
        <p:nvSpPr>
          <p:cNvPr id="3349" name="Slide Number Placeholder 5"/>
          <p:cNvSpPr txBox="1">
            <a:spLocks noGrp="1"/>
          </p:cNvSpPr>
          <p:nvPr>
            <p:ph type="sldNum" sz="quarter" idx="2"/>
          </p:nvPr>
        </p:nvSpPr>
        <p:spPr>
          <a:xfrm>
            <a:off x="10995387" y="6406785"/>
            <a:ext cx="358413" cy="2642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defRPr>
            </a:lvl1pPr>
          </a:lstStyle>
          <a:p>
            <a:fld id="{86CB4B4D-7CA3-9044-876B-883B54F8677D}" type="slidenum">
              <a:t>143</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3348">
                                            <p:txEl>
                                              <p:pRg st="1" end="1"/>
                                            </p:txEl>
                                          </p:spTgt>
                                        </p:tgtEl>
                                        <p:attrNameLst>
                                          <p:attrName>style.visibility</p:attrName>
                                        </p:attrNameLst>
                                      </p:cBhvr>
                                      <p:to>
                                        <p:strVal val="visible"/>
                                      </p:to>
                                    </p:set>
                                    <p:anim calcmode="lin" valueType="num">
                                      <p:cBhvr>
                                        <p:cTn id="7" dur="500" fill="hold"/>
                                        <p:tgtEl>
                                          <p:spTgt spid="3348">
                                            <p:txEl>
                                              <p:pRg st="1" end="1"/>
                                            </p:txEl>
                                          </p:spTgt>
                                        </p:tgtEl>
                                        <p:attrNameLst>
                                          <p:attrName>ppt_x</p:attrName>
                                        </p:attrNameLst>
                                      </p:cBhvr>
                                      <p:tavLst>
                                        <p:tav tm="0">
                                          <p:val>
                                            <p:strVal val="#ppt_x"/>
                                          </p:val>
                                        </p:tav>
                                        <p:tav tm="100000">
                                          <p:val>
                                            <p:strVal val="#ppt_x"/>
                                          </p:val>
                                        </p:tav>
                                      </p:tavLst>
                                    </p:anim>
                                    <p:anim calcmode="lin" valueType="num">
                                      <p:cBhvr>
                                        <p:cTn id="8" dur="500" fill="hold"/>
                                        <p:tgtEl>
                                          <p:spTgt spid="334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iterate>
                                    <p:tmAbs val="0"/>
                                  </p:iterate>
                                  <p:childTnLst>
                                    <p:set>
                                      <p:cBhvr>
                                        <p:cTn id="12" fill="hold"/>
                                        <p:tgtEl>
                                          <p:spTgt spid="3348">
                                            <p:txEl>
                                              <p:pRg st="2" end="2"/>
                                            </p:txEl>
                                          </p:spTgt>
                                        </p:tgtEl>
                                        <p:attrNameLst>
                                          <p:attrName>style.visibility</p:attrName>
                                        </p:attrNameLst>
                                      </p:cBhvr>
                                      <p:to>
                                        <p:strVal val="visible"/>
                                      </p:to>
                                    </p:set>
                                    <p:anim calcmode="lin" valueType="num">
                                      <p:cBhvr>
                                        <p:cTn id="13" dur="500" fill="hold"/>
                                        <p:tgtEl>
                                          <p:spTgt spid="3348">
                                            <p:txEl>
                                              <p:pRg st="2" end="2"/>
                                            </p:txEl>
                                          </p:spTgt>
                                        </p:tgtEl>
                                        <p:attrNameLst>
                                          <p:attrName>ppt_x</p:attrName>
                                        </p:attrNameLst>
                                      </p:cBhvr>
                                      <p:tavLst>
                                        <p:tav tm="0">
                                          <p:val>
                                            <p:strVal val="#ppt_x"/>
                                          </p:val>
                                        </p:tav>
                                        <p:tav tm="100000">
                                          <p:val>
                                            <p:strVal val="#ppt_x"/>
                                          </p:val>
                                        </p:tav>
                                      </p:tavLst>
                                    </p:anim>
                                    <p:anim calcmode="lin" valueType="num">
                                      <p:cBhvr>
                                        <p:cTn id="14" dur="500" fill="hold"/>
                                        <p:tgtEl>
                                          <p:spTgt spid="334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iterate>
                                    <p:tmAbs val="0"/>
                                  </p:iterate>
                                  <p:childTnLst>
                                    <p:set>
                                      <p:cBhvr>
                                        <p:cTn id="18" fill="hold"/>
                                        <p:tgtEl>
                                          <p:spTgt spid="3348">
                                            <p:txEl>
                                              <p:pRg st="3" end="3"/>
                                            </p:txEl>
                                          </p:spTgt>
                                        </p:tgtEl>
                                        <p:attrNameLst>
                                          <p:attrName>style.visibility</p:attrName>
                                        </p:attrNameLst>
                                      </p:cBhvr>
                                      <p:to>
                                        <p:strVal val="visible"/>
                                      </p:to>
                                    </p:set>
                                    <p:anim calcmode="lin" valueType="num">
                                      <p:cBhvr>
                                        <p:cTn id="19" dur="500" fill="hold"/>
                                        <p:tgtEl>
                                          <p:spTgt spid="3348">
                                            <p:txEl>
                                              <p:pRg st="3" end="3"/>
                                            </p:txEl>
                                          </p:spTgt>
                                        </p:tgtEl>
                                        <p:attrNameLst>
                                          <p:attrName>ppt_x</p:attrName>
                                        </p:attrNameLst>
                                      </p:cBhvr>
                                      <p:tavLst>
                                        <p:tav tm="0">
                                          <p:val>
                                            <p:strVal val="#ppt_x"/>
                                          </p:val>
                                        </p:tav>
                                        <p:tav tm="100000">
                                          <p:val>
                                            <p:strVal val="#ppt_x"/>
                                          </p:val>
                                        </p:tav>
                                      </p:tavLst>
                                    </p:anim>
                                    <p:anim calcmode="lin" valueType="num">
                                      <p:cBhvr>
                                        <p:cTn id="20" dur="500" fill="hold"/>
                                        <p:tgtEl>
                                          <p:spTgt spid="334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8" grpId="1" build="p" bldLvl="5" animBg="1" advAuto="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1" name="Picture 5" descr="Picture 5"/>
          <p:cNvPicPr>
            <a:picLocks noChangeAspect="1"/>
          </p:cNvPicPr>
          <p:nvPr/>
        </p:nvPicPr>
        <p:blipFill>
          <a:blip r:embed="rId2"/>
          <a:stretch>
            <a:fillRect/>
          </a:stretch>
        </p:blipFill>
        <p:spPr>
          <a:xfrm>
            <a:off x="1533525" y="0"/>
            <a:ext cx="4440238" cy="6858000"/>
          </a:xfrm>
          <a:prstGeom prst="rect">
            <a:avLst/>
          </a:prstGeom>
          <a:ln w="12700">
            <a:miter lim="400000"/>
          </a:ln>
        </p:spPr>
      </p:pic>
      <p:sp>
        <p:nvSpPr>
          <p:cNvPr id="3352" name="Rectangle 8"/>
          <p:cNvSpPr txBox="1">
            <a:spLocks noGrp="1"/>
          </p:cNvSpPr>
          <p:nvPr>
            <p:ph type="body" idx="1"/>
          </p:nvPr>
        </p:nvSpPr>
        <p:spPr>
          <a:xfrm>
            <a:off x="6445249" y="233082"/>
            <a:ext cx="5486400" cy="6248400"/>
          </a:xfrm>
          <a:prstGeom prst="rect">
            <a:avLst/>
          </a:prstGeom>
        </p:spPr>
        <p:txBody>
          <a:bodyPr/>
          <a:lstStyle/>
          <a:p>
            <a:pPr marL="212597" indent="-212597" defTabSz="850391">
              <a:lnSpc>
                <a:spcPct val="80000"/>
              </a:lnSpc>
              <a:spcBef>
                <a:spcPts val="900"/>
              </a:spcBef>
              <a:buSzTx/>
              <a:buNone/>
              <a:defRPr sz="1860" b="1">
                <a:solidFill>
                  <a:srgbClr val="FFFF66"/>
                </a:solidFill>
              </a:defRPr>
            </a:pPr>
            <a:r>
              <a:rPr dirty="0"/>
              <a:t>If the conjectures by archaeologists </a:t>
            </a:r>
            <a:r>
              <a:rPr dirty="0" err="1"/>
              <a:t>Aharoni</a:t>
            </a:r>
            <a:r>
              <a:rPr dirty="0"/>
              <a:t> and Avi-Yonah in the preceding map are correct, then some of Nehemiah’s locations can be approximated.</a:t>
            </a:r>
            <a:r>
              <a:rPr b="0" dirty="0"/>
              <a:t> </a:t>
            </a:r>
            <a:r>
              <a:rPr b="0" dirty="0">
                <a:solidFill>
                  <a:srgbClr val="FFC000"/>
                </a:solidFill>
              </a:rPr>
              <a:t>/ Si las </a:t>
            </a:r>
            <a:r>
              <a:rPr b="0" dirty="0" err="1">
                <a:solidFill>
                  <a:srgbClr val="FFC000"/>
                </a:solidFill>
              </a:rPr>
              <a:t>conjeturas</a:t>
            </a:r>
            <a:r>
              <a:rPr b="0" dirty="0">
                <a:solidFill>
                  <a:srgbClr val="FFC000"/>
                </a:solidFill>
              </a:rPr>
              <a:t> de </a:t>
            </a:r>
            <a:r>
              <a:rPr b="0" dirty="0" err="1">
                <a:solidFill>
                  <a:srgbClr val="FFC000"/>
                </a:solidFill>
              </a:rPr>
              <a:t>los</a:t>
            </a:r>
            <a:r>
              <a:rPr b="0" dirty="0">
                <a:solidFill>
                  <a:srgbClr val="FFC000"/>
                </a:solidFill>
              </a:rPr>
              <a:t> </a:t>
            </a:r>
            <a:r>
              <a:rPr b="0" dirty="0" err="1">
                <a:solidFill>
                  <a:srgbClr val="FFC000"/>
                </a:solidFill>
              </a:rPr>
              <a:t>arqueólogos</a:t>
            </a:r>
            <a:r>
              <a:rPr b="0" dirty="0">
                <a:solidFill>
                  <a:srgbClr val="FFC000"/>
                </a:solidFill>
              </a:rPr>
              <a:t> </a:t>
            </a:r>
            <a:r>
              <a:rPr b="0" dirty="0" err="1">
                <a:solidFill>
                  <a:srgbClr val="FFC000"/>
                </a:solidFill>
              </a:rPr>
              <a:t>Aharoni</a:t>
            </a:r>
            <a:r>
              <a:rPr b="0" dirty="0">
                <a:solidFill>
                  <a:srgbClr val="FFC000"/>
                </a:solidFill>
              </a:rPr>
              <a:t> y Avi-Yonah </a:t>
            </a:r>
            <a:r>
              <a:rPr b="0" dirty="0" err="1">
                <a:solidFill>
                  <a:srgbClr val="FFC000"/>
                </a:solidFill>
              </a:rPr>
              <a:t>en</a:t>
            </a:r>
            <a:r>
              <a:rPr b="0" dirty="0">
                <a:solidFill>
                  <a:srgbClr val="FFC000"/>
                </a:solidFill>
              </a:rPr>
              <a:t> </a:t>
            </a:r>
            <a:r>
              <a:rPr b="0" dirty="0" err="1">
                <a:solidFill>
                  <a:srgbClr val="FFC000"/>
                </a:solidFill>
              </a:rPr>
              <a:t>el</a:t>
            </a:r>
            <a:r>
              <a:rPr b="0" dirty="0">
                <a:solidFill>
                  <a:srgbClr val="FFC000"/>
                </a:solidFill>
              </a:rPr>
              <a:t> </a:t>
            </a:r>
            <a:r>
              <a:rPr b="0" dirty="0" err="1">
                <a:solidFill>
                  <a:srgbClr val="FFC000"/>
                </a:solidFill>
              </a:rPr>
              <a:t>mapa</a:t>
            </a:r>
            <a:r>
              <a:rPr b="0" dirty="0">
                <a:solidFill>
                  <a:srgbClr val="FFC000"/>
                </a:solidFill>
              </a:rPr>
              <a:t> anterior son </a:t>
            </a:r>
            <a:r>
              <a:rPr b="0" dirty="0" err="1">
                <a:solidFill>
                  <a:srgbClr val="FFC000"/>
                </a:solidFill>
              </a:rPr>
              <a:t>correctas</a:t>
            </a:r>
            <a:r>
              <a:rPr b="0" dirty="0">
                <a:solidFill>
                  <a:srgbClr val="FFC000"/>
                </a:solidFill>
              </a:rPr>
              <a:t>, </a:t>
            </a:r>
            <a:r>
              <a:rPr b="0" dirty="0" err="1">
                <a:solidFill>
                  <a:srgbClr val="FFC000"/>
                </a:solidFill>
              </a:rPr>
              <a:t>entonces</a:t>
            </a:r>
            <a:r>
              <a:rPr b="0" dirty="0">
                <a:solidFill>
                  <a:srgbClr val="FFC000"/>
                </a:solidFill>
              </a:rPr>
              <a:t> </a:t>
            </a:r>
            <a:r>
              <a:rPr b="0" dirty="0" err="1">
                <a:solidFill>
                  <a:srgbClr val="FFC000"/>
                </a:solidFill>
              </a:rPr>
              <a:t>algunas</a:t>
            </a:r>
            <a:r>
              <a:rPr b="0" dirty="0">
                <a:solidFill>
                  <a:srgbClr val="FFC000"/>
                </a:solidFill>
              </a:rPr>
              <a:t> de las </a:t>
            </a:r>
            <a:r>
              <a:rPr b="0" dirty="0" err="1">
                <a:solidFill>
                  <a:srgbClr val="FFC000"/>
                </a:solidFill>
              </a:rPr>
              <a:t>ubicaciones</a:t>
            </a:r>
            <a:r>
              <a:rPr b="0" dirty="0">
                <a:solidFill>
                  <a:srgbClr val="FFC000"/>
                </a:solidFill>
              </a:rPr>
              <a:t> de </a:t>
            </a:r>
            <a:r>
              <a:rPr b="0" dirty="0" err="1">
                <a:solidFill>
                  <a:srgbClr val="FFC000"/>
                </a:solidFill>
              </a:rPr>
              <a:t>Nehemías</a:t>
            </a:r>
            <a:r>
              <a:rPr b="0" dirty="0">
                <a:solidFill>
                  <a:srgbClr val="FFC000"/>
                </a:solidFill>
              </a:rPr>
              <a:t> se </a:t>
            </a:r>
            <a:r>
              <a:rPr b="0" dirty="0" err="1">
                <a:solidFill>
                  <a:srgbClr val="FFC000"/>
                </a:solidFill>
              </a:rPr>
              <a:t>pueden</a:t>
            </a:r>
            <a:r>
              <a:rPr b="0" dirty="0">
                <a:solidFill>
                  <a:srgbClr val="FFC000"/>
                </a:solidFill>
              </a:rPr>
              <a:t> </a:t>
            </a:r>
            <a:r>
              <a:rPr b="0" dirty="0" err="1">
                <a:solidFill>
                  <a:srgbClr val="FFC000"/>
                </a:solidFill>
              </a:rPr>
              <a:t>aproximar</a:t>
            </a:r>
            <a:r>
              <a:rPr b="0" dirty="0">
                <a:solidFill>
                  <a:srgbClr val="FFC000"/>
                </a:solidFill>
              </a:rPr>
              <a:t>.</a:t>
            </a:r>
          </a:p>
          <a:p>
            <a:pPr marL="212597" indent="-212597" defTabSz="850391">
              <a:lnSpc>
                <a:spcPct val="80000"/>
              </a:lnSpc>
              <a:spcBef>
                <a:spcPts val="900"/>
              </a:spcBef>
              <a:buSzTx/>
              <a:buNone/>
              <a:defRPr sz="2232">
                <a:solidFill>
                  <a:srgbClr val="FFFF66"/>
                </a:solidFill>
              </a:defRPr>
            </a:pPr>
            <a:endParaRPr sz="800" b="0" dirty="0"/>
          </a:p>
          <a:p>
            <a:pPr marL="212597" indent="-212597" defTabSz="850391">
              <a:lnSpc>
                <a:spcPct val="80000"/>
              </a:lnSpc>
              <a:spcBef>
                <a:spcPts val="900"/>
              </a:spcBef>
              <a:buSzTx/>
              <a:buNone/>
              <a:defRPr sz="1860">
                <a:solidFill>
                  <a:srgbClr val="FFFFFF"/>
                </a:solidFill>
              </a:defRPr>
            </a:pPr>
            <a:r>
              <a:rPr dirty="0"/>
              <a:t>Valley Gate (if for the </a:t>
            </a:r>
            <a:r>
              <a:rPr dirty="0" err="1"/>
              <a:t>Tyropoeon</a:t>
            </a:r>
            <a:r>
              <a:rPr dirty="0"/>
              <a:t> Valley) / </a:t>
            </a:r>
            <a:r>
              <a:rPr dirty="0">
                <a:solidFill>
                  <a:srgbClr val="FFC000"/>
                </a:solidFill>
              </a:rPr>
              <a:t>Puerta del Valle (</a:t>
            </a:r>
            <a:r>
              <a:rPr dirty="0" err="1">
                <a:solidFill>
                  <a:srgbClr val="FFC000"/>
                </a:solidFill>
              </a:rPr>
              <a:t>si</a:t>
            </a:r>
            <a:r>
              <a:rPr dirty="0">
                <a:solidFill>
                  <a:srgbClr val="FFC000"/>
                </a:solidFill>
              </a:rPr>
              <a:t> es para </a:t>
            </a:r>
            <a:r>
              <a:rPr dirty="0" err="1">
                <a:solidFill>
                  <a:srgbClr val="FFC000"/>
                </a:solidFill>
              </a:rPr>
              <a:t>el</a:t>
            </a:r>
            <a:r>
              <a:rPr dirty="0">
                <a:solidFill>
                  <a:srgbClr val="FFC000"/>
                </a:solidFill>
              </a:rPr>
              <a:t> </a:t>
            </a:r>
            <a:r>
              <a:rPr dirty="0" err="1">
                <a:solidFill>
                  <a:srgbClr val="FFC000"/>
                </a:solidFill>
              </a:rPr>
              <a:t>valle</a:t>
            </a:r>
            <a:r>
              <a:rPr dirty="0">
                <a:solidFill>
                  <a:srgbClr val="FFC000"/>
                </a:solidFill>
              </a:rPr>
              <a:t> de </a:t>
            </a:r>
            <a:r>
              <a:rPr dirty="0" err="1">
                <a:solidFill>
                  <a:srgbClr val="FFC000"/>
                </a:solidFill>
              </a:rPr>
              <a:t>Tiropeón</a:t>
            </a:r>
            <a:r>
              <a:rPr dirty="0">
                <a:solidFill>
                  <a:srgbClr val="FFC000"/>
                </a:solidFill>
              </a:rPr>
              <a:t>)</a:t>
            </a:r>
          </a:p>
          <a:p>
            <a:pPr marL="212597" indent="-212597" defTabSz="850391">
              <a:lnSpc>
                <a:spcPct val="80000"/>
              </a:lnSpc>
              <a:spcBef>
                <a:spcPts val="900"/>
              </a:spcBef>
              <a:buSzTx/>
              <a:buNone/>
              <a:defRPr sz="1860"/>
            </a:pPr>
            <a:endParaRPr dirty="0"/>
          </a:p>
          <a:p>
            <a:pPr marL="212597" indent="-212597" defTabSz="850391">
              <a:lnSpc>
                <a:spcPct val="80000"/>
              </a:lnSpc>
              <a:spcBef>
                <a:spcPts val="900"/>
              </a:spcBef>
              <a:buSzTx/>
              <a:buNone/>
              <a:defRPr sz="1860">
                <a:solidFill>
                  <a:srgbClr val="FFFFFF"/>
                </a:solidFill>
              </a:defRPr>
            </a:pPr>
            <a:r>
              <a:rPr dirty="0"/>
              <a:t>Dung Gate / </a:t>
            </a:r>
            <a:r>
              <a:rPr dirty="0">
                <a:solidFill>
                  <a:srgbClr val="FFC000"/>
                </a:solidFill>
              </a:rPr>
              <a:t>Puerta del </a:t>
            </a:r>
            <a:r>
              <a:rPr dirty="0" err="1">
                <a:solidFill>
                  <a:srgbClr val="FFC000"/>
                </a:solidFill>
              </a:rPr>
              <a:t>Estiércol</a:t>
            </a:r>
            <a:r>
              <a:rPr dirty="0">
                <a:solidFill>
                  <a:srgbClr val="FFC000"/>
                </a:solidFill>
              </a:rPr>
              <a:t> </a:t>
            </a:r>
          </a:p>
          <a:p>
            <a:pPr marL="212597" indent="-212597" defTabSz="850391">
              <a:lnSpc>
                <a:spcPct val="80000"/>
              </a:lnSpc>
              <a:spcBef>
                <a:spcPts val="900"/>
              </a:spcBef>
              <a:buSzTx/>
              <a:buNone/>
              <a:defRPr sz="1860"/>
            </a:pPr>
            <a:endParaRPr dirty="0"/>
          </a:p>
          <a:p>
            <a:pPr marL="212597" indent="-212597" defTabSz="850391">
              <a:lnSpc>
                <a:spcPct val="80000"/>
              </a:lnSpc>
              <a:spcBef>
                <a:spcPts val="900"/>
              </a:spcBef>
              <a:buSzTx/>
              <a:buNone/>
              <a:defRPr sz="1860">
                <a:solidFill>
                  <a:srgbClr val="FFFFFF"/>
                </a:solidFill>
              </a:defRPr>
            </a:pPr>
            <a:r>
              <a:rPr dirty="0"/>
              <a:t>Fountain Gate / </a:t>
            </a:r>
            <a:r>
              <a:rPr dirty="0">
                <a:solidFill>
                  <a:srgbClr val="FFC000"/>
                </a:solidFill>
              </a:rPr>
              <a:t>Puerta de la Fuente</a:t>
            </a:r>
          </a:p>
          <a:p>
            <a:pPr marL="212597" indent="-212597" defTabSz="850391">
              <a:lnSpc>
                <a:spcPct val="80000"/>
              </a:lnSpc>
              <a:spcBef>
                <a:spcPts val="900"/>
              </a:spcBef>
              <a:buSzTx/>
              <a:buNone/>
              <a:defRPr sz="1860"/>
            </a:pPr>
            <a:endParaRPr dirty="0"/>
          </a:p>
          <a:p>
            <a:pPr marL="212597" indent="-212597" defTabSz="850391">
              <a:lnSpc>
                <a:spcPct val="80000"/>
              </a:lnSpc>
              <a:spcBef>
                <a:spcPts val="900"/>
              </a:spcBef>
              <a:buSzTx/>
              <a:buNone/>
              <a:defRPr sz="1860">
                <a:solidFill>
                  <a:srgbClr val="FFFFFF"/>
                </a:solidFill>
              </a:defRPr>
            </a:pPr>
            <a:r>
              <a:rPr dirty="0"/>
              <a:t>King’s Pool (if Siloam; if otherwise, location is unknown) / </a:t>
            </a:r>
            <a:r>
              <a:rPr dirty="0">
                <a:solidFill>
                  <a:srgbClr val="FFC000"/>
                </a:solidFill>
              </a:rPr>
              <a:t>Piscina del Rey (</a:t>
            </a:r>
            <a:r>
              <a:rPr dirty="0" err="1">
                <a:solidFill>
                  <a:srgbClr val="FFC000"/>
                </a:solidFill>
              </a:rPr>
              <a:t>si</a:t>
            </a:r>
            <a:r>
              <a:rPr dirty="0">
                <a:solidFill>
                  <a:srgbClr val="FFC000"/>
                </a:solidFill>
              </a:rPr>
              <a:t> </a:t>
            </a:r>
            <a:r>
              <a:rPr dirty="0" err="1">
                <a:solidFill>
                  <a:srgbClr val="FFC000"/>
                </a:solidFill>
              </a:rPr>
              <a:t>Siloé</a:t>
            </a:r>
            <a:r>
              <a:rPr dirty="0">
                <a:solidFill>
                  <a:srgbClr val="FFC000"/>
                </a:solidFill>
              </a:rPr>
              <a:t>; </a:t>
            </a:r>
            <a:r>
              <a:rPr dirty="0" err="1">
                <a:solidFill>
                  <a:srgbClr val="FFC000"/>
                </a:solidFill>
              </a:rPr>
              <a:t>si</a:t>
            </a:r>
            <a:r>
              <a:rPr dirty="0">
                <a:solidFill>
                  <a:srgbClr val="FFC000"/>
                </a:solidFill>
              </a:rPr>
              <a:t> no, se </a:t>
            </a:r>
            <a:r>
              <a:rPr dirty="0" err="1">
                <a:solidFill>
                  <a:srgbClr val="FFC000"/>
                </a:solidFill>
              </a:rPr>
              <a:t>desconoce</a:t>
            </a:r>
            <a:r>
              <a:rPr dirty="0">
                <a:solidFill>
                  <a:srgbClr val="FFC000"/>
                </a:solidFill>
              </a:rPr>
              <a:t> la </a:t>
            </a:r>
            <a:r>
              <a:rPr dirty="0" err="1">
                <a:solidFill>
                  <a:srgbClr val="FFC000"/>
                </a:solidFill>
              </a:rPr>
              <a:t>ubicación</a:t>
            </a:r>
            <a:r>
              <a:rPr dirty="0">
                <a:solidFill>
                  <a:srgbClr val="FFC000"/>
                </a:solidFill>
              </a:rPr>
              <a:t>)</a:t>
            </a:r>
          </a:p>
          <a:p>
            <a:pPr marL="212597" indent="-212597" defTabSz="850391">
              <a:lnSpc>
                <a:spcPct val="80000"/>
              </a:lnSpc>
              <a:spcBef>
                <a:spcPts val="900"/>
              </a:spcBef>
              <a:buSzTx/>
              <a:buNone/>
              <a:defRPr sz="1860"/>
            </a:pPr>
            <a:endParaRPr dirty="0"/>
          </a:p>
          <a:p>
            <a:pPr marL="212597" indent="-212597" defTabSz="850391">
              <a:lnSpc>
                <a:spcPct val="80000"/>
              </a:lnSpc>
              <a:spcBef>
                <a:spcPts val="900"/>
              </a:spcBef>
              <a:buSzTx/>
              <a:buNone/>
              <a:defRPr sz="1860">
                <a:solidFill>
                  <a:srgbClr val="FFFFFF"/>
                </a:solidFill>
              </a:defRPr>
            </a:pPr>
            <a:r>
              <a:rPr dirty="0"/>
              <a:t>The Valley (if the Kidron Valley) / </a:t>
            </a:r>
            <a:r>
              <a:rPr dirty="0">
                <a:solidFill>
                  <a:srgbClr val="FFC000"/>
                </a:solidFill>
              </a:rPr>
              <a:t>El Valle (</a:t>
            </a:r>
            <a:r>
              <a:rPr dirty="0" err="1">
                <a:solidFill>
                  <a:srgbClr val="FFC000"/>
                </a:solidFill>
              </a:rPr>
              <a:t>si</a:t>
            </a:r>
            <a:r>
              <a:rPr dirty="0">
                <a:solidFill>
                  <a:srgbClr val="FFC000"/>
                </a:solidFill>
              </a:rPr>
              <a:t> es </a:t>
            </a:r>
            <a:r>
              <a:rPr dirty="0" err="1">
                <a:solidFill>
                  <a:srgbClr val="FFC000"/>
                </a:solidFill>
              </a:rPr>
              <a:t>el</a:t>
            </a:r>
            <a:r>
              <a:rPr dirty="0">
                <a:solidFill>
                  <a:srgbClr val="FFC000"/>
                </a:solidFill>
              </a:rPr>
              <a:t> Valle de </a:t>
            </a:r>
            <a:r>
              <a:rPr dirty="0" err="1">
                <a:solidFill>
                  <a:srgbClr val="FFC000"/>
                </a:solidFill>
              </a:rPr>
              <a:t>Cedrón</a:t>
            </a:r>
            <a:r>
              <a:rPr dirty="0">
                <a:solidFill>
                  <a:srgbClr val="FFC000"/>
                </a:solidFill>
              </a:rPr>
              <a:t>)</a:t>
            </a:r>
          </a:p>
        </p:txBody>
      </p:sp>
      <p:sp>
        <p:nvSpPr>
          <p:cNvPr id="3353" name="Line 9"/>
          <p:cNvSpPr/>
          <p:nvPr/>
        </p:nvSpPr>
        <p:spPr>
          <a:xfrm flipH="1">
            <a:off x="2666999" y="2285999"/>
            <a:ext cx="3778249" cy="914401"/>
          </a:xfrm>
          <a:prstGeom prst="line">
            <a:avLst/>
          </a:prstGeom>
          <a:ln w="28575">
            <a:solidFill>
              <a:srgbClr val="CC0000"/>
            </a:solidFill>
            <a:tailEnd type="triangle"/>
          </a:ln>
        </p:spPr>
        <p:txBody>
          <a:bodyPr lIns="45719" rIns="45719"/>
          <a:lstStyle/>
          <a:p>
            <a:pPr algn="l">
              <a:defRPr>
                <a:solidFill>
                  <a:srgbClr val="FFFFFF"/>
                </a:solidFill>
              </a:defRPr>
            </a:pPr>
            <a:endParaRPr/>
          </a:p>
        </p:txBody>
      </p:sp>
      <p:sp>
        <p:nvSpPr>
          <p:cNvPr id="3354" name="Line 10"/>
          <p:cNvSpPr/>
          <p:nvPr/>
        </p:nvSpPr>
        <p:spPr>
          <a:xfrm flipH="1">
            <a:off x="2711448" y="3200400"/>
            <a:ext cx="3733800" cy="2998694"/>
          </a:xfrm>
          <a:prstGeom prst="line">
            <a:avLst/>
          </a:prstGeom>
          <a:ln w="28575">
            <a:solidFill>
              <a:srgbClr val="CC0000"/>
            </a:solidFill>
            <a:tailEnd type="triangle"/>
          </a:ln>
        </p:spPr>
        <p:txBody>
          <a:bodyPr lIns="45719" rIns="45719"/>
          <a:lstStyle/>
          <a:p>
            <a:pPr algn="l">
              <a:defRPr>
                <a:solidFill>
                  <a:srgbClr val="FFFFFF"/>
                </a:solidFill>
              </a:defRPr>
            </a:pPr>
            <a:endParaRPr/>
          </a:p>
        </p:txBody>
      </p:sp>
      <p:sp>
        <p:nvSpPr>
          <p:cNvPr id="3355" name="Line 11"/>
          <p:cNvSpPr/>
          <p:nvPr/>
        </p:nvSpPr>
        <p:spPr>
          <a:xfrm flipH="1">
            <a:off x="3657600" y="3848099"/>
            <a:ext cx="2743200" cy="1866901"/>
          </a:xfrm>
          <a:prstGeom prst="line">
            <a:avLst/>
          </a:prstGeom>
          <a:ln w="28575">
            <a:solidFill>
              <a:srgbClr val="CC0000"/>
            </a:solidFill>
            <a:tailEnd type="triangle"/>
          </a:ln>
        </p:spPr>
        <p:txBody>
          <a:bodyPr lIns="45719" rIns="45719"/>
          <a:lstStyle/>
          <a:p>
            <a:pPr algn="l">
              <a:defRPr>
                <a:solidFill>
                  <a:srgbClr val="FFFFFF"/>
                </a:solidFill>
              </a:defRPr>
            </a:pPr>
            <a:endParaRPr/>
          </a:p>
        </p:txBody>
      </p:sp>
      <p:sp>
        <p:nvSpPr>
          <p:cNvPr id="3356" name="Line 12"/>
          <p:cNvSpPr/>
          <p:nvPr/>
        </p:nvSpPr>
        <p:spPr>
          <a:xfrm flipH="1">
            <a:off x="1722438" y="4572000"/>
            <a:ext cx="4678362" cy="495300"/>
          </a:xfrm>
          <a:prstGeom prst="line">
            <a:avLst/>
          </a:prstGeom>
          <a:ln w="28575">
            <a:solidFill>
              <a:srgbClr val="CC0000"/>
            </a:solidFill>
            <a:tailEnd type="triangle"/>
          </a:ln>
        </p:spPr>
        <p:txBody>
          <a:bodyPr lIns="45719" rIns="45719"/>
          <a:lstStyle/>
          <a:p>
            <a:pPr algn="l">
              <a:defRPr>
                <a:solidFill>
                  <a:srgbClr val="FFFFFF"/>
                </a:solidFill>
              </a:defRPr>
            </a:pPr>
            <a:endParaRPr/>
          </a:p>
        </p:txBody>
      </p:sp>
      <p:sp>
        <p:nvSpPr>
          <p:cNvPr id="3357" name="Line 13"/>
          <p:cNvSpPr/>
          <p:nvPr/>
        </p:nvSpPr>
        <p:spPr>
          <a:xfrm flipH="1">
            <a:off x="4724400" y="5715000"/>
            <a:ext cx="1676400" cy="152399"/>
          </a:xfrm>
          <a:prstGeom prst="line">
            <a:avLst/>
          </a:prstGeom>
          <a:ln w="28575">
            <a:solidFill>
              <a:srgbClr val="CC0000"/>
            </a:solidFill>
            <a:tailEnd type="triangle"/>
          </a:ln>
        </p:spPr>
        <p:txBody>
          <a:bodyPr lIns="45719" rIns="45719"/>
          <a:lstStyle/>
          <a:p>
            <a:pPr algn="l">
              <a:defRPr>
                <a:solidFill>
                  <a:srgbClr val="FFFFFF"/>
                </a:solidFill>
              </a:defRPr>
            </a:pPr>
            <a:endParaRPr/>
          </a:p>
        </p:txBody>
      </p:sp>
    </p:spTree>
  </p:cSld>
  <p:clrMapOvr>
    <a:masterClrMapping/>
  </p:clrMapOvr>
  <p:transition spd="med"/>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3359" name="Rectangle 2"/>
          <p:cNvSpPr txBox="1">
            <a:spLocks noGrp="1"/>
          </p:cNvSpPr>
          <p:nvPr>
            <p:ph type="title"/>
          </p:nvPr>
        </p:nvSpPr>
        <p:spPr>
          <a:xfrm>
            <a:off x="1981200" y="692523"/>
            <a:ext cx="8229600" cy="533400"/>
          </a:xfrm>
          <a:prstGeom prst="rect">
            <a:avLst/>
          </a:prstGeom>
          <a:solidFill>
            <a:srgbClr val="000018"/>
          </a:solidFill>
          <a:ln w="3175">
            <a:solidFill>
              <a:srgbClr val="000000"/>
            </a:solidFill>
            <a:miter lim="800000"/>
          </a:ln>
        </p:spPr>
        <p:txBody>
          <a:bodyPr>
            <a:normAutofit fontScale="90000"/>
          </a:bodyPr>
          <a:lstStyle>
            <a:lvl1pPr algn="ctr" defTabSz="795527">
              <a:defRPr sz="2784" b="1">
                <a:solidFill>
                  <a:srgbClr val="FF9933"/>
                </a:solidFill>
                <a:latin typeface="Eras Bold ITC"/>
                <a:ea typeface="Eras Bold ITC"/>
                <a:cs typeface="Eras Bold ITC"/>
                <a:sym typeface="Eras Bold ITC"/>
              </a:defRPr>
            </a:lvl1pPr>
          </a:lstStyle>
          <a:p>
            <a:r>
              <a:rPr dirty="0">
                <a:solidFill>
                  <a:srgbClr val="FFFF00"/>
                </a:solidFill>
              </a:rPr>
              <a:t>Completion of the Wall / </a:t>
            </a:r>
            <a:r>
              <a:rPr dirty="0" err="1"/>
              <a:t>Finalización</a:t>
            </a:r>
            <a:r>
              <a:rPr dirty="0"/>
              <a:t> del </a:t>
            </a:r>
            <a:r>
              <a:rPr dirty="0" err="1"/>
              <a:t>Muro</a:t>
            </a:r>
            <a:endParaRPr dirty="0"/>
          </a:p>
        </p:txBody>
      </p:sp>
      <p:sp>
        <p:nvSpPr>
          <p:cNvPr id="3360" name="Rectangle 3"/>
          <p:cNvSpPr txBox="1">
            <a:spLocks noGrp="1"/>
          </p:cNvSpPr>
          <p:nvPr>
            <p:ph type="body" idx="1"/>
          </p:nvPr>
        </p:nvSpPr>
        <p:spPr>
          <a:xfrm>
            <a:off x="495300" y="1783977"/>
            <a:ext cx="11201400" cy="4114800"/>
          </a:xfrm>
          <a:prstGeom prst="rect">
            <a:avLst/>
          </a:prstGeom>
        </p:spPr>
        <p:txBody>
          <a:bodyPr/>
          <a:lstStyle/>
          <a:p>
            <a:pPr>
              <a:buSzTx/>
              <a:buNone/>
              <a:defRPr sz="2400" b="1">
                <a:solidFill>
                  <a:srgbClr val="FFFF00"/>
                </a:solidFill>
                <a:latin typeface="+mn-lt"/>
                <a:ea typeface="+mn-ea"/>
                <a:cs typeface="+mn-cs"/>
                <a:sym typeface="Arial"/>
              </a:defRPr>
            </a:pPr>
            <a:r>
              <a:rPr dirty="0"/>
              <a:t>The wall finally was completed at the end of 52 days (6:15-16). / </a:t>
            </a:r>
            <a:r>
              <a:rPr dirty="0">
                <a:solidFill>
                  <a:srgbClr val="FFC000"/>
                </a:solidFill>
              </a:rPr>
              <a:t>El </a:t>
            </a:r>
            <a:r>
              <a:rPr dirty="0" err="1">
                <a:solidFill>
                  <a:srgbClr val="FFC000"/>
                </a:solidFill>
              </a:rPr>
              <a:t>muro</a:t>
            </a:r>
            <a:r>
              <a:rPr dirty="0">
                <a:solidFill>
                  <a:srgbClr val="FFC000"/>
                </a:solidFill>
              </a:rPr>
              <a:t> </a:t>
            </a:r>
            <a:r>
              <a:rPr dirty="0" err="1">
                <a:solidFill>
                  <a:srgbClr val="FFC000"/>
                </a:solidFill>
              </a:rPr>
              <a:t>finalmente</a:t>
            </a:r>
            <a:r>
              <a:rPr dirty="0">
                <a:solidFill>
                  <a:srgbClr val="FFC000"/>
                </a:solidFill>
              </a:rPr>
              <a:t> se </a:t>
            </a:r>
            <a:r>
              <a:rPr dirty="0" err="1">
                <a:solidFill>
                  <a:srgbClr val="FFC000"/>
                </a:solidFill>
              </a:rPr>
              <a:t>completó</a:t>
            </a:r>
            <a:r>
              <a:rPr dirty="0">
                <a:solidFill>
                  <a:srgbClr val="FFC000"/>
                </a:solidFill>
              </a:rPr>
              <a:t> al final de 52 días (6:15-16).</a:t>
            </a:r>
          </a:p>
          <a:p>
            <a:pPr>
              <a:defRPr sz="2000" i="1">
                <a:solidFill>
                  <a:srgbClr val="FFFFFF"/>
                </a:solidFill>
                <a:latin typeface="Arial Narrow"/>
                <a:ea typeface="Arial Narrow"/>
                <a:cs typeface="Arial Narrow"/>
                <a:sym typeface="Arial Narrow"/>
              </a:defRPr>
            </a:pPr>
            <a:r>
              <a:rPr dirty="0"/>
              <a:t>The work had gone on despite continual harassment from local antagonists who attempted to foil the progress through contacts even within the Jewish community (6:17-19). / </a:t>
            </a:r>
            <a:r>
              <a:rPr dirty="0">
                <a:solidFill>
                  <a:srgbClr val="FFC000"/>
                </a:solidFill>
              </a:rPr>
              <a:t>El </a:t>
            </a:r>
            <a:r>
              <a:rPr dirty="0" err="1">
                <a:solidFill>
                  <a:srgbClr val="FFC000"/>
                </a:solidFill>
              </a:rPr>
              <a:t>trabajo</a:t>
            </a:r>
            <a:r>
              <a:rPr dirty="0">
                <a:solidFill>
                  <a:srgbClr val="FFC000"/>
                </a:solidFill>
              </a:rPr>
              <a:t> </a:t>
            </a:r>
            <a:r>
              <a:rPr dirty="0" err="1">
                <a:solidFill>
                  <a:srgbClr val="FFC000"/>
                </a:solidFill>
              </a:rPr>
              <a:t>había</a:t>
            </a:r>
            <a:r>
              <a:rPr dirty="0">
                <a:solidFill>
                  <a:srgbClr val="FFC000"/>
                </a:solidFill>
              </a:rPr>
              <a:t> </a:t>
            </a:r>
            <a:r>
              <a:rPr dirty="0" err="1">
                <a:solidFill>
                  <a:srgbClr val="FFC000"/>
                </a:solidFill>
              </a:rPr>
              <a:t>continuado</a:t>
            </a:r>
            <a:r>
              <a:rPr dirty="0">
                <a:solidFill>
                  <a:srgbClr val="FFC000"/>
                </a:solidFill>
              </a:rPr>
              <a:t> a </a:t>
            </a:r>
            <a:r>
              <a:rPr dirty="0" err="1">
                <a:solidFill>
                  <a:srgbClr val="FFC000"/>
                </a:solidFill>
              </a:rPr>
              <a:t>pesar</a:t>
            </a:r>
            <a:r>
              <a:rPr dirty="0">
                <a:solidFill>
                  <a:srgbClr val="FFC000"/>
                </a:solidFill>
              </a:rPr>
              <a:t> del continuo </a:t>
            </a:r>
            <a:r>
              <a:rPr dirty="0" err="1">
                <a:solidFill>
                  <a:srgbClr val="FFC000"/>
                </a:solidFill>
              </a:rPr>
              <a:t>acoso</a:t>
            </a:r>
            <a:r>
              <a:rPr dirty="0">
                <a:solidFill>
                  <a:srgbClr val="FFC000"/>
                </a:solidFill>
              </a:rPr>
              <a:t> de </a:t>
            </a:r>
            <a:r>
              <a:rPr dirty="0" err="1">
                <a:solidFill>
                  <a:srgbClr val="FFC000"/>
                </a:solidFill>
              </a:rPr>
              <a:t>los</a:t>
            </a:r>
            <a:r>
              <a:rPr dirty="0">
                <a:solidFill>
                  <a:srgbClr val="FFC000"/>
                </a:solidFill>
              </a:rPr>
              <a:t> </a:t>
            </a:r>
            <a:r>
              <a:rPr dirty="0" err="1">
                <a:solidFill>
                  <a:srgbClr val="FFC000"/>
                </a:solidFill>
              </a:rPr>
              <a:t>antagonistas</a:t>
            </a:r>
            <a:r>
              <a:rPr dirty="0">
                <a:solidFill>
                  <a:srgbClr val="FFC000"/>
                </a:solidFill>
              </a:rPr>
              <a:t> locales que </a:t>
            </a:r>
            <a:r>
              <a:rPr dirty="0" err="1">
                <a:solidFill>
                  <a:srgbClr val="FFC000"/>
                </a:solidFill>
              </a:rPr>
              <a:t>intentaron</a:t>
            </a:r>
            <a:r>
              <a:rPr dirty="0">
                <a:solidFill>
                  <a:srgbClr val="FFC000"/>
                </a:solidFill>
              </a:rPr>
              <a:t> </a:t>
            </a:r>
            <a:r>
              <a:rPr dirty="0" err="1">
                <a:solidFill>
                  <a:srgbClr val="FFC000"/>
                </a:solidFill>
              </a:rPr>
              <a:t>frustrar</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progreso</a:t>
            </a:r>
            <a:r>
              <a:rPr dirty="0">
                <a:solidFill>
                  <a:srgbClr val="FFC000"/>
                </a:solidFill>
              </a:rPr>
              <a:t> a </a:t>
            </a:r>
            <a:r>
              <a:rPr dirty="0" err="1">
                <a:solidFill>
                  <a:srgbClr val="FFC000"/>
                </a:solidFill>
              </a:rPr>
              <a:t>través</a:t>
            </a:r>
            <a:r>
              <a:rPr dirty="0">
                <a:solidFill>
                  <a:srgbClr val="FFC000"/>
                </a:solidFill>
              </a:rPr>
              <a:t> de </a:t>
            </a:r>
            <a:r>
              <a:rPr dirty="0" err="1">
                <a:solidFill>
                  <a:srgbClr val="FFC000"/>
                </a:solidFill>
              </a:rPr>
              <a:t>los</a:t>
            </a:r>
            <a:r>
              <a:rPr dirty="0">
                <a:solidFill>
                  <a:srgbClr val="FFC000"/>
                </a:solidFill>
              </a:rPr>
              <a:t> </a:t>
            </a:r>
            <a:r>
              <a:rPr dirty="0" err="1">
                <a:solidFill>
                  <a:srgbClr val="FFC000"/>
                </a:solidFill>
              </a:rPr>
              <a:t>contactos</a:t>
            </a:r>
            <a:r>
              <a:rPr dirty="0">
                <a:solidFill>
                  <a:srgbClr val="FFC000"/>
                </a:solidFill>
              </a:rPr>
              <a:t>, </a:t>
            </a:r>
            <a:r>
              <a:rPr dirty="0" err="1">
                <a:solidFill>
                  <a:srgbClr val="FFC000"/>
                </a:solidFill>
              </a:rPr>
              <a:t>incluso</a:t>
            </a:r>
            <a:r>
              <a:rPr dirty="0">
                <a:solidFill>
                  <a:srgbClr val="FFC000"/>
                </a:solidFill>
              </a:rPr>
              <a:t> </a:t>
            </a:r>
            <a:r>
              <a:rPr dirty="0" err="1">
                <a:solidFill>
                  <a:srgbClr val="FFC000"/>
                </a:solidFill>
              </a:rPr>
              <a:t>dentro</a:t>
            </a:r>
            <a:r>
              <a:rPr dirty="0">
                <a:solidFill>
                  <a:srgbClr val="FFC000"/>
                </a:solidFill>
              </a:rPr>
              <a:t> de la </a:t>
            </a:r>
            <a:r>
              <a:rPr dirty="0" err="1">
                <a:solidFill>
                  <a:srgbClr val="FFC000"/>
                </a:solidFill>
              </a:rPr>
              <a:t>comunidad</a:t>
            </a:r>
            <a:r>
              <a:rPr dirty="0">
                <a:solidFill>
                  <a:srgbClr val="FFC000"/>
                </a:solidFill>
              </a:rPr>
              <a:t> </a:t>
            </a:r>
            <a:r>
              <a:rPr dirty="0" err="1">
                <a:solidFill>
                  <a:srgbClr val="FFC000"/>
                </a:solidFill>
              </a:rPr>
              <a:t>judía</a:t>
            </a:r>
            <a:r>
              <a:rPr dirty="0">
                <a:solidFill>
                  <a:srgbClr val="FFC000"/>
                </a:solidFill>
              </a:rPr>
              <a:t> (6:17-19).</a:t>
            </a:r>
          </a:p>
          <a:p>
            <a:pPr>
              <a:defRPr sz="2000" i="1">
                <a:solidFill>
                  <a:srgbClr val="FFFFFF"/>
                </a:solidFill>
                <a:latin typeface="Arial Narrow"/>
                <a:ea typeface="Arial Narrow"/>
                <a:cs typeface="Arial Narrow"/>
                <a:sym typeface="Arial Narrow"/>
              </a:defRPr>
            </a:pPr>
            <a:r>
              <a:rPr dirty="0"/>
              <a:t>When the gates were set in place, gatekeepers were appointed and a schedule was set for opening and closing them. / </a:t>
            </a:r>
            <a:r>
              <a:rPr dirty="0" err="1">
                <a:solidFill>
                  <a:srgbClr val="FFC000"/>
                </a:solidFill>
              </a:rPr>
              <a:t>Cuando</a:t>
            </a:r>
            <a:r>
              <a:rPr dirty="0">
                <a:solidFill>
                  <a:srgbClr val="FFC000"/>
                </a:solidFill>
              </a:rPr>
              <a:t> se </a:t>
            </a:r>
            <a:r>
              <a:rPr dirty="0" err="1">
                <a:solidFill>
                  <a:srgbClr val="FFC000"/>
                </a:solidFill>
              </a:rPr>
              <a:t>establecieron</a:t>
            </a:r>
            <a:r>
              <a:rPr dirty="0">
                <a:solidFill>
                  <a:srgbClr val="FFC000"/>
                </a:solidFill>
              </a:rPr>
              <a:t> las </a:t>
            </a:r>
            <a:r>
              <a:rPr dirty="0" err="1">
                <a:solidFill>
                  <a:srgbClr val="FFC000"/>
                </a:solidFill>
              </a:rPr>
              <a:t>puertas</a:t>
            </a:r>
            <a:r>
              <a:rPr dirty="0">
                <a:solidFill>
                  <a:srgbClr val="FFC000"/>
                </a:solidFill>
              </a:rPr>
              <a:t>, se </a:t>
            </a:r>
            <a:r>
              <a:rPr dirty="0" err="1">
                <a:solidFill>
                  <a:srgbClr val="FFC000"/>
                </a:solidFill>
              </a:rPr>
              <a:t>nombraron</a:t>
            </a:r>
            <a:r>
              <a:rPr dirty="0">
                <a:solidFill>
                  <a:srgbClr val="FFC000"/>
                </a:solidFill>
              </a:rPr>
              <a:t> </a:t>
            </a:r>
            <a:r>
              <a:rPr dirty="0" err="1">
                <a:solidFill>
                  <a:srgbClr val="FFC000"/>
                </a:solidFill>
              </a:rPr>
              <a:t>guardianes</a:t>
            </a:r>
            <a:r>
              <a:rPr dirty="0">
                <a:solidFill>
                  <a:srgbClr val="FFC000"/>
                </a:solidFill>
              </a:rPr>
              <a:t> y se </a:t>
            </a:r>
            <a:r>
              <a:rPr dirty="0" err="1">
                <a:solidFill>
                  <a:srgbClr val="FFC000"/>
                </a:solidFill>
              </a:rPr>
              <a:t>estableció</a:t>
            </a:r>
            <a:r>
              <a:rPr dirty="0">
                <a:solidFill>
                  <a:srgbClr val="FFC000"/>
                </a:solidFill>
              </a:rPr>
              <a:t> un </a:t>
            </a:r>
            <a:r>
              <a:rPr dirty="0" err="1">
                <a:solidFill>
                  <a:srgbClr val="FFC000"/>
                </a:solidFill>
              </a:rPr>
              <a:t>horario</a:t>
            </a:r>
            <a:r>
              <a:rPr dirty="0">
                <a:solidFill>
                  <a:srgbClr val="FFC000"/>
                </a:solidFill>
              </a:rPr>
              <a:t> para </a:t>
            </a:r>
            <a:r>
              <a:rPr dirty="0" err="1">
                <a:solidFill>
                  <a:srgbClr val="FFC000"/>
                </a:solidFill>
              </a:rPr>
              <a:t>abrirlas</a:t>
            </a:r>
            <a:r>
              <a:rPr dirty="0">
                <a:solidFill>
                  <a:srgbClr val="FFC000"/>
                </a:solidFill>
              </a:rPr>
              <a:t> y </a:t>
            </a:r>
            <a:r>
              <a:rPr dirty="0" err="1">
                <a:solidFill>
                  <a:srgbClr val="FFC000"/>
                </a:solidFill>
              </a:rPr>
              <a:t>cerrarlas</a:t>
            </a:r>
            <a:r>
              <a:rPr dirty="0">
                <a:solidFill>
                  <a:srgbClr val="FFC000"/>
                </a:solidFill>
              </a:rPr>
              <a:t>.</a:t>
            </a:r>
          </a:p>
        </p:txBody>
      </p:sp>
      <p:sp>
        <p:nvSpPr>
          <p:cNvPr id="3361" name="Slide Number Placeholder 5"/>
          <p:cNvSpPr txBox="1">
            <a:spLocks noGrp="1"/>
          </p:cNvSpPr>
          <p:nvPr>
            <p:ph type="sldNum" sz="quarter" idx="2"/>
          </p:nvPr>
        </p:nvSpPr>
        <p:spPr>
          <a:xfrm>
            <a:off x="10995387" y="6406785"/>
            <a:ext cx="358413" cy="2642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defRPr>
            </a:lvl1pPr>
          </a:lstStyle>
          <a:p>
            <a:fld id="{86CB4B4D-7CA3-9044-876B-883B54F8677D}" type="slidenum">
              <a:t>145</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3360">
                                            <p:txEl>
                                              <p:pRg st="1" end="1"/>
                                            </p:txEl>
                                          </p:spTgt>
                                        </p:tgtEl>
                                        <p:attrNameLst>
                                          <p:attrName>style.visibility</p:attrName>
                                        </p:attrNameLst>
                                      </p:cBhvr>
                                      <p:to>
                                        <p:strVal val="visible"/>
                                      </p:to>
                                    </p:set>
                                    <p:anim calcmode="lin" valueType="num">
                                      <p:cBhvr>
                                        <p:cTn id="7" dur="500" fill="hold"/>
                                        <p:tgtEl>
                                          <p:spTgt spid="3360">
                                            <p:txEl>
                                              <p:pRg st="1" end="1"/>
                                            </p:txEl>
                                          </p:spTgt>
                                        </p:tgtEl>
                                        <p:attrNameLst>
                                          <p:attrName>ppt_x</p:attrName>
                                        </p:attrNameLst>
                                      </p:cBhvr>
                                      <p:tavLst>
                                        <p:tav tm="0">
                                          <p:val>
                                            <p:strVal val="#ppt_x"/>
                                          </p:val>
                                        </p:tav>
                                        <p:tav tm="100000">
                                          <p:val>
                                            <p:strVal val="#ppt_x"/>
                                          </p:val>
                                        </p:tav>
                                      </p:tavLst>
                                    </p:anim>
                                    <p:anim calcmode="lin" valueType="num">
                                      <p:cBhvr>
                                        <p:cTn id="8" dur="500" fill="hold"/>
                                        <p:tgtEl>
                                          <p:spTgt spid="336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iterate>
                                    <p:tmAbs val="0"/>
                                  </p:iterate>
                                  <p:childTnLst>
                                    <p:set>
                                      <p:cBhvr>
                                        <p:cTn id="12" fill="hold"/>
                                        <p:tgtEl>
                                          <p:spTgt spid="3360">
                                            <p:txEl>
                                              <p:pRg st="2" end="2"/>
                                            </p:txEl>
                                          </p:spTgt>
                                        </p:tgtEl>
                                        <p:attrNameLst>
                                          <p:attrName>style.visibility</p:attrName>
                                        </p:attrNameLst>
                                      </p:cBhvr>
                                      <p:to>
                                        <p:strVal val="visible"/>
                                      </p:to>
                                    </p:set>
                                    <p:anim calcmode="lin" valueType="num">
                                      <p:cBhvr>
                                        <p:cTn id="13" dur="500" fill="hold"/>
                                        <p:tgtEl>
                                          <p:spTgt spid="3360">
                                            <p:txEl>
                                              <p:pRg st="2" end="2"/>
                                            </p:txEl>
                                          </p:spTgt>
                                        </p:tgtEl>
                                        <p:attrNameLst>
                                          <p:attrName>ppt_x</p:attrName>
                                        </p:attrNameLst>
                                      </p:cBhvr>
                                      <p:tavLst>
                                        <p:tav tm="0">
                                          <p:val>
                                            <p:strVal val="#ppt_x"/>
                                          </p:val>
                                        </p:tav>
                                        <p:tav tm="100000">
                                          <p:val>
                                            <p:strVal val="#ppt_x"/>
                                          </p:val>
                                        </p:tav>
                                      </p:tavLst>
                                    </p:anim>
                                    <p:anim calcmode="lin" valueType="num">
                                      <p:cBhvr>
                                        <p:cTn id="14" dur="500" fill="hold"/>
                                        <p:tgtEl>
                                          <p:spTgt spid="336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0" grpId="1" build="p" bldLvl="5" animBg="1" advAuto="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3" name="Rectangle 2"/>
          <p:cNvSpPr txBox="1">
            <a:spLocks noGrp="1"/>
          </p:cNvSpPr>
          <p:nvPr>
            <p:ph type="title"/>
          </p:nvPr>
        </p:nvSpPr>
        <p:spPr>
          <a:xfrm>
            <a:off x="7472083" y="389965"/>
            <a:ext cx="3429000" cy="838200"/>
          </a:xfrm>
          <a:prstGeom prst="rect">
            <a:avLst/>
          </a:prstGeom>
        </p:spPr>
        <p:txBody>
          <a:bodyPr/>
          <a:lstStyle>
            <a:lvl1pPr>
              <a:defRPr sz="2400">
                <a:solidFill>
                  <a:srgbClr val="FFCC00"/>
                </a:solidFill>
              </a:defRPr>
            </a:lvl1pPr>
          </a:lstStyle>
          <a:p>
            <a:r>
              <a:rPr dirty="0"/>
              <a:t>New Nehemiah Wall Remnant Discovered</a:t>
            </a:r>
          </a:p>
        </p:txBody>
      </p:sp>
      <p:pic>
        <p:nvPicPr>
          <p:cNvPr id="3364" name="Picture 4" descr="Picture 4"/>
          <p:cNvPicPr>
            <a:picLocks noChangeAspect="1"/>
          </p:cNvPicPr>
          <p:nvPr/>
        </p:nvPicPr>
        <p:blipFill>
          <a:blip r:embed="rId2"/>
          <a:stretch>
            <a:fillRect/>
          </a:stretch>
        </p:blipFill>
        <p:spPr>
          <a:xfrm>
            <a:off x="5853952" y="1394011"/>
            <a:ext cx="6194425" cy="4648200"/>
          </a:xfrm>
          <a:prstGeom prst="rect">
            <a:avLst/>
          </a:prstGeom>
          <a:ln w="12700">
            <a:miter lim="400000"/>
          </a:ln>
        </p:spPr>
      </p:pic>
      <p:sp>
        <p:nvSpPr>
          <p:cNvPr id="3365" name="Rectangle 3"/>
          <p:cNvSpPr txBox="1">
            <a:spLocks noGrp="1"/>
          </p:cNvSpPr>
          <p:nvPr>
            <p:ph type="body" sz="half" idx="1"/>
          </p:nvPr>
        </p:nvSpPr>
        <p:spPr>
          <a:xfrm>
            <a:off x="381000" y="228600"/>
            <a:ext cx="5029200" cy="6400800"/>
          </a:xfrm>
          <a:prstGeom prst="rect">
            <a:avLst/>
          </a:prstGeom>
        </p:spPr>
        <p:txBody>
          <a:bodyPr>
            <a:normAutofit lnSpcReduction="10000"/>
          </a:bodyPr>
          <a:lstStyle/>
          <a:p>
            <a:pPr marL="201168" indent="-201168" defTabSz="804672">
              <a:spcBef>
                <a:spcPts val="800"/>
              </a:spcBef>
              <a:buSzTx/>
              <a:buNone/>
              <a:defRPr sz="2112">
                <a:solidFill>
                  <a:srgbClr val="FFFFFF"/>
                </a:solidFill>
                <a:latin typeface="Arial Narrow"/>
                <a:ea typeface="Arial Narrow"/>
                <a:cs typeface="Arial Narrow"/>
                <a:sym typeface="Arial Narrow"/>
              </a:defRPr>
            </a:pPr>
            <a:r>
              <a:rPr dirty="0"/>
              <a:t>A 30 meter section of a 2,500-year-old wall as well as a six-by-three meter section of a tower, located just outside the Dung Gate and the Old City walls facing the Mt. of Olives, was discovered by Dr. Eilat Mazar during a recent excavation. It was dated by pottery found at the dig site beneath a nearby tower along with arrowheads, seals and bullae. The wall probably is part of the one built by Nehemiah in about 445 BC. / </a:t>
            </a:r>
          </a:p>
          <a:p>
            <a:pPr marL="201168" indent="-201168" defTabSz="804672">
              <a:spcBef>
                <a:spcPts val="800"/>
              </a:spcBef>
              <a:buSzTx/>
              <a:buNone/>
              <a:defRPr sz="2112">
                <a:solidFill>
                  <a:srgbClr val="FFFFFF"/>
                </a:solidFill>
                <a:latin typeface="Arial Narrow"/>
                <a:ea typeface="Arial Narrow"/>
                <a:cs typeface="Arial Narrow"/>
                <a:sym typeface="Arial Narrow"/>
              </a:defRPr>
            </a:pPr>
            <a:r>
              <a:rPr dirty="0">
                <a:solidFill>
                  <a:srgbClr val="FFC000"/>
                </a:solidFill>
              </a:rPr>
              <a:t>Una </a:t>
            </a:r>
            <a:r>
              <a:rPr dirty="0" err="1">
                <a:solidFill>
                  <a:srgbClr val="FFC000"/>
                </a:solidFill>
              </a:rPr>
              <a:t>sección</a:t>
            </a:r>
            <a:r>
              <a:rPr dirty="0">
                <a:solidFill>
                  <a:srgbClr val="FFC000"/>
                </a:solidFill>
              </a:rPr>
              <a:t> de 30 metros de </a:t>
            </a:r>
            <a:r>
              <a:rPr dirty="0" err="1">
                <a:solidFill>
                  <a:srgbClr val="FFC000"/>
                </a:solidFill>
              </a:rPr>
              <a:t>una</a:t>
            </a:r>
            <a:r>
              <a:rPr dirty="0">
                <a:solidFill>
                  <a:srgbClr val="FFC000"/>
                </a:solidFill>
              </a:rPr>
              <a:t> pared de 2.500 </a:t>
            </a:r>
            <a:r>
              <a:rPr dirty="0" err="1">
                <a:solidFill>
                  <a:srgbClr val="FFC000"/>
                </a:solidFill>
              </a:rPr>
              <a:t>años</a:t>
            </a:r>
            <a:r>
              <a:rPr dirty="0">
                <a:solidFill>
                  <a:srgbClr val="FFC000"/>
                </a:solidFill>
              </a:rPr>
              <a:t> de </a:t>
            </a:r>
            <a:r>
              <a:rPr dirty="0" err="1">
                <a:solidFill>
                  <a:srgbClr val="FFC000"/>
                </a:solidFill>
              </a:rPr>
              <a:t>antigüedad</a:t>
            </a:r>
            <a:r>
              <a:rPr dirty="0">
                <a:solidFill>
                  <a:srgbClr val="FFC000"/>
                </a:solidFill>
              </a:rPr>
              <a:t>, </a:t>
            </a:r>
            <a:r>
              <a:rPr dirty="0" err="1">
                <a:solidFill>
                  <a:srgbClr val="FFC000"/>
                </a:solidFill>
              </a:rPr>
              <a:t>así</a:t>
            </a:r>
            <a:r>
              <a:rPr dirty="0">
                <a:solidFill>
                  <a:srgbClr val="FFC000"/>
                </a:solidFill>
              </a:rPr>
              <a:t> </a:t>
            </a:r>
            <a:r>
              <a:rPr dirty="0" err="1">
                <a:solidFill>
                  <a:srgbClr val="FFC000"/>
                </a:solidFill>
              </a:rPr>
              <a:t>como</a:t>
            </a:r>
            <a:r>
              <a:rPr dirty="0">
                <a:solidFill>
                  <a:srgbClr val="FFC000"/>
                </a:solidFill>
              </a:rPr>
              <a:t> </a:t>
            </a:r>
            <a:r>
              <a:rPr dirty="0" err="1">
                <a:solidFill>
                  <a:srgbClr val="FFC000"/>
                </a:solidFill>
              </a:rPr>
              <a:t>una</a:t>
            </a:r>
            <a:r>
              <a:rPr dirty="0">
                <a:solidFill>
                  <a:srgbClr val="FFC000"/>
                </a:solidFill>
              </a:rPr>
              <a:t> </a:t>
            </a:r>
            <a:r>
              <a:rPr dirty="0" err="1">
                <a:solidFill>
                  <a:srgbClr val="FFC000"/>
                </a:solidFill>
              </a:rPr>
              <a:t>sección</a:t>
            </a:r>
            <a:r>
              <a:rPr dirty="0">
                <a:solidFill>
                  <a:srgbClr val="FFC000"/>
                </a:solidFill>
              </a:rPr>
              <a:t> de seis </a:t>
            </a:r>
            <a:r>
              <a:rPr dirty="0" err="1">
                <a:solidFill>
                  <a:srgbClr val="FFC000"/>
                </a:solidFill>
              </a:rPr>
              <a:t>por</a:t>
            </a:r>
            <a:r>
              <a:rPr dirty="0">
                <a:solidFill>
                  <a:srgbClr val="FFC000"/>
                </a:solidFill>
              </a:rPr>
              <a:t> </a:t>
            </a:r>
            <a:r>
              <a:rPr dirty="0" err="1">
                <a:solidFill>
                  <a:srgbClr val="FFC000"/>
                </a:solidFill>
              </a:rPr>
              <a:t>tres</a:t>
            </a:r>
            <a:r>
              <a:rPr dirty="0">
                <a:solidFill>
                  <a:srgbClr val="FFC000"/>
                </a:solidFill>
              </a:rPr>
              <a:t> metros de </a:t>
            </a:r>
            <a:r>
              <a:rPr dirty="0" err="1">
                <a:solidFill>
                  <a:srgbClr val="FFC000"/>
                </a:solidFill>
              </a:rPr>
              <a:t>una</a:t>
            </a:r>
            <a:r>
              <a:rPr dirty="0">
                <a:solidFill>
                  <a:srgbClr val="FFC000"/>
                </a:solidFill>
              </a:rPr>
              <a:t> </a:t>
            </a:r>
            <a:r>
              <a:rPr dirty="0" err="1">
                <a:solidFill>
                  <a:srgbClr val="FFC000"/>
                </a:solidFill>
              </a:rPr>
              <a:t>torre</a:t>
            </a:r>
            <a:r>
              <a:rPr dirty="0">
                <a:solidFill>
                  <a:srgbClr val="FFC000"/>
                </a:solidFill>
              </a:rPr>
              <a:t>, </a:t>
            </a:r>
            <a:r>
              <a:rPr dirty="0" err="1">
                <a:solidFill>
                  <a:srgbClr val="FFC000"/>
                </a:solidFill>
              </a:rPr>
              <a:t>ubicada</a:t>
            </a:r>
            <a:r>
              <a:rPr dirty="0">
                <a:solidFill>
                  <a:srgbClr val="FFC000"/>
                </a:solidFill>
              </a:rPr>
              <a:t> </a:t>
            </a:r>
            <a:r>
              <a:rPr dirty="0" err="1">
                <a:solidFill>
                  <a:srgbClr val="FFC000"/>
                </a:solidFill>
              </a:rPr>
              <a:t>justo</a:t>
            </a:r>
            <a:r>
              <a:rPr dirty="0">
                <a:solidFill>
                  <a:srgbClr val="FFC000"/>
                </a:solidFill>
              </a:rPr>
              <a:t> a las </a:t>
            </a:r>
            <a:r>
              <a:rPr dirty="0" err="1">
                <a:solidFill>
                  <a:srgbClr val="FFC000"/>
                </a:solidFill>
              </a:rPr>
              <a:t>afueras</a:t>
            </a:r>
            <a:r>
              <a:rPr dirty="0">
                <a:solidFill>
                  <a:srgbClr val="FFC000"/>
                </a:solidFill>
              </a:rPr>
              <a:t> de la Puerta del </a:t>
            </a:r>
            <a:r>
              <a:rPr dirty="0" err="1">
                <a:solidFill>
                  <a:srgbClr val="FFC000"/>
                </a:solidFill>
              </a:rPr>
              <a:t>Estiércol</a:t>
            </a:r>
            <a:r>
              <a:rPr dirty="0">
                <a:solidFill>
                  <a:srgbClr val="FFC000"/>
                </a:solidFill>
              </a:rPr>
              <a:t> y las </a:t>
            </a:r>
            <a:r>
              <a:rPr dirty="0" err="1">
                <a:solidFill>
                  <a:srgbClr val="FFC000"/>
                </a:solidFill>
              </a:rPr>
              <a:t>murallas</a:t>
            </a:r>
            <a:r>
              <a:rPr dirty="0">
                <a:solidFill>
                  <a:srgbClr val="FFC000"/>
                </a:solidFill>
              </a:rPr>
              <a:t> de la Ciudad </a:t>
            </a:r>
            <a:r>
              <a:rPr dirty="0" err="1">
                <a:solidFill>
                  <a:srgbClr val="FFC000"/>
                </a:solidFill>
              </a:rPr>
              <a:t>Vieja</a:t>
            </a:r>
            <a:r>
              <a:rPr dirty="0">
                <a:solidFill>
                  <a:srgbClr val="FFC000"/>
                </a:solidFill>
              </a:rPr>
              <a:t> que dan al Monte de </a:t>
            </a:r>
            <a:r>
              <a:rPr dirty="0" err="1">
                <a:solidFill>
                  <a:srgbClr val="FFC000"/>
                </a:solidFill>
              </a:rPr>
              <a:t>los</a:t>
            </a:r>
            <a:r>
              <a:rPr dirty="0">
                <a:solidFill>
                  <a:srgbClr val="FFC000"/>
                </a:solidFill>
              </a:rPr>
              <a:t> </a:t>
            </a:r>
            <a:r>
              <a:rPr dirty="0" err="1">
                <a:solidFill>
                  <a:srgbClr val="FFC000"/>
                </a:solidFill>
              </a:rPr>
              <a:t>Olivos</a:t>
            </a:r>
            <a:r>
              <a:rPr dirty="0">
                <a:solidFill>
                  <a:srgbClr val="FFC000"/>
                </a:solidFill>
              </a:rPr>
              <a:t>, </a:t>
            </a:r>
            <a:r>
              <a:rPr dirty="0" err="1">
                <a:solidFill>
                  <a:srgbClr val="FFC000"/>
                </a:solidFill>
              </a:rPr>
              <a:t>fue</a:t>
            </a:r>
            <a:r>
              <a:rPr dirty="0">
                <a:solidFill>
                  <a:srgbClr val="FFC000"/>
                </a:solidFill>
              </a:rPr>
              <a:t> </a:t>
            </a:r>
            <a:r>
              <a:rPr dirty="0" err="1">
                <a:solidFill>
                  <a:srgbClr val="FFC000"/>
                </a:solidFill>
              </a:rPr>
              <a:t>descubierta</a:t>
            </a:r>
            <a:r>
              <a:rPr dirty="0">
                <a:solidFill>
                  <a:srgbClr val="FFC000"/>
                </a:solidFill>
              </a:rPr>
              <a:t> </a:t>
            </a:r>
            <a:r>
              <a:rPr dirty="0" err="1">
                <a:solidFill>
                  <a:srgbClr val="FFC000"/>
                </a:solidFill>
              </a:rPr>
              <a:t>por</a:t>
            </a:r>
            <a:r>
              <a:rPr dirty="0">
                <a:solidFill>
                  <a:srgbClr val="FFC000"/>
                </a:solidFill>
              </a:rPr>
              <a:t> </a:t>
            </a:r>
            <a:r>
              <a:rPr dirty="0" err="1">
                <a:solidFill>
                  <a:srgbClr val="FFC000"/>
                </a:solidFill>
              </a:rPr>
              <a:t>el</a:t>
            </a:r>
            <a:r>
              <a:rPr dirty="0">
                <a:solidFill>
                  <a:srgbClr val="FFC000"/>
                </a:solidFill>
              </a:rPr>
              <a:t> Dr. Eilat Mazar </a:t>
            </a:r>
            <a:r>
              <a:rPr dirty="0" err="1">
                <a:solidFill>
                  <a:srgbClr val="FFC000"/>
                </a:solidFill>
              </a:rPr>
              <a:t>durante</a:t>
            </a:r>
            <a:r>
              <a:rPr dirty="0">
                <a:solidFill>
                  <a:srgbClr val="FFC000"/>
                </a:solidFill>
              </a:rPr>
              <a:t> </a:t>
            </a:r>
            <a:r>
              <a:rPr dirty="0" err="1">
                <a:solidFill>
                  <a:srgbClr val="FFC000"/>
                </a:solidFill>
              </a:rPr>
              <a:t>una</a:t>
            </a:r>
            <a:r>
              <a:rPr dirty="0">
                <a:solidFill>
                  <a:srgbClr val="FFC000"/>
                </a:solidFill>
              </a:rPr>
              <a:t> </a:t>
            </a:r>
            <a:r>
              <a:rPr dirty="0" err="1">
                <a:solidFill>
                  <a:srgbClr val="FFC000"/>
                </a:solidFill>
              </a:rPr>
              <a:t>excavación</a:t>
            </a:r>
            <a:r>
              <a:rPr dirty="0">
                <a:solidFill>
                  <a:srgbClr val="FFC000"/>
                </a:solidFill>
              </a:rPr>
              <a:t> </a:t>
            </a:r>
            <a:r>
              <a:rPr dirty="0" err="1">
                <a:solidFill>
                  <a:srgbClr val="FFC000"/>
                </a:solidFill>
              </a:rPr>
              <a:t>reciente</a:t>
            </a:r>
            <a:r>
              <a:rPr dirty="0">
                <a:solidFill>
                  <a:srgbClr val="FFC000"/>
                </a:solidFill>
              </a:rPr>
              <a:t>. </a:t>
            </a:r>
            <a:r>
              <a:rPr dirty="0" err="1">
                <a:solidFill>
                  <a:srgbClr val="FFC000"/>
                </a:solidFill>
              </a:rPr>
              <a:t>Fue</a:t>
            </a:r>
            <a:r>
              <a:rPr dirty="0">
                <a:solidFill>
                  <a:srgbClr val="FFC000"/>
                </a:solidFill>
              </a:rPr>
              <a:t> </a:t>
            </a:r>
            <a:r>
              <a:rPr dirty="0" err="1">
                <a:solidFill>
                  <a:srgbClr val="FFC000"/>
                </a:solidFill>
              </a:rPr>
              <a:t>fechado</a:t>
            </a:r>
            <a:r>
              <a:rPr dirty="0">
                <a:solidFill>
                  <a:srgbClr val="FFC000"/>
                </a:solidFill>
              </a:rPr>
              <a:t> </a:t>
            </a:r>
            <a:r>
              <a:rPr dirty="0" err="1">
                <a:solidFill>
                  <a:srgbClr val="FFC000"/>
                </a:solidFill>
              </a:rPr>
              <a:t>por</a:t>
            </a:r>
            <a:r>
              <a:rPr dirty="0">
                <a:solidFill>
                  <a:srgbClr val="FFC000"/>
                </a:solidFill>
              </a:rPr>
              <a:t> la </a:t>
            </a:r>
            <a:r>
              <a:rPr dirty="0" err="1">
                <a:solidFill>
                  <a:srgbClr val="FFC000"/>
                </a:solidFill>
              </a:rPr>
              <a:t>cerámica</a:t>
            </a:r>
            <a:r>
              <a:rPr dirty="0">
                <a:solidFill>
                  <a:srgbClr val="FFC000"/>
                </a:solidFill>
              </a:rPr>
              <a:t> </a:t>
            </a:r>
            <a:r>
              <a:rPr dirty="0" err="1">
                <a:solidFill>
                  <a:srgbClr val="FFC000"/>
                </a:solidFill>
              </a:rPr>
              <a:t>encontrada</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el</a:t>
            </a:r>
            <a:r>
              <a:rPr dirty="0">
                <a:solidFill>
                  <a:srgbClr val="FFC000"/>
                </a:solidFill>
              </a:rPr>
              <a:t> sitio de la </a:t>
            </a:r>
            <a:r>
              <a:rPr dirty="0" err="1">
                <a:solidFill>
                  <a:srgbClr val="FFC000"/>
                </a:solidFill>
              </a:rPr>
              <a:t>excavación</a:t>
            </a:r>
            <a:r>
              <a:rPr dirty="0">
                <a:solidFill>
                  <a:srgbClr val="FFC000"/>
                </a:solidFill>
              </a:rPr>
              <a:t> </a:t>
            </a:r>
            <a:r>
              <a:rPr dirty="0" err="1">
                <a:solidFill>
                  <a:srgbClr val="FFC000"/>
                </a:solidFill>
              </a:rPr>
              <a:t>debajo</a:t>
            </a:r>
            <a:r>
              <a:rPr dirty="0">
                <a:solidFill>
                  <a:srgbClr val="FFC000"/>
                </a:solidFill>
              </a:rPr>
              <a:t> de </a:t>
            </a:r>
            <a:r>
              <a:rPr dirty="0" err="1">
                <a:solidFill>
                  <a:srgbClr val="FFC000"/>
                </a:solidFill>
              </a:rPr>
              <a:t>una</a:t>
            </a:r>
            <a:r>
              <a:rPr dirty="0">
                <a:solidFill>
                  <a:srgbClr val="FFC000"/>
                </a:solidFill>
              </a:rPr>
              <a:t> </a:t>
            </a:r>
            <a:r>
              <a:rPr dirty="0" err="1">
                <a:solidFill>
                  <a:srgbClr val="FFC000"/>
                </a:solidFill>
              </a:rPr>
              <a:t>torre</a:t>
            </a:r>
            <a:r>
              <a:rPr dirty="0">
                <a:solidFill>
                  <a:srgbClr val="FFC000"/>
                </a:solidFill>
              </a:rPr>
              <a:t> </a:t>
            </a:r>
            <a:r>
              <a:rPr dirty="0" err="1">
                <a:solidFill>
                  <a:srgbClr val="FFC000"/>
                </a:solidFill>
              </a:rPr>
              <a:t>cercana</a:t>
            </a:r>
            <a:r>
              <a:rPr dirty="0">
                <a:solidFill>
                  <a:srgbClr val="FFC000"/>
                </a:solidFill>
              </a:rPr>
              <a:t> junto con </a:t>
            </a:r>
            <a:r>
              <a:rPr dirty="0" err="1">
                <a:solidFill>
                  <a:srgbClr val="FFC000"/>
                </a:solidFill>
              </a:rPr>
              <a:t>puntas</a:t>
            </a:r>
            <a:r>
              <a:rPr dirty="0">
                <a:solidFill>
                  <a:srgbClr val="FFC000"/>
                </a:solidFill>
              </a:rPr>
              <a:t> de </a:t>
            </a:r>
            <a:r>
              <a:rPr dirty="0" err="1">
                <a:solidFill>
                  <a:srgbClr val="FFC000"/>
                </a:solidFill>
              </a:rPr>
              <a:t>flecha</a:t>
            </a:r>
            <a:r>
              <a:rPr dirty="0">
                <a:solidFill>
                  <a:srgbClr val="FFC000"/>
                </a:solidFill>
              </a:rPr>
              <a:t>, </a:t>
            </a:r>
            <a:r>
              <a:rPr dirty="0" err="1">
                <a:solidFill>
                  <a:srgbClr val="FFC000"/>
                </a:solidFill>
              </a:rPr>
              <a:t>focas</a:t>
            </a:r>
            <a:r>
              <a:rPr dirty="0">
                <a:solidFill>
                  <a:srgbClr val="FFC000"/>
                </a:solidFill>
              </a:rPr>
              <a:t> y bullas. El </a:t>
            </a:r>
            <a:r>
              <a:rPr dirty="0" err="1">
                <a:solidFill>
                  <a:srgbClr val="FFC000"/>
                </a:solidFill>
              </a:rPr>
              <a:t>muro</a:t>
            </a:r>
            <a:r>
              <a:rPr dirty="0">
                <a:solidFill>
                  <a:srgbClr val="FFC000"/>
                </a:solidFill>
              </a:rPr>
              <a:t> </a:t>
            </a:r>
            <a:r>
              <a:rPr dirty="0" err="1">
                <a:solidFill>
                  <a:srgbClr val="FFC000"/>
                </a:solidFill>
              </a:rPr>
              <a:t>probablemente</a:t>
            </a:r>
            <a:r>
              <a:rPr dirty="0">
                <a:solidFill>
                  <a:srgbClr val="FFC000"/>
                </a:solidFill>
              </a:rPr>
              <a:t> sea </a:t>
            </a:r>
            <a:r>
              <a:rPr dirty="0" err="1">
                <a:solidFill>
                  <a:srgbClr val="FFC000"/>
                </a:solidFill>
              </a:rPr>
              <a:t>parte</a:t>
            </a:r>
            <a:r>
              <a:rPr dirty="0">
                <a:solidFill>
                  <a:srgbClr val="FFC000"/>
                </a:solidFill>
              </a:rPr>
              <a:t> del </a:t>
            </a:r>
            <a:r>
              <a:rPr dirty="0" err="1">
                <a:solidFill>
                  <a:srgbClr val="FFC000"/>
                </a:solidFill>
              </a:rPr>
              <a:t>construido</a:t>
            </a:r>
            <a:r>
              <a:rPr dirty="0">
                <a:solidFill>
                  <a:srgbClr val="FFC000"/>
                </a:solidFill>
              </a:rPr>
              <a:t> </a:t>
            </a:r>
            <a:r>
              <a:rPr dirty="0" err="1">
                <a:solidFill>
                  <a:srgbClr val="FFC000"/>
                </a:solidFill>
              </a:rPr>
              <a:t>por</a:t>
            </a:r>
            <a:r>
              <a:rPr dirty="0">
                <a:solidFill>
                  <a:srgbClr val="FFC000"/>
                </a:solidFill>
              </a:rPr>
              <a:t> </a:t>
            </a:r>
            <a:r>
              <a:rPr dirty="0" err="1">
                <a:solidFill>
                  <a:srgbClr val="FFC000"/>
                </a:solidFill>
              </a:rPr>
              <a:t>Nehemías</a:t>
            </a:r>
            <a:r>
              <a:rPr dirty="0">
                <a:solidFill>
                  <a:srgbClr val="FFC000"/>
                </a:solidFill>
              </a:rPr>
              <a:t> </a:t>
            </a:r>
            <a:r>
              <a:rPr dirty="0" err="1">
                <a:solidFill>
                  <a:srgbClr val="FFC000"/>
                </a:solidFill>
              </a:rPr>
              <a:t>alrededor</a:t>
            </a:r>
            <a:r>
              <a:rPr dirty="0">
                <a:solidFill>
                  <a:srgbClr val="FFC000"/>
                </a:solidFill>
              </a:rPr>
              <a:t> del 445 </a:t>
            </a:r>
            <a:r>
              <a:rPr dirty="0" err="1">
                <a:solidFill>
                  <a:srgbClr val="FFC000"/>
                </a:solidFill>
              </a:rPr>
              <a:t>a.C.</a:t>
            </a:r>
            <a:endParaRPr dirty="0">
              <a:solidFill>
                <a:srgbClr val="FFC000"/>
              </a:solidFill>
            </a:endParaRPr>
          </a:p>
        </p:txBody>
      </p:sp>
    </p:spTree>
  </p:cSld>
  <p:clrMapOvr>
    <a:masterClrMapping/>
  </p:clrMapOvr>
  <p:transition spd="med"/>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3367" name="Rectangle 2"/>
          <p:cNvSpPr txBox="1">
            <a:spLocks noGrp="1"/>
          </p:cNvSpPr>
          <p:nvPr>
            <p:ph type="title"/>
          </p:nvPr>
        </p:nvSpPr>
        <p:spPr>
          <a:xfrm>
            <a:off x="1981200" y="316743"/>
            <a:ext cx="8229600" cy="1371600"/>
          </a:xfrm>
          <a:prstGeom prst="rect">
            <a:avLst/>
          </a:prstGeom>
          <a:solidFill>
            <a:srgbClr val="000018"/>
          </a:solidFill>
          <a:ln w="3175">
            <a:solidFill>
              <a:srgbClr val="000000"/>
            </a:solidFill>
            <a:miter lim="800000"/>
          </a:ln>
        </p:spPr>
        <p:txBody>
          <a:bodyPr/>
          <a:lstStyle/>
          <a:p>
            <a:pPr algn="ctr" defTabSz="740663">
              <a:defRPr sz="2268" b="1">
                <a:solidFill>
                  <a:srgbClr val="FFC000"/>
                </a:solidFill>
                <a:latin typeface="Eras Bold ITC"/>
                <a:ea typeface="Eras Bold ITC"/>
                <a:cs typeface="Eras Bold ITC"/>
                <a:sym typeface="Eras Bold ITC"/>
              </a:defRPr>
            </a:pPr>
            <a:r>
              <a:rPr dirty="0">
                <a:solidFill>
                  <a:srgbClr val="FFFF00"/>
                </a:solidFill>
              </a:rPr>
              <a:t>Ezra Reads the Torah (Ne. 8:1-8)</a:t>
            </a:r>
            <a:br>
              <a:rPr dirty="0">
                <a:solidFill>
                  <a:srgbClr val="FFFF00"/>
                </a:solidFill>
              </a:rPr>
            </a:br>
            <a:r>
              <a:rPr b="0" i="1" dirty="0">
                <a:solidFill>
                  <a:srgbClr val="FFFF00"/>
                </a:solidFill>
                <a:latin typeface="+mn-lt"/>
                <a:ea typeface="+mn-ea"/>
                <a:cs typeface="+mn-cs"/>
                <a:sym typeface="Arial"/>
              </a:rPr>
              <a:t>The text from 8:1—12:26 shifts from the 1</a:t>
            </a:r>
            <a:r>
              <a:rPr b="0" i="1" baseline="29530" dirty="0">
                <a:solidFill>
                  <a:srgbClr val="FFFF00"/>
                </a:solidFill>
                <a:latin typeface="+mn-lt"/>
                <a:ea typeface="+mn-ea"/>
                <a:cs typeface="+mn-cs"/>
                <a:sym typeface="Arial"/>
              </a:rPr>
              <a:t>st</a:t>
            </a:r>
            <a:r>
              <a:rPr b="0" i="1" dirty="0">
                <a:solidFill>
                  <a:srgbClr val="FFFF00"/>
                </a:solidFill>
                <a:latin typeface="+mn-lt"/>
                <a:ea typeface="+mn-ea"/>
                <a:cs typeface="+mn-cs"/>
                <a:sym typeface="Arial"/>
              </a:rPr>
              <a:t> person to the 3</a:t>
            </a:r>
            <a:r>
              <a:rPr b="0" i="1" baseline="29530" dirty="0">
                <a:solidFill>
                  <a:srgbClr val="FFFF00"/>
                </a:solidFill>
                <a:latin typeface="+mn-lt"/>
                <a:ea typeface="+mn-ea"/>
                <a:cs typeface="+mn-cs"/>
                <a:sym typeface="Arial"/>
              </a:rPr>
              <a:t>rd</a:t>
            </a:r>
            <a:r>
              <a:rPr b="0" i="1" dirty="0">
                <a:solidFill>
                  <a:srgbClr val="FFFF00"/>
                </a:solidFill>
                <a:latin typeface="+mn-lt"/>
                <a:ea typeface="+mn-ea"/>
                <a:cs typeface="+mn-cs"/>
                <a:sym typeface="Arial"/>
              </a:rPr>
              <a:t>  person / </a:t>
            </a:r>
            <a:r>
              <a:rPr dirty="0"/>
              <a:t>Esdras lee la </a:t>
            </a:r>
            <a:r>
              <a:rPr dirty="0" err="1"/>
              <a:t>Torá</a:t>
            </a:r>
            <a:r>
              <a:rPr b="0" i="1" dirty="0">
                <a:latin typeface="+mn-lt"/>
                <a:ea typeface="+mn-ea"/>
                <a:cs typeface="+mn-cs"/>
                <a:sym typeface="Arial"/>
              </a:rPr>
              <a:t> (Ne. 8:1-8) El </a:t>
            </a:r>
            <a:r>
              <a:rPr b="0" i="1" dirty="0" err="1">
                <a:latin typeface="+mn-lt"/>
                <a:ea typeface="+mn-ea"/>
                <a:cs typeface="+mn-cs"/>
                <a:sym typeface="Arial"/>
              </a:rPr>
              <a:t>texto</a:t>
            </a:r>
            <a:r>
              <a:rPr b="0" i="1" dirty="0">
                <a:latin typeface="+mn-lt"/>
                <a:ea typeface="+mn-ea"/>
                <a:cs typeface="+mn-cs"/>
                <a:sym typeface="Arial"/>
              </a:rPr>
              <a:t> de 8:1 a 12:26 cambia de la </a:t>
            </a:r>
            <a:r>
              <a:rPr b="0" i="1" dirty="0" err="1">
                <a:latin typeface="+mn-lt"/>
                <a:ea typeface="+mn-ea"/>
                <a:cs typeface="+mn-cs"/>
                <a:sym typeface="Arial"/>
              </a:rPr>
              <a:t>primera</a:t>
            </a:r>
            <a:r>
              <a:rPr b="0" i="1" dirty="0">
                <a:latin typeface="+mn-lt"/>
                <a:ea typeface="+mn-ea"/>
                <a:cs typeface="+mn-cs"/>
                <a:sym typeface="Arial"/>
              </a:rPr>
              <a:t> persona a la </a:t>
            </a:r>
            <a:r>
              <a:rPr b="0" i="1" dirty="0" err="1">
                <a:latin typeface="+mn-lt"/>
                <a:ea typeface="+mn-ea"/>
                <a:cs typeface="+mn-cs"/>
                <a:sym typeface="Arial"/>
              </a:rPr>
              <a:t>tercera</a:t>
            </a:r>
            <a:r>
              <a:rPr b="0" i="1" dirty="0">
                <a:latin typeface="+mn-lt"/>
                <a:ea typeface="+mn-ea"/>
                <a:cs typeface="+mn-cs"/>
                <a:sym typeface="Arial"/>
              </a:rPr>
              <a:t> persona</a:t>
            </a:r>
          </a:p>
        </p:txBody>
      </p:sp>
      <p:sp>
        <p:nvSpPr>
          <p:cNvPr id="3368" name="Rectangle 3"/>
          <p:cNvSpPr txBox="1">
            <a:spLocks noGrp="1"/>
          </p:cNvSpPr>
          <p:nvPr>
            <p:ph type="body" idx="1"/>
          </p:nvPr>
        </p:nvSpPr>
        <p:spPr>
          <a:xfrm>
            <a:off x="457200" y="1990164"/>
            <a:ext cx="11277600" cy="4114800"/>
          </a:xfrm>
          <a:prstGeom prst="rect">
            <a:avLst/>
          </a:prstGeom>
        </p:spPr>
        <p:txBody>
          <a:bodyPr>
            <a:normAutofit lnSpcReduction="10000"/>
          </a:bodyPr>
          <a:lstStyle/>
          <a:p>
            <a:pPr>
              <a:buSzTx/>
              <a:buNone/>
              <a:defRPr sz="2400" b="1">
                <a:solidFill>
                  <a:srgbClr val="FFFF00"/>
                </a:solidFill>
                <a:latin typeface="+mn-lt"/>
                <a:ea typeface="+mn-ea"/>
                <a:cs typeface="+mn-cs"/>
                <a:sym typeface="Arial"/>
              </a:defRPr>
            </a:pPr>
            <a:r>
              <a:rPr dirty="0"/>
              <a:t>The public reading was for “those who could understand” (i.e., the reading was in Hebrew, but not everyone could understand Hebrew): / </a:t>
            </a:r>
            <a:r>
              <a:rPr dirty="0">
                <a:solidFill>
                  <a:srgbClr val="FFC000"/>
                </a:solidFill>
              </a:rPr>
              <a:t>La </a:t>
            </a:r>
            <a:r>
              <a:rPr dirty="0" err="1">
                <a:solidFill>
                  <a:srgbClr val="FFC000"/>
                </a:solidFill>
              </a:rPr>
              <a:t>lectura</a:t>
            </a:r>
            <a:r>
              <a:rPr dirty="0">
                <a:solidFill>
                  <a:srgbClr val="FFC000"/>
                </a:solidFill>
              </a:rPr>
              <a:t> </a:t>
            </a:r>
            <a:r>
              <a:rPr dirty="0" err="1">
                <a:solidFill>
                  <a:srgbClr val="FFC000"/>
                </a:solidFill>
              </a:rPr>
              <a:t>pública</a:t>
            </a:r>
            <a:r>
              <a:rPr dirty="0">
                <a:solidFill>
                  <a:srgbClr val="FFC000"/>
                </a:solidFill>
              </a:rPr>
              <a:t> </a:t>
            </a:r>
            <a:r>
              <a:rPr dirty="0" err="1">
                <a:solidFill>
                  <a:srgbClr val="FFC000"/>
                </a:solidFill>
              </a:rPr>
              <a:t>fue</a:t>
            </a:r>
            <a:r>
              <a:rPr dirty="0">
                <a:solidFill>
                  <a:srgbClr val="FFC000"/>
                </a:solidFill>
              </a:rPr>
              <a:t> para "</a:t>
            </a:r>
            <a:r>
              <a:rPr dirty="0" err="1">
                <a:solidFill>
                  <a:srgbClr val="FFC000"/>
                </a:solidFill>
              </a:rPr>
              <a:t>aquellos</a:t>
            </a:r>
            <a:r>
              <a:rPr dirty="0">
                <a:solidFill>
                  <a:srgbClr val="FFC000"/>
                </a:solidFill>
              </a:rPr>
              <a:t> que </a:t>
            </a:r>
            <a:r>
              <a:rPr dirty="0" err="1">
                <a:solidFill>
                  <a:srgbClr val="FFC000"/>
                </a:solidFill>
              </a:rPr>
              <a:t>podían</a:t>
            </a:r>
            <a:r>
              <a:rPr dirty="0">
                <a:solidFill>
                  <a:srgbClr val="FFC000"/>
                </a:solidFill>
              </a:rPr>
              <a:t> </a:t>
            </a:r>
            <a:r>
              <a:rPr dirty="0" err="1">
                <a:solidFill>
                  <a:srgbClr val="FFC000"/>
                </a:solidFill>
              </a:rPr>
              <a:t>entender</a:t>
            </a:r>
            <a:r>
              <a:rPr dirty="0">
                <a:solidFill>
                  <a:srgbClr val="FFC000"/>
                </a:solidFill>
              </a:rPr>
              <a:t>" (es </a:t>
            </a:r>
            <a:r>
              <a:rPr dirty="0" err="1">
                <a:solidFill>
                  <a:srgbClr val="FFC000"/>
                </a:solidFill>
              </a:rPr>
              <a:t>decir</a:t>
            </a:r>
            <a:r>
              <a:rPr dirty="0">
                <a:solidFill>
                  <a:srgbClr val="FFC000"/>
                </a:solidFill>
              </a:rPr>
              <a:t>, la </a:t>
            </a:r>
            <a:r>
              <a:rPr dirty="0" err="1">
                <a:solidFill>
                  <a:srgbClr val="FFC000"/>
                </a:solidFill>
              </a:rPr>
              <a:t>lectura</a:t>
            </a:r>
            <a:r>
              <a:rPr dirty="0">
                <a:solidFill>
                  <a:srgbClr val="FFC000"/>
                </a:solidFill>
              </a:rPr>
              <a:t> </a:t>
            </a:r>
            <a:r>
              <a:rPr dirty="0" err="1">
                <a:solidFill>
                  <a:srgbClr val="FFC000"/>
                </a:solidFill>
              </a:rPr>
              <a:t>estaba</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hebreo</a:t>
            </a:r>
            <a:r>
              <a:rPr dirty="0">
                <a:solidFill>
                  <a:srgbClr val="FFC000"/>
                </a:solidFill>
              </a:rPr>
              <a:t>, </a:t>
            </a:r>
            <a:r>
              <a:rPr dirty="0" err="1">
                <a:solidFill>
                  <a:srgbClr val="FFC000"/>
                </a:solidFill>
              </a:rPr>
              <a:t>pero</a:t>
            </a:r>
            <a:r>
              <a:rPr dirty="0">
                <a:solidFill>
                  <a:srgbClr val="FFC000"/>
                </a:solidFill>
              </a:rPr>
              <a:t> no </a:t>
            </a:r>
            <a:r>
              <a:rPr dirty="0" err="1">
                <a:solidFill>
                  <a:srgbClr val="FFC000"/>
                </a:solidFill>
              </a:rPr>
              <a:t>todo</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mundo</a:t>
            </a:r>
            <a:r>
              <a:rPr dirty="0">
                <a:solidFill>
                  <a:srgbClr val="FFC000"/>
                </a:solidFill>
              </a:rPr>
              <a:t> </a:t>
            </a:r>
            <a:r>
              <a:rPr dirty="0" err="1">
                <a:solidFill>
                  <a:srgbClr val="FFC000"/>
                </a:solidFill>
              </a:rPr>
              <a:t>podía</a:t>
            </a:r>
            <a:r>
              <a:rPr dirty="0">
                <a:solidFill>
                  <a:srgbClr val="FFC000"/>
                </a:solidFill>
              </a:rPr>
              <a:t> </a:t>
            </a:r>
            <a:r>
              <a:rPr dirty="0" err="1">
                <a:solidFill>
                  <a:srgbClr val="FFC000"/>
                </a:solidFill>
              </a:rPr>
              <a:t>entender</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hebreo</a:t>
            </a:r>
            <a:r>
              <a:rPr dirty="0">
                <a:solidFill>
                  <a:srgbClr val="FFC000"/>
                </a:solidFill>
              </a:rPr>
              <a:t>):</a:t>
            </a:r>
          </a:p>
          <a:p>
            <a:pPr>
              <a:defRPr sz="2000" i="1">
                <a:solidFill>
                  <a:srgbClr val="FFFFFF"/>
                </a:solidFill>
                <a:latin typeface="Arial Narrow"/>
                <a:ea typeface="Arial Narrow"/>
                <a:cs typeface="Arial Narrow"/>
                <a:sym typeface="Arial Narrow"/>
              </a:defRPr>
            </a:pPr>
            <a:r>
              <a:rPr dirty="0"/>
              <a:t>For those who could not understand (i.e., the Aramaic speaking community), the Levites assisted with explanations, either by “translating” (so JB, GNB) or “giving the sense” (ESV, RSV, NIV, NASB). This is the first biblical description of Scripture translation. / </a:t>
            </a:r>
            <a:r>
              <a:rPr dirty="0">
                <a:solidFill>
                  <a:srgbClr val="FFC000"/>
                </a:solidFill>
              </a:rPr>
              <a:t>Para </a:t>
            </a:r>
            <a:r>
              <a:rPr dirty="0" err="1">
                <a:solidFill>
                  <a:srgbClr val="FFC000"/>
                </a:solidFill>
              </a:rPr>
              <a:t>aquellos</a:t>
            </a:r>
            <a:r>
              <a:rPr dirty="0">
                <a:solidFill>
                  <a:srgbClr val="FFC000"/>
                </a:solidFill>
              </a:rPr>
              <a:t> que no </a:t>
            </a:r>
            <a:r>
              <a:rPr dirty="0" err="1">
                <a:solidFill>
                  <a:srgbClr val="FFC000"/>
                </a:solidFill>
              </a:rPr>
              <a:t>podían</a:t>
            </a:r>
            <a:r>
              <a:rPr dirty="0">
                <a:solidFill>
                  <a:srgbClr val="FFC000"/>
                </a:solidFill>
              </a:rPr>
              <a:t> </a:t>
            </a:r>
            <a:r>
              <a:rPr dirty="0" err="1">
                <a:solidFill>
                  <a:srgbClr val="FFC000"/>
                </a:solidFill>
              </a:rPr>
              <a:t>entender</a:t>
            </a:r>
            <a:r>
              <a:rPr dirty="0">
                <a:solidFill>
                  <a:srgbClr val="FFC000"/>
                </a:solidFill>
              </a:rPr>
              <a:t> (es </a:t>
            </a:r>
            <a:r>
              <a:rPr dirty="0" err="1">
                <a:solidFill>
                  <a:srgbClr val="FFC000"/>
                </a:solidFill>
              </a:rPr>
              <a:t>decir</a:t>
            </a:r>
            <a:r>
              <a:rPr dirty="0">
                <a:solidFill>
                  <a:srgbClr val="FFC000"/>
                </a:solidFill>
              </a:rPr>
              <a:t>, la </a:t>
            </a:r>
            <a:r>
              <a:rPr dirty="0" err="1">
                <a:solidFill>
                  <a:srgbClr val="FFC000"/>
                </a:solidFill>
              </a:rPr>
              <a:t>comunidad</a:t>
            </a:r>
            <a:r>
              <a:rPr dirty="0">
                <a:solidFill>
                  <a:srgbClr val="FFC000"/>
                </a:solidFill>
              </a:rPr>
              <a:t> de </a:t>
            </a:r>
            <a:r>
              <a:rPr dirty="0" err="1">
                <a:solidFill>
                  <a:srgbClr val="FFC000"/>
                </a:solidFill>
              </a:rPr>
              <a:t>habla</a:t>
            </a:r>
            <a:r>
              <a:rPr dirty="0">
                <a:solidFill>
                  <a:srgbClr val="FFC000"/>
                </a:solidFill>
              </a:rPr>
              <a:t> </a:t>
            </a:r>
            <a:r>
              <a:rPr dirty="0" err="1">
                <a:solidFill>
                  <a:srgbClr val="FFC000"/>
                </a:solidFill>
              </a:rPr>
              <a:t>aramea</a:t>
            </a:r>
            <a:r>
              <a:rPr dirty="0">
                <a:solidFill>
                  <a:srgbClr val="FFC000"/>
                </a:solidFill>
              </a:rPr>
              <a:t>), </a:t>
            </a:r>
            <a:r>
              <a:rPr dirty="0" err="1">
                <a:solidFill>
                  <a:srgbClr val="FFC000"/>
                </a:solidFill>
              </a:rPr>
              <a:t>los</a:t>
            </a:r>
            <a:r>
              <a:rPr dirty="0">
                <a:solidFill>
                  <a:srgbClr val="FFC000"/>
                </a:solidFill>
              </a:rPr>
              <a:t> </a:t>
            </a:r>
            <a:r>
              <a:rPr dirty="0" err="1">
                <a:solidFill>
                  <a:srgbClr val="FFC000"/>
                </a:solidFill>
              </a:rPr>
              <a:t>levitas</a:t>
            </a:r>
            <a:r>
              <a:rPr dirty="0">
                <a:solidFill>
                  <a:srgbClr val="FFC000"/>
                </a:solidFill>
              </a:rPr>
              <a:t> </a:t>
            </a:r>
            <a:r>
              <a:rPr dirty="0" err="1">
                <a:solidFill>
                  <a:srgbClr val="FFC000"/>
                </a:solidFill>
              </a:rPr>
              <a:t>ayudaron</a:t>
            </a:r>
            <a:r>
              <a:rPr dirty="0">
                <a:solidFill>
                  <a:srgbClr val="FFC000"/>
                </a:solidFill>
              </a:rPr>
              <a:t> con las </a:t>
            </a:r>
            <a:r>
              <a:rPr dirty="0" err="1">
                <a:solidFill>
                  <a:srgbClr val="FFC000"/>
                </a:solidFill>
              </a:rPr>
              <a:t>explicaciones</a:t>
            </a:r>
            <a:r>
              <a:rPr dirty="0">
                <a:solidFill>
                  <a:srgbClr val="FFC000"/>
                </a:solidFill>
              </a:rPr>
              <a:t>, </a:t>
            </a:r>
            <a:r>
              <a:rPr dirty="0" err="1">
                <a:solidFill>
                  <a:srgbClr val="FFC000"/>
                </a:solidFill>
              </a:rPr>
              <a:t>ya</a:t>
            </a:r>
            <a:r>
              <a:rPr dirty="0">
                <a:solidFill>
                  <a:srgbClr val="FFC000"/>
                </a:solidFill>
              </a:rPr>
              <a:t> sea "</a:t>
            </a:r>
            <a:r>
              <a:rPr dirty="0" err="1">
                <a:solidFill>
                  <a:srgbClr val="FFC000"/>
                </a:solidFill>
              </a:rPr>
              <a:t>traduciendo</a:t>
            </a:r>
            <a:r>
              <a:rPr dirty="0">
                <a:solidFill>
                  <a:srgbClr val="FFC000"/>
                </a:solidFill>
              </a:rPr>
              <a:t>" (</a:t>
            </a:r>
            <a:r>
              <a:rPr dirty="0" err="1">
                <a:solidFill>
                  <a:srgbClr val="FFC000"/>
                </a:solidFill>
              </a:rPr>
              <a:t>así</a:t>
            </a:r>
            <a:r>
              <a:rPr dirty="0">
                <a:solidFill>
                  <a:srgbClr val="FFC000"/>
                </a:solidFill>
              </a:rPr>
              <a:t> que JB, GNB) o "</a:t>
            </a:r>
            <a:r>
              <a:rPr dirty="0" err="1">
                <a:solidFill>
                  <a:srgbClr val="FFC000"/>
                </a:solidFill>
              </a:rPr>
              <a:t>dando</a:t>
            </a:r>
            <a:r>
              <a:rPr dirty="0">
                <a:solidFill>
                  <a:srgbClr val="FFC000"/>
                </a:solidFill>
              </a:rPr>
              <a:t> </a:t>
            </a:r>
            <a:r>
              <a:rPr dirty="0" err="1">
                <a:solidFill>
                  <a:srgbClr val="FFC000"/>
                </a:solidFill>
              </a:rPr>
              <a:t>sentido</a:t>
            </a:r>
            <a:r>
              <a:rPr dirty="0">
                <a:solidFill>
                  <a:srgbClr val="FFC000"/>
                </a:solidFill>
              </a:rPr>
              <a:t>" (ESV, RSV, NIV, NASB). Esta es la </a:t>
            </a:r>
            <a:r>
              <a:rPr dirty="0" err="1">
                <a:solidFill>
                  <a:srgbClr val="FFC000"/>
                </a:solidFill>
              </a:rPr>
              <a:t>primera</a:t>
            </a:r>
            <a:r>
              <a:rPr dirty="0">
                <a:solidFill>
                  <a:srgbClr val="FFC000"/>
                </a:solidFill>
              </a:rPr>
              <a:t> </a:t>
            </a:r>
            <a:r>
              <a:rPr dirty="0" err="1">
                <a:solidFill>
                  <a:srgbClr val="FFC000"/>
                </a:solidFill>
              </a:rPr>
              <a:t>descripción</a:t>
            </a:r>
            <a:r>
              <a:rPr dirty="0">
                <a:solidFill>
                  <a:srgbClr val="FFC000"/>
                </a:solidFill>
              </a:rPr>
              <a:t> </a:t>
            </a:r>
            <a:r>
              <a:rPr dirty="0" err="1">
                <a:solidFill>
                  <a:srgbClr val="FFC000"/>
                </a:solidFill>
              </a:rPr>
              <a:t>bíblica</a:t>
            </a:r>
            <a:r>
              <a:rPr dirty="0">
                <a:solidFill>
                  <a:srgbClr val="FFC000"/>
                </a:solidFill>
              </a:rPr>
              <a:t> de la </a:t>
            </a:r>
            <a:r>
              <a:rPr dirty="0" err="1">
                <a:solidFill>
                  <a:srgbClr val="FFC000"/>
                </a:solidFill>
              </a:rPr>
              <a:t>traducción</a:t>
            </a:r>
            <a:r>
              <a:rPr dirty="0">
                <a:solidFill>
                  <a:srgbClr val="FFC000"/>
                </a:solidFill>
              </a:rPr>
              <a:t> de las </a:t>
            </a:r>
            <a:r>
              <a:rPr dirty="0" err="1">
                <a:solidFill>
                  <a:srgbClr val="FFC000"/>
                </a:solidFill>
              </a:rPr>
              <a:t>Escrituras</a:t>
            </a:r>
            <a:r>
              <a:rPr dirty="0">
                <a:solidFill>
                  <a:srgbClr val="FFC000"/>
                </a:solidFill>
              </a:rPr>
              <a:t>.</a:t>
            </a:r>
          </a:p>
          <a:p>
            <a:pPr>
              <a:defRPr sz="2000" i="1">
                <a:solidFill>
                  <a:srgbClr val="FFFFFF"/>
                </a:solidFill>
                <a:latin typeface="Arial Narrow"/>
                <a:ea typeface="Arial Narrow"/>
                <a:cs typeface="Arial Narrow"/>
                <a:sym typeface="Arial Narrow"/>
              </a:defRPr>
            </a:pPr>
            <a:r>
              <a:rPr dirty="0"/>
              <a:t>The public reading was conducted from a  </a:t>
            </a:r>
            <a:r>
              <a:rPr i="0" dirty="0" err="1">
                <a:latin typeface="+mj-lt"/>
                <a:ea typeface="+mj-ea"/>
                <a:cs typeface="+mj-cs"/>
                <a:sym typeface="Helvetica"/>
              </a:rPr>
              <a:t>מגדל</a:t>
            </a:r>
            <a:r>
              <a:rPr i="0" dirty="0">
                <a:latin typeface="+mj-lt"/>
                <a:ea typeface="+mj-ea"/>
                <a:cs typeface="+mj-cs"/>
                <a:sym typeface="Helvetica"/>
              </a:rPr>
              <a:t> </a:t>
            </a:r>
            <a:r>
              <a:rPr i="0" dirty="0" err="1">
                <a:latin typeface="+mj-lt"/>
                <a:ea typeface="+mj-ea"/>
                <a:cs typeface="+mj-cs"/>
                <a:sym typeface="Helvetica"/>
              </a:rPr>
              <a:t>עץ</a:t>
            </a:r>
            <a:r>
              <a:rPr dirty="0"/>
              <a:t> (= tower of wood), which probably refers to either a pulpit (so KJV, RSV, NASB, ASV) or a platform (so NIV, NEB, ESV, NAB). / </a:t>
            </a:r>
            <a:r>
              <a:rPr dirty="0">
                <a:solidFill>
                  <a:srgbClr val="FFC000"/>
                </a:solidFill>
              </a:rPr>
              <a:t>La </a:t>
            </a:r>
            <a:r>
              <a:rPr dirty="0" err="1">
                <a:solidFill>
                  <a:srgbClr val="FFC000"/>
                </a:solidFill>
              </a:rPr>
              <a:t>lectura</a:t>
            </a:r>
            <a:r>
              <a:rPr dirty="0">
                <a:solidFill>
                  <a:srgbClr val="FFC000"/>
                </a:solidFill>
              </a:rPr>
              <a:t> </a:t>
            </a:r>
            <a:r>
              <a:rPr dirty="0" err="1">
                <a:solidFill>
                  <a:srgbClr val="FFC000"/>
                </a:solidFill>
              </a:rPr>
              <a:t>pública</a:t>
            </a:r>
            <a:r>
              <a:rPr dirty="0">
                <a:solidFill>
                  <a:srgbClr val="FFC000"/>
                </a:solidFill>
              </a:rPr>
              <a:t> se </a:t>
            </a:r>
            <a:r>
              <a:rPr dirty="0" err="1">
                <a:solidFill>
                  <a:srgbClr val="FFC000"/>
                </a:solidFill>
              </a:rPr>
              <a:t>llevó</a:t>
            </a:r>
            <a:r>
              <a:rPr dirty="0">
                <a:solidFill>
                  <a:srgbClr val="FFC000"/>
                </a:solidFill>
              </a:rPr>
              <a:t> a </a:t>
            </a:r>
            <a:r>
              <a:rPr dirty="0" err="1">
                <a:solidFill>
                  <a:srgbClr val="FFC000"/>
                </a:solidFill>
              </a:rPr>
              <a:t>cabo</a:t>
            </a:r>
            <a:r>
              <a:rPr dirty="0">
                <a:solidFill>
                  <a:srgbClr val="FFC000"/>
                </a:solidFill>
              </a:rPr>
              <a:t> </a:t>
            </a:r>
            <a:r>
              <a:rPr dirty="0" err="1">
                <a:solidFill>
                  <a:srgbClr val="FFC000"/>
                </a:solidFill>
              </a:rPr>
              <a:t>desde</a:t>
            </a:r>
            <a:r>
              <a:rPr dirty="0">
                <a:solidFill>
                  <a:srgbClr val="FFC000"/>
                </a:solidFill>
              </a:rPr>
              <a:t> un </a:t>
            </a:r>
            <a:r>
              <a:rPr dirty="0" err="1">
                <a:solidFill>
                  <a:srgbClr val="FFC000"/>
                </a:solidFill>
              </a:rPr>
              <a:t>מגדל</a:t>
            </a:r>
            <a:r>
              <a:rPr dirty="0">
                <a:solidFill>
                  <a:srgbClr val="FFC000"/>
                </a:solidFill>
              </a:rPr>
              <a:t> </a:t>
            </a:r>
            <a:r>
              <a:rPr dirty="0" err="1">
                <a:solidFill>
                  <a:srgbClr val="FFC000"/>
                </a:solidFill>
              </a:rPr>
              <a:t>עץ</a:t>
            </a:r>
            <a:r>
              <a:rPr dirty="0">
                <a:solidFill>
                  <a:srgbClr val="FFC000"/>
                </a:solidFill>
              </a:rPr>
              <a:t> (= </a:t>
            </a:r>
            <a:r>
              <a:rPr dirty="0" err="1">
                <a:solidFill>
                  <a:srgbClr val="FFC000"/>
                </a:solidFill>
              </a:rPr>
              <a:t>torre</a:t>
            </a:r>
            <a:r>
              <a:rPr dirty="0">
                <a:solidFill>
                  <a:srgbClr val="FFC000"/>
                </a:solidFill>
              </a:rPr>
              <a:t> de </a:t>
            </a:r>
            <a:r>
              <a:rPr dirty="0" err="1">
                <a:solidFill>
                  <a:srgbClr val="FFC000"/>
                </a:solidFill>
              </a:rPr>
              <a:t>madera</a:t>
            </a:r>
            <a:r>
              <a:rPr dirty="0">
                <a:solidFill>
                  <a:srgbClr val="FFC000"/>
                </a:solidFill>
              </a:rPr>
              <a:t>), que </a:t>
            </a:r>
            <a:r>
              <a:rPr dirty="0" err="1">
                <a:solidFill>
                  <a:srgbClr val="FFC000"/>
                </a:solidFill>
              </a:rPr>
              <a:t>probablemente</a:t>
            </a:r>
            <a:r>
              <a:rPr dirty="0">
                <a:solidFill>
                  <a:srgbClr val="FFC000"/>
                </a:solidFill>
              </a:rPr>
              <a:t> se </a:t>
            </a:r>
            <a:r>
              <a:rPr dirty="0" err="1">
                <a:solidFill>
                  <a:srgbClr val="FFC000"/>
                </a:solidFill>
              </a:rPr>
              <a:t>refiere</a:t>
            </a:r>
            <a:r>
              <a:rPr dirty="0">
                <a:solidFill>
                  <a:srgbClr val="FFC000"/>
                </a:solidFill>
              </a:rPr>
              <a:t> a un </a:t>
            </a:r>
            <a:r>
              <a:rPr dirty="0" err="1">
                <a:solidFill>
                  <a:srgbClr val="FFC000"/>
                </a:solidFill>
              </a:rPr>
              <a:t>púlpito</a:t>
            </a:r>
            <a:r>
              <a:rPr dirty="0">
                <a:solidFill>
                  <a:srgbClr val="FFC000"/>
                </a:solidFill>
              </a:rPr>
              <a:t> (</a:t>
            </a:r>
            <a:r>
              <a:rPr dirty="0" err="1">
                <a:solidFill>
                  <a:srgbClr val="FFC000"/>
                </a:solidFill>
              </a:rPr>
              <a:t>por</a:t>
            </a:r>
            <a:r>
              <a:rPr dirty="0">
                <a:solidFill>
                  <a:srgbClr val="FFC000"/>
                </a:solidFill>
              </a:rPr>
              <a:t> lo que KJV, RSV, NASB, ASV) o a </a:t>
            </a:r>
            <a:r>
              <a:rPr dirty="0" err="1">
                <a:solidFill>
                  <a:srgbClr val="FFC000"/>
                </a:solidFill>
              </a:rPr>
              <a:t>una</a:t>
            </a:r>
            <a:r>
              <a:rPr dirty="0">
                <a:solidFill>
                  <a:srgbClr val="FFC000"/>
                </a:solidFill>
              </a:rPr>
              <a:t> </a:t>
            </a:r>
            <a:r>
              <a:rPr dirty="0" err="1">
                <a:solidFill>
                  <a:srgbClr val="FFC000"/>
                </a:solidFill>
              </a:rPr>
              <a:t>plataforma</a:t>
            </a:r>
            <a:r>
              <a:rPr dirty="0">
                <a:solidFill>
                  <a:srgbClr val="FFC000"/>
                </a:solidFill>
              </a:rPr>
              <a:t> (</a:t>
            </a:r>
            <a:r>
              <a:rPr dirty="0" err="1">
                <a:solidFill>
                  <a:srgbClr val="FFC000"/>
                </a:solidFill>
              </a:rPr>
              <a:t>por</a:t>
            </a:r>
            <a:r>
              <a:rPr dirty="0">
                <a:solidFill>
                  <a:srgbClr val="FFC000"/>
                </a:solidFill>
              </a:rPr>
              <a:t> lo tanto, NIV, NEB, ESV, NAB).</a:t>
            </a:r>
          </a:p>
        </p:txBody>
      </p:sp>
      <p:sp>
        <p:nvSpPr>
          <p:cNvPr id="3369" name="Slide Number Placeholder 5"/>
          <p:cNvSpPr txBox="1">
            <a:spLocks noGrp="1"/>
          </p:cNvSpPr>
          <p:nvPr>
            <p:ph type="sldNum" sz="quarter" idx="2"/>
          </p:nvPr>
        </p:nvSpPr>
        <p:spPr>
          <a:xfrm>
            <a:off x="10995387" y="6406785"/>
            <a:ext cx="358413" cy="2642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defRPr>
            </a:lvl1pPr>
          </a:lstStyle>
          <a:p>
            <a:fld id="{86CB4B4D-7CA3-9044-876B-883B54F8677D}" type="slidenum">
              <a:t>147</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3368">
                                            <p:txEl>
                                              <p:pRg st="1" end="1"/>
                                            </p:txEl>
                                          </p:spTgt>
                                        </p:tgtEl>
                                        <p:attrNameLst>
                                          <p:attrName>style.visibility</p:attrName>
                                        </p:attrNameLst>
                                      </p:cBhvr>
                                      <p:to>
                                        <p:strVal val="visible"/>
                                      </p:to>
                                    </p:set>
                                    <p:anim calcmode="lin" valueType="num">
                                      <p:cBhvr>
                                        <p:cTn id="7" dur="500" fill="hold"/>
                                        <p:tgtEl>
                                          <p:spTgt spid="3368">
                                            <p:txEl>
                                              <p:pRg st="1" end="1"/>
                                            </p:txEl>
                                          </p:spTgt>
                                        </p:tgtEl>
                                        <p:attrNameLst>
                                          <p:attrName>ppt_x</p:attrName>
                                        </p:attrNameLst>
                                      </p:cBhvr>
                                      <p:tavLst>
                                        <p:tav tm="0">
                                          <p:val>
                                            <p:strVal val="#ppt_x"/>
                                          </p:val>
                                        </p:tav>
                                        <p:tav tm="100000">
                                          <p:val>
                                            <p:strVal val="#ppt_x"/>
                                          </p:val>
                                        </p:tav>
                                      </p:tavLst>
                                    </p:anim>
                                    <p:anim calcmode="lin" valueType="num">
                                      <p:cBhvr>
                                        <p:cTn id="8" dur="500" fill="hold"/>
                                        <p:tgtEl>
                                          <p:spTgt spid="33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iterate>
                                    <p:tmAbs val="0"/>
                                  </p:iterate>
                                  <p:childTnLst>
                                    <p:set>
                                      <p:cBhvr>
                                        <p:cTn id="12" fill="hold"/>
                                        <p:tgtEl>
                                          <p:spTgt spid="3368">
                                            <p:txEl>
                                              <p:pRg st="2" end="2"/>
                                            </p:txEl>
                                          </p:spTgt>
                                        </p:tgtEl>
                                        <p:attrNameLst>
                                          <p:attrName>style.visibility</p:attrName>
                                        </p:attrNameLst>
                                      </p:cBhvr>
                                      <p:to>
                                        <p:strVal val="visible"/>
                                      </p:to>
                                    </p:set>
                                    <p:anim calcmode="lin" valueType="num">
                                      <p:cBhvr>
                                        <p:cTn id="13" dur="500" fill="hold"/>
                                        <p:tgtEl>
                                          <p:spTgt spid="3368">
                                            <p:txEl>
                                              <p:pRg st="2" end="2"/>
                                            </p:txEl>
                                          </p:spTgt>
                                        </p:tgtEl>
                                        <p:attrNameLst>
                                          <p:attrName>ppt_x</p:attrName>
                                        </p:attrNameLst>
                                      </p:cBhvr>
                                      <p:tavLst>
                                        <p:tav tm="0">
                                          <p:val>
                                            <p:strVal val="#ppt_x"/>
                                          </p:val>
                                        </p:tav>
                                        <p:tav tm="100000">
                                          <p:val>
                                            <p:strVal val="#ppt_x"/>
                                          </p:val>
                                        </p:tav>
                                      </p:tavLst>
                                    </p:anim>
                                    <p:anim calcmode="lin" valueType="num">
                                      <p:cBhvr>
                                        <p:cTn id="14" dur="500" fill="hold"/>
                                        <p:tgtEl>
                                          <p:spTgt spid="336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8" grpId="1" build="p" bldLvl="5" animBg="1" advAuto="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1" name="Rectangle 2"/>
          <p:cNvSpPr txBox="1">
            <a:spLocks noGrp="1"/>
          </p:cNvSpPr>
          <p:nvPr>
            <p:ph type="title"/>
          </p:nvPr>
        </p:nvSpPr>
        <p:spPr>
          <a:xfrm>
            <a:off x="1981200" y="502023"/>
            <a:ext cx="8229600" cy="636590"/>
          </a:xfrm>
          <a:prstGeom prst="rect">
            <a:avLst/>
          </a:prstGeom>
        </p:spPr>
        <p:txBody>
          <a:bodyPr/>
          <a:lstStyle>
            <a:lvl1pPr algn="ctr">
              <a:defRPr sz="3200">
                <a:solidFill>
                  <a:srgbClr val="FFC000"/>
                </a:solidFill>
                <a:effectLst>
                  <a:outerShdw blurRad="38100" dist="38100" dir="2700000" rotWithShape="0">
                    <a:srgbClr val="000000"/>
                  </a:outerShdw>
                </a:effectLst>
                <a:latin typeface="Impact"/>
                <a:ea typeface="Impact"/>
                <a:cs typeface="Impact"/>
                <a:sym typeface="Impact"/>
              </a:defRPr>
            </a:lvl1pPr>
          </a:lstStyle>
          <a:p>
            <a:r>
              <a:rPr dirty="0">
                <a:solidFill>
                  <a:srgbClr val="FFFF00"/>
                </a:solidFill>
              </a:rPr>
              <a:t>The Diaspora / </a:t>
            </a:r>
            <a:r>
              <a:rPr dirty="0"/>
              <a:t>La </a:t>
            </a:r>
            <a:r>
              <a:rPr dirty="0" err="1"/>
              <a:t>Diáspora</a:t>
            </a:r>
            <a:endParaRPr dirty="0"/>
          </a:p>
        </p:txBody>
      </p:sp>
      <p:sp>
        <p:nvSpPr>
          <p:cNvPr id="3372" name="Rectangle 3"/>
          <p:cNvSpPr txBox="1">
            <a:spLocks noGrp="1"/>
          </p:cNvSpPr>
          <p:nvPr>
            <p:ph type="body" idx="1"/>
          </p:nvPr>
        </p:nvSpPr>
        <p:spPr>
          <a:xfrm>
            <a:off x="685800" y="1443317"/>
            <a:ext cx="10972800" cy="5029200"/>
          </a:xfrm>
          <a:prstGeom prst="rect">
            <a:avLst/>
          </a:prstGeom>
        </p:spPr>
        <p:txBody>
          <a:bodyPr/>
          <a:lstStyle/>
          <a:p>
            <a:pPr>
              <a:buSzTx/>
              <a:buNone/>
              <a:defRPr sz="2400" b="1">
                <a:solidFill>
                  <a:srgbClr val="FFFF66"/>
                </a:solidFill>
              </a:defRPr>
            </a:pPr>
            <a:r>
              <a:rPr dirty="0"/>
              <a:t>Following the exile and return, the Jews existed in three geographically separated communities (though there is evidence of communication between them). / </a:t>
            </a:r>
            <a:r>
              <a:rPr dirty="0" err="1">
                <a:solidFill>
                  <a:srgbClr val="FFC000"/>
                </a:solidFill>
              </a:rPr>
              <a:t>Después</a:t>
            </a:r>
            <a:r>
              <a:rPr dirty="0">
                <a:solidFill>
                  <a:srgbClr val="FFC000"/>
                </a:solidFill>
              </a:rPr>
              <a:t> del </a:t>
            </a:r>
            <a:r>
              <a:rPr dirty="0" err="1">
                <a:solidFill>
                  <a:srgbClr val="FFC000"/>
                </a:solidFill>
              </a:rPr>
              <a:t>exilio</a:t>
            </a:r>
            <a:r>
              <a:rPr dirty="0">
                <a:solidFill>
                  <a:srgbClr val="FFC000"/>
                </a:solidFill>
              </a:rPr>
              <a:t> y </a:t>
            </a:r>
            <a:r>
              <a:rPr dirty="0" err="1">
                <a:solidFill>
                  <a:srgbClr val="FFC000"/>
                </a:solidFill>
              </a:rPr>
              <a:t>el</a:t>
            </a:r>
            <a:r>
              <a:rPr dirty="0">
                <a:solidFill>
                  <a:srgbClr val="FFC000"/>
                </a:solidFill>
              </a:rPr>
              <a:t> </a:t>
            </a:r>
            <a:r>
              <a:rPr dirty="0" err="1">
                <a:solidFill>
                  <a:srgbClr val="FFC000"/>
                </a:solidFill>
              </a:rPr>
              <a:t>regreso</a:t>
            </a:r>
            <a:r>
              <a:rPr dirty="0">
                <a:solidFill>
                  <a:srgbClr val="FFC000"/>
                </a:solidFill>
              </a:rPr>
              <a:t>, </a:t>
            </a:r>
            <a:r>
              <a:rPr dirty="0" err="1">
                <a:solidFill>
                  <a:srgbClr val="FFC000"/>
                </a:solidFill>
              </a:rPr>
              <a:t>los</a:t>
            </a:r>
            <a:r>
              <a:rPr dirty="0">
                <a:solidFill>
                  <a:srgbClr val="FFC000"/>
                </a:solidFill>
              </a:rPr>
              <a:t> </a:t>
            </a:r>
            <a:r>
              <a:rPr dirty="0" err="1">
                <a:solidFill>
                  <a:srgbClr val="FFC000"/>
                </a:solidFill>
              </a:rPr>
              <a:t>judíos</a:t>
            </a:r>
            <a:r>
              <a:rPr dirty="0">
                <a:solidFill>
                  <a:srgbClr val="FFC000"/>
                </a:solidFill>
              </a:rPr>
              <a:t> </a:t>
            </a:r>
            <a:r>
              <a:rPr dirty="0" err="1">
                <a:solidFill>
                  <a:srgbClr val="FFC000"/>
                </a:solidFill>
              </a:rPr>
              <a:t>existían</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tres</a:t>
            </a:r>
            <a:r>
              <a:rPr dirty="0">
                <a:solidFill>
                  <a:srgbClr val="FFC000"/>
                </a:solidFill>
              </a:rPr>
              <a:t> </a:t>
            </a:r>
            <a:r>
              <a:rPr dirty="0" err="1">
                <a:solidFill>
                  <a:srgbClr val="FFC000"/>
                </a:solidFill>
              </a:rPr>
              <a:t>comunidades</a:t>
            </a:r>
            <a:r>
              <a:rPr dirty="0">
                <a:solidFill>
                  <a:srgbClr val="FFC000"/>
                </a:solidFill>
              </a:rPr>
              <a:t> </a:t>
            </a:r>
            <a:r>
              <a:rPr dirty="0" err="1">
                <a:solidFill>
                  <a:srgbClr val="FFC000"/>
                </a:solidFill>
              </a:rPr>
              <a:t>geográficamente</a:t>
            </a:r>
            <a:r>
              <a:rPr dirty="0">
                <a:solidFill>
                  <a:srgbClr val="FFC000"/>
                </a:solidFill>
              </a:rPr>
              <a:t> </a:t>
            </a:r>
            <a:r>
              <a:rPr dirty="0" err="1">
                <a:solidFill>
                  <a:srgbClr val="FFC000"/>
                </a:solidFill>
              </a:rPr>
              <a:t>separadas</a:t>
            </a:r>
            <a:r>
              <a:rPr dirty="0">
                <a:solidFill>
                  <a:srgbClr val="FFC000"/>
                </a:solidFill>
              </a:rPr>
              <a:t> (</a:t>
            </a:r>
            <a:r>
              <a:rPr dirty="0" err="1">
                <a:solidFill>
                  <a:srgbClr val="FFC000"/>
                </a:solidFill>
              </a:rPr>
              <a:t>aunque</a:t>
            </a:r>
            <a:r>
              <a:rPr dirty="0">
                <a:solidFill>
                  <a:srgbClr val="FFC000"/>
                </a:solidFill>
              </a:rPr>
              <a:t> hay </a:t>
            </a:r>
            <a:r>
              <a:rPr dirty="0" err="1">
                <a:solidFill>
                  <a:srgbClr val="FFC000"/>
                </a:solidFill>
              </a:rPr>
              <a:t>evidencia</a:t>
            </a:r>
            <a:r>
              <a:rPr dirty="0">
                <a:solidFill>
                  <a:srgbClr val="FFC000"/>
                </a:solidFill>
              </a:rPr>
              <a:t> de </a:t>
            </a:r>
            <a:r>
              <a:rPr dirty="0" err="1">
                <a:solidFill>
                  <a:srgbClr val="FFC000"/>
                </a:solidFill>
              </a:rPr>
              <a:t>comunicación</a:t>
            </a:r>
            <a:r>
              <a:rPr dirty="0">
                <a:solidFill>
                  <a:srgbClr val="FFC000"/>
                </a:solidFill>
              </a:rPr>
              <a:t> entre </a:t>
            </a:r>
            <a:r>
              <a:rPr dirty="0" err="1">
                <a:solidFill>
                  <a:srgbClr val="FFC000"/>
                </a:solidFill>
              </a:rPr>
              <a:t>ellos</a:t>
            </a:r>
            <a:r>
              <a:rPr dirty="0">
                <a:solidFill>
                  <a:srgbClr val="FFC000"/>
                </a:solidFill>
              </a:rPr>
              <a:t>).</a:t>
            </a:r>
          </a:p>
          <a:p>
            <a:pPr>
              <a:buClr>
                <a:srgbClr val="0563C1"/>
              </a:buClr>
              <a:defRPr sz="2000" b="1" i="1" u="sng">
                <a:solidFill>
                  <a:srgbClr val="9DC3E6"/>
                </a:solidFill>
                <a:latin typeface="Arial Narrow"/>
                <a:ea typeface="Arial Narrow"/>
                <a:cs typeface="Arial Narrow"/>
                <a:sym typeface="Arial Narrow"/>
              </a:defRPr>
            </a:pPr>
            <a:r>
              <a:rPr dirty="0"/>
              <a:t>EGYPT:</a:t>
            </a:r>
            <a:r>
              <a:rPr b="0" u="none" dirty="0"/>
              <a:t> </a:t>
            </a:r>
            <a:r>
              <a:rPr b="0" u="none" dirty="0">
                <a:solidFill>
                  <a:srgbClr val="FFFFFF"/>
                </a:solidFill>
              </a:rPr>
              <a:t>Refugees from the Babylonian invasion established a community in Egypt (cf. Je. 42-44). / </a:t>
            </a:r>
            <a:r>
              <a:rPr dirty="0">
                <a:solidFill>
                  <a:srgbClr val="FFC000"/>
                </a:solidFill>
              </a:rPr>
              <a:t>EGIPTO:</a:t>
            </a:r>
            <a:r>
              <a:rPr b="0" u="none" dirty="0">
                <a:solidFill>
                  <a:srgbClr val="FFC000"/>
                </a:solidFill>
              </a:rPr>
              <a:t> Los </a:t>
            </a:r>
            <a:r>
              <a:rPr b="0" u="none" dirty="0" err="1">
                <a:solidFill>
                  <a:srgbClr val="FFC000"/>
                </a:solidFill>
              </a:rPr>
              <a:t>refugiados</a:t>
            </a:r>
            <a:r>
              <a:rPr b="0" u="none" dirty="0">
                <a:solidFill>
                  <a:srgbClr val="FFC000"/>
                </a:solidFill>
              </a:rPr>
              <a:t> de la </a:t>
            </a:r>
            <a:r>
              <a:rPr b="0" u="none" dirty="0" err="1">
                <a:solidFill>
                  <a:srgbClr val="FFC000"/>
                </a:solidFill>
              </a:rPr>
              <a:t>invasión</a:t>
            </a:r>
            <a:r>
              <a:rPr b="0" u="none" dirty="0">
                <a:solidFill>
                  <a:srgbClr val="FFC000"/>
                </a:solidFill>
              </a:rPr>
              <a:t> </a:t>
            </a:r>
            <a:r>
              <a:rPr b="0" u="none" dirty="0" err="1">
                <a:solidFill>
                  <a:srgbClr val="FFC000"/>
                </a:solidFill>
              </a:rPr>
              <a:t>babilónica</a:t>
            </a:r>
            <a:r>
              <a:rPr b="0" u="none" dirty="0">
                <a:solidFill>
                  <a:srgbClr val="FFC000"/>
                </a:solidFill>
              </a:rPr>
              <a:t> </a:t>
            </a:r>
            <a:r>
              <a:rPr b="0" u="none" dirty="0" err="1">
                <a:solidFill>
                  <a:srgbClr val="FFC000"/>
                </a:solidFill>
              </a:rPr>
              <a:t>establecieron</a:t>
            </a:r>
            <a:r>
              <a:rPr b="0" u="none" dirty="0">
                <a:solidFill>
                  <a:srgbClr val="FFC000"/>
                </a:solidFill>
              </a:rPr>
              <a:t> </a:t>
            </a:r>
            <a:r>
              <a:rPr b="0" u="none" dirty="0" err="1">
                <a:solidFill>
                  <a:srgbClr val="FFC000"/>
                </a:solidFill>
              </a:rPr>
              <a:t>una</a:t>
            </a:r>
            <a:r>
              <a:rPr b="0" u="none" dirty="0">
                <a:solidFill>
                  <a:srgbClr val="FFC000"/>
                </a:solidFill>
              </a:rPr>
              <a:t> </a:t>
            </a:r>
            <a:r>
              <a:rPr b="0" u="none" dirty="0" err="1">
                <a:solidFill>
                  <a:srgbClr val="FFC000"/>
                </a:solidFill>
              </a:rPr>
              <a:t>comunidad</a:t>
            </a:r>
            <a:r>
              <a:rPr b="0" u="none" dirty="0">
                <a:solidFill>
                  <a:srgbClr val="FFC000"/>
                </a:solidFill>
              </a:rPr>
              <a:t> </a:t>
            </a:r>
            <a:r>
              <a:rPr b="0" u="none" dirty="0" err="1">
                <a:solidFill>
                  <a:srgbClr val="FFC000"/>
                </a:solidFill>
              </a:rPr>
              <a:t>en</a:t>
            </a:r>
            <a:r>
              <a:rPr b="0" u="none" dirty="0">
                <a:solidFill>
                  <a:srgbClr val="FFC000"/>
                </a:solidFill>
              </a:rPr>
              <a:t> </a:t>
            </a:r>
            <a:r>
              <a:rPr b="0" u="none" dirty="0" err="1">
                <a:solidFill>
                  <a:srgbClr val="FFC000"/>
                </a:solidFill>
              </a:rPr>
              <a:t>Egipto</a:t>
            </a:r>
            <a:r>
              <a:rPr b="0" u="none" dirty="0">
                <a:solidFill>
                  <a:srgbClr val="FFC000"/>
                </a:solidFill>
              </a:rPr>
              <a:t> (cf. Je. 42-44).</a:t>
            </a:r>
          </a:p>
          <a:p>
            <a:pPr>
              <a:buClr>
                <a:srgbClr val="0563C1"/>
              </a:buClr>
              <a:defRPr sz="2000" b="1" i="1" u="sng">
                <a:solidFill>
                  <a:srgbClr val="9DC3E6"/>
                </a:solidFill>
                <a:latin typeface="Arial Narrow"/>
                <a:ea typeface="Arial Narrow"/>
                <a:cs typeface="Arial Narrow"/>
                <a:sym typeface="Arial Narrow"/>
              </a:defRPr>
            </a:pPr>
            <a:r>
              <a:rPr dirty="0"/>
              <a:t>BABYLON:</a:t>
            </a:r>
            <a:r>
              <a:rPr b="0" u="none" dirty="0"/>
              <a:t> </a:t>
            </a:r>
            <a:r>
              <a:rPr b="0" u="none" dirty="0">
                <a:solidFill>
                  <a:srgbClr val="FFFFFF"/>
                </a:solidFill>
              </a:rPr>
              <a:t>Many Jews in Babylon did not return to Judah but remained in the new communities they established in Mesopotamia (cf. Esther, Tobit). / </a:t>
            </a:r>
            <a:r>
              <a:rPr dirty="0">
                <a:solidFill>
                  <a:srgbClr val="FFC000"/>
                </a:solidFill>
              </a:rPr>
              <a:t>BABYLON:</a:t>
            </a:r>
            <a:r>
              <a:rPr b="0" u="none" dirty="0">
                <a:solidFill>
                  <a:srgbClr val="FFC000"/>
                </a:solidFill>
              </a:rPr>
              <a:t> Muchos </a:t>
            </a:r>
            <a:r>
              <a:rPr b="0" u="none" dirty="0" err="1">
                <a:solidFill>
                  <a:srgbClr val="FFC000"/>
                </a:solidFill>
              </a:rPr>
              <a:t>judíos</a:t>
            </a:r>
            <a:r>
              <a:rPr b="0" u="none" dirty="0">
                <a:solidFill>
                  <a:srgbClr val="FFC000"/>
                </a:solidFill>
              </a:rPr>
              <a:t> </a:t>
            </a:r>
            <a:r>
              <a:rPr b="0" u="none" dirty="0" err="1">
                <a:solidFill>
                  <a:srgbClr val="FFC000"/>
                </a:solidFill>
              </a:rPr>
              <a:t>en</a:t>
            </a:r>
            <a:r>
              <a:rPr b="0" u="none" dirty="0">
                <a:solidFill>
                  <a:srgbClr val="FFC000"/>
                </a:solidFill>
              </a:rPr>
              <a:t> </a:t>
            </a:r>
            <a:r>
              <a:rPr b="0" u="none" dirty="0" err="1">
                <a:solidFill>
                  <a:srgbClr val="FFC000"/>
                </a:solidFill>
              </a:rPr>
              <a:t>Babilonia</a:t>
            </a:r>
            <a:r>
              <a:rPr b="0" u="none" dirty="0">
                <a:solidFill>
                  <a:srgbClr val="FFC000"/>
                </a:solidFill>
              </a:rPr>
              <a:t> no </a:t>
            </a:r>
            <a:r>
              <a:rPr b="0" u="none" dirty="0" err="1">
                <a:solidFill>
                  <a:srgbClr val="FFC000"/>
                </a:solidFill>
              </a:rPr>
              <a:t>regresaron</a:t>
            </a:r>
            <a:r>
              <a:rPr b="0" u="none" dirty="0">
                <a:solidFill>
                  <a:srgbClr val="FFC000"/>
                </a:solidFill>
              </a:rPr>
              <a:t> a </a:t>
            </a:r>
            <a:r>
              <a:rPr b="0" u="none" dirty="0" err="1">
                <a:solidFill>
                  <a:srgbClr val="FFC000"/>
                </a:solidFill>
              </a:rPr>
              <a:t>Judá</a:t>
            </a:r>
            <a:r>
              <a:rPr b="0" u="none" dirty="0">
                <a:solidFill>
                  <a:srgbClr val="FFC000"/>
                </a:solidFill>
              </a:rPr>
              <a:t>, </a:t>
            </a:r>
            <a:r>
              <a:rPr b="0" u="none" dirty="0" err="1">
                <a:solidFill>
                  <a:srgbClr val="FFC000"/>
                </a:solidFill>
              </a:rPr>
              <a:t>sino</a:t>
            </a:r>
            <a:r>
              <a:rPr b="0" u="none" dirty="0">
                <a:solidFill>
                  <a:srgbClr val="FFC000"/>
                </a:solidFill>
              </a:rPr>
              <a:t> que </a:t>
            </a:r>
            <a:r>
              <a:rPr b="0" u="none" dirty="0" err="1">
                <a:solidFill>
                  <a:srgbClr val="FFC000"/>
                </a:solidFill>
              </a:rPr>
              <a:t>permanecieron</a:t>
            </a:r>
            <a:r>
              <a:rPr b="0" u="none" dirty="0">
                <a:solidFill>
                  <a:srgbClr val="FFC000"/>
                </a:solidFill>
              </a:rPr>
              <a:t> </a:t>
            </a:r>
            <a:r>
              <a:rPr b="0" u="none" dirty="0" err="1">
                <a:solidFill>
                  <a:srgbClr val="FFC000"/>
                </a:solidFill>
              </a:rPr>
              <a:t>en</a:t>
            </a:r>
            <a:r>
              <a:rPr b="0" u="none" dirty="0">
                <a:solidFill>
                  <a:srgbClr val="FFC000"/>
                </a:solidFill>
              </a:rPr>
              <a:t> las </a:t>
            </a:r>
            <a:r>
              <a:rPr b="0" u="none" dirty="0" err="1">
                <a:solidFill>
                  <a:srgbClr val="FFC000"/>
                </a:solidFill>
              </a:rPr>
              <a:t>nuevas</a:t>
            </a:r>
            <a:r>
              <a:rPr b="0" u="none" dirty="0">
                <a:solidFill>
                  <a:srgbClr val="FFC000"/>
                </a:solidFill>
              </a:rPr>
              <a:t> </a:t>
            </a:r>
            <a:r>
              <a:rPr b="0" u="none" dirty="0" err="1">
                <a:solidFill>
                  <a:srgbClr val="FFC000"/>
                </a:solidFill>
              </a:rPr>
              <a:t>comunidades</a:t>
            </a:r>
            <a:r>
              <a:rPr b="0" u="none" dirty="0">
                <a:solidFill>
                  <a:srgbClr val="FFC000"/>
                </a:solidFill>
              </a:rPr>
              <a:t> que </a:t>
            </a:r>
            <a:r>
              <a:rPr b="0" u="none" dirty="0" err="1">
                <a:solidFill>
                  <a:srgbClr val="FFC000"/>
                </a:solidFill>
              </a:rPr>
              <a:t>establecieron</a:t>
            </a:r>
            <a:r>
              <a:rPr b="0" u="none" dirty="0">
                <a:solidFill>
                  <a:srgbClr val="FFC000"/>
                </a:solidFill>
              </a:rPr>
              <a:t> </a:t>
            </a:r>
            <a:r>
              <a:rPr b="0" u="none" dirty="0" err="1">
                <a:solidFill>
                  <a:srgbClr val="FFC000"/>
                </a:solidFill>
              </a:rPr>
              <a:t>en</a:t>
            </a:r>
            <a:r>
              <a:rPr b="0" u="none" dirty="0">
                <a:solidFill>
                  <a:srgbClr val="FFC000"/>
                </a:solidFill>
              </a:rPr>
              <a:t> Mesopotamia (cf. Ester, </a:t>
            </a:r>
            <a:r>
              <a:rPr b="0" u="none" dirty="0" err="1">
                <a:solidFill>
                  <a:srgbClr val="FFC000"/>
                </a:solidFill>
              </a:rPr>
              <a:t>Tobías</a:t>
            </a:r>
            <a:r>
              <a:rPr b="0" u="none" dirty="0">
                <a:solidFill>
                  <a:srgbClr val="FFC000"/>
                </a:solidFill>
              </a:rPr>
              <a:t>).</a:t>
            </a:r>
          </a:p>
          <a:p>
            <a:pPr>
              <a:buClr>
                <a:srgbClr val="0563C1"/>
              </a:buClr>
              <a:defRPr sz="2000" b="1" i="1" u="sng">
                <a:solidFill>
                  <a:srgbClr val="9DC3E6"/>
                </a:solidFill>
                <a:latin typeface="Arial Narrow"/>
                <a:ea typeface="Arial Narrow"/>
                <a:cs typeface="Arial Narrow"/>
                <a:sym typeface="Arial Narrow"/>
              </a:defRPr>
            </a:pPr>
            <a:r>
              <a:rPr dirty="0"/>
              <a:t>JUDAH:</a:t>
            </a:r>
            <a:r>
              <a:rPr b="0" u="none" dirty="0"/>
              <a:t> </a:t>
            </a:r>
            <a:r>
              <a:rPr b="0" u="none" dirty="0">
                <a:solidFill>
                  <a:srgbClr val="FFFFFF"/>
                </a:solidFill>
              </a:rPr>
              <a:t>Those who returned to Jerusalem established themselves around the 2</a:t>
            </a:r>
            <a:r>
              <a:rPr b="0" u="none" baseline="30000" dirty="0">
                <a:solidFill>
                  <a:srgbClr val="FFFFFF"/>
                </a:solidFill>
              </a:rPr>
              <a:t>nd</a:t>
            </a:r>
            <a:r>
              <a:rPr b="0" u="none" dirty="0">
                <a:solidFill>
                  <a:srgbClr val="FFFFFF"/>
                </a:solidFill>
              </a:rPr>
              <a:t> temple (cf. Ezra, Nehemiah, 1 Esdras). / </a:t>
            </a:r>
            <a:r>
              <a:rPr dirty="0">
                <a:solidFill>
                  <a:srgbClr val="FFC000"/>
                </a:solidFill>
              </a:rPr>
              <a:t>JUDÁ:</a:t>
            </a:r>
            <a:r>
              <a:rPr b="0" u="none" dirty="0">
                <a:solidFill>
                  <a:srgbClr val="FFC000"/>
                </a:solidFill>
              </a:rPr>
              <a:t> Los que </a:t>
            </a:r>
            <a:r>
              <a:rPr b="0" u="none" dirty="0" err="1">
                <a:solidFill>
                  <a:srgbClr val="FFC000"/>
                </a:solidFill>
              </a:rPr>
              <a:t>regresaron</a:t>
            </a:r>
            <a:r>
              <a:rPr b="0" u="none" dirty="0">
                <a:solidFill>
                  <a:srgbClr val="FFC000"/>
                </a:solidFill>
              </a:rPr>
              <a:t> a </a:t>
            </a:r>
            <a:r>
              <a:rPr b="0" u="none" dirty="0" err="1">
                <a:solidFill>
                  <a:srgbClr val="FFC000"/>
                </a:solidFill>
              </a:rPr>
              <a:t>Jerusalén</a:t>
            </a:r>
            <a:r>
              <a:rPr b="0" u="none" dirty="0">
                <a:solidFill>
                  <a:srgbClr val="FFC000"/>
                </a:solidFill>
              </a:rPr>
              <a:t> se </a:t>
            </a:r>
            <a:r>
              <a:rPr b="0" u="none" dirty="0" err="1">
                <a:solidFill>
                  <a:srgbClr val="FFC000"/>
                </a:solidFill>
              </a:rPr>
              <a:t>establecieron</a:t>
            </a:r>
            <a:r>
              <a:rPr b="0" u="none" dirty="0">
                <a:solidFill>
                  <a:srgbClr val="FFC000"/>
                </a:solidFill>
              </a:rPr>
              <a:t> </a:t>
            </a:r>
            <a:r>
              <a:rPr b="0" u="none" dirty="0" err="1">
                <a:solidFill>
                  <a:srgbClr val="FFC000"/>
                </a:solidFill>
              </a:rPr>
              <a:t>alrededor</a:t>
            </a:r>
            <a:r>
              <a:rPr b="0" u="none" dirty="0">
                <a:solidFill>
                  <a:srgbClr val="FFC000"/>
                </a:solidFill>
              </a:rPr>
              <a:t> del </a:t>
            </a:r>
            <a:r>
              <a:rPr b="0" u="none" dirty="0" err="1">
                <a:solidFill>
                  <a:srgbClr val="FFC000"/>
                </a:solidFill>
              </a:rPr>
              <a:t>segundo</a:t>
            </a:r>
            <a:r>
              <a:rPr b="0" u="none" dirty="0">
                <a:solidFill>
                  <a:srgbClr val="FFC000"/>
                </a:solidFill>
              </a:rPr>
              <a:t> </a:t>
            </a:r>
            <a:r>
              <a:rPr b="0" u="none" dirty="0" err="1">
                <a:solidFill>
                  <a:srgbClr val="FFC000"/>
                </a:solidFill>
              </a:rPr>
              <a:t>templo</a:t>
            </a:r>
            <a:r>
              <a:rPr b="0" u="none" dirty="0">
                <a:solidFill>
                  <a:srgbClr val="FFC000"/>
                </a:solidFill>
              </a:rPr>
              <a:t> (cf. Esdras, </a:t>
            </a:r>
            <a:r>
              <a:rPr b="0" u="none" dirty="0" err="1">
                <a:solidFill>
                  <a:srgbClr val="FFC000"/>
                </a:solidFill>
              </a:rPr>
              <a:t>Nehemías</a:t>
            </a:r>
            <a:r>
              <a:rPr b="0" u="none" dirty="0">
                <a:solidFill>
                  <a:srgbClr val="FFC000"/>
                </a:solidFill>
              </a:rPr>
              <a:t>, 1 Esdras).</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372">
                                            <p:bg/>
                                          </p:spTgt>
                                        </p:tgtEl>
                                        <p:attrNameLst>
                                          <p:attrName>style.visibility</p:attrName>
                                        </p:attrNameLst>
                                      </p:cBhvr>
                                      <p:to>
                                        <p:strVal val="visible"/>
                                      </p:to>
                                    </p:set>
                                    <p:anim calcmode="lin" valueType="num">
                                      <p:cBhvr>
                                        <p:cTn id="7" dur="500" fill="hold"/>
                                        <p:tgtEl>
                                          <p:spTgt spid="3372">
                                            <p:bg/>
                                          </p:spTgt>
                                        </p:tgtEl>
                                        <p:attrNameLst>
                                          <p:attrName>ppt_w</p:attrName>
                                        </p:attrNameLst>
                                      </p:cBhvr>
                                      <p:tavLst>
                                        <p:tav tm="0">
                                          <p:val>
                                            <p:fltVal val="0"/>
                                          </p:val>
                                        </p:tav>
                                        <p:tav tm="100000">
                                          <p:val>
                                            <p:strVal val="#ppt_w"/>
                                          </p:val>
                                        </p:tav>
                                      </p:tavLst>
                                    </p:anim>
                                    <p:anim calcmode="lin" valueType="num">
                                      <p:cBhvr>
                                        <p:cTn id="8" dur="500" fill="hold"/>
                                        <p:tgtEl>
                                          <p:spTgt spid="3372">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372">
                                            <p:txEl>
                                              <p:pRg st="0" end="0"/>
                                            </p:txEl>
                                          </p:spTgt>
                                        </p:tgtEl>
                                        <p:attrNameLst>
                                          <p:attrName>style.visibility</p:attrName>
                                        </p:attrNameLst>
                                      </p:cBhvr>
                                      <p:to>
                                        <p:strVal val="visible"/>
                                      </p:to>
                                    </p:set>
                                    <p:anim calcmode="lin" valueType="num">
                                      <p:cBhvr>
                                        <p:cTn id="11" dur="500" fill="hold"/>
                                        <p:tgtEl>
                                          <p:spTgt spid="337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37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3372">
                                            <p:txEl>
                                              <p:pRg st="1" end="1"/>
                                            </p:txEl>
                                          </p:spTgt>
                                        </p:tgtEl>
                                        <p:attrNameLst>
                                          <p:attrName>style.visibility</p:attrName>
                                        </p:attrNameLst>
                                      </p:cBhvr>
                                      <p:to>
                                        <p:strVal val="visible"/>
                                      </p:to>
                                    </p:set>
                                    <p:anim calcmode="lin" valueType="num">
                                      <p:cBhvr>
                                        <p:cTn id="17" dur="500" fill="hold"/>
                                        <p:tgtEl>
                                          <p:spTgt spid="3372">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37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3372">
                                            <p:txEl>
                                              <p:pRg st="2" end="2"/>
                                            </p:txEl>
                                          </p:spTgt>
                                        </p:tgtEl>
                                        <p:attrNameLst>
                                          <p:attrName>style.visibility</p:attrName>
                                        </p:attrNameLst>
                                      </p:cBhvr>
                                      <p:to>
                                        <p:strVal val="visible"/>
                                      </p:to>
                                    </p:set>
                                    <p:anim calcmode="lin" valueType="num">
                                      <p:cBhvr>
                                        <p:cTn id="23" dur="500" fill="hold"/>
                                        <p:tgtEl>
                                          <p:spTgt spid="3372">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3372">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3372">
                                            <p:txEl>
                                              <p:pRg st="3" end="3"/>
                                            </p:txEl>
                                          </p:spTgt>
                                        </p:tgtEl>
                                        <p:attrNameLst>
                                          <p:attrName>style.visibility</p:attrName>
                                        </p:attrNameLst>
                                      </p:cBhvr>
                                      <p:to>
                                        <p:strVal val="visible"/>
                                      </p:to>
                                    </p:set>
                                    <p:anim calcmode="lin" valueType="num">
                                      <p:cBhvr>
                                        <p:cTn id="29" dur="500" fill="hold"/>
                                        <p:tgtEl>
                                          <p:spTgt spid="3372">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3372">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2" grpId="1" build="p" animBg="1" advAuto="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4" name="Text Box 2"/>
          <p:cNvSpPr txBox="1"/>
          <p:nvPr/>
        </p:nvSpPr>
        <p:spPr>
          <a:xfrm>
            <a:off x="286376" y="15875"/>
            <a:ext cx="11543048" cy="5386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900"/>
              </a:spcBef>
              <a:defRPr sz="2900" b="1">
                <a:solidFill>
                  <a:srgbClr val="FFCC00"/>
                </a:solidFill>
                <a:latin typeface="+mn-lt"/>
                <a:ea typeface="+mn-ea"/>
                <a:cs typeface="+mn-cs"/>
                <a:sym typeface="Arial"/>
              </a:defRPr>
            </a:lvl1pPr>
          </a:lstStyle>
          <a:p>
            <a:r>
              <a:rPr dirty="0">
                <a:solidFill>
                  <a:srgbClr val="FFFF00"/>
                </a:solidFill>
              </a:rPr>
              <a:t>The Jews in the Persian Empire / </a:t>
            </a:r>
            <a:r>
              <a:rPr dirty="0"/>
              <a:t>Los </a:t>
            </a:r>
            <a:r>
              <a:rPr dirty="0" err="1"/>
              <a:t>judíos</a:t>
            </a:r>
            <a:r>
              <a:rPr dirty="0"/>
              <a:t> </a:t>
            </a:r>
            <a:r>
              <a:rPr dirty="0" err="1"/>
              <a:t>en</a:t>
            </a:r>
            <a:r>
              <a:rPr dirty="0"/>
              <a:t> </a:t>
            </a:r>
            <a:r>
              <a:rPr dirty="0" err="1"/>
              <a:t>el</a:t>
            </a:r>
            <a:r>
              <a:rPr dirty="0"/>
              <a:t> </a:t>
            </a:r>
            <a:r>
              <a:rPr dirty="0" err="1"/>
              <a:t>Imperio</a:t>
            </a:r>
            <a:r>
              <a:rPr dirty="0"/>
              <a:t> Persa</a:t>
            </a:r>
          </a:p>
        </p:txBody>
      </p:sp>
      <p:pic>
        <p:nvPicPr>
          <p:cNvPr id="3375" name="Picture 3" descr="Picture 3"/>
          <p:cNvPicPr>
            <a:picLocks noChangeAspect="1"/>
          </p:cNvPicPr>
          <p:nvPr/>
        </p:nvPicPr>
        <p:blipFill>
          <a:blip r:embed="rId2"/>
          <a:stretch>
            <a:fillRect/>
          </a:stretch>
        </p:blipFill>
        <p:spPr>
          <a:xfrm>
            <a:off x="381000" y="609600"/>
            <a:ext cx="11353800" cy="6253163"/>
          </a:xfrm>
          <a:prstGeom prst="rect">
            <a:avLst/>
          </a:prstGeom>
          <a:ln w="12700">
            <a:miter lim="400000"/>
          </a:ln>
        </p:spPr>
      </p:pic>
      <p:sp>
        <p:nvSpPr>
          <p:cNvPr id="3376" name="Oval 4"/>
          <p:cNvSpPr/>
          <p:nvPr/>
        </p:nvSpPr>
        <p:spPr>
          <a:xfrm>
            <a:off x="2819400" y="4343400"/>
            <a:ext cx="457200" cy="457200"/>
          </a:xfrm>
          <a:prstGeom prst="ellipse">
            <a:avLst/>
          </a:prstGeom>
          <a:gradFill>
            <a:gsLst>
              <a:gs pos="0">
                <a:srgbClr val="760000">
                  <a:alpha val="46001"/>
                </a:srgbClr>
              </a:gs>
              <a:gs pos="50000">
                <a:srgbClr val="FF0000">
                  <a:alpha val="45000"/>
                </a:srgbClr>
              </a:gs>
              <a:gs pos="100000">
                <a:srgbClr val="760000">
                  <a:alpha val="46001"/>
                </a:srgbClr>
              </a:gs>
            </a:gsLst>
            <a:lin ang="5400000"/>
          </a:gradFill>
          <a:ln>
            <a:solidFill>
              <a:srgbClr val="000000"/>
            </a:solidFill>
          </a:ln>
        </p:spPr>
        <p:txBody>
          <a:bodyPr lIns="45719" rIns="45719" anchor="ctr"/>
          <a:lstStyle/>
          <a:p>
            <a:pPr algn="l">
              <a:defRPr>
                <a:solidFill>
                  <a:srgbClr val="FFFFFF"/>
                </a:solidFill>
                <a:latin typeface="Verdana"/>
                <a:ea typeface="Verdana"/>
                <a:cs typeface="Verdana"/>
                <a:sym typeface="Verdana"/>
              </a:defRPr>
            </a:pPr>
            <a:endParaRPr/>
          </a:p>
        </p:txBody>
      </p:sp>
      <p:sp>
        <p:nvSpPr>
          <p:cNvPr id="3377" name="Oval 5"/>
          <p:cNvSpPr/>
          <p:nvPr/>
        </p:nvSpPr>
        <p:spPr>
          <a:xfrm>
            <a:off x="5135417" y="4076700"/>
            <a:ext cx="990601" cy="990600"/>
          </a:xfrm>
          <a:prstGeom prst="ellipse">
            <a:avLst/>
          </a:prstGeom>
          <a:gradFill>
            <a:gsLst>
              <a:gs pos="0">
                <a:srgbClr val="760000">
                  <a:alpha val="45000"/>
                </a:srgbClr>
              </a:gs>
              <a:gs pos="50000">
                <a:srgbClr val="FF0000">
                  <a:alpha val="46001"/>
                </a:srgbClr>
              </a:gs>
              <a:gs pos="100000">
                <a:srgbClr val="760000">
                  <a:alpha val="45000"/>
                </a:srgbClr>
              </a:gs>
            </a:gsLst>
            <a:lin ang="5400000"/>
          </a:gradFill>
          <a:ln>
            <a:solidFill>
              <a:srgbClr val="000000"/>
            </a:solidFill>
          </a:ln>
        </p:spPr>
        <p:txBody>
          <a:bodyPr lIns="45719" rIns="45719" anchor="ctr"/>
          <a:lstStyle/>
          <a:p>
            <a:pPr algn="l">
              <a:defRPr>
                <a:solidFill>
                  <a:srgbClr val="FFFFFF"/>
                </a:solidFill>
                <a:latin typeface="Verdana"/>
                <a:ea typeface="Verdana"/>
                <a:cs typeface="Verdana"/>
                <a:sym typeface="Verdana"/>
              </a:defRPr>
            </a:pPr>
            <a:endParaRPr/>
          </a:p>
        </p:txBody>
      </p:sp>
      <p:sp>
        <p:nvSpPr>
          <p:cNvPr id="3378" name="Oval 6"/>
          <p:cNvSpPr/>
          <p:nvPr/>
        </p:nvSpPr>
        <p:spPr>
          <a:xfrm>
            <a:off x="2133600" y="6096000"/>
            <a:ext cx="457200" cy="457200"/>
          </a:xfrm>
          <a:prstGeom prst="ellipse">
            <a:avLst/>
          </a:prstGeom>
          <a:gradFill>
            <a:gsLst>
              <a:gs pos="0">
                <a:srgbClr val="760000">
                  <a:alpha val="45000"/>
                </a:srgbClr>
              </a:gs>
              <a:gs pos="50000">
                <a:srgbClr val="FF0000">
                  <a:alpha val="46001"/>
                </a:srgbClr>
              </a:gs>
              <a:gs pos="100000">
                <a:srgbClr val="760000">
                  <a:alpha val="45000"/>
                </a:srgbClr>
              </a:gs>
            </a:gsLst>
            <a:lin ang="5400000"/>
          </a:gradFill>
          <a:ln>
            <a:solidFill>
              <a:srgbClr val="000000"/>
            </a:solidFill>
          </a:ln>
        </p:spPr>
        <p:txBody>
          <a:bodyPr lIns="45719" rIns="45719" anchor="ctr"/>
          <a:lstStyle/>
          <a:p>
            <a:pPr algn="l">
              <a:defRPr>
                <a:solidFill>
                  <a:srgbClr val="FFFFFF"/>
                </a:solidFill>
                <a:latin typeface="Verdana"/>
                <a:ea typeface="Verdana"/>
                <a:cs typeface="Verdana"/>
                <a:sym typeface="Verdana"/>
              </a:defRPr>
            </a:pPr>
            <a:endParaRPr/>
          </a:p>
        </p:txBody>
      </p:sp>
      <p:sp>
        <p:nvSpPr>
          <p:cNvPr id="3379" name="Text Box 7"/>
          <p:cNvSpPr txBox="1"/>
          <p:nvPr/>
        </p:nvSpPr>
        <p:spPr>
          <a:xfrm>
            <a:off x="3093720" y="663575"/>
            <a:ext cx="6918960" cy="650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l">
              <a:spcBef>
                <a:spcPts val="1000"/>
              </a:spcBef>
              <a:defRPr>
                <a:solidFill>
                  <a:srgbClr val="FFFFFF"/>
                </a:solidFill>
                <a:latin typeface="Tahoma"/>
                <a:ea typeface="Tahoma"/>
                <a:cs typeface="Tahoma"/>
                <a:sym typeface="Tahoma"/>
              </a:defRPr>
            </a:pPr>
            <a:r>
              <a:rPr dirty="0"/>
              <a:t>	     </a:t>
            </a:r>
            <a:r>
              <a:rPr b="1" dirty="0">
                <a:solidFill>
                  <a:srgbClr val="C00000"/>
                </a:solidFill>
                <a:effectLst>
                  <a:outerShdw blurRad="38100" dist="38100" dir="2700000" algn="tl">
                    <a:srgbClr val="000000">
                      <a:alpha val="43137"/>
                    </a:srgbClr>
                  </a:outerShdw>
                </a:effectLst>
              </a:rPr>
              <a:t>Jewish settlements (ca. 450 BC) / </a:t>
            </a:r>
            <a:r>
              <a:rPr b="1" dirty="0" err="1">
                <a:solidFill>
                  <a:srgbClr val="FF6600"/>
                </a:solidFill>
                <a:effectLst>
                  <a:outerShdw blurRad="38100" dist="38100" dir="2700000" algn="tl">
                    <a:srgbClr val="000000">
                      <a:alpha val="43137"/>
                    </a:srgbClr>
                  </a:outerShdw>
                </a:effectLst>
              </a:rPr>
              <a:t>Asentamientos</a:t>
            </a:r>
            <a:r>
              <a:rPr b="1" dirty="0">
                <a:solidFill>
                  <a:srgbClr val="FF6600"/>
                </a:solidFill>
                <a:effectLst>
                  <a:outerShdw blurRad="38100" dist="38100" dir="2700000" algn="tl">
                    <a:srgbClr val="000000">
                      <a:alpha val="43137"/>
                    </a:srgbClr>
                  </a:outerShdw>
                </a:effectLst>
              </a:rPr>
              <a:t> </a:t>
            </a:r>
            <a:r>
              <a:rPr b="1" dirty="0" err="1">
                <a:solidFill>
                  <a:srgbClr val="FF6600"/>
                </a:solidFill>
                <a:effectLst>
                  <a:outerShdw blurRad="38100" dist="38100" dir="2700000" algn="tl">
                    <a:srgbClr val="000000">
                      <a:alpha val="43137"/>
                    </a:srgbClr>
                  </a:outerShdw>
                </a:effectLst>
              </a:rPr>
              <a:t>judíos</a:t>
            </a:r>
            <a:r>
              <a:rPr b="1" dirty="0">
                <a:solidFill>
                  <a:srgbClr val="FF6600"/>
                </a:solidFill>
                <a:effectLst>
                  <a:outerShdw blurRad="38100" dist="38100" dir="2700000" algn="tl">
                    <a:srgbClr val="000000">
                      <a:alpha val="43137"/>
                    </a:srgbClr>
                  </a:outerShdw>
                </a:effectLst>
              </a:rPr>
              <a:t> (ca. 450 AC)</a:t>
            </a:r>
          </a:p>
        </p:txBody>
      </p:sp>
      <p:sp>
        <p:nvSpPr>
          <p:cNvPr id="3380" name="Oval 8"/>
          <p:cNvSpPr/>
          <p:nvPr/>
        </p:nvSpPr>
        <p:spPr>
          <a:xfrm>
            <a:off x="4062274" y="732955"/>
            <a:ext cx="228601" cy="228601"/>
          </a:xfrm>
          <a:prstGeom prst="ellipse">
            <a:avLst/>
          </a:prstGeom>
          <a:gradFill>
            <a:gsLst>
              <a:gs pos="0">
                <a:srgbClr val="76472F">
                  <a:alpha val="69000"/>
                </a:srgbClr>
              </a:gs>
              <a:gs pos="50000">
                <a:srgbClr val="FF9966">
                  <a:alpha val="70000"/>
                </a:srgbClr>
              </a:gs>
              <a:gs pos="100000">
                <a:srgbClr val="76472F">
                  <a:alpha val="69000"/>
                </a:srgbClr>
              </a:gs>
            </a:gsLst>
            <a:lin ang="5400000"/>
          </a:gradFill>
          <a:ln>
            <a:solidFill>
              <a:srgbClr val="000000"/>
            </a:solidFill>
          </a:ln>
        </p:spPr>
        <p:txBody>
          <a:bodyPr lIns="45719" rIns="45719" anchor="ctr"/>
          <a:lstStyle/>
          <a:p>
            <a:pPr algn="l">
              <a:defRPr>
                <a:solidFill>
                  <a:srgbClr val="FFFFFF"/>
                </a:solidFill>
                <a:latin typeface="Verdana"/>
                <a:ea typeface="Verdana"/>
                <a:cs typeface="Verdana"/>
                <a:sym typeface="Verdana"/>
              </a:defRPr>
            </a:pPr>
            <a:endParaRP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32" fill="hold" grpId="1" nodeType="clickEffect">
                                  <p:stCondLst>
                                    <p:cond delay="0"/>
                                  </p:stCondLst>
                                  <p:iterate>
                                    <p:tmAbs val="0"/>
                                  </p:iterate>
                                  <p:childTnLst>
                                    <p:set>
                                      <p:cBhvr>
                                        <p:cTn id="6" fill="hold"/>
                                        <p:tgtEl>
                                          <p:spTgt spid="3377"/>
                                        </p:tgtEl>
                                        <p:attrNameLst>
                                          <p:attrName>style.visibility</p:attrName>
                                        </p:attrNameLst>
                                      </p:cBhvr>
                                      <p:to>
                                        <p:strVal val="visible"/>
                                      </p:to>
                                    </p:set>
                                    <p:anim calcmode="lin" valueType="num">
                                      <p:cBhvr>
                                        <p:cTn id="7" dur="1230" fill="hold"/>
                                        <p:tgtEl>
                                          <p:spTgt spid="3377"/>
                                        </p:tgtEl>
                                        <p:attrNameLst>
                                          <p:attrName>ppt_w</p:attrName>
                                        </p:attrNameLst>
                                      </p:cBhvr>
                                      <p:tavLst>
                                        <p:tav tm="0">
                                          <p:val>
                                            <p:strVal val="4*#ppt_w"/>
                                          </p:val>
                                        </p:tav>
                                        <p:tav tm="100000">
                                          <p:val>
                                            <p:strVal val="#ppt_w"/>
                                          </p:val>
                                        </p:tav>
                                      </p:tavLst>
                                    </p:anim>
                                    <p:anim calcmode="lin" valueType="num">
                                      <p:cBhvr>
                                        <p:cTn id="8" dur="1230" fill="hold"/>
                                        <p:tgtEl>
                                          <p:spTgt spid="3377"/>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grpId="2" nodeType="clickEffect">
                                  <p:stCondLst>
                                    <p:cond delay="0"/>
                                  </p:stCondLst>
                                  <p:iterate>
                                    <p:tmAbs val="0"/>
                                  </p:iterate>
                                  <p:childTnLst>
                                    <p:set>
                                      <p:cBhvr>
                                        <p:cTn id="12" fill="hold"/>
                                        <p:tgtEl>
                                          <p:spTgt spid="3376"/>
                                        </p:tgtEl>
                                        <p:attrNameLst>
                                          <p:attrName>style.visibility</p:attrName>
                                        </p:attrNameLst>
                                      </p:cBhvr>
                                      <p:to>
                                        <p:strVal val="visible"/>
                                      </p:to>
                                    </p:set>
                                    <p:anim calcmode="lin" valueType="num">
                                      <p:cBhvr>
                                        <p:cTn id="13" dur="1230" fill="hold"/>
                                        <p:tgtEl>
                                          <p:spTgt spid="3376"/>
                                        </p:tgtEl>
                                        <p:attrNameLst>
                                          <p:attrName>ppt_w</p:attrName>
                                        </p:attrNameLst>
                                      </p:cBhvr>
                                      <p:tavLst>
                                        <p:tav tm="0">
                                          <p:val>
                                            <p:strVal val="4*#ppt_w"/>
                                          </p:val>
                                        </p:tav>
                                        <p:tav tm="100000">
                                          <p:val>
                                            <p:strVal val="#ppt_w"/>
                                          </p:val>
                                        </p:tav>
                                      </p:tavLst>
                                    </p:anim>
                                    <p:anim calcmode="lin" valueType="num">
                                      <p:cBhvr>
                                        <p:cTn id="14" dur="1230" fill="hold"/>
                                        <p:tgtEl>
                                          <p:spTgt spid="3376"/>
                                        </p:tgtEl>
                                        <p:attrNameLst>
                                          <p:attrName>ppt_h</p:attrName>
                                        </p:attrNameLst>
                                      </p:cBhvr>
                                      <p:tavLst>
                                        <p:tav tm="0">
                                          <p:val>
                                            <p:strVal val="4*#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32" fill="hold" grpId="3" nodeType="clickEffect">
                                  <p:stCondLst>
                                    <p:cond delay="0"/>
                                  </p:stCondLst>
                                  <p:iterate>
                                    <p:tmAbs val="0"/>
                                  </p:iterate>
                                  <p:childTnLst>
                                    <p:set>
                                      <p:cBhvr>
                                        <p:cTn id="18" fill="hold"/>
                                        <p:tgtEl>
                                          <p:spTgt spid="3378"/>
                                        </p:tgtEl>
                                        <p:attrNameLst>
                                          <p:attrName>style.visibility</p:attrName>
                                        </p:attrNameLst>
                                      </p:cBhvr>
                                      <p:to>
                                        <p:strVal val="visible"/>
                                      </p:to>
                                    </p:set>
                                    <p:anim calcmode="lin" valueType="num">
                                      <p:cBhvr>
                                        <p:cTn id="19" dur="1230" fill="hold"/>
                                        <p:tgtEl>
                                          <p:spTgt spid="3378"/>
                                        </p:tgtEl>
                                        <p:attrNameLst>
                                          <p:attrName>ppt_w</p:attrName>
                                        </p:attrNameLst>
                                      </p:cBhvr>
                                      <p:tavLst>
                                        <p:tav tm="0">
                                          <p:val>
                                            <p:strVal val="4*#ppt_w"/>
                                          </p:val>
                                        </p:tav>
                                        <p:tav tm="100000">
                                          <p:val>
                                            <p:strVal val="#ppt_w"/>
                                          </p:val>
                                        </p:tav>
                                      </p:tavLst>
                                    </p:anim>
                                    <p:anim calcmode="lin" valueType="num">
                                      <p:cBhvr>
                                        <p:cTn id="20" dur="1230" fill="hold"/>
                                        <p:tgtEl>
                                          <p:spTgt spid="337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6" grpId="2" animBg="1" advAuto="0"/>
      <p:bldP spid="3377" grpId="1" animBg="1" advAuto="0"/>
      <p:bldP spid="3378" grpId="3"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2754" name="Rectangle 2"/>
          <p:cNvSpPr txBox="1">
            <a:spLocks noGrp="1"/>
          </p:cNvSpPr>
          <p:nvPr>
            <p:ph type="title"/>
          </p:nvPr>
        </p:nvSpPr>
        <p:spPr>
          <a:xfrm>
            <a:off x="838200" y="365125"/>
            <a:ext cx="10515600" cy="708025"/>
          </a:xfrm>
          <a:prstGeom prst="rect">
            <a:avLst/>
          </a:prstGeom>
        </p:spPr>
        <p:txBody>
          <a:bodyPr/>
          <a:lstStyle>
            <a:lvl1pPr algn="ctr">
              <a:defRPr sz="3600"/>
            </a:lvl1pPr>
          </a:lstStyle>
          <a:p>
            <a:r>
              <a:t>The Prophetic Conflict</a:t>
            </a:r>
          </a:p>
        </p:txBody>
      </p:sp>
      <p:sp>
        <p:nvSpPr>
          <p:cNvPr id="2755" name="Rectangle 4"/>
          <p:cNvSpPr txBox="1">
            <a:spLocks noGrp="1"/>
          </p:cNvSpPr>
          <p:nvPr>
            <p:ph type="body" sz="half" idx="1"/>
          </p:nvPr>
        </p:nvSpPr>
        <p:spPr>
          <a:xfrm>
            <a:off x="838200" y="2057400"/>
            <a:ext cx="5181600" cy="3419475"/>
          </a:xfrm>
          <a:prstGeom prst="rect">
            <a:avLst/>
          </a:prstGeom>
          <a:solidFill>
            <a:srgbClr val="D4A77A"/>
          </a:solidFill>
          <a:ln>
            <a:solidFill>
              <a:srgbClr val="000000"/>
            </a:solidFill>
            <a:miter lim="800000"/>
          </a:ln>
        </p:spPr>
        <p:txBody>
          <a:bodyPr/>
          <a:lstStyle/>
          <a:p>
            <a:pPr>
              <a:buSzTx/>
              <a:buNone/>
              <a:defRPr sz="2400" b="1"/>
            </a:pPr>
            <a:r>
              <a:t>Prophet Against King</a:t>
            </a:r>
          </a:p>
          <a:p>
            <a:pPr>
              <a:defRPr sz="2000" b="1" i="1">
                <a:latin typeface="Arial Narrow"/>
                <a:ea typeface="Arial Narrow"/>
                <a:cs typeface="Arial Narrow"/>
                <a:sym typeface="Arial Narrow"/>
              </a:defRPr>
            </a:pPr>
            <a:r>
              <a:t>Samuel vs. Saul</a:t>
            </a:r>
          </a:p>
          <a:p>
            <a:pPr>
              <a:defRPr sz="2000" b="1" i="1">
                <a:latin typeface="Arial Narrow"/>
                <a:ea typeface="Arial Narrow"/>
                <a:cs typeface="Arial Narrow"/>
                <a:sym typeface="Arial Narrow"/>
              </a:defRPr>
            </a:pPr>
            <a:r>
              <a:t>Nathan vs. David</a:t>
            </a:r>
          </a:p>
          <a:p>
            <a:pPr>
              <a:defRPr sz="2000" b="1" i="1">
                <a:latin typeface="Arial Narrow"/>
                <a:ea typeface="Arial Narrow"/>
                <a:cs typeface="Arial Narrow"/>
                <a:sym typeface="Arial Narrow"/>
              </a:defRPr>
            </a:pPr>
            <a:r>
              <a:t>Gad vs.David</a:t>
            </a:r>
          </a:p>
          <a:p>
            <a:pPr>
              <a:defRPr sz="2000" b="1" i="1">
                <a:latin typeface="Arial Narrow"/>
                <a:ea typeface="Arial Narrow"/>
                <a:cs typeface="Arial Narrow"/>
                <a:sym typeface="Arial Narrow"/>
              </a:defRPr>
            </a:pPr>
            <a:r>
              <a:t>Ahijah vs. Jeroboam I</a:t>
            </a:r>
          </a:p>
          <a:p>
            <a:pPr>
              <a:defRPr sz="2000" b="1" i="1">
                <a:latin typeface="Arial Narrow"/>
                <a:ea typeface="Arial Narrow"/>
                <a:cs typeface="Arial Narrow"/>
                <a:sym typeface="Arial Narrow"/>
              </a:defRPr>
            </a:pPr>
            <a:r>
              <a:t>Shemaiah vs. Rehoboam</a:t>
            </a:r>
          </a:p>
          <a:p>
            <a:pPr>
              <a:defRPr sz="2000" b="1" i="1">
                <a:latin typeface="Arial Narrow"/>
                <a:ea typeface="Arial Narrow"/>
                <a:cs typeface="Arial Narrow"/>
                <a:sym typeface="Arial Narrow"/>
              </a:defRPr>
            </a:pPr>
            <a:r>
              <a:t>Jehu vs. Baasha</a:t>
            </a:r>
          </a:p>
          <a:p>
            <a:pPr>
              <a:defRPr sz="2000" b="1" i="1">
                <a:latin typeface="Arial Narrow"/>
                <a:ea typeface="Arial Narrow"/>
                <a:cs typeface="Arial Narrow"/>
                <a:sym typeface="Arial Narrow"/>
              </a:defRPr>
            </a:pPr>
            <a:r>
              <a:t>Elijah vs. Ahab</a:t>
            </a:r>
          </a:p>
        </p:txBody>
      </p:sp>
      <p:grpSp>
        <p:nvGrpSpPr>
          <p:cNvPr id="2758" name="Rectangle 5"/>
          <p:cNvGrpSpPr/>
          <p:nvPr/>
        </p:nvGrpSpPr>
        <p:grpSpPr>
          <a:xfrm>
            <a:off x="6172200" y="2057400"/>
            <a:ext cx="4953000" cy="3419475"/>
            <a:chOff x="0" y="0"/>
            <a:chExt cx="4953000" cy="4648200"/>
          </a:xfrm>
        </p:grpSpPr>
        <p:sp>
          <p:nvSpPr>
            <p:cNvPr id="2756" name="Rectangle"/>
            <p:cNvSpPr/>
            <p:nvPr/>
          </p:nvSpPr>
          <p:spPr>
            <a:xfrm>
              <a:off x="0" y="0"/>
              <a:ext cx="4953000" cy="4648200"/>
            </a:xfrm>
            <a:prstGeom prst="rect">
              <a:avLst/>
            </a:prstGeom>
            <a:solidFill>
              <a:srgbClr val="FF9966"/>
            </a:solidFill>
            <a:ln w="12700" cap="flat">
              <a:solidFill>
                <a:srgbClr val="000000"/>
              </a:solidFill>
              <a:prstDash val="solid"/>
              <a:miter lim="800000"/>
            </a:ln>
            <a:effectLst/>
          </p:spPr>
          <p:txBody>
            <a:bodyPr wrap="square" lIns="45719" tIns="45719" rIns="45719" bIns="45719" numCol="1" anchor="t">
              <a:noAutofit/>
            </a:bodyPr>
            <a:lstStyle/>
            <a:p>
              <a:pPr algn="l">
                <a:lnSpc>
                  <a:spcPct val="90000"/>
                </a:lnSpc>
                <a:spcBef>
                  <a:spcPts val="1000"/>
                </a:spcBef>
                <a:defRPr sz="2800">
                  <a:latin typeface="Calibri"/>
                  <a:ea typeface="Calibri"/>
                  <a:cs typeface="Calibri"/>
                  <a:sym typeface="Calibri"/>
                </a:defRPr>
              </a:pPr>
              <a:endParaRPr/>
            </a:p>
          </p:txBody>
        </p:sp>
        <p:sp>
          <p:nvSpPr>
            <p:cNvPr id="2757" name="Prophet Against Prophet…"/>
            <p:cNvSpPr txBox="1"/>
            <p:nvPr/>
          </p:nvSpPr>
          <p:spPr>
            <a:xfrm>
              <a:off x="52069" y="6350"/>
              <a:ext cx="4848861" cy="46355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marL="228600" indent="-228600" algn="l">
                <a:lnSpc>
                  <a:spcPct val="90000"/>
                </a:lnSpc>
                <a:spcBef>
                  <a:spcPts val="1000"/>
                </a:spcBef>
                <a:defRPr sz="2400" b="1">
                  <a:latin typeface="Calibri"/>
                  <a:ea typeface="Calibri"/>
                  <a:cs typeface="Calibri"/>
                  <a:sym typeface="Calibri"/>
                </a:defRPr>
              </a:pPr>
              <a:r>
                <a:t>Prophet Against Prophet</a:t>
              </a:r>
              <a:endParaRPr sz="2800"/>
            </a:p>
            <a:p>
              <a:pPr marL="228600" indent="-228600" algn="l">
                <a:lnSpc>
                  <a:spcPct val="90000"/>
                </a:lnSpc>
                <a:spcBef>
                  <a:spcPts val="1000"/>
                </a:spcBef>
                <a:buSzPct val="100000"/>
                <a:buFont typeface="Arial"/>
                <a:buChar char="•"/>
                <a:defRPr sz="2000" b="1" i="1">
                  <a:latin typeface="Arial Narrow"/>
                  <a:ea typeface="Arial Narrow"/>
                  <a:cs typeface="Arial Narrow"/>
                  <a:sym typeface="Arial Narrow"/>
                </a:defRPr>
              </a:pPr>
              <a:r>
                <a:t>Old prophet vs. the unnamed prophet of Judah</a:t>
              </a:r>
              <a:endParaRPr sz="2800">
                <a:latin typeface="Calibri"/>
                <a:ea typeface="Calibri"/>
                <a:cs typeface="Calibri"/>
                <a:sym typeface="Calibri"/>
              </a:endParaRPr>
            </a:p>
            <a:p>
              <a:pPr marL="228600" indent="-228600" algn="l">
                <a:lnSpc>
                  <a:spcPct val="90000"/>
                </a:lnSpc>
                <a:spcBef>
                  <a:spcPts val="1000"/>
                </a:spcBef>
                <a:buSzPct val="100000"/>
                <a:buFont typeface="Arial"/>
                <a:buChar char="•"/>
                <a:defRPr sz="2000" b="1" i="1">
                  <a:latin typeface="Arial Narrow"/>
                  <a:ea typeface="Arial Narrow"/>
                  <a:cs typeface="Arial Narrow"/>
                  <a:sym typeface="Arial Narrow"/>
                </a:defRPr>
              </a:pPr>
              <a:r>
                <a:t>Elijah vs. prophets of Ba’al</a:t>
              </a:r>
              <a:endParaRPr sz="2800">
                <a:latin typeface="Calibri"/>
                <a:ea typeface="Calibri"/>
                <a:cs typeface="Calibri"/>
                <a:sym typeface="Calibri"/>
              </a:endParaRPr>
            </a:p>
            <a:p>
              <a:pPr marL="228600" indent="-228600" algn="l">
                <a:lnSpc>
                  <a:spcPct val="90000"/>
                </a:lnSpc>
                <a:spcBef>
                  <a:spcPts val="1000"/>
                </a:spcBef>
                <a:buSzPct val="100000"/>
                <a:buFont typeface="Arial"/>
                <a:buChar char="•"/>
                <a:defRPr sz="2000" b="1" i="1">
                  <a:latin typeface="Arial Narrow"/>
                  <a:ea typeface="Arial Narrow"/>
                  <a:cs typeface="Arial Narrow"/>
                  <a:sym typeface="Arial Narrow"/>
                </a:defRPr>
              </a:pPr>
              <a:r>
                <a:t>Micaiah vs. Ahab’s court prophets</a:t>
              </a:r>
              <a:endParaRPr sz="2800">
                <a:latin typeface="Calibri"/>
                <a:ea typeface="Calibri"/>
                <a:cs typeface="Calibri"/>
                <a:sym typeface="Calibri"/>
              </a:endParaRPr>
            </a:p>
            <a:p>
              <a:pPr marL="228600" indent="-228600" algn="l">
                <a:lnSpc>
                  <a:spcPct val="90000"/>
                </a:lnSpc>
                <a:spcBef>
                  <a:spcPts val="1000"/>
                </a:spcBef>
                <a:buSzPct val="100000"/>
                <a:buFont typeface="Arial"/>
                <a:buChar char="•"/>
                <a:defRPr sz="2000" b="1" i="1">
                  <a:latin typeface="Arial Narrow"/>
                  <a:ea typeface="Arial Narrow"/>
                  <a:cs typeface="Arial Narrow"/>
                  <a:sym typeface="Arial Narrow"/>
                </a:defRPr>
              </a:pPr>
              <a:r>
                <a:t>Eventually, Jeremiah and Ezekiel against other prophets</a:t>
              </a:r>
            </a:p>
          </p:txBody>
        </p:sp>
      </p:grpSp>
      <p:sp>
        <p:nvSpPr>
          <p:cNvPr id="2759" name="Text Box 6"/>
          <p:cNvSpPr txBox="1"/>
          <p:nvPr/>
        </p:nvSpPr>
        <p:spPr>
          <a:xfrm>
            <a:off x="883919" y="1131887"/>
            <a:ext cx="10424161" cy="6648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a:spcBef>
                <a:spcPts val="1200"/>
              </a:spcBef>
              <a:defRPr sz="2000" i="1">
                <a:latin typeface="Times New Roman"/>
                <a:ea typeface="Times New Roman"/>
                <a:cs typeface="Times New Roman"/>
                <a:sym typeface="Times New Roman"/>
              </a:defRPr>
            </a:lvl1pPr>
          </a:lstStyle>
          <a:p>
            <a:r>
              <a:t>As the phenomenon of court prophets grew, the conflict between Yahweh’s true spokesmen and the current king’s prophetic coterie of supporters begins to emerge.</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755"/>
                                        </p:tgtEl>
                                        <p:attrNameLst>
                                          <p:attrName>style.visibility</p:attrName>
                                        </p:attrNameLst>
                                      </p:cBhvr>
                                      <p:to>
                                        <p:strVal val="visible"/>
                                      </p:to>
                                    </p:set>
                                    <p:animEffect transition="in" filter="fade">
                                      <p:cBhvr>
                                        <p:cTn id="7" dur="500"/>
                                        <p:tgtEl>
                                          <p:spTgt spid="27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2758"/>
                                        </p:tgtEl>
                                        <p:attrNameLst>
                                          <p:attrName>style.visibility</p:attrName>
                                        </p:attrNameLst>
                                      </p:cBhvr>
                                      <p:to>
                                        <p:strVal val="visible"/>
                                      </p:to>
                                    </p:set>
                                    <p:animEffect transition="in" filter="fade">
                                      <p:cBhvr>
                                        <p:cTn id="12" dur="500"/>
                                        <p:tgtEl>
                                          <p:spTgt spid="27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5" grpId="1" animBg="1" advAuto="0"/>
      <p:bldP spid="2758" grpId="2" animBg="1" advAuto="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2" name="Picture 7" descr="Picture 7"/>
          <p:cNvPicPr>
            <a:picLocks noChangeAspect="1"/>
          </p:cNvPicPr>
          <p:nvPr/>
        </p:nvPicPr>
        <p:blipFill>
          <a:blip r:embed="rId2"/>
          <a:stretch>
            <a:fillRect/>
          </a:stretch>
        </p:blipFill>
        <p:spPr>
          <a:xfrm>
            <a:off x="152400" y="139700"/>
            <a:ext cx="9144000" cy="4649788"/>
          </a:xfrm>
          <a:prstGeom prst="rect">
            <a:avLst/>
          </a:prstGeom>
          <a:ln w="12700">
            <a:miter lim="400000"/>
          </a:ln>
        </p:spPr>
      </p:pic>
      <p:sp>
        <p:nvSpPr>
          <p:cNvPr id="3383" name="Rectangle 6"/>
          <p:cNvSpPr txBox="1">
            <a:spLocks noGrp="1"/>
          </p:cNvSpPr>
          <p:nvPr>
            <p:ph type="body" sz="quarter" idx="1"/>
          </p:nvPr>
        </p:nvSpPr>
        <p:spPr>
          <a:xfrm>
            <a:off x="228600" y="4800600"/>
            <a:ext cx="3733800" cy="1828800"/>
          </a:xfrm>
          <a:prstGeom prst="rect">
            <a:avLst/>
          </a:prstGeom>
        </p:spPr>
        <p:txBody>
          <a:bodyPr/>
          <a:lstStyle/>
          <a:p>
            <a:pPr marL="173736" indent="-173736" defTabSz="694944">
              <a:spcBef>
                <a:spcPts val="700"/>
              </a:spcBef>
              <a:buSzTx/>
              <a:buNone/>
              <a:defRPr sz="1368">
                <a:solidFill>
                  <a:srgbClr val="FFFFFF"/>
                </a:solidFill>
                <a:latin typeface="Arial Narrow"/>
                <a:ea typeface="Arial Narrow"/>
                <a:cs typeface="Arial Narrow"/>
                <a:sym typeface="Arial Narrow"/>
              </a:defRPr>
            </a:pPr>
            <a:r>
              <a:rPr dirty="0"/>
              <a:t>Staatliche </a:t>
            </a:r>
            <a:r>
              <a:rPr dirty="0" err="1"/>
              <a:t>Museen</a:t>
            </a:r>
            <a:r>
              <a:rPr dirty="0"/>
              <a:t> </a:t>
            </a:r>
            <a:r>
              <a:rPr dirty="0" err="1"/>
              <a:t>zu</a:t>
            </a:r>
            <a:r>
              <a:rPr dirty="0"/>
              <a:t> Berlin / </a:t>
            </a:r>
            <a:r>
              <a:rPr dirty="0" err="1">
                <a:solidFill>
                  <a:srgbClr val="FFC000"/>
                </a:solidFill>
              </a:rPr>
              <a:t>Museos</a:t>
            </a:r>
            <a:r>
              <a:rPr dirty="0">
                <a:solidFill>
                  <a:srgbClr val="FFC000"/>
                </a:solidFill>
              </a:rPr>
              <a:t> </a:t>
            </a:r>
            <a:r>
              <a:rPr dirty="0" err="1">
                <a:solidFill>
                  <a:srgbClr val="FFC000"/>
                </a:solidFill>
              </a:rPr>
              <a:t>Estatales</a:t>
            </a:r>
            <a:r>
              <a:rPr dirty="0">
                <a:solidFill>
                  <a:srgbClr val="FFC000"/>
                </a:solidFill>
              </a:rPr>
              <a:t> de </a:t>
            </a:r>
            <a:r>
              <a:rPr dirty="0" err="1">
                <a:solidFill>
                  <a:srgbClr val="FFC000"/>
                </a:solidFill>
              </a:rPr>
              <a:t>Berlín</a:t>
            </a:r>
            <a:endParaRPr dirty="0">
              <a:solidFill>
                <a:srgbClr val="FFC000"/>
              </a:solidFill>
            </a:endParaRPr>
          </a:p>
          <a:p>
            <a:pPr marL="173736" indent="-173736" defTabSz="694944">
              <a:spcBef>
                <a:spcPts val="700"/>
              </a:spcBef>
              <a:buSzTx/>
              <a:buNone/>
              <a:defRPr sz="1368">
                <a:solidFill>
                  <a:srgbClr val="FFFFFF"/>
                </a:solidFill>
                <a:latin typeface="Arial Narrow"/>
                <a:ea typeface="Arial Narrow"/>
                <a:cs typeface="Arial Narrow"/>
                <a:sym typeface="Arial Narrow"/>
              </a:defRPr>
            </a:pPr>
            <a:endParaRPr dirty="0"/>
          </a:p>
          <a:p>
            <a:pPr marL="173736" indent="-173736" defTabSz="694944">
              <a:spcBef>
                <a:spcPts val="700"/>
              </a:spcBef>
              <a:buSzTx/>
              <a:buNone/>
              <a:defRPr sz="3040">
                <a:solidFill>
                  <a:srgbClr val="FFFFFF"/>
                </a:solidFill>
                <a:latin typeface="Papyrus"/>
                <a:ea typeface="Papyrus"/>
                <a:cs typeface="Papyrus"/>
                <a:sym typeface="Papyrus"/>
              </a:defRPr>
            </a:pPr>
            <a:r>
              <a:rPr dirty="0"/>
              <a:t>Passover Letter / </a:t>
            </a:r>
            <a:r>
              <a:rPr dirty="0">
                <a:solidFill>
                  <a:srgbClr val="FFC000"/>
                </a:solidFill>
              </a:rPr>
              <a:t>Carta de Pascua</a:t>
            </a:r>
          </a:p>
        </p:txBody>
      </p:sp>
      <p:sp>
        <p:nvSpPr>
          <p:cNvPr id="3384" name="Text Box 8"/>
          <p:cNvSpPr txBox="1"/>
          <p:nvPr/>
        </p:nvSpPr>
        <p:spPr>
          <a:xfrm>
            <a:off x="4953000" y="2286001"/>
            <a:ext cx="7010400" cy="4572000"/>
          </a:xfrm>
          <a:prstGeom prst="rect">
            <a:avLst/>
          </a:prstGeom>
          <a:solidFill>
            <a:srgbClr val="000018"/>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l">
              <a:spcBef>
                <a:spcPts val="1200"/>
              </a:spcBef>
              <a:defRPr b="1">
                <a:solidFill>
                  <a:srgbClr val="FFFFFF"/>
                </a:solidFill>
                <a:latin typeface="Arial Narrow"/>
                <a:ea typeface="Arial Narrow"/>
                <a:cs typeface="Arial Narrow"/>
                <a:sym typeface="Arial Narrow"/>
              </a:defRPr>
            </a:pPr>
            <a:r>
              <a:rPr dirty="0"/>
              <a:t>Dated to the 5</a:t>
            </a:r>
            <a:r>
              <a:rPr baseline="29777" dirty="0"/>
              <a:t>th</a:t>
            </a:r>
            <a:r>
              <a:rPr dirty="0"/>
              <a:t> year of Darius II (419 BC), this letter from a Hananiah in Jerusalem exhorts the Jews in Elephantine, Egypt to celebrate the Passover. Hananiah identifies himself as “the brother,” and quite possibly he was the brother of Nehemiah (cf. Ne. 1:2), whom Nehemiah placed in charge of Jerusalem (cf. Ne. 7:2). / </a:t>
            </a:r>
            <a:r>
              <a:rPr dirty="0" err="1">
                <a:solidFill>
                  <a:srgbClr val="FFC000"/>
                </a:solidFill>
              </a:rPr>
              <a:t>Datada</a:t>
            </a:r>
            <a:r>
              <a:rPr dirty="0">
                <a:solidFill>
                  <a:srgbClr val="FFC000"/>
                </a:solidFill>
              </a:rPr>
              <a:t> del quinto </a:t>
            </a:r>
            <a:r>
              <a:rPr dirty="0" err="1">
                <a:solidFill>
                  <a:srgbClr val="FFC000"/>
                </a:solidFill>
              </a:rPr>
              <a:t>año</a:t>
            </a:r>
            <a:r>
              <a:rPr dirty="0">
                <a:solidFill>
                  <a:srgbClr val="FFC000"/>
                </a:solidFill>
              </a:rPr>
              <a:t> de Darío II (419 a. C.), </a:t>
            </a:r>
            <a:r>
              <a:rPr dirty="0" err="1">
                <a:solidFill>
                  <a:srgbClr val="FFC000"/>
                </a:solidFill>
              </a:rPr>
              <a:t>esta</a:t>
            </a:r>
            <a:r>
              <a:rPr dirty="0">
                <a:solidFill>
                  <a:srgbClr val="FFC000"/>
                </a:solidFill>
              </a:rPr>
              <a:t> carta de un </a:t>
            </a:r>
            <a:r>
              <a:rPr dirty="0" err="1">
                <a:solidFill>
                  <a:srgbClr val="FFC000"/>
                </a:solidFill>
              </a:rPr>
              <a:t>Hananías</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Jerusalén</a:t>
            </a:r>
            <a:r>
              <a:rPr dirty="0">
                <a:solidFill>
                  <a:srgbClr val="FFC000"/>
                </a:solidFill>
              </a:rPr>
              <a:t> </a:t>
            </a:r>
            <a:r>
              <a:rPr dirty="0" err="1">
                <a:solidFill>
                  <a:srgbClr val="FFC000"/>
                </a:solidFill>
              </a:rPr>
              <a:t>exhorta</a:t>
            </a:r>
            <a:r>
              <a:rPr dirty="0">
                <a:solidFill>
                  <a:srgbClr val="FFC000"/>
                </a:solidFill>
              </a:rPr>
              <a:t> a </a:t>
            </a:r>
            <a:r>
              <a:rPr dirty="0" err="1">
                <a:solidFill>
                  <a:srgbClr val="FFC000"/>
                </a:solidFill>
              </a:rPr>
              <a:t>los</a:t>
            </a:r>
            <a:r>
              <a:rPr dirty="0">
                <a:solidFill>
                  <a:srgbClr val="FFC000"/>
                </a:solidFill>
              </a:rPr>
              <a:t> </a:t>
            </a:r>
            <a:r>
              <a:rPr dirty="0" err="1">
                <a:solidFill>
                  <a:srgbClr val="FFC000"/>
                </a:solidFill>
              </a:rPr>
              <a:t>judíos</a:t>
            </a:r>
            <a:r>
              <a:rPr dirty="0">
                <a:solidFill>
                  <a:srgbClr val="FFC000"/>
                </a:solidFill>
              </a:rPr>
              <a:t> de </a:t>
            </a:r>
            <a:r>
              <a:rPr dirty="0" err="1">
                <a:solidFill>
                  <a:srgbClr val="FFC000"/>
                </a:solidFill>
              </a:rPr>
              <a:t>Elefantina</a:t>
            </a:r>
            <a:r>
              <a:rPr dirty="0">
                <a:solidFill>
                  <a:srgbClr val="FFC000"/>
                </a:solidFill>
              </a:rPr>
              <a:t>, </a:t>
            </a:r>
            <a:r>
              <a:rPr dirty="0" err="1">
                <a:solidFill>
                  <a:srgbClr val="FFC000"/>
                </a:solidFill>
              </a:rPr>
              <a:t>Egipto</a:t>
            </a:r>
            <a:r>
              <a:rPr dirty="0">
                <a:solidFill>
                  <a:srgbClr val="FFC000"/>
                </a:solidFill>
              </a:rPr>
              <a:t>, a </a:t>
            </a:r>
            <a:r>
              <a:rPr dirty="0" err="1">
                <a:solidFill>
                  <a:srgbClr val="FFC000"/>
                </a:solidFill>
              </a:rPr>
              <a:t>celebrar</a:t>
            </a:r>
            <a:r>
              <a:rPr dirty="0">
                <a:solidFill>
                  <a:srgbClr val="FFC000"/>
                </a:solidFill>
              </a:rPr>
              <a:t> la Pascua. </a:t>
            </a:r>
            <a:r>
              <a:rPr dirty="0" err="1">
                <a:solidFill>
                  <a:srgbClr val="FFC000"/>
                </a:solidFill>
              </a:rPr>
              <a:t>Hananías</a:t>
            </a:r>
            <a:r>
              <a:rPr dirty="0">
                <a:solidFill>
                  <a:srgbClr val="FFC000"/>
                </a:solidFill>
              </a:rPr>
              <a:t> se </a:t>
            </a:r>
            <a:r>
              <a:rPr dirty="0" err="1">
                <a:solidFill>
                  <a:srgbClr val="FFC000"/>
                </a:solidFill>
              </a:rPr>
              <a:t>identifica</a:t>
            </a:r>
            <a:r>
              <a:rPr dirty="0">
                <a:solidFill>
                  <a:srgbClr val="FFC000"/>
                </a:solidFill>
              </a:rPr>
              <a:t> a </a:t>
            </a:r>
            <a:r>
              <a:rPr dirty="0" err="1">
                <a:solidFill>
                  <a:srgbClr val="FFC000"/>
                </a:solidFill>
              </a:rPr>
              <a:t>sí</a:t>
            </a:r>
            <a:r>
              <a:rPr dirty="0">
                <a:solidFill>
                  <a:srgbClr val="FFC000"/>
                </a:solidFill>
              </a:rPr>
              <a:t> </a:t>
            </a:r>
            <a:r>
              <a:rPr dirty="0" err="1">
                <a:solidFill>
                  <a:srgbClr val="FFC000"/>
                </a:solidFill>
              </a:rPr>
              <a:t>mismo</a:t>
            </a:r>
            <a:r>
              <a:rPr dirty="0">
                <a:solidFill>
                  <a:srgbClr val="FFC000"/>
                </a:solidFill>
              </a:rPr>
              <a:t> </a:t>
            </a:r>
            <a:r>
              <a:rPr dirty="0" err="1">
                <a:solidFill>
                  <a:srgbClr val="FFC000"/>
                </a:solidFill>
              </a:rPr>
              <a:t>como</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hermano</a:t>
            </a:r>
            <a:r>
              <a:rPr dirty="0">
                <a:solidFill>
                  <a:srgbClr val="FFC000"/>
                </a:solidFill>
              </a:rPr>
              <a:t>", y </a:t>
            </a:r>
            <a:r>
              <a:rPr dirty="0" err="1">
                <a:solidFill>
                  <a:srgbClr val="FFC000"/>
                </a:solidFill>
              </a:rPr>
              <a:t>muy</a:t>
            </a:r>
            <a:r>
              <a:rPr dirty="0">
                <a:solidFill>
                  <a:srgbClr val="FFC000"/>
                </a:solidFill>
              </a:rPr>
              <a:t> </a:t>
            </a:r>
            <a:r>
              <a:rPr dirty="0" err="1">
                <a:solidFill>
                  <a:srgbClr val="FFC000"/>
                </a:solidFill>
              </a:rPr>
              <a:t>posiblemente</a:t>
            </a:r>
            <a:r>
              <a:rPr dirty="0">
                <a:solidFill>
                  <a:srgbClr val="FFC000"/>
                </a:solidFill>
              </a:rPr>
              <a:t> </a:t>
            </a:r>
            <a:r>
              <a:rPr dirty="0" err="1">
                <a:solidFill>
                  <a:srgbClr val="FFC000"/>
                </a:solidFill>
              </a:rPr>
              <a:t>fue</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hermano</a:t>
            </a:r>
            <a:r>
              <a:rPr dirty="0">
                <a:solidFill>
                  <a:srgbClr val="FFC000"/>
                </a:solidFill>
              </a:rPr>
              <a:t> de </a:t>
            </a:r>
            <a:r>
              <a:rPr dirty="0" err="1">
                <a:solidFill>
                  <a:srgbClr val="FFC000"/>
                </a:solidFill>
              </a:rPr>
              <a:t>Nehemías</a:t>
            </a:r>
            <a:r>
              <a:rPr dirty="0">
                <a:solidFill>
                  <a:srgbClr val="FFC000"/>
                </a:solidFill>
              </a:rPr>
              <a:t> (cf. Ne. 1:2), a </a:t>
            </a:r>
            <a:r>
              <a:rPr dirty="0" err="1">
                <a:solidFill>
                  <a:srgbClr val="FFC000"/>
                </a:solidFill>
              </a:rPr>
              <a:t>quien</a:t>
            </a:r>
            <a:r>
              <a:rPr dirty="0">
                <a:solidFill>
                  <a:srgbClr val="FFC000"/>
                </a:solidFill>
              </a:rPr>
              <a:t> </a:t>
            </a:r>
            <a:r>
              <a:rPr dirty="0" err="1">
                <a:solidFill>
                  <a:srgbClr val="FFC000"/>
                </a:solidFill>
              </a:rPr>
              <a:t>Nehemías</a:t>
            </a:r>
            <a:r>
              <a:rPr dirty="0">
                <a:solidFill>
                  <a:srgbClr val="FFC000"/>
                </a:solidFill>
              </a:rPr>
              <a:t> puso a cargo de </a:t>
            </a:r>
            <a:r>
              <a:rPr dirty="0" err="1">
                <a:solidFill>
                  <a:srgbClr val="FFC000"/>
                </a:solidFill>
              </a:rPr>
              <a:t>Jerusalén</a:t>
            </a:r>
            <a:r>
              <a:rPr dirty="0">
                <a:solidFill>
                  <a:srgbClr val="FFC000"/>
                </a:solidFill>
              </a:rPr>
              <a:t> (cf. Ne. 7:2).</a:t>
            </a:r>
            <a:endParaRPr dirty="0">
              <a:solidFill>
                <a:srgbClr val="FFC000"/>
              </a:solidFill>
              <a:latin typeface="Calibri"/>
              <a:ea typeface="Calibri"/>
              <a:cs typeface="Calibri"/>
              <a:sym typeface="Calibri"/>
            </a:endParaRPr>
          </a:p>
          <a:p>
            <a:pPr algn="l">
              <a:spcBef>
                <a:spcPts val="1600"/>
              </a:spcBef>
              <a:defRPr b="1">
                <a:solidFill>
                  <a:srgbClr val="FFFFFF"/>
                </a:solidFill>
                <a:latin typeface="Arial Narrow"/>
                <a:ea typeface="Arial Narrow"/>
                <a:cs typeface="Arial Narrow"/>
                <a:sym typeface="Arial Narrow"/>
              </a:defRPr>
            </a:pPr>
            <a:endParaRPr sz="800" dirty="0">
              <a:latin typeface="Calibri"/>
              <a:ea typeface="Calibri"/>
              <a:cs typeface="Calibri"/>
              <a:sym typeface="Calibri"/>
            </a:endParaRPr>
          </a:p>
          <a:p>
            <a:pPr algn="l">
              <a:spcBef>
                <a:spcPts val="1200"/>
              </a:spcBef>
              <a:defRPr b="1">
                <a:solidFill>
                  <a:srgbClr val="FFFFFF"/>
                </a:solidFill>
                <a:latin typeface="Arial Narrow"/>
                <a:ea typeface="Arial Narrow"/>
                <a:cs typeface="Arial Narrow"/>
                <a:sym typeface="Arial Narrow"/>
              </a:defRPr>
            </a:pPr>
            <a:r>
              <a:rPr dirty="0"/>
              <a:t>The letter evidently was written in the atmosphere of reform that prevailed in the aftermath of Nehemiah’s mission and Ezra’s public reading of the Torah. / </a:t>
            </a:r>
            <a:r>
              <a:rPr dirty="0" err="1">
                <a:solidFill>
                  <a:srgbClr val="FFC000"/>
                </a:solidFill>
              </a:rPr>
              <a:t>Evidentemente</a:t>
            </a:r>
            <a:r>
              <a:rPr dirty="0">
                <a:solidFill>
                  <a:srgbClr val="FFC000"/>
                </a:solidFill>
              </a:rPr>
              <a:t>, la carta </a:t>
            </a:r>
            <a:r>
              <a:rPr dirty="0" err="1">
                <a:solidFill>
                  <a:srgbClr val="FFC000"/>
                </a:solidFill>
              </a:rPr>
              <a:t>fue</a:t>
            </a:r>
            <a:r>
              <a:rPr dirty="0">
                <a:solidFill>
                  <a:srgbClr val="FFC000"/>
                </a:solidFill>
              </a:rPr>
              <a:t> </a:t>
            </a:r>
            <a:r>
              <a:rPr dirty="0" err="1">
                <a:solidFill>
                  <a:srgbClr val="FFC000"/>
                </a:solidFill>
              </a:rPr>
              <a:t>escrita</a:t>
            </a:r>
            <a:r>
              <a:rPr dirty="0">
                <a:solidFill>
                  <a:srgbClr val="FFC000"/>
                </a:solidFill>
              </a:rPr>
              <a:t> </a:t>
            </a:r>
            <a:r>
              <a:rPr dirty="0" err="1">
                <a:solidFill>
                  <a:srgbClr val="FFC000"/>
                </a:solidFill>
              </a:rPr>
              <a:t>en</a:t>
            </a:r>
            <a:r>
              <a:rPr dirty="0">
                <a:solidFill>
                  <a:srgbClr val="FFC000"/>
                </a:solidFill>
              </a:rPr>
              <a:t> la </a:t>
            </a:r>
            <a:r>
              <a:rPr dirty="0" err="1">
                <a:solidFill>
                  <a:srgbClr val="FFC000"/>
                </a:solidFill>
              </a:rPr>
              <a:t>atmósfera</a:t>
            </a:r>
            <a:r>
              <a:rPr dirty="0">
                <a:solidFill>
                  <a:srgbClr val="FFC000"/>
                </a:solidFill>
              </a:rPr>
              <a:t> de </a:t>
            </a:r>
            <a:r>
              <a:rPr dirty="0" err="1">
                <a:solidFill>
                  <a:srgbClr val="FFC000"/>
                </a:solidFill>
              </a:rPr>
              <a:t>reforma</a:t>
            </a:r>
            <a:r>
              <a:rPr dirty="0">
                <a:solidFill>
                  <a:srgbClr val="FFC000"/>
                </a:solidFill>
              </a:rPr>
              <a:t> que </a:t>
            </a:r>
            <a:r>
              <a:rPr dirty="0" err="1">
                <a:solidFill>
                  <a:srgbClr val="FFC000"/>
                </a:solidFill>
              </a:rPr>
              <a:t>prevaleció</a:t>
            </a:r>
            <a:r>
              <a:rPr dirty="0">
                <a:solidFill>
                  <a:srgbClr val="FFC000"/>
                </a:solidFill>
              </a:rPr>
              <a:t> </a:t>
            </a:r>
            <a:r>
              <a:rPr dirty="0" err="1">
                <a:solidFill>
                  <a:srgbClr val="FFC000"/>
                </a:solidFill>
              </a:rPr>
              <a:t>después</a:t>
            </a:r>
            <a:r>
              <a:rPr dirty="0">
                <a:solidFill>
                  <a:srgbClr val="FFC000"/>
                </a:solidFill>
              </a:rPr>
              <a:t> de la </a:t>
            </a:r>
            <a:r>
              <a:rPr dirty="0" err="1">
                <a:solidFill>
                  <a:srgbClr val="FFC000"/>
                </a:solidFill>
              </a:rPr>
              <a:t>misión</a:t>
            </a:r>
            <a:r>
              <a:rPr dirty="0">
                <a:solidFill>
                  <a:srgbClr val="FFC000"/>
                </a:solidFill>
              </a:rPr>
              <a:t> de </a:t>
            </a:r>
            <a:r>
              <a:rPr dirty="0" err="1">
                <a:solidFill>
                  <a:srgbClr val="FFC000"/>
                </a:solidFill>
              </a:rPr>
              <a:t>Nehemías</a:t>
            </a:r>
            <a:r>
              <a:rPr dirty="0">
                <a:solidFill>
                  <a:srgbClr val="FFC000"/>
                </a:solidFill>
              </a:rPr>
              <a:t> y la </a:t>
            </a:r>
            <a:r>
              <a:rPr dirty="0" err="1">
                <a:solidFill>
                  <a:srgbClr val="FFC000"/>
                </a:solidFill>
              </a:rPr>
              <a:t>lectura</a:t>
            </a:r>
            <a:r>
              <a:rPr dirty="0">
                <a:solidFill>
                  <a:srgbClr val="FFC000"/>
                </a:solidFill>
              </a:rPr>
              <a:t> </a:t>
            </a:r>
            <a:r>
              <a:rPr dirty="0" err="1">
                <a:solidFill>
                  <a:srgbClr val="FFC000"/>
                </a:solidFill>
              </a:rPr>
              <a:t>pública</a:t>
            </a:r>
            <a:r>
              <a:rPr dirty="0">
                <a:solidFill>
                  <a:srgbClr val="FFC000"/>
                </a:solidFill>
              </a:rPr>
              <a:t> de la </a:t>
            </a:r>
            <a:r>
              <a:rPr dirty="0" err="1">
                <a:solidFill>
                  <a:srgbClr val="FFC000"/>
                </a:solidFill>
              </a:rPr>
              <a:t>Torá</a:t>
            </a:r>
            <a:r>
              <a:rPr dirty="0">
                <a:solidFill>
                  <a:srgbClr val="FFC000"/>
                </a:solidFill>
              </a:rPr>
              <a:t> </a:t>
            </a:r>
            <a:r>
              <a:rPr dirty="0" err="1">
                <a:solidFill>
                  <a:srgbClr val="FFC000"/>
                </a:solidFill>
              </a:rPr>
              <a:t>por</a:t>
            </a:r>
            <a:r>
              <a:rPr dirty="0">
                <a:solidFill>
                  <a:srgbClr val="FFC000"/>
                </a:solidFill>
              </a:rPr>
              <a:t> </a:t>
            </a:r>
            <a:r>
              <a:rPr dirty="0" err="1">
                <a:solidFill>
                  <a:srgbClr val="FFC000"/>
                </a:solidFill>
              </a:rPr>
              <a:t>parte</a:t>
            </a:r>
            <a:r>
              <a:rPr dirty="0">
                <a:solidFill>
                  <a:srgbClr val="FFC000"/>
                </a:solidFill>
              </a:rPr>
              <a:t> de Ezra.</a:t>
            </a:r>
          </a:p>
        </p:txBody>
      </p:sp>
    </p:spTree>
  </p:cSld>
  <p:clrMapOvr>
    <a:masterClrMapping/>
  </p:clrMapOvr>
  <p:transition spd="med"/>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6" name="Rectangle 2"/>
          <p:cNvSpPr txBox="1">
            <a:spLocks noGrp="1"/>
          </p:cNvSpPr>
          <p:nvPr>
            <p:ph type="title"/>
          </p:nvPr>
        </p:nvSpPr>
        <p:spPr>
          <a:xfrm>
            <a:off x="1973263" y="228599"/>
            <a:ext cx="8229601" cy="636590"/>
          </a:xfrm>
          <a:prstGeom prst="rect">
            <a:avLst/>
          </a:prstGeom>
        </p:spPr>
        <p:txBody>
          <a:bodyPr/>
          <a:lstStyle>
            <a:lvl1pPr algn="ctr" defTabSz="749808">
              <a:defRPr sz="2624">
                <a:solidFill>
                  <a:srgbClr val="FFC000"/>
                </a:solidFill>
                <a:effectLst>
                  <a:outerShdw blurRad="31242" dist="31242" dir="2700000" rotWithShape="0">
                    <a:srgbClr val="000000"/>
                  </a:outerShdw>
                </a:effectLst>
                <a:latin typeface="Impact"/>
                <a:ea typeface="Impact"/>
                <a:cs typeface="Impact"/>
                <a:sym typeface="Impact"/>
              </a:defRPr>
            </a:lvl1pPr>
          </a:lstStyle>
          <a:p>
            <a:r>
              <a:rPr dirty="0">
                <a:solidFill>
                  <a:srgbClr val="FFFF00"/>
                </a:solidFill>
              </a:rPr>
              <a:t>Purpose of the Book of Esther / </a:t>
            </a:r>
            <a:r>
              <a:rPr dirty="0" err="1"/>
              <a:t>Propósito</a:t>
            </a:r>
            <a:r>
              <a:rPr dirty="0"/>
              <a:t> del Libro de Esther</a:t>
            </a:r>
          </a:p>
        </p:txBody>
      </p:sp>
      <p:sp>
        <p:nvSpPr>
          <p:cNvPr id="3387" name="Rectangle 3"/>
          <p:cNvSpPr txBox="1">
            <a:spLocks noGrp="1"/>
          </p:cNvSpPr>
          <p:nvPr>
            <p:ph type="body" idx="1"/>
          </p:nvPr>
        </p:nvSpPr>
        <p:spPr>
          <a:xfrm>
            <a:off x="457200" y="990600"/>
            <a:ext cx="11353800" cy="5562600"/>
          </a:xfrm>
          <a:prstGeom prst="rect">
            <a:avLst/>
          </a:prstGeom>
        </p:spPr>
        <p:txBody>
          <a:bodyPr/>
          <a:lstStyle/>
          <a:p>
            <a:pPr>
              <a:buSzTx/>
              <a:buNone/>
              <a:defRPr sz="2400" b="1">
                <a:solidFill>
                  <a:srgbClr val="FFFF66"/>
                </a:solidFill>
              </a:defRPr>
            </a:pPr>
            <a:r>
              <a:rPr dirty="0"/>
              <a:t>The primary purpose is to show how the Jews survived the attempt to exterminate them.</a:t>
            </a:r>
          </a:p>
          <a:p>
            <a:pPr>
              <a:buClr>
                <a:srgbClr val="0563C1"/>
              </a:buClr>
              <a:defRPr sz="2000" i="1">
                <a:solidFill>
                  <a:srgbClr val="FFFFFF"/>
                </a:solidFill>
                <a:latin typeface="Arial Narrow"/>
                <a:ea typeface="Arial Narrow"/>
                <a:cs typeface="Arial Narrow"/>
                <a:sym typeface="Arial Narrow"/>
              </a:defRPr>
            </a:pPr>
            <a:r>
              <a:rPr dirty="0"/>
              <a:t>In addition, it provides the historical ground for a festival not stipulated in the Torah (Purim).</a:t>
            </a:r>
          </a:p>
          <a:p>
            <a:pPr>
              <a:buClr>
                <a:srgbClr val="0563C1"/>
              </a:buClr>
              <a:defRPr sz="2000" i="1">
                <a:solidFill>
                  <a:srgbClr val="FFFFFF"/>
                </a:solidFill>
                <a:latin typeface="Arial Narrow"/>
                <a:ea typeface="Arial Narrow"/>
                <a:cs typeface="Arial Narrow"/>
                <a:sym typeface="Arial Narrow"/>
              </a:defRPr>
            </a:pPr>
            <a:r>
              <a:rPr dirty="0"/>
              <a:t>If the idea of the hiddenness of God has any merit, it serves to show God’s providential care for his people “behind the scenes.”</a:t>
            </a:r>
          </a:p>
          <a:p>
            <a:pPr>
              <a:buClr>
                <a:srgbClr val="0563C1"/>
              </a:buClr>
              <a:defRPr sz="2000" i="1">
                <a:solidFill>
                  <a:srgbClr val="FFFFFF"/>
                </a:solidFill>
                <a:latin typeface="Arial Narrow"/>
                <a:ea typeface="Arial Narrow"/>
                <a:cs typeface="Arial Narrow"/>
                <a:sym typeface="Arial Narrow"/>
              </a:defRPr>
            </a:pPr>
            <a:r>
              <a:rPr dirty="0"/>
              <a:t>Especially if one considers the book to be historical, it demonstrates the preservation of the messianic hope, since even the Jews in Jerusalem would have been subject to the pogrom had it been carried out. </a:t>
            </a:r>
          </a:p>
          <a:p>
            <a:pPr>
              <a:buClr>
                <a:srgbClr val="0563C1"/>
              </a:buClr>
              <a:defRPr sz="2000" i="1">
                <a:solidFill>
                  <a:srgbClr val="FFFFFF"/>
                </a:solidFill>
                <a:latin typeface="Arial Narrow"/>
                <a:ea typeface="Arial Narrow"/>
                <a:cs typeface="Arial Narrow"/>
                <a:sym typeface="Arial Narrow"/>
              </a:defRPr>
            </a:pPr>
            <a:endParaRPr dirty="0"/>
          </a:p>
          <a:p>
            <a:pPr>
              <a:buSzTx/>
              <a:buNone/>
              <a:defRPr sz="2400" b="1">
                <a:solidFill>
                  <a:srgbClr val="FFFF66"/>
                </a:solidFill>
              </a:defRPr>
            </a:pPr>
            <a:r>
              <a:rPr dirty="0">
                <a:solidFill>
                  <a:srgbClr val="FF6600"/>
                </a:solidFill>
              </a:rPr>
              <a:t>El </a:t>
            </a:r>
            <a:r>
              <a:rPr dirty="0" err="1">
                <a:solidFill>
                  <a:srgbClr val="FF6600"/>
                </a:solidFill>
              </a:rPr>
              <a:t>propósito</a:t>
            </a:r>
            <a:r>
              <a:rPr dirty="0">
                <a:solidFill>
                  <a:srgbClr val="FF6600"/>
                </a:solidFill>
              </a:rPr>
              <a:t> principal es </a:t>
            </a:r>
            <a:r>
              <a:rPr dirty="0" err="1">
                <a:solidFill>
                  <a:srgbClr val="FF6600"/>
                </a:solidFill>
              </a:rPr>
              <a:t>mostrar</a:t>
            </a:r>
            <a:r>
              <a:rPr dirty="0">
                <a:solidFill>
                  <a:srgbClr val="FF6600"/>
                </a:solidFill>
              </a:rPr>
              <a:t> </a:t>
            </a:r>
            <a:r>
              <a:rPr dirty="0" err="1">
                <a:solidFill>
                  <a:srgbClr val="FF6600"/>
                </a:solidFill>
              </a:rPr>
              <a:t>cómo</a:t>
            </a:r>
            <a:r>
              <a:rPr dirty="0">
                <a:solidFill>
                  <a:srgbClr val="FF6600"/>
                </a:solidFill>
              </a:rPr>
              <a:t> </a:t>
            </a:r>
            <a:r>
              <a:rPr dirty="0" err="1">
                <a:solidFill>
                  <a:srgbClr val="FF6600"/>
                </a:solidFill>
              </a:rPr>
              <a:t>los</a:t>
            </a:r>
            <a:r>
              <a:rPr dirty="0">
                <a:solidFill>
                  <a:srgbClr val="FF6600"/>
                </a:solidFill>
              </a:rPr>
              <a:t> </a:t>
            </a:r>
            <a:r>
              <a:rPr dirty="0" err="1">
                <a:solidFill>
                  <a:srgbClr val="FF6600"/>
                </a:solidFill>
              </a:rPr>
              <a:t>judíos</a:t>
            </a:r>
            <a:r>
              <a:rPr dirty="0">
                <a:solidFill>
                  <a:srgbClr val="FF6600"/>
                </a:solidFill>
              </a:rPr>
              <a:t> </a:t>
            </a:r>
            <a:r>
              <a:rPr dirty="0" err="1">
                <a:solidFill>
                  <a:srgbClr val="FF6600"/>
                </a:solidFill>
              </a:rPr>
              <a:t>sobrevivieron</a:t>
            </a:r>
            <a:r>
              <a:rPr dirty="0">
                <a:solidFill>
                  <a:srgbClr val="FF6600"/>
                </a:solidFill>
              </a:rPr>
              <a:t> al </a:t>
            </a:r>
            <a:r>
              <a:rPr dirty="0" err="1">
                <a:solidFill>
                  <a:srgbClr val="FF6600"/>
                </a:solidFill>
              </a:rPr>
              <a:t>intento</a:t>
            </a:r>
            <a:r>
              <a:rPr dirty="0">
                <a:solidFill>
                  <a:srgbClr val="FF6600"/>
                </a:solidFill>
              </a:rPr>
              <a:t> de </a:t>
            </a:r>
            <a:r>
              <a:rPr dirty="0" err="1">
                <a:solidFill>
                  <a:srgbClr val="FF6600"/>
                </a:solidFill>
              </a:rPr>
              <a:t>exterminarlos</a:t>
            </a:r>
            <a:r>
              <a:rPr dirty="0">
                <a:solidFill>
                  <a:srgbClr val="FF6600"/>
                </a:solidFill>
              </a:rPr>
              <a:t>.</a:t>
            </a:r>
          </a:p>
          <a:p>
            <a:pPr>
              <a:buClr>
                <a:srgbClr val="0563C1"/>
              </a:buClr>
              <a:defRPr sz="2000" i="1">
                <a:solidFill>
                  <a:srgbClr val="FFFFFF"/>
                </a:solidFill>
                <a:latin typeface="Arial Narrow"/>
                <a:ea typeface="Arial Narrow"/>
                <a:cs typeface="Arial Narrow"/>
                <a:sym typeface="Arial Narrow"/>
              </a:defRPr>
            </a:pPr>
            <a:r>
              <a:rPr dirty="0" err="1">
                <a:solidFill>
                  <a:srgbClr val="FFC000"/>
                </a:solidFill>
              </a:rPr>
              <a:t>Además</a:t>
            </a:r>
            <a:r>
              <a:rPr dirty="0">
                <a:solidFill>
                  <a:srgbClr val="FFC000"/>
                </a:solidFill>
              </a:rPr>
              <a:t>, </a:t>
            </a:r>
            <a:r>
              <a:rPr dirty="0" err="1">
                <a:solidFill>
                  <a:srgbClr val="FFC000"/>
                </a:solidFill>
              </a:rPr>
              <a:t>proporciona</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terreno</a:t>
            </a:r>
            <a:r>
              <a:rPr dirty="0">
                <a:solidFill>
                  <a:srgbClr val="FFC000"/>
                </a:solidFill>
              </a:rPr>
              <a:t> </a:t>
            </a:r>
            <a:r>
              <a:rPr dirty="0" err="1">
                <a:solidFill>
                  <a:srgbClr val="FFC000"/>
                </a:solidFill>
              </a:rPr>
              <a:t>histórico</a:t>
            </a:r>
            <a:r>
              <a:rPr dirty="0">
                <a:solidFill>
                  <a:srgbClr val="FFC000"/>
                </a:solidFill>
              </a:rPr>
              <a:t> para un festival no </a:t>
            </a:r>
            <a:r>
              <a:rPr dirty="0" err="1">
                <a:solidFill>
                  <a:srgbClr val="FFC000"/>
                </a:solidFill>
              </a:rPr>
              <a:t>estipulado</a:t>
            </a:r>
            <a:r>
              <a:rPr dirty="0">
                <a:solidFill>
                  <a:srgbClr val="FFC000"/>
                </a:solidFill>
              </a:rPr>
              <a:t> </a:t>
            </a:r>
            <a:r>
              <a:rPr dirty="0" err="1">
                <a:solidFill>
                  <a:srgbClr val="FFC000"/>
                </a:solidFill>
              </a:rPr>
              <a:t>en</a:t>
            </a:r>
            <a:r>
              <a:rPr dirty="0">
                <a:solidFill>
                  <a:srgbClr val="FFC000"/>
                </a:solidFill>
              </a:rPr>
              <a:t> la </a:t>
            </a:r>
            <a:r>
              <a:rPr dirty="0" err="1">
                <a:solidFill>
                  <a:srgbClr val="FFC000"/>
                </a:solidFill>
              </a:rPr>
              <a:t>Torá</a:t>
            </a:r>
            <a:r>
              <a:rPr dirty="0">
                <a:solidFill>
                  <a:srgbClr val="FFC000"/>
                </a:solidFill>
              </a:rPr>
              <a:t> (Purim).</a:t>
            </a:r>
          </a:p>
          <a:p>
            <a:pPr>
              <a:buClr>
                <a:srgbClr val="0563C1"/>
              </a:buClr>
              <a:defRPr sz="2000" i="1">
                <a:solidFill>
                  <a:srgbClr val="FFFFFF"/>
                </a:solidFill>
                <a:latin typeface="Arial Narrow"/>
                <a:ea typeface="Arial Narrow"/>
                <a:cs typeface="Arial Narrow"/>
                <a:sym typeface="Arial Narrow"/>
              </a:defRPr>
            </a:pPr>
            <a:r>
              <a:rPr dirty="0">
                <a:solidFill>
                  <a:srgbClr val="FFC000"/>
                </a:solidFill>
              </a:rPr>
              <a:t>Si la idea de la </a:t>
            </a:r>
            <a:r>
              <a:rPr dirty="0" err="1">
                <a:solidFill>
                  <a:srgbClr val="FFC000"/>
                </a:solidFill>
              </a:rPr>
              <a:t>ocultación</a:t>
            </a:r>
            <a:r>
              <a:rPr dirty="0">
                <a:solidFill>
                  <a:srgbClr val="FFC000"/>
                </a:solidFill>
              </a:rPr>
              <a:t> de Dios </a:t>
            </a:r>
            <a:r>
              <a:rPr dirty="0" err="1">
                <a:solidFill>
                  <a:srgbClr val="FFC000"/>
                </a:solidFill>
              </a:rPr>
              <a:t>tiene</a:t>
            </a:r>
            <a:r>
              <a:rPr dirty="0">
                <a:solidFill>
                  <a:srgbClr val="FFC000"/>
                </a:solidFill>
              </a:rPr>
              <a:t> </a:t>
            </a:r>
            <a:r>
              <a:rPr dirty="0" err="1">
                <a:solidFill>
                  <a:srgbClr val="FFC000"/>
                </a:solidFill>
              </a:rPr>
              <a:t>algún</a:t>
            </a:r>
            <a:r>
              <a:rPr dirty="0">
                <a:solidFill>
                  <a:srgbClr val="FFC000"/>
                </a:solidFill>
              </a:rPr>
              <a:t> </a:t>
            </a:r>
            <a:r>
              <a:rPr dirty="0" err="1">
                <a:solidFill>
                  <a:srgbClr val="FFC000"/>
                </a:solidFill>
              </a:rPr>
              <a:t>mérito</a:t>
            </a:r>
            <a:r>
              <a:rPr dirty="0">
                <a:solidFill>
                  <a:srgbClr val="FFC000"/>
                </a:solidFill>
              </a:rPr>
              <a:t>, </a:t>
            </a:r>
            <a:r>
              <a:rPr dirty="0" err="1">
                <a:solidFill>
                  <a:srgbClr val="FFC000"/>
                </a:solidFill>
              </a:rPr>
              <a:t>sirve</a:t>
            </a:r>
            <a:r>
              <a:rPr dirty="0">
                <a:solidFill>
                  <a:srgbClr val="FFC000"/>
                </a:solidFill>
              </a:rPr>
              <a:t> para </a:t>
            </a:r>
            <a:r>
              <a:rPr dirty="0" err="1">
                <a:solidFill>
                  <a:srgbClr val="FFC000"/>
                </a:solidFill>
              </a:rPr>
              <a:t>mostrar</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cuidado</a:t>
            </a:r>
            <a:r>
              <a:rPr dirty="0">
                <a:solidFill>
                  <a:srgbClr val="FFC000"/>
                </a:solidFill>
              </a:rPr>
              <a:t> </a:t>
            </a:r>
            <a:r>
              <a:rPr dirty="0" err="1">
                <a:solidFill>
                  <a:srgbClr val="FFC000"/>
                </a:solidFill>
              </a:rPr>
              <a:t>providencial</a:t>
            </a:r>
            <a:r>
              <a:rPr dirty="0">
                <a:solidFill>
                  <a:srgbClr val="FFC000"/>
                </a:solidFill>
              </a:rPr>
              <a:t> de Dios </a:t>
            </a:r>
            <a:r>
              <a:rPr dirty="0" err="1">
                <a:solidFill>
                  <a:srgbClr val="FFC000"/>
                </a:solidFill>
              </a:rPr>
              <a:t>por</a:t>
            </a:r>
            <a:r>
              <a:rPr dirty="0">
                <a:solidFill>
                  <a:srgbClr val="FFC000"/>
                </a:solidFill>
              </a:rPr>
              <a:t> </a:t>
            </a:r>
            <a:r>
              <a:rPr dirty="0" err="1">
                <a:solidFill>
                  <a:srgbClr val="FFC000"/>
                </a:solidFill>
              </a:rPr>
              <a:t>su</a:t>
            </a:r>
            <a:r>
              <a:rPr dirty="0">
                <a:solidFill>
                  <a:srgbClr val="FFC000"/>
                </a:solidFill>
              </a:rPr>
              <a:t> pueblo "entre </a:t>
            </a:r>
            <a:r>
              <a:rPr dirty="0" err="1">
                <a:solidFill>
                  <a:srgbClr val="FFC000"/>
                </a:solidFill>
              </a:rPr>
              <a:t>bastidores</a:t>
            </a:r>
            <a:r>
              <a:rPr dirty="0">
                <a:solidFill>
                  <a:srgbClr val="FFC000"/>
                </a:solidFill>
              </a:rPr>
              <a:t>".</a:t>
            </a:r>
          </a:p>
          <a:p>
            <a:pPr>
              <a:buClr>
                <a:srgbClr val="0563C1"/>
              </a:buClr>
              <a:defRPr sz="2000" i="1">
                <a:solidFill>
                  <a:srgbClr val="FFFFFF"/>
                </a:solidFill>
                <a:latin typeface="Arial Narrow"/>
                <a:ea typeface="Arial Narrow"/>
                <a:cs typeface="Arial Narrow"/>
                <a:sym typeface="Arial Narrow"/>
              </a:defRPr>
            </a:pPr>
            <a:r>
              <a:rPr dirty="0" err="1">
                <a:solidFill>
                  <a:srgbClr val="FFC000"/>
                </a:solidFill>
              </a:rPr>
              <a:t>Especialmente</a:t>
            </a:r>
            <a:r>
              <a:rPr dirty="0">
                <a:solidFill>
                  <a:srgbClr val="FFC000"/>
                </a:solidFill>
              </a:rPr>
              <a:t> </a:t>
            </a:r>
            <a:r>
              <a:rPr dirty="0" err="1">
                <a:solidFill>
                  <a:srgbClr val="FFC000"/>
                </a:solidFill>
              </a:rPr>
              <a:t>si</a:t>
            </a:r>
            <a:r>
              <a:rPr dirty="0">
                <a:solidFill>
                  <a:srgbClr val="FFC000"/>
                </a:solidFill>
              </a:rPr>
              <a:t> se </a:t>
            </a:r>
            <a:r>
              <a:rPr dirty="0" err="1">
                <a:solidFill>
                  <a:srgbClr val="FFC000"/>
                </a:solidFill>
              </a:rPr>
              <a:t>considera</a:t>
            </a:r>
            <a:r>
              <a:rPr dirty="0">
                <a:solidFill>
                  <a:srgbClr val="FFC000"/>
                </a:solidFill>
              </a:rPr>
              <a:t> que </a:t>
            </a:r>
            <a:r>
              <a:rPr dirty="0" err="1">
                <a:solidFill>
                  <a:srgbClr val="FFC000"/>
                </a:solidFill>
              </a:rPr>
              <a:t>el</a:t>
            </a:r>
            <a:r>
              <a:rPr dirty="0">
                <a:solidFill>
                  <a:srgbClr val="FFC000"/>
                </a:solidFill>
              </a:rPr>
              <a:t> </a:t>
            </a:r>
            <a:r>
              <a:rPr dirty="0" err="1">
                <a:solidFill>
                  <a:srgbClr val="FFC000"/>
                </a:solidFill>
              </a:rPr>
              <a:t>libro</a:t>
            </a:r>
            <a:r>
              <a:rPr dirty="0">
                <a:solidFill>
                  <a:srgbClr val="FFC000"/>
                </a:solidFill>
              </a:rPr>
              <a:t> es </a:t>
            </a:r>
            <a:r>
              <a:rPr dirty="0" err="1">
                <a:solidFill>
                  <a:srgbClr val="FFC000"/>
                </a:solidFill>
              </a:rPr>
              <a:t>histórico</a:t>
            </a:r>
            <a:r>
              <a:rPr dirty="0">
                <a:solidFill>
                  <a:srgbClr val="FFC000"/>
                </a:solidFill>
              </a:rPr>
              <a:t>, </a:t>
            </a:r>
            <a:r>
              <a:rPr dirty="0" err="1">
                <a:solidFill>
                  <a:srgbClr val="FFC000"/>
                </a:solidFill>
              </a:rPr>
              <a:t>demuestra</a:t>
            </a:r>
            <a:r>
              <a:rPr dirty="0">
                <a:solidFill>
                  <a:srgbClr val="FFC000"/>
                </a:solidFill>
              </a:rPr>
              <a:t> la </a:t>
            </a:r>
            <a:r>
              <a:rPr dirty="0" err="1">
                <a:solidFill>
                  <a:srgbClr val="FFC000"/>
                </a:solidFill>
              </a:rPr>
              <a:t>preservación</a:t>
            </a:r>
            <a:r>
              <a:rPr dirty="0">
                <a:solidFill>
                  <a:srgbClr val="FFC000"/>
                </a:solidFill>
              </a:rPr>
              <a:t> de la </a:t>
            </a:r>
            <a:r>
              <a:rPr dirty="0" err="1">
                <a:solidFill>
                  <a:srgbClr val="FFC000"/>
                </a:solidFill>
              </a:rPr>
              <a:t>esperanza</a:t>
            </a:r>
            <a:r>
              <a:rPr dirty="0">
                <a:solidFill>
                  <a:srgbClr val="FFC000"/>
                </a:solidFill>
              </a:rPr>
              <a:t> </a:t>
            </a:r>
            <a:r>
              <a:rPr dirty="0" err="1">
                <a:solidFill>
                  <a:srgbClr val="FFC000"/>
                </a:solidFill>
              </a:rPr>
              <a:t>mesiánica</a:t>
            </a:r>
            <a:r>
              <a:rPr dirty="0">
                <a:solidFill>
                  <a:srgbClr val="FFC000"/>
                </a:solidFill>
              </a:rPr>
              <a:t>, </a:t>
            </a:r>
            <a:r>
              <a:rPr dirty="0" err="1">
                <a:solidFill>
                  <a:srgbClr val="FFC000"/>
                </a:solidFill>
              </a:rPr>
              <a:t>ya</a:t>
            </a:r>
            <a:r>
              <a:rPr dirty="0">
                <a:solidFill>
                  <a:srgbClr val="FFC000"/>
                </a:solidFill>
              </a:rPr>
              <a:t> que </a:t>
            </a:r>
            <a:r>
              <a:rPr dirty="0" err="1">
                <a:solidFill>
                  <a:srgbClr val="FFC000"/>
                </a:solidFill>
              </a:rPr>
              <a:t>incluso</a:t>
            </a:r>
            <a:r>
              <a:rPr dirty="0">
                <a:solidFill>
                  <a:srgbClr val="FFC000"/>
                </a:solidFill>
              </a:rPr>
              <a:t> </a:t>
            </a:r>
            <a:r>
              <a:rPr dirty="0" err="1">
                <a:solidFill>
                  <a:srgbClr val="FFC000"/>
                </a:solidFill>
              </a:rPr>
              <a:t>los</a:t>
            </a:r>
            <a:r>
              <a:rPr dirty="0">
                <a:solidFill>
                  <a:srgbClr val="FFC000"/>
                </a:solidFill>
              </a:rPr>
              <a:t> </a:t>
            </a:r>
            <a:r>
              <a:rPr dirty="0" err="1">
                <a:solidFill>
                  <a:srgbClr val="FFC000"/>
                </a:solidFill>
              </a:rPr>
              <a:t>judíos</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Jerusalén</a:t>
            </a:r>
            <a:r>
              <a:rPr dirty="0">
                <a:solidFill>
                  <a:srgbClr val="FFC000"/>
                </a:solidFill>
              </a:rPr>
              <a:t> </a:t>
            </a:r>
            <a:r>
              <a:rPr dirty="0" err="1">
                <a:solidFill>
                  <a:srgbClr val="FFC000"/>
                </a:solidFill>
              </a:rPr>
              <a:t>habrían</a:t>
            </a:r>
            <a:r>
              <a:rPr dirty="0">
                <a:solidFill>
                  <a:srgbClr val="FFC000"/>
                </a:solidFill>
              </a:rPr>
              <a:t> </a:t>
            </a:r>
            <a:r>
              <a:rPr dirty="0" err="1">
                <a:solidFill>
                  <a:srgbClr val="FFC000"/>
                </a:solidFill>
              </a:rPr>
              <a:t>estado</a:t>
            </a:r>
            <a:r>
              <a:rPr dirty="0">
                <a:solidFill>
                  <a:srgbClr val="FFC000"/>
                </a:solidFill>
              </a:rPr>
              <a:t> </a:t>
            </a:r>
            <a:r>
              <a:rPr dirty="0" err="1">
                <a:solidFill>
                  <a:srgbClr val="FFC000"/>
                </a:solidFill>
              </a:rPr>
              <a:t>sujetos</a:t>
            </a:r>
            <a:r>
              <a:rPr dirty="0">
                <a:solidFill>
                  <a:srgbClr val="FFC000"/>
                </a:solidFill>
              </a:rPr>
              <a:t> al </a:t>
            </a:r>
            <a:r>
              <a:rPr dirty="0" err="1">
                <a:solidFill>
                  <a:srgbClr val="FFC000"/>
                </a:solidFill>
              </a:rPr>
              <a:t>pogromo</a:t>
            </a:r>
            <a:r>
              <a:rPr dirty="0">
                <a:solidFill>
                  <a:srgbClr val="FFC000"/>
                </a:solidFill>
              </a:rPr>
              <a:t> </a:t>
            </a:r>
            <a:r>
              <a:rPr dirty="0" err="1">
                <a:solidFill>
                  <a:srgbClr val="FFC000"/>
                </a:solidFill>
              </a:rPr>
              <a:t>si</a:t>
            </a:r>
            <a:r>
              <a:rPr dirty="0">
                <a:solidFill>
                  <a:srgbClr val="FFC000"/>
                </a:solidFill>
              </a:rPr>
              <a:t> se </a:t>
            </a:r>
            <a:r>
              <a:rPr dirty="0" err="1">
                <a:solidFill>
                  <a:srgbClr val="FFC000"/>
                </a:solidFill>
              </a:rPr>
              <a:t>hubiera</a:t>
            </a:r>
            <a:r>
              <a:rPr dirty="0">
                <a:solidFill>
                  <a:srgbClr val="FFC000"/>
                </a:solidFill>
              </a:rPr>
              <a:t> </a:t>
            </a:r>
            <a:r>
              <a:rPr dirty="0" err="1">
                <a:solidFill>
                  <a:srgbClr val="FFC000"/>
                </a:solidFill>
              </a:rPr>
              <a:t>llevado</a:t>
            </a:r>
            <a:r>
              <a:rPr dirty="0">
                <a:solidFill>
                  <a:srgbClr val="FFC000"/>
                </a:solidFill>
              </a:rPr>
              <a:t> a </a:t>
            </a:r>
            <a:r>
              <a:rPr dirty="0" err="1">
                <a:solidFill>
                  <a:srgbClr val="FFC000"/>
                </a:solidFill>
              </a:rPr>
              <a:t>cabo</a:t>
            </a:r>
            <a:r>
              <a:rPr dirty="0">
                <a:solidFill>
                  <a:srgbClr val="FFC000"/>
                </a:solidFill>
              </a:rPr>
              <a: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387">
                                            <p:bg/>
                                          </p:spTgt>
                                        </p:tgtEl>
                                        <p:attrNameLst>
                                          <p:attrName>style.visibility</p:attrName>
                                        </p:attrNameLst>
                                      </p:cBhvr>
                                      <p:to>
                                        <p:strVal val="visible"/>
                                      </p:to>
                                    </p:set>
                                    <p:anim calcmode="lin" valueType="num">
                                      <p:cBhvr>
                                        <p:cTn id="7" dur="500" fill="hold"/>
                                        <p:tgtEl>
                                          <p:spTgt spid="3387">
                                            <p:bg/>
                                          </p:spTgt>
                                        </p:tgtEl>
                                        <p:attrNameLst>
                                          <p:attrName>ppt_w</p:attrName>
                                        </p:attrNameLst>
                                      </p:cBhvr>
                                      <p:tavLst>
                                        <p:tav tm="0">
                                          <p:val>
                                            <p:fltVal val="0"/>
                                          </p:val>
                                        </p:tav>
                                        <p:tav tm="100000">
                                          <p:val>
                                            <p:strVal val="#ppt_w"/>
                                          </p:val>
                                        </p:tav>
                                      </p:tavLst>
                                    </p:anim>
                                    <p:anim calcmode="lin" valueType="num">
                                      <p:cBhvr>
                                        <p:cTn id="8" dur="500" fill="hold"/>
                                        <p:tgtEl>
                                          <p:spTgt spid="3387">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387">
                                            <p:txEl>
                                              <p:pRg st="0" end="0"/>
                                            </p:txEl>
                                          </p:spTgt>
                                        </p:tgtEl>
                                        <p:attrNameLst>
                                          <p:attrName>style.visibility</p:attrName>
                                        </p:attrNameLst>
                                      </p:cBhvr>
                                      <p:to>
                                        <p:strVal val="visible"/>
                                      </p:to>
                                    </p:set>
                                    <p:anim calcmode="lin" valueType="num">
                                      <p:cBhvr>
                                        <p:cTn id="11" dur="500" fill="hold"/>
                                        <p:tgtEl>
                                          <p:spTgt spid="3387">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387">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0"/>
                                  </p:stCondLst>
                                  <p:iterate>
                                    <p:tmAbs val="0"/>
                                  </p:iterate>
                                  <p:childTnLst>
                                    <p:set>
                                      <p:cBhvr>
                                        <p:cTn id="14" fill="hold"/>
                                        <p:tgtEl>
                                          <p:spTgt spid="3387">
                                            <p:txEl>
                                              <p:pRg st="5" end="5"/>
                                            </p:txEl>
                                          </p:spTgt>
                                        </p:tgtEl>
                                        <p:attrNameLst>
                                          <p:attrName>style.visibility</p:attrName>
                                        </p:attrNameLst>
                                      </p:cBhvr>
                                      <p:to>
                                        <p:strVal val="visible"/>
                                      </p:to>
                                    </p:set>
                                    <p:anim calcmode="lin" valueType="num">
                                      <p:cBhvr>
                                        <p:cTn id="15" dur="500" fill="hold"/>
                                        <p:tgtEl>
                                          <p:spTgt spid="3387">
                                            <p:txEl>
                                              <p:pRg st="5" end="5"/>
                                            </p:txEl>
                                          </p:spTgt>
                                        </p:tgtEl>
                                        <p:attrNameLst>
                                          <p:attrName>ppt_w</p:attrName>
                                        </p:attrNameLst>
                                      </p:cBhvr>
                                      <p:tavLst>
                                        <p:tav tm="0">
                                          <p:val>
                                            <p:fltVal val="0"/>
                                          </p:val>
                                        </p:tav>
                                        <p:tav tm="100000">
                                          <p:val>
                                            <p:strVal val="#ppt_w"/>
                                          </p:val>
                                        </p:tav>
                                      </p:tavLst>
                                    </p:anim>
                                    <p:anim calcmode="lin" valueType="num">
                                      <p:cBhvr>
                                        <p:cTn id="16" dur="500" fill="hold"/>
                                        <p:tgtEl>
                                          <p:spTgt spid="3387">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1" nodeType="clickEffect">
                                  <p:stCondLst>
                                    <p:cond delay="0"/>
                                  </p:stCondLst>
                                  <p:iterate>
                                    <p:tmAbs val="0"/>
                                  </p:iterate>
                                  <p:childTnLst>
                                    <p:set>
                                      <p:cBhvr>
                                        <p:cTn id="20" fill="hold"/>
                                        <p:tgtEl>
                                          <p:spTgt spid="3387">
                                            <p:txEl>
                                              <p:pRg st="1" end="1"/>
                                            </p:txEl>
                                          </p:spTgt>
                                        </p:tgtEl>
                                        <p:attrNameLst>
                                          <p:attrName>style.visibility</p:attrName>
                                        </p:attrNameLst>
                                      </p:cBhvr>
                                      <p:to>
                                        <p:strVal val="visible"/>
                                      </p:to>
                                    </p:set>
                                    <p:anim calcmode="lin" valueType="num">
                                      <p:cBhvr>
                                        <p:cTn id="21" dur="500" fill="hold"/>
                                        <p:tgtEl>
                                          <p:spTgt spid="3387">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387">
                                            <p:txEl>
                                              <p:pRg st="1" end="1"/>
                                            </p:txEl>
                                          </p:spTgt>
                                        </p:tgtEl>
                                        <p:attrNameLst>
                                          <p:attrName>ppt_h</p:attrName>
                                        </p:attrNameLst>
                                      </p:cBhvr>
                                      <p:tavLst>
                                        <p:tav tm="0">
                                          <p:val>
                                            <p:fltVal val="0"/>
                                          </p:val>
                                        </p:tav>
                                        <p:tav tm="100000">
                                          <p:val>
                                            <p:strVal val="#ppt_h"/>
                                          </p:val>
                                        </p:tav>
                                      </p:tavLst>
                                    </p:anim>
                                  </p:childTnLst>
                                </p:cTn>
                              </p:par>
                              <p:par>
                                <p:cTn id="23" presetID="23" presetClass="entr" presetSubtype="16" fill="hold" grpId="1" nodeType="withEffect">
                                  <p:stCondLst>
                                    <p:cond delay="0"/>
                                  </p:stCondLst>
                                  <p:iterate>
                                    <p:tmAbs val="0"/>
                                  </p:iterate>
                                  <p:childTnLst>
                                    <p:set>
                                      <p:cBhvr>
                                        <p:cTn id="24" fill="hold"/>
                                        <p:tgtEl>
                                          <p:spTgt spid="3387">
                                            <p:txEl>
                                              <p:pRg st="6" end="6"/>
                                            </p:txEl>
                                          </p:spTgt>
                                        </p:tgtEl>
                                        <p:attrNameLst>
                                          <p:attrName>style.visibility</p:attrName>
                                        </p:attrNameLst>
                                      </p:cBhvr>
                                      <p:to>
                                        <p:strVal val="visible"/>
                                      </p:to>
                                    </p:set>
                                    <p:anim calcmode="lin" valueType="num">
                                      <p:cBhvr>
                                        <p:cTn id="25" dur="500" fill="hold"/>
                                        <p:tgtEl>
                                          <p:spTgt spid="3387">
                                            <p:txEl>
                                              <p:pRg st="6" end="6"/>
                                            </p:txEl>
                                          </p:spTgt>
                                        </p:tgtEl>
                                        <p:attrNameLst>
                                          <p:attrName>ppt_w</p:attrName>
                                        </p:attrNameLst>
                                      </p:cBhvr>
                                      <p:tavLst>
                                        <p:tav tm="0">
                                          <p:val>
                                            <p:fltVal val="0"/>
                                          </p:val>
                                        </p:tav>
                                        <p:tav tm="100000">
                                          <p:val>
                                            <p:strVal val="#ppt_w"/>
                                          </p:val>
                                        </p:tav>
                                      </p:tavLst>
                                    </p:anim>
                                    <p:anim calcmode="lin" valueType="num">
                                      <p:cBhvr>
                                        <p:cTn id="26" dur="500" fill="hold"/>
                                        <p:tgtEl>
                                          <p:spTgt spid="3387">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1" nodeType="clickEffect">
                                  <p:stCondLst>
                                    <p:cond delay="0"/>
                                  </p:stCondLst>
                                  <p:iterate>
                                    <p:tmAbs val="0"/>
                                  </p:iterate>
                                  <p:childTnLst>
                                    <p:set>
                                      <p:cBhvr>
                                        <p:cTn id="30" fill="hold"/>
                                        <p:tgtEl>
                                          <p:spTgt spid="3387">
                                            <p:txEl>
                                              <p:pRg st="2" end="2"/>
                                            </p:txEl>
                                          </p:spTgt>
                                        </p:tgtEl>
                                        <p:attrNameLst>
                                          <p:attrName>style.visibility</p:attrName>
                                        </p:attrNameLst>
                                      </p:cBhvr>
                                      <p:to>
                                        <p:strVal val="visible"/>
                                      </p:to>
                                    </p:set>
                                    <p:anim calcmode="lin" valueType="num">
                                      <p:cBhvr>
                                        <p:cTn id="31" dur="500" fill="hold"/>
                                        <p:tgtEl>
                                          <p:spTgt spid="3387">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387">
                                            <p:txEl>
                                              <p:pRg st="2" end="2"/>
                                            </p:txEl>
                                          </p:spTgt>
                                        </p:tgtEl>
                                        <p:attrNameLst>
                                          <p:attrName>ppt_h</p:attrName>
                                        </p:attrNameLst>
                                      </p:cBhvr>
                                      <p:tavLst>
                                        <p:tav tm="0">
                                          <p:val>
                                            <p:fltVal val="0"/>
                                          </p:val>
                                        </p:tav>
                                        <p:tav tm="100000">
                                          <p:val>
                                            <p:strVal val="#ppt_h"/>
                                          </p:val>
                                        </p:tav>
                                      </p:tavLst>
                                    </p:anim>
                                  </p:childTnLst>
                                </p:cTn>
                              </p:par>
                              <p:par>
                                <p:cTn id="33" presetID="23" presetClass="entr" presetSubtype="16" fill="hold" grpId="1" nodeType="withEffect">
                                  <p:stCondLst>
                                    <p:cond delay="0"/>
                                  </p:stCondLst>
                                  <p:iterate>
                                    <p:tmAbs val="0"/>
                                  </p:iterate>
                                  <p:childTnLst>
                                    <p:set>
                                      <p:cBhvr>
                                        <p:cTn id="34" fill="hold"/>
                                        <p:tgtEl>
                                          <p:spTgt spid="3387">
                                            <p:txEl>
                                              <p:pRg st="7" end="7"/>
                                            </p:txEl>
                                          </p:spTgt>
                                        </p:tgtEl>
                                        <p:attrNameLst>
                                          <p:attrName>style.visibility</p:attrName>
                                        </p:attrNameLst>
                                      </p:cBhvr>
                                      <p:to>
                                        <p:strVal val="visible"/>
                                      </p:to>
                                    </p:set>
                                    <p:anim calcmode="lin" valueType="num">
                                      <p:cBhvr>
                                        <p:cTn id="35" dur="500" fill="hold"/>
                                        <p:tgtEl>
                                          <p:spTgt spid="3387">
                                            <p:txEl>
                                              <p:pRg st="7" end="7"/>
                                            </p:txEl>
                                          </p:spTgt>
                                        </p:tgtEl>
                                        <p:attrNameLst>
                                          <p:attrName>ppt_w</p:attrName>
                                        </p:attrNameLst>
                                      </p:cBhvr>
                                      <p:tavLst>
                                        <p:tav tm="0">
                                          <p:val>
                                            <p:fltVal val="0"/>
                                          </p:val>
                                        </p:tav>
                                        <p:tav tm="100000">
                                          <p:val>
                                            <p:strVal val="#ppt_w"/>
                                          </p:val>
                                        </p:tav>
                                      </p:tavLst>
                                    </p:anim>
                                    <p:anim calcmode="lin" valueType="num">
                                      <p:cBhvr>
                                        <p:cTn id="36" dur="500" fill="hold"/>
                                        <p:tgtEl>
                                          <p:spTgt spid="3387">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1" nodeType="clickEffect">
                                  <p:stCondLst>
                                    <p:cond delay="0"/>
                                  </p:stCondLst>
                                  <p:iterate>
                                    <p:tmAbs val="0"/>
                                  </p:iterate>
                                  <p:childTnLst>
                                    <p:set>
                                      <p:cBhvr>
                                        <p:cTn id="40" fill="hold"/>
                                        <p:tgtEl>
                                          <p:spTgt spid="3387">
                                            <p:txEl>
                                              <p:pRg st="3" end="3"/>
                                            </p:txEl>
                                          </p:spTgt>
                                        </p:tgtEl>
                                        <p:attrNameLst>
                                          <p:attrName>style.visibility</p:attrName>
                                        </p:attrNameLst>
                                      </p:cBhvr>
                                      <p:to>
                                        <p:strVal val="visible"/>
                                      </p:to>
                                    </p:set>
                                    <p:anim calcmode="lin" valueType="num">
                                      <p:cBhvr>
                                        <p:cTn id="41" dur="500" fill="hold"/>
                                        <p:tgtEl>
                                          <p:spTgt spid="3387">
                                            <p:txEl>
                                              <p:pRg st="3" end="3"/>
                                            </p:txEl>
                                          </p:spTgt>
                                        </p:tgtEl>
                                        <p:attrNameLst>
                                          <p:attrName>ppt_w</p:attrName>
                                        </p:attrNameLst>
                                      </p:cBhvr>
                                      <p:tavLst>
                                        <p:tav tm="0">
                                          <p:val>
                                            <p:fltVal val="0"/>
                                          </p:val>
                                        </p:tav>
                                        <p:tav tm="100000">
                                          <p:val>
                                            <p:strVal val="#ppt_w"/>
                                          </p:val>
                                        </p:tav>
                                      </p:tavLst>
                                    </p:anim>
                                    <p:anim calcmode="lin" valueType="num">
                                      <p:cBhvr>
                                        <p:cTn id="42" dur="500" fill="hold"/>
                                        <p:tgtEl>
                                          <p:spTgt spid="3387">
                                            <p:txEl>
                                              <p:pRg st="3" end="3"/>
                                            </p:txEl>
                                          </p:spTgt>
                                        </p:tgtEl>
                                        <p:attrNameLst>
                                          <p:attrName>ppt_h</p:attrName>
                                        </p:attrNameLst>
                                      </p:cBhvr>
                                      <p:tavLst>
                                        <p:tav tm="0">
                                          <p:val>
                                            <p:fltVal val="0"/>
                                          </p:val>
                                        </p:tav>
                                        <p:tav tm="100000">
                                          <p:val>
                                            <p:strVal val="#ppt_h"/>
                                          </p:val>
                                        </p:tav>
                                      </p:tavLst>
                                    </p:anim>
                                  </p:childTnLst>
                                </p:cTn>
                              </p:par>
                              <p:par>
                                <p:cTn id="43" presetID="23" presetClass="entr" presetSubtype="16" fill="hold" grpId="1" nodeType="withEffect">
                                  <p:stCondLst>
                                    <p:cond delay="0"/>
                                  </p:stCondLst>
                                  <p:iterate>
                                    <p:tmAbs val="0"/>
                                  </p:iterate>
                                  <p:childTnLst>
                                    <p:set>
                                      <p:cBhvr>
                                        <p:cTn id="44" fill="hold"/>
                                        <p:tgtEl>
                                          <p:spTgt spid="3387">
                                            <p:txEl>
                                              <p:pRg st="8" end="8"/>
                                            </p:txEl>
                                          </p:spTgt>
                                        </p:tgtEl>
                                        <p:attrNameLst>
                                          <p:attrName>style.visibility</p:attrName>
                                        </p:attrNameLst>
                                      </p:cBhvr>
                                      <p:to>
                                        <p:strVal val="visible"/>
                                      </p:to>
                                    </p:set>
                                    <p:anim calcmode="lin" valueType="num">
                                      <p:cBhvr>
                                        <p:cTn id="45" dur="500" fill="hold"/>
                                        <p:tgtEl>
                                          <p:spTgt spid="3387">
                                            <p:txEl>
                                              <p:pRg st="8" end="8"/>
                                            </p:txEl>
                                          </p:spTgt>
                                        </p:tgtEl>
                                        <p:attrNameLst>
                                          <p:attrName>ppt_w</p:attrName>
                                        </p:attrNameLst>
                                      </p:cBhvr>
                                      <p:tavLst>
                                        <p:tav tm="0">
                                          <p:val>
                                            <p:fltVal val="0"/>
                                          </p:val>
                                        </p:tav>
                                        <p:tav tm="100000">
                                          <p:val>
                                            <p:strVal val="#ppt_w"/>
                                          </p:val>
                                        </p:tav>
                                      </p:tavLst>
                                    </p:anim>
                                    <p:anim calcmode="lin" valueType="num">
                                      <p:cBhvr>
                                        <p:cTn id="46" dur="500" fill="hold"/>
                                        <p:tgtEl>
                                          <p:spTgt spid="3387">
                                            <p:txEl>
                                              <p:pRg st="8" end="8"/>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7" grpId="1" uiExpand="1" build="p" animBg="1" advAuto="0"/>
    </p:bld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6D6C48"/>
        </a:solidFill>
        <a:effectLst/>
      </p:bgPr>
    </p:bg>
    <p:spTree>
      <p:nvGrpSpPr>
        <p:cNvPr id="1" name=""/>
        <p:cNvGrpSpPr/>
        <p:nvPr/>
      </p:nvGrpSpPr>
      <p:grpSpPr>
        <a:xfrm>
          <a:off x="0" y="0"/>
          <a:ext cx="0" cy="0"/>
          <a:chOff x="0" y="0"/>
          <a:chExt cx="0" cy="0"/>
        </a:xfrm>
      </p:grpSpPr>
      <p:sp>
        <p:nvSpPr>
          <p:cNvPr id="3389" name="Rectangle 2"/>
          <p:cNvSpPr txBox="1">
            <a:spLocks noGrp="1"/>
          </p:cNvSpPr>
          <p:nvPr>
            <p:ph type="title"/>
          </p:nvPr>
        </p:nvSpPr>
        <p:spPr>
          <a:xfrm>
            <a:off x="1981200" y="76200"/>
            <a:ext cx="8229600" cy="609600"/>
          </a:xfrm>
          <a:prstGeom prst="rect">
            <a:avLst/>
          </a:prstGeom>
        </p:spPr>
        <p:txBody>
          <a:bodyPr/>
          <a:lstStyle>
            <a:lvl1pPr algn="ctr" defTabSz="630936">
              <a:defRPr sz="2484" b="1">
                <a:solidFill>
                  <a:srgbClr val="FFC000"/>
                </a:solidFill>
                <a:effectLst>
                  <a:outerShdw blurRad="26289" dist="26289" dir="2700000" rotWithShape="0">
                    <a:srgbClr val="000000"/>
                  </a:outerShdw>
                </a:effectLst>
                <a:latin typeface="Book Antiqua"/>
                <a:ea typeface="Book Antiqua"/>
                <a:cs typeface="Book Antiqua"/>
                <a:sym typeface="Book Antiqua"/>
              </a:defRPr>
            </a:lvl1pPr>
          </a:lstStyle>
          <a:p>
            <a:r>
              <a:rPr dirty="0">
                <a:solidFill>
                  <a:srgbClr val="FFFF00"/>
                </a:solidFill>
              </a:rPr>
              <a:t>The Hidden Hand In Esther / </a:t>
            </a:r>
            <a:r>
              <a:rPr dirty="0"/>
              <a:t>La Mano </a:t>
            </a:r>
            <a:r>
              <a:rPr dirty="0" err="1"/>
              <a:t>Oculta</a:t>
            </a:r>
            <a:r>
              <a:rPr dirty="0"/>
              <a:t> En Esther</a:t>
            </a:r>
          </a:p>
        </p:txBody>
      </p:sp>
      <p:sp>
        <p:nvSpPr>
          <p:cNvPr id="3390" name="Rectangle 3"/>
          <p:cNvSpPr txBox="1">
            <a:spLocks noGrp="1"/>
          </p:cNvSpPr>
          <p:nvPr>
            <p:ph type="body" sz="quarter" idx="1"/>
          </p:nvPr>
        </p:nvSpPr>
        <p:spPr>
          <a:xfrm>
            <a:off x="1073084" y="661752"/>
            <a:ext cx="10045832" cy="990601"/>
          </a:xfrm>
          <a:prstGeom prst="rect">
            <a:avLst/>
          </a:prstGeom>
        </p:spPr>
        <p:txBody>
          <a:bodyPr/>
          <a:lstStyle>
            <a:lvl1pPr>
              <a:buSzTx/>
              <a:buNone/>
              <a:defRPr sz="2000" i="1">
                <a:effectLst>
                  <a:outerShdw blurRad="38100" dist="38100" dir="2700000" rotWithShape="0">
                    <a:srgbClr val="000000"/>
                  </a:outerShdw>
                </a:effectLst>
                <a:latin typeface="Book Antiqua"/>
                <a:ea typeface="Book Antiqua"/>
                <a:cs typeface="Book Antiqua"/>
                <a:sym typeface="Book Antiqua"/>
              </a:defRPr>
            </a:lvl1pPr>
          </a:lstStyle>
          <a:p>
            <a:r>
              <a:rPr dirty="0">
                <a:solidFill>
                  <a:srgbClr val="FFFF00"/>
                </a:solidFill>
              </a:rPr>
              <a:t>Some rabbinical interpreters have suggested that Yahweh’s divine hand is hidden in the book. / </a:t>
            </a:r>
            <a:r>
              <a:rPr dirty="0" err="1">
                <a:solidFill>
                  <a:srgbClr val="FFC000"/>
                </a:solidFill>
              </a:rPr>
              <a:t>Algunos</a:t>
            </a:r>
            <a:r>
              <a:rPr dirty="0">
                <a:solidFill>
                  <a:srgbClr val="FFC000"/>
                </a:solidFill>
              </a:rPr>
              <a:t> </a:t>
            </a:r>
            <a:r>
              <a:rPr dirty="0" err="1">
                <a:solidFill>
                  <a:srgbClr val="FFC000"/>
                </a:solidFill>
              </a:rPr>
              <a:t>intérpretes</a:t>
            </a:r>
            <a:r>
              <a:rPr dirty="0">
                <a:solidFill>
                  <a:srgbClr val="FFC000"/>
                </a:solidFill>
              </a:rPr>
              <a:t> </a:t>
            </a:r>
            <a:r>
              <a:rPr dirty="0" err="1">
                <a:solidFill>
                  <a:srgbClr val="FFC000"/>
                </a:solidFill>
              </a:rPr>
              <a:t>rabínicos</a:t>
            </a:r>
            <a:r>
              <a:rPr dirty="0">
                <a:solidFill>
                  <a:srgbClr val="FFC000"/>
                </a:solidFill>
              </a:rPr>
              <a:t> </a:t>
            </a:r>
            <a:r>
              <a:rPr dirty="0" err="1">
                <a:solidFill>
                  <a:srgbClr val="FFC000"/>
                </a:solidFill>
              </a:rPr>
              <a:t>han</a:t>
            </a:r>
            <a:r>
              <a:rPr dirty="0">
                <a:solidFill>
                  <a:srgbClr val="FFC000"/>
                </a:solidFill>
              </a:rPr>
              <a:t> </a:t>
            </a:r>
            <a:r>
              <a:rPr dirty="0" err="1">
                <a:solidFill>
                  <a:srgbClr val="FFC000"/>
                </a:solidFill>
              </a:rPr>
              <a:t>sugerido</a:t>
            </a:r>
            <a:r>
              <a:rPr dirty="0">
                <a:solidFill>
                  <a:srgbClr val="FFC000"/>
                </a:solidFill>
              </a:rPr>
              <a:t> que la mano </a:t>
            </a:r>
            <a:r>
              <a:rPr dirty="0" err="1">
                <a:solidFill>
                  <a:srgbClr val="FFC000"/>
                </a:solidFill>
              </a:rPr>
              <a:t>divina</a:t>
            </a:r>
            <a:r>
              <a:rPr dirty="0">
                <a:solidFill>
                  <a:srgbClr val="FFC000"/>
                </a:solidFill>
              </a:rPr>
              <a:t> de </a:t>
            </a:r>
            <a:r>
              <a:rPr dirty="0" err="1">
                <a:solidFill>
                  <a:srgbClr val="FFC000"/>
                </a:solidFill>
              </a:rPr>
              <a:t>Yahvé</a:t>
            </a:r>
            <a:r>
              <a:rPr dirty="0">
                <a:solidFill>
                  <a:srgbClr val="FFC000"/>
                </a:solidFill>
              </a:rPr>
              <a:t> </a:t>
            </a:r>
            <a:r>
              <a:rPr dirty="0" err="1">
                <a:solidFill>
                  <a:srgbClr val="FFC000"/>
                </a:solidFill>
              </a:rPr>
              <a:t>está</a:t>
            </a:r>
            <a:r>
              <a:rPr dirty="0">
                <a:solidFill>
                  <a:srgbClr val="FFC000"/>
                </a:solidFill>
              </a:rPr>
              <a:t> </a:t>
            </a:r>
            <a:r>
              <a:rPr dirty="0" err="1">
                <a:solidFill>
                  <a:srgbClr val="FFC000"/>
                </a:solidFill>
              </a:rPr>
              <a:t>oculta</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libro</a:t>
            </a:r>
            <a:r>
              <a:rPr dirty="0">
                <a:solidFill>
                  <a:srgbClr val="FFC000"/>
                </a:solidFill>
              </a:rPr>
              <a:t>.</a:t>
            </a:r>
          </a:p>
        </p:txBody>
      </p:sp>
      <p:sp>
        <p:nvSpPr>
          <p:cNvPr id="3391" name="Text Box 4"/>
          <p:cNvSpPr txBox="1"/>
          <p:nvPr/>
        </p:nvSpPr>
        <p:spPr>
          <a:xfrm>
            <a:off x="1792288" y="1524000"/>
            <a:ext cx="4191001" cy="3500958"/>
          </a:xfrm>
          <a:prstGeom prst="rect">
            <a:avLst/>
          </a:prstGeom>
          <a:solidFill>
            <a:srgbClr val="0563C1"/>
          </a:solidFill>
          <a:ln w="12700">
            <a:solidFill>
              <a:srgbClr val="000000"/>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l">
              <a:spcBef>
                <a:spcPts val="1400"/>
              </a:spcBef>
              <a:defRPr sz="2400">
                <a:solidFill>
                  <a:srgbClr val="FFCC00"/>
                </a:solidFill>
                <a:effectLst>
                  <a:outerShdw blurRad="38100" dist="38100" dir="2700000" rotWithShape="0">
                    <a:srgbClr val="000000"/>
                  </a:outerShdw>
                </a:effectLst>
                <a:latin typeface="Impact"/>
                <a:ea typeface="Impact"/>
                <a:cs typeface="Impact"/>
                <a:sym typeface="Impact"/>
              </a:defRPr>
            </a:pPr>
            <a:r>
              <a:rPr dirty="0">
                <a:solidFill>
                  <a:srgbClr val="FFFF00"/>
                </a:solidFill>
              </a:rPr>
              <a:t>Normal Spelling / </a:t>
            </a:r>
            <a:r>
              <a:rPr dirty="0" err="1"/>
              <a:t>Deletreo</a:t>
            </a:r>
            <a:r>
              <a:rPr dirty="0"/>
              <a:t> normal</a:t>
            </a:r>
            <a:endParaRPr dirty="0">
              <a:latin typeface="+mn-lt"/>
              <a:ea typeface="+mn-ea"/>
              <a:cs typeface="+mn-cs"/>
              <a:sym typeface="Arial"/>
            </a:endParaRPr>
          </a:p>
          <a:p>
            <a:pPr algn="l">
              <a:spcBef>
                <a:spcPts val="1200"/>
              </a:spcBef>
              <a:defRPr sz="2000" i="1">
                <a:solidFill>
                  <a:srgbClr val="FFFFFF"/>
                </a:solidFill>
                <a:effectLst>
                  <a:outerShdw blurRad="38100" dist="38100" dir="2700000" rotWithShape="0">
                    <a:srgbClr val="000000"/>
                  </a:outerShdw>
                </a:effectLst>
                <a:latin typeface="Arial Narrow"/>
                <a:ea typeface="Arial Narrow"/>
                <a:cs typeface="Arial Narrow"/>
                <a:sym typeface="Arial Narrow"/>
              </a:defRPr>
            </a:pPr>
            <a:r>
              <a:rPr dirty="0"/>
              <a:t>The normal spelling for the Hebrew word “the Jews” is: / </a:t>
            </a:r>
            <a:r>
              <a:rPr dirty="0">
                <a:solidFill>
                  <a:srgbClr val="FFC000"/>
                </a:solidFill>
              </a:rPr>
              <a:t>La </a:t>
            </a:r>
            <a:r>
              <a:rPr dirty="0" err="1">
                <a:solidFill>
                  <a:srgbClr val="FFC000"/>
                </a:solidFill>
              </a:rPr>
              <a:t>ortografía</a:t>
            </a:r>
            <a:r>
              <a:rPr dirty="0">
                <a:solidFill>
                  <a:srgbClr val="FFC000"/>
                </a:solidFill>
              </a:rPr>
              <a:t> normal de la palabra </a:t>
            </a:r>
            <a:r>
              <a:rPr dirty="0" err="1">
                <a:solidFill>
                  <a:srgbClr val="FFC000"/>
                </a:solidFill>
              </a:rPr>
              <a:t>hebrea</a:t>
            </a:r>
            <a:r>
              <a:rPr dirty="0">
                <a:solidFill>
                  <a:srgbClr val="FFC000"/>
                </a:solidFill>
              </a:rPr>
              <a:t> "</a:t>
            </a:r>
            <a:r>
              <a:rPr dirty="0" err="1">
                <a:solidFill>
                  <a:srgbClr val="FFC000"/>
                </a:solidFill>
              </a:rPr>
              <a:t>los</a:t>
            </a:r>
            <a:r>
              <a:rPr dirty="0">
                <a:solidFill>
                  <a:srgbClr val="FFC000"/>
                </a:solidFill>
              </a:rPr>
              <a:t> </a:t>
            </a:r>
            <a:r>
              <a:rPr dirty="0" err="1">
                <a:solidFill>
                  <a:srgbClr val="FFC000"/>
                </a:solidFill>
              </a:rPr>
              <a:t>judíos</a:t>
            </a:r>
            <a:r>
              <a:rPr dirty="0">
                <a:solidFill>
                  <a:srgbClr val="FFC000"/>
                </a:solidFill>
              </a:rPr>
              <a:t>" es:</a:t>
            </a:r>
            <a:endParaRPr dirty="0">
              <a:solidFill>
                <a:srgbClr val="FFC000"/>
              </a:solidFill>
              <a:latin typeface="+mn-lt"/>
              <a:ea typeface="+mn-ea"/>
              <a:cs typeface="+mn-cs"/>
              <a:sym typeface="Arial"/>
            </a:endParaRPr>
          </a:p>
          <a:p>
            <a:pPr algn="l" rtl="1">
              <a:spcBef>
                <a:spcPts val="2100"/>
              </a:spcBef>
              <a:defRPr sz="3600">
                <a:solidFill>
                  <a:srgbClr val="FFCC00"/>
                </a:solidFill>
                <a:effectLst>
                  <a:outerShdw blurRad="38100" dist="38100" dir="2700000" rotWithShape="0">
                    <a:srgbClr val="000000"/>
                  </a:outerShdw>
                </a:effectLst>
                <a:latin typeface="HebrewTh"/>
                <a:ea typeface="HebrewTh"/>
                <a:cs typeface="HebrewTh"/>
                <a:sym typeface="HebrewTh"/>
              </a:defRPr>
            </a:pPr>
            <a:r>
              <a:rPr dirty="0"/>
              <a:t>	</a:t>
            </a:r>
            <a:r>
              <a:rPr dirty="0" err="1">
                <a:latin typeface="+mn-lt"/>
                <a:ea typeface="+mn-ea"/>
                <a:cs typeface="+mn-cs"/>
                <a:sym typeface="Arial"/>
              </a:rPr>
              <a:t>היהודים</a:t>
            </a:r>
            <a:endParaRPr sz="2400" i="1" dirty="0">
              <a:latin typeface="Arial Narrow"/>
              <a:ea typeface="Arial Narrow"/>
              <a:cs typeface="Arial Narrow"/>
              <a:sym typeface="Arial Narrow"/>
            </a:endParaRPr>
          </a:p>
          <a:p>
            <a:pPr algn="l">
              <a:spcBef>
                <a:spcPts val="1200"/>
              </a:spcBef>
              <a:defRPr sz="2000" i="1">
                <a:solidFill>
                  <a:srgbClr val="FFFFFF"/>
                </a:solidFill>
                <a:effectLst>
                  <a:outerShdw blurRad="38100" dist="38100" dir="2700000" rotWithShape="0">
                    <a:srgbClr val="000000"/>
                  </a:outerShdw>
                </a:effectLst>
                <a:latin typeface="Arial Narrow"/>
                <a:ea typeface="Arial Narrow"/>
                <a:cs typeface="Arial Narrow"/>
                <a:sym typeface="Arial Narrow"/>
              </a:defRPr>
            </a:pPr>
            <a:r>
              <a:rPr dirty="0"/>
              <a:t>(appears 32 times in the book) / </a:t>
            </a:r>
            <a:r>
              <a:rPr dirty="0">
                <a:solidFill>
                  <a:srgbClr val="FFC000"/>
                </a:solidFill>
              </a:rPr>
              <a:t>(</a:t>
            </a:r>
            <a:r>
              <a:rPr dirty="0" err="1">
                <a:solidFill>
                  <a:srgbClr val="FFC000"/>
                </a:solidFill>
              </a:rPr>
              <a:t>Aparece</a:t>
            </a:r>
            <a:r>
              <a:rPr dirty="0">
                <a:solidFill>
                  <a:srgbClr val="FFC000"/>
                </a:solidFill>
              </a:rPr>
              <a:t> 32 </a:t>
            </a:r>
            <a:r>
              <a:rPr dirty="0" err="1">
                <a:solidFill>
                  <a:srgbClr val="FFC000"/>
                </a:solidFill>
              </a:rPr>
              <a:t>veces</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libro</a:t>
            </a:r>
            <a:r>
              <a:rPr dirty="0">
                <a:solidFill>
                  <a:srgbClr val="FFC000"/>
                </a:solidFill>
              </a:rPr>
              <a:t>)</a:t>
            </a:r>
          </a:p>
        </p:txBody>
      </p:sp>
      <p:sp>
        <p:nvSpPr>
          <p:cNvPr id="3392" name="Text Box 5"/>
          <p:cNvSpPr txBox="1"/>
          <p:nvPr/>
        </p:nvSpPr>
        <p:spPr>
          <a:xfrm>
            <a:off x="6208712" y="1524000"/>
            <a:ext cx="4191001" cy="3500958"/>
          </a:xfrm>
          <a:prstGeom prst="rect">
            <a:avLst/>
          </a:prstGeom>
          <a:solidFill>
            <a:srgbClr val="996633"/>
          </a:solidFill>
          <a:ln w="12700">
            <a:solidFill>
              <a:srgbClr val="000000"/>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l">
              <a:spcBef>
                <a:spcPts val="1400"/>
              </a:spcBef>
              <a:defRPr sz="2400">
                <a:solidFill>
                  <a:srgbClr val="FFCC00"/>
                </a:solidFill>
                <a:effectLst>
                  <a:outerShdw blurRad="38100" dist="38100" dir="2700000" rotWithShape="0">
                    <a:srgbClr val="000000"/>
                  </a:outerShdw>
                </a:effectLst>
                <a:latin typeface="Impact"/>
                <a:ea typeface="Impact"/>
                <a:cs typeface="Impact"/>
                <a:sym typeface="Impact"/>
              </a:defRPr>
            </a:pPr>
            <a:r>
              <a:rPr dirty="0">
                <a:solidFill>
                  <a:srgbClr val="FFFF00"/>
                </a:solidFill>
              </a:rPr>
              <a:t>Abnormal Spelling / </a:t>
            </a:r>
            <a:r>
              <a:rPr dirty="0" err="1"/>
              <a:t>Deletreo</a:t>
            </a:r>
            <a:r>
              <a:rPr dirty="0"/>
              <a:t> anormal</a:t>
            </a:r>
            <a:endParaRPr dirty="0">
              <a:latin typeface="+mn-lt"/>
              <a:ea typeface="+mn-ea"/>
              <a:cs typeface="+mn-cs"/>
              <a:sym typeface="Arial"/>
            </a:endParaRPr>
          </a:p>
          <a:p>
            <a:pPr algn="l">
              <a:spcBef>
                <a:spcPts val="1200"/>
              </a:spcBef>
              <a:defRPr sz="2000" i="1">
                <a:solidFill>
                  <a:srgbClr val="FFFFFF"/>
                </a:solidFill>
                <a:effectLst>
                  <a:outerShdw blurRad="38100" dist="38100" dir="2700000" rotWithShape="0">
                    <a:srgbClr val="000000"/>
                  </a:outerShdw>
                </a:effectLst>
                <a:latin typeface="Arial Narrow"/>
                <a:ea typeface="Arial Narrow"/>
                <a:cs typeface="Arial Narrow"/>
                <a:sym typeface="Arial Narrow"/>
              </a:defRPr>
            </a:pPr>
            <a:r>
              <a:rPr dirty="0"/>
              <a:t>An abnormal spelling contains an extra letter “yod.” / </a:t>
            </a:r>
            <a:r>
              <a:rPr dirty="0">
                <a:solidFill>
                  <a:srgbClr val="FFFFCC"/>
                </a:solidFill>
              </a:rPr>
              <a:t>Una </a:t>
            </a:r>
            <a:r>
              <a:rPr dirty="0" err="1">
                <a:solidFill>
                  <a:srgbClr val="FFFFCC"/>
                </a:solidFill>
              </a:rPr>
              <a:t>ortografía</a:t>
            </a:r>
            <a:r>
              <a:rPr dirty="0">
                <a:solidFill>
                  <a:srgbClr val="FFFFCC"/>
                </a:solidFill>
              </a:rPr>
              <a:t> anormal </a:t>
            </a:r>
            <a:r>
              <a:rPr dirty="0" err="1">
                <a:solidFill>
                  <a:srgbClr val="FFFFCC"/>
                </a:solidFill>
              </a:rPr>
              <a:t>contiene</a:t>
            </a:r>
            <a:r>
              <a:rPr dirty="0">
                <a:solidFill>
                  <a:srgbClr val="FFFFCC"/>
                </a:solidFill>
              </a:rPr>
              <a:t> </a:t>
            </a:r>
            <a:r>
              <a:rPr dirty="0" err="1">
                <a:solidFill>
                  <a:srgbClr val="FFFFCC"/>
                </a:solidFill>
              </a:rPr>
              <a:t>una</a:t>
            </a:r>
            <a:r>
              <a:rPr dirty="0">
                <a:solidFill>
                  <a:srgbClr val="FFFFCC"/>
                </a:solidFill>
              </a:rPr>
              <a:t> </a:t>
            </a:r>
            <a:r>
              <a:rPr dirty="0" err="1">
                <a:solidFill>
                  <a:srgbClr val="FFFFCC"/>
                </a:solidFill>
              </a:rPr>
              <a:t>letra</a:t>
            </a:r>
            <a:r>
              <a:rPr dirty="0">
                <a:solidFill>
                  <a:srgbClr val="FFFFCC"/>
                </a:solidFill>
              </a:rPr>
              <a:t> extra "yod".</a:t>
            </a:r>
            <a:endParaRPr dirty="0">
              <a:solidFill>
                <a:srgbClr val="FFFFCC"/>
              </a:solidFill>
              <a:latin typeface="+mn-lt"/>
              <a:ea typeface="+mn-ea"/>
              <a:cs typeface="+mn-cs"/>
              <a:sym typeface="Arial"/>
            </a:endParaRPr>
          </a:p>
          <a:p>
            <a:pPr algn="l" rtl="1">
              <a:spcBef>
                <a:spcPts val="2100"/>
              </a:spcBef>
              <a:defRPr sz="3600">
                <a:solidFill>
                  <a:srgbClr val="FFFFFF"/>
                </a:solidFill>
                <a:effectLst>
                  <a:outerShdw blurRad="38100" dist="38100" dir="2700000" rotWithShape="0">
                    <a:srgbClr val="000000"/>
                  </a:outerShdw>
                </a:effectLst>
                <a:latin typeface="HebrewTh"/>
                <a:ea typeface="HebrewTh"/>
                <a:cs typeface="HebrewTh"/>
                <a:sym typeface="HebrewTh"/>
              </a:defRPr>
            </a:pPr>
            <a:r>
              <a:rPr dirty="0"/>
              <a:t>	</a:t>
            </a:r>
            <a:r>
              <a:rPr dirty="0" err="1">
                <a:solidFill>
                  <a:srgbClr val="FFCC00"/>
                </a:solidFill>
                <a:latin typeface="+mn-lt"/>
                <a:ea typeface="+mn-ea"/>
                <a:cs typeface="+mn-cs"/>
                <a:sym typeface="Arial"/>
              </a:rPr>
              <a:t>היהודיים</a:t>
            </a:r>
            <a:endParaRPr dirty="0">
              <a:solidFill>
                <a:srgbClr val="FFCC00"/>
              </a:solidFill>
            </a:endParaRPr>
          </a:p>
          <a:p>
            <a:pPr algn="l">
              <a:spcBef>
                <a:spcPts val="1200"/>
              </a:spcBef>
              <a:defRPr sz="2000" i="1">
                <a:solidFill>
                  <a:srgbClr val="FFFFFF"/>
                </a:solidFill>
                <a:effectLst>
                  <a:outerShdw blurRad="38100" dist="38100" dir="2700000" rotWithShape="0">
                    <a:srgbClr val="000000"/>
                  </a:outerShdw>
                </a:effectLst>
                <a:latin typeface="Arial Narrow"/>
                <a:ea typeface="Arial Narrow"/>
                <a:cs typeface="Arial Narrow"/>
                <a:sym typeface="Arial Narrow"/>
              </a:defRPr>
            </a:pPr>
            <a:r>
              <a:rPr dirty="0"/>
              <a:t>(appears 6 times in the book) / </a:t>
            </a:r>
            <a:r>
              <a:rPr dirty="0">
                <a:solidFill>
                  <a:srgbClr val="FFFFCC"/>
                </a:solidFill>
              </a:rPr>
              <a:t>(</a:t>
            </a:r>
            <a:r>
              <a:rPr dirty="0" err="1">
                <a:solidFill>
                  <a:srgbClr val="FFFFCC"/>
                </a:solidFill>
              </a:rPr>
              <a:t>Aparece</a:t>
            </a:r>
            <a:r>
              <a:rPr dirty="0">
                <a:solidFill>
                  <a:srgbClr val="FFFFCC"/>
                </a:solidFill>
              </a:rPr>
              <a:t> 6 </a:t>
            </a:r>
            <a:r>
              <a:rPr dirty="0" err="1">
                <a:solidFill>
                  <a:srgbClr val="FFFFCC"/>
                </a:solidFill>
              </a:rPr>
              <a:t>veces</a:t>
            </a:r>
            <a:r>
              <a:rPr dirty="0">
                <a:solidFill>
                  <a:srgbClr val="FFFFCC"/>
                </a:solidFill>
              </a:rPr>
              <a:t> </a:t>
            </a:r>
            <a:r>
              <a:rPr dirty="0" err="1">
                <a:solidFill>
                  <a:srgbClr val="FFFFCC"/>
                </a:solidFill>
              </a:rPr>
              <a:t>en</a:t>
            </a:r>
            <a:r>
              <a:rPr dirty="0">
                <a:solidFill>
                  <a:srgbClr val="FFFFCC"/>
                </a:solidFill>
              </a:rPr>
              <a:t> </a:t>
            </a:r>
            <a:r>
              <a:rPr dirty="0" err="1">
                <a:solidFill>
                  <a:srgbClr val="FFFFCC"/>
                </a:solidFill>
              </a:rPr>
              <a:t>el</a:t>
            </a:r>
            <a:r>
              <a:rPr dirty="0">
                <a:solidFill>
                  <a:srgbClr val="FFFFCC"/>
                </a:solidFill>
              </a:rPr>
              <a:t> </a:t>
            </a:r>
            <a:r>
              <a:rPr dirty="0" err="1">
                <a:solidFill>
                  <a:srgbClr val="FFFFCC"/>
                </a:solidFill>
              </a:rPr>
              <a:t>libro</a:t>
            </a:r>
            <a:r>
              <a:rPr dirty="0">
                <a:solidFill>
                  <a:srgbClr val="FFFFCC"/>
                </a:solidFill>
              </a:rPr>
              <a:t>)</a:t>
            </a:r>
          </a:p>
        </p:txBody>
      </p:sp>
      <p:sp>
        <p:nvSpPr>
          <p:cNvPr id="3393" name="Text Box 6"/>
          <p:cNvSpPr txBox="1"/>
          <p:nvPr/>
        </p:nvSpPr>
        <p:spPr>
          <a:xfrm>
            <a:off x="426719" y="5486400"/>
            <a:ext cx="11338561" cy="10191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l">
              <a:spcBef>
                <a:spcPts val="1200"/>
              </a:spcBef>
              <a:defRPr sz="2000">
                <a:solidFill>
                  <a:srgbClr val="FFFFFF"/>
                </a:solidFill>
                <a:effectLst>
                  <a:outerShdw blurRad="38100" dist="38100" dir="2700000" rotWithShape="0">
                    <a:srgbClr val="000000"/>
                  </a:outerShdw>
                </a:effectLst>
                <a:latin typeface="HebrewTh"/>
                <a:ea typeface="HebrewTh"/>
                <a:cs typeface="HebrewTh"/>
                <a:sym typeface="HebrewTh"/>
              </a:defRPr>
            </a:pPr>
            <a:r>
              <a:rPr dirty="0"/>
              <a:t>y</a:t>
            </a:r>
            <a:r>
              <a:rPr i="1" dirty="0">
                <a:latin typeface="Book Antiqua"/>
                <a:ea typeface="Book Antiqua"/>
                <a:cs typeface="Book Antiqua"/>
                <a:sym typeface="Book Antiqua"/>
              </a:rPr>
              <a:t> = yod </a:t>
            </a:r>
            <a:r>
              <a:rPr dirty="0">
                <a:latin typeface="Book Antiqua"/>
                <a:ea typeface="Book Antiqua"/>
                <a:cs typeface="Book Antiqua"/>
                <a:sym typeface="Book Antiqua"/>
              </a:rPr>
              <a:t>or </a:t>
            </a:r>
            <a:r>
              <a:rPr i="1" dirty="0">
                <a:latin typeface="Book Antiqua"/>
                <a:ea typeface="Book Antiqua"/>
                <a:cs typeface="Book Antiqua"/>
                <a:sym typeface="Book Antiqua"/>
              </a:rPr>
              <a:t>yad</a:t>
            </a:r>
            <a:r>
              <a:rPr dirty="0">
                <a:latin typeface="Book Antiqua"/>
                <a:ea typeface="Book Antiqua"/>
                <a:cs typeface="Book Antiqua"/>
                <a:sym typeface="Book Antiqua"/>
              </a:rPr>
              <a:t> (= hand) represents six </a:t>
            </a:r>
            <a:r>
              <a:rPr lang="en-US" dirty="0">
                <a:latin typeface="Book Antiqua"/>
                <a:ea typeface="Book Antiqua"/>
                <a:cs typeface="Book Antiqua"/>
                <a:sym typeface="Book Antiqua"/>
              </a:rPr>
              <a:t>description</a:t>
            </a:r>
            <a:r>
              <a:rPr dirty="0">
                <a:latin typeface="Book Antiqua"/>
                <a:ea typeface="Book Antiqua"/>
                <a:cs typeface="Book Antiqua"/>
                <a:sym typeface="Book Antiqua"/>
              </a:rPr>
              <a:t>s</a:t>
            </a:r>
            <a:r>
              <a:rPr lang="en-US" dirty="0">
                <a:latin typeface="Book Antiqua"/>
                <a:ea typeface="Book Antiqua"/>
                <a:cs typeface="Book Antiqua"/>
                <a:sym typeface="Book Antiqua"/>
              </a:rPr>
              <a:t> of</a:t>
            </a:r>
            <a:r>
              <a:rPr dirty="0">
                <a:latin typeface="Book Antiqua"/>
                <a:ea typeface="Book Antiqua"/>
                <a:cs typeface="Book Antiqua"/>
                <a:sym typeface="Book Antiqua"/>
              </a:rPr>
              <a:t> God’s hand interven</a:t>
            </a:r>
            <a:r>
              <a:rPr lang="en-US" dirty="0">
                <a:latin typeface="Book Antiqua"/>
                <a:ea typeface="Book Antiqua"/>
                <a:cs typeface="Book Antiqua"/>
                <a:sym typeface="Book Antiqua"/>
              </a:rPr>
              <a:t>ing</a:t>
            </a:r>
            <a:r>
              <a:rPr dirty="0">
                <a:latin typeface="Book Antiqua"/>
                <a:ea typeface="Book Antiqua"/>
                <a:cs typeface="Book Antiqua"/>
                <a:sym typeface="Book Antiqua"/>
              </a:rPr>
              <a:t> to save the Jews (4:7; 8:1, 7, 13; 9:15, 18) / </a:t>
            </a:r>
            <a:r>
              <a:rPr dirty="0">
                <a:solidFill>
                  <a:srgbClr val="FFC000"/>
                </a:solidFill>
                <a:latin typeface="Book Antiqua"/>
                <a:ea typeface="Book Antiqua"/>
                <a:cs typeface="Book Antiqua"/>
                <a:sym typeface="Book Antiqua"/>
              </a:rPr>
              <a:t>Y = yod o yad (= mano) </a:t>
            </a:r>
            <a:r>
              <a:rPr dirty="0" err="1">
                <a:solidFill>
                  <a:srgbClr val="FFC000"/>
                </a:solidFill>
                <a:latin typeface="Book Antiqua"/>
                <a:ea typeface="Book Antiqua"/>
                <a:cs typeface="Book Antiqua"/>
                <a:sym typeface="Book Antiqua"/>
              </a:rPr>
              <a:t>representa</a:t>
            </a:r>
            <a:r>
              <a:rPr dirty="0">
                <a:solidFill>
                  <a:srgbClr val="FFC000"/>
                </a:solidFill>
                <a:latin typeface="Book Antiqua"/>
                <a:ea typeface="Book Antiqua"/>
                <a:cs typeface="Book Antiqua"/>
                <a:sym typeface="Book Antiqua"/>
              </a:rPr>
              <a:t> seis </a:t>
            </a:r>
            <a:r>
              <a:rPr dirty="0" err="1">
                <a:solidFill>
                  <a:srgbClr val="FFC000"/>
                </a:solidFill>
                <a:latin typeface="Book Antiqua"/>
                <a:ea typeface="Book Antiqua"/>
                <a:cs typeface="Book Antiqua"/>
                <a:sym typeface="Book Antiqua"/>
              </a:rPr>
              <a:t>veces</a:t>
            </a:r>
            <a:r>
              <a:rPr dirty="0">
                <a:solidFill>
                  <a:srgbClr val="FFC000"/>
                </a:solidFill>
                <a:latin typeface="Book Antiqua"/>
                <a:ea typeface="Book Antiqua"/>
                <a:cs typeface="Book Antiqua"/>
                <a:sym typeface="Book Antiqua"/>
              </a:rPr>
              <a:t> que la mano de Dios </a:t>
            </a:r>
            <a:r>
              <a:rPr dirty="0" err="1">
                <a:solidFill>
                  <a:srgbClr val="FFC000"/>
                </a:solidFill>
                <a:latin typeface="Book Antiqua"/>
                <a:ea typeface="Book Antiqua"/>
                <a:cs typeface="Book Antiqua"/>
                <a:sym typeface="Book Antiqua"/>
              </a:rPr>
              <a:t>intervino</a:t>
            </a:r>
            <a:r>
              <a:rPr dirty="0">
                <a:solidFill>
                  <a:srgbClr val="FFC000"/>
                </a:solidFill>
                <a:latin typeface="Book Antiqua"/>
                <a:ea typeface="Book Antiqua"/>
                <a:cs typeface="Book Antiqua"/>
                <a:sym typeface="Book Antiqua"/>
              </a:rPr>
              <a:t> para </a:t>
            </a:r>
            <a:r>
              <a:rPr dirty="0" err="1">
                <a:solidFill>
                  <a:srgbClr val="FFC000"/>
                </a:solidFill>
                <a:latin typeface="Book Antiqua"/>
                <a:ea typeface="Book Antiqua"/>
                <a:cs typeface="Book Antiqua"/>
                <a:sym typeface="Book Antiqua"/>
              </a:rPr>
              <a:t>salvar</a:t>
            </a:r>
            <a:r>
              <a:rPr dirty="0">
                <a:solidFill>
                  <a:srgbClr val="FFC000"/>
                </a:solidFill>
                <a:latin typeface="Book Antiqua"/>
                <a:ea typeface="Book Antiqua"/>
                <a:cs typeface="Book Antiqua"/>
                <a:sym typeface="Book Antiqua"/>
              </a:rPr>
              <a:t> a </a:t>
            </a:r>
            <a:r>
              <a:rPr dirty="0" err="1">
                <a:solidFill>
                  <a:srgbClr val="FFC000"/>
                </a:solidFill>
                <a:latin typeface="Book Antiqua"/>
                <a:ea typeface="Book Antiqua"/>
                <a:cs typeface="Book Antiqua"/>
                <a:sym typeface="Book Antiqua"/>
              </a:rPr>
              <a:t>los</a:t>
            </a:r>
            <a:r>
              <a:rPr dirty="0">
                <a:solidFill>
                  <a:srgbClr val="FFC000"/>
                </a:solidFill>
                <a:latin typeface="Book Antiqua"/>
                <a:ea typeface="Book Antiqua"/>
                <a:cs typeface="Book Antiqua"/>
                <a:sym typeface="Book Antiqua"/>
              </a:rPr>
              <a:t> </a:t>
            </a:r>
            <a:r>
              <a:rPr dirty="0" err="1">
                <a:solidFill>
                  <a:srgbClr val="FFC000"/>
                </a:solidFill>
                <a:latin typeface="Book Antiqua"/>
                <a:ea typeface="Book Antiqua"/>
                <a:cs typeface="Book Antiqua"/>
                <a:sym typeface="Book Antiqua"/>
              </a:rPr>
              <a:t>judíos</a:t>
            </a:r>
            <a:r>
              <a:rPr dirty="0">
                <a:solidFill>
                  <a:srgbClr val="FFC000"/>
                </a:solidFill>
                <a:latin typeface="Book Antiqua"/>
                <a:ea typeface="Book Antiqua"/>
                <a:cs typeface="Book Antiqua"/>
                <a:sym typeface="Book Antiqua"/>
              </a:rPr>
              <a:t> (4:7; 8:1, 7, 13; 9:15, 18)</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390"/>
                                        </p:tgtEl>
                                        <p:attrNameLst>
                                          <p:attrName>style.visibility</p:attrName>
                                        </p:attrNameLst>
                                      </p:cBhvr>
                                      <p:to>
                                        <p:strVal val="visible"/>
                                      </p:to>
                                    </p:set>
                                    <p:anim calcmode="lin" valueType="num">
                                      <p:cBhvr>
                                        <p:cTn id="7" dur="500" fill="hold"/>
                                        <p:tgtEl>
                                          <p:spTgt spid="3390"/>
                                        </p:tgtEl>
                                        <p:attrNameLst>
                                          <p:attrName>ppt_w</p:attrName>
                                        </p:attrNameLst>
                                      </p:cBhvr>
                                      <p:tavLst>
                                        <p:tav tm="0">
                                          <p:val>
                                            <p:fltVal val="0"/>
                                          </p:val>
                                        </p:tav>
                                        <p:tav tm="100000">
                                          <p:val>
                                            <p:strVal val="#ppt_w"/>
                                          </p:val>
                                        </p:tav>
                                      </p:tavLst>
                                    </p:anim>
                                    <p:anim calcmode="lin" valueType="num">
                                      <p:cBhvr>
                                        <p:cTn id="8" dur="500" fill="hold"/>
                                        <p:tgtEl>
                                          <p:spTgt spid="339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fill="hold" grpId="2" nodeType="clickEffect">
                                  <p:stCondLst>
                                    <p:cond delay="0"/>
                                  </p:stCondLst>
                                  <p:iterate>
                                    <p:tmAbs val="0"/>
                                  </p:iterate>
                                  <p:childTnLst>
                                    <p:set>
                                      <p:cBhvr>
                                        <p:cTn id="12" fill="hold"/>
                                        <p:tgtEl>
                                          <p:spTgt spid="3391"/>
                                        </p:tgtEl>
                                        <p:attrNameLst>
                                          <p:attrName>style.visibility</p:attrName>
                                        </p:attrNameLst>
                                      </p:cBhvr>
                                      <p:to>
                                        <p:strVal val="visible"/>
                                      </p:to>
                                    </p:set>
                                    <p:animEffect transition="in" filter="fade">
                                      <p:cBhvr>
                                        <p:cTn id="13" dur="500"/>
                                        <p:tgtEl>
                                          <p:spTgt spid="339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fill="hold" grpId="3" nodeType="clickEffect">
                                  <p:stCondLst>
                                    <p:cond delay="0"/>
                                  </p:stCondLst>
                                  <p:iterate>
                                    <p:tmAbs val="0"/>
                                  </p:iterate>
                                  <p:childTnLst>
                                    <p:set>
                                      <p:cBhvr>
                                        <p:cTn id="17" fill="hold"/>
                                        <p:tgtEl>
                                          <p:spTgt spid="3392"/>
                                        </p:tgtEl>
                                        <p:attrNameLst>
                                          <p:attrName>style.visibility</p:attrName>
                                        </p:attrNameLst>
                                      </p:cBhvr>
                                      <p:to>
                                        <p:strVal val="visible"/>
                                      </p:to>
                                    </p:set>
                                    <p:animEffect transition="in" filter="fade">
                                      <p:cBhvr>
                                        <p:cTn id="18" dur="500"/>
                                        <p:tgtEl>
                                          <p:spTgt spid="3392"/>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4" nodeType="clickEffect">
                                  <p:stCondLst>
                                    <p:cond delay="0"/>
                                  </p:stCondLst>
                                  <p:iterate>
                                    <p:tmAbs val="0"/>
                                  </p:iterate>
                                  <p:childTnLst>
                                    <p:set>
                                      <p:cBhvr>
                                        <p:cTn id="22" fill="hold"/>
                                        <p:tgtEl>
                                          <p:spTgt spid="3393"/>
                                        </p:tgtEl>
                                        <p:attrNameLst>
                                          <p:attrName>style.visibility</p:attrName>
                                        </p:attrNameLst>
                                      </p:cBhvr>
                                      <p:to>
                                        <p:strVal val="visible"/>
                                      </p:to>
                                    </p:set>
                                    <p:anim calcmode="lin" valueType="num">
                                      <p:cBhvr>
                                        <p:cTn id="23" dur="500" fill="hold"/>
                                        <p:tgtEl>
                                          <p:spTgt spid="3393"/>
                                        </p:tgtEl>
                                        <p:attrNameLst>
                                          <p:attrName>ppt_w</p:attrName>
                                        </p:attrNameLst>
                                      </p:cBhvr>
                                      <p:tavLst>
                                        <p:tav tm="0">
                                          <p:val>
                                            <p:fltVal val="0"/>
                                          </p:val>
                                        </p:tav>
                                        <p:tav tm="100000">
                                          <p:val>
                                            <p:strVal val="#ppt_w"/>
                                          </p:val>
                                        </p:tav>
                                      </p:tavLst>
                                    </p:anim>
                                    <p:anim calcmode="lin" valueType="num">
                                      <p:cBhvr>
                                        <p:cTn id="24" dur="500" fill="hold"/>
                                        <p:tgtEl>
                                          <p:spTgt spid="339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0" grpId="1" animBg="1" advAuto="0"/>
      <p:bldP spid="3391" grpId="2" animBg="1" advAuto="0"/>
      <p:bldP spid="3392" grpId="3" animBg="1" advAuto="0"/>
      <p:bldP spid="3393" grpId="4" animBg="1" advAuto="0"/>
    </p:bld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3395" name="Rectangle 2"/>
          <p:cNvSpPr txBox="1">
            <a:spLocks noGrp="1"/>
          </p:cNvSpPr>
          <p:nvPr>
            <p:ph type="title"/>
          </p:nvPr>
        </p:nvSpPr>
        <p:spPr>
          <a:xfrm>
            <a:off x="222926" y="274638"/>
            <a:ext cx="11746148" cy="639763"/>
          </a:xfrm>
          <a:prstGeom prst="rect">
            <a:avLst/>
          </a:prstGeom>
        </p:spPr>
        <p:txBody>
          <a:bodyPr>
            <a:noAutofit/>
          </a:bodyPr>
          <a:lstStyle>
            <a:lvl1pPr algn="ctr" defTabSz="841247">
              <a:defRPr sz="2576" b="1">
                <a:solidFill>
                  <a:srgbClr val="FFC000"/>
                </a:solidFill>
                <a:effectLst>
                  <a:outerShdw blurRad="35052" dist="35052" dir="2700000" rotWithShape="0">
                    <a:srgbClr val="000000"/>
                  </a:outerShdw>
                </a:effectLst>
                <a:latin typeface="Eras Bold ITC"/>
                <a:ea typeface="Eras Bold ITC"/>
                <a:cs typeface="Eras Bold ITC"/>
                <a:sym typeface="Eras Bold ITC"/>
              </a:defRPr>
            </a:lvl1pPr>
          </a:lstStyle>
          <a:p>
            <a:r>
              <a:rPr sz="3200" dirty="0">
                <a:solidFill>
                  <a:srgbClr val="FFFF00"/>
                </a:solidFill>
              </a:rPr>
              <a:t>Malachi, the Closing Prophetic Voice / </a:t>
            </a:r>
            <a:r>
              <a:rPr sz="3200" dirty="0" err="1"/>
              <a:t>Malaquías</a:t>
            </a:r>
            <a:r>
              <a:rPr sz="3200" dirty="0"/>
              <a:t>, la </a:t>
            </a:r>
            <a:r>
              <a:rPr sz="3200" dirty="0" err="1"/>
              <a:t>voz</a:t>
            </a:r>
            <a:r>
              <a:rPr sz="3200" dirty="0"/>
              <a:t> </a:t>
            </a:r>
            <a:r>
              <a:rPr sz="3200" dirty="0" err="1"/>
              <a:t>profética</a:t>
            </a:r>
            <a:r>
              <a:rPr sz="3200" dirty="0"/>
              <a:t> de </a:t>
            </a:r>
            <a:r>
              <a:rPr sz="3200" dirty="0" err="1"/>
              <a:t>cierre</a:t>
            </a:r>
            <a:endParaRPr sz="3200" dirty="0"/>
          </a:p>
        </p:txBody>
      </p:sp>
      <p:sp>
        <p:nvSpPr>
          <p:cNvPr id="3396" name="Rectangle 3"/>
          <p:cNvSpPr txBox="1">
            <a:spLocks noGrp="1"/>
          </p:cNvSpPr>
          <p:nvPr>
            <p:ph type="body" idx="1"/>
          </p:nvPr>
        </p:nvSpPr>
        <p:spPr>
          <a:xfrm>
            <a:off x="457200" y="1307633"/>
            <a:ext cx="11277600" cy="5275729"/>
          </a:xfrm>
          <a:prstGeom prst="rect">
            <a:avLst/>
          </a:prstGeom>
        </p:spPr>
        <p:txBody>
          <a:bodyPr/>
          <a:lstStyle/>
          <a:p>
            <a:pPr>
              <a:buSzTx/>
              <a:buNone/>
              <a:defRPr sz="2400" b="1">
                <a:solidFill>
                  <a:srgbClr val="FFFF00"/>
                </a:solidFill>
                <a:effectLst>
                  <a:outerShdw blurRad="38100" dist="38100" dir="2700000" rotWithShape="0">
                    <a:srgbClr val="000000"/>
                  </a:outerShdw>
                </a:effectLst>
                <a:latin typeface="Eras Demi ITC"/>
                <a:ea typeface="Eras Demi ITC"/>
                <a:cs typeface="Eras Demi ITC"/>
                <a:sym typeface="Eras Demi ITC"/>
              </a:defRPr>
            </a:pPr>
            <a:r>
              <a:rPr dirty="0"/>
              <a:t>While Malachi appears in the middle collection of the Hebrew Bible (</a:t>
            </a:r>
            <a:r>
              <a:rPr dirty="0" err="1"/>
              <a:t>Nebiim</a:t>
            </a:r>
            <a:r>
              <a:rPr dirty="0"/>
              <a:t>), it still has a closing function.</a:t>
            </a:r>
          </a:p>
          <a:p>
            <a:pPr>
              <a:defRPr sz="2000" i="1">
                <a:solidFill>
                  <a:srgbClr val="FFFFFF"/>
                </a:solidFill>
              </a:defRPr>
            </a:pPr>
            <a:r>
              <a:rPr dirty="0"/>
              <a:t>Its closing passages are messianic (3:1ff; 4:5-6).</a:t>
            </a:r>
          </a:p>
          <a:p>
            <a:pPr>
              <a:defRPr sz="2000" i="1">
                <a:solidFill>
                  <a:srgbClr val="FFFFFF"/>
                </a:solidFill>
              </a:defRPr>
            </a:pPr>
            <a:r>
              <a:rPr dirty="0"/>
              <a:t>Jewish theologians considered Malachi to be the last authentic prophetic voice (1 Maccabees 4:46; 9:27; 14:41).</a:t>
            </a:r>
          </a:p>
          <a:p>
            <a:pPr>
              <a:defRPr sz="2000" i="1">
                <a:solidFill>
                  <a:srgbClr val="FFFFFF"/>
                </a:solidFill>
              </a:defRPr>
            </a:pPr>
            <a:r>
              <a:rPr dirty="0"/>
              <a:t>With this last voice, the prophets were now “sleeping” (2 Baruch 85:3; cf. Josephus in </a:t>
            </a:r>
            <a:r>
              <a:rPr u="sng" dirty="0"/>
              <a:t>Against </a:t>
            </a:r>
            <a:r>
              <a:rPr u="sng" dirty="0" err="1"/>
              <a:t>Apion</a:t>
            </a:r>
            <a:r>
              <a:rPr dirty="0"/>
              <a:t> 1:8).</a:t>
            </a:r>
          </a:p>
          <a:p>
            <a:pPr>
              <a:defRPr sz="2000" i="1">
                <a:solidFill>
                  <a:srgbClr val="FFFFFF"/>
                </a:solidFill>
              </a:defRPr>
            </a:pPr>
            <a:endParaRPr dirty="0"/>
          </a:p>
          <a:p>
            <a:pPr>
              <a:buSzTx/>
              <a:buNone/>
              <a:defRPr sz="2400" b="1">
                <a:solidFill>
                  <a:srgbClr val="FFFF00"/>
                </a:solidFill>
                <a:effectLst>
                  <a:outerShdw blurRad="38100" dist="38100" dir="2700000" rotWithShape="0">
                    <a:srgbClr val="000000"/>
                  </a:outerShdw>
                </a:effectLst>
                <a:latin typeface="Eras Demi ITC"/>
                <a:ea typeface="Eras Demi ITC"/>
                <a:cs typeface="Eras Demi ITC"/>
                <a:sym typeface="Eras Demi ITC"/>
              </a:defRPr>
            </a:pPr>
            <a:r>
              <a:rPr dirty="0">
                <a:solidFill>
                  <a:srgbClr val="FF6600"/>
                </a:solidFill>
              </a:rPr>
              <a:t>Si bien </a:t>
            </a:r>
            <a:r>
              <a:rPr dirty="0" err="1">
                <a:solidFill>
                  <a:srgbClr val="FF6600"/>
                </a:solidFill>
              </a:rPr>
              <a:t>Malaquías</a:t>
            </a:r>
            <a:r>
              <a:rPr dirty="0">
                <a:solidFill>
                  <a:srgbClr val="FF6600"/>
                </a:solidFill>
              </a:rPr>
              <a:t> </a:t>
            </a:r>
            <a:r>
              <a:rPr dirty="0" err="1">
                <a:solidFill>
                  <a:srgbClr val="FF6600"/>
                </a:solidFill>
              </a:rPr>
              <a:t>aparece</a:t>
            </a:r>
            <a:r>
              <a:rPr dirty="0">
                <a:solidFill>
                  <a:srgbClr val="FF6600"/>
                </a:solidFill>
              </a:rPr>
              <a:t> </a:t>
            </a:r>
            <a:r>
              <a:rPr dirty="0" err="1">
                <a:solidFill>
                  <a:srgbClr val="FF6600"/>
                </a:solidFill>
              </a:rPr>
              <a:t>en</a:t>
            </a:r>
            <a:r>
              <a:rPr dirty="0">
                <a:solidFill>
                  <a:srgbClr val="FF6600"/>
                </a:solidFill>
              </a:rPr>
              <a:t> la </a:t>
            </a:r>
            <a:r>
              <a:rPr dirty="0" err="1">
                <a:solidFill>
                  <a:srgbClr val="FF6600"/>
                </a:solidFill>
              </a:rPr>
              <a:t>colección</a:t>
            </a:r>
            <a:r>
              <a:rPr dirty="0">
                <a:solidFill>
                  <a:srgbClr val="FF6600"/>
                </a:solidFill>
              </a:rPr>
              <a:t> central de la Biblia </a:t>
            </a:r>
            <a:r>
              <a:rPr dirty="0" err="1">
                <a:solidFill>
                  <a:srgbClr val="FF6600"/>
                </a:solidFill>
              </a:rPr>
              <a:t>hebrea</a:t>
            </a:r>
            <a:r>
              <a:rPr dirty="0">
                <a:solidFill>
                  <a:srgbClr val="FF6600"/>
                </a:solidFill>
              </a:rPr>
              <a:t> (</a:t>
            </a:r>
            <a:r>
              <a:rPr dirty="0" err="1">
                <a:solidFill>
                  <a:srgbClr val="FF6600"/>
                </a:solidFill>
              </a:rPr>
              <a:t>Nebiim</a:t>
            </a:r>
            <a:r>
              <a:rPr dirty="0">
                <a:solidFill>
                  <a:srgbClr val="FF6600"/>
                </a:solidFill>
              </a:rPr>
              <a:t>), </a:t>
            </a:r>
            <a:r>
              <a:rPr dirty="0" err="1">
                <a:solidFill>
                  <a:srgbClr val="FF6600"/>
                </a:solidFill>
              </a:rPr>
              <a:t>todavía</a:t>
            </a:r>
            <a:r>
              <a:rPr dirty="0">
                <a:solidFill>
                  <a:srgbClr val="FF6600"/>
                </a:solidFill>
              </a:rPr>
              <a:t> </a:t>
            </a:r>
            <a:r>
              <a:rPr dirty="0" err="1">
                <a:solidFill>
                  <a:srgbClr val="FF6600"/>
                </a:solidFill>
              </a:rPr>
              <a:t>tiene</a:t>
            </a:r>
            <a:r>
              <a:rPr dirty="0">
                <a:solidFill>
                  <a:srgbClr val="FF6600"/>
                </a:solidFill>
              </a:rPr>
              <a:t> </a:t>
            </a:r>
            <a:r>
              <a:rPr dirty="0" err="1">
                <a:solidFill>
                  <a:srgbClr val="FF6600"/>
                </a:solidFill>
              </a:rPr>
              <a:t>una</a:t>
            </a:r>
            <a:r>
              <a:rPr dirty="0">
                <a:solidFill>
                  <a:srgbClr val="FF6600"/>
                </a:solidFill>
              </a:rPr>
              <a:t> </a:t>
            </a:r>
            <a:r>
              <a:rPr dirty="0" err="1">
                <a:solidFill>
                  <a:srgbClr val="FF6600"/>
                </a:solidFill>
              </a:rPr>
              <a:t>función</a:t>
            </a:r>
            <a:r>
              <a:rPr dirty="0">
                <a:solidFill>
                  <a:srgbClr val="FF6600"/>
                </a:solidFill>
              </a:rPr>
              <a:t> de </a:t>
            </a:r>
            <a:r>
              <a:rPr dirty="0" err="1">
                <a:solidFill>
                  <a:srgbClr val="FF6600"/>
                </a:solidFill>
              </a:rPr>
              <a:t>cierre</a:t>
            </a:r>
            <a:r>
              <a:rPr dirty="0">
                <a:solidFill>
                  <a:srgbClr val="FF6600"/>
                </a:solidFill>
              </a:rPr>
              <a:t>.</a:t>
            </a:r>
          </a:p>
          <a:p>
            <a:pPr>
              <a:defRPr sz="2000" i="1">
                <a:solidFill>
                  <a:srgbClr val="FFFFFF"/>
                </a:solidFill>
              </a:defRPr>
            </a:pPr>
            <a:r>
              <a:rPr dirty="0">
                <a:solidFill>
                  <a:srgbClr val="FFC000"/>
                </a:solidFill>
              </a:rPr>
              <a:t>Sus </a:t>
            </a:r>
            <a:r>
              <a:rPr dirty="0" err="1">
                <a:solidFill>
                  <a:srgbClr val="FFC000"/>
                </a:solidFill>
              </a:rPr>
              <a:t>pasajes</a:t>
            </a:r>
            <a:r>
              <a:rPr dirty="0">
                <a:solidFill>
                  <a:srgbClr val="FFC000"/>
                </a:solidFill>
              </a:rPr>
              <a:t> finales son </a:t>
            </a:r>
            <a:r>
              <a:rPr dirty="0" err="1">
                <a:solidFill>
                  <a:srgbClr val="FFC000"/>
                </a:solidFill>
              </a:rPr>
              <a:t>mesiánicos</a:t>
            </a:r>
            <a:r>
              <a:rPr dirty="0">
                <a:solidFill>
                  <a:srgbClr val="FFC000"/>
                </a:solidFill>
              </a:rPr>
              <a:t> (3:1ff; 4:5-6).</a:t>
            </a:r>
          </a:p>
          <a:p>
            <a:pPr>
              <a:defRPr sz="2000" i="1">
                <a:solidFill>
                  <a:srgbClr val="FFFFFF"/>
                </a:solidFill>
              </a:defRPr>
            </a:pPr>
            <a:r>
              <a:rPr dirty="0">
                <a:solidFill>
                  <a:srgbClr val="FFC000"/>
                </a:solidFill>
              </a:rPr>
              <a:t>Los </a:t>
            </a:r>
            <a:r>
              <a:rPr dirty="0" err="1">
                <a:solidFill>
                  <a:srgbClr val="FFC000"/>
                </a:solidFill>
              </a:rPr>
              <a:t>teólogos</a:t>
            </a:r>
            <a:r>
              <a:rPr dirty="0">
                <a:solidFill>
                  <a:srgbClr val="FFC000"/>
                </a:solidFill>
              </a:rPr>
              <a:t> </a:t>
            </a:r>
            <a:r>
              <a:rPr dirty="0" err="1">
                <a:solidFill>
                  <a:srgbClr val="FFC000"/>
                </a:solidFill>
              </a:rPr>
              <a:t>judíos</a:t>
            </a:r>
            <a:r>
              <a:rPr dirty="0">
                <a:solidFill>
                  <a:srgbClr val="FFC000"/>
                </a:solidFill>
              </a:rPr>
              <a:t> </a:t>
            </a:r>
            <a:r>
              <a:rPr dirty="0" err="1">
                <a:solidFill>
                  <a:srgbClr val="FFC000"/>
                </a:solidFill>
              </a:rPr>
              <a:t>consideraban</a:t>
            </a:r>
            <a:r>
              <a:rPr dirty="0">
                <a:solidFill>
                  <a:srgbClr val="FFC000"/>
                </a:solidFill>
              </a:rPr>
              <a:t> que </a:t>
            </a:r>
            <a:r>
              <a:rPr dirty="0" err="1">
                <a:solidFill>
                  <a:srgbClr val="FFC000"/>
                </a:solidFill>
              </a:rPr>
              <a:t>Malaquías</a:t>
            </a:r>
            <a:r>
              <a:rPr dirty="0">
                <a:solidFill>
                  <a:srgbClr val="FFC000"/>
                </a:solidFill>
              </a:rPr>
              <a:t> era la </a:t>
            </a:r>
            <a:r>
              <a:rPr dirty="0" err="1">
                <a:solidFill>
                  <a:srgbClr val="FFC000"/>
                </a:solidFill>
              </a:rPr>
              <a:t>última</a:t>
            </a:r>
            <a:r>
              <a:rPr dirty="0">
                <a:solidFill>
                  <a:srgbClr val="FFC000"/>
                </a:solidFill>
              </a:rPr>
              <a:t> </a:t>
            </a:r>
            <a:r>
              <a:rPr dirty="0" err="1">
                <a:solidFill>
                  <a:srgbClr val="FFC000"/>
                </a:solidFill>
              </a:rPr>
              <a:t>voz</a:t>
            </a:r>
            <a:r>
              <a:rPr dirty="0">
                <a:solidFill>
                  <a:srgbClr val="FFC000"/>
                </a:solidFill>
              </a:rPr>
              <a:t> </a:t>
            </a:r>
            <a:r>
              <a:rPr dirty="0" err="1">
                <a:solidFill>
                  <a:srgbClr val="FFC000"/>
                </a:solidFill>
              </a:rPr>
              <a:t>profética</a:t>
            </a:r>
            <a:r>
              <a:rPr dirty="0">
                <a:solidFill>
                  <a:srgbClr val="FFC000"/>
                </a:solidFill>
              </a:rPr>
              <a:t> </a:t>
            </a:r>
            <a:r>
              <a:rPr dirty="0" err="1">
                <a:solidFill>
                  <a:srgbClr val="FFC000"/>
                </a:solidFill>
              </a:rPr>
              <a:t>auténtica</a:t>
            </a:r>
            <a:r>
              <a:rPr dirty="0">
                <a:solidFill>
                  <a:srgbClr val="FFC000"/>
                </a:solidFill>
              </a:rPr>
              <a:t> (1 </a:t>
            </a:r>
            <a:r>
              <a:rPr dirty="0" err="1">
                <a:solidFill>
                  <a:srgbClr val="FFC000"/>
                </a:solidFill>
              </a:rPr>
              <a:t>Macabeos</a:t>
            </a:r>
            <a:r>
              <a:rPr dirty="0">
                <a:solidFill>
                  <a:srgbClr val="FFC000"/>
                </a:solidFill>
              </a:rPr>
              <a:t> 4:46; 9:27; 14:41).</a:t>
            </a:r>
          </a:p>
          <a:p>
            <a:pPr>
              <a:defRPr sz="2000" i="1">
                <a:solidFill>
                  <a:srgbClr val="FFFFFF"/>
                </a:solidFill>
              </a:defRPr>
            </a:pPr>
            <a:r>
              <a:rPr dirty="0">
                <a:solidFill>
                  <a:srgbClr val="FFC000"/>
                </a:solidFill>
              </a:rPr>
              <a:t>Con </a:t>
            </a:r>
            <a:r>
              <a:rPr dirty="0" err="1">
                <a:solidFill>
                  <a:srgbClr val="FFC000"/>
                </a:solidFill>
              </a:rPr>
              <a:t>esta</a:t>
            </a:r>
            <a:r>
              <a:rPr dirty="0">
                <a:solidFill>
                  <a:srgbClr val="FFC000"/>
                </a:solidFill>
              </a:rPr>
              <a:t> </a:t>
            </a:r>
            <a:r>
              <a:rPr dirty="0" err="1">
                <a:solidFill>
                  <a:srgbClr val="FFC000"/>
                </a:solidFill>
              </a:rPr>
              <a:t>última</a:t>
            </a:r>
            <a:r>
              <a:rPr dirty="0">
                <a:solidFill>
                  <a:srgbClr val="FFC000"/>
                </a:solidFill>
              </a:rPr>
              <a:t> </a:t>
            </a:r>
            <a:r>
              <a:rPr dirty="0" err="1">
                <a:solidFill>
                  <a:srgbClr val="FFC000"/>
                </a:solidFill>
              </a:rPr>
              <a:t>voz</a:t>
            </a:r>
            <a:r>
              <a:rPr dirty="0">
                <a:solidFill>
                  <a:srgbClr val="FFC000"/>
                </a:solidFill>
              </a:rPr>
              <a:t>, </a:t>
            </a:r>
            <a:r>
              <a:rPr dirty="0" err="1">
                <a:solidFill>
                  <a:srgbClr val="FFC000"/>
                </a:solidFill>
              </a:rPr>
              <a:t>los</a:t>
            </a:r>
            <a:r>
              <a:rPr dirty="0">
                <a:solidFill>
                  <a:srgbClr val="FFC000"/>
                </a:solidFill>
              </a:rPr>
              <a:t> </a:t>
            </a:r>
            <a:r>
              <a:rPr dirty="0" err="1">
                <a:solidFill>
                  <a:srgbClr val="FFC000"/>
                </a:solidFill>
              </a:rPr>
              <a:t>profetas</a:t>
            </a:r>
            <a:r>
              <a:rPr dirty="0">
                <a:solidFill>
                  <a:srgbClr val="FFC000"/>
                </a:solidFill>
              </a:rPr>
              <a:t> </a:t>
            </a:r>
            <a:r>
              <a:rPr dirty="0" err="1">
                <a:solidFill>
                  <a:srgbClr val="FFC000"/>
                </a:solidFill>
              </a:rPr>
              <a:t>ahora</a:t>
            </a:r>
            <a:r>
              <a:rPr dirty="0">
                <a:solidFill>
                  <a:srgbClr val="FFC000"/>
                </a:solidFill>
              </a:rPr>
              <a:t> </a:t>
            </a:r>
            <a:r>
              <a:rPr dirty="0" err="1">
                <a:solidFill>
                  <a:srgbClr val="FFC000"/>
                </a:solidFill>
              </a:rPr>
              <a:t>estaban</a:t>
            </a:r>
            <a:r>
              <a:rPr dirty="0">
                <a:solidFill>
                  <a:srgbClr val="FFC000"/>
                </a:solidFill>
              </a:rPr>
              <a:t> "</a:t>
            </a:r>
            <a:r>
              <a:rPr dirty="0" err="1">
                <a:solidFill>
                  <a:srgbClr val="FFC000"/>
                </a:solidFill>
              </a:rPr>
              <a:t>durmiendo</a:t>
            </a:r>
            <a:r>
              <a:rPr dirty="0">
                <a:solidFill>
                  <a:srgbClr val="FFC000"/>
                </a:solidFill>
              </a:rPr>
              <a:t>" (2 </a:t>
            </a:r>
            <a:r>
              <a:rPr dirty="0" err="1">
                <a:solidFill>
                  <a:srgbClr val="FFC000"/>
                </a:solidFill>
              </a:rPr>
              <a:t>Baruc</a:t>
            </a:r>
            <a:r>
              <a:rPr dirty="0">
                <a:solidFill>
                  <a:srgbClr val="FFC000"/>
                </a:solidFill>
              </a:rPr>
              <a:t> 85:3; cf. </a:t>
            </a:r>
            <a:r>
              <a:rPr dirty="0" err="1">
                <a:solidFill>
                  <a:srgbClr val="FFC000"/>
                </a:solidFill>
              </a:rPr>
              <a:t>Josefo</a:t>
            </a:r>
            <a:r>
              <a:rPr dirty="0">
                <a:solidFill>
                  <a:srgbClr val="FFC000"/>
                </a:solidFill>
              </a:rPr>
              <a:t> </a:t>
            </a:r>
            <a:r>
              <a:rPr dirty="0" err="1">
                <a:solidFill>
                  <a:srgbClr val="FFC000"/>
                </a:solidFill>
              </a:rPr>
              <a:t>en</a:t>
            </a:r>
            <a:r>
              <a:rPr dirty="0">
                <a:solidFill>
                  <a:srgbClr val="FFC000"/>
                </a:solidFill>
              </a:rPr>
              <a:t> </a:t>
            </a:r>
            <a:r>
              <a:rPr u="sng" dirty="0">
                <a:solidFill>
                  <a:srgbClr val="FFC000"/>
                </a:solidFill>
              </a:rPr>
              <a:t>Contra </a:t>
            </a:r>
            <a:r>
              <a:rPr u="sng" dirty="0" err="1">
                <a:solidFill>
                  <a:srgbClr val="FFC000"/>
                </a:solidFill>
              </a:rPr>
              <a:t>Apión</a:t>
            </a:r>
            <a:r>
              <a:rPr dirty="0">
                <a:solidFill>
                  <a:srgbClr val="FFC000"/>
                </a:solidFill>
              </a:rPr>
              <a:t> 1:8).</a:t>
            </a:r>
          </a:p>
        </p:txBody>
      </p:sp>
      <p:sp>
        <p:nvSpPr>
          <p:cNvPr id="3397" name="Slide Number Placeholder 5"/>
          <p:cNvSpPr txBox="1">
            <a:spLocks noGrp="1"/>
          </p:cNvSpPr>
          <p:nvPr>
            <p:ph type="sldNum" sz="quarter" idx="2"/>
          </p:nvPr>
        </p:nvSpPr>
        <p:spPr>
          <a:xfrm>
            <a:off x="10953008" y="6394500"/>
            <a:ext cx="400793"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153</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396">
                                            <p:bg/>
                                          </p:spTgt>
                                        </p:tgtEl>
                                        <p:attrNameLst>
                                          <p:attrName>style.visibility</p:attrName>
                                        </p:attrNameLst>
                                      </p:cBhvr>
                                      <p:to>
                                        <p:strVal val="visible"/>
                                      </p:to>
                                    </p:set>
                                    <p:anim calcmode="lin" valueType="num">
                                      <p:cBhvr>
                                        <p:cTn id="7" dur="500" fill="hold"/>
                                        <p:tgtEl>
                                          <p:spTgt spid="3396">
                                            <p:bg/>
                                          </p:spTgt>
                                        </p:tgtEl>
                                        <p:attrNameLst>
                                          <p:attrName>ppt_w</p:attrName>
                                        </p:attrNameLst>
                                      </p:cBhvr>
                                      <p:tavLst>
                                        <p:tav tm="0">
                                          <p:val>
                                            <p:fltVal val="0"/>
                                          </p:val>
                                        </p:tav>
                                        <p:tav tm="100000">
                                          <p:val>
                                            <p:strVal val="#ppt_w"/>
                                          </p:val>
                                        </p:tav>
                                      </p:tavLst>
                                    </p:anim>
                                    <p:anim calcmode="lin" valueType="num">
                                      <p:cBhvr>
                                        <p:cTn id="8" dur="500" fill="hold"/>
                                        <p:tgtEl>
                                          <p:spTgt spid="3396">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396">
                                            <p:txEl>
                                              <p:pRg st="0" end="0"/>
                                            </p:txEl>
                                          </p:spTgt>
                                        </p:tgtEl>
                                        <p:attrNameLst>
                                          <p:attrName>style.visibility</p:attrName>
                                        </p:attrNameLst>
                                      </p:cBhvr>
                                      <p:to>
                                        <p:strVal val="visible"/>
                                      </p:to>
                                    </p:set>
                                    <p:anim calcmode="lin" valueType="num">
                                      <p:cBhvr>
                                        <p:cTn id="11" dur="500" fill="hold"/>
                                        <p:tgtEl>
                                          <p:spTgt spid="3396">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396">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0"/>
                                  </p:stCondLst>
                                  <p:iterate>
                                    <p:tmAbs val="0"/>
                                  </p:iterate>
                                  <p:childTnLst>
                                    <p:set>
                                      <p:cBhvr>
                                        <p:cTn id="14" fill="hold"/>
                                        <p:tgtEl>
                                          <p:spTgt spid="3396">
                                            <p:txEl>
                                              <p:pRg st="5" end="5"/>
                                            </p:txEl>
                                          </p:spTgt>
                                        </p:tgtEl>
                                        <p:attrNameLst>
                                          <p:attrName>style.visibility</p:attrName>
                                        </p:attrNameLst>
                                      </p:cBhvr>
                                      <p:to>
                                        <p:strVal val="visible"/>
                                      </p:to>
                                    </p:set>
                                    <p:anim calcmode="lin" valueType="num">
                                      <p:cBhvr>
                                        <p:cTn id="15" dur="500" fill="hold"/>
                                        <p:tgtEl>
                                          <p:spTgt spid="3396">
                                            <p:txEl>
                                              <p:pRg st="5" end="5"/>
                                            </p:txEl>
                                          </p:spTgt>
                                        </p:tgtEl>
                                        <p:attrNameLst>
                                          <p:attrName>ppt_w</p:attrName>
                                        </p:attrNameLst>
                                      </p:cBhvr>
                                      <p:tavLst>
                                        <p:tav tm="0">
                                          <p:val>
                                            <p:fltVal val="0"/>
                                          </p:val>
                                        </p:tav>
                                        <p:tav tm="100000">
                                          <p:val>
                                            <p:strVal val="#ppt_w"/>
                                          </p:val>
                                        </p:tav>
                                      </p:tavLst>
                                    </p:anim>
                                    <p:anim calcmode="lin" valueType="num">
                                      <p:cBhvr>
                                        <p:cTn id="16" dur="500" fill="hold"/>
                                        <p:tgtEl>
                                          <p:spTgt spid="3396">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1" nodeType="clickEffect">
                                  <p:stCondLst>
                                    <p:cond delay="0"/>
                                  </p:stCondLst>
                                  <p:iterate>
                                    <p:tmAbs val="0"/>
                                  </p:iterate>
                                  <p:childTnLst>
                                    <p:set>
                                      <p:cBhvr>
                                        <p:cTn id="20" fill="hold"/>
                                        <p:tgtEl>
                                          <p:spTgt spid="3396">
                                            <p:txEl>
                                              <p:pRg st="1" end="1"/>
                                            </p:txEl>
                                          </p:spTgt>
                                        </p:tgtEl>
                                        <p:attrNameLst>
                                          <p:attrName>style.visibility</p:attrName>
                                        </p:attrNameLst>
                                      </p:cBhvr>
                                      <p:to>
                                        <p:strVal val="visible"/>
                                      </p:to>
                                    </p:set>
                                    <p:anim calcmode="lin" valueType="num">
                                      <p:cBhvr>
                                        <p:cTn id="21" dur="500" fill="hold"/>
                                        <p:tgtEl>
                                          <p:spTgt spid="3396">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396">
                                            <p:txEl>
                                              <p:pRg st="1" end="1"/>
                                            </p:txEl>
                                          </p:spTgt>
                                        </p:tgtEl>
                                        <p:attrNameLst>
                                          <p:attrName>ppt_h</p:attrName>
                                        </p:attrNameLst>
                                      </p:cBhvr>
                                      <p:tavLst>
                                        <p:tav tm="0">
                                          <p:val>
                                            <p:fltVal val="0"/>
                                          </p:val>
                                        </p:tav>
                                        <p:tav tm="100000">
                                          <p:val>
                                            <p:strVal val="#ppt_h"/>
                                          </p:val>
                                        </p:tav>
                                      </p:tavLst>
                                    </p:anim>
                                  </p:childTnLst>
                                </p:cTn>
                              </p:par>
                              <p:par>
                                <p:cTn id="23" presetID="23" presetClass="entr" presetSubtype="16" fill="hold" grpId="1" nodeType="withEffect">
                                  <p:stCondLst>
                                    <p:cond delay="0"/>
                                  </p:stCondLst>
                                  <p:iterate>
                                    <p:tmAbs val="0"/>
                                  </p:iterate>
                                  <p:childTnLst>
                                    <p:set>
                                      <p:cBhvr>
                                        <p:cTn id="24" fill="hold"/>
                                        <p:tgtEl>
                                          <p:spTgt spid="3396">
                                            <p:txEl>
                                              <p:pRg st="6" end="6"/>
                                            </p:txEl>
                                          </p:spTgt>
                                        </p:tgtEl>
                                        <p:attrNameLst>
                                          <p:attrName>style.visibility</p:attrName>
                                        </p:attrNameLst>
                                      </p:cBhvr>
                                      <p:to>
                                        <p:strVal val="visible"/>
                                      </p:to>
                                    </p:set>
                                    <p:anim calcmode="lin" valueType="num">
                                      <p:cBhvr>
                                        <p:cTn id="25" dur="500" fill="hold"/>
                                        <p:tgtEl>
                                          <p:spTgt spid="3396">
                                            <p:txEl>
                                              <p:pRg st="6" end="6"/>
                                            </p:txEl>
                                          </p:spTgt>
                                        </p:tgtEl>
                                        <p:attrNameLst>
                                          <p:attrName>ppt_w</p:attrName>
                                        </p:attrNameLst>
                                      </p:cBhvr>
                                      <p:tavLst>
                                        <p:tav tm="0">
                                          <p:val>
                                            <p:fltVal val="0"/>
                                          </p:val>
                                        </p:tav>
                                        <p:tav tm="100000">
                                          <p:val>
                                            <p:strVal val="#ppt_w"/>
                                          </p:val>
                                        </p:tav>
                                      </p:tavLst>
                                    </p:anim>
                                    <p:anim calcmode="lin" valueType="num">
                                      <p:cBhvr>
                                        <p:cTn id="26" dur="500" fill="hold"/>
                                        <p:tgtEl>
                                          <p:spTgt spid="3396">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1" nodeType="clickEffect">
                                  <p:stCondLst>
                                    <p:cond delay="0"/>
                                  </p:stCondLst>
                                  <p:iterate>
                                    <p:tmAbs val="0"/>
                                  </p:iterate>
                                  <p:childTnLst>
                                    <p:set>
                                      <p:cBhvr>
                                        <p:cTn id="30" fill="hold"/>
                                        <p:tgtEl>
                                          <p:spTgt spid="3396">
                                            <p:txEl>
                                              <p:pRg st="2" end="2"/>
                                            </p:txEl>
                                          </p:spTgt>
                                        </p:tgtEl>
                                        <p:attrNameLst>
                                          <p:attrName>style.visibility</p:attrName>
                                        </p:attrNameLst>
                                      </p:cBhvr>
                                      <p:to>
                                        <p:strVal val="visible"/>
                                      </p:to>
                                    </p:set>
                                    <p:anim calcmode="lin" valueType="num">
                                      <p:cBhvr>
                                        <p:cTn id="31" dur="500" fill="hold"/>
                                        <p:tgtEl>
                                          <p:spTgt spid="3396">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396">
                                            <p:txEl>
                                              <p:pRg st="2" end="2"/>
                                            </p:txEl>
                                          </p:spTgt>
                                        </p:tgtEl>
                                        <p:attrNameLst>
                                          <p:attrName>ppt_h</p:attrName>
                                        </p:attrNameLst>
                                      </p:cBhvr>
                                      <p:tavLst>
                                        <p:tav tm="0">
                                          <p:val>
                                            <p:fltVal val="0"/>
                                          </p:val>
                                        </p:tav>
                                        <p:tav tm="100000">
                                          <p:val>
                                            <p:strVal val="#ppt_h"/>
                                          </p:val>
                                        </p:tav>
                                      </p:tavLst>
                                    </p:anim>
                                  </p:childTnLst>
                                </p:cTn>
                              </p:par>
                              <p:par>
                                <p:cTn id="33" presetID="23" presetClass="entr" presetSubtype="16" fill="hold" grpId="1" nodeType="withEffect">
                                  <p:stCondLst>
                                    <p:cond delay="0"/>
                                  </p:stCondLst>
                                  <p:iterate>
                                    <p:tmAbs val="0"/>
                                  </p:iterate>
                                  <p:childTnLst>
                                    <p:set>
                                      <p:cBhvr>
                                        <p:cTn id="34" fill="hold"/>
                                        <p:tgtEl>
                                          <p:spTgt spid="3396">
                                            <p:txEl>
                                              <p:pRg st="7" end="7"/>
                                            </p:txEl>
                                          </p:spTgt>
                                        </p:tgtEl>
                                        <p:attrNameLst>
                                          <p:attrName>style.visibility</p:attrName>
                                        </p:attrNameLst>
                                      </p:cBhvr>
                                      <p:to>
                                        <p:strVal val="visible"/>
                                      </p:to>
                                    </p:set>
                                    <p:anim calcmode="lin" valueType="num">
                                      <p:cBhvr>
                                        <p:cTn id="35" dur="500" fill="hold"/>
                                        <p:tgtEl>
                                          <p:spTgt spid="3396">
                                            <p:txEl>
                                              <p:pRg st="7" end="7"/>
                                            </p:txEl>
                                          </p:spTgt>
                                        </p:tgtEl>
                                        <p:attrNameLst>
                                          <p:attrName>ppt_w</p:attrName>
                                        </p:attrNameLst>
                                      </p:cBhvr>
                                      <p:tavLst>
                                        <p:tav tm="0">
                                          <p:val>
                                            <p:fltVal val="0"/>
                                          </p:val>
                                        </p:tav>
                                        <p:tav tm="100000">
                                          <p:val>
                                            <p:strVal val="#ppt_w"/>
                                          </p:val>
                                        </p:tav>
                                      </p:tavLst>
                                    </p:anim>
                                    <p:anim calcmode="lin" valueType="num">
                                      <p:cBhvr>
                                        <p:cTn id="36" dur="500" fill="hold"/>
                                        <p:tgtEl>
                                          <p:spTgt spid="3396">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1" nodeType="clickEffect">
                                  <p:stCondLst>
                                    <p:cond delay="0"/>
                                  </p:stCondLst>
                                  <p:iterate>
                                    <p:tmAbs val="0"/>
                                  </p:iterate>
                                  <p:childTnLst>
                                    <p:set>
                                      <p:cBhvr>
                                        <p:cTn id="40" fill="hold"/>
                                        <p:tgtEl>
                                          <p:spTgt spid="3396">
                                            <p:txEl>
                                              <p:pRg st="3" end="3"/>
                                            </p:txEl>
                                          </p:spTgt>
                                        </p:tgtEl>
                                        <p:attrNameLst>
                                          <p:attrName>style.visibility</p:attrName>
                                        </p:attrNameLst>
                                      </p:cBhvr>
                                      <p:to>
                                        <p:strVal val="visible"/>
                                      </p:to>
                                    </p:set>
                                    <p:anim calcmode="lin" valueType="num">
                                      <p:cBhvr>
                                        <p:cTn id="41" dur="500" fill="hold"/>
                                        <p:tgtEl>
                                          <p:spTgt spid="3396">
                                            <p:txEl>
                                              <p:pRg st="3" end="3"/>
                                            </p:txEl>
                                          </p:spTgt>
                                        </p:tgtEl>
                                        <p:attrNameLst>
                                          <p:attrName>ppt_w</p:attrName>
                                        </p:attrNameLst>
                                      </p:cBhvr>
                                      <p:tavLst>
                                        <p:tav tm="0">
                                          <p:val>
                                            <p:fltVal val="0"/>
                                          </p:val>
                                        </p:tav>
                                        <p:tav tm="100000">
                                          <p:val>
                                            <p:strVal val="#ppt_w"/>
                                          </p:val>
                                        </p:tav>
                                      </p:tavLst>
                                    </p:anim>
                                    <p:anim calcmode="lin" valueType="num">
                                      <p:cBhvr>
                                        <p:cTn id="42" dur="500" fill="hold"/>
                                        <p:tgtEl>
                                          <p:spTgt spid="3396">
                                            <p:txEl>
                                              <p:pRg st="3" end="3"/>
                                            </p:txEl>
                                          </p:spTgt>
                                        </p:tgtEl>
                                        <p:attrNameLst>
                                          <p:attrName>ppt_h</p:attrName>
                                        </p:attrNameLst>
                                      </p:cBhvr>
                                      <p:tavLst>
                                        <p:tav tm="0">
                                          <p:val>
                                            <p:fltVal val="0"/>
                                          </p:val>
                                        </p:tav>
                                        <p:tav tm="100000">
                                          <p:val>
                                            <p:strVal val="#ppt_h"/>
                                          </p:val>
                                        </p:tav>
                                      </p:tavLst>
                                    </p:anim>
                                  </p:childTnLst>
                                </p:cTn>
                              </p:par>
                              <p:par>
                                <p:cTn id="43" presetID="23" presetClass="entr" presetSubtype="16" fill="hold" grpId="1" nodeType="withEffect">
                                  <p:stCondLst>
                                    <p:cond delay="0"/>
                                  </p:stCondLst>
                                  <p:iterate>
                                    <p:tmAbs val="0"/>
                                  </p:iterate>
                                  <p:childTnLst>
                                    <p:set>
                                      <p:cBhvr>
                                        <p:cTn id="44" fill="hold"/>
                                        <p:tgtEl>
                                          <p:spTgt spid="3396">
                                            <p:txEl>
                                              <p:pRg st="8" end="8"/>
                                            </p:txEl>
                                          </p:spTgt>
                                        </p:tgtEl>
                                        <p:attrNameLst>
                                          <p:attrName>style.visibility</p:attrName>
                                        </p:attrNameLst>
                                      </p:cBhvr>
                                      <p:to>
                                        <p:strVal val="visible"/>
                                      </p:to>
                                    </p:set>
                                    <p:anim calcmode="lin" valueType="num">
                                      <p:cBhvr>
                                        <p:cTn id="45" dur="500" fill="hold"/>
                                        <p:tgtEl>
                                          <p:spTgt spid="3396">
                                            <p:txEl>
                                              <p:pRg st="8" end="8"/>
                                            </p:txEl>
                                          </p:spTgt>
                                        </p:tgtEl>
                                        <p:attrNameLst>
                                          <p:attrName>ppt_w</p:attrName>
                                        </p:attrNameLst>
                                      </p:cBhvr>
                                      <p:tavLst>
                                        <p:tav tm="0">
                                          <p:val>
                                            <p:fltVal val="0"/>
                                          </p:val>
                                        </p:tav>
                                        <p:tav tm="100000">
                                          <p:val>
                                            <p:strVal val="#ppt_w"/>
                                          </p:val>
                                        </p:tav>
                                      </p:tavLst>
                                    </p:anim>
                                    <p:anim calcmode="lin" valueType="num">
                                      <p:cBhvr>
                                        <p:cTn id="46" dur="500" fill="hold"/>
                                        <p:tgtEl>
                                          <p:spTgt spid="3396">
                                            <p:txEl>
                                              <p:pRg st="8" end="8"/>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6" grpId="1" uiExpand="1" build="p" animBg="1" advAuto="0"/>
    </p:bld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sp>
        <p:nvSpPr>
          <p:cNvPr id="3399" name="Rectangle 2"/>
          <p:cNvSpPr txBox="1">
            <a:spLocks noGrp="1"/>
          </p:cNvSpPr>
          <p:nvPr>
            <p:ph type="title"/>
          </p:nvPr>
        </p:nvSpPr>
        <p:spPr>
          <a:xfrm>
            <a:off x="1981200" y="516685"/>
            <a:ext cx="8229600" cy="715963"/>
          </a:xfrm>
          <a:prstGeom prst="rect">
            <a:avLst/>
          </a:prstGeom>
          <a:solidFill>
            <a:srgbClr val="2A0000"/>
          </a:solidFill>
          <a:ln w="38100">
            <a:solidFill>
              <a:srgbClr val="FFC000"/>
            </a:solidFill>
            <a:miter lim="800000"/>
          </a:ln>
        </p:spPr>
        <p:txBody>
          <a:bodyPr/>
          <a:lstStyle/>
          <a:p>
            <a:pPr algn="ctr" defTabSz="877823">
              <a:defRPr sz="3072" b="1">
                <a:solidFill>
                  <a:srgbClr val="FFC000"/>
                </a:solidFill>
                <a:latin typeface="Cooper Black"/>
                <a:ea typeface="Cooper Black"/>
                <a:cs typeface="Cooper Black"/>
                <a:sym typeface="Cooper Black"/>
              </a:defRPr>
            </a:pPr>
            <a:r>
              <a:rPr dirty="0">
                <a:solidFill>
                  <a:srgbClr val="FFFF00"/>
                </a:solidFill>
              </a:rPr>
              <a:t>Conclusion</a:t>
            </a:r>
            <a:r>
              <a:rPr b="0" dirty="0">
                <a:solidFill>
                  <a:srgbClr val="FFFF00"/>
                </a:solidFill>
                <a:latin typeface="Calibri Light"/>
                <a:ea typeface="Calibri Light"/>
                <a:cs typeface="Calibri Light"/>
                <a:sym typeface="Calibri Light"/>
              </a:rPr>
              <a:t> (Mal. 4:4-6) / </a:t>
            </a:r>
            <a:r>
              <a:rPr b="0" dirty="0" err="1">
                <a:latin typeface="Calibri Light"/>
                <a:ea typeface="Calibri Light"/>
                <a:cs typeface="Calibri Light"/>
                <a:sym typeface="Calibri Light"/>
              </a:rPr>
              <a:t>Conclusión</a:t>
            </a:r>
            <a:r>
              <a:rPr b="0" dirty="0">
                <a:latin typeface="Calibri Light"/>
                <a:ea typeface="Calibri Light"/>
                <a:cs typeface="Calibri Light"/>
                <a:sym typeface="Calibri Light"/>
              </a:rPr>
              <a:t> (Mal. 4:4-6)</a:t>
            </a:r>
          </a:p>
        </p:txBody>
      </p:sp>
      <p:sp>
        <p:nvSpPr>
          <p:cNvPr id="3400" name="Rectangle 3"/>
          <p:cNvSpPr txBox="1">
            <a:spLocks noGrp="1"/>
          </p:cNvSpPr>
          <p:nvPr>
            <p:ph type="body" idx="1"/>
          </p:nvPr>
        </p:nvSpPr>
        <p:spPr>
          <a:xfrm>
            <a:off x="457200" y="1662111"/>
            <a:ext cx="11277600" cy="4876801"/>
          </a:xfrm>
          <a:prstGeom prst="rect">
            <a:avLst/>
          </a:prstGeom>
        </p:spPr>
        <p:txBody>
          <a:bodyPr/>
          <a:lstStyle/>
          <a:p>
            <a:pPr>
              <a:buSzTx/>
              <a:buNone/>
              <a:defRPr sz="2400" b="1">
                <a:solidFill>
                  <a:srgbClr val="FFFF00"/>
                </a:solidFill>
                <a:effectLst>
                  <a:outerShdw blurRad="38100" dist="38100" dir="2700000" rotWithShape="0">
                    <a:srgbClr val="000000"/>
                  </a:outerShdw>
                </a:effectLst>
              </a:defRPr>
            </a:pPr>
            <a:r>
              <a:rPr dirty="0"/>
              <a:t>Malachi closes by anticipating the coming messianic kingdom and Elijah the prophet as the advance messenger.</a:t>
            </a:r>
          </a:p>
          <a:p>
            <a:pPr>
              <a:defRPr sz="2000" i="1">
                <a:solidFill>
                  <a:srgbClr val="FFFFFF"/>
                </a:solidFill>
              </a:defRPr>
            </a:pPr>
            <a:r>
              <a:rPr dirty="0"/>
              <a:t>In the beginning of the New Testament, an angel announced that John the Baptist would come in the “spirit and power of Elijah” (Lk. 1:17).</a:t>
            </a:r>
          </a:p>
          <a:p>
            <a:pPr>
              <a:defRPr sz="2000" i="1">
                <a:solidFill>
                  <a:srgbClr val="FFFFFF"/>
                </a:solidFill>
              </a:defRPr>
            </a:pPr>
            <a:r>
              <a:rPr dirty="0"/>
              <a:t>Jesus indicated that John fulfilled this prediction by Malachi (Mt. 11:13-14; 17:10-13).</a:t>
            </a:r>
          </a:p>
          <a:p>
            <a:pPr>
              <a:defRPr sz="2000" i="1">
                <a:solidFill>
                  <a:srgbClr val="FFFFFF"/>
                </a:solidFill>
              </a:defRPr>
            </a:pPr>
            <a:endParaRPr dirty="0">
              <a:solidFill>
                <a:srgbClr val="FF6600"/>
              </a:solidFill>
            </a:endParaRPr>
          </a:p>
          <a:p>
            <a:pPr>
              <a:buSzTx/>
              <a:buNone/>
              <a:defRPr sz="2400" b="1">
                <a:solidFill>
                  <a:srgbClr val="FFFF00"/>
                </a:solidFill>
                <a:effectLst>
                  <a:outerShdw blurRad="38100" dist="38100" dir="2700000" rotWithShape="0">
                    <a:srgbClr val="000000"/>
                  </a:outerShdw>
                </a:effectLst>
              </a:defRPr>
            </a:pPr>
            <a:r>
              <a:rPr dirty="0" err="1">
                <a:solidFill>
                  <a:srgbClr val="FF6600"/>
                </a:solidFill>
              </a:rPr>
              <a:t>Malaquías</a:t>
            </a:r>
            <a:r>
              <a:rPr dirty="0">
                <a:solidFill>
                  <a:srgbClr val="FF6600"/>
                </a:solidFill>
              </a:rPr>
              <a:t> </a:t>
            </a:r>
            <a:r>
              <a:rPr dirty="0" err="1">
                <a:solidFill>
                  <a:srgbClr val="FF6600"/>
                </a:solidFill>
              </a:rPr>
              <a:t>cierra</a:t>
            </a:r>
            <a:r>
              <a:rPr dirty="0">
                <a:solidFill>
                  <a:srgbClr val="FF6600"/>
                </a:solidFill>
              </a:rPr>
              <a:t> </a:t>
            </a:r>
            <a:r>
              <a:rPr dirty="0" err="1">
                <a:solidFill>
                  <a:srgbClr val="FF6600"/>
                </a:solidFill>
              </a:rPr>
              <a:t>anticipando</a:t>
            </a:r>
            <a:r>
              <a:rPr dirty="0">
                <a:solidFill>
                  <a:srgbClr val="FF6600"/>
                </a:solidFill>
              </a:rPr>
              <a:t> </a:t>
            </a:r>
            <a:r>
              <a:rPr dirty="0" err="1">
                <a:solidFill>
                  <a:srgbClr val="FF6600"/>
                </a:solidFill>
              </a:rPr>
              <a:t>el</a:t>
            </a:r>
            <a:r>
              <a:rPr dirty="0">
                <a:solidFill>
                  <a:srgbClr val="FF6600"/>
                </a:solidFill>
              </a:rPr>
              <a:t> </a:t>
            </a:r>
            <a:r>
              <a:rPr dirty="0" err="1">
                <a:solidFill>
                  <a:srgbClr val="FF6600"/>
                </a:solidFill>
              </a:rPr>
              <a:t>reino</a:t>
            </a:r>
            <a:r>
              <a:rPr dirty="0">
                <a:solidFill>
                  <a:srgbClr val="FF6600"/>
                </a:solidFill>
              </a:rPr>
              <a:t> </a:t>
            </a:r>
            <a:r>
              <a:rPr dirty="0" err="1">
                <a:solidFill>
                  <a:srgbClr val="FF6600"/>
                </a:solidFill>
              </a:rPr>
              <a:t>mesiánico</a:t>
            </a:r>
            <a:r>
              <a:rPr dirty="0">
                <a:solidFill>
                  <a:srgbClr val="FF6600"/>
                </a:solidFill>
              </a:rPr>
              <a:t> que </a:t>
            </a:r>
            <a:r>
              <a:rPr dirty="0" err="1">
                <a:solidFill>
                  <a:srgbClr val="FF6600"/>
                </a:solidFill>
              </a:rPr>
              <a:t>viene</a:t>
            </a:r>
            <a:r>
              <a:rPr dirty="0">
                <a:solidFill>
                  <a:srgbClr val="FF6600"/>
                </a:solidFill>
              </a:rPr>
              <a:t> y </a:t>
            </a:r>
            <a:r>
              <a:rPr dirty="0" err="1">
                <a:solidFill>
                  <a:srgbClr val="FF6600"/>
                </a:solidFill>
              </a:rPr>
              <a:t>el</a:t>
            </a:r>
            <a:r>
              <a:rPr dirty="0">
                <a:solidFill>
                  <a:srgbClr val="FF6600"/>
                </a:solidFill>
              </a:rPr>
              <a:t> </a:t>
            </a:r>
            <a:r>
              <a:rPr dirty="0" err="1">
                <a:solidFill>
                  <a:srgbClr val="FF6600"/>
                </a:solidFill>
              </a:rPr>
              <a:t>profeta</a:t>
            </a:r>
            <a:r>
              <a:rPr dirty="0">
                <a:solidFill>
                  <a:srgbClr val="FF6600"/>
                </a:solidFill>
              </a:rPr>
              <a:t> Elías </a:t>
            </a:r>
            <a:r>
              <a:rPr dirty="0" err="1">
                <a:solidFill>
                  <a:srgbClr val="FF6600"/>
                </a:solidFill>
              </a:rPr>
              <a:t>como</a:t>
            </a:r>
            <a:r>
              <a:rPr dirty="0">
                <a:solidFill>
                  <a:srgbClr val="FF6600"/>
                </a:solidFill>
              </a:rPr>
              <a:t> </a:t>
            </a:r>
            <a:r>
              <a:rPr dirty="0" err="1">
                <a:solidFill>
                  <a:srgbClr val="FF6600"/>
                </a:solidFill>
              </a:rPr>
              <a:t>mensajero</a:t>
            </a:r>
            <a:r>
              <a:rPr dirty="0">
                <a:solidFill>
                  <a:srgbClr val="FF6600"/>
                </a:solidFill>
              </a:rPr>
              <a:t> </a:t>
            </a:r>
            <a:r>
              <a:rPr dirty="0" err="1">
                <a:solidFill>
                  <a:srgbClr val="FF6600"/>
                </a:solidFill>
              </a:rPr>
              <a:t>avanzado</a:t>
            </a:r>
            <a:r>
              <a:rPr dirty="0">
                <a:solidFill>
                  <a:srgbClr val="FF6600"/>
                </a:solidFill>
              </a:rPr>
              <a:t>.</a:t>
            </a:r>
          </a:p>
          <a:p>
            <a:pPr>
              <a:defRPr sz="2000" i="1">
                <a:solidFill>
                  <a:srgbClr val="FFFFFF"/>
                </a:solidFill>
              </a:defRPr>
            </a:pPr>
            <a:r>
              <a:rPr dirty="0">
                <a:solidFill>
                  <a:srgbClr val="FFC000"/>
                </a:solidFill>
              </a:rPr>
              <a:t>Al principio del Nuevo </a:t>
            </a:r>
            <a:r>
              <a:rPr dirty="0" err="1">
                <a:solidFill>
                  <a:srgbClr val="FFC000"/>
                </a:solidFill>
              </a:rPr>
              <a:t>Testamento</a:t>
            </a:r>
            <a:r>
              <a:rPr dirty="0">
                <a:solidFill>
                  <a:srgbClr val="FFC000"/>
                </a:solidFill>
              </a:rPr>
              <a:t>, un </a:t>
            </a:r>
            <a:r>
              <a:rPr dirty="0" err="1">
                <a:solidFill>
                  <a:srgbClr val="FFC000"/>
                </a:solidFill>
              </a:rPr>
              <a:t>ángel</a:t>
            </a:r>
            <a:r>
              <a:rPr dirty="0">
                <a:solidFill>
                  <a:srgbClr val="FFC000"/>
                </a:solidFill>
              </a:rPr>
              <a:t> </a:t>
            </a:r>
            <a:r>
              <a:rPr dirty="0" err="1">
                <a:solidFill>
                  <a:srgbClr val="FFC000"/>
                </a:solidFill>
              </a:rPr>
              <a:t>anunció</a:t>
            </a:r>
            <a:r>
              <a:rPr dirty="0">
                <a:solidFill>
                  <a:srgbClr val="FFC000"/>
                </a:solidFill>
              </a:rPr>
              <a:t> que Juan </a:t>
            </a:r>
            <a:r>
              <a:rPr dirty="0" err="1">
                <a:solidFill>
                  <a:srgbClr val="FFC000"/>
                </a:solidFill>
              </a:rPr>
              <a:t>el</a:t>
            </a:r>
            <a:r>
              <a:rPr dirty="0">
                <a:solidFill>
                  <a:srgbClr val="FFC000"/>
                </a:solidFill>
              </a:rPr>
              <a:t> Bautista </a:t>
            </a:r>
            <a:r>
              <a:rPr dirty="0" err="1">
                <a:solidFill>
                  <a:srgbClr val="FFC000"/>
                </a:solidFill>
              </a:rPr>
              <a:t>vendría</a:t>
            </a:r>
            <a:r>
              <a:rPr dirty="0">
                <a:solidFill>
                  <a:srgbClr val="FFC000"/>
                </a:solidFill>
              </a:rPr>
              <a:t> con </a:t>
            </a:r>
            <a:r>
              <a:rPr dirty="0" err="1">
                <a:solidFill>
                  <a:srgbClr val="FFC000"/>
                </a:solidFill>
              </a:rPr>
              <a:t>el</a:t>
            </a:r>
            <a:r>
              <a:rPr dirty="0">
                <a:solidFill>
                  <a:srgbClr val="FFC000"/>
                </a:solidFill>
              </a:rPr>
              <a:t> "</a:t>
            </a:r>
            <a:r>
              <a:rPr dirty="0" err="1">
                <a:solidFill>
                  <a:srgbClr val="FFC000"/>
                </a:solidFill>
              </a:rPr>
              <a:t>espíritu</a:t>
            </a:r>
            <a:r>
              <a:rPr dirty="0">
                <a:solidFill>
                  <a:srgbClr val="FFC000"/>
                </a:solidFill>
              </a:rPr>
              <a:t> y </a:t>
            </a:r>
            <a:r>
              <a:rPr dirty="0" err="1">
                <a:solidFill>
                  <a:srgbClr val="FFC000"/>
                </a:solidFill>
              </a:rPr>
              <a:t>el</a:t>
            </a:r>
            <a:r>
              <a:rPr dirty="0">
                <a:solidFill>
                  <a:srgbClr val="FFC000"/>
                </a:solidFill>
              </a:rPr>
              <a:t> </a:t>
            </a:r>
            <a:r>
              <a:rPr dirty="0" err="1">
                <a:solidFill>
                  <a:srgbClr val="FFC000"/>
                </a:solidFill>
              </a:rPr>
              <a:t>poder</a:t>
            </a:r>
            <a:r>
              <a:rPr dirty="0">
                <a:solidFill>
                  <a:srgbClr val="FFC000"/>
                </a:solidFill>
              </a:rPr>
              <a:t> de Elías" (Lc. 1:17).</a:t>
            </a:r>
          </a:p>
          <a:p>
            <a:pPr>
              <a:defRPr sz="2000" i="1">
                <a:solidFill>
                  <a:srgbClr val="FFFFFF"/>
                </a:solidFill>
              </a:defRPr>
            </a:pPr>
            <a:r>
              <a:rPr dirty="0">
                <a:solidFill>
                  <a:srgbClr val="FFC000"/>
                </a:solidFill>
              </a:rPr>
              <a:t>Jesús </a:t>
            </a:r>
            <a:r>
              <a:rPr dirty="0" err="1">
                <a:solidFill>
                  <a:srgbClr val="FFC000"/>
                </a:solidFill>
              </a:rPr>
              <a:t>indicó</a:t>
            </a:r>
            <a:r>
              <a:rPr dirty="0">
                <a:solidFill>
                  <a:srgbClr val="FFC000"/>
                </a:solidFill>
              </a:rPr>
              <a:t> que Juan </a:t>
            </a:r>
            <a:r>
              <a:rPr dirty="0" err="1">
                <a:solidFill>
                  <a:srgbClr val="FFC000"/>
                </a:solidFill>
              </a:rPr>
              <a:t>cumplió</a:t>
            </a:r>
            <a:r>
              <a:rPr dirty="0">
                <a:solidFill>
                  <a:srgbClr val="FFC000"/>
                </a:solidFill>
              </a:rPr>
              <a:t> </a:t>
            </a:r>
            <a:r>
              <a:rPr dirty="0" err="1">
                <a:solidFill>
                  <a:srgbClr val="FFC000"/>
                </a:solidFill>
              </a:rPr>
              <a:t>esta</a:t>
            </a:r>
            <a:r>
              <a:rPr dirty="0">
                <a:solidFill>
                  <a:srgbClr val="FFC000"/>
                </a:solidFill>
              </a:rPr>
              <a:t> </a:t>
            </a:r>
            <a:r>
              <a:rPr dirty="0" err="1">
                <a:solidFill>
                  <a:srgbClr val="FFC000"/>
                </a:solidFill>
              </a:rPr>
              <a:t>predicción</a:t>
            </a:r>
            <a:r>
              <a:rPr dirty="0">
                <a:solidFill>
                  <a:srgbClr val="FFC000"/>
                </a:solidFill>
              </a:rPr>
              <a:t> </a:t>
            </a:r>
            <a:r>
              <a:rPr dirty="0" err="1">
                <a:solidFill>
                  <a:srgbClr val="FFC000"/>
                </a:solidFill>
              </a:rPr>
              <a:t>por</a:t>
            </a:r>
            <a:r>
              <a:rPr dirty="0">
                <a:solidFill>
                  <a:srgbClr val="FFC000"/>
                </a:solidFill>
              </a:rPr>
              <a:t> </a:t>
            </a:r>
            <a:r>
              <a:rPr dirty="0" err="1">
                <a:solidFill>
                  <a:srgbClr val="FFC000"/>
                </a:solidFill>
              </a:rPr>
              <a:t>Malaquías</a:t>
            </a:r>
            <a:r>
              <a:rPr dirty="0">
                <a:solidFill>
                  <a:srgbClr val="FFC000"/>
                </a:solidFill>
              </a:rPr>
              <a:t> (Mt. 11:13-14; 17:10-13).</a:t>
            </a:r>
          </a:p>
        </p:txBody>
      </p:sp>
      <p:sp>
        <p:nvSpPr>
          <p:cNvPr id="3401" name="Slide Number Placeholder 5"/>
          <p:cNvSpPr txBox="1">
            <a:spLocks noGrp="1"/>
          </p:cNvSpPr>
          <p:nvPr>
            <p:ph type="sldNum" sz="quarter" idx="2"/>
          </p:nvPr>
        </p:nvSpPr>
        <p:spPr>
          <a:xfrm>
            <a:off x="10953008" y="6394500"/>
            <a:ext cx="400793"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154</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400">
                                            <p:bg/>
                                          </p:spTgt>
                                        </p:tgtEl>
                                        <p:attrNameLst>
                                          <p:attrName>style.visibility</p:attrName>
                                        </p:attrNameLst>
                                      </p:cBhvr>
                                      <p:to>
                                        <p:strVal val="visible"/>
                                      </p:to>
                                    </p:set>
                                    <p:anim calcmode="lin" valueType="num">
                                      <p:cBhvr>
                                        <p:cTn id="7" dur="500" fill="hold"/>
                                        <p:tgtEl>
                                          <p:spTgt spid="3400">
                                            <p:bg/>
                                          </p:spTgt>
                                        </p:tgtEl>
                                        <p:attrNameLst>
                                          <p:attrName>ppt_w</p:attrName>
                                        </p:attrNameLst>
                                      </p:cBhvr>
                                      <p:tavLst>
                                        <p:tav tm="0">
                                          <p:val>
                                            <p:fltVal val="0"/>
                                          </p:val>
                                        </p:tav>
                                        <p:tav tm="100000">
                                          <p:val>
                                            <p:strVal val="#ppt_w"/>
                                          </p:val>
                                        </p:tav>
                                      </p:tavLst>
                                    </p:anim>
                                    <p:anim calcmode="lin" valueType="num">
                                      <p:cBhvr>
                                        <p:cTn id="8" dur="500" fill="hold"/>
                                        <p:tgtEl>
                                          <p:spTgt spid="3400">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400">
                                            <p:txEl>
                                              <p:pRg st="0" end="0"/>
                                            </p:txEl>
                                          </p:spTgt>
                                        </p:tgtEl>
                                        <p:attrNameLst>
                                          <p:attrName>style.visibility</p:attrName>
                                        </p:attrNameLst>
                                      </p:cBhvr>
                                      <p:to>
                                        <p:strVal val="visible"/>
                                      </p:to>
                                    </p:set>
                                    <p:anim calcmode="lin" valueType="num">
                                      <p:cBhvr>
                                        <p:cTn id="11" dur="500" fill="hold"/>
                                        <p:tgtEl>
                                          <p:spTgt spid="3400">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400">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0"/>
                                  </p:stCondLst>
                                  <p:iterate>
                                    <p:tmAbs val="0"/>
                                  </p:iterate>
                                  <p:childTnLst>
                                    <p:set>
                                      <p:cBhvr>
                                        <p:cTn id="14" fill="hold"/>
                                        <p:tgtEl>
                                          <p:spTgt spid="3400">
                                            <p:txEl>
                                              <p:pRg st="4" end="4"/>
                                            </p:txEl>
                                          </p:spTgt>
                                        </p:tgtEl>
                                        <p:attrNameLst>
                                          <p:attrName>style.visibility</p:attrName>
                                        </p:attrNameLst>
                                      </p:cBhvr>
                                      <p:to>
                                        <p:strVal val="visible"/>
                                      </p:to>
                                    </p:set>
                                    <p:anim calcmode="lin" valueType="num">
                                      <p:cBhvr>
                                        <p:cTn id="15" dur="500" fill="hold"/>
                                        <p:tgtEl>
                                          <p:spTgt spid="3400">
                                            <p:txEl>
                                              <p:pRg st="4" end="4"/>
                                            </p:txEl>
                                          </p:spTgt>
                                        </p:tgtEl>
                                        <p:attrNameLst>
                                          <p:attrName>ppt_w</p:attrName>
                                        </p:attrNameLst>
                                      </p:cBhvr>
                                      <p:tavLst>
                                        <p:tav tm="0">
                                          <p:val>
                                            <p:fltVal val="0"/>
                                          </p:val>
                                        </p:tav>
                                        <p:tav tm="100000">
                                          <p:val>
                                            <p:strVal val="#ppt_w"/>
                                          </p:val>
                                        </p:tav>
                                      </p:tavLst>
                                    </p:anim>
                                    <p:anim calcmode="lin" valueType="num">
                                      <p:cBhvr>
                                        <p:cTn id="16" dur="500" fill="hold"/>
                                        <p:tgtEl>
                                          <p:spTgt spid="3400">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1" nodeType="clickEffect">
                                  <p:stCondLst>
                                    <p:cond delay="0"/>
                                  </p:stCondLst>
                                  <p:iterate>
                                    <p:tmAbs val="0"/>
                                  </p:iterate>
                                  <p:childTnLst>
                                    <p:set>
                                      <p:cBhvr>
                                        <p:cTn id="20" fill="hold"/>
                                        <p:tgtEl>
                                          <p:spTgt spid="3400">
                                            <p:txEl>
                                              <p:pRg st="1" end="1"/>
                                            </p:txEl>
                                          </p:spTgt>
                                        </p:tgtEl>
                                        <p:attrNameLst>
                                          <p:attrName>style.visibility</p:attrName>
                                        </p:attrNameLst>
                                      </p:cBhvr>
                                      <p:to>
                                        <p:strVal val="visible"/>
                                      </p:to>
                                    </p:set>
                                    <p:anim calcmode="lin" valueType="num">
                                      <p:cBhvr>
                                        <p:cTn id="21" dur="500" fill="hold"/>
                                        <p:tgtEl>
                                          <p:spTgt spid="3400">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400">
                                            <p:txEl>
                                              <p:pRg st="1" end="1"/>
                                            </p:txEl>
                                          </p:spTgt>
                                        </p:tgtEl>
                                        <p:attrNameLst>
                                          <p:attrName>ppt_h</p:attrName>
                                        </p:attrNameLst>
                                      </p:cBhvr>
                                      <p:tavLst>
                                        <p:tav tm="0">
                                          <p:val>
                                            <p:fltVal val="0"/>
                                          </p:val>
                                        </p:tav>
                                        <p:tav tm="100000">
                                          <p:val>
                                            <p:strVal val="#ppt_h"/>
                                          </p:val>
                                        </p:tav>
                                      </p:tavLst>
                                    </p:anim>
                                  </p:childTnLst>
                                </p:cTn>
                              </p:par>
                              <p:par>
                                <p:cTn id="23" presetID="23" presetClass="entr" presetSubtype="16" fill="hold" grpId="1" nodeType="withEffect">
                                  <p:stCondLst>
                                    <p:cond delay="0"/>
                                  </p:stCondLst>
                                  <p:iterate>
                                    <p:tmAbs val="0"/>
                                  </p:iterate>
                                  <p:childTnLst>
                                    <p:set>
                                      <p:cBhvr>
                                        <p:cTn id="24" fill="hold"/>
                                        <p:tgtEl>
                                          <p:spTgt spid="3400">
                                            <p:txEl>
                                              <p:pRg st="5" end="5"/>
                                            </p:txEl>
                                          </p:spTgt>
                                        </p:tgtEl>
                                        <p:attrNameLst>
                                          <p:attrName>style.visibility</p:attrName>
                                        </p:attrNameLst>
                                      </p:cBhvr>
                                      <p:to>
                                        <p:strVal val="visible"/>
                                      </p:to>
                                    </p:set>
                                    <p:anim calcmode="lin" valueType="num">
                                      <p:cBhvr>
                                        <p:cTn id="25" dur="500" fill="hold"/>
                                        <p:tgtEl>
                                          <p:spTgt spid="3400">
                                            <p:txEl>
                                              <p:pRg st="5" end="5"/>
                                            </p:txEl>
                                          </p:spTgt>
                                        </p:tgtEl>
                                        <p:attrNameLst>
                                          <p:attrName>ppt_w</p:attrName>
                                        </p:attrNameLst>
                                      </p:cBhvr>
                                      <p:tavLst>
                                        <p:tav tm="0">
                                          <p:val>
                                            <p:fltVal val="0"/>
                                          </p:val>
                                        </p:tav>
                                        <p:tav tm="100000">
                                          <p:val>
                                            <p:strVal val="#ppt_w"/>
                                          </p:val>
                                        </p:tav>
                                      </p:tavLst>
                                    </p:anim>
                                    <p:anim calcmode="lin" valueType="num">
                                      <p:cBhvr>
                                        <p:cTn id="26" dur="500" fill="hold"/>
                                        <p:tgtEl>
                                          <p:spTgt spid="3400">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1" nodeType="clickEffect">
                                  <p:stCondLst>
                                    <p:cond delay="0"/>
                                  </p:stCondLst>
                                  <p:iterate>
                                    <p:tmAbs val="0"/>
                                  </p:iterate>
                                  <p:childTnLst>
                                    <p:set>
                                      <p:cBhvr>
                                        <p:cTn id="30" fill="hold"/>
                                        <p:tgtEl>
                                          <p:spTgt spid="3400">
                                            <p:txEl>
                                              <p:pRg st="2" end="2"/>
                                            </p:txEl>
                                          </p:spTgt>
                                        </p:tgtEl>
                                        <p:attrNameLst>
                                          <p:attrName>style.visibility</p:attrName>
                                        </p:attrNameLst>
                                      </p:cBhvr>
                                      <p:to>
                                        <p:strVal val="visible"/>
                                      </p:to>
                                    </p:set>
                                    <p:anim calcmode="lin" valueType="num">
                                      <p:cBhvr>
                                        <p:cTn id="31" dur="500" fill="hold"/>
                                        <p:tgtEl>
                                          <p:spTgt spid="3400">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400">
                                            <p:txEl>
                                              <p:pRg st="2" end="2"/>
                                            </p:txEl>
                                          </p:spTgt>
                                        </p:tgtEl>
                                        <p:attrNameLst>
                                          <p:attrName>ppt_h</p:attrName>
                                        </p:attrNameLst>
                                      </p:cBhvr>
                                      <p:tavLst>
                                        <p:tav tm="0">
                                          <p:val>
                                            <p:fltVal val="0"/>
                                          </p:val>
                                        </p:tav>
                                        <p:tav tm="100000">
                                          <p:val>
                                            <p:strVal val="#ppt_h"/>
                                          </p:val>
                                        </p:tav>
                                      </p:tavLst>
                                    </p:anim>
                                  </p:childTnLst>
                                </p:cTn>
                              </p:par>
                              <p:par>
                                <p:cTn id="33" presetID="23" presetClass="entr" presetSubtype="16" fill="hold" grpId="1" nodeType="withEffect">
                                  <p:stCondLst>
                                    <p:cond delay="0"/>
                                  </p:stCondLst>
                                  <p:iterate>
                                    <p:tmAbs val="0"/>
                                  </p:iterate>
                                  <p:childTnLst>
                                    <p:set>
                                      <p:cBhvr>
                                        <p:cTn id="34" fill="hold"/>
                                        <p:tgtEl>
                                          <p:spTgt spid="3400">
                                            <p:txEl>
                                              <p:pRg st="6" end="6"/>
                                            </p:txEl>
                                          </p:spTgt>
                                        </p:tgtEl>
                                        <p:attrNameLst>
                                          <p:attrName>style.visibility</p:attrName>
                                        </p:attrNameLst>
                                      </p:cBhvr>
                                      <p:to>
                                        <p:strVal val="visible"/>
                                      </p:to>
                                    </p:set>
                                    <p:anim calcmode="lin" valueType="num">
                                      <p:cBhvr>
                                        <p:cTn id="35" dur="500" fill="hold"/>
                                        <p:tgtEl>
                                          <p:spTgt spid="3400">
                                            <p:txEl>
                                              <p:pRg st="6" end="6"/>
                                            </p:txEl>
                                          </p:spTgt>
                                        </p:tgtEl>
                                        <p:attrNameLst>
                                          <p:attrName>ppt_w</p:attrName>
                                        </p:attrNameLst>
                                      </p:cBhvr>
                                      <p:tavLst>
                                        <p:tav tm="0">
                                          <p:val>
                                            <p:fltVal val="0"/>
                                          </p:val>
                                        </p:tav>
                                        <p:tav tm="100000">
                                          <p:val>
                                            <p:strVal val="#ppt_w"/>
                                          </p:val>
                                        </p:tav>
                                      </p:tavLst>
                                    </p:anim>
                                    <p:anim calcmode="lin" valueType="num">
                                      <p:cBhvr>
                                        <p:cTn id="36" dur="500" fill="hold"/>
                                        <p:tgtEl>
                                          <p:spTgt spid="3400">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0" grpId="1" uiExpand="1" build="p" animBg="1" advAuto="0"/>
    </p:bld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
        <p:cNvGrpSpPr/>
        <p:nvPr/>
      </p:nvGrpSpPr>
      <p:grpSpPr>
        <a:xfrm>
          <a:off x="0" y="0"/>
          <a:ext cx="0" cy="0"/>
          <a:chOff x="0" y="0"/>
          <a:chExt cx="0" cy="0"/>
        </a:xfrm>
      </p:grpSpPr>
      <p:sp>
        <p:nvSpPr>
          <p:cNvPr id="3403" name="WordArt 4"/>
          <p:cNvSpPr txBox="1"/>
          <p:nvPr/>
        </p:nvSpPr>
        <p:spPr>
          <a:xfrm>
            <a:off x="2752165" y="842682"/>
            <a:ext cx="7467600" cy="27252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a:defRPr sz="5600">
                <a:gradFill flip="none" rotWithShape="1">
                  <a:gsLst>
                    <a:gs pos="0">
                      <a:srgbClr val="707070"/>
                    </a:gs>
                    <a:gs pos="50000">
                      <a:srgbClr val="FFFFFF"/>
                    </a:gs>
                    <a:gs pos="100000">
                      <a:srgbClr val="707070"/>
                    </a:gs>
                  </a:gsLst>
                  <a:lin ang="2700000" scaled="0"/>
                </a:gradFill>
                <a:latin typeface="Impact"/>
                <a:ea typeface="Impact"/>
                <a:cs typeface="Impact"/>
                <a:sym typeface="Impact"/>
              </a:defRPr>
            </a:lvl1pPr>
          </a:lstStyle>
          <a:p>
            <a:r>
              <a:rPr dirty="0"/>
              <a:t>BETWEEN THE TESTAMENTS </a:t>
            </a:r>
            <a:r>
              <a:rPr dirty="0">
                <a:solidFill>
                  <a:srgbClr val="FFC000"/>
                </a:solidFill>
              </a:rPr>
              <a:t>/ ENTRE LOS TESTAMENTOS</a:t>
            </a:r>
          </a:p>
        </p:txBody>
      </p:sp>
      <p:pic>
        <p:nvPicPr>
          <p:cNvPr id="3404" name="Picture 6" descr="Picture 6"/>
          <p:cNvPicPr>
            <a:picLocks noChangeAspect="1"/>
          </p:cNvPicPr>
          <p:nvPr/>
        </p:nvPicPr>
        <p:blipFill>
          <a:blip r:embed="rId2"/>
          <a:stretch>
            <a:fillRect/>
          </a:stretch>
        </p:blipFill>
        <p:spPr>
          <a:xfrm>
            <a:off x="3868189" y="3299012"/>
            <a:ext cx="5329599" cy="2398320"/>
          </a:xfrm>
          <a:prstGeom prst="rect">
            <a:avLst/>
          </a:prstGeom>
          <a:ln w="12700">
            <a:miter lim="400000"/>
          </a:ln>
        </p:spPr>
      </p:pic>
      <p:sp>
        <p:nvSpPr>
          <p:cNvPr id="3405" name="Text Box 7"/>
          <p:cNvSpPr txBox="1"/>
          <p:nvPr/>
        </p:nvSpPr>
        <p:spPr>
          <a:xfrm>
            <a:off x="4798688" y="5800015"/>
            <a:ext cx="3526952"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900"/>
              </a:spcBef>
              <a:defRPr sz="1600">
                <a:solidFill>
                  <a:srgbClr val="FFFFFF"/>
                </a:solidFill>
                <a:latin typeface="Tahoma"/>
                <a:ea typeface="Tahoma"/>
                <a:cs typeface="Tahoma"/>
                <a:sym typeface="Tahoma"/>
              </a:defRPr>
            </a:lvl1pPr>
          </a:lstStyle>
          <a:p>
            <a:r>
              <a:rPr dirty="0"/>
              <a:t>DSS Commentary on Habakkuk / </a:t>
            </a:r>
            <a:r>
              <a:rPr dirty="0" err="1">
                <a:solidFill>
                  <a:srgbClr val="FFC000"/>
                </a:solidFill>
              </a:rPr>
              <a:t>Comentario</a:t>
            </a:r>
            <a:r>
              <a:rPr dirty="0">
                <a:solidFill>
                  <a:srgbClr val="FFC000"/>
                </a:solidFill>
              </a:rPr>
              <a:t> de DSS </a:t>
            </a:r>
            <a:r>
              <a:rPr dirty="0" err="1">
                <a:solidFill>
                  <a:srgbClr val="FFC000"/>
                </a:solidFill>
              </a:rPr>
              <a:t>sobre</a:t>
            </a:r>
            <a:r>
              <a:rPr dirty="0">
                <a:solidFill>
                  <a:srgbClr val="FFC000"/>
                </a:solidFill>
              </a:rPr>
              <a:t> </a:t>
            </a:r>
            <a:r>
              <a:rPr dirty="0" err="1">
                <a:solidFill>
                  <a:srgbClr val="FFC000"/>
                </a:solidFill>
              </a:rPr>
              <a:t>Habacuc</a:t>
            </a:r>
            <a:endParaRPr dirty="0">
              <a:solidFill>
                <a:srgbClr val="FFC000"/>
              </a:solidFill>
            </a:endParaRPr>
          </a:p>
        </p:txBody>
      </p:sp>
    </p:spTree>
  </p:cSld>
  <p:clrMapOvr>
    <a:masterClrMapping/>
  </p:clrMapOvr>
  <p:transition spd="med"/>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
        <p:cNvGrpSpPr/>
        <p:nvPr/>
      </p:nvGrpSpPr>
      <p:grpSpPr>
        <a:xfrm>
          <a:off x="0" y="0"/>
          <a:ext cx="0" cy="0"/>
          <a:chOff x="0" y="0"/>
          <a:chExt cx="0" cy="0"/>
        </a:xfrm>
      </p:grpSpPr>
      <p:sp>
        <p:nvSpPr>
          <p:cNvPr id="3407" name="Slide Number Placeholder 5"/>
          <p:cNvSpPr txBox="1">
            <a:spLocks noGrp="1"/>
          </p:cNvSpPr>
          <p:nvPr>
            <p:ph type="sldNum" sz="quarter" idx="2"/>
          </p:nvPr>
        </p:nvSpPr>
        <p:spPr>
          <a:xfrm>
            <a:off x="10995387" y="6406785"/>
            <a:ext cx="358413" cy="2642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defRPr>
            </a:lvl1pPr>
          </a:lstStyle>
          <a:p>
            <a:fld id="{86CB4B4D-7CA3-9044-876B-883B54F8677D}" type="slidenum">
              <a:t>156</a:t>
            </a:fld>
            <a:endParaRPr/>
          </a:p>
        </p:txBody>
      </p:sp>
      <p:sp>
        <p:nvSpPr>
          <p:cNvPr id="3408" name="WordArt 4"/>
          <p:cNvSpPr txBox="1"/>
          <p:nvPr/>
        </p:nvSpPr>
        <p:spPr>
          <a:xfrm>
            <a:off x="4038600" y="1752600"/>
            <a:ext cx="4724400" cy="2971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defTabSz="694944">
              <a:defRPr sz="9576">
                <a:gradFill flip="none" rotWithShape="1">
                  <a:gsLst>
                    <a:gs pos="0">
                      <a:srgbClr val="707070"/>
                    </a:gs>
                    <a:gs pos="50000">
                      <a:srgbClr val="FFFFFF"/>
                    </a:gs>
                    <a:gs pos="100000">
                      <a:srgbClr val="707070"/>
                    </a:gs>
                  </a:gsLst>
                  <a:lin ang="2700000" scaled="0"/>
                </a:gradFill>
                <a:latin typeface="Impact"/>
                <a:ea typeface="Impact"/>
                <a:cs typeface="Impact"/>
                <a:sym typeface="Impact"/>
              </a:defRPr>
            </a:lvl1pPr>
          </a:lstStyle>
          <a:p>
            <a:r>
              <a:rPr dirty="0"/>
              <a:t>History / </a:t>
            </a:r>
            <a:r>
              <a:rPr dirty="0">
                <a:solidFill>
                  <a:srgbClr val="FFC000"/>
                </a:solidFill>
              </a:rPr>
              <a:t>Historia</a:t>
            </a:r>
          </a:p>
        </p:txBody>
      </p:sp>
    </p:spTree>
  </p:cSld>
  <p:clrMapOvr>
    <a:masterClrMapping/>
  </p:clrMapOvr>
  <mc:AlternateContent xmlns:mc="http://schemas.openxmlformats.org/markup-compatibility/2006" xmlns:p14="http://schemas.microsoft.com/office/powerpoint/2010/main">
    <mc:Choice Requires="p14">
      <p:transition spd="slow">
        <p:pull dir="d"/>
      </p:transition>
    </mc:Choice>
    <mc:Fallback xmlns="" xmlns:m="http://schemas.openxmlformats.org/officeDocument/2006/math" xmlns:a14="http://schemas.microsoft.com/office/drawing/2010/main">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410" name="Rectangle 2"/>
          <p:cNvSpPr txBox="1">
            <a:spLocks noGrp="1"/>
          </p:cNvSpPr>
          <p:nvPr>
            <p:ph type="title"/>
          </p:nvPr>
        </p:nvSpPr>
        <p:spPr>
          <a:xfrm>
            <a:off x="1524000" y="709612"/>
            <a:ext cx="9144000" cy="990601"/>
          </a:xfrm>
          <a:prstGeom prst="rect">
            <a:avLst/>
          </a:prstGeom>
        </p:spPr>
        <p:txBody>
          <a:bodyPr>
            <a:normAutofit fontScale="90000"/>
          </a:bodyPr>
          <a:lstStyle>
            <a:lvl1pPr defTabSz="859536">
              <a:defRPr sz="3384">
                <a:solidFill>
                  <a:srgbClr val="00FFFF"/>
                </a:solidFill>
              </a:defRPr>
            </a:lvl1pPr>
          </a:lstStyle>
          <a:p>
            <a:r>
              <a:rPr b="1" dirty="0">
                <a:solidFill>
                  <a:srgbClr val="FFFF00"/>
                </a:solidFill>
              </a:rPr>
              <a:t>The Historical Periods for the Jews / </a:t>
            </a:r>
            <a:r>
              <a:rPr b="1" dirty="0">
                <a:solidFill>
                  <a:srgbClr val="FFC000"/>
                </a:solidFill>
              </a:rPr>
              <a:t>Los </a:t>
            </a:r>
            <a:r>
              <a:rPr b="1" dirty="0" err="1">
                <a:solidFill>
                  <a:srgbClr val="FFC000"/>
                </a:solidFill>
              </a:rPr>
              <a:t>períodos</a:t>
            </a:r>
            <a:r>
              <a:rPr b="1" dirty="0">
                <a:solidFill>
                  <a:srgbClr val="FFC000"/>
                </a:solidFill>
              </a:rPr>
              <a:t> </a:t>
            </a:r>
            <a:r>
              <a:rPr b="1" dirty="0" err="1">
                <a:solidFill>
                  <a:srgbClr val="FFC000"/>
                </a:solidFill>
              </a:rPr>
              <a:t>históricos</a:t>
            </a:r>
            <a:r>
              <a:rPr b="1" dirty="0">
                <a:solidFill>
                  <a:srgbClr val="FFC000"/>
                </a:solidFill>
              </a:rPr>
              <a:t> para </a:t>
            </a:r>
            <a:r>
              <a:rPr b="1" dirty="0" err="1">
                <a:solidFill>
                  <a:srgbClr val="FFC000"/>
                </a:solidFill>
              </a:rPr>
              <a:t>los</a:t>
            </a:r>
            <a:r>
              <a:rPr b="1" dirty="0">
                <a:solidFill>
                  <a:srgbClr val="FFC000"/>
                </a:solidFill>
              </a:rPr>
              <a:t> </a:t>
            </a:r>
            <a:r>
              <a:rPr b="1" dirty="0" err="1">
                <a:solidFill>
                  <a:srgbClr val="FFC000"/>
                </a:solidFill>
              </a:rPr>
              <a:t>judíos</a:t>
            </a:r>
            <a:endParaRPr b="1" dirty="0">
              <a:solidFill>
                <a:srgbClr val="FFC000"/>
              </a:solidFill>
            </a:endParaRPr>
          </a:p>
        </p:txBody>
      </p:sp>
      <p:sp>
        <p:nvSpPr>
          <p:cNvPr id="3411" name="Rectangle 4"/>
          <p:cNvSpPr/>
          <p:nvPr/>
        </p:nvSpPr>
        <p:spPr>
          <a:xfrm>
            <a:off x="1524000" y="1981200"/>
            <a:ext cx="3124200" cy="1295400"/>
          </a:xfrm>
          <a:prstGeom prst="rect">
            <a:avLst/>
          </a:prstGeom>
          <a:solidFill>
            <a:srgbClr val="4472C4"/>
          </a:solidFill>
          <a:ln>
            <a:solidFill>
              <a:srgbClr val="000000"/>
            </a:solidFill>
            <a:miter/>
          </a:ln>
        </p:spPr>
        <p:txBody>
          <a:bodyPr lIns="45719" rIns="45719" anchor="ctr"/>
          <a:lstStyle/>
          <a:p>
            <a:pPr algn="l">
              <a:defRPr>
                <a:solidFill>
                  <a:srgbClr val="FFFFFF"/>
                </a:solidFill>
                <a:latin typeface="Tahoma"/>
                <a:ea typeface="Tahoma"/>
                <a:cs typeface="Tahoma"/>
                <a:sym typeface="Tahoma"/>
              </a:defRPr>
            </a:pPr>
            <a:endParaRPr/>
          </a:p>
        </p:txBody>
      </p:sp>
      <p:sp>
        <p:nvSpPr>
          <p:cNvPr id="3412" name="Line 5"/>
          <p:cNvSpPr/>
          <p:nvPr/>
        </p:nvSpPr>
        <p:spPr>
          <a:xfrm>
            <a:off x="1676400" y="3733800"/>
            <a:ext cx="8839200" cy="0"/>
          </a:xfrm>
          <a:prstGeom prst="line">
            <a:avLst/>
          </a:prstGeom>
          <a:ln w="57150">
            <a:solidFill>
              <a:srgbClr val="9DC3E6"/>
            </a:solidFill>
            <a:headEnd type="triangle"/>
            <a:tailEnd type="triangle"/>
          </a:ln>
        </p:spPr>
        <p:txBody>
          <a:bodyPr lIns="45719" rIns="45719"/>
          <a:lstStyle/>
          <a:p>
            <a:pPr algn="l">
              <a:defRPr>
                <a:solidFill>
                  <a:srgbClr val="FFFFFF"/>
                </a:solidFill>
              </a:defRPr>
            </a:pPr>
            <a:endParaRPr/>
          </a:p>
        </p:txBody>
      </p:sp>
      <p:sp>
        <p:nvSpPr>
          <p:cNvPr id="3413" name="Line 6"/>
          <p:cNvSpPr/>
          <p:nvPr/>
        </p:nvSpPr>
        <p:spPr>
          <a:xfrm>
            <a:off x="1905000" y="3581400"/>
            <a:ext cx="0" cy="304800"/>
          </a:xfrm>
          <a:prstGeom prst="line">
            <a:avLst/>
          </a:prstGeom>
          <a:ln>
            <a:solidFill>
              <a:srgbClr val="000000"/>
            </a:solidFill>
          </a:ln>
        </p:spPr>
        <p:txBody>
          <a:bodyPr lIns="45719" rIns="45719"/>
          <a:lstStyle/>
          <a:p>
            <a:pPr algn="l">
              <a:defRPr>
                <a:solidFill>
                  <a:srgbClr val="FFFFFF"/>
                </a:solidFill>
              </a:defRPr>
            </a:pPr>
            <a:endParaRPr/>
          </a:p>
        </p:txBody>
      </p:sp>
      <p:sp>
        <p:nvSpPr>
          <p:cNvPr id="3414" name="Line 7"/>
          <p:cNvSpPr/>
          <p:nvPr/>
        </p:nvSpPr>
        <p:spPr>
          <a:xfrm>
            <a:off x="3581400" y="3581400"/>
            <a:ext cx="0" cy="304800"/>
          </a:xfrm>
          <a:prstGeom prst="line">
            <a:avLst/>
          </a:prstGeom>
          <a:ln>
            <a:solidFill>
              <a:srgbClr val="000000"/>
            </a:solidFill>
          </a:ln>
        </p:spPr>
        <p:txBody>
          <a:bodyPr lIns="45719" rIns="45719"/>
          <a:lstStyle/>
          <a:p>
            <a:pPr algn="l">
              <a:defRPr>
                <a:solidFill>
                  <a:srgbClr val="FFFFFF"/>
                </a:solidFill>
              </a:defRPr>
            </a:pPr>
            <a:endParaRPr/>
          </a:p>
        </p:txBody>
      </p:sp>
      <p:sp>
        <p:nvSpPr>
          <p:cNvPr id="3415" name="Line 8"/>
          <p:cNvSpPr/>
          <p:nvPr/>
        </p:nvSpPr>
        <p:spPr>
          <a:xfrm>
            <a:off x="5257800" y="3581400"/>
            <a:ext cx="0" cy="304800"/>
          </a:xfrm>
          <a:prstGeom prst="line">
            <a:avLst/>
          </a:prstGeom>
          <a:ln>
            <a:solidFill>
              <a:srgbClr val="000000"/>
            </a:solidFill>
          </a:ln>
        </p:spPr>
        <p:txBody>
          <a:bodyPr lIns="45719" rIns="45719"/>
          <a:lstStyle/>
          <a:p>
            <a:pPr algn="l">
              <a:defRPr>
                <a:solidFill>
                  <a:srgbClr val="FFFFFF"/>
                </a:solidFill>
              </a:defRPr>
            </a:pPr>
            <a:endParaRPr/>
          </a:p>
        </p:txBody>
      </p:sp>
      <p:sp>
        <p:nvSpPr>
          <p:cNvPr id="3416" name="Line 9"/>
          <p:cNvSpPr/>
          <p:nvPr/>
        </p:nvSpPr>
        <p:spPr>
          <a:xfrm>
            <a:off x="6934200" y="3581400"/>
            <a:ext cx="0" cy="304800"/>
          </a:xfrm>
          <a:prstGeom prst="line">
            <a:avLst/>
          </a:prstGeom>
          <a:ln>
            <a:solidFill>
              <a:srgbClr val="000000"/>
            </a:solidFill>
          </a:ln>
        </p:spPr>
        <p:txBody>
          <a:bodyPr lIns="45719" rIns="45719"/>
          <a:lstStyle/>
          <a:p>
            <a:pPr algn="l">
              <a:defRPr>
                <a:solidFill>
                  <a:srgbClr val="FFFFFF"/>
                </a:solidFill>
              </a:defRPr>
            </a:pPr>
            <a:endParaRPr/>
          </a:p>
        </p:txBody>
      </p:sp>
      <p:sp>
        <p:nvSpPr>
          <p:cNvPr id="3417" name="Line 10"/>
          <p:cNvSpPr/>
          <p:nvPr/>
        </p:nvSpPr>
        <p:spPr>
          <a:xfrm>
            <a:off x="8610600" y="3581400"/>
            <a:ext cx="0" cy="304800"/>
          </a:xfrm>
          <a:prstGeom prst="line">
            <a:avLst/>
          </a:prstGeom>
          <a:ln>
            <a:solidFill>
              <a:srgbClr val="000000"/>
            </a:solidFill>
          </a:ln>
        </p:spPr>
        <p:txBody>
          <a:bodyPr lIns="45719" rIns="45719"/>
          <a:lstStyle/>
          <a:p>
            <a:pPr algn="l">
              <a:defRPr>
                <a:solidFill>
                  <a:srgbClr val="FFFFFF"/>
                </a:solidFill>
              </a:defRPr>
            </a:pPr>
            <a:endParaRPr/>
          </a:p>
        </p:txBody>
      </p:sp>
      <p:sp>
        <p:nvSpPr>
          <p:cNvPr id="3418" name="Line 11"/>
          <p:cNvSpPr/>
          <p:nvPr/>
        </p:nvSpPr>
        <p:spPr>
          <a:xfrm>
            <a:off x="10287000" y="3581400"/>
            <a:ext cx="0" cy="304800"/>
          </a:xfrm>
          <a:prstGeom prst="line">
            <a:avLst/>
          </a:prstGeom>
          <a:ln>
            <a:solidFill>
              <a:srgbClr val="000000"/>
            </a:solidFill>
          </a:ln>
        </p:spPr>
        <p:txBody>
          <a:bodyPr lIns="45719" rIns="45719"/>
          <a:lstStyle/>
          <a:p>
            <a:pPr algn="l">
              <a:defRPr>
                <a:solidFill>
                  <a:srgbClr val="FFFFFF"/>
                </a:solidFill>
              </a:defRPr>
            </a:pPr>
            <a:endParaRPr/>
          </a:p>
        </p:txBody>
      </p:sp>
      <p:sp>
        <p:nvSpPr>
          <p:cNvPr id="3419" name="Text Box 12"/>
          <p:cNvSpPr txBox="1"/>
          <p:nvPr/>
        </p:nvSpPr>
        <p:spPr>
          <a:xfrm>
            <a:off x="1569719" y="3886200"/>
            <a:ext cx="9052561" cy="3708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l">
              <a:spcBef>
                <a:spcPts val="1000"/>
              </a:spcBef>
              <a:defRPr>
                <a:solidFill>
                  <a:srgbClr val="FFFFFF"/>
                </a:solidFill>
                <a:latin typeface="Tahoma"/>
                <a:ea typeface="Tahoma"/>
                <a:cs typeface="Tahoma"/>
                <a:sym typeface="Tahoma"/>
              </a:defRPr>
            </a:pPr>
            <a:r>
              <a:t> 500	            400	          300	        200	      100		     </a:t>
            </a:r>
            <a:r>
              <a:rPr sz="1000"/>
              <a:t> </a:t>
            </a:r>
            <a:r>
              <a:t>0</a:t>
            </a:r>
          </a:p>
        </p:txBody>
      </p:sp>
      <p:sp>
        <p:nvSpPr>
          <p:cNvPr id="3420" name="Text Box 13"/>
          <p:cNvSpPr txBox="1"/>
          <p:nvPr/>
        </p:nvSpPr>
        <p:spPr>
          <a:xfrm>
            <a:off x="1569719" y="2133600"/>
            <a:ext cx="3032762" cy="12234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1200"/>
              </a:spcBef>
              <a:defRPr sz="2000">
                <a:solidFill>
                  <a:srgbClr val="FFFFFF"/>
                </a:solidFill>
                <a:latin typeface="Arial Narrow"/>
                <a:ea typeface="Arial Narrow"/>
                <a:cs typeface="Arial Narrow"/>
                <a:sym typeface="Arial Narrow"/>
              </a:defRPr>
            </a:pPr>
            <a:r>
              <a:rPr dirty="0"/>
              <a:t>Persian (</a:t>
            </a:r>
            <a:r>
              <a:rPr dirty="0" err="1"/>
              <a:t>Archaemenid</a:t>
            </a:r>
            <a:r>
              <a:rPr dirty="0"/>
              <a:t>) Empire</a:t>
            </a:r>
          </a:p>
          <a:p>
            <a:pPr>
              <a:spcBef>
                <a:spcPts val="1200"/>
              </a:spcBef>
              <a:defRPr sz="2000">
                <a:solidFill>
                  <a:srgbClr val="FFFFFF"/>
                </a:solidFill>
                <a:latin typeface="Arial Narrow"/>
                <a:ea typeface="Arial Narrow"/>
                <a:cs typeface="Arial Narrow"/>
                <a:sym typeface="Arial Narrow"/>
              </a:defRPr>
            </a:pPr>
            <a:r>
              <a:rPr dirty="0" err="1">
                <a:solidFill>
                  <a:srgbClr val="FFC000"/>
                </a:solidFill>
              </a:rPr>
              <a:t>Imperio</a:t>
            </a:r>
            <a:r>
              <a:rPr dirty="0">
                <a:solidFill>
                  <a:srgbClr val="FFC000"/>
                </a:solidFill>
              </a:rPr>
              <a:t> </a:t>
            </a:r>
            <a:r>
              <a:rPr dirty="0" err="1">
                <a:solidFill>
                  <a:srgbClr val="FFC000"/>
                </a:solidFill>
              </a:rPr>
              <a:t>persa</a:t>
            </a:r>
            <a:r>
              <a:rPr dirty="0">
                <a:solidFill>
                  <a:srgbClr val="FFC000"/>
                </a:solidFill>
              </a:rPr>
              <a:t> (</a:t>
            </a:r>
            <a:r>
              <a:rPr dirty="0" err="1">
                <a:solidFill>
                  <a:srgbClr val="FFC000"/>
                </a:solidFill>
              </a:rPr>
              <a:t>arcaeménido</a:t>
            </a:r>
            <a:r>
              <a:rPr dirty="0">
                <a:solidFill>
                  <a:srgbClr val="FFC000"/>
                </a:solidFill>
              </a:rPr>
              <a:t>)</a:t>
            </a:r>
            <a:endParaRPr sz="3200" dirty="0">
              <a:solidFill>
                <a:srgbClr val="FFC000"/>
              </a:solidFill>
              <a:latin typeface="Tahoma"/>
              <a:ea typeface="Tahoma"/>
              <a:cs typeface="Tahoma"/>
              <a:sym typeface="Tahoma"/>
            </a:endParaRPr>
          </a:p>
          <a:p>
            <a:pPr>
              <a:spcBef>
                <a:spcPts val="900"/>
              </a:spcBef>
              <a:defRPr sz="1600">
                <a:solidFill>
                  <a:srgbClr val="FFFFFF"/>
                </a:solidFill>
                <a:latin typeface="Tahoma"/>
                <a:ea typeface="Tahoma"/>
                <a:cs typeface="Tahoma"/>
                <a:sym typeface="Tahoma"/>
              </a:defRPr>
            </a:pPr>
            <a:r>
              <a:rPr dirty="0"/>
              <a:t>539-331 BC</a:t>
            </a:r>
          </a:p>
        </p:txBody>
      </p:sp>
      <p:sp>
        <p:nvSpPr>
          <p:cNvPr id="3421" name="Rectangle 14"/>
          <p:cNvSpPr/>
          <p:nvPr/>
        </p:nvSpPr>
        <p:spPr>
          <a:xfrm>
            <a:off x="4648200" y="1981200"/>
            <a:ext cx="3048000" cy="1295400"/>
          </a:xfrm>
          <a:prstGeom prst="rect">
            <a:avLst/>
          </a:prstGeom>
          <a:solidFill>
            <a:srgbClr val="6666FF"/>
          </a:solidFill>
          <a:ln>
            <a:solidFill>
              <a:srgbClr val="000000"/>
            </a:solidFill>
            <a:miter/>
          </a:ln>
        </p:spPr>
        <p:txBody>
          <a:bodyPr lIns="45719" rIns="45719" anchor="ctr"/>
          <a:lstStyle/>
          <a:p>
            <a:pPr algn="l">
              <a:defRPr>
                <a:solidFill>
                  <a:srgbClr val="FFFFFF"/>
                </a:solidFill>
                <a:latin typeface="Tahoma"/>
                <a:ea typeface="Tahoma"/>
                <a:cs typeface="Tahoma"/>
                <a:sym typeface="Tahoma"/>
              </a:defRPr>
            </a:pPr>
            <a:endParaRPr/>
          </a:p>
        </p:txBody>
      </p:sp>
      <p:sp>
        <p:nvSpPr>
          <p:cNvPr id="3422" name="Text Box 16"/>
          <p:cNvSpPr txBox="1"/>
          <p:nvPr/>
        </p:nvSpPr>
        <p:spPr>
          <a:xfrm>
            <a:off x="4693920" y="2133600"/>
            <a:ext cx="2956561" cy="12234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1200"/>
              </a:spcBef>
              <a:defRPr sz="2000">
                <a:solidFill>
                  <a:srgbClr val="FFFFFF"/>
                </a:solidFill>
                <a:latin typeface="Arial Narrow"/>
                <a:ea typeface="Arial Narrow"/>
                <a:cs typeface="Arial Narrow"/>
                <a:sym typeface="Arial Narrow"/>
              </a:defRPr>
            </a:pPr>
            <a:r>
              <a:rPr dirty="0"/>
              <a:t>Grecian (Hellenistic) Empire</a:t>
            </a:r>
          </a:p>
          <a:p>
            <a:pPr>
              <a:spcBef>
                <a:spcPts val="1200"/>
              </a:spcBef>
              <a:defRPr sz="2000">
                <a:solidFill>
                  <a:srgbClr val="FFFFFF"/>
                </a:solidFill>
                <a:latin typeface="Arial Narrow"/>
                <a:ea typeface="Arial Narrow"/>
                <a:cs typeface="Arial Narrow"/>
                <a:sym typeface="Arial Narrow"/>
              </a:defRPr>
            </a:pPr>
            <a:r>
              <a:rPr dirty="0" err="1">
                <a:solidFill>
                  <a:srgbClr val="FFC000"/>
                </a:solidFill>
              </a:rPr>
              <a:t>Imperio</a:t>
            </a:r>
            <a:r>
              <a:rPr dirty="0">
                <a:solidFill>
                  <a:srgbClr val="FFC000"/>
                </a:solidFill>
              </a:rPr>
              <a:t> Griego (</a:t>
            </a:r>
            <a:r>
              <a:rPr dirty="0" err="1">
                <a:solidFill>
                  <a:srgbClr val="FFC000"/>
                </a:solidFill>
              </a:rPr>
              <a:t>Helenista</a:t>
            </a:r>
            <a:r>
              <a:rPr dirty="0">
                <a:solidFill>
                  <a:srgbClr val="FFC000"/>
                </a:solidFill>
              </a:rPr>
              <a:t>)</a:t>
            </a:r>
            <a:endParaRPr sz="3200" dirty="0">
              <a:solidFill>
                <a:srgbClr val="FFC000"/>
              </a:solidFill>
              <a:latin typeface="Tahoma"/>
              <a:ea typeface="Tahoma"/>
              <a:cs typeface="Tahoma"/>
              <a:sym typeface="Tahoma"/>
            </a:endParaRPr>
          </a:p>
          <a:p>
            <a:pPr>
              <a:spcBef>
                <a:spcPts val="900"/>
              </a:spcBef>
              <a:defRPr sz="1600">
                <a:solidFill>
                  <a:srgbClr val="FFFFFF"/>
                </a:solidFill>
                <a:latin typeface="Tahoma"/>
                <a:ea typeface="Tahoma"/>
                <a:cs typeface="Tahoma"/>
                <a:sym typeface="Tahoma"/>
              </a:defRPr>
            </a:pPr>
            <a:r>
              <a:rPr dirty="0"/>
              <a:t>331-164 BC</a:t>
            </a:r>
          </a:p>
        </p:txBody>
      </p:sp>
      <p:sp>
        <p:nvSpPr>
          <p:cNvPr id="3423" name="Line 17"/>
          <p:cNvSpPr/>
          <p:nvPr/>
        </p:nvSpPr>
        <p:spPr>
          <a:xfrm>
            <a:off x="4648200" y="3733800"/>
            <a:ext cx="0" cy="762000"/>
          </a:xfrm>
          <a:prstGeom prst="line">
            <a:avLst/>
          </a:prstGeom>
          <a:ln>
            <a:solidFill>
              <a:srgbClr val="8FAADC"/>
            </a:solidFill>
          </a:ln>
        </p:spPr>
        <p:txBody>
          <a:bodyPr lIns="45719" rIns="45719"/>
          <a:lstStyle/>
          <a:p>
            <a:pPr algn="l">
              <a:defRPr>
                <a:solidFill>
                  <a:srgbClr val="FFFFFF"/>
                </a:solidFill>
              </a:defRPr>
            </a:pPr>
            <a:endParaRPr/>
          </a:p>
        </p:txBody>
      </p:sp>
      <p:sp>
        <p:nvSpPr>
          <p:cNvPr id="3424" name="Text Box 18"/>
          <p:cNvSpPr txBox="1"/>
          <p:nvPr/>
        </p:nvSpPr>
        <p:spPr>
          <a:xfrm>
            <a:off x="3627120" y="4495800"/>
            <a:ext cx="2118361" cy="1477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1000"/>
              </a:spcBef>
              <a:defRPr>
                <a:solidFill>
                  <a:srgbClr val="FFFF99"/>
                </a:solidFill>
                <a:latin typeface="Arial Narrow"/>
                <a:ea typeface="Arial Narrow"/>
                <a:cs typeface="Arial Narrow"/>
                <a:sym typeface="Arial Narrow"/>
              </a:defRPr>
            </a:pPr>
            <a:r>
              <a:rPr dirty="0"/>
              <a:t>331</a:t>
            </a:r>
            <a:endParaRPr sz="3200" dirty="0">
              <a:latin typeface="Tahoma"/>
              <a:ea typeface="Tahoma"/>
              <a:cs typeface="Tahoma"/>
              <a:sym typeface="Tahoma"/>
            </a:endParaRPr>
          </a:p>
          <a:p>
            <a:pPr>
              <a:defRPr>
                <a:solidFill>
                  <a:srgbClr val="FFFF99"/>
                </a:solidFill>
                <a:latin typeface="Arial Narrow"/>
                <a:ea typeface="Arial Narrow"/>
                <a:cs typeface="Arial Narrow"/>
                <a:sym typeface="Arial Narrow"/>
              </a:defRPr>
            </a:pPr>
            <a:r>
              <a:rPr dirty="0"/>
              <a:t>Alexander the Great defeats Darius III</a:t>
            </a:r>
          </a:p>
          <a:p>
            <a:pPr>
              <a:defRPr>
                <a:solidFill>
                  <a:srgbClr val="FFFF99"/>
                </a:solidFill>
                <a:latin typeface="Arial Narrow"/>
                <a:ea typeface="Arial Narrow"/>
                <a:cs typeface="Arial Narrow"/>
                <a:sym typeface="Arial Narrow"/>
              </a:defRPr>
            </a:pPr>
            <a:r>
              <a:rPr dirty="0">
                <a:solidFill>
                  <a:srgbClr val="FFC000"/>
                </a:solidFill>
              </a:rPr>
              <a:t>Alejandro </a:t>
            </a:r>
            <a:r>
              <a:rPr dirty="0" err="1">
                <a:solidFill>
                  <a:srgbClr val="FFC000"/>
                </a:solidFill>
              </a:rPr>
              <a:t>Magno</a:t>
            </a:r>
            <a:r>
              <a:rPr dirty="0">
                <a:solidFill>
                  <a:srgbClr val="FFC000"/>
                </a:solidFill>
              </a:rPr>
              <a:t> </a:t>
            </a:r>
            <a:r>
              <a:rPr dirty="0" err="1">
                <a:solidFill>
                  <a:srgbClr val="FFC000"/>
                </a:solidFill>
              </a:rPr>
              <a:t>derrota</a:t>
            </a:r>
            <a:r>
              <a:rPr dirty="0">
                <a:solidFill>
                  <a:srgbClr val="FFC000"/>
                </a:solidFill>
              </a:rPr>
              <a:t> a Darío III</a:t>
            </a:r>
          </a:p>
        </p:txBody>
      </p:sp>
      <p:sp>
        <p:nvSpPr>
          <p:cNvPr id="3425" name="Line 19"/>
          <p:cNvSpPr/>
          <p:nvPr/>
        </p:nvSpPr>
        <p:spPr>
          <a:xfrm flipH="1">
            <a:off x="2743199" y="3733800"/>
            <a:ext cx="1" cy="1600200"/>
          </a:xfrm>
          <a:prstGeom prst="line">
            <a:avLst/>
          </a:prstGeom>
          <a:ln>
            <a:solidFill>
              <a:srgbClr val="8FAADC"/>
            </a:solidFill>
          </a:ln>
        </p:spPr>
        <p:txBody>
          <a:bodyPr lIns="45719" rIns="45719"/>
          <a:lstStyle/>
          <a:p>
            <a:pPr algn="l">
              <a:defRPr>
                <a:solidFill>
                  <a:srgbClr val="FFFFFF"/>
                </a:solidFill>
              </a:defRPr>
            </a:pPr>
            <a:endParaRPr/>
          </a:p>
        </p:txBody>
      </p:sp>
      <p:sp>
        <p:nvSpPr>
          <p:cNvPr id="3426" name="Text Box 20"/>
          <p:cNvSpPr txBox="1"/>
          <p:nvPr/>
        </p:nvSpPr>
        <p:spPr>
          <a:xfrm>
            <a:off x="1950720" y="5181600"/>
            <a:ext cx="1661161" cy="11900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50000"/>
              </a:lnSpc>
              <a:spcBef>
                <a:spcPts val="1900"/>
              </a:spcBef>
              <a:defRPr>
                <a:solidFill>
                  <a:srgbClr val="FFFF99"/>
                </a:solidFill>
                <a:latin typeface="Arial Narrow"/>
                <a:ea typeface="Arial Narrow"/>
                <a:cs typeface="Arial Narrow"/>
                <a:sym typeface="Arial Narrow"/>
              </a:defRPr>
            </a:pPr>
            <a:endParaRPr dirty="0"/>
          </a:p>
          <a:p>
            <a:pPr>
              <a:spcBef>
                <a:spcPts val="1000"/>
              </a:spcBef>
              <a:defRPr>
                <a:solidFill>
                  <a:srgbClr val="FFFF99"/>
                </a:solidFill>
                <a:latin typeface="Arial Narrow"/>
                <a:ea typeface="Arial Narrow"/>
                <a:cs typeface="Arial Narrow"/>
                <a:sym typeface="Arial Narrow"/>
              </a:defRPr>
            </a:pPr>
            <a:r>
              <a:rPr dirty="0"/>
              <a:t>450?</a:t>
            </a:r>
            <a:endParaRPr sz="3200" dirty="0">
              <a:latin typeface="Tahoma"/>
              <a:ea typeface="Tahoma"/>
              <a:cs typeface="Tahoma"/>
              <a:sym typeface="Tahoma"/>
            </a:endParaRPr>
          </a:p>
          <a:p>
            <a:pPr>
              <a:defRPr>
                <a:solidFill>
                  <a:srgbClr val="FFFF99"/>
                </a:solidFill>
                <a:latin typeface="Arial Narrow"/>
                <a:ea typeface="Arial Narrow"/>
                <a:cs typeface="Arial Narrow"/>
                <a:sym typeface="Arial Narrow"/>
              </a:defRPr>
            </a:pPr>
            <a:r>
              <a:rPr dirty="0"/>
              <a:t>Malachi</a:t>
            </a:r>
          </a:p>
          <a:p>
            <a:pPr>
              <a:defRPr>
                <a:solidFill>
                  <a:srgbClr val="FFFF99"/>
                </a:solidFill>
                <a:latin typeface="Arial Narrow"/>
                <a:ea typeface="Arial Narrow"/>
                <a:cs typeface="Arial Narrow"/>
                <a:sym typeface="Arial Narrow"/>
              </a:defRPr>
            </a:pPr>
            <a:r>
              <a:rPr dirty="0" err="1">
                <a:solidFill>
                  <a:srgbClr val="FFC000"/>
                </a:solidFill>
              </a:rPr>
              <a:t>Malaquías</a:t>
            </a:r>
            <a:endParaRPr dirty="0">
              <a:solidFill>
                <a:srgbClr val="FFC000"/>
              </a:solidFill>
            </a:endParaRPr>
          </a:p>
        </p:txBody>
      </p:sp>
      <p:sp>
        <p:nvSpPr>
          <p:cNvPr id="3427" name="Line 21"/>
          <p:cNvSpPr/>
          <p:nvPr/>
        </p:nvSpPr>
        <p:spPr>
          <a:xfrm>
            <a:off x="7543800" y="3733800"/>
            <a:ext cx="0" cy="1600200"/>
          </a:xfrm>
          <a:prstGeom prst="line">
            <a:avLst/>
          </a:prstGeom>
          <a:ln>
            <a:solidFill>
              <a:srgbClr val="8FAADC"/>
            </a:solidFill>
          </a:ln>
        </p:spPr>
        <p:txBody>
          <a:bodyPr lIns="45719" rIns="45719"/>
          <a:lstStyle/>
          <a:p>
            <a:pPr algn="l">
              <a:defRPr>
                <a:solidFill>
                  <a:srgbClr val="FFFFFF"/>
                </a:solidFill>
              </a:defRPr>
            </a:pPr>
            <a:endParaRPr/>
          </a:p>
        </p:txBody>
      </p:sp>
      <p:sp>
        <p:nvSpPr>
          <p:cNvPr id="3428" name="Text Box 22"/>
          <p:cNvSpPr txBox="1"/>
          <p:nvPr/>
        </p:nvSpPr>
        <p:spPr>
          <a:xfrm>
            <a:off x="6446520" y="5486400"/>
            <a:ext cx="2194561" cy="92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1000"/>
              </a:spcBef>
              <a:defRPr>
                <a:solidFill>
                  <a:srgbClr val="FFFF99"/>
                </a:solidFill>
                <a:latin typeface="Arial Narrow"/>
                <a:ea typeface="Arial Narrow"/>
                <a:cs typeface="Arial Narrow"/>
                <a:sym typeface="Arial Narrow"/>
              </a:defRPr>
            </a:pPr>
            <a:r>
              <a:rPr dirty="0"/>
              <a:t>168</a:t>
            </a:r>
            <a:endParaRPr sz="3200" dirty="0">
              <a:latin typeface="Tahoma"/>
              <a:ea typeface="Tahoma"/>
              <a:cs typeface="Tahoma"/>
              <a:sym typeface="Tahoma"/>
            </a:endParaRPr>
          </a:p>
          <a:p>
            <a:pPr>
              <a:defRPr>
                <a:solidFill>
                  <a:srgbClr val="FFFF99"/>
                </a:solidFill>
                <a:latin typeface="Arial Narrow"/>
                <a:ea typeface="Arial Narrow"/>
                <a:cs typeface="Arial Narrow"/>
                <a:sym typeface="Arial Narrow"/>
              </a:defRPr>
            </a:pPr>
            <a:r>
              <a:rPr dirty="0"/>
              <a:t>Maccabean Revolt</a:t>
            </a:r>
          </a:p>
          <a:p>
            <a:pPr>
              <a:defRPr>
                <a:solidFill>
                  <a:srgbClr val="FFFF99"/>
                </a:solidFill>
                <a:latin typeface="Arial Narrow"/>
                <a:ea typeface="Arial Narrow"/>
                <a:cs typeface="Arial Narrow"/>
                <a:sym typeface="Arial Narrow"/>
              </a:defRPr>
            </a:pPr>
            <a:r>
              <a:rPr dirty="0" err="1">
                <a:solidFill>
                  <a:srgbClr val="FFC000"/>
                </a:solidFill>
              </a:rPr>
              <a:t>Revuelta</a:t>
            </a:r>
            <a:r>
              <a:rPr dirty="0">
                <a:solidFill>
                  <a:srgbClr val="FFC000"/>
                </a:solidFill>
              </a:rPr>
              <a:t> </a:t>
            </a:r>
            <a:r>
              <a:rPr dirty="0" err="1">
                <a:solidFill>
                  <a:srgbClr val="FFC000"/>
                </a:solidFill>
              </a:rPr>
              <a:t>Macabea</a:t>
            </a:r>
            <a:endParaRPr dirty="0">
              <a:solidFill>
                <a:srgbClr val="FFC000"/>
              </a:solidFill>
            </a:endParaRPr>
          </a:p>
        </p:txBody>
      </p:sp>
      <p:sp>
        <p:nvSpPr>
          <p:cNvPr id="3429" name="Rectangle 23"/>
          <p:cNvSpPr/>
          <p:nvPr/>
        </p:nvSpPr>
        <p:spPr>
          <a:xfrm>
            <a:off x="7696200" y="1981200"/>
            <a:ext cx="1676400" cy="1295400"/>
          </a:xfrm>
          <a:prstGeom prst="rect">
            <a:avLst/>
          </a:prstGeom>
          <a:solidFill>
            <a:srgbClr val="6699FF"/>
          </a:solidFill>
          <a:ln>
            <a:solidFill>
              <a:srgbClr val="000000"/>
            </a:solidFill>
            <a:miter/>
          </a:ln>
        </p:spPr>
        <p:txBody>
          <a:bodyPr lIns="45719" rIns="45719" anchor="ctr"/>
          <a:lstStyle/>
          <a:p>
            <a:pPr algn="l">
              <a:defRPr>
                <a:solidFill>
                  <a:srgbClr val="FFFFFF"/>
                </a:solidFill>
                <a:latin typeface="Tahoma"/>
                <a:ea typeface="Tahoma"/>
                <a:cs typeface="Tahoma"/>
                <a:sym typeface="Tahoma"/>
              </a:defRPr>
            </a:pPr>
            <a:endParaRPr/>
          </a:p>
        </p:txBody>
      </p:sp>
      <p:sp>
        <p:nvSpPr>
          <p:cNvPr id="3430" name="Text Box 25"/>
          <p:cNvSpPr txBox="1"/>
          <p:nvPr/>
        </p:nvSpPr>
        <p:spPr>
          <a:xfrm>
            <a:off x="7741919" y="2117725"/>
            <a:ext cx="1584961" cy="12234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1200"/>
              </a:spcBef>
              <a:defRPr sz="2000">
                <a:solidFill>
                  <a:srgbClr val="FFFFFF"/>
                </a:solidFill>
                <a:latin typeface="Arial Narrow"/>
                <a:ea typeface="Arial Narrow"/>
                <a:cs typeface="Arial Narrow"/>
                <a:sym typeface="Arial Narrow"/>
              </a:defRPr>
            </a:pPr>
            <a:r>
              <a:rPr dirty="0"/>
              <a:t>Hasmoneans</a:t>
            </a:r>
          </a:p>
          <a:p>
            <a:pPr>
              <a:spcBef>
                <a:spcPts val="1200"/>
              </a:spcBef>
              <a:defRPr sz="2000">
                <a:solidFill>
                  <a:srgbClr val="FFFFFF"/>
                </a:solidFill>
                <a:latin typeface="Arial Narrow"/>
                <a:ea typeface="Arial Narrow"/>
                <a:cs typeface="Arial Narrow"/>
                <a:sym typeface="Arial Narrow"/>
              </a:defRPr>
            </a:pPr>
            <a:r>
              <a:rPr dirty="0" err="1">
                <a:solidFill>
                  <a:srgbClr val="FFC000"/>
                </a:solidFill>
              </a:rPr>
              <a:t>Asmoneos</a:t>
            </a:r>
            <a:endParaRPr sz="3200" dirty="0">
              <a:solidFill>
                <a:srgbClr val="FFC000"/>
              </a:solidFill>
              <a:latin typeface="Tahoma"/>
              <a:ea typeface="Tahoma"/>
              <a:cs typeface="Tahoma"/>
              <a:sym typeface="Tahoma"/>
            </a:endParaRPr>
          </a:p>
          <a:p>
            <a:pPr>
              <a:spcBef>
                <a:spcPts val="900"/>
              </a:spcBef>
              <a:defRPr sz="1600">
                <a:solidFill>
                  <a:srgbClr val="FFFFFF"/>
                </a:solidFill>
                <a:latin typeface="Tahoma"/>
                <a:ea typeface="Tahoma"/>
                <a:cs typeface="Tahoma"/>
                <a:sym typeface="Tahoma"/>
              </a:defRPr>
            </a:pPr>
            <a:r>
              <a:rPr dirty="0"/>
              <a:t>164-63 BC</a:t>
            </a:r>
          </a:p>
        </p:txBody>
      </p:sp>
      <p:sp>
        <p:nvSpPr>
          <p:cNvPr id="3431" name="Line 26"/>
          <p:cNvSpPr/>
          <p:nvPr/>
        </p:nvSpPr>
        <p:spPr>
          <a:xfrm>
            <a:off x="9372600" y="3733800"/>
            <a:ext cx="0" cy="838200"/>
          </a:xfrm>
          <a:prstGeom prst="line">
            <a:avLst/>
          </a:prstGeom>
          <a:ln>
            <a:solidFill>
              <a:srgbClr val="8FAADC"/>
            </a:solidFill>
          </a:ln>
        </p:spPr>
        <p:txBody>
          <a:bodyPr lIns="45719" rIns="45719"/>
          <a:lstStyle/>
          <a:p>
            <a:pPr algn="l">
              <a:defRPr>
                <a:solidFill>
                  <a:srgbClr val="FFFFFF"/>
                </a:solidFill>
              </a:defRPr>
            </a:pPr>
            <a:endParaRPr/>
          </a:p>
        </p:txBody>
      </p:sp>
      <p:sp>
        <p:nvSpPr>
          <p:cNvPr id="3432" name="Text Box 27"/>
          <p:cNvSpPr txBox="1"/>
          <p:nvPr/>
        </p:nvSpPr>
        <p:spPr>
          <a:xfrm>
            <a:off x="8331530" y="4495800"/>
            <a:ext cx="1889761" cy="1477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1000"/>
              </a:spcBef>
              <a:defRPr>
                <a:solidFill>
                  <a:srgbClr val="FFFF99"/>
                </a:solidFill>
                <a:latin typeface="Arial Narrow"/>
                <a:ea typeface="Arial Narrow"/>
                <a:cs typeface="Arial Narrow"/>
                <a:sym typeface="Arial Narrow"/>
              </a:defRPr>
            </a:pPr>
            <a:r>
              <a:rPr dirty="0"/>
              <a:t>63</a:t>
            </a:r>
            <a:endParaRPr sz="3200" dirty="0">
              <a:latin typeface="Tahoma"/>
              <a:ea typeface="Tahoma"/>
              <a:cs typeface="Tahoma"/>
              <a:sym typeface="Tahoma"/>
            </a:endParaRPr>
          </a:p>
          <a:p>
            <a:pPr>
              <a:defRPr>
                <a:solidFill>
                  <a:srgbClr val="FFFF99"/>
                </a:solidFill>
                <a:latin typeface="Arial Narrow"/>
                <a:ea typeface="Arial Narrow"/>
                <a:cs typeface="Arial Narrow"/>
                <a:sym typeface="Arial Narrow"/>
              </a:defRPr>
            </a:pPr>
            <a:r>
              <a:rPr dirty="0"/>
              <a:t>Pompey takes Palestine for Rome</a:t>
            </a:r>
          </a:p>
          <a:p>
            <a:pPr>
              <a:defRPr>
                <a:solidFill>
                  <a:srgbClr val="FFFF99"/>
                </a:solidFill>
                <a:latin typeface="Arial Narrow"/>
                <a:ea typeface="Arial Narrow"/>
                <a:cs typeface="Arial Narrow"/>
                <a:sym typeface="Arial Narrow"/>
              </a:defRPr>
            </a:pPr>
            <a:r>
              <a:rPr dirty="0" err="1">
                <a:solidFill>
                  <a:srgbClr val="FFC000"/>
                </a:solidFill>
              </a:rPr>
              <a:t>Pompeyo</a:t>
            </a:r>
            <a:r>
              <a:rPr dirty="0">
                <a:solidFill>
                  <a:srgbClr val="FFC000"/>
                </a:solidFill>
              </a:rPr>
              <a:t> </a:t>
            </a:r>
            <a:r>
              <a:rPr dirty="0" err="1">
                <a:solidFill>
                  <a:srgbClr val="FFC000"/>
                </a:solidFill>
              </a:rPr>
              <a:t>toma</a:t>
            </a:r>
            <a:r>
              <a:rPr dirty="0">
                <a:solidFill>
                  <a:srgbClr val="FFC000"/>
                </a:solidFill>
              </a:rPr>
              <a:t> </a:t>
            </a:r>
            <a:r>
              <a:rPr dirty="0" err="1">
                <a:solidFill>
                  <a:srgbClr val="FFC000"/>
                </a:solidFill>
              </a:rPr>
              <a:t>Palestina</a:t>
            </a:r>
            <a:r>
              <a:rPr dirty="0">
                <a:solidFill>
                  <a:srgbClr val="FFC000"/>
                </a:solidFill>
              </a:rPr>
              <a:t> </a:t>
            </a:r>
            <a:r>
              <a:rPr dirty="0" err="1">
                <a:solidFill>
                  <a:srgbClr val="FFC000"/>
                </a:solidFill>
              </a:rPr>
              <a:t>por</a:t>
            </a:r>
            <a:r>
              <a:rPr dirty="0">
                <a:solidFill>
                  <a:srgbClr val="FFC000"/>
                </a:solidFill>
              </a:rPr>
              <a:t> Roma</a:t>
            </a:r>
          </a:p>
        </p:txBody>
      </p:sp>
      <p:sp>
        <p:nvSpPr>
          <p:cNvPr id="3433" name="Rectangle 28"/>
          <p:cNvSpPr/>
          <p:nvPr/>
        </p:nvSpPr>
        <p:spPr>
          <a:xfrm>
            <a:off x="9372600" y="1981200"/>
            <a:ext cx="1295400" cy="1295400"/>
          </a:xfrm>
          <a:prstGeom prst="rect">
            <a:avLst/>
          </a:prstGeom>
          <a:solidFill>
            <a:srgbClr val="660033"/>
          </a:solidFill>
          <a:ln>
            <a:solidFill>
              <a:srgbClr val="000000"/>
            </a:solidFill>
            <a:miter/>
          </a:ln>
        </p:spPr>
        <p:txBody>
          <a:bodyPr lIns="45719" rIns="45719" anchor="ctr"/>
          <a:lstStyle/>
          <a:p>
            <a:pPr algn="l">
              <a:defRPr>
                <a:solidFill>
                  <a:srgbClr val="FFFFFF"/>
                </a:solidFill>
                <a:latin typeface="Tahoma"/>
                <a:ea typeface="Tahoma"/>
                <a:cs typeface="Tahoma"/>
                <a:sym typeface="Tahoma"/>
              </a:defRPr>
            </a:pPr>
            <a:endParaRPr/>
          </a:p>
        </p:txBody>
      </p:sp>
      <p:sp>
        <p:nvSpPr>
          <p:cNvPr id="3434" name="Text Box 29"/>
          <p:cNvSpPr txBox="1"/>
          <p:nvPr/>
        </p:nvSpPr>
        <p:spPr>
          <a:xfrm>
            <a:off x="9418319" y="2133600"/>
            <a:ext cx="1203961" cy="12234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1200"/>
              </a:spcBef>
              <a:defRPr sz="2000">
                <a:solidFill>
                  <a:srgbClr val="FFFFFF"/>
                </a:solidFill>
                <a:latin typeface="Arial Narrow"/>
                <a:ea typeface="Arial Narrow"/>
                <a:cs typeface="Arial Narrow"/>
                <a:sym typeface="Arial Narrow"/>
              </a:defRPr>
            </a:pPr>
            <a:r>
              <a:rPr dirty="0"/>
              <a:t>Romans</a:t>
            </a:r>
          </a:p>
          <a:p>
            <a:pPr>
              <a:spcBef>
                <a:spcPts val="1200"/>
              </a:spcBef>
              <a:defRPr sz="2000">
                <a:solidFill>
                  <a:srgbClr val="FFFFFF"/>
                </a:solidFill>
                <a:latin typeface="Arial Narrow"/>
                <a:ea typeface="Arial Narrow"/>
                <a:cs typeface="Arial Narrow"/>
                <a:sym typeface="Arial Narrow"/>
              </a:defRPr>
            </a:pPr>
            <a:r>
              <a:rPr dirty="0">
                <a:solidFill>
                  <a:srgbClr val="FFC000"/>
                </a:solidFill>
              </a:rPr>
              <a:t>Romanos</a:t>
            </a:r>
            <a:endParaRPr sz="3200" dirty="0">
              <a:solidFill>
                <a:srgbClr val="FFC000"/>
              </a:solidFill>
              <a:latin typeface="Tahoma"/>
              <a:ea typeface="Tahoma"/>
              <a:cs typeface="Tahoma"/>
              <a:sym typeface="Tahoma"/>
            </a:endParaRPr>
          </a:p>
          <a:p>
            <a:pPr>
              <a:spcBef>
                <a:spcPts val="900"/>
              </a:spcBef>
              <a:defRPr sz="1600">
                <a:solidFill>
                  <a:srgbClr val="FFFFFF"/>
                </a:solidFill>
                <a:latin typeface="Tahoma"/>
                <a:ea typeface="Tahoma"/>
                <a:cs typeface="Tahoma"/>
                <a:sym typeface="Tahoma"/>
              </a:defRPr>
            </a:pPr>
            <a:r>
              <a:rPr dirty="0"/>
              <a:t>63 BC</a:t>
            </a:r>
          </a:p>
        </p:txBody>
      </p:sp>
      <p:sp>
        <p:nvSpPr>
          <p:cNvPr id="3435" name="Line 30"/>
          <p:cNvSpPr/>
          <p:nvPr/>
        </p:nvSpPr>
        <p:spPr>
          <a:xfrm>
            <a:off x="10210800" y="3733800"/>
            <a:ext cx="0" cy="1905000"/>
          </a:xfrm>
          <a:prstGeom prst="line">
            <a:avLst/>
          </a:prstGeom>
          <a:ln>
            <a:solidFill>
              <a:srgbClr val="8FAADC"/>
            </a:solidFill>
          </a:ln>
        </p:spPr>
        <p:txBody>
          <a:bodyPr lIns="45719" rIns="45719"/>
          <a:lstStyle/>
          <a:p>
            <a:pPr algn="l">
              <a:defRPr>
                <a:solidFill>
                  <a:srgbClr val="FFFFFF"/>
                </a:solidFill>
              </a:defRPr>
            </a:pPr>
            <a:endParaRPr/>
          </a:p>
        </p:txBody>
      </p:sp>
      <p:sp>
        <p:nvSpPr>
          <p:cNvPr id="3436" name="Text Box 31"/>
          <p:cNvSpPr txBox="1"/>
          <p:nvPr/>
        </p:nvSpPr>
        <p:spPr>
          <a:xfrm>
            <a:off x="9113519" y="5767387"/>
            <a:ext cx="2194562" cy="92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1000"/>
              </a:spcBef>
              <a:defRPr>
                <a:solidFill>
                  <a:srgbClr val="FFFF99"/>
                </a:solidFill>
                <a:latin typeface="Arial Narrow"/>
                <a:ea typeface="Arial Narrow"/>
                <a:cs typeface="Arial Narrow"/>
                <a:sym typeface="Arial Narrow"/>
              </a:defRPr>
            </a:pPr>
            <a:r>
              <a:rPr dirty="0"/>
              <a:t>4</a:t>
            </a:r>
            <a:endParaRPr sz="3200" dirty="0">
              <a:latin typeface="Tahoma"/>
              <a:ea typeface="Tahoma"/>
              <a:cs typeface="Tahoma"/>
              <a:sym typeface="Tahoma"/>
            </a:endParaRPr>
          </a:p>
          <a:p>
            <a:pPr>
              <a:defRPr>
                <a:solidFill>
                  <a:srgbClr val="FFFF99"/>
                </a:solidFill>
                <a:latin typeface="Arial Narrow"/>
                <a:ea typeface="Arial Narrow"/>
                <a:cs typeface="Arial Narrow"/>
                <a:sym typeface="Arial Narrow"/>
              </a:defRPr>
            </a:pPr>
            <a:r>
              <a:rPr dirty="0"/>
              <a:t>Birth of Christ / </a:t>
            </a:r>
            <a:r>
              <a:rPr dirty="0">
                <a:solidFill>
                  <a:srgbClr val="FFC000"/>
                </a:solidFill>
              </a:rPr>
              <a:t>Nacimiento de Cristo</a:t>
            </a:r>
          </a:p>
        </p:txBody>
      </p:sp>
      <p:sp>
        <p:nvSpPr>
          <p:cNvPr id="3437" name="Line 32"/>
          <p:cNvSpPr/>
          <p:nvPr/>
        </p:nvSpPr>
        <p:spPr>
          <a:xfrm>
            <a:off x="10401300" y="2590800"/>
            <a:ext cx="228600" cy="0"/>
          </a:xfrm>
          <a:prstGeom prst="line">
            <a:avLst/>
          </a:prstGeom>
          <a:ln w="19050">
            <a:solidFill>
              <a:srgbClr val="000000"/>
            </a:solidFill>
            <a:tailEnd type="triangle"/>
          </a:ln>
        </p:spPr>
        <p:txBody>
          <a:bodyPr lIns="45719" rIns="45719"/>
          <a:lstStyle/>
          <a:p>
            <a:pPr algn="l">
              <a:defRPr>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slow">
        <p:pull dir="d"/>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3411"/>
                                        </p:tgtEl>
                                        <p:attrNameLst>
                                          <p:attrName>style.visibility</p:attrName>
                                        </p:attrNameLst>
                                      </p:cBhvr>
                                      <p:to>
                                        <p:strVal val="visible"/>
                                      </p:to>
                                    </p:set>
                                    <p:animEffect transition="in" filter="wipe(left)">
                                      <p:cBhvr>
                                        <p:cTn id="7" dur="1000"/>
                                        <p:tgtEl>
                                          <p:spTgt spid="3411"/>
                                        </p:tgtEl>
                                      </p:cBhvr>
                                    </p:animEffect>
                                  </p:childTnLst>
                                </p:cTn>
                              </p:par>
                            </p:childTnLst>
                          </p:cTn>
                        </p:par>
                        <p:par>
                          <p:cTn id="8" fill="hold">
                            <p:stCondLst>
                              <p:cond delay="1000"/>
                            </p:stCondLst>
                            <p:childTnLst>
                              <p:par>
                                <p:cTn id="9" presetID="1" presetClass="entr" presetSubtype="0" fill="hold" grpId="2" nodeType="afterEffect">
                                  <p:stCondLst>
                                    <p:cond delay="0"/>
                                  </p:stCondLst>
                                  <p:iterate>
                                    <p:tmAbs val="0"/>
                                  </p:iterate>
                                  <p:childTnLst>
                                    <p:set>
                                      <p:cBhvr>
                                        <p:cTn id="10" fill="hold"/>
                                        <p:tgtEl>
                                          <p:spTgt spid="3420">
                                            <p:bg/>
                                          </p:spTgt>
                                        </p:tgtEl>
                                        <p:attrNameLst>
                                          <p:attrName>style.visibility</p:attrName>
                                        </p:attrNameLst>
                                      </p:cBhvr>
                                      <p:to>
                                        <p:strVal val="visible"/>
                                      </p:to>
                                    </p:set>
                                  </p:childTnLst>
                                </p:cTn>
                              </p:par>
                              <p:par>
                                <p:cTn id="11" presetID="1" presetClass="entr" presetSubtype="0" fill="hold" grpId="2" nodeType="withEffect">
                                  <p:stCondLst>
                                    <p:cond delay="0"/>
                                  </p:stCondLst>
                                  <p:iterate>
                                    <p:tmAbs val="0"/>
                                  </p:iterate>
                                  <p:childTnLst>
                                    <p:set>
                                      <p:cBhvr>
                                        <p:cTn id="12" fill="hold"/>
                                        <p:tgtEl>
                                          <p:spTgt spid="3420">
                                            <p:txEl>
                                              <p:pRg st="0" end="0"/>
                                            </p:txEl>
                                          </p:spTgt>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2" nodeType="afterEffect">
                                  <p:stCondLst>
                                    <p:cond delay="0"/>
                                  </p:stCondLst>
                                  <p:iterate>
                                    <p:tmAbs val="0"/>
                                  </p:iterate>
                                  <p:childTnLst>
                                    <p:set>
                                      <p:cBhvr>
                                        <p:cTn id="15" fill="hold"/>
                                        <p:tgtEl>
                                          <p:spTgt spid="3420">
                                            <p:txEl>
                                              <p:pRg st="1" end="1"/>
                                            </p:txEl>
                                          </p:spTgt>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grpId="2" nodeType="afterEffect">
                                  <p:stCondLst>
                                    <p:cond delay="0"/>
                                  </p:stCondLst>
                                  <p:iterate>
                                    <p:tmAbs val="0"/>
                                  </p:iterate>
                                  <p:childTnLst>
                                    <p:set>
                                      <p:cBhvr>
                                        <p:cTn id="18" fill="hold"/>
                                        <p:tgtEl>
                                          <p:spTgt spid="342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3" nodeType="clickEffect">
                                  <p:stCondLst>
                                    <p:cond delay="0"/>
                                  </p:stCondLst>
                                  <p:iterate>
                                    <p:tmAbs val="0"/>
                                  </p:iterate>
                                  <p:childTnLst>
                                    <p:set>
                                      <p:cBhvr>
                                        <p:cTn id="22" fill="hold"/>
                                        <p:tgtEl>
                                          <p:spTgt spid="3425"/>
                                        </p:tgtEl>
                                        <p:attrNameLst>
                                          <p:attrName>style.visibility</p:attrName>
                                        </p:attrNameLst>
                                      </p:cBhvr>
                                      <p:to>
                                        <p:strVal val="visible"/>
                                      </p:to>
                                    </p:set>
                                    <p:animEffect transition="in" filter="wipe(up)">
                                      <p:cBhvr>
                                        <p:cTn id="23" dur="1000"/>
                                        <p:tgtEl>
                                          <p:spTgt spid="3425"/>
                                        </p:tgtEl>
                                      </p:cBhvr>
                                    </p:animEffect>
                                  </p:childTnLst>
                                </p:cTn>
                              </p:par>
                            </p:childTnLst>
                          </p:cTn>
                        </p:par>
                        <p:par>
                          <p:cTn id="24" fill="hold">
                            <p:stCondLst>
                              <p:cond delay="1000"/>
                            </p:stCondLst>
                            <p:childTnLst>
                              <p:par>
                                <p:cTn id="25" presetID="1" presetClass="entr" presetSubtype="0" fill="hold" grpId="4" nodeType="afterEffect">
                                  <p:stCondLst>
                                    <p:cond delay="0"/>
                                  </p:stCondLst>
                                  <p:iterate>
                                    <p:tmAbs val="0"/>
                                  </p:iterate>
                                  <p:childTnLst>
                                    <p:set>
                                      <p:cBhvr>
                                        <p:cTn id="26" fill="hold"/>
                                        <p:tgtEl>
                                          <p:spTgt spid="3426">
                                            <p:txEl>
                                              <p:pRg st="1" end="1"/>
                                            </p:txEl>
                                          </p:spTgt>
                                        </p:tgtEl>
                                        <p:attrNameLst>
                                          <p:attrName>style.visibility</p:attrName>
                                        </p:attrNameLst>
                                      </p:cBhvr>
                                      <p:to>
                                        <p:strVal val="visible"/>
                                      </p:to>
                                    </p:set>
                                  </p:childTnLst>
                                </p:cTn>
                              </p:par>
                            </p:childTnLst>
                          </p:cTn>
                        </p:par>
                        <p:par>
                          <p:cTn id="27" fill="hold">
                            <p:stCondLst>
                              <p:cond delay="1000"/>
                            </p:stCondLst>
                            <p:childTnLst>
                              <p:par>
                                <p:cTn id="28" presetID="1" presetClass="entr" presetSubtype="0" fill="hold" grpId="4" nodeType="afterEffect">
                                  <p:stCondLst>
                                    <p:cond delay="0"/>
                                  </p:stCondLst>
                                  <p:iterate>
                                    <p:tmAbs val="0"/>
                                  </p:iterate>
                                  <p:childTnLst>
                                    <p:set>
                                      <p:cBhvr>
                                        <p:cTn id="29" fill="hold"/>
                                        <p:tgtEl>
                                          <p:spTgt spid="3426">
                                            <p:txEl>
                                              <p:pRg st="2" end="2"/>
                                            </p:txEl>
                                          </p:spTgt>
                                        </p:tgtEl>
                                        <p:attrNameLst>
                                          <p:attrName>style.visibility</p:attrName>
                                        </p:attrNameLst>
                                      </p:cBhvr>
                                      <p:to>
                                        <p:strVal val="visible"/>
                                      </p:to>
                                    </p:set>
                                  </p:childTnLst>
                                </p:cTn>
                              </p:par>
                            </p:childTnLst>
                          </p:cTn>
                        </p:par>
                        <p:par>
                          <p:cTn id="30" fill="hold">
                            <p:stCondLst>
                              <p:cond delay="1000"/>
                            </p:stCondLst>
                            <p:childTnLst>
                              <p:par>
                                <p:cTn id="31" presetID="1" presetClass="entr" presetSubtype="0" fill="hold" grpId="4" nodeType="afterEffect">
                                  <p:stCondLst>
                                    <p:cond delay="0"/>
                                  </p:stCondLst>
                                  <p:iterate>
                                    <p:tmAbs val="0"/>
                                  </p:iterate>
                                  <p:childTnLst>
                                    <p:set>
                                      <p:cBhvr>
                                        <p:cTn id="32" fill="hold"/>
                                        <p:tgtEl>
                                          <p:spTgt spid="3426">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5" nodeType="clickEffect">
                                  <p:stCondLst>
                                    <p:cond delay="0"/>
                                  </p:stCondLst>
                                  <p:iterate>
                                    <p:tmAbs val="0"/>
                                  </p:iterate>
                                  <p:childTnLst>
                                    <p:set>
                                      <p:cBhvr>
                                        <p:cTn id="36" fill="hold"/>
                                        <p:tgtEl>
                                          <p:spTgt spid="3423"/>
                                        </p:tgtEl>
                                        <p:attrNameLst>
                                          <p:attrName>style.visibility</p:attrName>
                                        </p:attrNameLst>
                                      </p:cBhvr>
                                      <p:to>
                                        <p:strVal val="visible"/>
                                      </p:to>
                                    </p:set>
                                    <p:animEffect transition="in" filter="wipe(up)">
                                      <p:cBhvr>
                                        <p:cTn id="37" dur="1000"/>
                                        <p:tgtEl>
                                          <p:spTgt spid="3423"/>
                                        </p:tgtEl>
                                      </p:cBhvr>
                                    </p:animEffect>
                                  </p:childTnLst>
                                </p:cTn>
                              </p:par>
                            </p:childTnLst>
                          </p:cTn>
                        </p:par>
                        <p:par>
                          <p:cTn id="38" fill="hold">
                            <p:stCondLst>
                              <p:cond delay="1000"/>
                            </p:stCondLst>
                            <p:childTnLst>
                              <p:par>
                                <p:cTn id="39" presetID="1" presetClass="entr" presetSubtype="0" fill="hold" grpId="6" nodeType="afterEffect">
                                  <p:stCondLst>
                                    <p:cond delay="0"/>
                                  </p:stCondLst>
                                  <p:iterate>
                                    <p:tmAbs val="0"/>
                                  </p:iterate>
                                  <p:childTnLst>
                                    <p:set>
                                      <p:cBhvr>
                                        <p:cTn id="40" fill="hold"/>
                                        <p:tgtEl>
                                          <p:spTgt spid="3424">
                                            <p:bg/>
                                          </p:spTgt>
                                        </p:tgtEl>
                                        <p:attrNameLst>
                                          <p:attrName>style.visibility</p:attrName>
                                        </p:attrNameLst>
                                      </p:cBhvr>
                                      <p:to>
                                        <p:strVal val="visible"/>
                                      </p:to>
                                    </p:set>
                                  </p:childTnLst>
                                </p:cTn>
                              </p:par>
                              <p:par>
                                <p:cTn id="41" presetID="1" presetClass="entr" presetSubtype="0" fill="hold" grpId="6" nodeType="withEffect">
                                  <p:stCondLst>
                                    <p:cond delay="0"/>
                                  </p:stCondLst>
                                  <p:iterate>
                                    <p:tmAbs val="0"/>
                                  </p:iterate>
                                  <p:childTnLst>
                                    <p:set>
                                      <p:cBhvr>
                                        <p:cTn id="42" fill="hold"/>
                                        <p:tgtEl>
                                          <p:spTgt spid="3424">
                                            <p:txEl>
                                              <p:pRg st="0" end="0"/>
                                            </p:txEl>
                                          </p:spTgt>
                                        </p:tgtEl>
                                        <p:attrNameLst>
                                          <p:attrName>style.visibility</p:attrName>
                                        </p:attrNameLst>
                                      </p:cBhvr>
                                      <p:to>
                                        <p:strVal val="visible"/>
                                      </p:to>
                                    </p:set>
                                  </p:childTnLst>
                                </p:cTn>
                              </p:par>
                            </p:childTnLst>
                          </p:cTn>
                        </p:par>
                        <p:par>
                          <p:cTn id="43" fill="hold">
                            <p:stCondLst>
                              <p:cond delay="1000"/>
                            </p:stCondLst>
                            <p:childTnLst>
                              <p:par>
                                <p:cTn id="44" presetID="1" presetClass="entr" presetSubtype="0" fill="hold" grpId="6" nodeType="afterEffect">
                                  <p:stCondLst>
                                    <p:cond delay="0"/>
                                  </p:stCondLst>
                                  <p:iterate>
                                    <p:tmAbs val="0"/>
                                  </p:iterate>
                                  <p:childTnLst>
                                    <p:set>
                                      <p:cBhvr>
                                        <p:cTn id="45" fill="hold"/>
                                        <p:tgtEl>
                                          <p:spTgt spid="3424">
                                            <p:txEl>
                                              <p:pRg st="1" end="1"/>
                                            </p:txEl>
                                          </p:spTgt>
                                        </p:tgtEl>
                                        <p:attrNameLst>
                                          <p:attrName>style.visibility</p:attrName>
                                        </p:attrNameLst>
                                      </p:cBhvr>
                                      <p:to>
                                        <p:strVal val="visible"/>
                                      </p:to>
                                    </p:set>
                                  </p:childTnLst>
                                </p:cTn>
                              </p:par>
                            </p:childTnLst>
                          </p:cTn>
                        </p:par>
                        <p:par>
                          <p:cTn id="46" fill="hold">
                            <p:stCondLst>
                              <p:cond delay="1000"/>
                            </p:stCondLst>
                            <p:childTnLst>
                              <p:par>
                                <p:cTn id="47" presetID="1" presetClass="entr" presetSubtype="0" fill="hold" grpId="6" nodeType="afterEffect">
                                  <p:stCondLst>
                                    <p:cond delay="0"/>
                                  </p:stCondLst>
                                  <p:iterate>
                                    <p:tmAbs val="0"/>
                                  </p:iterate>
                                  <p:childTnLst>
                                    <p:set>
                                      <p:cBhvr>
                                        <p:cTn id="48" fill="hold"/>
                                        <p:tgtEl>
                                          <p:spTgt spid="3424">
                                            <p:txEl>
                                              <p:pRg st="2" end="2"/>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7" nodeType="clickEffect">
                                  <p:stCondLst>
                                    <p:cond delay="0"/>
                                  </p:stCondLst>
                                  <p:iterate>
                                    <p:tmAbs val="0"/>
                                  </p:iterate>
                                  <p:childTnLst>
                                    <p:set>
                                      <p:cBhvr>
                                        <p:cTn id="52" fill="hold"/>
                                        <p:tgtEl>
                                          <p:spTgt spid="3421"/>
                                        </p:tgtEl>
                                        <p:attrNameLst>
                                          <p:attrName>style.visibility</p:attrName>
                                        </p:attrNameLst>
                                      </p:cBhvr>
                                      <p:to>
                                        <p:strVal val="visible"/>
                                      </p:to>
                                    </p:set>
                                    <p:animEffect transition="in" filter="wipe(left)">
                                      <p:cBhvr>
                                        <p:cTn id="53" dur="1000"/>
                                        <p:tgtEl>
                                          <p:spTgt spid="3421"/>
                                        </p:tgtEl>
                                      </p:cBhvr>
                                    </p:animEffect>
                                  </p:childTnLst>
                                </p:cTn>
                              </p:par>
                            </p:childTnLst>
                          </p:cTn>
                        </p:par>
                        <p:par>
                          <p:cTn id="54" fill="hold">
                            <p:stCondLst>
                              <p:cond delay="1000"/>
                            </p:stCondLst>
                            <p:childTnLst>
                              <p:par>
                                <p:cTn id="55" presetID="1" presetClass="entr" presetSubtype="0" fill="hold" grpId="8" nodeType="afterEffect">
                                  <p:stCondLst>
                                    <p:cond delay="0"/>
                                  </p:stCondLst>
                                  <p:iterate>
                                    <p:tmAbs val="0"/>
                                  </p:iterate>
                                  <p:childTnLst>
                                    <p:set>
                                      <p:cBhvr>
                                        <p:cTn id="56" fill="hold"/>
                                        <p:tgtEl>
                                          <p:spTgt spid="3422">
                                            <p:bg/>
                                          </p:spTgt>
                                        </p:tgtEl>
                                        <p:attrNameLst>
                                          <p:attrName>style.visibility</p:attrName>
                                        </p:attrNameLst>
                                      </p:cBhvr>
                                      <p:to>
                                        <p:strVal val="visible"/>
                                      </p:to>
                                    </p:set>
                                  </p:childTnLst>
                                </p:cTn>
                              </p:par>
                              <p:par>
                                <p:cTn id="57" presetID="1" presetClass="entr" presetSubtype="0" fill="hold" grpId="8" nodeType="withEffect">
                                  <p:stCondLst>
                                    <p:cond delay="0"/>
                                  </p:stCondLst>
                                  <p:iterate>
                                    <p:tmAbs val="0"/>
                                  </p:iterate>
                                  <p:childTnLst>
                                    <p:set>
                                      <p:cBhvr>
                                        <p:cTn id="58" fill="hold"/>
                                        <p:tgtEl>
                                          <p:spTgt spid="3422">
                                            <p:txEl>
                                              <p:pRg st="0" end="0"/>
                                            </p:txEl>
                                          </p:spTgt>
                                        </p:tgtEl>
                                        <p:attrNameLst>
                                          <p:attrName>style.visibility</p:attrName>
                                        </p:attrNameLst>
                                      </p:cBhvr>
                                      <p:to>
                                        <p:strVal val="visible"/>
                                      </p:to>
                                    </p:set>
                                  </p:childTnLst>
                                </p:cTn>
                              </p:par>
                            </p:childTnLst>
                          </p:cTn>
                        </p:par>
                        <p:par>
                          <p:cTn id="59" fill="hold">
                            <p:stCondLst>
                              <p:cond delay="1000"/>
                            </p:stCondLst>
                            <p:childTnLst>
                              <p:par>
                                <p:cTn id="60" presetID="1" presetClass="entr" presetSubtype="0" fill="hold" grpId="8" nodeType="afterEffect">
                                  <p:stCondLst>
                                    <p:cond delay="0"/>
                                  </p:stCondLst>
                                  <p:iterate>
                                    <p:tmAbs val="0"/>
                                  </p:iterate>
                                  <p:childTnLst>
                                    <p:set>
                                      <p:cBhvr>
                                        <p:cTn id="61" fill="hold"/>
                                        <p:tgtEl>
                                          <p:spTgt spid="3422">
                                            <p:txEl>
                                              <p:pRg st="1" end="1"/>
                                            </p:txEl>
                                          </p:spTgt>
                                        </p:tgtEl>
                                        <p:attrNameLst>
                                          <p:attrName>style.visibility</p:attrName>
                                        </p:attrNameLst>
                                      </p:cBhvr>
                                      <p:to>
                                        <p:strVal val="visible"/>
                                      </p:to>
                                    </p:set>
                                  </p:childTnLst>
                                </p:cTn>
                              </p:par>
                            </p:childTnLst>
                          </p:cTn>
                        </p:par>
                        <p:par>
                          <p:cTn id="62" fill="hold">
                            <p:stCondLst>
                              <p:cond delay="1000"/>
                            </p:stCondLst>
                            <p:childTnLst>
                              <p:par>
                                <p:cTn id="63" presetID="1" presetClass="entr" presetSubtype="0" fill="hold" grpId="8" nodeType="afterEffect">
                                  <p:stCondLst>
                                    <p:cond delay="0"/>
                                  </p:stCondLst>
                                  <p:iterate>
                                    <p:tmAbs val="0"/>
                                  </p:iterate>
                                  <p:childTnLst>
                                    <p:set>
                                      <p:cBhvr>
                                        <p:cTn id="64" fill="hold"/>
                                        <p:tgtEl>
                                          <p:spTgt spid="3422">
                                            <p:txEl>
                                              <p:pRg st="2" end="2"/>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9" nodeType="clickEffect">
                                  <p:stCondLst>
                                    <p:cond delay="0"/>
                                  </p:stCondLst>
                                  <p:iterate>
                                    <p:tmAbs val="0"/>
                                  </p:iterate>
                                  <p:childTnLst>
                                    <p:set>
                                      <p:cBhvr>
                                        <p:cTn id="68" fill="hold"/>
                                        <p:tgtEl>
                                          <p:spTgt spid="3427"/>
                                        </p:tgtEl>
                                        <p:attrNameLst>
                                          <p:attrName>style.visibility</p:attrName>
                                        </p:attrNameLst>
                                      </p:cBhvr>
                                      <p:to>
                                        <p:strVal val="visible"/>
                                      </p:to>
                                    </p:set>
                                    <p:animEffect transition="in" filter="wipe(up)">
                                      <p:cBhvr>
                                        <p:cTn id="69" dur="1000"/>
                                        <p:tgtEl>
                                          <p:spTgt spid="3427"/>
                                        </p:tgtEl>
                                      </p:cBhvr>
                                    </p:animEffect>
                                  </p:childTnLst>
                                </p:cTn>
                              </p:par>
                            </p:childTnLst>
                          </p:cTn>
                        </p:par>
                        <p:par>
                          <p:cTn id="70" fill="hold">
                            <p:stCondLst>
                              <p:cond delay="1000"/>
                            </p:stCondLst>
                            <p:childTnLst>
                              <p:par>
                                <p:cTn id="71" presetID="1" presetClass="entr" presetSubtype="0" fill="hold" grpId="10" nodeType="afterEffect">
                                  <p:stCondLst>
                                    <p:cond delay="0"/>
                                  </p:stCondLst>
                                  <p:iterate>
                                    <p:tmAbs val="0"/>
                                  </p:iterate>
                                  <p:childTnLst>
                                    <p:set>
                                      <p:cBhvr>
                                        <p:cTn id="72" fill="hold"/>
                                        <p:tgtEl>
                                          <p:spTgt spid="3428">
                                            <p:bg/>
                                          </p:spTgt>
                                        </p:tgtEl>
                                        <p:attrNameLst>
                                          <p:attrName>style.visibility</p:attrName>
                                        </p:attrNameLst>
                                      </p:cBhvr>
                                      <p:to>
                                        <p:strVal val="visible"/>
                                      </p:to>
                                    </p:set>
                                  </p:childTnLst>
                                </p:cTn>
                              </p:par>
                              <p:par>
                                <p:cTn id="73" presetID="1" presetClass="entr" presetSubtype="0" fill="hold" grpId="10" nodeType="withEffect">
                                  <p:stCondLst>
                                    <p:cond delay="0"/>
                                  </p:stCondLst>
                                  <p:iterate>
                                    <p:tmAbs val="0"/>
                                  </p:iterate>
                                  <p:childTnLst>
                                    <p:set>
                                      <p:cBhvr>
                                        <p:cTn id="74" fill="hold"/>
                                        <p:tgtEl>
                                          <p:spTgt spid="3428">
                                            <p:txEl>
                                              <p:pRg st="0" end="0"/>
                                            </p:txEl>
                                          </p:spTgt>
                                        </p:tgtEl>
                                        <p:attrNameLst>
                                          <p:attrName>style.visibility</p:attrName>
                                        </p:attrNameLst>
                                      </p:cBhvr>
                                      <p:to>
                                        <p:strVal val="visible"/>
                                      </p:to>
                                    </p:set>
                                  </p:childTnLst>
                                </p:cTn>
                              </p:par>
                            </p:childTnLst>
                          </p:cTn>
                        </p:par>
                        <p:par>
                          <p:cTn id="75" fill="hold">
                            <p:stCondLst>
                              <p:cond delay="1000"/>
                            </p:stCondLst>
                            <p:childTnLst>
                              <p:par>
                                <p:cTn id="76" presetID="1" presetClass="entr" presetSubtype="0" fill="hold" grpId="10" nodeType="afterEffect">
                                  <p:stCondLst>
                                    <p:cond delay="0"/>
                                  </p:stCondLst>
                                  <p:iterate>
                                    <p:tmAbs val="0"/>
                                  </p:iterate>
                                  <p:childTnLst>
                                    <p:set>
                                      <p:cBhvr>
                                        <p:cTn id="77" fill="hold"/>
                                        <p:tgtEl>
                                          <p:spTgt spid="3428">
                                            <p:txEl>
                                              <p:pRg st="1" end="1"/>
                                            </p:txEl>
                                          </p:spTgt>
                                        </p:tgtEl>
                                        <p:attrNameLst>
                                          <p:attrName>style.visibility</p:attrName>
                                        </p:attrNameLst>
                                      </p:cBhvr>
                                      <p:to>
                                        <p:strVal val="visible"/>
                                      </p:to>
                                    </p:set>
                                  </p:childTnLst>
                                </p:cTn>
                              </p:par>
                            </p:childTnLst>
                          </p:cTn>
                        </p:par>
                        <p:par>
                          <p:cTn id="78" fill="hold">
                            <p:stCondLst>
                              <p:cond delay="1000"/>
                            </p:stCondLst>
                            <p:childTnLst>
                              <p:par>
                                <p:cTn id="79" presetID="1" presetClass="entr" presetSubtype="0" fill="hold" grpId="10" nodeType="afterEffect">
                                  <p:stCondLst>
                                    <p:cond delay="0"/>
                                  </p:stCondLst>
                                  <p:iterate>
                                    <p:tmAbs val="0"/>
                                  </p:iterate>
                                  <p:childTnLst>
                                    <p:set>
                                      <p:cBhvr>
                                        <p:cTn id="80" fill="hold"/>
                                        <p:tgtEl>
                                          <p:spTgt spid="3428">
                                            <p:txEl>
                                              <p:pRg st="2" end="2"/>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11" nodeType="clickEffect">
                                  <p:stCondLst>
                                    <p:cond delay="0"/>
                                  </p:stCondLst>
                                  <p:iterate>
                                    <p:tmAbs val="0"/>
                                  </p:iterate>
                                  <p:childTnLst>
                                    <p:set>
                                      <p:cBhvr>
                                        <p:cTn id="84" fill="hold"/>
                                        <p:tgtEl>
                                          <p:spTgt spid="3429"/>
                                        </p:tgtEl>
                                        <p:attrNameLst>
                                          <p:attrName>style.visibility</p:attrName>
                                        </p:attrNameLst>
                                      </p:cBhvr>
                                      <p:to>
                                        <p:strVal val="visible"/>
                                      </p:to>
                                    </p:set>
                                    <p:animEffect transition="in" filter="wipe(left)">
                                      <p:cBhvr>
                                        <p:cTn id="85" dur="1000"/>
                                        <p:tgtEl>
                                          <p:spTgt spid="3429"/>
                                        </p:tgtEl>
                                      </p:cBhvr>
                                    </p:animEffect>
                                  </p:childTnLst>
                                </p:cTn>
                              </p:par>
                            </p:childTnLst>
                          </p:cTn>
                        </p:par>
                        <p:par>
                          <p:cTn id="86" fill="hold">
                            <p:stCondLst>
                              <p:cond delay="1000"/>
                            </p:stCondLst>
                            <p:childTnLst>
                              <p:par>
                                <p:cTn id="87" presetID="1" presetClass="entr" presetSubtype="0" fill="hold" grpId="12" nodeType="afterEffect">
                                  <p:stCondLst>
                                    <p:cond delay="0"/>
                                  </p:stCondLst>
                                  <p:iterate>
                                    <p:tmAbs val="0"/>
                                  </p:iterate>
                                  <p:childTnLst>
                                    <p:set>
                                      <p:cBhvr>
                                        <p:cTn id="88" fill="hold"/>
                                        <p:tgtEl>
                                          <p:spTgt spid="3430">
                                            <p:bg/>
                                          </p:spTgt>
                                        </p:tgtEl>
                                        <p:attrNameLst>
                                          <p:attrName>style.visibility</p:attrName>
                                        </p:attrNameLst>
                                      </p:cBhvr>
                                      <p:to>
                                        <p:strVal val="visible"/>
                                      </p:to>
                                    </p:set>
                                  </p:childTnLst>
                                </p:cTn>
                              </p:par>
                              <p:par>
                                <p:cTn id="89" presetID="1" presetClass="entr" presetSubtype="0" fill="hold" grpId="12" nodeType="withEffect">
                                  <p:stCondLst>
                                    <p:cond delay="0"/>
                                  </p:stCondLst>
                                  <p:iterate>
                                    <p:tmAbs val="0"/>
                                  </p:iterate>
                                  <p:childTnLst>
                                    <p:set>
                                      <p:cBhvr>
                                        <p:cTn id="90" fill="hold"/>
                                        <p:tgtEl>
                                          <p:spTgt spid="3430">
                                            <p:txEl>
                                              <p:pRg st="0" end="0"/>
                                            </p:txEl>
                                          </p:spTgt>
                                        </p:tgtEl>
                                        <p:attrNameLst>
                                          <p:attrName>style.visibility</p:attrName>
                                        </p:attrNameLst>
                                      </p:cBhvr>
                                      <p:to>
                                        <p:strVal val="visible"/>
                                      </p:to>
                                    </p:set>
                                  </p:childTnLst>
                                </p:cTn>
                              </p:par>
                            </p:childTnLst>
                          </p:cTn>
                        </p:par>
                        <p:par>
                          <p:cTn id="91" fill="hold">
                            <p:stCondLst>
                              <p:cond delay="1000"/>
                            </p:stCondLst>
                            <p:childTnLst>
                              <p:par>
                                <p:cTn id="92" presetID="1" presetClass="entr" presetSubtype="0" fill="hold" grpId="12" nodeType="afterEffect">
                                  <p:stCondLst>
                                    <p:cond delay="0"/>
                                  </p:stCondLst>
                                  <p:iterate>
                                    <p:tmAbs val="0"/>
                                  </p:iterate>
                                  <p:childTnLst>
                                    <p:set>
                                      <p:cBhvr>
                                        <p:cTn id="93" fill="hold"/>
                                        <p:tgtEl>
                                          <p:spTgt spid="3430">
                                            <p:txEl>
                                              <p:pRg st="1" end="1"/>
                                            </p:txEl>
                                          </p:spTgt>
                                        </p:tgtEl>
                                        <p:attrNameLst>
                                          <p:attrName>style.visibility</p:attrName>
                                        </p:attrNameLst>
                                      </p:cBhvr>
                                      <p:to>
                                        <p:strVal val="visible"/>
                                      </p:to>
                                    </p:set>
                                  </p:childTnLst>
                                </p:cTn>
                              </p:par>
                            </p:childTnLst>
                          </p:cTn>
                        </p:par>
                        <p:par>
                          <p:cTn id="94" fill="hold">
                            <p:stCondLst>
                              <p:cond delay="1000"/>
                            </p:stCondLst>
                            <p:childTnLst>
                              <p:par>
                                <p:cTn id="95" presetID="1" presetClass="entr" presetSubtype="0" fill="hold" grpId="12" nodeType="afterEffect">
                                  <p:stCondLst>
                                    <p:cond delay="0"/>
                                  </p:stCondLst>
                                  <p:iterate>
                                    <p:tmAbs val="0"/>
                                  </p:iterate>
                                  <p:childTnLst>
                                    <p:set>
                                      <p:cBhvr>
                                        <p:cTn id="96" fill="hold"/>
                                        <p:tgtEl>
                                          <p:spTgt spid="3430">
                                            <p:txEl>
                                              <p:pRg st="2" end="2"/>
                                            </p:txEl>
                                          </p:spTgt>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22" presetClass="entr" presetSubtype="1" fill="hold" grpId="13" nodeType="clickEffect">
                                  <p:stCondLst>
                                    <p:cond delay="0"/>
                                  </p:stCondLst>
                                  <p:iterate>
                                    <p:tmAbs val="0"/>
                                  </p:iterate>
                                  <p:childTnLst>
                                    <p:set>
                                      <p:cBhvr>
                                        <p:cTn id="100" fill="hold"/>
                                        <p:tgtEl>
                                          <p:spTgt spid="3431"/>
                                        </p:tgtEl>
                                        <p:attrNameLst>
                                          <p:attrName>style.visibility</p:attrName>
                                        </p:attrNameLst>
                                      </p:cBhvr>
                                      <p:to>
                                        <p:strVal val="visible"/>
                                      </p:to>
                                    </p:set>
                                    <p:animEffect transition="in" filter="wipe(up)">
                                      <p:cBhvr>
                                        <p:cTn id="101" dur="1000"/>
                                        <p:tgtEl>
                                          <p:spTgt spid="3431"/>
                                        </p:tgtEl>
                                      </p:cBhvr>
                                    </p:animEffect>
                                  </p:childTnLst>
                                </p:cTn>
                              </p:par>
                            </p:childTnLst>
                          </p:cTn>
                        </p:par>
                        <p:par>
                          <p:cTn id="102" fill="hold">
                            <p:stCondLst>
                              <p:cond delay="1000"/>
                            </p:stCondLst>
                            <p:childTnLst>
                              <p:par>
                                <p:cTn id="103" presetID="1" presetClass="entr" presetSubtype="0" fill="hold" grpId="14" nodeType="afterEffect">
                                  <p:stCondLst>
                                    <p:cond delay="0"/>
                                  </p:stCondLst>
                                  <p:iterate>
                                    <p:tmAbs val="0"/>
                                  </p:iterate>
                                  <p:childTnLst>
                                    <p:set>
                                      <p:cBhvr>
                                        <p:cTn id="104" fill="hold"/>
                                        <p:tgtEl>
                                          <p:spTgt spid="3432">
                                            <p:bg/>
                                          </p:spTgt>
                                        </p:tgtEl>
                                        <p:attrNameLst>
                                          <p:attrName>style.visibility</p:attrName>
                                        </p:attrNameLst>
                                      </p:cBhvr>
                                      <p:to>
                                        <p:strVal val="visible"/>
                                      </p:to>
                                    </p:set>
                                  </p:childTnLst>
                                </p:cTn>
                              </p:par>
                              <p:par>
                                <p:cTn id="105" presetID="1" presetClass="entr" presetSubtype="0" fill="hold" grpId="14" nodeType="withEffect">
                                  <p:stCondLst>
                                    <p:cond delay="0"/>
                                  </p:stCondLst>
                                  <p:iterate>
                                    <p:tmAbs val="0"/>
                                  </p:iterate>
                                  <p:childTnLst>
                                    <p:set>
                                      <p:cBhvr>
                                        <p:cTn id="106" fill="hold"/>
                                        <p:tgtEl>
                                          <p:spTgt spid="3432">
                                            <p:txEl>
                                              <p:pRg st="0" end="0"/>
                                            </p:txEl>
                                          </p:spTgt>
                                        </p:tgtEl>
                                        <p:attrNameLst>
                                          <p:attrName>style.visibility</p:attrName>
                                        </p:attrNameLst>
                                      </p:cBhvr>
                                      <p:to>
                                        <p:strVal val="visible"/>
                                      </p:to>
                                    </p:set>
                                  </p:childTnLst>
                                </p:cTn>
                              </p:par>
                            </p:childTnLst>
                          </p:cTn>
                        </p:par>
                        <p:par>
                          <p:cTn id="107" fill="hold">
                            <p:stCondLst>
                              <p:cond delay="1000"/>
                            </p:stCondLst>
                            <p:childTnLst>
                              <p:par>
                                <p:cTn id="108" presetID="1" presetClass="entr" presetSubtype="0" fill="hold" grpId="14" nodeType="afterEffect">
                                  <p:stCondLst>
                                    <p:cond delay="0"/>
                                  </p:stCondLst>
                                  <p:iterate>
                                    <p:tmAbs val="0"/>
                                  </p:iterate>
                                  <p:childTnLst>
                                    <p:set>
                                      <p:cBhvr>
                                        <p:cTn id="109" fill="hold"/>
                                        <p:tgtEl>
                                          <p:spTgt spid="3432">
                                            <p:txEl>
                                              <p:pRg st="1" end="1"/>
                                            </p:txEl>
                                          </p:spTgt>
                                        </p:tgtEl>
                                        <p:attrNameLst>
                                          <p:attrName>style.visibility</p:attrName>
                                        </p:attrNameLst>
                                      </p:cBhvr>
                                      <p:to>
                                        <p:strVal val="visible"/>
                                      </p:to>
                                    </p:set>
                                  </p:childTnLst>
                                </p:cTn>
                              </p:par>
                            </p:childTnLst>
                          </p:cTn>
                        </p:par>
                        <p:par>
                          <p:cTn id="110" fill="hold">
                            <p:stCondLst>
                              <p:cond delay="1000"/>
                            </p:stCondLst>
                            <p:childTnLst>
                              <p:par>
                                <p:cTn id="111" presetID="1" presetClass="entr" presetSubtype="0" fill="hold" grpId="14" nodeType="afterEffect">
                                  <p:stCondLst>
                                    <p:cond delay="0"/>
                                  </p:stCondLst>
                                  <p:iterate>
                                    <p:tmAbs val="0"/>
                                  </p:iterate>
                                  <p:childTnLst>
                                    <p:set>
                                      <p:cBhvr>
                                        <p:cTn id="112" fill="hold"/>
                                        <p:tgtEl>
                                          <p:spTgt spid="3432">
                                            <p:txEl>
                                              <p:pRg st="2" end="2"/>
                                            </p:txEl>
                                          </p:spTgt>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grpId="15" nodeType="clickEffect">
                                  <p:stCondLst>
                                    <p:cond delay="0"/>
                                  </p:stCondLst>
                                  <p:iterate>
                                    <p:tmAbs val="0"/>
                                  </p:iterate>
                                  <p:childTnLst>
                                    <p:set>
                                      <p:cBhvr>
                                        <p:cTn id="116" fill="hold"/>
                                        <p:tgtEl>
                                          <p:spTgt spid="3433"/>
                                        </p:tgtEl>
                                        <p:attrNameLst>
                                          <p:attrName>style.visibility</p:attrName>
                                        </p:attrNameLst>
                                      </p:cBhvr>
                                      <p:to>
                                        <p:strVal val="visible"/>
                                      </p:to>
                                    </p:set>
                                    <p:animEffect transition="in" filter="wipe(left)">
                                      <p:cBhvr>
                                        <p:cTn id="117" dur="1000"/>
                                        <p:tgtEl>
                                          <p:spTgt spid="3433"/>
                                        </p:tgtEl>
                                      </p:cBhvr>
                                    </p:animEffect>
                                  </p:childTnLst>
                                </p:cTn>
                              </p:par>
                            </p:childTnLst>
                          </p:cTn>
                        </p:par>
                        <p:par>
                          <p:cTn id="118" fill="hold">
                            <p:stCondLst>
                              <p:cond delay="1000"/>
                            </p:stCondLst>
                            <p:childTnLst>
                              <p:par>
                                <p:cTn id="119" presetID="1" presetClass="entr" presetSubtype="0" fill="hold" grpId="16" nodeType="afterEffect">
                                  <p:stCondLst>
                                    <p:cond delay="0"/>
                                  </p:stCondLst>
                                  <p:iterate>
                                    <p:tmAbs val="0"/>
                                  </p:iterate>
                                  <p:childTnLst>
                                    <p:set>
                                      <p:cBhvr>
                                        <p:cTn id="120" fill="hold"/>
                                        <p:tgtEl>
                                          <p:spTgt spid="3434">
                                            <p:bg/>
                                          </p:spTgt>
                                        </p:tgtEl>
                                        <p:attrNameLst>
                                          <p:attrName>style.visibility</p:attrName>
                                        </p:attrNameLst>
                                      </p:cBhvr>
                                      <p:to>
                                        <p:strVal val="visible"/>
                                      </p:to>
                                    </p:set>
                                  </p:childTnLst>
                                </p:cTn>
                              </p:par>
                              <p:par>
                                <p:cTn id="121" presetID="1" presetClass="entr" presetSubtype="0" fill="hold" grpId="16" nodeType="withEffect">
                                  <p:stCondLst>
                                    <p:cond delay="0"/>
                                  </p:stCondLst>
                                  <p:iterate>
                                    <p:tmAbs val="0"/>
                                  </p:iterate>
                                  <p:childTnLst>
                                    <p:set>
                                      <p:cBhvr>
                                        <p:cTn id="122" fill="hold"/>
                                        <p:tgtEl>
                                          <p:spTgt spid="3434">
                                            <p:txEl>
                                              <p:pRg st="0" end="0"/>
                                            </p:txEl>
                                          </p:spTgt>
                                        </p:tgtEl>
                                        <p:attrNameLst>
                                          <p:attrName>style.visibility</p:attrName>
                                        </p:attrNameLst>
                                      </p:cBhvr>
                                      <p:to>
                                        <p:strVal val="visible"/>
                                      </p:to>
                                    </p:set>
                                  </p:childTnLst>
                                </p:cTn>
                              </p:par>
                            </p:childTnLst>
                          </p:cTn>
                        </p:par>
                        <p:par>
                          <p:cTn id="123" fill="hold">
                            <p:stCondLst>
                              <p:cond delay="1000"/>
                            </p:stCondLst>
                            <p:childTnLst>
                              <p:par>
                                <p:cTn id="124" presetID="1" presetClass="entr" presetSubtype="0" fill="hold" grpId="16" nodeType="afterEffect">
                                  <p:stCondLst>
                                    <p:cond delay="0"/>
                                  </p:stCondLst>
                                  <p:iterate>
                                    <p:tmAbs val="0"/>
                                  </p:iterate>
                                  <p:childTnLst>
                                    <p:set>
                                      <p:cBhvr>
                                        <p:cTn id="125" fill="hold"/>
                                        <p:tgtEl>
                                          <p:spTgt spid="3434">
                                            <p:txEl>
                                              <p:pRg st="1" end="1"/>
                                            </p:txEl>
                                          </p:spTgt>
                                        </p:tgtEl>
                                        <p:attrNameLst>
                                          <p:attrName>style.visibility</p:attrName>
                                        </p:attrNameLst>
                                      </p:cBhvr>
                                      <p:to>
                                        <p:strVal val="visible"/>
                                      </p:to>
                                    </p:set>
                                  </p:childTnLst>
                                </p:cTn>
                              </p:par>
                            </p:childTnLst>
                          </p:cTn>
                        </p:par>
                        <p:par>
                          <p:cTn id="126" fill="hold">
                            <p:stCondLst>
                              <p:cond delay="1000"/>
                            </p:stCondLst>
                            <p:childTnLst>
                              <p:par>
                                <p:cTn id="127" presetID="1" presetClass="entr" presetSubtype="0" fill="hold" grpId="16" nodeType="afterEffect">
                                  <p:stCondLst>
                                    <p:cond delay="0"/>
                                  </p:stCondLst>
                                  <p:iterate>
                                    <p:tmAbs val="0"/>
                                  </p:iterate>
                                  <p:childTnLst>
                                    <p:set>
                                      <p:cBhvr>
                                        <p:cTn id="128" fill="hold"/>
                                        <p:tgtEl>
                                          <p:spTgt spid="3434">
                                            <p:txEl>
                                              <p:pRg st="2" end="2"/>
                                            </p:txEl>
                                          </p:spTgt>
                                        </p:tgtEl>
                                        <p:attrNameLst>
                                          <p:attrName>style.visibility</p:attrName>
                                        </p:attrNameLst>
                                      </p:cBhvr>
                                      <p:to>
                                        <p:strVal val="visible"/>
                                      </p:to>
                                    </p:set>
                                  </p:childTnLst>
                                </p:cTn>
                              </p:par>
                            </p:childTnLst>
                          </p:cTn>
                        </p:par>
                        <p:par>
                          <p:cTn id="129" fill="hold">
                            <p:stCondLst>
                              <p:cond delay="1000"/>
                            </p:stCondLst>
                            <p:childTnLst>
                              <p:par>
                                <p:cTn id="130" presetID="22" presetClass="entr" presetSubtype="8" fill="hold" grpId="17" nodeType="afterEffect">
                                  <p:stCondLst>
                                    <p:cond delay="0"/>
                                  </p:stCondLst>
                                  <p:iterate>
                                    <p:tmAbs val="0"/>
                                  </p:iterate>
                                  <p:childTnLst>
                                    <p:set>
                                      <p:cBhvr>
                                        <p:cTn id="131" fill="hold"/>
                                        <p:tgtEl>
                                          <p:spTgt spid="3437"/>
                                        </p:tgtEl>
                                        <p:attrNameLst>
                                          <p:attrName>style.visibility</p:attrName>
                                        </p:attrNameLst>
                                      </p:cBhvr>
                                      <p:to>
                                        <p:strVal val="visible"/>
                                      </p:to>
                                    </p:set>
                                    <p:animEffect transition="in" filter="wipe(left)">
                                      <p:cBhvr>
                                        <p:cTn id="132" dur="500"/>
                                        <p:tgtEl>
                                          <p:spTgt spid="3437"/>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1" fill="hold" grpId="18" nodeType="clickEffect">
                                  <p:stCondLst>
                                    <p:cond delay="0"/>
                                  </p:stCondLst>
                                  <p:iterate>
                                    <p:tmAbs val="0"/>
                                  </p:iterate>
                                  <p:childTnLst>
                                    <p:set>
                                      <p:cBhvr>
                                        <p:cTn id="136" fill="hold"/>
                                        <p:tgtEl>
                                          <p:spTgt spid="3435"/>
                                        </p:tgtEl>
                                        <p:attrNameLst>
                                          <p:attrName>style.visibility</p:attrName>
                                        </p:attrNameLst>
                                      </p:cBhvr>
                                      <p:to>
                                        <p:strVal val="visible"/>
                                      </p:to>
                                    </p:set>
                                    <p:animEffect transition="in" filter="wipe(up)">
                                      <p:cBhvr>
                                        <p:cTn id="137" dur="1000"/>
                                        <p:tgtEl>
                                          <p:spTgt spid="3435"/>
                                        </p:tgtEl>
                                      </p:cBhvr>
                                    </p:animEffect>
                                  </p:childTnLst>
                                </p:cTn>
                              </p:par>
                            </p:childTnLst>
                          </p:cTn>
                        </p:par>
                        <p:par>
                          <p:cTn id="138" fill="hold">
                            <p:stCondLst>
                              <p:cond delay="1000"/>
                            </p:stCondLst>
                            <p:childTnLst>
                              <p:par>
                                <p:cTn id="139" presetID="1" presetClass="entr" presetSubtype="0" fill="hold" grpId="19" nodeType="afterEffect">
                                  <p:stCondLst>
                                    <p:cond delay="0"/>
                                  </p:stCondLst>
                                  <p:iterate>
                                    <p:tmAbs val="0"/>
                                  </p:iterate>
                                  <p:childTnLst>
                                    <p:set>
                                      <p:cBhvr>
                                        <p:cTn id="140" fill="hold"/>
                                        <p:tgtEl>
                                          <p:spTgt spid="3436">
                                            <p:bg/>
                                          </p:spTgt>
                                        </p:tgtEl>
                                        <p:attrNameLst>
                                          <p:attrName>style.visibility</p:attrName>
                                        </p:attrNameLst>
                                      </p:cBhvr>
                                      <p:to>
                                        <p:strVal val="visible"/>
                                      </p:to>
                                    </p:set>
                                  </p:childTnLst>
                                </p:cTn>
                              </p:par>
                              <p:par>
                                <p:cTn id="141" presetID="1" presetClass="entr" presetSubtype="0" fill="hold" grpId="19" nodeType="withEffect">
                                  <p:stCondLst>
                                    <p:cond delay="0"/>
                                  </p:stCondLst>
                                  <p:iterate>
                                    <p:tmAbs val="0"/>
                                  </p:iterate>
                                  <p:childTnLst>
                                    <p:set>
                                      <p:cBhvr>
                                        <p:cTn id="142" fill="hold"/>
                                        <p:tgtEl>
                                          <p:spTgt spid="3436">
                                            <p:txEl>
                                              <p:pRg st="0" end="0"/>
                                            </p:txEl>
                                          </p:spTgt>
                                        </p:tgtEl>
                                        <p:attrNameLst>
                                          <p:attrName>style.visibility</p:attrName>
                                        </p:attrNameLst>
                                      </p:cBhvr>
                                      <p:to>
                                        <p:strVal val="visible"/>
                                      </p:to>
                                    </p:set>
                                  </p:childTnLst>
                                </p:cTn>
                              </p:par>
                            </p:childTnLst>
                          </p:cTn>
                        </p:par>
                        <p:par>
                          <p:cTn id="143" fill="hold">
                            <p:stCondLst>
                              <p:cond delay="1000"/>
                            </p:stCondLst>
                            <p:childTnLst>
                              <p:par>
                                <p:cTn id="144" presetID="1" presetClass="entr" presetSubtype="0" fill="hold" grpId="19" nodeType="afterEffect">
                                  <p:stCondLst>
                                    <p:cond delay="0"/>
                                  </p:stCondLst>
                                  <p:iterate>
                                    <p:tmAbs val="0"/>
                                  </p:iterate>
                                  <p:childTnLst>
                                    <p:set>
                                      <p:cBhvr>
                                        <p:cTn id="145" fill="hold"/>
                                        <p:tgtEl>
                                          <p:spTgt spid="343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11" grpId="1" animBg="1" advAuto="0"/>
      <p:bldP spid="3420" grpId="2" build="p" bldLvl="5" animBg="1" advAuto="0"/>
      <p:bldP spid="3421" grpId="7" animBg="1" advAuto="0"/>
      <p:bldP spid="3422" grpId="8" build="p" bldLvl="5" animBg="1" advAuto="0"/>
      <p:bldP spid="3423" grpId="5" animBg="1" advAuto="0"/>
      <p:bldP spid="3424" grpId="6" build="p" bldLvl="5" animBg="1" advAuto="0"/>
      <p:bldP spid="3425" grpId="3" animBg="1" advAuto="0"/>
      <p:bldP spid="3426" grpId="4" build="p" bldLvl="5" animBg="1" advAuto="0"/>
      <p:bldP spid="3427" grpId="9" animBg="1" advAuto="0"/>
      <p:bldP spid="3428" grpId="10" build="p" bldLvl="5" animBg="1" advAuto="0"/>
      <p:bldP spid="3429" grpId="11" animBg="1" advAuto="0"/>
      <p:bldP spid="3430" grpId="12" build="p" bldLvl="5" animBg="1" advAuto="0"/>
      <p:bldP spid="3431" grpId="13" animBg="1" advAuto="0"/>
      <p:bldP spid="3432" grpId="14" build="p" bldLvl="5" animBg="1" advAuto="0"/>
      <p:bldP spid="3433" grpId="15" animBg="1" advAuto="0"/>
      <p:bldP spid="3434" grpId="16" build="p" bldLvl="5" animBg="1" advAuto="0"/>
      <p:bldP spid="3435" grpId="18" animBg="1" advAuto="0"/>
      <p:bldP spid="3436" grpId="19" build="p" bldLvl="5" animBg="1" advAuto="0"/>
      <p:bldP spid="3437" grpId="17" animBg="1" advAuto="0"/>
    </p:bld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3439" name="Picture 3" descr="Picture 3"/>
          <p:cNvPicPr>
            <a:picLocks noChangeAspect="1"/>
          </p:cNvPicPr>
          <p:nvPr/>
        </p:nvPicPr>
        <p:blipFill>
          <a:blip r:embed="rId2"/>
          <a:stretch>
            <a:fillRect/>
          </a:stretch>
        </p:blipFill>
        <p:spPr>
          <a:xfrm>
            <a:off x="1371600" y="1566862"/>
            <a:ext cx="9525000" cy="5245101"/>
          </a:xfrm>
          <a:prstGeom prst="rect">
            <a:avLst/>
          </a:prstGeom>
          <a:ln w="12700">
            <a:miter lim="400000"/>
          </a:ln>
        </p:spPr>
      </p:pic>
      <p:sp>
        <p:nvSpPr>
          <p:cNvPr id="3440" name="Slide Number Placeholder 5"/>
          <p:cNvSpPr txBox="1">
            <a:spLocks noGrp="1"/>
          </p:cNvSpPr>
          <p:nvPr>
            <p:ph type="sldNum" sz="quarter" idx="2"/>
          </p:nvPr>
        </p:nvSpPr>
        <p:spPr>
          <a:xfrm>
            <a:off x="10995387" y="6406785"/>
            <a:ext cx="358413" cy="2642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defRPr>
            </a:lvl1pPr>
          </a:lstStyle>
          <a:p>
            <a:fld id="{86CB4B4D-7CA3-9044-876B-883B54F8677D}" type="slidenum">
              <a:t>158</a:t>
            </a:fld>
            <a:endParaRPr/>
          </a:p>
        </p:txBody>
      </p:sp>
      <p:sp>
        <p:nvSpPr>
          <p:cNvPr id="3441" name="Text Box 2"/>
          <p:cNvSpPr txBox="1"/>
          <p:nvPr/>
        </p:nvSpPr>
        <p:spPr>
          <a:xfrm>
            <a:off x="217071" y="76200"/>
            <a:ext cx="11834058"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900"/>
              </a:spcBef>
              <a:defRPr sz="3000" b="1">
                <a:solidFill>
                  <a:srgbClr val="FFC000"/>
                </a:solidFill>
                <a:latin typeface="+mn-lt"/>
                <a:ea typeface="+mn-ea"/>
                <a:cs typeface="+mn-cs"/>
                <a:sym typeface="Arial"/>
              </a:defRPr>
            </a:lvl1pPr>
          </a:lstStyle>
          <a:p>
            <a:r>
              <a:rPr dirty="0">
                <a:solidFill>
                  <a:srgbClr val="FFFF00"/>
                </a:solidFill>
              </a:rPr>
              <a:t>The Jews in Persia and Later / </a:t>
            </a:r>
            <a:r>
              <a:rPr dirty="0"/>
              <a:t>Los </a:t>
            </a:r>
            <a:r>
              <a:rPr dirty="0" err="1"/>
              <a:t>judíos</a:t>
            </a:r>
            <a:r>
              <a:rPr dirty="0"/>
              <a:t> </a:t>
            </a:r>
            <a:r>
              <a:rPr dirty="0" err="1"/>
              <a:t>en</a:t>
            </a:r>
            <a:r>
              <a:rPr dirty="0"/>
              <a:t> Persia y </a:t>
            </a:r>
            <a:r>
              <a:rPr dirty="0" err="1"/>
              <a:t>más</a:t>
            </a:r>
            <a:r>
              <a:rPr dirty="0"/>
              <a:t> </a:t>
            </a:r>
            <a:r>
              <a:rPr dirty="0" err="1"/>
              <a:t>tarde</a:t>
            </a:r>
            <a:endParaRPr dirty="0"/>
          </a:p>
        </p:txBody>
      </p:sp>
      <p:sp>
        <p:nvSpPr>
          <p:cNvPr id="3442" name="Oval 4"/>
          <p:cNvSpPr/>
          <p:nvPr/>
        </p:nvSpPr>
        <p:spPr>
          <a:xfrm>
            <a:off x="3352800" y="4572000"/>
            <a:ext cx="457200" cy="457200"/>
          </a:xfrm>
          <a:prstGeom prst="ellipse">
            <a:avLst/>
          </a:prstGeom>
          <a:gradFill>
            <a:gsLst>
              <a:gs pos="0">
                <a:srgbClr val="760000">
                  <a:alpha val="46001"/>
                </a:srgbClr>
              </a:gs>
              <a:gs pos="50000">
                <a:srgbClr val="FF0000">
                  <a:alpha val="45000"/>
                </a:srgbClr>
              </a:gs>
              <a:gs pos="100000">
                <a:srgbClr val="760000">
                  <a:alpha val="46001"/>
                </a:srgbClr>
              </a:gs>
            </a:gsLst>
            <a:lin ang="5400000"/>
          </a:gradFill>
          <a:ln>
            <a:solidFill>
              <a:srgbClr val="000000"/>
            </a:solidFill>
          </a:ln>
        </p:spPr>
        <p:txBody>
          <a:bodyPr lIns="45719" rIns="45719" anchor="ctr"/>
          <a:lstStyle/>
          <a:p>
            <a:pPr algn="l">
              <a:defRPr>
                <a:solidFill>
                  <a:srgbClr val="FFFFFF"/>
                </a:solidFill>
                <a:latin typeface="Tahoma"/>
                <a:ea typeface="Tahoma"/>
                <a:cs typeface="Tahoma"/>
                <a:sym typeface="Tahoma"/>
              </a:defRPr>
            </a:pPr>
            <a:endParaRPr/>
          </a:p>
        </p:txBody>
      </p:sp>
      <p:sp>
        <p:nvSpPr>
          <p:cNvPr id="3443" name="Oval 5"/>
          <p:cNvSpPr/>
          <p:nvPr/>
        </p:nvSpPr>
        <p:spPr>
          <a:xfrm>
            <a:off x="5334000" y="4415487"/>
            <a:ext cx="990600" cy="990601"/>
          </a:xfrm>
          <a:prstGeom prst="ellipse">
            <a:avLst/>
          </a:prstGeom>
          <a:gradFill>
            <a:gsLst>
              <a:gs pos="0">
                <a:srgbClr val="760000">
                  <a:alpha val="45000"/>
                </a:srgbClr>
              </a:gs>
              <a:gs pos="50000">
                <a:srgbClr val="FF0000">
                  <a:alpha val="46001"/>
                </a:srgbClr>
              </a:gs>
              <a:gs pos="100000">
                <a:srgbClr val="760000">
                  <a:alpha val="45000"/>
                </a:srgbClr>
              </a:gs>
            </a:gsLst>
            <a:lin ang="5400000"/>
          </a:gradFill>
          <a:ln>
            <a:solidFill>
              <a:srgbClr val="000000"/>
            </a:solidFill>
          </a:ln>
        </p:spPr>
        <p:txBody>
          <a:bodyPr lIns="45719" rIns="45719" anchor="ctr"/>
          <a:lstStyle/>
          <a:p>
            <a:pPr algn="l">
              <a:defRPr>
                <a:solidFill>
                  <a:srgbClr val="FFFFFF"/>
                </a:solidFill>
                <a:latin typeface="Tahoma"/>
                <a:ea typeface="Tahoma"/>
                <a:cs typeface="Tahoma"/>
                <a:sym typeface="Tahoma"/>
              </a:defRPr>
            </a:pPr>
            <a:endParaRPr/>
          </a:p>
        </p:txBody>
      </p:sp>
      <p:sp>
        <p:nvSpPr>
          <p:cNvPr id="3444" name="Oval 6"/>
          <p:cNvSpPr/>
          <p:nvPr/>
        </p:nvSpPr>
        <p:spPr>
          <a:xfrm>
            <a:off x="2819400" y="6081712"/>
            <a:ext cx="457200" cy="457201"/>
          </a:xfrm>
          <a:prstGeom prst="ellipse">
            <a:avLst/>
          </a:prstGeom>
          <a:gradFill>
            <a:gsLst>
              <a:gs pos="0">
                <a:srgbClr val="760000">
                  <a:alpha val="45000"/>
                </a:srgbClr>
              </a:gs>
              <a:gs pos="50000">
                <a:srgbClr val="FF0000">
                  <a:alpha val="46001"/>
                </a:srgbClr>
              </a:gs>
              <a:gs pos="100000">
                <a:srgbClr val="760000">
                  <a:alpha val="45000"/>
                </a:srgbClr>
              </a:gs>
            </a:gsLst>
            <a:lin ang="5400000"/>
          </a:gradFill>
          <a:ln>
            <a:solidFill>
              <a:srgbClr val="000000"/>
            </a:solidFill>
          </a:ln>
        </p:spPr>
        <p:txBody>
          <a:bodyPr lIns="45719" rIns="45719" anchor="ctr"/>
          <a:lstStyle/>
          <a:p>
            <a:pPr algn="l">
              <a:defRPr>
                <a:solidFill>
                  <a:srgbClr val="FFFFFF"/>
                </a:solidFill>
                <a:latin typeface="Tahoma"/>
                <a:ea typeface="Tahoma"/>
                <a:cs typeface="Tahoma"/>
                <a:sym typeface="Tahoma"/>
              </a:defRPr>
            </a:pPr>
            <a:endParaRPr/>
          </a:p>
        </p:txBody>
      </p:sp>
      <p:sp>
        <p:nvSpPr>
          <p:cNvPr id="3445" name="Text Box 8"/>
          <p:cNvSpPr txBox="1"/>
          <p:nvPr/>
        </p:nvSpPr>
        <p:spPr>
          <a:xfrm>
            <a:off x="715903" y="683219"/>
            <a:ext cx="10760194" cy="762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l">
              <a:spcBef>
                <a:spcPts val="1000"/>
              </a:spcBef>
              <a:defRPr sz="1700">
                <a:solidFill>
                  <a:srgbClr val="FFFFFF"/>
                </a:solidFill>
                <a:latin typeface="Tahoma"/>
                <a:ea typeface="Tahoma"/>
                <a:cs typeface="Tahoma"/>
                <a:sym typeface="Tahoma"/>
              </a:defRPr>
            </a:pPr>
            <a:r>
              <a:rPr b="1" dirty="0"/>
              <a:t>Jewish settlements (ca. 450 BC) / </a:t>
            </a:r>
            <a:r>
              <a:rPr b="1" dirty="0" err="1">
                <a:solidFill>
                  <a:srgbClr val="FFC000"/>
                </a:solidFill>
              </a:rPr>
              <a:t>Asentamientos</a:t>
            </a:r>
            <a:r>
              <a:rPr b="1" dirty="0">
                <a:solidFill>
                  <a:srgbClr val="FFC000"/>
                </a:solidFill>
              </a:rPr>
              <a:t> </a:t>
            </a:r>
            <a:r>
              <a:rPr b="1" dirty="0" err="1">
                <a:solidFill>
                  <a:srgbClr val="FFC000"/>
                </a:solidFill>
              </a:rPr>
              <a:t>judíos</a:t>
            </a:r>
            <a:r>
              <a:rPr b="1" dirty="0">
                <a:solidFill>
                  <a:srgbClr val="FFC000"/>
                </a:solidFill>
              </a:rPr>
              <a:t> (ca. 450 AC</a:t>
            </a:r>
          </a:p>
          <a:p>
            <a:pPr algn="l">
              <a:spcBef>
                <a:spcPts val="1000"/>
              </a:spcBef>
              <a:defRPr sz="1700">
                <a:solidFill>
                  <a:srgbClr val="FFFFFF"/>
                </a:solidFill>
                <a:latin typeface="Tahoma"/>
                <a:ea typeface="Tahoma"/>
                <a:cs typeface="Tahoma"/>
                <a:sym typeface="Tahoma"/>
              </a:defRPr>
            </a:pPr>
            <a:r>
              <a:rPr dirty="0"/>
              <a:t>Additional Jewish settlements (after 350 BC) </a:t>
            </a:r>
            <a:r>
              <a:rPr dirty="0">
                <a:solidFill>
                  <a:srgbClr val="FFC000"/>
                </a:solidFill>
              </a:rPr>
              <a:t>/ </a:t>
            </a:r>
            <a:r>
              <a:rPr dirty="0" err="1">
                <a:solidFill>
                  <a:srgbClr val="FFC000"/>
                </a:solidFill>
              </a:rPr>
              <a:t>Asentamientos</a:t>
            </a:r>
            <a:r>
              <a:rPr dirty="0">
                <a:solidFill>
                  <a:srgbClr val="FFC000"/>
                </a:solidFill>
              </a:rPr>
              <a:t> </a:t>
            </a:r>
            <a:r>
              <a:rPr dirty="0" err="1">
                <a:solidFill>
                  <a:srgbClr val="FFC000"/>
                </a:solidFill>
              </a:rPr>
              <a:t>judíos</a:t>
            </a:r>
            <a:r>
              <a:rPr dirty="0">
                <a:solidFill>
                  <a:srgbClr val="FFC000"/>
                </a:solidFill>
              </a:rPr>
              <a:t> </a:t>
            </a:r>
            <a:r>
              <a:rPr dirty="0" err="1">
                <a:solidFill>
                  <a:srgbClr val="FFC000"/>
                </a:solidFill>
              </a:rPr>
              <a:t>adicionales</a:t>
            </a:r>
            <a:r>
              <a:rPr dirty="0">
                <a:solidFill>
                  <a:srgbClr val="FFC000"/>
                </a:solidFill>
              </a:rPr>
              <a:t> (</a:t>
            </a:r>
            <a:r>
              <a:rPr dirty="0" err="1">
                <a:solidFill>
                  <a:srgbClr val="FFC000"/>
                </a:solidFill>
              </a:rPr>
              <a:t>después</a:t>
            </a:r>
            <a:r>
              <a:rPr dirty="0">
                <a:solidFill>
                  <a:srgbClr val="FFC000"/>
                </a:solidFill>
              </a:rPr>
              <a:t> del 350 a. C.)</a:t>
            </a:r>
          </a:p>
        </p:txBody>
      </p:sp>
      <p:sp>
        <p:nvSpPr>
          <p:cNvPr id="3446" name="Oval 9"/>
          <p:cNvSpPr/>
          <p:nvPr/>
        </p:nvSpPr>
        <p:spPr>
          <a:xfrm>
            <a:off x="431349" y="713905"/>
            <a:ext cx="228601" cy="228601"/>
          </a:xfrm>
          <a:prstGeom prst="ellipse">
            <a:avLst/>
          </a:prstGeom>
          <a:gradFill>
            <a:gsLst>
              <a:gs pos="0">
                <a:srgbClr val="76472F">
                  <a:alpha val="69000"/>
                </a:srgbClr>
              </a:gs>
              <a:gs pos="50000">
                <a:srgbClr val="FF9966">
                  <a:alpha val="70000"/>
                </a:srgbClr>
              </a:gs>
              <a:gs pos="100000">
                <a:srgbClr val="76472F">
                  <a:alpha val="69000"/>
                </a:srgbClr>
              </a:gs>
            </a:gsLst>
            <a:lin ang="5400000"/>
          </a:gradFill>
          <a:ln>
            <a:solidFill>
              <a:srgbClr val="000000"/>
            </a:solidFill>
          </a:ln>
        </p:spPr>
        <p:txBody>
          <a:bodyPr lIns="45719" rIns="45719" anchor="ctr"/>
          <a:lstStyle/>
          <a:p>
            <a:pPr algn="l">
              <a:defRPr>
                <a:solidFill>
                  <a:srgbClr val="FFFFFF"/>
                </a:solidFill>
                <a:latin typeface="Tahoma"/>
                <a:ea typeface="Tahoma"/>
                <a:cs typeface="Tahoma"/>
                <a:sym typeface="Tahoma"/>
              </a:defRPr>
            </a:pPr>
            <a:endParaRPr/>
          </a:p>
        </p:txBody>
      </p:sp>
      <p:sp>
        <p:nvSpPr>
          <p:cNvPr id="3447" name="Oval 10"/>
          <p:cNvSpPr/>
          <p:nvPr/>
        </p:nvSpPr>
        <p:spPr>
          <a:xfrm>
            <a:off x="431349" y="1167047"/>
            <a:ext cx="228601" cy="228601"/>
          </a:xfrm>
          <a:prstGeom prst="ellipse">
            <a:avLst/>
          </a:prstGeom>
          <a:gradFill>
            <a:gsLst>
              <a:gs pos="0">
                <a:srgbClr val="5E765E">
                  <a:alpha val="62000"/>
                </a:srgbClr>
              </a:gs>
              <a:gs pos="50000">
                <a:srgbClr val="CCFFCC">
                  <a:alpha val="64000"/>
                </a:srgbClr>
              </a:gs>
              <a:gs pos="100000">
                <a:srgbClr val="5E765E">
                  <a:alpha val="62000"/>
                </a:srgbClr>
              </a:gs>
            </a:gsLst>
            <a:lin ang="5400000"/>
          </a:gradFill>
          <a:ln>
            <a:solidFill>
              <a:srgbClr val="000000"/>
            </a:solidFill>
          </a:ln>
        </p:spPr>
        <p:txBody>
          <a:bodyPr lIns="45719" rIns="45719" anchor="ctr"/>
          <a:lstStyle/>
          <a:p>
            <a:pPr algn="l">
              <a:defRPr>
                <a:solidFill>
                  <a:srgbClr val="FFFFFF"/>
                </a:solidFill>
                <a:latin typeface="Tahoma"/>
                <a:ea typeface="Tahoma"/>
                <a:cs typeface="Tahoma"/>
                <a:sym typeface="Tahoma"/>
              </a:defRPr>
            </a:pPr>
            <a:endParaRPr/>
          </a:p>
        </p:txBody>
      </p:sp>
      <p:sp>
        <p:nvSpPr>
          <p:cNvPr id="3448" name="Oval 11"/>
          <p:cNvSpPr/>
          <p:nvPr/>
        </p:nvSpPr>
        <p:spPr>
          <a:xfrm>
            <a:off x="2286000" y="4643437"/>
            <a:ext cx="533400" cy="533401"/>
          </a:xfrm>
          <a:prstGeom prst="ellipse">
            <a:avLst/>
          </a:prstGeom>
          <a:gradFill>
            <a:gsLst>
              <a:gs pos="0">
                <a:srgbClr val="1F355B">
                  <a:alpha val="44000"/>
                </a:srgbClr>
              </a:gs>
              <a:gs pos="50000">
                <a:srgbClr val="4472C4">
                  <a:alpha val="45000"/>
                </a:srgbClr>
              </a:gs>
              <a:gs pos="100000">
                <a:srgbClr val="1F355B">
                  <a:alpha val="44000"/>
                </a:srgbClr>
              </a:gs>
            </a:gsLst>
            <a:lin ang="5400000"/>
          </a:gradFill>
          <a:ln>
            <a:solidFill>
              <a:srgbClr val="000000"/>
            </a:solidFill>
          </a:ln>
        </p:spPr>
        <p:txBody>
          <a:bodyPr lIns="45719" rIns="45719" anchor="ctr"/>
          <a:lstStyle/>
          <a:p>
            <a:pPr algn="l">
              <a:defRPr>
                <a:solidFill>
                  <a:srgbClr val="FFFFFF"/>
                </a:solidFill>
                <a:latin typeface="Tahoma"/>
                <a:ea typeface="Tahoma"/>
                <a:cs typeface="Tahoma"/>
                <a:sym typeface="Tahoma"/>
              </a:defRPr>
            </a:pPr>
            <a:endParaRPr/>
          </a:p>
        </p:txBody>
      </p:sp>
      <p:sp>
        <p:nvSpPr>
          <p:cNvPr id="3449" name="Oval 12"/>
          <p:cNvSpPr/>
          <p:nvPr/>
        </p:nvSpPr>
        <p:spPr>
          <a:xfrm>
            <a:off x="5067300" y="3008313"/>
            <a:ext cx="533400" cy="533401"/>
          </a:xfrm>
          <a:prstGeom prst="ellipse">
            <a:avLst/>
          </a:prstGeom>
          <a:gradFill>
            <a:gsLst>
              <a:gs pos="0">
                <a:srgbClr val="1F355B">
                  <a:alpha val="44000"/>
                </a:srgbClr>
              </a:gs>
              <a:gs pos="50000">
                <a:srgbClr val="4472C4">
                  <a:alpha val="45000"/>
                </a:srgbClr>
              </a:gs>
              <a:gs pos="100000">
                <a:srgbClr val="1F355B">
                  <a:alpha val="44000"/>
                </a:srgbClr>
              </a:gs>
            </a:gsLst>
            <a:lin ang="5400000"/>
          </a:gradFill>
          <a:ln>
            <a:solidFill>
              <a:srgbClr val="000000"/>
            </a:solidFill>
          </a:ln>
        </p:spPr>
        <p:txBody>
          <a:bodyPr lIns="45719" rIns="45719" anchor="ctr"/>
          <a:lstStyle/>
          <a:p>
            <a:pPr algn="l">
              <a:defRPr>
                <a:solidFill>
                  <a:srgbClr val="FFFFFF"/>
                </a:solidFill>
                <a:latin typeface="Tahoma"/>
                <a:ea typeface="Tahoma"/>
                <a:cs typeface="Tahoma"/>
                <a:sym typeface="Tahoma"/>
              </a:defRPr>
            </a:pPr>
            <a:endParaRPr/>
          </a:p>
        </p:txBody>
      </p:sp>
      <p:sp>
        <p:nvSpPr>
          <p:cNvPr id="3450" name="Oval 13"/>
          <p:cNvSpPr/>
          <p:nvPr/>
        </p:nvSpPr>
        <p:spPr>
          <a:xfrm>
            <a:off x="2933700" y="3127375"/>
            <a:ext cx="533400" cy="533400"/>
          </a:xfrm>
          <a:prstGeom prst="ellipse">
            <a:avLst/>
          </a:prstGeom>
          <a:gradFill>
            <a:gsLst>
              <a:gs pos="0">
                <a:srgbClr val="1F355B">
                  <a:alpha val="44000"/>
                </a:srgbClr>
              </a:gs>
              <a:gs pos="50000">
                <a:srgbClr val="4472C4">
                  <a:alpha val="45000"/>
                </a:srgbClr>
              </a:gs>
              <a:gs pos="100000">
                <a:srgbClr val="1F355B">
                  <a:alpha val="44000"/>
                </a:srgbClr>
              </a:gs>
            </a:gsLst>
            <a:lin ang="5400000"/>
          </a:gradFill>
          <a:ln>
            <a:solidFill>
              <a:srgbClr val="000000"/>
            </a:solidFill>
          </a:ln>
        </p:spPr>
        <p:txBody>
          <a:bodyPr lIns="45719" rIns="45719" anchor="ctr"/>
          <a:lstStyle/>
          <a:p>
            <a:pPr algn="l">
              <a:defRPr>
                <a:solidFill>
                  <a:srgbClr val="FFFFFF"/>
                </a:solidFill>
                <a:latin typeface="Tahoma"/>
                <a:ea typeface="Tahoma"/>
                <a:cs typeface="Tahoma"/>
                <a:sym typeface="Tahoma"/>
              </a:defRPr>
            </a:pPr>
            <a:endParaRPr/>
          </a:p>
        </p:txBody>
      </p:sp>
    </p:spTree>
  </p:cSld>
  <p:clrMapOvr>
    <a:masterClrMapping/>
  </p:clrMapOvr>
  <mc:AlternateContent xmlns:mc="http://schemas.openxmlformats.org/markup-compatibility/2006" xmlns:p14="http://schemas.microsoft.com/office/powerpoint/2010/main">
    <mc:Choice Requires="p14">
      <p:transition spd="slow">
        <p:pull dir="d"/>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32" fill="hold" grpId="1" nodeType="clickEffect">
                                  <p:stCondLst>
                                    <p:cond delay="0"/>
                                  </p:stCondLst>
                                  <p:iterate>
                                    <p:tmAbs val="0"/>
                                  </p:iterate>
                                  <p:childTnLst>
                                    <p:set>
                                      <p:cBhvr>
                                        <p:cTn id="6" fill="hold"/>
                                        <p:tgtEl>
                                          <p:spTgt spid="3443"/>
                                        </p:tgtEl>
                                        <p:attrNameLst>
                                          <p:attrName>style.visibility</p:attrName>
                                        </p:attrNameLst>
                                      </p:cBhvr>
                                      <p:to>
                                        <p:strVal val="visible"/>
                                      </p:to>
                                    </p:set>
                                    <p:anim calcmode="lin" valueType="num">
                                      <p:cBhvr>
                                        <p:cTn id="7" dur="1230" fill="hold"/>
                                        <p:tgtEl>
                                          <p:spTgt spid="3443"/>
                                        </p:tgtEl>
                                        <p:attrNameLst>
                                          <p:attrName>ppt_w</p:attrName>
                                        </p:attrNameLst>
                                      </p:cBhvr>
                                      <p:tavLst>
                                        <p:tav tm="0">
                                          <p:val>
                                            <p:strVal val="4*#ppt_w"/>
                                          </p:val>
                                        </p:tav>
                                        <p:tav tm="100000">
                                          <p:val>
                                            <p:strVal val="#ppt_w"/>
                                          </p:val>
                                        </p:tav>
                                      </p:tavLst>
                                    </p:anim>
                                    <p:anim calcmode="lin" valueType="num">
                                      <p:cBhvr>
                                        <p:cTn id="8" dur="1230" fill="hold"/>
                                        <p:tgtEl>
                                          <p:spTgt spid="3443"/>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grpId="2" nodeType="clickEffect">
                                  <p:stCondLst>
                                    <p:cond delay="0"/>
                                  </p:stCondLst>
                                  <p:iterate>
                                    <p:tmAbs val="0"/>
                                  </p:iterate>
                                  <p:childTnLst>
                                    <p:set>
                                      <p:cBhvr>
                                        <p:cTn id="12" fill="hold"/>
                                        <p:tgtEl>
                                          <p:spTgt spid="3442"/>
                                        </p:tgtEl>
                                        <p:attrNameLst>
                                          <p:attrName>style.visibility</p:attrName>
                                        </p:attrNameLst>
                                      </p:cBhvr>
                                      <p:to>
                                        <p:strVal val="visible"/>
                                      </p:to>
                                    </p:set>
                                    <p:anim calcmode="lin" valueType="num">
                                      <p:cBhvr>
                                        <p:cTn id="13" dur="1230" fill="hold"/>
                                        <p:tgtEl>
                                          <p:spTgt spid="3442"/>
                                        </p:tgtEl>
                                        <p:attrNameLst>
                                          <p:attrName>ppt_w</p:attrName>
                                        </p:attrNameLst>
                                      </p:cBhvr>
                                      <p:tavLst>
                                        <p:tav tm="0">
                                          <p:val>
                                            <p:strVal val="4*#ppt_w"/>
                                          </p:val>
                                        </p:tav>
                                        <p:tav tm="100000">
                                          <p:val>
                                            <p:strVal val="#ppt_w"/>
                                          </p:val>
                                        </p:tav>
                                      </p:tavLst>
                                    </p:anim>
                                    <p:anim calcmode="lin" valueType="num">
                                      <p:cBhvr>
                                        <p:cTn id="14" dur="1230" fill="hold"/>
                                        <p:tgtEl>
                                          <p:spTgt spid="3442"/>
                                        </p:tgtEl>
                                        <p:attrNameLst>
                                          <p:attrName>ppt_h</p:attrName>
                                        </p:attrNameLst>
                                      </p:cBhvr>
                                      <p:tavLst>
                                        <p:tav tm="0">
                                          <p:val>
                                            <p:strVal val="4*#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32" fill="hold" grpId="3" nodeType="clickEffect">
                                  <p:stCondLst>
                                    <p:cond delay="0"/>
                                  </p:stCondLst>
                                  <p:iterate>
                                    <p:tmAbs val="0"/>
                                  </p:iterate>
                                  <p:childTnLst>
                                    <p:set>
                                      <p:cBhvr>
                                        <p:cTn id="18" fill="hold"/>
                                        <p:tgtEl>
                                          <p:spTgt spid="3444"/>
                                        </p:tgtEl>
                                        <p:attrNameLst>
                                          <p:attrName>style.visibility</p:attrName>
                                        </p:attrNameLst>
                                      </p:cBhvr>
                                      <p:to>
                                        <p:strVal val="visible"/>
                                      </p:to>
                                    </p:set>
                                    <p:anim calcmode="lin" valueType="num">
                                      <p:cBhvr>
                                        <p:cTn id="19" dur="1230" fill="hold"/>
                                        <p:tgtEl>
                                          <p:spTgt spid="3444"/>
                                        </p:tgtEl>
                                        <p:attrNameLst>
                                          <p:attrName>ppt_w</p:attrName>
                                        </p:attrNameLst>
                                      </p:cBhvr>
                                      <p:tavLst>
                                        <p:tav tm="0">
                                          <p:val>
                                            <p:strVal val="4*#ppt_w"/>
                                          </p:val>
                                        </p:tav>
                                        <p:tav tm="100000">
                                          <p:val>
                                            <p:strVal val="#ppt_w"/>
                                          </p:val>
                                        </p:tav>
                                      </p:tavLst>
                                    </p:anim>
                                    <p:anim calcmode="lin" valueType="num">
                                      <p:cBhvr>
                                        <p:cTn id="20" dur="1230" fill="hold"/>
                                        <p:tgtEl>
                                          <p:spTgt spid="3444"/>
                                        </p:tgtEl>
                                        <p:attrNameLst>
                                          <p:attrName>ppt_h</p:attrName>
                                        </p:attrNameLst>
                                      </p:cBhvr>
                                      <p:tavLst>
                                        <p:tav tm="0">
                                          <p:val>
                                            <p:strVal val="4*#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32" fill="hold" grpId="4" nodeType="clickEffect">
                                  <p:stCondLst>
                                    <p:cond delay="0"/>
                                  </p:stCondLst>
                                  <p:iterate>
                                    <p:tmAbs val="0"/>
                                  </p:iterate>
                                  <p:childTnLst>
                                    <p:set>
                                      <p:cBhvr>
                                        <p:cTn id="24" fill="hold"/>
                                        <p:tgtEl>
                                          <p:spTgt spid="3449"/>
                                        </p:tgtEl>
                                        <p:attrNameLst>
                                          <p:attrName>style.visibility</p:attrName>
                                        </p:attrNameLst>
                                      </p:cBhvr>
                                      <p:to>
                                        <p:strVal val="visible"/>
                                      </p:to>
                                    </p:set>
                                    <p:anim calcmode="lin" valueType="num">
                                      <p:cBhvr>
                                        <p:cTn id="25" dur="1230" fill="hold"/>
                                        <p:tgtEl>
                                          <p:spTgt spid="3449"/>
                                        </p:tgtEl>
                                        <p:attrNameLst>
                                          <p:attrName>ppt_w</p:attrName>
                                        </p:attrNameLst>
                                      </p:cBhvr>
                                      <p:tavLst>
                                        <p:tav tm="0">
                                          <p:val>
                                            <p:strVal val="4*#ppt_w"/>
                                          </p:val>
                                        </p:tav>
                                        <p:tav tm="100000">
                                          <p:val>
                                            <p:strVal val="#ppt_w"/>
                                          </p:val>
                                        </p:tav>
                                      </p:tavLst>
                                    </p:anim>
                                    <p:anim calcmode="lin" valueType="num">
                                      <p:cBhvr>
                                        <p:cTn id="26" dur="1230" fill="hold"/>
                                        <p:tgtEl>
                                          <p:spTgt spid="3449"/>
                                        </p:tgtEl>
                                        <p:attrNameLst>
                                          <p:attrName>ppt_h</p:attrName>
                                        </p:attrNameLst>
                                      </p:cBhvr>
                                      <p:tavLst>
                                        <p:tav tm="0">
                                          <p:val>
                                            <p:strVal val="4*#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32" fill="hold" grpId="5" nodeType="clickEffect">
                                  <p:stCondLst>
                                    <p:cond delay="0"/>
                                  </p:stCondLst>
                                  <p:iterate>
                                    <p:tmAbs val="0"/>
                                  </p:iterate>
                                  <p:childTnLst>
                                    <p:set>
                                      <p:cBhvr>
                                        <p:cTn id="30" fill="hold"/>
                                        <p:tgtEl>
                                          <p:spTgt spid="3448"/>
                                        </p:tgtEl>
                                        <p:attrNameLst>
                                          <p:attrName>style.visibility</p:attrName>
                                        </p:attrNameLst>
                                      </p:cBhvr>
                                      <p:to>
                                        <p:strVal val="visible"/>
                                      </p:to>
                                    </p:set>
                                    <p:anim calcmode="lin" valueType="num">
                                      <p:cBhvr>
                                        <p:cTn id="31" dur="1230" fill="hold"/>
                                        <p:tgtEl>
                                          <p:spTgt spid="3448"/>
                                        </p:tgtEl>
                                        <p:attrNameLst>
                                          <p:attrName>ppt_w</p:attrName>
                                        </p:attrNameLst>
                                      </p:cBhvr>
                                      <p:tavLst>
                                        <p:tav tm="0">
                                          <p:val>
                                            <p:strVal val="4*#ppt_w"/>
                                          </p:val>
                                        </p:tav>
                                        <p:tav tm="100000">
                                          <p:val>
                                            <p:strVal val="#ppt_w"/>
                                          </p:val>
                                        </p:tav>
                                      </p:tavLst>
                                    </p:anim>
                                    <p:anim calcmode="lin" valueType="num">
                                      <p:cBhvr>
                                        <p:cTn id="32" dur="1230" fill="hold"/>
                                        <p:tgtEl>
                                          <p:spTgt spid="3448"/>
                                        </p:tgtEl>
                                        <p:attrNameLst>
                                          <p:attrName>ppt_h</p:attrName>
                                        </p:attrNameLst>
                                      </p:cBhvr>
                                      <p:tavLst>
                                        <p:tav tm="0">
                                          <p:val>
                                            <p:strVal val="4*#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32" fill="hold" grpId="6" nodeType="clickEffect">
                                  <p:stCondLst>
                                    <p:cond delay="0"/>
                                  </p:stCondLst>
                                  <p:iterate>
                                    <p:tmAbs val="0"/>
                                  </p:iterate>
                                  <p:childTnLst>
                                    <p:set>
                                      <p:cBhvr>
                                        <p:cTn id="36" fill="hold"/>
                                        <p:tgtEl>
                                          <p:spTgt spid="3450"/>
                                        </p:tgtEl>
                                        <p:attrNameLst>
                                          <p:attrName>style.visibility</p:attrName>
                                        </p:attrNameLst>
                                      </p:cBhvr>
                                      <p:to>
                                        <p:strVal val="visible"/>
                                      </p:to>
                                    </p:set>
                                    <p:anim calcmode="lin" valueType="num">
                                      <p:cBhvr>
                                        <p:cTn id="37" dur="1230" fill="hold"/>
                                        <p:tgtEl>
                                          <p:spTgt spid="3450"/>
                                        </p:tgtEl>
                                        <p:attrNameLst>
                                          <p:attrName>ppt_w</p:attrName>
                                        </p:attrNameLst>
                                      </p:cBhvr>
                                      <p:tavLst>
                                        <p:tav tm="0">
                                          <p:val>
                                            <p:strVal val="4*#ppt_w"/>
                                          </p:val>
                                        </p:tav>
                                        <p:tav tm="100000">
                                          <p:val>
                                            <p:strVal val="#ppt_w"/>
                                          </p:val>
                                        </p:tav>
                                      </p:tavLst>
                                    </p:anim>
                                    <p:anim calcmode="lin" valueType="num">
                                      <p:cBhvr>
                                        <p:cTn id="38" dur="1230" fill="hold"/>
                                        <p:tgtEl>
                                          <p:spTgt spid="3450"/>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2" grpId="2" animBg="1" advAuto="0"/>
      <p:bldP spid="3443" grpId="1" animBg="1" advAuto="0"/>
      <p:bldP spid="3444" grpId="3" animBg="1" advAuto="0"/>
      <p:bldP spid="3448" grpId="5" animBg="1" advAuto="0"/>
      <p:bldP spid="3449" grpId="4" animBg="1" advAuto="0"/>
      <p:bldP spid="3450" grpId="6" animBg="1" advAuto="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2" name="Rectangle 2"/>
          <p:cNvSpPr txBox="1">
            <a:spLocks noGrp="1"/>
          </p:cNvSpPr>
          <p:nvPr>
            <p:ph type="title"/>
          </p:nvPr>
        </p:nvSpPr>
        <p:spPr>
          <a:xfrm>
            <a:off x="718414" y="95250"/>
            <a:ext cx="6901586" cy="762000"/>
          </a:xfrm>
          <a:prstGeom prst="rect">
            <a:avLst/>
          </a:prstGeom>
        </p:spPr>
        <p:txBody>
          <a:bodyPr/>
          <a:lstStyle>
            <a:lvl1pPr defTabSz="704087">
              <a:defRPr sz="2772">
                <a:solidFill>
                  <a:srgbClr val="FFFF99"/>
                </a:solidFill>
              </a:defRPr>
            </a:lvl1pPr>
          </a:lstStyle>
          <a:p>
            <a:r>
              <a:rPr b="1" dirty="0">
                <a:solidFill>
                  <a:srgbClr val="FFFF00"/>
                </a:solidFill>
              </a:rPr>
              <a:t>Mattathias Inscription / </a:t>
            </a:r>
            <a:r>
              <a:rPr b="1" dirty="0" err="1">
                <a:solidFill>
                  <a:srgbClr val="FFC000"/>
                </a:solidFill>
              </a:rPr>
              <a:t>Inscripción</a:t>
            </a:r>
            <a:r>
              <a:rPr b="1" dirty="0">
                <a:solidFill>
                  <a:srgbClr val="FFC000"/>
                </a:solidFill>
              </a:rPr>
              <a:t> de </a:t>
            </a:r>
            <a:r>
              <a:rPr b="1" dirty="0" err="1">
                <a:solidFill>
                  <a:srgbClr val="FFC000"/>
                </a:solidFill>
              </a:rPr>
              <a:t>Matatías</a:t>
            </a:r>
            <a:endParaRPr b="1" dirty="0">
              <a:solidFill>
                <a:srgbClr val="FFC000"/>
              </a:solidFill>
            </a:endParaRPr>
          </a:p>
        </p:txBody>
      </p:sp>
      <p:pic>
        <p:nvPicPr>
          <p:cNvPr id="3453" name="Picture 4" descr="Picture 4"/>
          <p:cNvPicPr>
            <a:picLocks noChangeAspect="1"/>
          </p:cNvPicPr>
          <p:nvPr/>
        </p:nvPicPr>
        <p:blipFill>
          <a:blip r:embed="rId2"/>
          <a:stretch>
            <a:fillRect/>
          </a:stretch>
        </p:blipFill>
        <p:spPr>
          <a:xfrm>
            <a:off x="647700" y="914400"/>
            <a:ext cx="6096000" cy="4800600"/>
          </a:xfrm>
          <a:prstGeom prst="rect">
            <a:avLst/>
          </a:prstGeom>
          <a:ln w="12700">
            <a:miter lim="400000"/>
          </a:ln>
        </p:spPr>
      </p:pic>
      <p:sp>
        <p:nvSpPr>
          <p:cNvPr id="3454" name="Rectangle 3"/>
          <p:cNvSpPr txBox="1">
            <a:spLocks noGrp="1"/>
          </p:cNvSpPr>
          <p:nvPr>
            <p:ph type="body" sz="half" idx="1"/>
          </p:nvPr>
        </p:nvSpPr>
        <p:spPr>
          <a:xfrm>
            <a:off x="7315200" y="1295400"/>
            <a:ext cx="3733800" cy="4724400"/>
          </a:xfrm>
          <a:prstGeom prst="rect">
            <a:avLst/>
          </a:prstGeom>
        </p:spPr>
        <p:txBody>
          <a:bodyPr/>
          <a:lstStyle/>
          <a:p>
            <a:pPr>
              <a:buSzTx/>
              <a:buNone/>
              <a:defRPr sz="2000">
                <a:solidFill>
                  <a:srgbClr val="FFFFFF"/>
                </a:solidFill>
                <a:latin typeface="Arial Narrow"/>
                <a:ea typeface="Arial Narrow"/>
                <a:cs typeface="Arial Narrow"/>
                <a:sym typeface="Arial Narrow"/>
              </a:defRPr>
            </a:pPr>
            <a:r>
              <a:rPr dirty="0"/>
              <a:t>“…I, Abba, the oppressed and persecuted, who was born in Jerusalem, and went into exile in Babylonia and brought back </a:t>
            </a:r>
            <a:r>
              <a:rPr dirty="0" err="1"/>
              <a:t>Mattathiah</a:t>
            </a:r>
            <a:r>
              <a:rPr dirty="0"/>
              <a:t>, son of Judah, and I buried him in the cave, which I acquired by the writ.”</a:t>
            </a:r>
          </a:p>
          <a:p>
            <a:pPr>
              <a:buSzTx/>
              <a:buNone/>
              <a:defRPr sz="2000">
                <a:solidFill>
                  <a:srgbClr val="FFFFFF"/>
                </a:solidFill>
                <a:latin typeface="Arial Narrow"/>
                <a:ea typeface="Arial Narrow"/>
                <a:cs typeface="Arial Narrow"/>
                <a:sym typeface="Arial Narrow"/>
              </a:defRPr>
            </a:pPr>
            <a:endParaRPr dirty="0"/>
          </a:p>
          <a:p>
            <a:pPr>
              <a:buSzTx/>
              <a:buNone/>
              <a:defRPr sz="2000">
                <a:solidFill>
                  <a:srgbClr val="FFFFFF"/>
                </a:solidFill>
                <a:latin typeface="Arial Narrow"/>
                <a:ea typeface="Arial Narrow"/>
                <a:cs typeface="Arial Narrow"/>
                <a:sym typeface="Arial Narrow"/>
              </a:defRPr>
            </a:pPr>
            <a:r>
              <a:rPr dirty="0">
                <a:solidFill>
                  <a:srgbClr val="FFC000"/>
                </a:solidFill>
              </a:rPr>
              <a:t>"...</a:t>
            </a:r>
            <a:r>
              <a:rPr dirty="0" err="1">
                <a:solidFill>
                  <a:srgbClr val="FFC000"/>
                </a:solidFill>
              </a:rPr>
              <a:t>Yo</a:t>
            </a:r>
            <a:r>
              <a:rPr dirty="0">
                <a:solidFill>
                  <a:srgbClr val="FFC000"/>
                </a:solidFill>
              </a:rPr>
              <a:t>, Abba, </a:t>
            </a:r>
            <a:r>
              <a:rPr dirty="0" err="1">
                <a:solidFill>
                  <a:srgbClr val="FFC000"/>
                </a:solidFill>
              </a:rPr>
              <a:t>el</a:t>
            </a:r>
            <a:r>
              <a:rPr dirty="0">
                <a:solidFill>
                  <a:srgbClr val="FFC000"/>
                </a:solidFill>
              </a:rPr>
              <a:t> </a:t>
            </a:r>
            <a:r>
              <a:rPr dirty="0" err="1">
                <a:solidFill>
                  <a:srgbClr val="FFC000"/>
                </a:solidFill>
              </a:rPr>
              <a:t>oprimido</a:t>
            </a:r>
            <a:r>
              <a:rPr dirty="0">
                <a:solidFill>
                  <a:srgbClr val="FFC000"/>
                </a:solidFill>
              </a:rPr>
              <a:t> y </a:t>
            </a:r>
            <a:r>
              <a:rPr dirty="0" err="1">
                <a:solidFill>
                  <a:srgbClr val="FFC000"/>
                </a:solidFill>
              </a:rPr>
              <a:t>perseguido</a:t>
            </a:r>
            <a:r>
              <a:rPr dirty="0">
                <a:solidFill>
                  <a:srgbClr val="FFC000"/>
                </a:solidFill>
              </a:rPr>
              <a:t>, que </a:t>
            </a:r>
            <a:r>
              <a:rPr dirty="0" err="1">
                <a:solidFill>
                  <a:srgbClr val="FFC000"/>
                </a:solidFill>
              </a:rPr>
              <a:t>nació</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Jerusalén</a:t>
            </a:r>
            <a:r>
              <a:rPr dirty="0">
                <a:solidFill>
                  <a:srgbClr val="FFC000"/>
                </a:solidFill>
              </a:rPr>
              <a:t>, y </a:t>
            </a:r>
            <a:r>
              <a:rPr dirty="0" err="1">
                <a:solidFill>
                  <a:srgbClr val="FFC000"/>
                </a:solidFill>
              </a:rPr>
              <a:t>fui</a:t>
            </a:r>
            <a:r>
              <a:rPr dirty="0">
                <a:solidFill>
                  <a:srgbClr val="FFC000"/>
                </a:solidFill>
              </a:rPr>
              <a:t> al </a:t>
            </a:r>
            <a:r>
              <a:rPr dirty="0" err="1">
                <a:solidFill>
                  <a:srgbClr val="FFC000"/>
                </a:solidFill>
              </a:rPr>
              <a:t>exilio</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Babilonia</a:t>
            </a:r>
            <a:r>
              <a:rPr dirty="0">
                <a:solidFill>
                  <a:srgbClr val="FFC000"/>
                </a:solidFill>
              </a:rPr>
              <a:t> y </a:t>
            </a:r>
            <a:r>
              <a:rPr dirty="0" err="1">
                <a:solidFill>
                  <a:srgbClr val="FFC000"/>
                </a:solidFill>
              </a:rPr>
              <a:t>traje</a:t>
            </a:r>
            <a:r>
              <a:rPr dirty="0">
                <a:solidFill>
                  <a:srgbClr val="FFC000"/>
                </a:solidFill>
              </a:rPr>
              <a:t> de </a:t>
            </a:r>
            <a:r>
              <a:rPr dirty="0" err="1">
                <a:solidFill>
                  <a:srgbClr val="FFC000"/>
                </a:solidFill>
              </a:rPr>
              <a:t>vuelta</a:t>
            </a:r>
            <a:r>
              <a:rPr dirty="0">
                <a:solidFill>
                  <a:srgbClr val="FFC000"/>
                </a:solidFill>
              </a:rPr>
              <a:t> a </a:t>
            </a:r>
            <a:r>
              <a:rPr dirty="0" err="1">
                <a:solidFill>
                  <a:srgbClr val="FFC000"/>
                </a:solidFill>
              </a:rPr>
              <a:t>Matatías</a:t>
            </a:r>
            <a:r>
              <a:rPr dirty="0">
                <a:solidFill>
                  <a:srgbClr val="FFC000"/>
                </a:solidFill>
              </a:rPr>
              <a:t>, </a:t>
            </a:r>
            <a:r>
              <a:rPr dirty="0" err="1">
                <a:solidFill>
                  <a:srgbClr val="FFC000"/>
                </a:solidFill>
              </a:rPr>
              <a:t>hijo</a:t>
            </a:r>
            <a:r>
              <a:rPr dirty="0">
                <a:solidFill>
                  <a:srgbClr val="FFC000"/>
                </a:solidFill>
              </a:rPr>
              <a:t> de </a:t>
            </a:r>
            <a:r>
              <a:rPr dirty="0" err="1">
                <a:solidFill>
                  <a:srgbClr val="FFC000"/>
                </a:solidFill>
              </a:rPr>
              <a:t>Judá</a:t>
            </a:r>
            <a:r>
              <a:rPr dirty="0">
                <a:solidFill>
                  <a:srgbClr val="FFC000"/>
                </a:solidFill>
              </a:rPr>
              <a:t>, y lo </a:t>
            </a:r>
            <a:r>
              <a:rPr dirty="0" err="1">
                <a:solidFill>
                  <a:srgbClr val="FFC000"/>
                </a:solidFill>
              </a:rPr>
              <a:t>enterré</a:t>
            </a:r>
            <a:r>
              <a:rPr dirty="0">
                <a:solidFill>
                  <a:srgbClr val="FFC000"/>
                </a:solidFill>
              </a:rPr>
              <a:t> </a:t>
            </a:r>
            <a:r>
              <a:rPr dirty="0" err="1">
                <a:solidFill>
                  <a:srgbClr val="FFC000"/>
                </a:solidFill>
              </a:rPr>
              <a:t>en</a:t>
            </a:r>
            <a:r>
              <a:rPr dirty="0">
                <a:solidFill>
                  <a:srgbClr val="FFC000"/>
                </a:solidFill>
              </a:rPr>
              <a:t> la </a:t>
            </a:r>
            <a:r>
              <a:rPr dirty="0" err="1">
                <a:solidFill>
                  <a:srgbClr val="FFC000"/>
                </a:solidFill>
              </a:rPr>
              <a:t>cueva</a:t>
            </a:r>
            <a:r>
              <a:rPr dirty="0">
                <a:solidFill>
                  <a:srgbClr val="FFC000"/>
                </a:solidFill>
              </a:rPr>
              <a:t>, que </a:t>
            </a:r>
            <a:r>
              <a:rPr dirty="0" err="1">
                <a:solidFill>
                  <a:srgbClr val="FFC000"/>
                </a:solidFill>
              </a:rPr>
              <a:t>adquirí</a:t>
            </a:r>
            <a:r>
              <a:rPr dirty="0">
                <a:solidFill>
                  <a:srgbClr val="FFC000"/>
                </a:solidFill>
              </a:rPr>
              <a:t> </a:t>
            </a:r>
            <a:r>
              <a:rPr dirty="0" err="1">
                <a:solidFill>
                  <a:srgbClr val="FFC000"/>
                </a:solidFill>
              </a:rPr>
              <a:t>por</a:t>
            </a:r>
            <a:r>
              <a:rPr dirty="0">
                <a:solidFill>
                  <a:srgbClr val="FFC000"/>
                </a:solidFill>
              </a:rPr>
              <a:t> la ley”.</a:t>
            </a:r>
          </a:p>
        </p:txBody>
      </p:sp>
      <p:sp>
        <p:nvSpPr>
          <p:cNvPr id="3455" name="Text Box 5"/>
          <p:cNvSpPr txBox="1"/>
          <p:nvPr/>
        </p:nvSpPr>
        <p:spPr>
          <a:xfrm>
            <a:off x="167661" y="5772150"/>
            <a:ext cx="7056078" cy="9296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1000"/>
              </a:spcBef>
              <a:defRPr>
                <a:solidFill>
                  <a:srgbClr val="FFFFFF"/>
                </a:solidFill>
                <a:latin typeface="Tahoma"/>
                <a:ea typeface="Tahoma"/>
                <a:cs typeface="Tahoma"/>
                <a:sym typeface="Tahoma"/>
              </a:defRPr>
            </a:pPr>
            <a:r>
              <a:rPr dirty="0"/>
              <a:t>Aramaic inscription from the early 2</a:t>
            </a:r>
            <a:r>
              <a:rPr baseline="30000" dirty="0"/>
              <a:t>nd</a:t>
            </a:r>
            <a:r>
              <a:rPr dirty="0"/>
              <a:t> temple period employing old Hebrew script. / </a:t>
            </a:r>
            <a:r>
              <a:rPr dirty="0" err="1">
                <a:solidFill>
                  <a:srgbClr val="FFC000"/>
                </a:solidFill>
              </a:rPr>
              <a:t>Inscripción</a:t>
            </a:r>
            <a:r>
              <a:rPr dirty="0">
                <a:solidFill>
                  <a:srgbClr val="FFC000"/>
                </a:solidFill>
              </a:rPr>
              <a:t> </a:t>
            </a:r>
            <a:r>
              <a:rPr dirty="0" err="1">
                <a:solidFill>
                  <a:srgbClr val="FFC000"/>
                </a:solidFill>
              </a:rPr>
              <a:t>aramea</a:t>
            </a:r>
            <a:r>
              <a:rPr dirty="0">
                <a:solidFill>
                  <a:srgbClr val="FFC000"/>
                </a:solidFill>
              </a:rPr>
              <a:t> de </a:t>
            </a:r>
            <a:r>
              <a:rPr dirty="0" err="1">
                <a:solidFill>
                  <a:srgbClr val="FFC000"/>
                </a:solidFill>
              </a:rPr>
              <a:t>principios</a:t>
            </a:r>
            <a:r>
              <a:rPr dirty="0">
                <a:solidFill>
                  <a:srgbClr val="FFC000"/>
                </a:solidFill>
              </a:rPr>
              <a:t> del </a:t>
            </a:r>
            <a:r>
              <a:rPr dirty="0" err="1">
                <a:solidFill>
                  <a:srgbClr val="FFC000"/>
                </a:solidFill>
              </a:rPr>
              <a:t>período</a:t>
            </a:r>
            <a:r>
              <a:rPr dirty="0">
                <a:solidFill>
                  <a:srgbClr val="FFC000"/>
                </a:solidFill>
              </a:rPr>
              <a:t> del Templo 2 que </a:t>
            </a:r>
            <a:r>
              <a:rPr dirty="0" err="1">
                <a:solidFill>
                  <a:srgbClr val="FFC000"/>
                </a:solidFill>
              </a:rPr>
              <a:t>emplea</a:t>
            </a:r>
            <a:r>
              <a:rPr dirty="0">
                <a:solidFill>
                  <a:srgbClr val="FFC000"/>
                </a:solidFill>
              </a:rPr>
              <a:t> la </a:t>
            </a:r>
            <a:r>
              <a:rPr dirty="0" err="1">
                <a:solidFill>
                  <a:srgbClr val="FFC000"/>
                </a:solidFill>
              </a:rPr>
              <a:t>escritura</a:t>
            </a:r>
            <a:r>
              <a:rPr dirty="0">
                <a:solidFill>
                  <a:srgbClr val="FFC000"/>
                </a:solidFill>
              </a:rPr>
              <a:t> </a:t>
            </a:r>
            <a:r>
              <a:rPr dirty="0" err="1">
                <a:solidFill>
                  <a:srgbClr val="FFC000"/>
                </a:solidFill>
              </a:rPr>
              <a:t>hebrea</a:t>
            </a:r>
            <a:r>
              <a:rPr dirty="0">
                <a:solidFill>
                  <a:srgbClr val="FFC000"/>
                </a:solidFill>
              </a:rPr>
              <a:t> </a:t>
            </a:r>
            <a:r>
              <a:rPr dirty="0" err="1">
                <a:solidFill>
                  <a:srgbClr val="FFC000"/>
                </a:solidFill>
              </a:rPr>
              <a:t>antigua</a:t>
            </a:r>
            <a:r>
              <a:rPr dirty="0">
                <a:solidFill>
                  <a:srgbClr val="FFC000"/>
                </a:solidFill>
              </a:rPr>
              <a:t>.</a:t>
            </a:r>
          </a:p>
        </p:txBody>
      </p:sp>
    </p:spTree>
  </p:cSld>
  <p:clrMapOvr>
    <a:masterClrMapping/>
  </p:clrMapOvr>
  <mc:AlternateContent xmlns:mc="http://schemas.openxmlformats.org/markup-compatibility/2006" xmlns:p14="http://schemas.microsoft.com/office/powerpoint/2010/main">
    <mc:Choice Requires="p14">
      <p:transition spd="slow">
        <p:pull dir="d"/>
      </p:transition>
    </mc:Choice>
    <mc:Fallback xmlns="" xmlns:m="http://schemas.openxmlformats.org/officeDocument/2006/math" xmlns:a14="http://schemas.microsoft.com/office/drawing/2010/main">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2761" name="Rectangle 2"/>
          <p:cNvSpPr txBox="1">
            <a:spLocks noGrp="1"/>
          </p:cNvSpPr>
          <p:nvPr>
            <p:ph type="title"/>
          </p:nvPr>
        </p:nvSpPr>
        <p:spPr>
          <a:xfrm>
            <a:off x="838200" y="365125"/>
            <a:ext cx="10515600" cy="708025"/>
          </a:xfrm>
          <a:prstGeom prst="rect">
            <a:avLst/>
          </a:prstGeom>
        </p:spPr>
        <p:txBody>
          <a:bodyPr/>
          <a:lstStyle>
            <a:lvl1pPr algn="ctr">
              <a:defRPr sz="3600"/>
            </a:lvl1pPr>
          </a:lstStyle>
          <a:p>
            <a:r>
              <a:t>El conflicto profético</a:t>
            </a:r>
          </a:p>
        </p:txBody>
      </p:sp>
      <p:sp>
        <p:nvSpPr>
          <p:cNvPr id="2762" name="Rectangle 4"/>
          <p:cNvSpPr txBox="1">
            <a:spLocks noGrp="1"/>
          </p:cNvSpPr>
          <p:nvPr>
            <p:ph type="body" sz="half" idx="1"/>
          </p:nvPr>
        </p:nvSpPr>
        <p:spPr>
          <a:xfrm>
            <a:off x="838200" y="2057400"/>
            <a:ext cx="5181600" cy="4648200"/>
          </a:xfrm>
          <a:prstGeom prst="rect">
            <a:avLst/>
          </a:prstGeom>
          <a:solidFill>
            <a:srgbClr val="D4A77A"/>
          </a:solidFill>
          <a:ln>
            <a:solidFill>
              <a:srgbClr val="000000"/>
            </a:solidFill>
            <a:miter lim="800000"/>
          </a:ln>
        </p:spPr>
        <p:txBody>
          <a:bodyPr/>
          <a:lstStyle/>
          <a:p>
            <a:pPr>
              <a:buSzTx/>
              <a:buNone/>
              <a:defRPr sz="2400" b="1"/>
            </a:pPr>
            <a:r>
              <a:t>Profeta Contra Rey</a:t>
            </a:r>
          </a:p>
          <a:p>
            <a:pPr>
              <a:defRPr sz="2000" b="1" i="1">
                <a:latin typeface="Arial Narrow"/>
                <a:ea typeface="Arial Narrow"/>
                <a:cs typeface="Arial Narrow"/>
                <a:sym typeface="Arial Narrow"/>
              </a:defRPr>
            </a:pPr>
            <a:r>
              <a:t>Samuel contra Saúl</a:t>
            </a:r>
          </a:p>
          <a:p>
            <a:pPr>
              <a:defRPr sz="2000" b="1" i="1">
                <a:latin typeface="Arial Narrow"/>
                <a:ea typeface="Arial Narrow"/>
                <a:cs typeface="Arial Narrow"/>
                <a:sym typeface="Arial Narrow"/>
              </a:defRPr>
            </a:pPr>
            <a:r>
              <a:t>Nathan contra David</a:t>
            </a:r>
          </a:p>
          <a:p>
            <a:pPr>
              <a:defRPr sz="2000" b="1" i="1">
                <a:latin typeface="Arial Narrow"/>
                <a:ea typeface="Arial Narrow"/>
                <a:cs typeface="Arial Narrow"/>
                <a:sym typeface="Arial Narrow"/>
              </a:defRPr>
            </a:pPr>
            <a:r>
              <a:t>Gad contra David</a:t>
            </a:r>
          </a:p>
          <a:p>
            <a:pPr>
              <a:defRPr sz="2000" b="1" i="1">
                <a:latin typeface="Arial Narrow"/>
                <a:ea typeface="Arial Narrow"/>
                <a:cs typeface="Arial Narrow"/>
                <a:sym typeface="Arial Narrow"/>
              </a:defRPr>
            </a:pPr>
            <a:r>
              <a:t>Ahías contra Jeroboam I</a:t>
            </a:r>
          </a:p>
          <a:p>
            <a:pPr>
              <a:defRPr sz="2000" b="1" i="1">
                <a:latin typeface="Arial Narrow"/>
                <a:ea typeface="Arial Narrow"/>
                <a:cs typeface="Arial Narrow"/>
                <a:sym typeface="Arial Narrow"/>
              </a:defRPr>
            </a:pPr>
            <a:r>
              <a:t>Semanas contra Rehoboam</a:t>
            </a:r>
          </a:p>
          <a:p>
            <a:pPr>
              <a:defRPr sz="2000" b="1" i="1">
                <a:latin typeface="Arial Narrow"/>
                <a:ea typeface="Arial Narrow"/>
                <a:cs typeface="Arial Narrow"/>
                <a:sym typeface="Arial Narrow"/>
              </a:defRPr>
            </a:pPr>
            <a:r>
              <a:t>Jehu contra Baasha</a:t>
            </a:r>
          </a:p>
          <a:p>
            <a:pPr>
              <a:defRPr sz="2000" b="1" i="1">
                <a:latin typeface="Arial Narrow"/>
                <a:ea typeface="Arial Narrow"/>
                <a:cs typeface="Arial Narrow"/>
                <a:sym typeface="Arial Narrow"/>
              </a:defRPr>
            </a:pPr>
            <a:r>
              <a:t>Elías contra Acab</a:t>
            </a:r>
          </a:p>
        </p:txBody>
      </p:sp>
      <p:grpSp>
        <p:nvGrpSpPr>
          <p:cNvPr id="2765" name="Rectangle 5"/>
          <p:cNvGrpSpPr/>
          <p:nvPr/>
        </p:nvGrpSpPr>
        <p:grpSpPr>
          <a:xfrm>
            <a:off x="6172200" y="2057400"/>
            <a:ext cx="4953000" cy="4648200"/>
            <a:chOff x="0" y="0"/>
            <a:chExt cx="4953000" cy="4648200"/>
          </a:xfrm>
        </p:grpSpPr>
        <p:sp>
          <p:nvSpPr>
            <p:cNvPr id="2763" name="Rectangle"/>
            <p:cNvSpPr/>
            <p:nvPr/>
          </p:nvSpPr>
          <p:spPr>
            <a:xfrm>
              <a:off x="0" y="0"/>
              <a:ext cx="4953000" cy="4648200"/>
            </a:xfrm>
            <a:prstGeom prst="rect">
              <a:avLst/>
            </a:prstGeom>
            <a:solidFill>
              <a:srgbClr val="FF9966"/>
            </a:solidFill>
            <a:ln w="12700" cap="flat">
              <a:solidFill>
                <a:srgbClr val="000000"/>
              </a:solidFill>
              <a:prstDash val="solid"/>
              <a:miter lim="800000"/>
            </a:ln>
            <a:effectLst/>
          </p:spPr>
          <p:txBody>
            <a:bodyPr wrap="square" lIns="45719" tIns="45719" rIns="45719" bIns="45719" numCol="1" anchor="t">
              <a:noAutofit/>
            </a:bodyPr>
            <a:lstStyle/>
            <a:p>
              <a:pPr algn="l">
                <a:lnSpc>
                  <a:spcPct val="90000"/>
                </a:lnSpc>
                <a:spcBef>
                  <a:spcPts val="1000"/>
                </a:spcBef>
                <a:defRPr sz="2800">
                  <a:latin typeface="Calibri"/>
                  <a:ea typeface="Calibri"/>
                  <a:cs typeface="Calibri"/>
                  <a:sym typeface="Calibri"/>
                </a:defRPr>
              </a:pPr>
              <a:endParaRPr/>
            </a:p>
          </p:txBody>
        </p:sp>
        <p:sp>
          <p:nvSpPr>
            <p:cNvPr id="2764" name="Profeta contra profeta…"/>
            <p:cNvSpPr txBox="1"/>
            <p:nvPr/>
          </p:nvSpPr>
          <p:spPr>
            <a:xfrm>
              <a:off x="52069" y="6350"/>
              <a:ext cx="4848861" cy="46355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marL="228600" indent="-228600" algn="l">
                <a:lnSpc>
                  <a:spcPct val="90000"/>
                </a:lnSpc>
                <a:spcBef>
                  <a:spcPts val="1000"/>
                </a:spcBef>
                <a:defRPr sz="2400" b="1">
                  <a:latin typeface="Calibri"/>
                  <a:ea typeface="Calibri"/>
                  <a:cs typeface="Calibri"/>
                  <a:sym typeface="Calibri"/>
                </a:defRPr>
              </a:pPr>
              <a:r>
                <a:t>Profeta contra profeta</a:t>
              </a:r>
              <a:endParaRPr sz="2800"/>
            </a:p>
            <a:p>
              <a:pPr marL="228600" indent="-228600" algn="l">
                <a:lnSpc>
                  <a:spcPct val="90000"/>
                </a:lnSpc>
                <a:spcBef>
                  <a:spcPts val="1000"/>
                </a:spcBef>
                <a:buSzPct val="100000"/>
                <a:buFont typeface="Arial"/>
                <a:buChar char="•"/>
                <a:defRPr sz="2000" b="1" i="1">
                  <a:latin typeface="Arial Narrow"/>
                  <a:ea typeface="Arial Narrow"/>
                  <a:cs typeface="Arial Narrow"/>
                  <a:sym typeface="Arial Narrow"/>
                </a:defRPr>
              </a:pPr>
              <a:r>
                <a:t>Antiguo profeta contra el profeta sin nombre de Judá</a:t>
              </a:r>
            </a:p>
            <a:p>
              <a:pPr marL="228600" indent="-228600" algn="l">
                <a:lnSpc>
                  <a:spcPct val="90000"/>
                </a:lnSpc>
                <a:spcBef>
                  <a:spcPts val="1000"/>
                </a:spcBef>
                <a:buSzPct val="100000"/>
                <a:buFont typeface="Arial"/>
                <a:buChar char="•"/>
                <a:defRPr sz="2000" b="1" i="1">
                  <a:latin typeface="Arial Narrow"/>
                  <a:ea typeface="Arial Narrow"/>
                  <a:cs typeface="Arial Narrow"/>
                  <a:sym typeface="Arial Narrow"/>
                </a:defRPr>
              </a:pPr>
              <a:r>
                <a:t>Elías contra los profetas de Ba'al</a:t>
              </a:r>
            </a:p>
            <a:p>
              <a:pPr marL="228600" indent="-228600" algn="l">
                <a:lnSpc>
                  <a:spcPct val="90000"/>
                </a:lnSpc>
                <a:spcBef>
                  <a:spcPts val="1000"/>
                </a:spcBef>
                <a:buSzPct val="100000"/>
                <a:buFont typeface="Arial"/>
                <a:buChar char="•"/>
                <a:defRPr sz="2000" b="1" i="1">
                  <a:latin typeface="Arial Narrow"/>
                  <a:ea typeface="Arial Narrow"/>
                  <a:cs typeface="Arial Narrow"/>
                  <a:sym typeface="Arial Narrow"/>
                </a:defRPr>
              </a:pPr>
              <a:r>
                <a:t>Micaías contra los profetas de la corte de Acab</a:t>
              </a:r>
            </a:p>
            <a:p>
              <a:pPr marL="228600" indent="-228600" algn="l">
                <a:lnSpc>
                  <a:spcPct val="90000"/>
                </a:lnSpc>
                <a:spcBef>
                  <a:spcPts val="1000"/>
                </a:spcBef>
                <a:buSzPct val="100000"/>
                <a:buFont typeface="Arial"/>
                <a:buChar char="•"/>
                <a:defRPr sz="2000" b="1" i="1">
                  <a:latin typeface="Arial Narrow"/>
                  <a:ea typeface="Arial Narrow"/>
                  <a:cs typeface="Arial Narrow"/>
                  <a:sym typeface="Arial Narrow"/>
                </a:defRPr>
              </a:pPr>
              <a:r>
                <a:t>Eventualmente, Jeremías y Ezequiel contra otros profetas</a:t>
              </a:r>
            </a:p>
          </p:txBody>
        </p:sp>
      </p:grpSp>
      <p:sp>
        <p:nvSpPr>
          <p:cNvPr id="2766" name="Text Box 6"/>
          <p:cNvSpPr txBox="1"/>
          <p:nvPr/>
        </p:nvSpPr>
        <p:spPr>
          <a:xfrm>
            <a:off x="883919" y="1131887"/>
            <a:ext cx="10424161" cy="6648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a:spcBef>
                <a:spcPts val="1200"/>
              </a:spcBef>
              <a:defRPr sz="2000" i="1">
                <a:latin typeface="Times New Roman"/>
                <a:ea typeface="Times New Roman"/>
                <a:cs typeface="Times New Roman"/>
                <a:sym typeface="Times New Roman"/>
              </a:defRPr>
            </a:lvl1pPr>
          </a:lstStyle>
          <a:p>
            <a:r>
              <a:t>A medida que el fenómeno de los profetas de la corte creció, comienza a surgir el conflicto entre los verdaderos portavoces de Yahvé y la compañía profética de partidarios del actual rey.</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 xmlns:m="http://schemas.openxmlformats.org/officeDocument/2006/math" xmlns:a14="http://schemas.microsoft.com/office/drawing/2010/main">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457" name="Rectangle 2"/>
          <p:cNvSpPr txBox="1">
            <a:spLocks noGrp="1"/>
          </p:cNvSpPr>
          <p:nvPr>
            <p:ph type="title"/>
          </p:nvPr>
        </p:nvSpPr>
        <p:spPr>
          <a:xfrm>
            <a:off x="1739900" y="231775"/>
            <a:ext cx="8686800" cy="990600"/>
          </a:xfrm>
          <a:prstGeom prst="rect">
            <a:avLst/>
          </a:prstGeom>
        </p:spPr>
        <p:txBody>
          <a:bodyPr/>
          <a:lstStyle>
            <a:lvl1pPr algn="ctr">
              <a:defRPr sz="3200">
                <a:solidFill>
                  <a:srgbClr val="00FFFF"/>
                </a:solidFill>
              </a:defRPr>
            </a:lvl1pPr>
          </a:lstStyle>
          <a:p>
            <a:r>
              <a:rPr b="1" dirty="0">
                <a:solidFill>
                  <a:srgbClr val="FFFF00"/>
                </a:solidFill>
              </a:rPr>
              <a:t>Key Historical Events in the Persian Period / </a:t>
            </a:r>
            <a:r>
              <a:rPr b="1" dirty="0" err="1">
                <a:solidFill>
                  <a:srgbClr val="FFC000"/>
                </a:solidFill>
              </a:rPr>
              <a:t>Eventos</a:t>
            </a:r>
            <a:r>
              <a:rPr b="1" dirty="0">
                <a:solidFill>
                  <a:srgbClr val="FFC000"/>
                </a:solidFill>
              </a:rPr>
              <a:t> </a:t>
            </a:r>
            <a:r>
              <a:rPr b="1" dirty="0" err="1">
                <a:solidFill>
                  <a:srgbClr val="FFC000"/>
                </a:solidFill>
              </a:rPr>
              <a:t>históricos</a:t>
            </a:r>
            <a:r>
              <a:rPr b="1" dirty="0">
                <a:solidFill>
                  <a:srgbClr val="FFC000"/>
                </a:solidFill>
              </a:rPr>
              <a:t> clave </a:t>
            </a:r>
            <a:r>
              <a:rPr b="1" dirty="0" err="1">
                <a:solidFill>
                  <a:srgbClr val="FFC000"/>
                </a:solidFill>
              </a:rPr>
              <a:t>en</a:t>
            </a:r>
            <a:r>
              <a:rPr b="1" dirty="0">
                <a:solidFill>
                  <a:srgbClr val="FFC000"/>
                </a:solidFill>
              </a:rPr>
              <a:t> </a:t>
            </a:r>
            <a:r>
              <a:rPr b="1" dirty="0" err="1">
                <a:solidFill>
                  <a:srgbClr val="FFC000"/>
                </a:solidFill>
              </a:rPr>
              <a:t>el</a:t>
            </a:r>
            <a:r>
              <a:rPr b="1" dirty="0">
                <a:solidFill>
                  <a:srgbClr val="FFC000"/>
                </a:solidFill>
              </a:rPr>
              <a:t> </a:t>
            </a:r>
            <a:r>
              <a:rPr b="1" dirty="0" err="1">
                <a:solidFill>
                  <a:srgbClr val="FFC000"/>
                </a:solidFill>
              </a:rPr>
              <a:t>período</a:t>
            </a:r>
            <a:r>
              <a:rPr b="1" dirty="0">
                <a:solidFill>
                  <a:srgbClr val="FFC000"/>
                </a:solidFill>
              </a:rPr>
              <a:t> </a:t>
            </a:r>
            <a:r>
              <a:rPr b="1" dirty="0" err="1">
                <a:solidFill>
                  <a:srgbClr val="FFC000"/>
                </a:solidFill>
              </a:rPr>
              <a:t>persa</a:t>
            </a:r>
            <a:endParaRPr b="1" dirty="0">
              <a:solidFill>
                <a:srgbClr val="FFC000"/>
              </a:solidFill>
            </a:endParaRPr>
          </a:p>
        </p:txBody>
      </p:sp>
      <p:sp>
        <p:nvSpPr>
          <p:cNvPr id="3458" name="Rectangle 3"/>
          <p:cNvSpPr txBox="1">
            <a:spLocks noGrp="1"/>
          </p:cNvSpPr>
          <p:nvPr>
            <p:ph type="body" idx="1"/>
          </p:nvPr>
        </p:nvSpPr>
        <p:spPr>
          <a:xfrm>
            <a:off x="304800" y="1371600"/>
            <a:ext cx="11506200" cy="5257800"/>
          </a:xfrm>
          <a:prstGeom prst="rect">
            <a:avLst/>
          </a:prstGeom>
        </p:spPr>
        <p:txBody>
          <a:bodyPr/>
          <a:lstStyle/>
          <a:p>
            <a:pPr>
              <a:buSzTx/>
              <a:buNone/>
              <a:defRPr sz="2400" b="1">
                <a:solidFill>
                  <a:srgbClr val="FFFF99"/>
                </a:solidFill>
              </a:defRPr>
            </a:pPr>
            <a:r>
              <a:rPr dirty="0"/>
              <a:t>Our knowledge of the Jews during the Persian Period after the close of the Old Testament is limited.</a:t>
            </a:r>
          </a:p>
          <a:p>
            <a:pPr>
              <a:defRPr sz="2000" i="1">
                <a:solidFill>
                  <a:srgbClr val="FFFFFF"/>
                </a:solidFill>
              </a:defRPr>
            </a:pPr>
            <a:r>
              <a:rPr dirty="0"/>
              <a:t>The Samaritans became a distinct branch of Yahweh worshippers similar to but not the same as Judaism, building a rival temple on Mt. Gerizim (5</a:t>
            </a:r>
            <a:r>
              <a:rPr baseline="30000" dirty="0"/>
              <a:t>th</a:t>
            </a:r>
            <a:r>
              <a:rPr dirty="0"/>
              <a:t> century BC).</a:t>
            </a:r>
          </a:p>
          <a:p>
            <a:pPr>
              <a:defRPr sz="2000" i="1">
                <a:solidFill>
                  <a:srgbClr val="FFFFFF"/>
                </a:solidFill>
              </a:defRPr>
            </a:pPr>
            <a:r>
              <a:rPr dirty="0"/>
              <a:t>Aramaic, which was the language of the Jews’ immediate neighbors, gradually was adopted by the Jews (though Hebrew was maintained for religious discourse).</a:t>
            </a:r>
          </a:p>
          <a:p>
            <a:pPr>
              <a:defRPr sz="2000" i="1">
                <a:solidFill>
                  <a:srgbClr val="FFFFFF"/>
                </a:solidFill>
              </a:defRPr>
            </a:pPr>
            <a:endParaRPr dirty="0"/>
          </a:p>
          <a:p>
            <a:pPr>
              <a:buSzTx/>
              <a:buNone/>
              <a:defRPr sz="2400" b="1">
                <a:solidFill>
                  <a:srgbClr val="FFFF99"/>
                </a:solidFill>
              </a:defRPr>
            </a:pPr>
            <a:r>
              <a:rPr dirty="0" err="1">
                <a:solidFill>
                  <a:srgbClr val="FF6600"/>
                </a:solidFill>
              </a:rPr>
              <a:t>Nuestro</a:t>
            </a:r>
            <a:r>
              <a:rPr dirty="0">
                <a:solidFill>
                  <a:srgbClr val="FF6600"/>
                </a:solidFill>
              </a:rPr>
              <a:t> </a:t>
            </a:r>
            <a:r>
              <a:rPr dirty="0" err="1">
                <a:solidFill>
                  <a:srgbClr val="FF6600"/>
                </a:solidFill>
              </a:rPr>
              <a:t>conocimiento</a:t>
            </a:r>
            <a:r>
              <a:rPr dirty="0">
                <a:solidFill>
                  <a:srgbClr val="FF6600"/>
                </a:solidFill>
              </a:rPr>
              <a:t> de </a:t>
            </a:r>
            <a:r>
              <a:rPr dirty="0" err="1">
                <a:solidFill>
                  <a:srgbClr val="FF6600"/>
                </a:solidFill>
              </a:rPr>
              <a:t>los</a:t>
            </a:r>
            <a:r>
              <a:rPr dirty="0">
                <a:solidFill>
                  <a:srgbClr val="FF6600"/>
                </a:solidFill>
              </a:rPr>
              <a:t> </a:t>
            </a:r>
            <a:r>
              <a:rPr dirty="0" err="1">
                <a:solidFill>
                  <a:srgbClr val="FF6600"/>
                </a:solidFill>
              </a:rPr>
              <a:t>judíos</a:t>
            </a:r>
            <a:r>
              <a:rPr dirty="0">
                <a:solidFill>
                  <a:srgbClr val="FF6600"/>
                </a:solidFill>
              </a:rPr>
              <a:t> </a:t>
            </a:r>
            <a:r>
              <a:rPr dirty="0" err="1">
                <a:solidFill>
                  <a:srgbClr val="FF6600"/>
                </a:solidFill>
              </a:rPr>
              <a:t>durante</a:t>
            </a:r>
            <a:r>
              <a:rPr dirty="0">
                <a:solidFill>
                  <a:srgbClr val="FF6600"/>
                </a:solidFill>
              </a:rPr>
              <a:t> </a:t>
            </a:r>
            <a:r>
              <a:rPr dirty="0" err="1">
                <a:solidFill>
                  <a:srgbClr val="FF6600"/>
                </a:solidFill>
              </a:rPr>
              <a:t>el</a:t>
            </a:r>
            <a:r>
              <a:rPr dirty="0">
                <a:solidFill>
                  <a:srgbClr val="FF6600"/>
                </a:solidFill>
              </a:rPr>
              <a:t> </a:t>
            </a:r>
            <a:r>
              <a:rPr dirty="0" err="1">
                <a:solidFill>
                  <a:srgbClr val="FF6600"/>
                </a:solidFill>
              </a:rPr>
              <a:t>período</a:t>
            </a:r>
            <a:r>
              <a:rPr dirty="0">
                <a:solidFill>
                  <a:srgbClr val="FF6600"/>
                </a:solidFill>
              </a:rPr>
              <a:t> </a:t>
            </a:r>
            <a:r>
              <a:rPr dirty="0" err="1">
                <a:solidFill>
                  <a:srgbClr val="FF6600"/>
                </a:solidFill>
              </a:rPr>
              <a:t>persa</a:t>
            </a:r>
            <a:r>
              <a:rPr dirty="0">
                <a:solidFill>
                  <a:srgbClr val="FF6600"/>
                </a:solidFill>
              </a:rPr>
              <a:t> </a:t>
            </a:r>
            <a:r>
              <a:rPr dirty="0" err="1">
                <a:solidFill>
                  <a:srgbClr val="FF6600"/>
                </a:solidFill>
              </a:rPr>
              <a:t>después</a:t>
            </a:r>
            <a:r>
              <a:rPr dirty="0">
                <a:solidFill>
                  <a:srgbClr val="FF6600"/>
                </a:solidFill>
              </a:rPr>
              <a:t> del </a:t>
            </a:r>
            <a:r>
              <a:rPr dirty="0" err="1">
                <a:solidFill>
                  <a:srgbClr val="FF6600"/>
                </a:solidFill>
              </a:rPr>
              <a:t>cierre</a:t>
            </a:r>
            <a:r>
              <a:rPr dirty="0">
                <a:solidFill>
                  <a:srgbClr val="FF6600"/>
                </a:solidFill>
              </a:rPr>
              <a:t> del </a:t>
            </a:r>
            <a:r>
              <a:rPr dirty="0" err="1">
                <a:solidFill>
                  <a:srgbClr val="FF6600"/>
                </a:solidFill>
              </a:rPr>
              <a:t>Antiguo</a:t>
            </a:r>
            <a:r>
              <a:rPr dirty="0">
                <a:solidFill>
                  <a:srgbClr val="FF6600"/>
                </a:solidFill>
              </a:rPr>
              <a:t> </a:t>
            </a:r>
            <a:r>
              <a:rPr dirty="0" err="1">
                <a:solidFill>
                  <a:srgbClr val="FF6600"/>
                </a:solidFill>
              </a:rPr>
              <a:t>Testamento</a:t>
            </a:r>
            <a:r>
              <a:rPr dirty="0">
                <a:solidFill>
                  <a:srgbClr val="FF6600"/>
                </a:solidFill>
              </a:rPr>
              <a:t> es </a:t>
            </a:r>
            <a:r>
              <a:rPr dirty="0" err="1">
                <a:solidFill>
                  <a:srgbClr val="FF6600"/>
                </a:solidFill>
              </a:rPr>
              <a:t>limitado</a:t>
            </a:r>
            <a:r>
              <a:rPr dirty="0">
                <a:solidFill>
                  <a:srgbClr val="FF6600"/>
                </a:solidFill>
              </a:rPr>
              <a:t>.</a:t>
            </a:r>
          </a:p>
          <a:p>
            <a:pPr>
              <a:defRPr sz="2000" i="1">
                <a:solidFill>
                  <a:srgbClr val="FFFFFF"/>
                </a:solidFill>
              </a:defRPr>
            </a:pPr>
            <a:r>
              <a:rPr dirty="0">
                <a:solidFill>
                  <a:srgbClr val="FFC000"/>
                </a:solidFill>
              </a:rPr>
              <a:t>Los </a:t>
            </a:r>
            <a:r>
              <a:rPr dirty="0" err="1">
                <a:solidFill>
                  <a:srgbClr val="FFC000"/>
                </a:solidFill>
              </a:rPr>
              <a:t>samaritanos</a:t>
            </a:r>
            <a:r>
              <a:rPr dirty="0">
                <a:solidFill>
                  <a:srgbClr val="FFC000"/>
                </a:solidFill>
              </a:rPr>
              <a:t> se </a:t>
            </a:r>
            <a:r>
              <a:rPr dirty="0" err="1">
                <a:solidFill>
                  <a:srgbClr val="FFC000"/>
                </a:solidFill>
              </a:rPr>
              <a:t>convirtieron</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una</a:t>
            </a:r>
            <a:r>
              <a:rPr dirty="0">
                <a:solidFill>
                  <a:srgbClr val="FFC000"/>
                </a:solidFill>
              </a:rPr>
              <a:t> </a:t>
            </a:r>
            <a:r>
              <a:rPr dirty="0" err="1">
                <a:solidFill>
                  <a:srgbClr val="FFC000"/>
                </a:solidFill>
              </a:rPr>
              <a:t>rama</a:t>
            </a:r>
            <a:r>
              <a:rPr dirty="0">
                <a:solidFill>
                  <a:srgbClr val="FFC000"/>
                </a:solidFill>
              </a:rPr>
              <a:t> </a:t>
            </a:r>
            <a:r>
              <a:rPr dirty="0" err="1">
                <a:solidFill>
                  <a:srgbClr val="FFC000"/>
                </a:solidFill>
              </a:rPr>
              <a:t>distinta</a:t>
            </a:r>
            <a:r>
              <a:rPr dirty="0">
                <a:solidFill>
                  <a:srgbClr val="FFC000"/>
                </a:solidFill>
              </a:rPr>
              <a:t> de </a:t>
            </a:r>
            <a:r>
              <a:rPr dirty="0" err="1">
                <a:solidFill>
                  <a:srgbClr val="FFC000"/>
                </a:solidFill>
              </a:rPr>
              <a:t>los</a:t>
            </a:r>
            <a:r>
              <a:rPr dirty="0">
                <a:solidFill>
                  <a:srgbClr val="FFC000"/>
                </a:solidFill>
              </a:rPr>
              <a:t> </a:t>
            </a:r>
            <a:r>
              <a:rPr dirty="0" err="1">
                <a:solidFill>
                  <a:srgbClr val="FFC000"/>
                </a:solidFill>
              </a:rPr>
              <a:t>adoradores</a:t>
            </a:r>
            <a:r>
              <a:rPr dirty="0">
                <a:solidFill>
                  <a:srgbClr val="FFC000"/>
                </a:solidFill>
              </a:rPr>
              <a:t> de </a:t>
            </a:r>
            <a:r>
              <a:rPr dirty="0" err="1">
                <a:solidFill>
                  <a:srgbClr val="FFC000"/>
                </a:solidFill>
              </a:rPr>
              <a:t>Yahvé</a:t>
            </a:r>
            <a:r>
              <a:rPr dirty="0">
                <a:solidFill>
                  <a:srgbClr val="FFC000"/>
                </a:solidFill>
              </a:rPr>
              <a:t> similar, </a:t>
            </a:r>
            <a:r>
              <a:rPr dirty="0" err="1">
                <a:solidFill>
                  <a:srgbClr val="FFC000"/>
                </a:solidFill>
              </a:rPr>
              <a:t>pero</a:t>
            </a:r>
            <a:r>
              <a:rPr dirty="0">
                <a:solidFill>
                  <a:srgbClr val="FFC000"/>
                </a:solidFill>
              </a:rPr>
              <a:t> no </a:t>
            </a:r>
            <a:r>
              <a:rPr dirty="0" err="1">
                <a:solidFill>
                  <a:srgbClr val="FFC000"/>
                </a:solidFill>
              </a:rPr>
              <a:t>igual</a:t>
            </a:r>
            <a:r>
              <a:rPr dirty="0">
                <a:solidFill>
                  <a:srgbClr val="FFC000"/>
                </a:solidFill>
              </a:rPr>
              <a:t>, al </a:t>
            </a:r>
            <a:r>
              <a:rPr dirty="0" err="1">
                <a:solidFill>
                  <a:srgbClr val="FFC000"/>
                </a:solidFill>
              </a:rPr>
              <a:t>judaísmo</a:t>
            </a:r>
            <a:r>
              <a:rPr dirty="0">
                <a:solidFill>
                  <a:srgbClr val="FFC000"/>
                </a:solidFill>
              </a:rPr>
              <a:t>, </a:t>
            </a:r>
            <a:r>
              <a:rPr dirty="0" err="1">
                <a:solidFill>
                  <a:srgbClr val="FFC000"/>
                </a:solidFill>
              </a:rPr>
              <a:t>construyendo</a:t>
            </a:r>
            <a:r>
              <a:rPr dirty="0">
                <a:solidFill>
                  <a:srgbClr val="FFC000"/>
                </a:solidFill>
              </a:rPr>
              <a:t> un </a:t>
            </a:r>
            <a:r>
              <a:rPr dirty="0" err="1">
                <a:solidFill>
                  <a:srgbClr val="FFC000"/>
                </a:solidFill>
              </a:rPr>
              <a:t>templo</a:t>
            </a:r>
            <a:r>
              <a:rPr dirty="0">
                <a:solidFill>
                  <a:srgbClr val="FFC000"/>
                </a:solidFill>
              </a:rPr>
              <a:t> rival </a:t>
            </a:r>
            <a:r>
              <a:rPr dirty="0" err="1">
                <a:solidFill>
                  <a:srgbClr val="FFC000"/>
                </a:solidFill>
              </a:rPr>
              <a:t>en</a:t>
            </a:r>
            <a:r>
              <a:rPr dirty="0">
                <a:solidFill>
                  <a:srgbClr val="FFC000"/>
                </a:solidFill>
              </a:rPr>
              <a:t> </a:t>
            </a:r>
            <a:r>
              <a:rPr dirty="0" err="1">
                <a:solidFill>
                  <a:srgbClr val="FFC000"/>
                </a:solidFill>
              </a:rPr>
              <a:t>el</a:t>
            </a:r>
            <a:r>
              <a:rPr dirty="0">
                <a:solidFill>
                  <a:srgbClr val="FFC000"/>
                </a:solidFill>
              </a:rPr>
              <a:t> monte Gerizim (</a:t>
            </a:r>
            <a:r>
              <a:rPr dirty="0" err="1">
                <a:solidFill>
                  <a:srgbClr val="FFC000"/>
                </a:solidFill>
              </a:rPr>
              <a:t>siglo</a:t>
            </a:r>
            <a:r>
              <a:rPr dirty="0">
                <a:solidFill>
                  <a:srgbClr val="FFC000"/>
                </a:solidFill>
              </a:rPr>
              <a:t> V a. C.).</a:t>
            </a:r>
          </a:p>
          <a:p>
            <a:pPr>
              <a:defRPr sz="2000" i="1">
                <a:solidFill>
                  <a:srgbClr val="FFFFFF"/>
                </a:solidFill>
              </a:defRPr>
            </a:pPr>
            <a:r>
              <a:rPr dirty="0">
                <a:solidFill>
                  <a:srgbClr val="FFC000"/>
                </a:solidFill>
              </a:rPr>
              <a:t>El </a:t>
            </a:r>
            <a:r>
              <a:rPr dirty="0" err="1">
                <a:solidFill>
                  <a:srgbClr val="FFC000"/>
                </a:solidFill>
              </a:rPr>
              <a:t>arameo</a:t>
            </a:r>
            <a:r>
              <a:rPr dirty="0">
                <a:solidFill>
                  <a:srgbClr val="FFC000"/>
                </a:solidFill>
              </a:rPr>
              <a:t>, que era </a:t>
            </a:r>
            <a:r>
              <a:rPr dirty="0" err="1">
                <a:solidFill>
                  <a:srgbClr val="FFC000"/>
                </a:solidFill>
              </a:rPr>
              <a:t>el</a:t>
            </a:r>
            <a:r>
              <a:rPr dirty="0">
                <a:solidFill>
                  <a:srgbClr val="FFC000"/>
                </a:solidFill>
              </a:rPr>
              <a:t> </a:t>
            </a:r>
            <a:r>
              <a:rPr dirty="0" err="1">
                <a:solidFill>
                  <a:srgbClr val="FFC000"/>
                </a:solidFill>
              </a:rPr>
              <a:t>idioma</a:t>
            </a:r>
            <a:r>
              <a:rPr dirty="0">
                <a:solidFill>
                  <a:srgbClr val="FFC000"/>
                </a:solidFill>
              </a:rPr>
              <a:t> de </a:t>
            </a:r>
            <a:r>
              <a:rPr dirty="0" err="1">
                <a:solidFill>
                  <a:srgbClr val="FFC000"/>
                </a:solidFill>
              </a:rPr>
              <a:t>los</a:t>
            </a:r>
            <a:r>
              <a:rPr dirty="0">
                <a:solidFill>
                  <a:srgbClr val="FFC000"/>
                </a:solidFill>
              </a:rPr>
              <a:t> </a:t>
            </a:r>
            <a:r>
              <a:rPr dirty="0" err="1">
                <a:solidFill>
                  <a:srgbClr val="FFC000"/>
                </a:solidFill>
              </a:rPr>
              <a:t>vecinos</a:t>
            </a:r>
            <a:r>
              <a:rPr dirty="0">
                <a:solidFill>
                  <a:srgbClr val="FFC000"/>
                </a:solidFill>
              </a:rPr>
              <a:t> </a:t>
            </a:r>
            <a:r>
              <a:rPr dirty="0" err="1">
                <a:solidFill>
                  <a:srgbClr val="FFC000"/>
                </a:solidFill>
              </a:rPr>
              <a:t>inmediatos</a:t>
            </a:r>
            <a:r>
              <a:rPr dirty="0">
                <a:solidFill>
                  <a:srgbClr val="FFC000"/>
                </a:solidFill>
              </a:rPr>
              <a:t> de </a:t>
            </a:r>
            <a:r>
              <a:rPr dirty="0" err="1">
                <a:solidFill>
                  <a:srgbClr val="FFC000"/>
                </a:solidFill>
              </a:rPr>
              <a:t>los</a:t>
            </a:r>
            <a:r>
              <a:rPr dirty="0">
                <a:solidFill>
                  <a:srgbClr val="FFC000"/>
                </a:solidFill>
              </a:rPr>
              <a:t> </a:t>
            </a:r>
            <a:r>
              <a:rPr dirty="0" err="1">
                <a:solidFill>
                  <a:srgbClr val="FFC000"/>
                </a:solidFill>
              </a:rPr>
              <a:t>judíos</a:t>
            </a:r>
            <a:r>
              <a:rPr dirty="0">
                <a:solidFill>
                  <a:srgbClr val="FFC000"/>
                </a:solidFill>
              </a:rPr>
              <a:t>, </a:t>
            </a:r>
            <a:r>
              <a:rPr dirty="0" err="1">
                <a:solidFill>
                  <a:srgbClr val="FFC000"/>
                </a:solidFill>
              </a:rPr>
              <a:t>fue</a:t>
            </a:r>
            <a:r>
              <a:rPr dirty="0">
                <a:solidFill>
                  <a:srgbClr val="FFC000"/>
                </a:solidFill>
              </a:rPr>
              <a:t> </a:t>
            </a:r>
            <a:r>
              <a:rPr dirty="0" err="1">
                <a:solidFill>
                  <a:srgbClr val="FFC000"/>
                </a:solidFill>
              </a:rPr>
              <a:t>adoptado</a:t>
            </a:r>
            <a:r>
              <a:rPr dirty="0">
                <a:solidFill>
                  <a:srgbClr val="FFC000"/>
                </a:solidFill>
              </a:rPr>
              <a:t> </a:t>
            </a:r>
            <a:r>
              <a:rPr dirty="0" err="1">
                <a:solidFill>
                  <a:srgbClr val="FFC000"/>
                </a:solidFill>
              </a:rPr>
              <a:t>gradualmente</a:t>
            </a:r>
            <a:r>
              <a:rPr dirty="0">
                <a:solidFill>
                  <a:srgbClr val="FFC000"/>
                </a:solidFill>
              </a:rPr>
              <a:t> </a:t>
            </a:r>
            <a:r>
              <a:rPr dirty="0" err="1">
                <a:solidFill>
                  <a:srgbClr val="FFC000"/>
                </a:solidFill>
              </a:rPr>
              <a:t>por</a:t>
            </a:r>
            <a:r>
              <a:rPr dirty="0">
                <a:solidFill>
                  <a:srgbClr val="FFC000"/>
                </a:solidFill>
              </a:rPr>
              <a:t> </a:t>
            </a:r>
            <a:r>
              <a:rPr dirty="0" err="1">
                <a:solidFill>
                  <a:srgbClr val="FFC000"/>
                </a:solidFill>
              </a:rPr>
              <a:t>los</a:t>
            </a:r>
            <a:r>
              <a:rPr dirty="0">
                <a:solidFill>
                  <a:srgbClr val="FFC000"/>
                </a:solidFill>
              </a:rPr>
              <a:t> </a:t>
            </a:r>
            <a:r>
              <a:rPr dirty="0" err="1">
                <a:solidFill>
                  <a:srgbClr val="FFC000"/>
                </a:solidFill>
              </a:rPr>
              <a:t>judíos</a:t>
            </a:r>
            <a:r>
              <a:rPr dirty="0">
                <a:solidFill>
                  <a:srgbClr val="FFC000"/>
                </a:solidFill>
              </a:rPr>
              <a:t> (</a:t>
            </a:r>
            <a:r>
              <a:rPr dirty="0" err="1">
                <a:solidFill>
                  <a:srgbClr val="FFC000"/>
                </a:solidFill>
              </a:rPr>
              <a:t>aunque</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hebreo</a:t>
            </a:r>
            <a:r>
              <a:rPr dirty="0">
                <a:solidFill>
                  <a:srgbClr val="FFC000"/>
                </a:solidFill>
              </a:rPr>
              <a:t> se </a:t>
            </a:r>
            <a:r>
              <a:rPr dirty="0" err="1">
                <a:solidFill>
                  <a:srgbClr val="FFC000"/>
                </a:solidFill>
              </a:rPr>
              <a:t>mantuvo</a:t>
            </a:r>
            <a:r>
              <a:rPr dirty="0">
                <a:solidFill>
                  <a:srgbClr val="FFC000"/>
                </a:solidFill>
              </a:rPr>
              <a:t> para </a:t>
            </a:r>
            <a:r>
              <a:rPr dirty="0" err="1">
                <a:solidFill>
                  <a:srgbClr val="FFC000"/>
                </a:solidFill>
              </a:rPr>
              <a:t>el</a:t>
            </a:r>
            <a:r>
              <a:rPr dirty="0">
                <a:solidFill>
                  <a:srgbClr val="FFC000"/>
                </a:solidFill>
              </a:rPr>
              <a:t> </a:t>
            </a:r>
            <a:r>
              <a:rPr dirty="0" err="1">
                <a:solidFill>
                  <a:srgbClr val="FFC000"/>
                </a:solidFill>
              </a:rPr>
              <a:t>discurso</a:t>
            </a:r>
            <a:r>
              <a:rPr dirty="0">
                <a:solidFill>
                  <a:srgbClr val="FFC000"/>
                </a:solidFill>
              </a:rPr>
              <a:t> religioso).</a:t>
            </a:r>
          </a:p>
        </p:txBody>
      </p:sp>
      <p:sp>
        <p:nvSpPr>
          <p:cNvPr id="3459" name="Slide Number Placeholder 5"/>
          <p:cNvSpPr txBox="1">
            <a:spLocks noGrp="1"/>
          </p:cNvSpPr>
          <p:nvPr>
            <p:ph type="sldNum" sz="quarter" idx="2"/>
          </p:nvPr>
        </p:nvSpPr>
        <p:spPr>
          <a:xfrm>
            <a:off x="10995387" y="6406785"/>
            <a:ext cx="358413" cy="2642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defRPr>
            </a:lvl1pPr>
          </a:lstStyle>
          <a:p>
            <a:fld id="{86CB4B4D-7CA3-9044-876B-883B54F8677D}" type="slidenum">
              <a:t>160</a:t>
            </a:fld>
            <a:endParaRPr/>
          </a:p>
        </p:txBody>
      </p:sp>
    </p:spTree>
  </p:cSld>
  <p:clrMapOvr>
    <a:masterClrMapping/>
  </p:clrMapOvr>
  <mc:AlternateContent xmlns:mc="http://schemas.openxmlformats.org/markup-compatibility/2006" xmlns:p14="http://schemas.microsoft.com/office/powerpoint/2010/main">
    <mc:Choice Requires="p14">
      <p:transition spd="slow">
        <p:pull dir="d"/>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458">
                                            <p:bg/>
                                          </p:spTgt>
                                        </p:tgtEl>
                                        <p:attrNameLst>
                                          <p:attrName>style.visibility</p:attrName>
                                        </p:attrNameLst>
                                      </p:cBhvr>
                                      <p:to>
                                        <p:strVal val="visible"/>
                                      </p:to>
                                    </p:set>
                                    <p:anim calcmode="lin" valueType="num">
                                      <p:cBhvr>
                                        <p:cTn id="7" dur="500" fill="hold"/>
                                        <p:tgtEl>
                                          <p:spTgt spid="3458">
                                            <p:bg/>
                                          </p:spTgt>
                                        </p:tgtEl>
                                        <p:attrNameLst>
                                          <p:attrName>ppt_w</p:attrName>
                                        </p:attrNameLst>
                                      </p:cBhvr>
                                      <p:tavLst>
                                        <p:tav tm="0">
                                          <p:val>
                                            <p:fltVal val="0"/>
                                          </p:val>
                                        </p:tav>
                                        <p:tav tm="100000">
                                          <p:val>
                                            <p:strVal val="#ppt_w"/>
                                          </p:val>
                                        </p:tav>
                                      </p:tavLst>
                                    </p:anim>
                                    <p:anim calcmode="lin" valueType="num">
                                      <p:cBhvr>
                                        <p:cTn id="8" dur="500" fill="hold"/>
                                        <p:tgtEl>
                                          <p:spTgt spid="3458">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458">
                                            <p:txEl>
                                              <p:pRg st="0" end="0"/>
                                            </p:txEl>
                                          </p:spTgt>
                                        </p:tgtEl>
                                        <p:attrNameLst>
                                          <p:attrName>style.visibility</p:attrName>
                                        </p:attrNameLst>
                                      </p:cBhvr>
                                      <p:to>
                                        <p:strVal val="visible"/>
                                      </p:to>
                                    </p:set>
                                    <p:anim calcmode="lin" valueType="num">
                                      <p:cBhvr>
                                        <p:cTn id="11" dur="500" fill="hold"/>
                                        <p:tgtEl>
                                          <p:spTgt spid="3458">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458">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0"/>
                                  </p:stCondLst>
                                  <p:iterate>
                                    <p:tmAbs val="0"/>
                                  </p:iterate>
                                  <p:childTnLst>
                                    <p:set>
                                      <p:cBhvr>
                                        <p:cTn id="14" fill="hold"/>
                                        <p:tgtEl>
                                          <p:spTgt spid="3458">
                                            <p:txEl>
                                              <p:pRg st="4" end="4"/>
                                            </p:txEl>
                                          </p:spTgt>
                                        </p:tgtEl>
                                        <p:attrNameLst>
                                          <p:attrName>style.visibility</p:attrName>
                                        </p:attrNameLst>
                                      </p:cBhvr>
                                      <p:to>
                                        <p:strVal val="visible"/>
                                      </p:to>
                                    </p:set>
                                    <p:anim calcmode="lin" valueType="num">
                                      <p:cBhvr>
                                        <p:cTn id="15" dur="500" fill="hold"/>
                                        <p:tgtEl>
                                          <p:spTgt spid="3458">
                                            <p:txEl>
                                              <p:pRg st="4" end="4"/>
                                            </p:txEl>
                                          </p:spTgt>
                                        </p:tgtEl>
                                        <p:attrNameLst>
                                          <p:attrName>ppt_w</p:attrName>
                                        </p:attrNameLst>
                                      </p:cBhvr>
                                      <p:tavLst>
                                        <p:tav tm="0">
                                          <p:val>
                                            <p:fltVal val="0"/>
                                          </p:val>
                                        </p:tav>
                                        <p:tav tm="100000">
                                          <p:val>
                                            <p:strVal val="#ppt_w"/>
                                          </p:val>
                                        </p:tav>
                                      </p:tavLst>
                                    </p:anim>
                                    <p:anim calcmode="lin" valueType="num">
                                      <p:cBhvr>
                                        <p:cTn id="16" dur="500" fill="hold"/>
                                        <p:tgtEl>
                                          <p:spTgt spid="3458">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1" nodeType="clickEffect">
                                  <p:stCondLst>
                                    <p:cond delay="0"/>
                                  </p:stCondLst>
                                  <p:iterate>
                                    <p:tmAbs val="0"/>
                                  </p:iterate>
                                  <p:childTnLst>
                                    <p:set>
                                      <p:cBhvr>
                                        <p:cTn id="20" fill="hold"/>
                                        <p:tgtEl>
                                          <p:spTgt spid="3458">
                                            <p:txEl>
                                              <p:pRg st="1" end="1"/>
                                            </p:txEl>
                                          </p:spTgt>
                                        </p:tgtEl>
                                        <p:attrNameLst>
                                          <p:attrName>style.visibility</p:attrName>
                                        </p:attrNameLst>
                                      </p:cBhvr>
                                      <p:to>
                                        <p:strVal val="visible"/>
                                      </p:to>
                                    </p:set>
                                    <p:anim calcmode="lin" valueType="num">
                                      <p:cBhvr>
                                        <p:cTn id="21" dur="500" fill="hold"/>
                                        <p:tgtEl>
                                          <p:spTgt spid="3458">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458">
                                            <p:txEl>
                                              <p:pRg st="1" end="1"/>
                                            </p:txEl>
                                          </p:spTgt>
                                        </p:tgtEl>
                                        <p:attrNameLst>
                                          <p:attrName>ppt_h</p:attrName>
                                        </p:attrNameLst>
                                      </p:cBhvr>
                                      <p:tavLst>
                                        <p:tav tm="0">
                                          <p:val>
                                            <p:fltVal val="0"/>
                                          </p:val>
                                        </p:tav>
                                        <p:tav tm="100000">
                                          <p:val>
                                            <p:strVal val="#ppt_h"/>
                                          </p:val>
                                        </p:tav>
                                      </p:tavLst>
                                    </p:anim>
                                  </p:childTnLst>
                                </p:cTn>
                              </p:par>
                              <p:par>
                                <p:cTn id="23" presetID="23" presetClass="entr" presetSubtype="16" fill="hold" grpId="1" nodeType="withEffect">
                                  <p:stCondLst>
                                    <p:cond delay="0"/>
                                  </p:stCondLst>
                                  <p:iterate>
                                    <p:tmAbs val="0"/>
                                  </p:iterate>
                                  <p:childTnLst>
                                    <p:set>
                                      <p:cBhvr>
                                        <p:cTn id="24" fill="hold"/>
                                        <p:tgtEl>
                                          <p:spTgt spid="3458">
                                            <p:txEl>
                                              <p:pRg st="5" end="5"/>
                                            </p:txEl>
                                          </p:spTgt>
                                        </p:tgtEl>
                                        <p:attrNameLst>
                                          <p:attrName>style.visibility</p:attrName>
                                        </p:attrNameLst>
                                      </p:cBhvr>
                                      <p:to>
                                        <p:strVal val="visible"/>
                                      </p:to>
                                    </p:set>
                                    <p:anim calcmode="lin" valueType="num">
                                      <p:cBhvr>
                                        <p:cTn id="25" dur="500" fill="hold"/>
                                        <p:tgtEl>
                                          <p:spTgt spid="3458">
                                            <p:txEl>
                                              <p:pRg st="5" end="5"/>
                                            </p:txEl>
                                          </p:spTgt>
                                        </p:tgtEl>
                                        <p:attrNameLst>
                                          <p:attrName>ppt_w</p:attrName>
                                        </p:attrNameLst>
                                      </p:cBhvr>
                                      <p:tavLst>
                                        <p:tav tm="0">
                                          <p:val>
                                            <p:fltVal val="0"/>
                                          </p:val>
                                        </p:tav>
                                        <p:tav tm="100000">
                                          <p:val>
                                            <p:strVal val="#ppt_w"/>
                                          </p:val>
                                        </p:tav>
                                      </p:tavLst>
                                    </p:anim>
                                    <p:anim calcmode="lin" valueType="num">
                                      <p:cBhvr>
                                        <p:cTn id="26" dur="500" fill="hold"/>
                                        <p:tgtEl>
                                          <p:spTgt spid="3458">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1" nodeType="clickEffect">
                                  <p:stCondLst>
                                    <p:cond delay="0"/>
                                  </p:stCondLst>
                                  <p:iterate>
                                    <p:tmAbs val="0"/>
                                  </p:iterate>
                                  <p:childTnLst>
                                    <p:set>
                                      <p:cBhvr>
                                        <p:cTn id="30" fill="hold"/>
                                        <p:tgtEl>
                                          <p:spTgt spid="3458">
                                            <p:txEl>
                                              <p:pRg st="2" end="2"/>
                                            </p:txEl>
                                          </p:spTgt>
                                        </p:tgtEl>
                                        <p:attrNameLst>
                                          <p:attrName>style.visibility</p:attrName>
                                        </p:attrNameLst>
                                      </p:cBhvr>
                                      <p:to>
                                        <p:strVal val="visible"/>
                                      </p:to>
                                    </p:set>
                                    <p:anim calcmode="lin" valueType="num">
                                      <p:cBhvr>
                                        <p:cTn id="31" dur="500" fill="hold"/>
                                        <p:tgtEl>
                                          <p:spTgt spid="3458">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458">
                                            <p:txEl>
                                              <p:pRg st="2" end="2"/>
                                            </p:txEl>
                                          </p:spTgt>
                                        </p:tgtEl>
                                        <p:attrNameLst>
                                          <p:attrName>ppt_h</p:attrName>
                                        </p:attrNameLst>
                                      </p:cBhvr>
                                      <p:tavLst>
                                        <p:tav tm="0">
                                          <p:val>
                                            <p:fltVal val="0"/>
                                          </p:val>
                                        </p:tav>
                                        <p:tav tm="100000">
                                          <p:val>
                                            <p:strVal val="#ppt_h"/>
                                          </p:val>
                                        </p:tav>
                                      </p:tavLst>
                                    </p:anim>
                                  </p:childTnLst>
                                </p:cTn>
                              </p:par>
                              <p:par>
                                <p:cTn id="33" presetID="23" presetClass="entr" presetSubtype="16" fill="hold" grpId="1" nodeType="withEffect">
                                  <p:stCondLst>
                                    <p:cond delay="0"/>
                                  </p:stCondLst>
                                  <p:iterate>
                                    <p:tmAbs val="0"/>
                                  </p:iterate>
                                  <p:childTnLst>
                                    <p:set>
                                      <p:cBhvr>
                                        <p:cTn id="34" fill="hold"/>
                                        <p:tgtEl>
                                          <p:spTgt spid="3458">
                                            <p:txEl>
                                              <p:pRg st="6" end="6"/>
                                            </p:txEl>
                                          </p:spTgt>
                                        </p:tgtEl>
                                        <p:attrNameLst>
                                          <p:attrName>style.visibility</p:attrName>
                                        </p:attrNameLst>
                                      </p:cBhvr>
                                      <p:to>
                                        <p:strVal val="visible"/>
                                      </p:to>
                                    </p:set>
                                    <p:anim calcmode="lin" valueType="num">
                                      <p:cBhvr>
                                        <p:cTn id="35" dur="500" fill="hold"/>
                                        <p:tgtEl>
                                          <p:spTgt spid="3458">
                                            <p:txEl>
                                              <p:pRg st="6" end="6"/>
                                            </p:txEl>
                                          </p:spTgt>
                                        </p:tgtEl>
                                        <p:attrNameLst>
                                          <p:attrName>ppt_w</p:attrName>
                                        </p:attrNameLst>
                                      </p:cBhvr>
                                      <p:tavLst>
                                        <p:tav tm="0">
                                          <p:val>
                                            <p:fltVal val="0"/>
                                          </p:val>
                                        </p:tav>
                                        <p:tav tm="100000">
                                          <p:val>
                                            <p:strVal val="#ppt_w"/>
                                          </p:val>
                                        </p:tav>
                                      </p:tavLst>
                                    </p:anim>
                                    <p:anim calcmode="lin" valueType="num">
                                      <p:cBhvr>
                                        <p:cTn id="36" dur="500" fill="hold"/>
                                        <p:tgtEl>
                                          <p:spTgt spid="3458">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8" grpId="1" uiExpand="1" build="p" animBg="1" advAuto="0"/>
    </p:bld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461" name="Title 1"/>
          <p:cNvSpPr txBox="1">
            <a:spLocks noGrp="1"/>
          </p:cNvSpPr>
          <p:nvPr>
            <p:ph type="title"/>
          </p:nvPr>
        </p:nvSpPr>
        <p:spPr>
          <a:xfrm>
            <a:off x="7543800" y="136525"/>
            <a:ext cx="4419600" cy="4664075"/>
          </a:xfrm>
          <a:prstGeom prst="rect">
            <a:avLst/>
          </a:prstGeom>
        </p:spPr>
        <p:txBody>
          <a:bodyPr/>
          <a:lstStyle/>
          <a:p>
            <a:pPr>
              <a:defRPr sz="1500">
                <a:solidFill>
                  <a:srgbClr val="FFFF99"/>
                </a:solidFill>
              </a:defRPr>
            </a:pPr>
            <a:r>
              <a:rPr dirty="0"/>
              <a:t>These ruins once belonged to the 2</a:t>
            </a:r>
            <a:r>
              <a:rPr baseline="30000" dirty="0"/>
              <a:t>nd</a:t>
            </a:r>
            <a:r>
              <a:rPr dirty="0"/>
              <a:t> Samaritan Temple on Mt. Gerizim. </a:t>
            </a:r>
            <a:r>
              <a:rPr dirty="0">
                <a:latin typeface="Calibri"/>
                <a:ea typeface="Calibri"/>
                <a:cs typeface="Calibri"/>
                <a:sym typeface="Calibri"/>
              </a:rPr>
              <a:t>Excavations began in 1982 and have continued uninterrupted ever since.</a:t>
            </a:r>
            <a:br>
              <a:rPr dirty="0">
                <a:latin typeface="Calibri"/>
                <a:ea typeface="Calibri"/>
                <a:cs typeface="Calibri"/>
                <a:sym typeface="Calibri"/>
              </a:rPr>
            </a:br>
            <a:br>
              <a:rPr dirty="0">
                <a:latin typeface="Calibri"/>
                <a:ea typeface="Calibri"/>
                <a:cs typeface="Calibri"/>
                <a:sym typeface="Calibri"/>
              </a:rPr>
            </a:br>
            <a:r>
              <a:rPr dirty="0">
                <a:latin typeface="Calibri"/>
                <a:ea typeface="Calibri"/>
                <a:cs typeface="Calibri"/>
                <a:sym typeface="Calibri"/>
              </a:rPr>
              <a:t>The first phase of the temple on Mt. Gerizim was erected in the 5</a:t>
            </a:r>
            <a:r>
              <a:rPr baseline="30000" dirty="0">
                <a:latin typeface="Calibri"/>
                <a:ea typeface="Calibri"/>
                <a:cs typeface="Calibri"/>
                <a:sym typeface="Calibri"/>
              </a:rPr>
              <a:t>th</a:t>
            </a:r>
            <a:r>
              <a:rPr dirty="0">
                <a:latin typeface="Calibri"/>
                <a:ea typeface="Calibri"/>
                <a:cs typeface="Calibri"/>
                <a:sym typeface="Calibri"/>
              </a:rPr>
              <a:t> century BC.  In the 2</a:t>
            </a:r>
            <a:r>
              <a:rPr baseline="30000" dirty="0">
                <a:latin typeface="Calibri"/>
                <a:ea typeface="Calibri"/>
                <a:cs typeface="Calibri"/>
                <a:sym typeface="Calibri"/>
              </a:rPr>
              <a:t>nd</a:t>
            </a:r>
            <a:r>
              <a:rPr dirty="0">
                <a:latin typeface="Calibri"/>
                <a:ea typeface="Calibri"/>
                <a:cs typeface="Calibri"/>
                <a:sym typeface="Calibri"/>
              </a:rPr>
              <a:t> century BC, a larger edifice was constructed, but John Hyrcanus of Jerusalem, razed it to the ground in the late 2</a:t>
            </a:r>
            <a:r>
              <a:rPr baseline="30000" dirty="0">
                <a:latin typeface="Calibri"/>
                <a:ea typeface="Calibri"/>
                <a:cs typeface="Calibri"/>
                <a:sym typeface="Calibri"/>
              </a:rPr>
              <a:t>nd</a:t>
            </a:r>
            <a:r>
              <a:rPr dirty="0">
                <a:latin typeface="Calibri"/>
                <a:ea typeface="Calibri"/>
                <a:cs typeface="Calibri"/>
                <a:sym typeface="Calibri"/>
              </a:rPr>
              <a:t> century BC. Hostilities continued into the time of Jesus.</a:t>
            </a:r>
          </a:p>
          <a:p>
            <a:pPr>
              <a:defRPr sz="1500">
                <a:solidFill>
                  <a:srgbClr val="FFFF99"/>
                </a:solidFill>
              </a:defRPr>
            </a:pPr>
            <a:endParaRPr dirty="0">
              <a:latin typeface="Calibri"/>
              <a:ea typeface="Calibri"/>
              <a:cs typeface="Calibri"/>
              <a:sym typeface="Calibri"/>
            </a:endParaRPr>
          </a:p>
          <a:p>
            <a:pPr>
              <a:defRPr sz="1500">
                <a:solidFill>
                  <a:srgbClr val="FFFF99"/>
                </a:solidFill>
              </a:defRPr>
            </a:pPr>
            <a:r>
              <a:rPr dirty="0" err="1">
                <a:solidFill>
                  <a:srgbClr val="FFC000"/>
                </a:solidFill>
                <a:latin typeface="Calibri"/>
                <a:ea typeface="Calibri"/>
                <a:cs typeface="Calibri"/>
                <a:sym typeface="Calibri"/>
              </a:rPr>
              <a:t>Estas</a:t>
            </a:r>
            <a:r>
              <a:rPr dirty="0">
                <a:solidFill>
                  <a:srgbClr val="FFC000"/>
                </a:solidFill>
                <a:latin typeface="Calibri"/>
                <a:ea typeface="Calibri"/>
                <a:cs typeface="Calibri"/>
                <a:sym typeface="Calibri"/>
              </a:rPr>
              <a:t> </a:t>
            </a:r>
            <a:r>
              <a:rPr dirty="0" err="1">
                <a:solidFill>
                  <a:srgbClr val="FFC000"/>
                </a:solidFill>
                <a:latin typeface="Calibri"/>
                <a:ea typeface="Calibri"/>
                <a:cs typeface="Calibri"/>
                <a:sym typeface="Calibri"/>
              </a:rPr>
              <a:t>ruinas</a:t>
            </a:r>
            <a:r>
              <a:rPr dirty="0">
                <a:solidFill>
                  <a:srgbClr val="FFC000"/>
                </a:solidFill>
                <a:latin typeface="Calibri"/>
                <a:ea typeface="Calibri"/>
                <a:cs typeface="Calibri"/>
                <a:sym typeface="Calibri"/>
              </a:rPr>
              <a:t> </a:t>
            </a:r>
            <a:r>
              <a:rPr dirty="0" err="1">
                <a:solidFill>
                  <a:srgbClr val="FFC000"/>
                </a:solidFill>
                <a:latin typeface="Calibri"/>
                <a:ea typeface="Calibri"/>
                <a:cs typeface="Calibri"/>
                <a:sym typeface="Calibri"/>
              </a:rPr>
              <a:t>pertenecieron</a:t>
            </a:r>
            <a:r>
              <a:rPr dirty="0">
                <a:solidFill>
                  <a:srgbClr val="FFC000"/>
                </a:solidFill>
                <a:latin typeface="Calibri"/>
                <a:ea typeface="Calibri"/>
                <a:cs typeface="Calibri"/>
                <a:sym typeface="Calibri"/>
              </a:rPr>
              <a:t> </a:t>
            </a:r>
            <a:r>
              <a:rPr dirty="0" err="1">
                <a:solidFill>
                  <a:srgbClr val="FFC000"/>
                </a:solidFill>
                <a:latin typeface="Calibri"/>
                <a:ea typeface="Calibri"/>
                <a:cs typeface="Calibri"/>
                <a:sym typeface="Calibri"/>
              </a:rPr>
              <a:t>una</a:t>
            </a:r>
            <a:r>
              <a:rPr dirty="0">
                <a:solidFill>
                  <a:srgbClr val="FFC000"/>
                </a:solidFill>
                <a:latin typeface="Calibri"/>
                <a:ea typeface="Calibri"/>
                <a:cs typeface="Calibri"/>
                <a:sym typeface="Calibri"/>
              </a:rPr>
              <a:t> </a:t>
            </a:r>
            <a:r>
              <a:rPr dirty="0" err="1">
                <a:solidFill>
                  <a:srgbClr val="FFC000"/>
                </a:solidFill>
                <a:latin typeface="Calibri"/>
                <a:ea typeface="Calibri"/>
                <a:cs typeface="Calibri"/>
                <a:sym typeface="Calibri"/>
              </a:rPr>
              <a:t>vez</a:t>
            </a:r>
            <a:r>
              <a:rPr dirty="0">
                <a:solidFill>
                  <a:srgbClr val="FFC000"/>
                </a:solidFill>
                <a:latin typeface="Calibri"/>
                <a:ea typeface="Calibri"/>
                <a:cs typeface="Calibri"/>
                <a:sym typeface="Calibri"/>
              </a:rPr>
              <a:t> al </a:t>
            </a:r>
            <a:r>
              <a:rPr dirty="0" err="1">
                <a:solidFill>
                  <a:srgbClr val="FFC000"/>
                </a:solidFill>
                <a:latin typeface="Calibri"/>
                <a:ea typeface="Calibri"/>
                <a:cs typeface="Calibri"/>
                <a:sym typeface="Calibri"/>
              </a:rPr>
              <a:t>segundo</a:t>
            </a:r>
            <a:r>
              <a:rPr dirty="0">
                <a:solidFill>
                  <a:srgbClr val="FFC000"/>
                </a:solidFill>
                <a:latin typeface="Calibri"/>
                <a:ea typeface="Calibri"/>
                <a:cs typeface="Calibri"/>
                <a:sym typeface="Calibri"/>
              </a:rPr>
              <a:t> </a:t>
            </a:r>
            <a:r>
              <a:rPr dirty="0" err="1">
                <a:solidFill>
                  <a:srgbClr val="FFC000"/>
                </a:solidFill>
                <a:latin typeface="Calibri"/>
                <a:ea typeface="Calibri"/>
                <a:cs typeface="Calibri"/>
                <a:sym typeface="Calibri"/>
              </a:rPr>
              <a:t>templo</a:t>
            </a:r>
            <a:r>
              <a:rPr dirty="0">
                <a:solidFill>
                  <a:srgbClr val="FFC000"/>
                </a:solidFill>
                <a:latin typeface="Calibri"/>
                <a:ea typeface="Calibri"/>
                <a:cs typeface="Calibri"/>
                <a:sym typeface="Calibri"/>
              </a:rPr>
              <a:t> </a:t>
            </a:r>
            <a:r>
              <a:rPr dirty="0" err="1">
                <a:solidFill>
                  <a:srgbClr val="FFC000"/>
                </a:solidFill>
                <a:latin typeface="Calibri"/>
                <a:ea typeface="Calibri"/>
                <a:cs typeface="Calibri"/>
                <a:sym typeface="Calibri"/>
              </a:rPr>
              <a:t>samaritano</a:t>
            </a:r>
            <a:r>
              <a:rPr dirty="0">
                <a:solidFill>
                  <a:srgbClr val="FFC000"/>
                </a:solidFill>
                <a:latin typeface="Calibri"/>
                <a:ea typeface="Calibri"/>
                <a:cs typeface="Calibri"/>
                <a:sym typeface="Calibri"/>
              </a:rPr>
              <a:t> </a:t>
            </a:r>
            <a:r>
              <a:rPr dirty="0" err="1">
                <a:solidFill>
                  <a:srgbClr val="FFC000"/>
                </a:solidFill>
                <a:latin typeface="Calibri"/>
                <a:ea typeface="Calibri"/>
                <a:cs typeface="Calibri"/>
                <a:sym typeface="Calibri"/>
              </a:rPr>
              <a:t>en</a:t>
            </a:r>
            <a:r>
              <a:rPr dirty="0">
                <a:solidFill>
                  <a:srgbClr val="FFC000"/>
                </a:solidFill>
                <a:latin typeface="Calibri"/>
                <a:ea typeface="Calibri"/>
                <a:cs typeface="Calibri"/>
                <a:sym typeface="Calibri"/>
              </a:rPr>
              <a:t> </a:t>
            </a:r>
            <a:r>
              <a:rPr dirty="0" err="1">
                <a:solidFill>
                  <a:srgbClr val="FFC000"/>
                </a:solidFill>
                <a:latin typeface="Calibri"/>
                <a:ea typeface="Calibri"/>
                <a:cs typeface="Calibri"/>
                <a:sym typeface="Calibri"/>
              </a:rPr>
              <a:t>el</a:t>
            </a:r>
            <a:r>
              <a:rPr dirty="0">
                <a:solidFill>
                  <a:srgbClr val="FFC000"/>
                </a:solidFill>
                <a:latin typeface="Calibri"/>
                <a:ea typeface="Calibri"/>
                <a:cs typeface="Calibri"/>
                <a:sym typeface="Calibri"/>
              </a:rPr>
              <a:t> monte Gerizim. Las </a:t>
            </a:r>
            <a:r>
              <a:rPr dirty="0" err="1">
                <a:solidFill>
                  <a:srgbClr val="FFC000"/>
                </a:solidFill>
                <a:latin typeface="Calibri"/>
                <a:ea typeface="Calibri"/>
                <a:cs typeface="Calibri"/>
                <a:sym typeface="Calibri"/>
              </a:rPr>
              <a:t>excavaciones</a:t>
            </a:r>
            <a:r>
              <a:rPr dirty="0">
                <a:solidFill>
                  <a:srgbClr val="FFC000"/>
                </a:solidFill>
                <a:latin typeface="Calibri"/>
                <a:ea typeface="Calibri"/>
                <a:cs typeface="Calibri"/>
                <a:sym typeface="Calibri"/>
              </a:rPr>
              <a:t> </a:t>
            </a:r>
            <a:r>
              <a:rPr dirty="0" err="1">
                <a:solidFill>
                  <a:srgbClr val="FFC000"/>
                </a:solidFill>
                <a:latin typeface="Calibri"/>
                <a:ea typeface="Calibri"/>
                <a:cs typeface="Calibri"/>
                <a:sym typeface="Calibri"/>
              </a:rPr>
              <a:t>comenzaron</a:t>
            </a:r>
            <a:r>
              <a:rPr dirty="0">
                <a:solidFill>
                  <a:srgbClr val="FFC000"/>
                </a:solidFill>
                <a:latin typeface="Calibri"/>
                <a:ea typeface="Calibri"/>
                <a:cs typeface="Calibri"/>
                <a:sym typeface="Calibri"/>
              </a:rPr>
              <a:t> </a:t>
            </a:r>
            <a:r>
              <a:rPr dirty="0" err="1">
                <a:solidFill>
                  <a:srgbClr val="FFC000"/>
                </a:solidFill>
                <a:latin typeface="Calibri"/>
                <a:ea typeface="Calibri"/>
                <a:cs typeface="Calibri"/>
                <a:sym typeface="Calibri"/>
              </a:rPr>
              <a:t>en</a:t>
            </a:r>
            <a:r>
              <a:rPr dirty="0">
                <a:solidFill>
                  <a:srgbClr val="FFC000"/>
                </a:solidFill>
                <a:latin typeface="Calibri"/>
                <a:ea typeface="Calibri"/>
                <a:cs typeface="Calibri"/>
                <a:sym typeface="Calibri"/>
              </a:rPr>
              <a:t> 1982 y </a:t>
            </a:r>
            <a:r>
              <a:rPr dirty="0" err="1">
                <a:solidFill>
                  <a:srgbClr val="FFC000"/>
                </a:solidFill>
                <a:latin typeface="Calibri"/>
                <a:ea typeface="Calibri"/>
                <a:cs typeface="Calibri"/>
                <a:sym typeface="Calibri"/>
              </a:rPr>
              <a:t>han</a:t>
            </a:r>
            <a:r>
              <a:rPr dirty="0">
                <a:solidFill>
                  <a:srgbClr val="FFC000"/>
                </a:solidFill>
                <a:latin typeface="Calibri"/>
                <a:ea typeface="Calibri"/>
                <a:cs typeface="Calibri"/>
                <a:sym typeface="Calibri"/>
              </a:rPr>
              <a:t> </a:t>
            </a:r>
            <a:r>
              <a:rPr dirty="0" err="1">
                <a:solidFill>
                  <a:srgbClr val="FFC000"/>
                </a:solidFill>
                <a:latin typeface="Calibri"/>
                <a:ea typeface="Calibri"/>
                <a:cs typeface="Calibri"/>
                <a:sym typeface="Calibri"/>
              </a:rPr>
              <a:t>continuado</a:t>
            </a:r>
            <a:r>
              <a:rPr dirty="0">
                <a:solidFill>
                  <a:srgbClr val="FFC000"/>
                </a:solidFill>
                <a:latin typeface="Calibri"/>
                <a:ea typeface="Calibri"/>
                <a:cs typeface="Calibri"/>
                <a:sym typeface="Calibri"/>
              </a:rPr>
              <a:t> </a:t>
            </a:r>
            <a:r>
              <a:rPr dirty="0" err="1">
                <a:solidFill>
                  <a:srgbClr val="FFC000"/>
                </a:solidFill>
                <a:latin typeface="Calibri"/>
                <a:ea typeface="Calibri"/>
                <a:cs typeface="Calibri"/>
                <a:sym typeface="Calibri"/>
              </a:rPr>
              <a:t>ininterrumpidamente</a:t>
            </a:r>
            <a:r>
              <a:rPr dirty="0">
                <a:solidFill>
                  <a:srgbClr val="FFC000"/>
                </a:solidFill>
                <a:latin typeface="Calibri"/>
                <a:ea typeface="Calibri"/>
                <a:cs typeface="Calibri"/>
                <a:sym typeface="Calibri"/>
              </a:rPr>
              <a:t> </a:t>
            </a:r>
            <a:r>
              <a:rPr dirty="0" err="1">
                <a:solidFill>
                  <a:srgbClr val="FFC000"/>
                </a:solidFill>
                <a:latin typeface="Calibri"/>
                <a:ea typeface="Calibri"/>
                <a:cs typeface="Calibri"/>
                <a:sym typeface="Calibri"/>
              </a:rPr>
              <a:t>desde</a:t>
            </a:r>
            <a:r>
              <a:rPr dirty="0">
                <a:solidFill>
                  <a:srgbClr val="FFC000"/>
                </a:solidFill>
                <a:latin typeface="Calibri"/>
                <a:ea typeface="Calibri"/>
                <a:cs typeface="Calibri"/>
                <a:sym typeface="Calibri"/>
              </a:rPr>
              <a:t> </a:t>
            </a:r>
            <a:r>
              <a:rPr dirty="0" err="1">
                <a:solidFill>
                  <a:srgbClr val="FFC000"/>
                </a:solidFill>
                <a:latin typeface="Calibri"/>
                <a:ea typeface="Calibri"/>
                <a:cs typeface="Calibri"/>
                <a:sym typeface="Calibri"/>
              </a:rPr>
              <a:t>entonces</a:t>
            </a:r>
            <a:r>
              <a:rPr dirty="0">
                <a:solidFill>
                  <a:srgbClr val="FFC000"/>
                </a:solidFill>
                <a:latin typeface="Calibri"/>
                <a:ea typeface="Calibri"/>
                <a:cs typeface="Calibri"/>
                <a:sym typeface="Calibri"/>
              </a:rPr>
              <a:t>.  </a:t>
            </a:r>
          </a:p>
          <a:p>
            <a:pPr>
              <a:defRPr sz="1500">
                <a:solidFill>
                  <a:srgbClr val="FFFF99"/>
                </a:solidFill>
              </a:defRPr>
            </a:pPr>
            <a:endParaRPr dirty="0">
              <a:solidFill>
                <a:srgbClr val="FFC000"/>
              </a:solidFill>
              <a:latin typeface="Calibri"/>
              <a:ea typeface="Calibri"/>
              <a:cs typeface="Calibri"/>
              <a:sym typeface="Calibri"/>
            </a:endParaRPr>
          </a:p>
          <a:p>
            <a:pPr>
              <a:defRPr sz="1500">
                <a:solidFill>
                  <a:srgbClr val="FFFF99"/>
                </a:solidFill>
              </a:defRPr>
            </a:pPr>
            <a:r>
              <a:rPr dirty="0">
                <a:solidFill>
                  <a:srgbClr val="FFC000"/>
                </a:solidFill>
                <a:latin typeface="Calibri"/>
                <a:ea typeface="Calibri"/>
                <a:cs typeface="Calibri"/>
                <a:sym typeface="Calibri"/>
              </a:rPr>
              <a:t>La </a:t>
            </a:r>
            <a:r>
              <a:rPr dirty="0" err="1">
                <a:solidFill>
                  <a:srgbClr val="FFC000"/>
                </a:solidFill>
                <a:latin typeface="Calibri"/>
                <a:ea typeface="Calibri"/>
                <a:cs typeface="Calibri"/>
                <a:sym typeface="Calibri"/>
              </a:rPr>
              <a:t>primera</a:t>
            </a:r>
            <a:r>
              <a:rPr dirty="0">
                <a:solidFill>
                  <a:srgbClr val="FFC000"/>
                </a:solidFill>
                <a:latin typeface="Calibri"/>
                <a:ea typeface="Calibri"/>
                <a:cs typeface="Calibri"/>
                <a:sym typeface="Calibri"/>
              </a:rPr>
              <a:t> </a:t>
            </a:r>
            <a:r>
              <a:rPr dirty="0" err="1">
                <a:solidFill>
                  <a:srgbClr val="FFC000"/>
                </a:solidFill>
                <a:latin typeface="Calibri"/>
                <a:ea typeface="Calibri"/>
                <a:cs typeface="Calibri"/>
                <a:sym typeface="Calibri"/>
              </a:rPr>
              <a:t>fase</a:t>
            </a:r>
            <a:r>
              <a:rPr dirty="0">
                <a:solidFill>
                  <a:srgbClr val="FFC000"/>
                </a:solidFill>
                <a:latin typeface="Calibri"/>
                <a:ea typeface="Calibri"/>
                <a:cs typeface="Calibri"/>
                <a:sym typeface="Calibri"/>
              </a:rPr>
              <a:t> del </a:t>
            </a:r>
            <a:r>
              <a:rPr dirty="0" err="1">
                <a:solidFill>
                  <a:srgbClr val="FFC000"/>
                </a:solidFill>
                <a:latin typeface="Calibri"/>
                <a:ea typeface="Calibri"/>
                <a:cs typeface="Calibri"/>
                <a:sym typeface="Calibri"/>
              </a:rPr>
              <a:t>templo</a:t>
            </a:r>
            <a:r>
              <a:rPr dirty="0">
                <a:solidFill>
                  <a:srgbClr val="FFC000"/>
                </a:solidFill>
                <a:latin typeface="Calibri"/>
                <a:ea typeface="Calibri"/>
                <a:cs typeface="Calibri"/>
                <a:sym typeface="Calibri"/>
              </a:rPr>
              <a:t> </a:t>
            </a:r>
            <a:r>
              <a:rPr dirty="0" err="1">
                <a:solidFill>
                  <a:srgbClr val="FFC000"/>
                </a:solidFill>
                <a:latin typeface="Calibri"/>
                <a:ea typeface="Calibri"/>
                <a:cs typeface="Calibri"/>
                <a:sym typeface="Calibri"/>
              </a:rPr>
              <a:t>en</a:t>
            </a:r>
            <a:r>
              <a:rPr dirty="0">
                <a:solidFill>
                  <a:srgbClr val="FFC000"/>
                </a:solidFill>
                <a:latin typeface="Calibri"/>
                <a:ea typeface="Calibri"/>
                <a:cs typeface="Calibri"/>
                <a:sym typeface="Calibri"/>
              </a:rPr>
              <a:t> </a:t>
            </a:r>
            <a:r>
              <a:rPr dirty="0" err="1">
                <a:solidFill>
                  <a:srgbClr val="FFC000"/>
                </a:solidFill>
                <a:latin typeface="Calibri"/>
                <a:ea typeface="Calibri"/>
                <a:cs typeface="Calibri"/>
                <a:sym typeface="Calibri"/>
              </a:rPr>
              <a:t>el</a:t>
            </a:r>
            <a:r>
              <a:rPr dirty="0">
                <a:solidFill>
                  <a:srgbClr val="FFC000"/>
                </a:solidFill>
                <a:latin typeface="Calibri"/>
                <a:ea typeface="Calibri"/>
                <a:cs typeface="Calibri"/>
                <a:sym typeface="Calibri"/>
              </a:rPr>
              <a:t> monte Gerizim se </a:t>
            </a:r>
            <a:r>
              <a:rPr dirty="0" err="1">
                <a:solidFill>
                  <a:srgbClr val="FFC000"/>
                </a:solidFill>
                <a:latin typeface="Calibri"/>
                <a:ea typeface="Calibri"/>
                <a:cs typeface="Calibri"/>
                <a:sym typeface="Calibri"/>
              </a:rPr>
              <a:t>erigió</a:t>
            </a:r>
            <a:r>
              <a:rPr dirty="0">
                <a:solidFill>
                  <a:srgbClr val="FFC000"/>
                </a:solidFill>
                <a:latin typeface="Calibri"/>
                <a:ea typeface="Calibri"/>
                <a:cs typeface="Calibri"/>
                <a:sym typeface="Calibri"/>
              </a:rPr>
              <a:t> </a:t>
            </a:r>
            <a:r>
              <a:rPr dirty="0" err="1">
                <a:solidFill>
                  <a:srgbClr val="FFC000"/>
                </a:solidFill>
                <a:latin typeface="Calibri"/>
                <a:ea typeface="Calibri"/>
                <a:cs typeface="Calibri"/>
                <a:sym typeface="Calibri"/>
              </a:rPr>
              <a:t>en</a:t>
            </a:r>
            <a:r>
              <a:rPr dirty="0">
                <a:solidFill>
                  <a:srgbClr val="FFC000"/>
                </a:solidFill>
                <a:latin typeface="Calibri"/>
                <a:ea typeface="Calibri"/>
                <a:cs typeface="Calibri"/>
                <a:sym typeface="Calibri"/>
              </a:rPr>
              <a:t> </a:t>
            </a:r>
            <a:r>
              <a:rPr dirty="0" err="1">
                <a:solidFill>
                  <a:srgbClr val="FFC000"/>
                </a:solidFill>
                <a:latin typeface="Calibri"/>
                <a:ea typeface="Calibri"/>
                <a:cs typeface="Calibri"/>
                <a:sym typeface="Calibri"/>
              </a:rPr>
              <a:t>el</a:t>
            </a:r>
            <a:r>
              <a:rPr dirty="0">
                <a:solidFill>
                  <a:srgbClr val="FFC000"/>
                </a:solidFill>
                <a:latin typeface="Calibri"/>
                <a:ea typeface="Calibri"/>
                <a:cs typeface="Calibri"/>
                <a:sym typeface="Calibri"/>
              </a:rPr>
              <a:t> </a:t>
            </a:r>
            <a:r>
              <a:rPr dirty="0" err="1">
                <a:solidFill>
                  <a:srgbClr val="FFC000"/>
                </a:solidFill>
                <a:latin typeface="Calibri"/>
                <a:ea typeface="Calibri"/>
                <a:cs typeface="Calibri"/>
                <a:sym typeface="Calibri"/>
              </a:rPr>
              <a:t>siglo</a:t>
            </a:r>
            <a:r>
              <a:rPr dirty="0">
                <a:solidFill>
                  <a:srgbClr val="FFC000"/>
                </a:solidFill>
                <a:latin typeface="Calibri"/>
                <a:ea typeface="Calibri"/>
                <a:cs typeface="Calibri"/>
                <a:sym typeface="Calibri"/>
              </a:rPr>
              <a:t> V a. C. En </a:t>
            </a:r>
            <a:r>
              <a:rPr dirty="0" err="1">
                <a:solidFill>
                  <a:srgbClr val="FFC000"/>
                </a:solidFill>
                <a:latin typeface="Calibri"/>
                <a:ea typeface="Calibri"/>
                <a:cs typeface="Calibri"/>
                <a:sym typeface="Calibri"/>
              </a:rPr>
              <a:t>el</a:t>
            </a:r>
            <a:r>
              <a:rPr dirty="0">
                <a:solidFill>
                  <a:srgbClr val="FFC000"/>
                </a:solidFill>
                <a:latin typeface="Calibri"/>
                <a:ea typeface="Calibri"/>
                <a:cs typeface="Calibri"/>
                <a:sym typeface="Calibri"/>
              </a:rPr>
              <a:t> </a:t>
            </a:r>
            <a:r>
              <a:rPr dirty="0" err="1">
                <a:solidFill>
                  <a:srgbClr val="FFC000"/>
                </a:solidFill>
                <a:latin typeface="Calibri"/>
                <a:ea typeface="Calibri"/>
                <a:cs typeface="Calibri"/>
                <a:sym typeface="Calibri"/>
              </a:rPr>
              <a:t>siglo</a:t>
            </a:r>
            <a:r>
              <a:rPr dirty="0">
                <a:solidFill>
                  <a:srgbClr val="FFC000"/>
                </a:solidFill>
                <a:latin typeface="Calibri"/>
                <a:ea typeface="Calibri"/>
                <a:cs typeface="Calibri"/>
                <a:sym typeface="Calibri"/>
              </a:rPr>
              <a:t> II a. C., se </a:t>
            </a:r>
            <a:r>
              <a:rPr dirty="0" err="1">
                <a:solidFill>
                  <a:srgbClr val="FFC000"/>
                </a:solidFill>
                <a:latin typeface="Calibri"/>
                <a:ea typeface="Calibri"/>
                <a:cs typeface="Calibri"/>
                <a:sym typeface="Calibri"/>
              </a:rPr>
              <a:t>construyó</a:t>
            </a:r>
            <a:r>
              <a:rPr dirty="0">
                <a:solidFill>
                  <a:srgbClr val="FFC000"/>
                </a:solidFill>
                <a:latin typeface="Calibri"/>
                <a:ea typeface="Calibri"/>
                <a:cs typeface="Calibri"/>
                <a:sym typeface="Calibri"/>
              </a:rPr>
              <a:t> un </a:t>
            </a:r>
            <a:r>
              <a:rPr dirty="0" err="1">
                <a:solidFill>
                  <a:srgbClr val="FFC000"/>
                </a:solidFill>
                <a:latin typeface="Calibri"/>
                <a:ea typeface="Calibri"/>
                <a:cs typeface="Calibri"/>
                <a:sym typeface="Calibri"/>
              </a:rPr>
              <a:t>edificio</a:t>
            </a:r>
            <a:r>
              <a:rPr dirty="0">
                <a:solidFill>
                  <a:srgbClr val="FFC000"/>
                </a:solidFill>
                <a:latin typeface="Calibri"/>
                <a:ea typeface="Calibri"/>
                <a:cs typeface="Calibri"/>
                <a:sym typeface="Calibri"/>
              </a:rPr>
              <a:t> </a:t>
            </a:r>
            <a:r>
              <a:rPr dirty="0" err="1">
                <a:solidFill>
                  <a:srgbClr val="FFC000"/>
                </a:solidFill>
                <a:latin typeface="Calibri"/>
                <a:ea typeface="Calibri"/>
                <a:cs typeface="Calibri"/>
                <a:sym typeface="Calibri"/>
              </a:rPr>
              <a:t>más</a:t>
            </a:r>
            <a:r>
              <a:rPr dirty="0">
                <a:solidFill>
                  <a:srgbClr val="FFC000"/>
                </a:solidFill>
                <a:latin typeface="Calibri"/>
                <a:ea typeface="Calibri"/>
                <a:cs typeface="Calibri"/>
                <a:sym typeface="Calibri"/>
              </a:rPr>
              <a:t> </a:t>
            </a:r>
            <a:r>
              <a:rPr dirty="0" err="1">
                <a:solidFill>
                  <a:srgbClr val="FFC000"/>
                </a:solidFill>
                <a:latin typeface="Calibri"/>
                <a:ea typeface="Calibri"/>
                <a:cs typeface="Calibri"/>
                <a:sym typeface="Calibri"/>
              </a:rPr>
              <a:t>grande</a:t>
            </a:r>
            <a:r>
              <a:rPr dirty="0">
                <a:solidFill>
                  <a:srgbClr val="FFC000"/>
                </a:solidFill>
                <a:latin typeface="Calibri"/>
                <a:ea typeface="Calibri"/>
                <a:cs typeface="Calibri"/>
                <a:sym typeface="Calibri"/>
              </a:rPr>
              <a:t>, </a:t>
            </a:r>
            <a:r>
              <a:rPr dirty="0" err="1">
                <a:solidFill>
                  <a:srgbClr val="FFC000"/>
                </a:solidFill>
                <a:latin typeface="Calibri"/>
                <a:ea typeface="Calibri"/>
                <a:cs typeface="Calibri"/>
                <a:sym typeface="Calibri"/>
              </a:rPr>
              <a:t>pero</a:t>
            </a:r>
            <a:r>
              <a:rPr dirty="0">
                <a:solidFill>
                  <a:srgbClr val="FFC000"/>
                </a:solidFill>
                <a:latin typeface="Calibri"/>
                <a:ea typeface="Calibri"/>
                <a:cs typeface="Calibri"/>
                <a:sym typeface="Calibri"/>
              </a:rPr>
              <a:t> Juan </a:t>
            </a:r>
            <a:r>
              <a:rPr dirty="0" err="1">
                <a:solidFill>
                  <a:srgbClr val="FFC000"/>
                </a:solidFill>
                <a:latin typeface="Calibri"/>
                <a:ea typeface="Calibri"/>
                <a:cs typeface="Calibri"/>
                <a:sym typeface="Calibri"/>
              </a:rPr>
              <a:t>Hircano</a:t>
            </a:r>
            <a:r>
              <a:rPr dirty="0">
                <a:solidFill>
                  <a:srgbClr val="FFC000"/>
                </a:solidFill>
                <a:latin typeface="Calibri"/>
                <a:ea typeface="Calibri"/>
                <a:cs typeface="Calibri"/>
                <a:sym typeface="Calibri"/>
              </a:rPr>
              <a:t> de </a:t>
            </a:r>
            <a:r>
              <a:rPr dirty="0" err="1">
                <a:solidFill>
                  <a:srgbClr val="FFC000"/>
                </a:solidFill>
                <a:latin typeface="Calibri"/>
                <a:ea typeface="Calibri"/>
                <a:cs typeface="Calibri"/>
                <a:sym typeface="Calibri"/>
              </a:rPr>
              <a:t>Jerusalén</a:t>
            </a:r>
            <a:r>
              <a:rPr dirty="0">
                <a:solidFill>
                  <a:srgbClr val="FFC000"/>
                </a:solidFill>
                <a:latin typeface="Calibri"/>
                <a:ea typeface="Calibri"/>
                <a:cs typeface="Calibri"/>
                <a:sym typeface="Calibri"/>
              </a:rPr>
              <a:t> lo </a:t>
            </a:r>
            <a:r>
              <a:rPr dirty="0" err="1">
                <a:solidFill>
                  <a:srgbClr val="FFC000"/>
                </a:solidFill>
                <a:latin typeface="Calibri"/>
                <a:ea typeface="Calibri"/>
                <a:cs typeface="Calibri"/>
                <a:sym typeface="Calibri"/>
              </a:rPr>
              <a:t>destruyó</a:t>
            </a:r>
            <a:r>
              <a:rPr dirty="0">
                <a:solidFill>
                  <a:srgbClr val="FFC000"/>
                </a:solidFill>
                <a:latin typeface="Calibri"/>
                <a:ea typeface="Calibri"/>
                <a:cs typeface="Calibri"/>
                <a:sym typeface="Calibri"/>
              </a:rPr>
              <a:t> hasta </a:t>
            </a:r>
            <a:r>
              <a:rPr dirty="0" err="1">
                <a:solidFill>
                  <a:srgbClr val="FFC000"/>
                </a:solidFill>
                <a:latin typeface="Calibri"/>
                <a:ea typeface="Calibri"/>
                <a:cs typeface="Calibri"/>
                <a:sym typeface="Calibri"/>
              </a:rPr>
              <a:t>el</a:t>
            </a:r>
            <a:r>
              <a:rPr dirty="0">
                <a:solidFill>
                  <a:srgbClr val="FFC000"/>
                </a:solidFill>
                <a:latin typeface="Calibri"/>
                <a:ea typeface="Calibri"/>
                <a:cs typeface="Calibri"/>
                <a:sym typeface="Calibri"/>
              </a:rPr>
              <a:t> </a:t>
            </a:r>
            <a:r>
              <a:rPr dirty="0" err="1">
                <a:solidFill>
                  <a:srgbClr val="FFC000"/>
                </a:solidFill>
                <a:latin typeface="Calibri"/>
                <a:ea typeface="Calibri"/>
                <a:cs typeface="Calibri"/>
                <a:sym typeface="Calibri"/>
              </a:rPr>
              <a:t>suelo</a:t>
            </a:r>
            <a:r>
              <a:rPr dirty="0">
                <a:solidFill>
                  <a:srgbClr val="FFC000"/>
                </a:solidFill>
                <a:latin typeface="Calibri"/>
                <a:ea typeface="Calibri"/>
                <a:cs typeface="Calibri"/>
                <a:sym typeface="Calibri"/>
              </a:rPr>
              <a:t> a finales del </a:t>
            </a:r>
            <a:r>
              <a:rPr dirty="0" err="1">
                <a:solidFill>
                  <a:srgbClr val="FFC000"/>
                </a:solidFill>
                <a:latin typeface="Calibri"/>
                <a:ea typeface="Calibri"/>
                <a:cs typeface="Calibri"/>
                <a:sym typeface="Calibri"/>
              </a:rPr>
              <a:t>siglo</a:t>
            </a:r>
            <a:r>
              <a:rPr dirty="0">
                <a:solidFill>
                  <a:srgbClr val="FFC000"/>
                </a:solidFill>
                <a:latin typeface="Calibri"/>
                <a:ea typeface="Calibri"/>
                <a:cs typeface="Calibri"/>
                <a:sym typeface="Calibri"/>
              </a:rPr>
              <a:t> II a. C. Las </a:t>
            </a:r>
            <a:r>
              <a:rPr dirty="0" err="1">
                <a:solidFill>
                  <a:srgbClr val="FFC000"/>
                </a:solidFill>
                <a:latin typeface="Calibri"/>
                <a:ea typeface="Calibri"/>
                <a:cs typeface="Calibri"/>
                <a:sym typeface="Calibri"/>
              </a:rPr>
              <a:t>hostilidades</a:t>
            </a:r>
            <a:r>
              <a:rPr dirty="0">
                <a:solidFill>
                  <a:srgbClr val="FFC000"/>
                </a:solidFill>
                <a:latin typeface="Calibri"/>
                <a:ea typeface="Calibri"/>
                <a:cs typeface="Calibri"/>
                <a:sym typeface="Calibri"/>
              </a:rPr>
              <a:t> </a:t>
            </a:r>
            <a:r>
              <a:rPr dirty="0" err="1">
                <a:solidFill>
                  <a:srgbClr val="FFC000"/>
                </a:solidFill>
                <a:latin typeface="Calibri"/>
                <a:ea typeface="Calibri"/>
                <a:cs typeface="Calibri"/>
                <a:sym typeface="Calibri"/>
              </a:rPr>
              <a:t>continuaron</a:t>
            </a:r>
            <a:r>
              <a:rPr dirty="0">
                <a:solidFill>
                  <a:srgbClr val="FFC000"/>
                </a:solidFill>
                <a:latin typeface="Calibri"/>
                <a:ea typeface="Calibri"/>
                <a:cs typeface="Calibri"/>
                <a:sym typeface="Calibri"/>
              </a:rPr>
              <a:t> hasta </a:t>
            </a:r>
            <a:r>
              <a:rPr dirty="0" err="1">
                <a:solidFill>
                  <a:srgbClr val="FFC000"/>
                </a:solidFill>
                <a:latin typeface="Calibri"/>
                <a:ea typeface="Calibri"/>
                <a:cs typeface="Calibri"/>
                <a:sym typeface="Calibri"/>
              </a:rPr>
              <a:t>el</a:t>
            </a:r>
            <a:r>
              <a:rPr dirty="0">
                <a:solidFill>
                  <a:srgbClr val="FFC000"/>
                </a:solidFill>
                <a:latin typeface="Calibri"/>
                <a:ea typeface="Calibri"/>
                <a:cs typeface="Calibri"/>
                <a:sym typeface="Calibri"/>
              </a:rPr>
              <a:t> </a:t>
            </a:r>
            <a:r>
              <a:rPr dirty="0" err="1">
                <a:solidFill>
                  <a:srgbClr val="FFC000"/>
                </a:solidFill>
                <a:latin typeface="Calibri"/>
                <a:ea typeface="Calibri"/>
                <a:cs typeface="Calibri"/>
                <a:sym typeface="Calibri"/>
              </a:rPr>
              <a:t>tiempo</a:t>
            </a:r>
            <a:r>
              <a:rPr dirty="0">
                <a:solidFill>
                  <a:srgbClr val="FFC000"/>
                </a:solidFill>
                <a:latin typeface="Calibri"/>
                <a:ea typeface="Calibri"/>
                <a:cs typeface="Calibri"/>
                <a:sym typeface="Calibri"/>
              </a:rPr>
              <a:t> de Jesús.</a:t>
            </a:r>
          </a:p>
        </p:txBody>
      </p:sp>
      <p:pic>
        <p:nvPicPr>
          <p:cNvPr id="3462" name="Picture 4" descr="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9713" y="155575"/>
            <a:ext cx="7013576" cy="4664075"/>
          </a:xfrm>
          <a:prstGeom prst="rect">
            <a:avLst/>
          </a:prstGeom>
          <a:ln w="12700">
            <a:miter lim="400000"/>
          </a:ln>
        </p:spPr>
      </p:pic>
      <p:sp>
        <p:nvSpPr>
          <p:cNvPr id="3463" name="Slide Number Placeholder 3"/>
          <p:cNvSpPr txBox="1">
            <a:spLocks noGrp="1"/>
          </p:cNvSpPr>
          <p:nvPr>
            <p:ph type="sldNum" sz="quarter" idx="4294967295"/>
          </p:nvPr>
        </p:nvSpPr>
        <p:spPr>
          <a:xfrm>
            <a:off x="10995387" y="6406785"/>
            <a:ext cx="358413" cy="2642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lstStyle>
            <a:lvl1pPr defTabSz="685800">
              <a:defRPr sz="1200"/>
            </a:lvl1pPr>
          </a:lstStyle>
          <a:p>
            <a:fld id="{86CB4B4D-7CA3-9044-876B-883B54F8677D}" type="slidenum">
              <a:t>161</a:t>
            </a:fld>
            <a:endParaRPr/>
          </a:p>
        </p:txBody>
      </p:sp>
      <p:pic>
        <p:nvPicPr>
          <p:cNvPr id="3464" name="Picture 6" descr="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7862" y="4267200"/>
            <a:ext cx="1531938" cy="2298700"/>
          </a:xfrm>
          <a:prstGeom prst="rect">
            <a:avLst/>
          </a:prstGeom>
          <a:ln w="19050">
            <a:solidFill>
              <a:srgbClr val="000000"/>
            </a:solidFill>
            <a:miter/>
          </a:ln>
        </p:spPr>
      </p:pic>
      <p:sp>
        <p:nvSpPr>
          <p:cNvPr id="3465" name="TextBox 4"/>
          <p:cNvSpPr txBox="1"/>
          <p:nvPr/>
        </p:nvSpPr>
        <p:spPr>
          <a:xfrm>
            <a:off x="2560320" y="5029200"/>
            <a:ext cx="9282056" cy="1569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l">
              <a:defRPr sz="1600">
                <a:solidFill>
                  <a:srgbClr val="FFFF99"/>
                </a:solidFill>
                <a:latin typeface="+mn-lt"/>
                <a:ea typeface="+mn-ea"/>
                <a:cs typeface="+mn-cs"/>
                <a:sym typeface="Arial"/>
              </a:defRPr>
            </a:pPr>
            <a:r>
              <a:rPr dirty="0"/>
              <a:t>Archaeological excavations at Mt. Gerizim have not yet uncovered remains of the original Gerizim temple, but inscriptions in Aramaic as well as a bell of gold (appropriate for a priest, cf. Ex. 28:33-35) testify to its presence. / </a:t>
            </a:r>
          </a:p>
          <a:p>
            <a:pPr algn="l">
              <a:defRPr sz="1600">
                <a:solidFill>
                  <a:srgbClr val="FFFF99"/>
                </a:solidFill>
                <a:latin typeface="+mn-lt"/>
                <a:ea typeface="+mn-ea"/>
                <a:cs typeface="+mn-cs"/>
                <a:sym typeface="Arial"/>
              </a:defRPr>
            </a:pPr>
            <a:r>
              <a:rPr dirty="0">
                <a:solidFill>
                  <a:srgbClr val="FFC000"/>
                </a:solidFill>
              </a:rPr>
              <a:t>Las </a:t>
            </a:r>
            <a:r>
              <a:rPr dirty="0" err="1">
                <a:solidFill>
                  <a:srgbClr val="FFC000"/>
                </a:solidFill>
              </a:rPr>
              <a:t>excavaciones</a:t>
            </a:r>
            <a:r>
              <a:rPr dirty="0">
                <a:solidFill>
                  <a:srgbClr val="FFC000"/>
                </a:solidFill>
              </a:rPr>
              <a:t> </a:t>
            </a:r>
            <a:r>
              <a:rPr dirty="0" err="1">
                <a:solidFill>
                  <a:srgbClr val="FFC000"/>
                </a:solidFill>
              </a:rPr>
              <a:t>arqueológicas</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el</a:t>
            </a:r>
            <a:r>
              <a:rPr dirty="0">
                <a:solidFill>
                  <a:srgbClr val="FFC000"/>
                </a:solidFill>
              </a:rPr>
              <a:t> monte Gerizim </a:t>
            </a:r>
            <a:r>
              <a:rPr dirty="0" err="1">
                <a:solidFill>
                  <a:srgbClr val="FFC000"/>
                </a:solidFill>
              </a:rPr>
              <a:t>aún</a:t>
            </a:r>
            <a:r>
              <a:rPr dirty="0">
                <a:solidFill>
                  <a:srgbClr val="FFC000"/>
                </a:solidFill>
              </a:rPr>
              <a:t> no </a:t>
            </a:r>
            <a:r>
              <a:rPr dirty="0" err="1">
                <a:solidFill>
                  <a:srgbClr val="FFC000"/>
                </a:solidFill>
              </a:rPr>
              <a:t>han</a:t>
            </a:r>
            <a:r>
              <a:rPr dirty="0">
                <a:solidFill>
                  <a:srgbClr val="FFC000"/>
                </a:solidFill>
              </a:rPr>
              <a:t> </a:t>
            </a:r>
            <a:r>
              <a:rPr dirty="0" err="1">
                <a:solidFill>
                  <a:srgbClr val="FFC000"/>
                </a:solidFill>
              </a:rPr>
              <a:t>descubierto</a:t>
            </a:r>
            <a:r>
              <a:rPr dirty="0">
                <a:solidFill>
                  <a:srgbClr val="FFC000"/>
                </a:solidFill>
              </a:rPr>
              <a:t> </a:t>
            </a:r>
            <a:r>
              <a:rPr dirty="0" err="1">
                <a:solidFill>
                  <a:srgbClr val="FFC000"/>
                </a:solidFill>
              </a:rPr>
              <a:t>restos</a:t>
            </a:r>
            <a:r>
              <a:rPr dirty="0">
                <a:solidFill>
                  <a:srgbClr val="FFC000"/>
                </a:solidFill>
              </a:rPr>
              <a:t> del </a:t>
            </a:r>
            <a:r>
              <a:rPr dirty="0" err="1">
                <a:solidFill>
                  <a:srgbClr val="FFC000"/>
                </a:solidFill>
              </a:rPr>
              <a:t>templo</a:t>
            </a:r>
            <a:r>
              <a:rPr dirty="0">
                <a:solidFill>
                  <a:srgbClr val="FFC000"/>
                </a:solidFill>
              </a:rPr>
              <a:t> original de Gerizim, </a:t>
            </a:r>
            <a:r>
              <a:rPr dirty="0" err="1">
                <a:solidFill>
                  <a:srgbClr val="FFC000"/>
                </a:solidFill>
              </a:rPr>
              <a:t>sino</a:t>
            </a:r>
            <a:r>
              <a:rPr dirty="0">
                <a:solidFill>
                  <a:srgbClr val="FFC000"/>
                </a:solidFill>
              </a:rPr>
              <a:t> </a:t>
            </a:r>
            <a:r>
              <a:rPr dirty="0" err="1">
                <a:solidFill>
                  <a:srgbClr val="FFC000"/>
                </a:solidFill>
              </a:rPr>
              <a:t>inscripciones</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arameo</a:t>
            </a:r>
            <a:r>
              <a:rPr dirty="0">
                <a:solidFill>
                  <a:srgbClr val="FFC000"/>
                </a:solidFill>
              </a:rPr>
              <a:t>, </a:t>
            </a:r>
            <a:r>
              <a:rPr dirty="0" err="1">
                <a:solidFill>
                  <a:srgbClr val="FFC000"/>
                </a:solidFill>
              </a:rPr>
              <a:t>así</a:t>
            </a:r>
            <a:r>
              <a:rPr dirty="0">
                <a:solidFill>
                  <a:srgbClr val="FFC000"/>
                </a:solidFill>
              </a:rPr>
              <a:t> </a:t>
            </a:r>
            <a:r>
              <a:rPr dirty="0" err="1">
                <a:solidFill>
                  <a:srgbClr val="FFC000"/>
                </a:solidFill>
              </a:rPr>
              <a:t>como</a:t>
            </a:r>
            <a:r>
              <a:rPr dirty="0">
                <a:solidFill>
                  <a:srgbClr val="FFC000"/>
                </a:solidFill>
              </a:rPr>
              <a:t> </a:t>
            </a:r>
            <a:r>
              <a:rPr dirty="0" err="1">
                <a:solidFill>
                  <a:srgbClr val="FFC000"/>
                </a:solidFill>
              </a:rPr>
              <a:t>una</a:t>
            </a:r>
            <a:r>
              <a:rPr dirty="0">
                <a:solidFill>
                  <a:srgbClr val="FFC000"/>
                </a:solidFill>
              </a:rPr>
              <a:t> campana de </a:t>
            </a:r>
            <a:r>
              <a:rPr dirty="0" err="1">
                <a:solidFill>
                  <a:srgbClr val="FFC000"/>
                </a:solidFill>
              </a:rPr>
              <a:t>oro</a:t>
            </a:r>
            <a:r>
              <a:rPr dirty="0">
                <a:solidFill>
                  <a:srgbClr val="FFC000"/>
                </a:solidFill>
              </a:rPr>
              <a:t> (</a:t>
            </a:r>
            <a:r>
              <a:rPr dirty="0" err="1">
                <a:solidFill>
                  <a:srgbClr val="FFC000"/>
                </a:solidFill>
              </a:rPr>
              <a:t>apropiada</a:t>
            </a:r>
            <a:r>
              <a:rPr dirty="0">
                <a:solidFill>
                  <a:srgbClr val="FFC000"/>
                </a:solidFill>
              </a:rPr>
              <a:t> para un </a:t>
            </a:r>
            <a:r>
              <a:rPr dirty="0" err="1">
                <a:solidFill>
                  <a:srgbClr val="FFC000"/>
                </a:solidFill>
              </a:rPr>
              <a:t>sacerdote</a:t>
            </a:r>
            <a:r>
              <a:rPr dirty="0">
                <a:solidFill>
                  <a:srgbClr val="FFC000"/>
                </a:solidFill>
              </a:rPr>
              <a:t>, cf. Ex. 28:33-35) dan testimonio de </a:t>
            </a:r>
            <a:r>
              <a:rPr dirty="0" err="1">
                <a:solidFill>
                  <a:srgbClr val="FFC000"/>
                </a:solidFill>
              </a:rPr>
              <a:t>su</a:t>
            </a:r>
            <a:r>
              <a:rPr dirty="0">
                <a:solidFill>
                  <a:srgbClr val="FFC000"/>
                </a:solidFill>
              </a:rPr>
              <a:t> </a:t>
            </a:r>
            <a:r>
              <a:rPr dirty="0" err="1">
                <a:solidFill>
                  <a:srgbClr val="FFC000"/>
                </a:solidFill>
              </a:rPr>
              <a:t>presencia</a:t>
            </a:r>
            <a:r>
              <a:rPr dirty="0">
                <a:solidFill>
                  <a:srgbClr val="FFC000"/>
                </a:solidFill>
              </a:rPr>
              <a:t>.</a:t>
            </a:r>
          </a:p>
        </p:txBody>
      </p:sp>
    </p:spTree>
  </p:cSld>
  <p:clrMapOvr>
    <a:masterClrMapping/>
  </p:clrMapOvr>
  <p:transition spd="med"/>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467" name="Rectangle 2"/>
          <p:cNvSpPr txBox="1">
            <a:spLocks noGrp="1"/>
          </p:cNvSpPr>
          <p:nvPr>
            <p:ph type="title"/>
          </p:nvPr>
        </p:nvSpPr>
        <p:spPr>
          <a:xfrm>
            <a:off x="1748118" y="49306"/>
            <a:ext cx="8878794" cy="1371600"/>
          </a:xfrm>
          <a:prstGeom prst="rect">
            <a:avLst/>
          </a:prstGeom>
        </p:spPr>
        <p:txBody>
          <a:bodyPr>
            <a:noAutofit/>
          </a:bodyPr>
          <a:lstStyle>
            <a:lvl1pPr algn="ctr" defTabSz="713231">
              <a:defRPr sz="3120">
                <a:solidFill>
                  <a:srgbClr val="00FFFF"/>
                </a:solidFill>
              </a:defRPr>
            </a:lvl1pPr>
          </a:lstStyle>
          <a:p>
            <a:r>
              <a:rPr sz="3200" b="1" dirty="0">
                <a:solidFill>
                  <a:srgbClr val="FFFF00"/>
                </a:solidFill>
              </a:rPr>
              <a:t>Key Historical Events in the Grecian Period / </a:t>
            </a:r>
            <a:r>
              <a:rPr sz="3200" b="1" dirty="0" err="1">
                <a:solidFill>
                  <a:srgbClr val="FFC000"/>
                </a:solidFill>
              </a:rPr>
              <a:t>Acontecimientos</a:t>
            </a:r>
            <a:r>
              <a:rPr sz="3200" b="1" dirty="0">
                <a:solidFill>
                  <a:srgbClr val="FFC000"/>
                </a:solidFill>
              </a:rPr>
              <a:t> </a:t>
            </a:r>
            <a:r>
              <a:rPr sz="3200" b="1" dirty="0" err="1">
                <a:solidFill>
                  <a:srgbClr val="FFC000"/>
                </a:solidFill>
              </a:rPr>
              <a:t>históricos</a:t>
            </a:r>
            <a:r>
              <a:rPr sz="3200" b="1" dirty="0">
                <a:solidFill>
                  <a:srgbClr val="FFC000"/>
                </a:solidFill>
              </a:rPr>
              <a:t> clave </a:t>
            </a:r>
            <a:r>
              <a:rPr sz="3200" b="1" dirty="0" err="1">
                <a:solidFill>
                  <a:srgbClr val="FFC000"/>
                </a:solidFill>
              </a:rPr>
              <a:t>en</a:t>
            </a:r>
            <a:r>
              <a:rPr sz="3200" b="1" dirty="0">
                <a:solidFill>
                  <a:srgbClr val="FFC000"/>
                </a:solidFill>
              </a:rPr>
              <a:t> </a:t>
            </a:r>
            <a:r>
              <a:rPr sz="3200" b="1" dirty="0" err="1">
                <a:solidFill>
                  <a:srgbClr val="FFC000"/>
                </a:solidFill>
              </a:rPr>
              <a:t>el</a:t>
            </a:r>
            <a:r>
              <a:rPr sz="3200" b="1" dirty="0">
                <a:solidFill>
                  <a:srgbClr val="FFC000"/>
                </a:solidFill>
              </a:rPr>
              <a:t> </a:t>
            </a:r>
            <a:r>
              <a:rPr sz="3200" b="1" dirty="0" err="1">
                <a:solidFill>
                  <a:srgbClr val="FFC000"/>
                </a:solidFill>
              </a:rPr>
              <a:t>período</a:t>
            </a:r>
            <a:r>
              <a:rPr sz="3200" b="1" dirty="0">
                <a:solidFill>
                  <a:srgbClr val="FFC000"/>
                </a:solidFill>
              </a:rPr>
              <a:t> </a:t>
            </a:r>
            <a:r>
              <a:rPr sz="3200" b="1" dirty="0" err="1">
                <a:solidFill>
                  <a:srgbClr val="FFC000"/>
                </a:solidFill>
              </a:rPr>
              <a:t>griego</a:t>
            </a:r>
            <a:endParaRPr sz="3200" b="1" dirty="0">
              <a:solidFill>
                <a:srgbClr val="FFC000"/>
              </a:solidFill>
            </a:endParaRPr>
          </a:p>
        </p:txBody>
      </p:sp>
      <p:sp>
        <p:nvSpPr>
          <p:cNvPr id="3468" name="Rectangle 3"/>
          <p:cNvSpPr txBox="1">
            <a:spLocks noGrp="1"/>
          </p:cNvSpPr>
          <p:nvPr>
            <p:ph type="body" idx="1"/>
          </p:nvPr>
        </p:nvSpPr>
        <p:spPr>
          <a:xfrm>
            <a:off x="457200" y="1600200"/>
            <a:ext cx="11201400" cy="4963878"/>
          </a:xfrm>
          <a:prstGeom prst="rect">
            <a:avLst/>
          </a:prstGeom>
        </p:spPr>
        <p:txBody>
          <a:bodyPr/>
          <a:lstStyle/>
          <a:p>
            <a:pPr marL="208026" indent="-208026" defTabSz="832104">
              <a:spcBef>
                <a:spcPts val="900"/>
              </a:spcBef>
              <a:buSzTx/>
              <a:buNone/>
              <a:defRPr sz="2184" b="1">
                <a:solidFill>
                  <a:srgbClr val="FFFF99"/>
                </a:solidFill>
              </a:defRPr>
            </a:pPr>
            <a:r>
              <a:rPr dirty="0"/>
              <a:t>The Hellenistic Period began when Alexander the Great conquered Darius III of Persia in 331 BC (cf. Da. 8:1-7):</a:t>
            </a:r>
          </a:p>
          <a:p>
            <a:pPr marL="208026" indent="-208026" defTabSz="832104">
              <a:spcBef>
                <a:spcPts val="900"/>
              </a:spcBef>
              <a:defRPr sz="1820" i="1">
                <a:solidFill>
                  <a:srgbClr val="FFFFFF"/>
                </a:solidFill>
              </a:defRPr>
            </a:pPr>
            <a:r>
              <a:rPr dirty="0"/>
              <a:t>When Alexander died at the age of 33, his empire fragmented among his generals (cf. Da. 8:8).</a:t>
            </a:r>
          </a:p>
          <a:p>
            <a:pPr marL="208026" indent="-208026" defTabSz="832104">
              <a:spcBef>
                <a:spcPts val="900"/>
              </a:spcBef>
              <a:defRPr sz="1820" i="1">
                <a:solidFill>
                  <a:srgbClr val="FFFFFF"/>
                </a:solidFill>
              </a:defRPr>
            </a:pPr>
            <a:r>
              <a:rPr dirty="0"/>
              <a:t>Of these, Ptolemy seized control of Egypt and made Alexandria his capital.</a:t>
            </a:r>
          </a:p>
          <a:p>
            <a:pPr marL="208026" indent="-208026" defTabSz="832104">
              <a:spcBef>
                <a:spcPts val="900"/>
              </a:spcBef>
              <a:defRPr sz="1820" i="1">
                <a:solidFill>
                  <a:srgbClr val="FFFFFF"/>
                </a:solidFill>
              </a:defRPr>
            </a:pPr>
            <a:r>
              <a:rPr dirty="0" err="1"/>
              <a:t>Seleucus</a:t>
            </a:r>
            <a:r>
              <a:rPr dirty="0"/>
              <a:t> seized Babylon, extending his power westward into Syria.</a:t>
            </a:r>
          </a:p>
          <a:p>
            <a:pPr marL="208026" indent="-208026" defTabSz="832104">
              <a:spcBef>
                <a:spcPts val="900"/>
              </a:spcBef>
              <a:defRPr sz="1820" i="1">
                <a:solidFill>
                  <a:srgbClr val="FFFFFF"/>
                </a:solidFill>
              </a:defRPr>
            </a:pPr>
            <a:r>
              <a:rPr dirty="0"/>
              <a:t>Both rivals coveted Palestine and Phoenicia.</a:t>
            </a:r>
          </a:p>
          <a:p>
            <a:pPr marL="208026" indent="-208026" defTabSz="832104">
              <a:spcBef>
                <a:spcPts val="900"/>
              </a:spcBef>
              <a:buSzTx/>
              <a:buNone/>
              <a:defRPr sz="2184" b="1">
                <a:solidFill>
                  <a:srgbClr val="FFFF99"/>
                </a:solidFill>
              </a:defRPr>
            </a:pPr>
            <a:endParaRPr dirty="0"/>
          </a:p>
          <a:p>
            <a:pPr marL="208026" indent="-208026" defTabSz="832104">
              <a:spcBef>
                <a:spcPts val="900"/>
              </a:spcBef>
              <a:buSzTx/>
              <a:buNone/>
              <a:defRPr sz="2184" b="1">
                <a:solidFill>
                  <a:srgbClr val="FFFF99"/>
                </a:solidFill>
              </a:defRPr>
            </a:pPr>
            <a:r>
              <a:rPr dirty="0">
                <a:solidFill>
                  <a:srgbClr val="FF6600"/>
                </a:solidFill>
              </a:rPr>
              <a:t>El </a:t>
            </a:r>
            <a:r>
              <a:rPr dirty="0" err="1">
                <a:solidFill>
                  <a:srgbClr val="FF6600"/>
                </a:solidFill>
              </a:rPr>
              <a:t>período</a:t>
            </a:r>
            <a:r>
              <a:rPr dirty="0">
                <a:solidFill>
                  <a:srgbClr val="FF6600"/>
                </a:solidFill>
              </a:rPr>
              <a:t> </a:t>
            </a:r>
            <a:r>
              <a:rPr dirty="0" err="1">
                <a:solidFill>
                  <a:srgbClr val="FF6600"/>
                </a:solidFill>
              </a:rPr>
              <a:t>helenístico</a:t>
            </a:r>
            <a:r>
              <a:rPr dirty="0">
                <a:solidFill>
                  <a:srgbClr val="FF6600"/>
                </a:solidFill>
              </a:rPr>
              <a:t> </a:t>
            </a:r>
            <a:r>
              <a:rPr dirty="0" err="1">
                <a:solidFill>
                  <a:srgbClr val="FF6600"/>
                </a:solidFill>
              </a:rPr>
              <a:t>comenzó</a:t>
            </a:r>
            <a:r>
              <a:rPr dirty="0">
                <a:solidFill>
                  <a:srgbClr val="FF6600"/>
                </a:solidFill>
              </a:rPr>
              <a:t> </a:t>
            </a:r>
            <a:r>
              <a:rPr dirty="0" err="1">
                <a:solidFill>
                  <a:srgbClr val="FF6600"/>
                </a:solidFill>
              </a:rPr>
              <a:t>cuando</a:t>
            </a:r>
            <a:r>
              <a:rPr dirty="0">
                <a:solidFill>
                  <a:srgbClr val="FF6600"/>
                </a:solidFill>
              </a:rPr>
              <a:t> Alejandro </a:t>
            </a:r>
            <a:r>
              <a:rPr dirty="0" err="1">
                <a:solidFill>
                  <a:srgbClr val="FF6600"/>
                </a:solidFill>
              </a:rPr>
              <a:t>Magno</a:t>
            </a:r>
            <a:r>
              <a:rPr dirty="0">
                <a:solidFill>
                  <a:srgbClr val="FF6600"/>
                </a:solidFill>
              </a:rPr>
              <a:t> </a:t>
            </a:r>
            <a:r>
              <a:rPr dirty="0" err="1">
                <a:solidFill>
                  <a:srgbClr val="FF6600"/>
                </a:solidFill>
              </a:rPr>
              <a:t>conquistó</a:t>
            </a:r>
            <a:r>
              <a:rPr dirty="0">
                <a:solidFill>
                  <a:srgbClr val="FF6600"/>
                </a:solidFill>
              </a:rPr>
              <a:t> a Darío III de Persia </a:t>
            </a:r>
            <a:r>
              <a:rPr dirty="0" err="1">
                <a:solidFill>
                  <a:srgbClr val="FF6600"/>
                </a:solidFill>
              </a:rPr>
              <a:t>en</a:t>
            </a:r>
            <a:r>
              <a:rPr dirty="0">
                <a:solidFill>
                  <a:srgbClr val="FF6600"/>
                </a:solidFill>
              </a:rPr>
              <a:t> 331 a. C. (cf. Da. 8:1-7):</a:t>
            </a:r>
          </a:p>
          <a:p>
            <a:pPr marL="208026" indent="-208026" defTabSz="832104">
              <a:spcBef>
                <a:spcPts val="900"/>
              </a:spcBef>
              <a:defRPr sz="1820" i="1">
                <a:solidFill>
                  <a:srgbClr val="FFFFFF"/>
                </a:solidFill>
              </a:defRPr>
            </a:pPr>
            <a:r>
              <a:rPr dirty="0" err="1">
                <a:solidFill>
                  <a:srgbClr val="FFC000"/>
                </a:solidFill>
              </a:rPr>
              <a:t>Cuando</a:t>
            </a:r>
            <a:r>
              <a:rPr dirty="0">
                <a:solidFill>
                  <a:srgbClr val="FFC000"/>
                </a:solidFill>
              </a:rPr>
              <a:t> Alejandro </a:t>
            </a:r>
            <a:r>
              <a:rPr dirty="0" err="1">
                <a:solidFill>
                  <a:srgbClr val="FFC000"/>
                </a:solidFill>
              </a:rPr>
              <a:t>murió</a:t>
            </a:r>
            <a:r>
              <a:rPr dirty="0">
                <a:solidFill>
                  <a:srgbClr val="FFC000"/>
                </a:solidFill>
              </a:rPr>
              <a:t> a la </a:t>
            </a:r>
            <a:r>
              <a:rPr dirty="0" err="1">
                <a:solidFill>
                  <a:srgbClr val="FFC000"/>
                </a:solidFill>
              </a:rPr>
              <a:t>edad</a:t>
            </a:r>
            <a:r>
              <a:rPr dirty="0">
                <a:solidFill>
                  <a:srgbClr val="FFC000"/>
                </a:solidFill>
              </a:rPr>
              <a:t> de 33 </a:t>
            </a:r>
            <a:r>
              <a:rPr dirty="0" err="1">
                <a:solidFill>
                  <a:srgbClr val="FFC000"/>
                </a:solidFill>
              </a:rPr>
              <a:t>años</a:t>
            </a:r>
            <a:r>
              <a:rPr dirty="0">
                <a:solidFill>
                  <a:srgbClr val="FFC000"/>
                </a:solidFill>
              </a:rPr>
              <a:t>, </a:t>
            </a:r>
            <a:r>
              <a:rPr dirty="0" err="1">
                <a:solidFill>
                  <a:srgbClr val="FFC000"/>
                </a:solidFill>
              </a:rPr>
              <a:t>su</a:t>
            </a:r>
            <a:r>
              <a:rPr dirty="0">
                <a:solidFill>
                  <a:srgbClr val="FFC000"/>
                </a:solidFill>
              </a:rPr>
              <a:t> </a:t>
            </a:r>
            <a:r>
              <a:rPr dirty="0" err="1">
                <a:solidFill>
                  <a:srgbClr val="FFC000"/>
                </a:solidFill>
              </a:rPr>
              <a:t>imperio</a:t>
            </a:r>
            <a:r>
              <a:rPr dirty="0">
                <a:solidFill>
                  <a:srgbClr val="FFC000"/>
                </a:solidFill>
              </a:rPr>
              <a:t> se </a:t>
            </a:r>
            <a:r>
              <a:rPr dirty="0" err="1">
                <a:solidFill>
                  <a:srgbClr val="FFC000"/>
                </a:solidFill>
              </a:rPr>
              <a:t>fragmentó</a:t>
            </a:r>
            <a:r>
              <a:rPr dirty="0">
                <a:solidFill>
                  <a:srgbClr val="FFC000"/>
                </a:solidFill>
              </a:rPr>
              <a:t> entre sus </a:t>
            </a:r>
            <a:r>
              <a:rPr dirty="0" err="1">
                <a:solidFill>
                  <a:srgbClr val="FFC000"/>
                </a:solidFill>
              </a:rPr>
              <a:t>generales</a:t>
            </a:r>
            <a:r>
              <a:rPr dirty="0">
                <a:solidFill>
                  <a:srgbClr val="FFC000"/>
                </a:solidFill>
              </a:rPr>
              <a:t> (cf. Da. 8:8).</a:t>
            </a:r>
          </a:p>
          <a:p>
            <a:pPr marL="208026" indent="-208026" defTabSz="832104">
              <a:spcBef>
                <a:spcPts val="900"/>
              </a:spcBef>
              <a:defRPr sz="1820" i="1">
                <a:solidFill>
                  <a:srgbClr val="FFFFFF"/>
                </a:solidFill>
              </a:defRPr>
            </a:pPr>
            <a:r>
              <a:rPr dirty="0">
                <a:solidFill>
                  <a:srgbClr val="FFC000"/>
                </a:solidFill>
              </a:rPr>
              <a:t>De </a:t>
            </a:r>
            <a:r>
              <a:rPr dirty="0" err="1">
                <a:solidFill>
                  <a:srgbClr val="FFC000"/>
                </a:solidFill>
              </a:rPr>
              <a:t>estos</a:t>
            </a:r>
            <a:r>
              <a:rPr dirty="0">
                <a:solidFill>
                  <a:srgbClr val="FFC000"/>
                </a:solidFill>
              </a:rPr>
              <a:t>, </a:t>
            </a:r>
            <a:r>
              <a:rPr dirty="0" err="1">
                <a:solidFill>
                  <a:srgbClr val="FFC000"/>
                </a:solidFill>
              </a:rPr>
              <a:t>Ptolomeo</a:t>
            </a:r>
            <a:r>
              <a:rPr dirty="0">
                <a:solidFill>
                  <a:srgbClr val="FFC000"/>
                </a:solidFill>
              </a:rPr>
              <a:t> </a:t>
            </a:r>
            <a:r>
              <a:rPr dirty="0" err="1">
                <a:solidFill>
                  <a:srgbClr val="FFC000"/>
                </a:solidFill>
              </a:rPr>
              <a:t>tomó</a:t>
            </a:r>
            <a:r>
              <a:rPr dirty="0">
                <a:solidFill>
                  <a:srgbClr val="FFC000"/>
                </a:solidFill>
              </a:rPr>
              <a:t> </a:t>
            </a:r>
            <a:r>
              <a:rPr dirty="0" err="1">
                <a:solidFill>
                  <a:srgbClr val="FFC000"/>
                </a:solidFill>
              </a:rPr>
              <a:t>el</a:t>
            </a:r>
            <a:r>
              <a:rPr dirty="0">
                <a:solidFill>
                  <a:srgbClr val="FFC000"/>
                </a:solidFill>
              </a:rPr>
              <a:t> control de </a:t>
            </a:r>
            <a:r>
              <a:rPr dirty="0" err="1">
                <a:solidFill>
                  <a:srgbClr val="FFC000"/>
                </a:solidFill>
              </a:rPr>
              <a:t>Egipto</a:t>
            </a:r>
            <a:r>
              <a:rPr dirty="0">
                <a:solidFill>
                  <a:srgbClr val="FFC000"/>
                </a:solidFill>
              </a:rPr>
              <a:t> e </a:t>
            </a:r>
            <a:r>
              <a:rPr dirty="0" err="1">
                <a:solidFill>
                  <a:srgbClr val="FFC000"/>
                </a:solidFill>
              </a:rPr>
              <a:t>hizo</a:t>
            </a:r>
            <a:r>
              <a:rPr dirty="0">
                <a:solidFill>
                  <a:srgbClr val="FFC000"/>
                </a:solidFill>
              </a:rPr>
              <a:t> de </a:t>
            </a:r>
            <a:r>
              <a:rPr dirty="0" err="1">
                <a:solidFill>
                  <a:srgbClr val="FFC000"/>
                </a:solidFill>
              </a:rPr>
              <a:t>Alejandría</a:t>
            </a:r>
            <a:r>
              <a:rPr dirty="0">
                <a:solidFill>
                  <a:srgbClr val="FFC000"/>
                </a:solidFill>
              </a:rPr>
              <a:t> </a:t>
            </a:r>
            <a:r>
              <a:rPr dirty="0" err="1">
                <a:solidFill>
                  <a:srgbClr val="FFC000"/>
                </a:solidFill>
              </a:rPr>
              <a:t>su</a:t>
            </a:r>
            <a:r>
              <a:rPr dirty="0">
                <a:solidFill>
                  <a:srgbClr val="FFC000"/>
                </a:solidFill>
              </a:rPr>
              <a:t> capital.</a:t>
            </a:r>
          </a:p>
          <a:p>
            <a:pPr marL="208026" indent="-208026" defTabSz="832104">
              <a:spcBef>
                <a:spcPts val="900"/>
              </a:spcBef>
              <a:defRPr sz="1820" i="1">
                <a:solidFill>
                  <a:srgbClr val="FFFFFF"/>
                </a:solidFill>
              </a:defRPr>
            </a:pPr>
            <a:r>
              <a:rPr dirty="0" err="1">
                <a:solidFill>
                  <a:srgbClr val="FFC000"/>
                </a:solidFill>
              </a:rPr>
              <a:t>Seleuco</a:t>
            </a:r>
            <a:r>
              <a:rPr dirty="0">
                <a:solidFill>
                  <a:srgbClr val="FFC000"/>
                </a:solidFill>
              </a:rPr>
              <a:t> se </a:t>
            </a:r>
            <a:r>
              <a:rPr dirty="0" err="1">
                <a:solidFill>
                  <a:srgbClr val="FFC000"/>
                </a:solidFill>
              </a:rPr>
              <a:t>apoderó</a:t>
            </a:r>
            <a:r>
              <a:rPr dirty="0">
                <a:solidFill>
                  <a:srgbClr val="FFC000"/>
                </a:solidFill>
              </a:rPr>
              <a:t> de </a:t>
            </a:r>
            <a:r>
              <a:rPr dirty="0" err="1">
                <a:solidFill>
                  <a:srgbClr val="FFC000"/>
                </a:solidFill>
              </a:rPr>
              <a:t>Babilonia</a:t>
            </a:r>
            <a:r>
              <a:rPr dirty="0">
                <a:solidFill>
                  <a:srgbClr val="FFC000"/>
                </a:solidFill>
              </a:rPr>
              <a:t>, </a:t>
            </a:r>
            <a:r>
              <a:rPr dirty="0" err="1">
                <a:solidFill>
                  <a:srgbClr val="FFC000"/>
                </a:solidFill>
              </a:rPr>
              <a:t>extendiendo</a:t>
            </a:r>
            <a:r>
              <a:rPr dirty="0">
                <a:solidFill>
                  <a:srgbClr val="FFC000"/>
                </a:solidFill>
              </a:rPr>
              <a:t> </a:t>
            </a:r>
            <a:r>
              <a:rPr dirty="0" err="1">
                <a:solidFill>
                  <a:srgbClr val="FFC000"/>
                </a:solidFill>
              </a:rPr>
              <a:t>su</a:t>
            </a:r>
            <a:r>
              <a:rPr dirty="0">
                <a:solidFill>
                  <a:srgbClr val="FFC000"/>
                </a:solidFill>
              </a:rPr>
              <a:t> </a:t>
            </a:r>
            <a:r>
              <a:rPr dirty="0" err="1">
                <a:solidFill>
                  <a:srgbClr val="FFC000"/>
                </a:solidFill>
              </a:rPr>
              <a:t>poder</a:t>
            </a:r>
            <a:r>
              <a:rPr dirty="0">
                <a:solidFill>
                  <a:srgbClr val="FFC000"/>
                </a:solidFill>
              </a:rPr>
              <a:t> </a:t>
            </a:r>
            <a:r>
              <a:rPr dirty="0" err="1">
                <a:solidFill>
                  <a:srgbClr val="FFC000"/>
                </a:solidFill>
              </a:rPr>
              <a:t>hacia</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oeste</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Siria</a:t>
            </a:r>
            <a:r>
              <a:rPr dirty="0">
                <a:solidFill>
                  <a:srgbClr val="FFC000"/>
                </a:solidFill>
              </a:rPr>
              <a:t>.</a:t>
            </a:r>
          </a:p>
          <a:p>
            <a:pPr marL="208026" indent="-208026" defTabSz="832104">
              <a:spcBef>
                <a:spcPts val="900"/>
              </a:spcBef>
              <a:defRPr sz="1820" i="1">
                <a:solidFill>
                  <a:srgbClr val="FFFFFF"/>
                </a:solidFill>
              </a:defRPr>
            </a:pPr>
            <a:r>
              <a:rPr dirty="0">
                <a:solidFill>
                  <a:srgbClr val="FFC000"/>
                </a:solidFill>
              </a:rPr>
              <a:t>Ambos </a:t>
            </a:r>
            <a:r>
              <a:rPr dirty="0" err="1">
                <a:solidFill>
                  <a:srgbClr val="FFC000"/>
                </a:solidFill>
              </a:rPr>
              <a:t>rivales</a:t>
            </a:r>
            <a:r>
              <a:rPr dirty="0">
                <a:solidFill>
                  <a:srgbClr val="FFC000"/>
                </a:solidFill>
              </a:rPr>
              <a:t> </a:t>
            </a:r>
            <a:r>
              <a:rPr dirty="0" err="1">
                <a:solidFill>
                  <a:srgbClr val="FFC000"/>
                </a:solidFill>
              </a:rPr>
              <a:t>deseaban</a:t>
            </a:r>
            <a:r>
              <a:rPr dirty="0">
                <a:solidFill>
                  <a:srgbClr val="FFC000"/>
                </a:solidFill>
              </a:rPr>
              <a:t> a </a:t>
            </a:r>
            <a:r>
              <a:rPr dirty="0" err="1">
                <a:solidFill>
                  <a:srgbClr val="FFC000"/>
                </a:solidFill>
              </a:rPr>
              <a:t>Palestina</a:t>
            </a:r>
            <a:r>
              <a:rPr dirty="0">
                <a:solidFill>
                  <a:srgbClr val="FFC000"/>
                </a:solidFill>
              </a:rPr>
              <a:t> y </a:t>
            </a:r>
            <a:r>
              <a:rPr dirty="0" err="1">
                <a:solidFill>
                  <a:srgbClr val="FFC000"/>
                </a:solidFill>
              </a:rPr>
              <a:t>Fenicia</a:t>
            </a:r>
            <a:r>
              <a:rPr dirty="0">
                <a:solidFill>
                  <a:srgbClr val="FFC000"/>
                </a:solidFill>
              </a:rPr>
              <a:t>.</a:t>
            </a:r>
          </a:p>
        </p:txBody>
      </p:sp>
      <p:sp>
        <p:nvSpPr>
          <p:cNvPr id="3469" name="Slide Number Placeholder 5"/>
          <p:cNvSpPr txBox="1">
            <a:spLocks noGrp="1"/>
          </p:cNvSpPr>
          <p:nvPr>
            <p:ph type="sldNum" sz="quarter" idx="2"/>
          </p:nvPr>
        </p:nvSpPr>
        <p:spPr>
          <a:xfrm>
            <a:off x="10995387" y="6406785"/>
            <a:ext cx="358413" cy="2642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defRPr>
            </a:lvl1pPr>
          </a:lstStyle>
          <a:p>
            <a:fld id="{86CB4B4D-7CA3-9044-876B-883B54F8677D}" type="slidenum">
              <a:t>162</a:t>
            </a:fld>
            <a:endParaRPr/>
          </a:p>
        </p:txBody>
      </p:sp>
    </p:spTree>
  </p:cSld>
  <p:clrMapOvr>
    <a:masterClrMapping/>
  </p:clrMapOvr>
  <mc:AlternateContent xmlns:mc="http://schemas.openxmlformats.org/markup-compatibility/2006" xmlns:p14="http://schemas.microsoft.com/office/powerpoint/2010/main">
    <mc:Choice Requires="p14">
      <p:transition spd="slow">
        <p:pull dir="d"/>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468">
                                            <p:bg/>
                                          </p:spTgt>
                                        </p:tgtEl>
                                        <p:attrNameLst>
                                          <p:attrName>style.visibility</p:attrName>
                                        </p:attrNameLst>
                                      </p:cBhvr>
                                      <p:to>
                                        <p:strVal val="visible"/>
                                      </p:to>
                                    </p:set>
                                    <p:anim calcmode="lin" valueType="num">
                                      <p:cBhvr>
                                        <p:cTn id="7" dur="500" fill="hold"/>
                                        <p:tgtEl>
                                          <p:spTgt spid="3468">
                                            <p:bg/>
                                          </p:spTgt>
                                        </p:tgtEl>
                                        <p:attrNameLst>
                                          <p:attrName>ppt_w</p:attrName>
                                        </p:attrNameLst>
                                      </p:cBhvr>
                                      <p:tavLst>
                                        <p:tav tm="0">
                                          <p:val>
                                            <p:fltVal val="0"/>
                                          </p:val>
                                        </p:tav>
                                        <p:tav tm="100000">
                                          <p:val>
                                            <p:strVal val="#ppt_w"/>
                                          </p:val>
                                        </p:tav>
                                      </p:tavLst>
                                    </p:anim>
                                    <p:anim calcmode="lin" valueType="num">
                                      <p:cBhvr>
                                        <p:cTn id="8" dur="500" fill="hold"/>
                                        <p:tgtEl>
                                          <p:spTgt spid="3468">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468">
                                            <p:txEl>
                                              <p:pRg st="0" end="0"/>
                                            </p:txEl>
                                          </p:spTgt>
                                        </p:tgtEl>
                                        <p:attrNameLst>
                                          <p:attrName>style.visibility</p:attrName>
                                        </p:attrNameLst>
                                      </p:cBhvr>
                                      <p:to>
                                        <p:strVal val="visible"/>
                                      </p:to>
                                    </p:set>
                                    <p:anim calcmode="lin" valueType="num">
                                      <p:cBhvr>
                                        <p:cTn id="11" dur="500" fill="hold"/>
                                        <p:tgtEl>
                                          <p:spTgt spid="3468">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468">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0"/>
                                  </p:stCondLst>
                                  <p:iterate>
                                    <p:tmAbs val="0"/>
                                  </p:iterate>
                                  <p:childTnLst>
                                    <p:set>
                                      <p:cBhvr>
                                        <p:cTn id="14" fill="hold"/>
                                        <p:tgtEl>
                                          <p:spTgt spid="3468">
                                            <p:txEl>
                                              <p:pRg st="6" end="6"/>
                                            </p:txEl>
                                          </p:spTgt>
                                        </p:tgtEl>
                                        <p:attrNameLst>
                                          <p:attrName>style.visibility</p:attrName>
                                        </p:attrNameLst>
                                      </p:cBhvr>
                                      <p:to>
                                        <p:strVal val="visible"/>
                                      </p:to>
                                    </p:set>
                                    <p:anim calcmode="lin" valueType="num">
                                      <p:cBhvr>
                                        <p:cTn id="15" dur="500" fill="hold"/>
                                        <p:tgtEl>
                                          <p:spTgt spid="3468">
                                            <p:txEl>
                                              <p:pRg st="6" end="6"/>
                                            </p:txEl>
                                          </p:spTgt>
                                        </p:tgtEl>
                                        <p:attrNameLst>
                                          <p:attrName>ppt_w</p:attrName>
                                        </p:attrNameLst>
                                      </p:cBhvr>
                                      <p:tavLst>
                                        <p:tav tm="0">
                                          <p:val>
                                            <p:fltVal val="0"/>
                                          </p:val>
                                        </p:tav>
                                        <p:tav tm="100000">
                                          <p:val>
                                            <p:strVal val="#ppt_w"/>
                                          </p:val>
                                        </p:tav>
                                      </p:tavLst>
                                    </p:anim>
                                    <p:anim calcmode="lin" valueType="num">
                                      <p:cBhvr>
                                        <p:cTn id="16" dur="500" fill="hold"/>
                                        <p:tgtEl>
                                          <p:spTgt spid="3468">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1" nodeType="clickEffect">
                                  <p:stCondLst>
                                    <p:cond delay="0"/>
                                  </p:stCondLst>
                                  <p:iterate>
                                    <p:tmAbs val="0"/>
                                  </p:iterate>
                                  <p:childTnLst>
                                    <p:set>
                                      <p:cBhvr>
                                        <p:cTn id="20" fill="hold"/>
                                        <p:tgtEl>
                                          <p:spTgt spid="3468">
                                            <p:txEl>
                                              <p:pRg st="1" end="1"/>
                                            </p:txEl>
                                          </p:spTgt>
                                        </p:tgtEl>
                                        <p:attrNameLst>
                                          <p:attrName>style.visibility</p:attrName>
                                        </p:attrNameLst>
                                      </p:cBhvr>
                                      <p:to>
                                        <p:strVal val="visible"/>
                                      </p:to>
                                    </p:set>
                                    <p:anim calcmode="lin" valueType="num">
                                      <p:cBhvr>
                                        <p:cTn id="21" dur="500" fill="hold"/>
                                        <p:tgtEl>
                                          <p:spTgt spid="3468">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468">
                                            <p:txEl>
                                              <p:pRg st="1" end="1"/>
                                            </p:txEl>
                                          </p:spTgt>
                                        </p:tgtEl>
                                        <p:attrNameLst>
                                          <p:attrName>ppt_h</p:attrName>
                                        </p:attrNameLst>
                                      </p:cBhvr>
                                      <p:tavLst>
                                        <p:tav tm="0">
                                          <p:val>
                                            <p:fltVal val="0"/>
                                          </p:val>
                                        </p:tav>
                                        <p:tav tm="100000">
                                          <p:val>
                                            <p:strVal val="#ppt_h"/>
                                          </p:val>
                                        </p:tav>
                                      </p:tavLst>
                                    </p:anim>
                                  </p:childTnLst>
                                </p:cTn>
                              </p:par>
                              <p:par>
                                <p:cTn id="23" presetID="23" presetClass="entr" presetSubtype="16" fill="hold" grpId="1" nodeType="withEffect">
                                  <p:stCondLst>
                                    <p:cond delay="0"/>
                                  </p:stCondLst>
                                  <p:iterate>
                                    <p:tmAbs val="0"/>
                                  </p:iterate>
                                  <p:childTnLst>
                                    <p:set>
                                      <p:cBhvr>
                                        <p:cTn id="24" fill="hold"/>
                                        <p:tgtEl>
                                          <p:spTgt spid="3468">
                                            <p:txEl>
                                              <p:pRg st="7" end="7"/>
                                            </p:txEl>
                                          </p:spTgt>
                                        </p:tgtEl>
                                        <p:attrNameLst>
                                          <p:attrName>style.visibility</p:attrName>
                                        </p:attrNameLst>
                                      </p:cBhvr>
                                      <p:to>
                                        <p:strVal val="visible"/>
                                      </p:to>
                                    </p:set>
                                    <p:anim calcmode="lin" valueType="num">
                                      <p:cBhvr>
                                        <p:cTn id="25" dur="500" fill="hold"/>
                                        <p:tgtEl>
                                          <p:spTgt spid="3468">
                                            <p:txEl>
                                              <p:pRg st="7" end="7"/>
                                            </p:txEl>
                                          </p:spTgt>
                                        </p:tgtEl>
                                        <p:attrNameLst>
                                          <p:attrName>ppt_w</p:attrName>
                                        </p:attrNameLst>
                                      </p:cBhvr>
                                      <p:tavLst>
                                        <p:tav tm="0">
                                          <p:val>
                                            <p:fltVal val="0"/>
                                          </p:val>
                                        </p:tav>
                                        <p:tav tm="100000">
                                          <p:val>
                                            <p:strVal val="#ppt_w"/>
                                          </p:val>
                                        </p:tav>
                                      </p:tavLst>
                                    </p:anim>
                                    <p:anim calcmode="lin" valueType="num">
                                      <p:cBhvr>
                                        <p:cTn id="26" dur="500" fill="hold"/>
                                        <p:tgtEl>
                                          <p:spTgt spid="3468">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1" nodeType="clickEffect">
                                  <p:stCondLst>
                                    <p:cond delay="0"/>
                                  </p:stCondLst>
                                  <p:iterate>
                                    <p:tmAbs val="0"/>
                                  </p:iterate>
                                  <p:childTnLst>
                                    <p:set>
                                      <p:cBhvr>
                                        <p:cTn id="30" fill="hold"/>
                                        <p:tgtEl>
                                          <p:spTgt spid="3468">
                                            <p:txEl>
                                              <p:pRg st="2" end="2"/>
                                            </p:txEl>
                                          </p:spTgt>
                                        </p:tgtEl>
                                        <p:attrNameLst>
                                          <p:attrName>style.visibility</p:attrName>
                                        </p:attrNameLst>
                                      </p:cBhvr>
                                      <p:to>
                                        <p:strVal val="visible"/>
                                      </p:to>
                                    </p:set>
                                    <p:anim calcmode="lin" valueType="num">
                                      <p:cBhvr>
                                        <p:cTn id="31" dur="500" fill="hold"/>
                                        <p:tgtEl>
                                          <p:spTgt spid="3468">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468">
                                            <p:txEl>
                                              <p:pRg st="2" end="2"/>
                                            </p:txEl>
                                          </p:spTgt>
                                        </p:tgtEl>
                                        <p:attrNameLst>
                                          <p:attrName>ppt_h</p:attrName>
                                        </p:attrNameLst>
                                      </p:cBhvr>
                                      <p:tavLst>
                                        <p:tav tm="0">
                                          <p:val>
                                            <p:fltVal val="0"/>
                                          </p:val>
                                        </p:tav>
                                        <p:tav tm="100000">
                                          <p:val>
                                            <p:strVal val="#ppt_h"/>
                                          </p:val>
                                        </p:tav>
                                      </p:tavLst>
                                    </p:anim>
                                  </p:childTnLst>
                                </p:cTn>
                              </p:par>
                              <p:par>
                                <p:cTn id="33" presetID="23" presetClass="entr" presetSubtype="16" fill="hold" grpId="1" nodeType="withEffect">
                                  <p:stCondLst>
                                    <p:cond delay="0"/>
                                  </p:stCondLst>
                                  <p:iterate>
                                    <p:tmAbs val="0"/>
                                  </p:iterate>
                                  <p:childTnLst>
                                    <p:set>
                                      <p:cBhvr>
                                        <p:cTn id="34" fill="hold"/>
                                        <p:tgtEl>
                                          <p:spTgt spid="3468">
                                            <p:txEl>
                                              <p:pRg st="8" end="8"/>
                                            </p:txEl>
                                          </p:spTgt>
                                        </p:tgtEl>
                                        <p:attrNameLst>
                                          <p:attrName>style.visibility</p:attrName>
                                        </p:attrNameLst>
                                      </p:cBhvr>
                                      <p:to>
                                        <p:strVal val="visible"/>
                                      </p:to>
                                    </p:set>
                                    <p:anim calcmode="lin" valueType="num">
                                      <p:cBhvr>
                                        <p:cTn id="35" dur="500" fill="hold"/>
                                        <p:tgtEl>
                                          <p:spTgt spid="3468">
                                            <p:txEl>
                                              <p:pRg st="8" end="8"/>
                                            </p:txEl>
                                          </p:spTgt>
                                        </p:tgtEl>
                                        <p:attrNameLst>
                                          <p:attrName>ppt_w</p:attrName>
                                        </p:attrNameLst>
                                      </p:cBhvr>
                                      <p:tavLst>
                                        <p:tav tm="0">
                                          <p:val>
                                            <p:fltVal val="0"/>
                                          </p:val>
                                        </p:tav>
                                        <p:tav tm="100000">
                                          <p:val>
                                            <p:strVal val="#ppt_w"/>
                                          </p:val>
                                        </p:tav>
                                      </p:tavLst>
                                    </p:anim>
                                    <p:anim calcmode="lin" valueType="num">
                                      <p:cBhvr>
                                        <p:cTn id="36" dur="500" fill="hold"/>
                                        <p:tgtEl>
                                          <p:spTgt spid="3468">
                                            <p:txEl>
                                              <p:pRg st="8" end="8"/>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1" nodeType="clickEffect">
                                  <p:stCondLst>
                                    <p:cond delay="0"/>
                                  </p:stCondLst>
                                  <p:iterate>
                                    <p:tmAbs val="0"/>
                                  </p:iterate>
                                  <p:childTnLst>
                                    <p:set>
                                      <p:cBhvr>
                                        <p:cTn id="40" fill="hold"/>
                                        <p:tgtEl>
                                          <p:spTgt spid="3468">
                                            <p:txEl>
                                              <p:pRg st="3" end="3"/>
                                            </p:txEl>
                                          </p:spTgt>
                                        </p:tgtEl>
                                        <p:attrNameLst>
                                          <p:attrName>style.visibility</p:attrName>
                                        </p:attrNameLst>
                                      </p:cBhvr>
                                      <p:to>
                                        <p:strVal val="visible"/>
                                      </p:to>
                                    </p:set>
                                    <p:anim calcmode="lin" valueType="num">
                                      <p:cBhvr>
                                        <p:cTn id="41" dur="500" fill="hold"/>
                                        <p:tgtEl>
                                          <p:spTgt spid="3468">
                                            <p:txEl>
                                              <p:pRg st="3" end="3"/>
                                            </p:txEl>
                                          </p:spTgt>
                                        </p:tgtEl>
                                        <p:attrNameLst>
                                          <p:attrName>ppt_w</p:attrName>
                                        </p:attrNameLst>
                                      </p:cBhvr>
                                      <p:tavLst>
                                        <p:tav tm="0">
                                          <p:val>
                                            <p:fltVal val="0"/>
                                          </p:val>
                                        </p:tav>
                                        <p:tav tm="100000">
                                          <p:val>
                                            <p:strVal val="#ppt_w"/>
                                          </p:val>
                                        </p:tav>
                                      </p:tavLst>
                                    </p:anim>
                                    <p:anim calcmode="lin" valueType="num">
                                      <p:cBhvr>
                                        <p:cTn id="42" dur="500" fill="hold"/>
                                        <p:tgtEl>
                                          <p:spTgt spid="3468">
                                            <p:txEl>
                                              <p:pRg st="3" end="3"/>
                                            </p:txEl>
                                          </p:spTgt>
                                        </p:tgtEl>
                                        <p:attrNameLst>
                                          <p:attrName>ppt_h</p:attrName>
                                        </p:attrNameLst>
                                      </p:cBhvr>
                                      <p:tavLst>
                                        <p:tav tm="0">
                                          <p:val>
                                            <p:fltVal val="0"/>
                                          </p:val>
                                        </p:tav>
                                        <p:tav tm="100000">
                                          <p:val>
                                            <p:strVal val="#ppt_h"/>
                                          </p:val>
                                        </p:tav>
                                      </p:tavLst>
                                    </p:anim>
                                  </p:childTnLst>
                                </p:cTn>
                              </p:par>
                              <p:par>
                                <p:cTn id="43" presetID="23" presetClass="entr" presetSubtype="16" fill="hold" grpId="1" nodeType="withEffect">
                                  <p:stCondLst>
                                    <p:cond delay="0"/>
                                  </p:stCondLst>
                                  <p:iterate>
                                    <p:tmAbs val="0"/>
                                  </p:iterate>
                                  <p:childTnLst>
                                    <p:set>
                                      <p:cBhvr>
                                        <p:cTn id="44" fill="hold"/>
                                        <p:tgtEl>
                                          <p:spTgt spid="3468">
                                            <p:txEl>
                                              <p:pRg st="9" end="9"/>
                                            </p:txEl>
                                          </p:spTgt>
                                        </p:tgtEl>
                                        <p:attrNameLst>
                                          <p:attrName>style.visibility</p:attrName>
                                        </p:attrNameLst>
                                      </p:cBhvr>
                                      <p:to>
                                        <p:strVal val="visible"/>
                                      </p:to>
                                    </p:set>
                                    <p:anim calcmode="lin" valueType="num">
                                      <p:cBhvr>
                                        <p:cTn id="45" dur="500" fill="hold"/>
                                        <p:tgtEl>
                                          <p:spTgt spid="3468">
                                            <p:txEl>
                                              <p:pRg st="9" end="9"/>
                                            </p:txEl>
                                          </p:spTgt>
                                        </p:tgtEl>
                                        <p:attrNameLst>
                                          <p:attrName>ppt_w</p:attrName>
                                        </p:attrNameLst>
                                      </p:cBhvr>
                                      <p:tavLst>
                                        <p:tav tm="0">
                                          <p:val>
                                            <p:fltVal val="0"/>
                                          </p:val>
                                        </p:tav>
                                        <p:tav tm="100000">
                                          <p:val>
                                            <p:strVal val="#ppt_w"/>
                                          </p:val>
                                        </p:tav>
                                      </p:tavLst>
                                    </p:anim>
                                    <p:anim calcmode="lin" valueType="num">
                                      <p:cBhvr>
                                        <p:cTn id="46" dur="500" fill="hold"/>
                                        <p:tgtEl>
                                          <p:spTgt spid="3468">
                                            <p:txEl>
                                              <p:pRg st="9" end="9"/>
                                            </p:txEl>
                                          </p:spTgt>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23" presetClass="entr" presetSubtype="16" fill="hold" grpId="1" nodeType="clickEffect">
                                  <p:stCondLst>
                                    <p:cond delay="0"/>
                                  </p:stCondLst>
                                  <p:iterate>
                                    <p:tmAbs val="0"/>
                                  </p:iterate>
                                  <p:childTnLst>
                                    <p:set>
                                      <p:cBhvr>
                                        <p:cTn id="50" fill="hold"/>
                                        <p:tgtEl>
                                          <p:spTgt spid="3468">
                                            <p:txEl>
                                              <p:pRg st="4" end="4"/>
                                            </p:txEl>
                                          </p:spTgt>
                                        </p:tgtEl>
                                        <p:attrNameLst>
                                          <p:attrName>style.visibility</p:attrName>
                                        </p:attrNameLst>
                                      </p:cBhvr>
                                      <p:to>
                                        <p:strVal val="visible"/>
                                      </p:to>
                                    </p:set>
                                    <p:anim calcmode="lin" valueType="num">
                                      <p:cBhvr>
                                        <p:cTn id="51" dur="500" fill="hold"/>
                                        <p:tgtEl>
                                          <p:spTgt spid="3468">
                                            <p:txEl>
                                              <p:pRg st="4" end="4"/>
                                            </p:txEl>
                                          </p:spTgt>
                                        </p:tgtEl>
                                        <p:attrNameLst>
                                          <p:attrName>ppt_w</p:attrName>
                                        </p:attrNameLst>
                                      </p:cBhvr>
                                      <p:tavLst>
                                        <p:tav tm="0">
                                          <p:val>
                                            <p:fltVal val="0"/>
                                          </p:val>
                                        </p:tav>
                                        <p:tav tm="100000">
                                          <p:val>
                                            <p:strVal val="#ppt_w"/>
                                          </p:val>
                                        </p:tav>
                                      </p:tavLst>
                                    </p:anim>
                                    <p:anim calcmode="lin" valueType="num">
                                      <p:cBhvr>
                                        <p:cTn id="52" dur="500" fill="hold"/>
                                        <p:tgtEl>
                                          <p:spTgt spid="3468">
                                            <p:txEl>
                                              <p:pRg st="4" end="4"/>
                                            </p:txEl>
                                          </p:spTgt>
                                        </p:tgtEl>
                                        <p:attrNameLst>
                                          <p:attrName>ppt_h</p:attrName>
                                        </p:attrNameLst>
                                      </p:cBhvr>
                                      <p:tavLst>
                                        <p:tav tm="0">
                                          <p:val>
                                            <p:fltVal val="0"/>
                                          </p:val>
                                        </p:tav>
                                        <p:tav tm="100000">
                                          <p:val>
                                            <p:strVal val="#ppt_h"/>
                                          </p:val>
                                        </p:tav>
                                      </p:tavLst>
                                    </p:anim>
                                  </p:childTnLst>
                                </p:cTn>
                              </p:par>
                              <p:par>
                                <p:cTn id="53" presetID="23" presetClass="entr" presetSubtype="16" fill="hold" grpId="1" nodeType="withEffect">
                                  <p:stCondLst>
                                    <p:cond delay="0"/>
                                  </p:stCondLst>
                                  <p:iterate>
                                    <p:tmAbs val="0"/>
                                  </p:iterate>
                                  <p:childTnLst>
                                    <p:set>
                                      <p:cBhvr>
                                        <p:cTn id="54" fill="hold"/>
                                        <p:tgtEl>
                                          <p:spTgt spid="3468">
                                            <p:txEl>
                                              <p:pRg st="10" end="10"/>
                                            </p:txEl>
                                          </p:spTgt>
                                        </p:tgtEl>
                                        <p:attrNameLst>
                                          <p:attrName>style.visibility</p:attrName>
                                        </p:attrNameLst>
                                      </p:cBhvr>
                                      <p:to>
                                        <p:strVal val="visible"/>
                                      </p:to>
                                    </p:set>
                                    <p:anim calcmode="lin" valueType="num">
                                      <p:cBhvr>
                                        <p:cTn id="55" dur="500" fill="hold"/>
                                        <p:tgtEl>
                                          <p:spTgt spid="3468">
                                            <p:txEl>
                                              <p:pRg st="10" end="10"/>
                                            </p:txEl>
                                          </p:spTgt>
                                        </p:tgtEl>
                                        <p:attrNameLst>
                                          <p:attrName>ppt_w</p:attrName>
                                        </p:attrNameLst>
                                      </p:cBhvr>
                                      <p:tavLst>
                                        <p:tav tm="0">
                                          <p:val>
                                            <p:fltVal val="0"/>
                                          </p:val>
                                        </p:tav>
                                        <p:tav tm="100000">
                                          <p:val>
                                            <p:strVal val="#ppt_w"/>
                                          </p:val>
                                        </p:tav>
                                      </p:tavLst>
                                    </p:anim>
                                    <p:anim calcmode="lin" valueType="num">
                                      <p:cBhvr>
                                        <p:cTn id="56" dur="500" fill="hold"/>
                                        <p:tgtEl>
                                          <p:spTgt spid="3468">
                                            <p:txEl>
                                              <p:pRg st="10" end="1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8" grpId="1" uiExpand="1" build="p" animBg="1" advAuto="0"/>
    </p:bldLst>
  </p:timing>
</p:sld>
</file>

<file path=ppt/slides/slide163.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471" name="Slide Number Placeholder 4"/>
          <p:cNvSpPr txBox="1">
            <a:spLocks noGrp="1"/>
          </p:cNvSpPr>
          <p:nvPr>
            <p:ph type="sldNum" sz="quarter" idx="2"/>
          </p:nvPr>
        </p:nvSpPr>
        <p:spPr>
          <a:xfrm>
            <a:off x="10995387" y="6406785"/>
            <a:ext cx="358413" cy="2642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defRPr>
            </a:lvl1pPr>
          </a:lstStyle>
          <a:p>
            <a:fld id="{86CB4B4D-7CA3-9044-876B-883B54F8677D}" type="slidenum">
              <a:t>163</a:t>
            </a:fld>
            <a:endParaRPr/>
          </a:p>
        </p:txBody>
      </p:sp>
      <p:pic>
        <p:nvPicPr>
          <p:cNvPr id="3472" name="Picture 10" descr="Picture 10"/>
          <p:cNvPicPr>
            <a:picLocks noChangeAspect="1"/>
          </p:cNvPicPr>
          <p:nvPr/>
        </p:nvPicPr>
        <p:blipFill>
          <a:blip r:embed="rId2"/>
          <a:stretch>
            <a:fillRect/>
          </a:stretch>
        </p:blipFill>
        <p:spPr>
          <a:xfrm>
            <a:off x="1524000" y="46037"/>
            <a:ext cx="9144000" cy="6751638"/>
          </a:xfrm>
          <a:prstGeom prst="rect">
            <a:avLst/>
          </a:prstGeom>
          <a:ln w="12700">
            <a:miter lim="400000"/>
          </a:ln>
        </p:spPr>
      </p:pic>
      <p:sp>
        <p:nvSpPr>
          <p:cNvPr id="3473" name="Rectangle 11"/>
          <p:cNvSpPr/>
          <p:nvPr/>
        </p:nvSpPr>
        <p:spPr>
          <a:xfrm>
            <a:off x="1676400" y="4572000"/>
            <a:ext cx="1828800" cy="1600200"/>
          </a:xfrm>
          <a:prstGeom prst="rect">
            <a:avLst/>
          </a:prstGeom>
          <a:solidFill>
            <a:schemeClr val="accent3"/>
          </a:solidFill>
          <a:ln>
            <a:solidFill>
              <a:srgbClr val="000000"/>
            </a:solidFill>
            <a:miter/>
          </a:ln>
        </p:spPr>
        <p:txBody>
          <a:bodyPr lIns="45719" rIns="45719" anchor="ctr"/>
          <a:lstStyle/>
          <a:p>
            <a:pPr algn="l">
              <a:defRPr>
                <a:solidFill>
                  <a:srgbClr val="FFFFFF"/>
                </a:solidFill>
                <a:latin typeface="Tahoma"/>
                <a:ea typeface="Tahoma"/>
                <a:cs typeface="Tahoma"/>
                <a:sym typeface="Tahoma"/>
              </a:defRPr>
            </a:pPr>
            <a:endParaRPr/>
          </a:p>
        </p:txBody>
      </p:sp>
      <p:sp>
        <p:nvSpPr>
          <p:cNvPr id="3474" name="Text Box 12"/>
          <p:cNvSpPr txBox="1"/>
          <p:nvPr/>
        </p:nvSpPr>
        <p:spPr>
          <a:xfrm>
            <a:off x="1722120" y="4648200"/>
            <a:ext cx="1661161" cy="14249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400"/>
              </a:spcBef>
              <a:defRPr sz="1700">
                <a:solidFill>
                  <a:srgbClr val="FFFFFF"/>
                </a:solidFill>
                <a:latin typeface="Impact"/>
                <a:ea typeface="Impact"/>
                <a:cs typeface="Impact"/>
                <a:sym typeface="Impact"/>
              </a:defRPr>
            </a:lvl1pPr>
          </a:lstStyle>
          <a:p>
            <a:r>
              <a:rPr dirty="0"/>
              <a:t>BREAKUP OF ALEXANDER’S EMPIRE / </a:t>
            </a:r>
            <a:r>
              <a:rPr dirty="0">
                <a:solidFill>
                  <a:srgbClr val="FFC000"/>
                </a:solidFill>
                <a:effectLst>
                  <a:outerShdw blurRad="38100" dist="38100" dir="2700000" algn="tl">
                    <a:srgbClr val="000000">
                      <a:alpha val="43137"/>
                    </a:srgbClr>
                  </a:outerShdw>
                </a:effectLst>
              </a:rPr>
              <a:t>RUPTURA DEL IMPERIO DE ALEJANDRO</a:t>
            </a:r>
          </a:p>
        </p:txBody>
      </p:sp>
      <p:sp>
        <p:nvSpPr>
          <p:cNvPr id="3475" name="Text Box 13"/>
          <p:cNvSpPr txBox="1"/>
          <p:nvPr/>
        </p:nvSpPr>
        <p:spPr>
          <a:xfrm rot="1329981">
            <a:off x="3852558" y="4480254"/>
            <a:ext cx="2651761" cy="787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l">
              <a:spcBef>
                <a:spcPts val="1000"/>
              </a:spcBef>
              <a:defRPr b="1">
                <a:solidFill>
                  <a:srgbClr val="FFFFFF"/>
                </a:solidFill>
                <a:latin typeface="Tahoma"/>
                <a:ea typeface="Tahoma"/>
                <a:cs typeface="Tahoma"/>
                <a:sym typeface="Tahoma"/>
              </a:defRPr>
            </a:pPr>
            <a:r>
              <a:rPr dirty="0"/>
              <a:t>The Ptolemaic Empire</a:t>
            </a:r>
          </a:p>
          <a:p>
            <a:pPr algn="l">
              <a:spcBef>
                <a:spcPts val="1000"/>
              </a:spcBef>
              <a:defRPr b="1">
                <a:solidFill>
                  <a:srgbClr val="FFFFFF"/>
                </a:solidFill>
                <a:latin typeface="Tahoma"/>
                <a:ea typeface="Tahoma"/>
                <a:cs typeface="Tahoma"/>
                <a:sym typeface="Tahoma"/>
              </a:defRPr>
            </a:pPr>
            <a:r>
              <a:rPr dirty="0">
                <a:solidFill>
                  <a:srgbClr val="FFC000"/>
                </a:solidFill>
                <a:effectLst>
                  <a:outerShdw blurRad="38100" dist="38100" dir="2700000" algn="tl">
                    <a:srgbClr val="000000">
                      <a:alpha val="43137"/>
                    </a:srgbClr>
                  </a:outerShdw>
                </a:effectLst>
              </a:rPr>
              <a:t>El </a:t>
            </a:r>
            <a:r>
              <a:rPr dirty="0" err="1">
                <a:solidFill>
                  <a:srgbClr val="FFC000"/>
                </a:solidFill>
                <a:effectLst>
                  <a:outerShdw blurRad="38100" dist="38100" dir="2700000" algn="tl">
                    <a:srgbClr val="000000">
                      <a:alpha val="43137"/>
                    </a:srgbClr>
                  </a:outerShdw>
                </a:effectLst>
              </a:rPr>
              <a:t>Imperio</a:t>
            </a:r>
            <a:r>
              <a:rPr dirty="0">
                <a:solidFill>
                  <a:srgbClr val="FFC000"/>
                </a:solidFill>
                <a:effectLst>
                  <a:outerShdw blurRad="38100" dist="38100" dir="2700000" algn="tl">
                    <a:srgbClr val="000000">
                      <a:alpha val="43137"/>
                    </a:srgbClr>
                  </a:outerShdw>
                </a:effectLst>
              </a:rPr>
              <a:t> </a:t>
            </a:r>
            <a:r>
              <a:rPr dirty="0" err="1">
                <a:solidFill>
                  <a:srgbClr val="FFC000"/>
                </a:solidFill>
                <a:effectLst>
                  <a:outerShdw blurRad="38100" dist="38100" dir="2700000" algn="tl">
                    <a:srgbClr val="000000">
                      <a:alpha val="43137"/>
                    </a:srgbClr>
                  </a:outerShdw>
                </a:effectLst>
              </a:rPr>
              <a:t>Tolomeico</a:t>
            </a:r>
            <a:endParaRPr dirty="0">
              <a:solidFill>
                <a:srgbClr val="FFC000"/>
              </a:solidFill>
              <a:effectLst>
                <a:outerShdw blurRad="38100" dist="38100" dir="2700000" algn="tl">
                  <a:srgbClr val="000000">
                    <a:alpha val="43137"/>
                  </a:srgbClr>
                </a:outerShdw>
              </a:effectLst>
            </a:endParaRPr>
          </a:p>
        </p:txBody>
      </p:sp>
      <p:sp>
        <p:nvSpPr>
          <p:cNvPr id="3476" name="Text Box 14"/>
          <p:cNvSpPr txBox="1"/>
          <p:nvPr/>
        </p:nvSpPr>
        <p:spPr>
          <a:xfrm>
            <a:off x="7894319" y="2971800"/>
            <a:ext cx="2499361" cy="787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l">
              <a:spcBef>
                <a:spcPts val="1000"/>
              </a:spcBef>
              <a:defRPr b="1">
                <a:solidFill>
                  <a:srgbClr val="FFFFFF"/>
                </a:solidFill>
                <a:latin typeface="Tahoma"/>
                <a:ea typeface="Tahoma"/>
                <a:cs typeface="Tahoma"/>
                <a:sym typeface="Tahoma"/>
              </a:defRPr>
            </a:pPr>
            <a:r>
              <a:rPr dirty="0"/>
              <a:t>The Seleucid Empire</a:t>
            </a:r>
          </a:p>
          <a:p>
            <a:pPr algn="l">
              <a:spcBef>
                <a:spcPts val="1000"/>
              </a:spcBef>
              <a:defRPr b="1">
                <a:solidFill>
                  <a:srgbClr val="FFFFFF"/>
                </a:solidFill>
                <a:latin typeface="Tahoma"/>
                <a:ea typeface="Tahoma"/>
                <a:cs typeface="Tahoma"/>
                <a:sym typeface="Tahoma"/>
              </a:defRPr>
            </a:pPr>
            <a:r>
              <a:rPr dirty="0">
                <a:solidFill>
                  <a:srgbClr val="FFC000"/>
                </a:solidFill>
                <a:effectLst>
                  <a:outerShdw blurRad="38100" dist="38100" dir="2700000" algn="tl">
                    <a:srgbClr val="000000">
                      <a:alpha val="43137"/>
                    </a:srgbClr>
                  </a:outerShdw>
                </a:effectLst>
              </a:rPr>
              <a:t>El </a:t>
            </a:r>
            <a:r>
              <a:rPr dirty="0" err="1">
                <a:solidFill>
                  <a:srgbClr val="FFC000"/>
                </a:solidFill>
                <a:effectLst>
                  <a:outerShdw blurRad="38100" dist="38100" dir="2700000" algn="tl">
                    <a:srgbClr val="000000">
                      <a:alpha val="43137"/>
                    </a:srgbClr>
                  </a:outerShdw>
                </a:effectLst>
              </a:rPr>
              <a:t>Imperio</a:t>
            </a:r>
            <a:r>
              <a:rPr dirty="0">
                <a:solidFill>
                  <a:srgbClr val="FFC000"/>
                </a:solidFill>
                <a:effectLst>
                  <a:outerShdw blurRad="38100" dist="38100" dir="2700000" algn="tl">
                    <a:srgbClr val="000000">
                      <a:alpha val="43137"/>
                    </a:srgbClr>
                  </a:outerShdw>
                </a:effectLst>
              </a:rPr>
              <a:t> </a:t>
            </a:r>
            <a:r>
              <a:rPr dirty="0" err="1">
                <a:solidFill>
                  <a:srgbClr val="FFC000"/>
                </a:solidFill>
                <a:effectLst>
                  <a:outerShdw blurRad="38100" dist="38100" dir="2700000" algn="tl">
                    <a:srgbClr val="000000">
                      <a:alpha val="43137"/>
                    </a:srgbClr>
                  </a:outerShdw>
                </a:effectLst>
              </a:rPr>
              <a:t>Selúcido</a:t>
            </a:r>
            <a:endParaRPr dirty="0">
              <a:solidFill>
                <a:srgbClr val="FFC000"/>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pull dir="d"/>
      </p:transition>
    </mc:Choice>
    <mc:Fallback xmlns="" xmlns:m="http://schemas.openxmlformats.org/officeDocument/2006/math" xmlns:a14="http://schemas.microsoft.com/office/drawing/2010/main">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478" name="Rectangle 2"/>
          <p:cNvSpPr txBox="1">
            <a:spLocks noGrp="1"/>
          </p:cNvSpPr>
          <p:nvPr>
            <p:ph type="title"/>
          </p:nvPr>
        </p:nvSpPr>
        <p:spPr>
          <a:xfrm>
            <a:off x="1981200" y="271089"/>
            <a:ext cx="8229600" cy="685800"/>
          </a:xfrm>
          <a:prstGeom prst="rect">
            <a:avLst/>
          </a:prstGeom>
        </p:spPr>
        <p:txBody>
          <a:bodyPr/>
          <a:lstStyle>
            <a:lvl1pPr algn="ctr">
              <a:defRPr sz="3600">
                <a:solidFill>
                  <a:srgbClr val="00FFFF"/>
                </a:solidFill>
              </a:defRPr>
            </a:lvl1pPr>
          </a:lstStyle>
          <a:p>
            <a:r>
              <a:rPr b="1" dirty="0">
                <a:solidFill>
                  <a:srgbClr val="FFFF00"/>
                </a:solidFill>
              </a:rPr>
              <a:t>Grecian Period / </a:t>
            </a:r>
            <a:r>
              <a:rPr b="1" dirty="0" err="1"/>
              <a:t>Período</a:t>
            </a:r>
            <a:r>
              <a:rPr b="1" dirty="0"/>
              <a:t> Griego</a:t>
            </a:r>
          </a:p>
        </p:txBody>
      </p:sp>
      <p:sp>
        <p:nvSpPr>
          <p:cNvPr id="3479" name="Rectangle 3"/>
          <p:cNvSpPr txBox="1">
            <a:spLocks noGrp="1"/>
          </p:cNvSpPr>
          <p:nvPr>
            <p:ph type="body" idx="1"/>
          </p:nvPr>
        </p:nvSpPr>
        <p:spPr>
          <a:xfrm>
            <a:off x="419100" y="1214810"/>
            <a:ext cx="11353800" cy="5029201"/>
          </a:xfrm>
          <a:prstGeom prst="rect">
            <a:avLst/>
          </a:prstGeom>
        </p:spPr>
        <p:txBody>
          <a:bodyPr/>
          <a:lstStyle/>
          <a:p>
            <a:pPr marL="192023" indent="-192023" defTabSz="768095">
              <a:spcBef>
                <a:spcPts val="800"/>
              </a:spcBef>
              <a:buSzTx/>
              <a:buNone/>
              <a:defRPr sz="2016" b="1">
                <a:solidFill>
                  <a:srgbClr val="FFFF99"/>
                </a:solidFill>
              </a:defRPr>
            </a:pPr>
            <a:r>
              <a:rPr dirty="0"/>
              <a:t>Hellenism spread rapidly, and Greek became the primary language of the civilized world.</a:t>
            </a:r>
          </a:p>
          <a:p>
            <a:pPr marL="192023" indent="-192023" defTabSz="768095">
              <a:spcBef>
                <a:spcPts val="800"/>
              </a:spcBef>
              <a:defRPr sz="1679" i="1">
                <a:solidFill>
                  <a:srgbClr val="FFFFFF"/>
                </a:solidFill>
              </a:defRPr>
            </a:pPr>
            <a:r>
              <a:rPr dirty="0"/>
              <a:t>Little is known of the Jews in Palestine during the first century of the Hellenistic Period other than that they were under the jurisdiction of Ptolemy of Egypt.</a:t>
            </a:r>
          </a:p>
          <a:p>
            <a:pPr marL="192023" indent="-192023" defTabSz="768095">
              <a:spcBef>
                <a:spcPts val="800"/>
              </a:spcBef>
              <a:defRPr sz="1679" i="1">
                <a:solidFill>
                  <a:srgbClr val="FFFFFF"/>
                </a:solidFill>
              </a:defRPr>
            </a:pPr>
            <a:r>
              <a:rPr dirty="0"/>
              <a:t>The population of Jews in Egypt, however, increased sharply due to migration and prisoners of war.</a:t>
            </a:r>
          </a:p>
          <a:p>
            <a:pPr marL="192023" indent="-192023" defTabSz="768095">
              <a:spcBef>
                <a:spcPts val="800"/>
              </a:spcBef>
              <a:defRPr sz="1679" i="1">
                <a:solidFill>
                  <a:srgbClr val="FFFFFF"/>
                </a:solidFill>
              </a:defRPr>
            </a:pPr>
            <a:r>
              <a:rPr dirty="0"/>
              <a:t>The Jews in Egypt quickly adopted Greek as their language and by the close of the 3</a:t>
            </a:r>
            <a:r>
              <a:rPr baseline="29619" dirty="0"/>
              <a:t>rd</a:t>
            </a:r>
            <a:r>
              <a:rPr dirty="0"/>
              <a:t> century BC had translated their Scriptures into Greek (the Septuagint).</a:t>
            </a:r>
          </a:p>
          <a:p>
            <a:pPr marL="192023" indent="-192023" defTabSz="768095">
              <a:spcBef>
                <a:spcPts val="800"/>
              </a:spcBef>
              <a:defRPr sz="1679" i="1">
                <a:solidFill>
                  <a:srgbClr val="FFFFFF"/>
                </a:solidFill>
              </a:defRPr>
            </a:pPr>
            <a:r>
              <a:rPr dirty="0"/>
              <a:t>Eventually, the Seleucids gained control of Palestine by the early 2</a:t>
            </a:r>
            <a:r>
              <a:rPr baseline="29619" dirty="0"/>
              <a:t>nd</a:t>
            </a:r>
            <a:r>
              <a:rPr dirty="0"/>
              <a:t> century BC.</a:t>
            </a:r>
          </a:p>
          <a:p>
            <a:pPr marL="192023" indent="-192023" defTabSz="768095">
              <a:spcBef>
                <a:spcPts val="800"/>
              </a:spcBef>
              <a:defRPr sz="1679" i="1">
                <a:solidFill>
                  <a:srgbClr val="FFFFFF"/>
                </a:solidFill>
              </a:defRPr>
            </a:pPr>
            <a:endParaRPr dirty="0"/>
          </a:p>
          <a:p>
            <a:pPr marL="192023" indent="-192023" defTabSz="768095">
              <a:spcBef>
                <a:spcPts val="800"/>
              </a:spcBef>
              <a:buSzTx/>
              <a:buNone/>
              <a:defRPr sz="2016" b="1">
                <a:solidFill>
                  <a:srgbClr val="FFFF99"/>
                </a:solidFill>
              </a:defRPr>
            </a:pPr>
            <a:r>
              <a:rPr dirty="0">
                <a:solidFill>
                  <a:srgbClr val="FF6600"/>
                </a:solidFill>
              </a:rPr>
              <a:t>El </a:t>
            </a:r>
            <a:r>
              <a:rPr dirty="0" err="1">
                <a:solidFill>
                  <a:srgbClr val="FF6600"/>
                </a:solidFill>
              </a:rPr>
              <a:t>helenismo</a:t>
            </a:r>
            <a:r>
              <a:rPr dirty="0">
                <a:solidFill>
                  <a:srgbClr val="FF6600"/>
                </a:solidFill>
              </a:rPr>
              <a:t> se </a:t>
            </a:r>
            <a:r>
              <a:rPr dirty="0" err="1">
                <a:solidFill>
                  <a:srgbClr val="FF6600"/>
                </a:solidFill>
              </a:rPr>
              <a:t>extendió</a:t>
            </a:r>
            <a:r>
              <a:rPr dirty="0">
                <a:solidFill>
                  <a:srgbClr val="FF6600"/>
                </a:solidFill>
              </a:rPr>
              <a:t> </a:t>
            </a:r>
            <a:r>
              <a:rPr dirty="0" err="1">
                <a:solidFill>
                  <a:srgbClr val="FF6600"/>
                </a:solidFill>
              </a:rPr>
              <a:t>rápidamente</a:t>
            </a:r>
            <a:r>
              <a:rPr dirty="0">
                <a:solidFill>
                  <a:srgbClr val="FF6600"/>
                </a:solidFill>
              </a:rPr>
              <a:t>, y </a:t>
            </a:r>
            <a:r>
              <a:rPr dirty="0" err="1">
                <a:solidFill>
                  <a:srgbClr val="FF6600"/>
                </a:solidFill>
              </a:rPr>
              <a:t>el</a:t>
            </a:r>
            <a:r>
              <a:rPr dirty="0">
                <a:solidFill>
                  <a:srgbClr val="FF6600"/>
                </a:solidFill>
              </a:rPr>
              <a:t> </a:t>
            </a:r>
            <a:r>
              <a:rPr dirty="0" err="1">
                <a:solidFill>
                  <a:srgbClr val="FF6600"/>
                </a:solidFill>
              </a:rPr>
              <a:t>griego</a:t>
            </a:r>
            <a:r>
              <a:rPr dirty="0">
                <a:solidFill>
                  <a:srgbClr val="FF6600"/>
                </a:solidFill>
              </a:rPr>
              <a:t> se </a:t>
            </a:r>
            <a:r>
              <a:rPr dirty="0" err="1">
                <a:solidFill>
                  <a:srgbClr val="FF6600"/>
                </a:solidFill>
              </a:rPr>
              <a:t>convirtió</a:t>
            </a:r>
            <a:r>
              <a:rPr dirty="0">
                <a:solidFill>
                  <a:srgbClr val="FF6600"/>
                </a:solidFill>
              </a:rPr>
              <a:t> </a:t>
            </a:r>
            <a:r>
              <a:rPr dirty="0" err="1">
                <a:solidFill>
                  <a:srgbClr val="FF6600"/>
                </a:solidFill>
              </a:rPr>
              <a:t>en</a:t>
            </a:r>
            <a:r>
              <a:rPr dirty="0">
                <a:solidFill>
                  <a:srgbClr val="FF6600"/>
                </a:solidFill>
              </a:rPr>
              <a:t> </a:t>
            </a:r>
            <a:r>
              <a:rPr dirty="0" err="1">
                <a:solidFill>
                  <a:srgbClr val="FF6600"/>
                </a:solidFill>
              </a:rPr>
              <a:t>el</a:t>
            </a:r>
            <a:r>
              <a:rPr dirty="0">
                <a:solidFill>
                  <a:srgbClr val="FF6600"/>
                </a:solidFill>
              </a:rPr>
              <a:t> </a:t>
            </a:r>
            <a:r>
              <a:rPr dirty="0" err="1">
                <a:solidFill>
                  <a:srgbClr val="FF6600"/>
                </a:solidFill>
              </a:rPr>
              <a:t>idioma</a:t>
            </a:r>
            <a:r>
              <a:rPr dirty="0">
                <a:solidFill>
                  <a:srgbClr val="FF6600"/>
                </a:solidFill>
              </a:rPr>
              <a:t> principal del </a:t>
            </a:r>
            <a:r>
              <a:rPr dirty="0" err="1">
                <a:solidFill>
                  <a:srgbClr val="FF6600"/>
                </a:solidFill>
              </a:rPr>
              <a:t>mundo</a:t>
            </a:r>
            <a:r>
              <a:rPr dirty="0">
                <a:solidFill>
                  <a:srgbClr val="FF6600"/>
                </a:solidFill>
              </a:rPr>
              <a:t> </a:t>
            </a:r>
            <a:r>
              <a:rPr dirty="0" err="1">
                <a:solidFill>
                  <a:srgbClr val="FF6600"/>
                </a:solidFill>
              </a:rPr>
              <a:t>civilizado</a:t>
            </a:r>
            <a:r>
              <a:rPr dirty="0">
                <a:solidFill>
                  <a:srgbClr val="FF6600"/>
                </a:solidFill>
              </a:rPr>
              <a:t>.</a:t>
            </a:r>
          </a:p>
          <a:p>
            <a:pPr marL="192023" indent="-192023" defTabSz="768095">
              <a:spcBef>
                <a:spcPts val="800"/>
              </a:spcBef>
              <a:defRPr sz="1679" i="1">
                <a:solidFill>
                  <a:srgbClr val="FFFFFF"/>
                </a:solidFill>
              </a:defRPr>
            </a:pPr>
            <a:r>
              <a:rPr dirty="0">
                <a:solidFill>
                  <a:srgbClr val="FFC000"/>
                </a:solidFill>
              </a:rPr>
              <a:t>Poco se sabe de </a:t>
            </a:r>
            <a:r>
              <a:rPr dirty="0" err="1">
                <a:solidFill>
                  <a:srgbClr val="FFC000"/>
                </a:solidFill>
              </a:rPr>
              <a:t>los</a:t>
            </a:r>
            <a:r>
              <a:rPr dirty="0">
                <a:solidFill>
                  <a:srgbClr val="FFC000"/>
                </a:solidFill>
              </a:rPr>
              <a:t> </a:t>
            </a:r>
            <a:r>
              <a:rPr dirty="0" err="1">
                <a:solidFill>
                  <a:srgbClr val="FFC000"/>
                </a:solidFill>
              </a:rPr>
              <a:t>judíos</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Palestina</a:t>
            </a:r>
            <a:r>
              <a:rPr dirty="0">
                <a:solidFill>
                  <a:srgbClr val="FFC000"/>
                </a:solidFill>
              </a:rPr>
              <a:t> </a:t>
            </a:r>
            <a:r>
              <a:rPr dirty="0" err="1">
                <a:solidFill>
                  <a:srgbClr val="FFC000"/>
                </a:solidFill>
              </a:rPr>
              <a:t>durante</a:t>
            </a:r>
            <a:r>
              <a:rPr dirty="0">
                <a:solidFill>
                  <a:srgbClr val="FFC000"/>
                </a:solidFill>
              </a:rPr>
              <a:t> </a:t>
            </a:r>
            <a:r>
              <a:rPr dirty="0" err="1">
                <a:solidFill>
                  <a:srgbClr val="FFC000"/>
                </a:solidFill>
              </a:rPr>
              <a:t>el</a:t>
            </a:r>
            <a:r>
              <a:rPr dirty="0">
                <a:solidFill>
                  <a:srgbClr val="FFC000"/>
                </a:solidFill>
              </a:rPr>
              <a:t> primer </a:t>
            </a:r>
            <a:r>
              <a:rPr dirty="0" err="1">
                <a:solidFill>
                  <a:srgbClr val="FFC000"/>
                </a:solidFill>
              </a:rPr>
              <a:t>siglo</a:t>
            </a:r>
            <a:r>
              <a:rPr dirty="0">
                <a:solidFill>
                  <a:srgbClr val="FFC000"/>
                </a:solidFill>
              </a:rPr>
              <a:t> del </a:t>
            </a:r>
            <a:r>
              <a:rPr dirty="0" err="1">
                <a:solidFill>
                  <a:srgbClr val="FFC000"/>
                </a:solidFill>
              </a:rPr>
              <a:t>período</a:t>
            </a:r>
            <a:r>
              <a:rPr dirty="0">
                <a:solidFill>
                  <a:srgbClr val="FFC000"/>
                </a:solidFill>
              </a:rPr>
              <a:t> </a:t>
            </a:r>
            <a:r>
              <a:rPr dirty="0" err="1">
                <a:solidFill>
                  <a:srgbClr val="FFC000"/>
                </a:solidFill>
              </a:rPr>
              <a:t>helenístico</a:t>
            </a:r>
            <a:r>
              <a:rPr dirty="0">
                <a:solidFill>
                  <a:srgbClr val="FFC000"/>
                </a:solidFill>
              </a:rPr>
              <a:t>, </a:t>
            </a:r>
            <a:r>
              <a:rPr dirty="0" err="1">
                <a:solidFill>
                  <a:srgbClr val="FFC000"/>
                </a:solidFill>
              </a:rPr>
              <a:t>aparte</a:t>
            </a:r>
            <a:r>
              <a:rPr dirty="0">
                <a:solidFill>
                  <a:srgbClr val="FFC000"/>
                </a:solidFill>
              </a:rPr>
              <a:t> de que </a:t>
            </a:r>
            <a:r>
              <a:rPr dirty="0" err="1">
                <a:solidFill>
                  <a:srgbClr val="FFC000"/>
                </a:solidFill>
              </a:rPr>
              <a:t>estaban</a:t>
            </a:r>
            <a:r>
              <a:rPr dirty="0">
                <a:solidFill>
                  <a:srgbClr val="FFC000"/>
                </a:solidFill>
              </a:rPr>
              <a:t> bajo la </a:t>
            </a:r>
            <a:r>
              <a:rPr dirty="0" err="1">
                <a:solidFill>
                  <a:srgbClr val="FFC000"/>
                </a:solidFill>
              </a:rPr>
              <a:t>jurisdicción</a:t>
            </a:r>
            <a:r>
              <a:rPr dirty="0">
                <a:solidFill>
                  <a:srgbClr val="FFC000"/>
                </a:solidFill>
              </a:rPr>
              <a:t> de </a:t>
            </a:r>
            <a:r>
              <a:rPr dirty="0" err="1">
                <a:solidFill>
                  <a:srgbClr val="FFC000"/>
                </a:solidFill>
              </a:rPr>
              <a:t>Tolomeo</a:t>
            </a:r>
            <a:r>
              <a:rPr dirty="0">
                <a:solidFill>
                  <a:srgbClr val="FFC000"/>
                </a:solidFill>
              </a:rPr>
              <a:t> de </a:t>
            </a:r>
            <a:r>
              <a:rPr dirty="0" err="1">
                <a:solidFill>
                  <a:srgbClr val="FFC000"/>
                </a:solidFill>
              </a:rPr>
              <a:t>Egipto</a:t>
            </a:r>
            <a:r>
              <a:rPr dirty="0">
                <a:solidFill>
                  <a:srgbClr val="FFC000"/>
                </a:solidFill>
              </a:rPr>
              <a:t>.</a:t>
            </a:r>
          </a:p>
          <a:p>
            <a:pPr marL="192023" indent="-192023" defTabSz="768095">
              <a:spcBef>
                <a:spcPts val="800"/>
              </a:spcBef>
              <a:defRPr sz="1679" i="1">
                <a:solidFill>
                  <a:srgbClr val="FFFFFF"/>
                </a:solidFill>
              </a:defRPr>
            </a:pPr>
            <a:r>
              <a:rPr dirty="0">
                <a:solidFill>
                  <a:srgbClr val="FFC000"/>
                </a:solidFill>
              </a:rPr>
              <a:t>Sin embargo, la población de </a:t>
            </a:r>
            <a:r>
              <a:rPr dirty="0" err="1">
                <a:solidFill>
                  <a:srgbClr val="FFC000"/>
                </a:solidFill>
              </a:rPr>
              <a:t>judíos</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Egipto</a:t>
            </a:r>
            <a:r>
              <a:rPr dirty="0">
                <a:solidFill>
                  <a:srgbClr val="FFC000"/>
                </a:solidFill>
              </a:rPr>
              <a:t> </a:t>
            </a:r>
            <a:r>
              <a:rPr dirty="0" err="1">
                <a:solidFill>
                  <a:srgbClr val="FFC000"/>
                </a:solidFill>
              </a:rPr>
              <a:t>aumentó</a:t>
            </a:r>
            <a:r>
              <a:rPr dirty="0">
                <a:solidFill>
                  <a:srgbClr val="FFC000"/>
                </a:solidFill>
              </a:rPr>
              <a:t> </a:t>
            </a:r>
            <a:r>
              <a:rPr dirty="0" err="1">
                <a:solidFill>
                  <a:srgbClr val="FFC000"/>
                </a:solidFill>
              </a:rPr>
              <a:t>bruscamente</a:t>
            </a:r>
            <a:r>
              <a:rPr dirty="0">
                <a:solidFill>
                  <a:srgbClr val="FFC000"/>
                </a:solidFill>
              </a:rPr>
              <a:t> </a:t>
            </a:r>
            <a:r>
              <a:rPr dirty="0" err="1">
                <a:solidFill>
                  <a:srgbClr val="FFC000"/>
                </a:solidFill>
              </a:rPr>
              <a:t>debido</a:t>
            </a:r>
            <a:r>
              <a:rPr dirty="0">
                <a:solidFill>
                  <a:srgbClr val="FFC000"/>
                </a:solidFill>
              </a:rPr>
              <a:t> a la </a:t>
            </a:r>
            <a:r>
              <a:rPr dirty="0" err="1">
                <a:solidFill>
                  <a:srgbClr val="FFC000"/>
                </a:solidFill>
              </a:rPr>
              <a:t>migración</a:t>
            </a:r>
            <a:r>
              <a:rPr dirty="0">
                <a:solidFill>
                  <a:srgbClr val="FFC000"/>
                </a:solidFill>
              </a:rPr>
              <a:t> y a </a:t>
            </a:r>
            <a:r>
              <a:rPr dirty="0" err="1">
                <a:solidFill>
                  <a:srgbClr val="FFC000"/>
                </a:solidFill>
              </a:rPr>
              <a:t>los</a:t>
            </a:r>
            <a:r>
              <a:rPr dirty="0">
                <a:solidFill>
                  <a:srgbClr val="FFC000"/>
                </a:solidFill>
              </a:rPr>
              <a:t> </a:t>
            </a:r>
            <a:r>
              <a:rPr dirty="0" err="1">
                <a:solidFill>
                  <a:srgbClr val="FFC000"/>
                </a:solidFill>
              </a:rPr>
              <a:t>prisioneros</a:t>
            </a:r>
            <a:r>
              <a:rPr dirty="0">
                <a:solidFill>
                  <a:srgbClr val="FFC000"/>
                </a:solidFill>
              </a:rPr>
              <a:t> de </a:t>
            </a:r>
            <a:r>
              <a:rPr dirty="0" err="1">
                <a:solidFill>
                  <a:srgbClr val="FFC000"/>
                </a:solidFill>
              </a:rPr>
              <a:t>guerra</a:t>
            </a:r>
            <a:r>
              <a:rPr dirty="0">
                <a:solidFill>
                  <a:srgbClr val="FFC000"/>
                </a:solidFill>
              </a:rPr>
              <a:t>.</a:t>
            </a:r>
          </a:p>
          <a:p>
            <a:pPr marL="192023" indent="-192023" defTabSz="768095">
              <a:spcBef>
                <a:spcPts val="800"/>
              </a:spcBef>
              <a:defRPr sz="1679" i="1">
                <a:solidFill>
                  <a:srgbClr val="FFFFFF"/>
                </a:solidFill>
              </a:defRPr>
            </a:pPr>
            <a:r>
              <a:rPr dirty="0">
                <a:solidFill>
                  <a:srgbClr val="FFC000"/>
                </a:solidFill>
              </a:rPr>
              <a:t>Los </a:t>
            </a:r>
            <a:r>
              <a:rPr dirty="0" err="1">
                <a:solidFill>
                  <a:srgbClr val="FFC000"/>
                </a:solidFill>
              </a:rPr>
              <a:t>judíos</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Egipto</a:t>
            </a:r>
            <a:r>
              <a:rPr dirty="0">
                <a:solidFill>
                  <a:srgbClr val="FFC000"/>
                </a:solidFill>
              </a:rPr>
              <a:t> </a:t>
            </a:r>
            <a:r>
              <a:rPr dirty="0" err="1">
                <a:solidFill>
                  <a:srgbClr val="FFC000"/>
                </a:solidFill>
              </a:rPr>
              <a:t>adoptaron</a:t>
            </a:r>
            <a:r>
              <a:rPr dirty="0">
                <a:solidFill>
                  <a:srgbClr val="FFC000"/>
                </a:solidFill>
              </a:rPr>
              <a:t> </a:t>
            </a:r>
            <a:r>
              <a:rPr dirty="0" err="1">
                <a:solidFill>
                  <a:srgbClr val="FFC000"/>
                </a:solidFill>
              </a:rPr>
              <a:t>rápidamente</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griego</a:t>
            </a:r>
            <a:r>
              <a:rPr dirty="0">
                <a:solidFill>
                  <a:srgbClr val="FFC000"/>
                </a:solidFill>
              </a:rPr>
              <a:t> </a:t>
            </a:r>
            <a:r>
              <a:rPr dirty="0" err="1">
                <a:solidFill>
                  <a:srgbClr val="FFC000"/>
                </a:solidFill>
              </a:rPr>
              <a:t>como</a:t>
            </a:r>
            <a:r>
              <a:rPr dirty="0">
                <a:solidFill>
                  <a:srgbClr val="FFC000"/>
                </a:solidFill>
              </a:rPr>
              <a:t> </a:t>
            </a:r>
            <a:r>
              <a:rPr dirty="0" err="1">
                <a:solidFill>
                  <a:srgbClr val="FFC000"/>
                </a:solidFill>
              </a:rPr>
              <a:t>su</a:t>
            </a:r>
            <a:r>
              <a:rPr dirty="0">
                <a:solidFill>
                  <a:srgbClr val="FFC000"/>
                </a:solidFill>
              </a:rPr>
              <a:t> </a:t>
            </a:r>
            <a:r>
              <a:rPr dirty="0" err="1">
                <a:solidFill>
                  <a:srgbClr val="FFC000"/>
                </a:solidFill>
              </a:rPr>
              <a:t>idioma</a:t>
            </a:r>
            <a:r>
              <a:rPr dirty="0">
                <a:solidFill>
                  <a:srgbClr val="FFC000"/>
                </a:solidFill>
              </a:rPr>
              <a:t> y a finales del </a:t>
            </a:r>
            <a:r>
              <a:rPr dirty="0" err="1">
                <a:solidFill>
                  <a:srgbClr val="FFC000"/>
                </a:solidFill>
              </a:rPr>
              <a:t>siglo</a:t>
            </a:r>
            <a:r>
              <a:rPr dirty="0">
                <a:solidFill>
                  <a:srgbClr val="FFC000"/>
                </a:solidFill>
              </a:rPr>
              <a:t> III a. C. </a:t>
            </a:r>
            <a:r>
              <a:rPr dirty="0" err="1">
                <a:solidFill>
                  <a:srgbClr val="FFC000"/>
                </a:solidFill>
              </a:rPr>
              <a:t>habían</a:t>
            </a:r>
            <a:r>
              <a:rPr dirty="0">
                <a:solidFill>
                  <a:srgbClr val="FFC000"/>
                </a:solidFill>
              </a:rPr>
              <a:t> </a:t>
            </a:r>
            <a:r>
              <a:rPr dirty="0" err="1">
                <a:solidFill>
                  <a:srgbClr val="FFC000"/>
                </a:solidFill>
              </a:rPr>
              <a:t>traducido</a:t>
            </a:r>
            <a:r>
              <a:rPr dirty="0">
                <a:solidFill>
                  <a:srgbClr val="FFC000"/>
                </a:solidFill>
              </a:rPr>
              <a:t> sus </a:t>
            </a:r>
            <a:r>
              <a:rPr dirty="0" err="1">
                <a:solidFill>
                  <a:srgbClr val="FFC000"/>
                </a:solidFill>
              </a:rPr>
              <a:t>Escrituras</a:t>
            </a:r>
            <a:r>
              <a:rPr dirty="0">
                <a:solidFill>
                  <a:srgbClr val="FFC000"/>
                </a:solidFill>
              </a:rPr>
              <a:t> al </a:t>
            </a:r>
            <a:r>
              <a:rPr dirty="0" err="1">
                <a:solidFill>
                  <a:srgbClr val="FFC000"/>
                </a:solidFill>
              </a:rPr>
              <a:t>griego</a:t>
            </a:r>
            <a:r>
              <a:rPr dirty="0">
                <a:solidFill>
                  <a:srgbClr val="FFC000"/>
                </a:solidFill>
              </a:rPr>
              <a:t> (la </a:t>
            </a:r>
            <a:r>
              <a:rPr dirty="0" err="1">
                <a:solidFill>
                  <a:srgbClr val="FFC000"/>
                </a:solidFill>
              </a:rPr>
              <a:t>Septuaginta</a:t>
            </a:r>
            <a:r>
              <a:rPr dirty="0">
                <a:solidFill>
                  <a:srgbClr val="FFC000"/>
                </a:solidFill>
              </a:rPr>
              <a:t>).</a:t>
            </a:r>
          </a:p>
          <a:p>
            <a:pPr marL="192023" indent="-192023" defTabSz="768095">
              <a:spcBef>
                <a:spcPts val="800"/>
              </a:spcBef>
              <a:defRPr sz="1679" i="1">
                <a:solidFill>
                  <a:srgbClr val="FFFFFF"/>
                </a:solidFill>
              </a:defRPr>
            </a:pPr>
            <a:r>
              <a:rPr dirty="0" err="1">
                <a:solidFill>
                  <a:srgbClr val="FFC000"/>
                </a:solidFill>
              </a:rPr>
              <a:t>Eventualmente</a:t>
            </a:r>
            <a:r>
              <a:rPr dirty="0">
                <a:solidFill>
                  <a:srgbClr val="FFC000"/>
                </a:solidFill>
              </a:rPr>
              <a:t>, </a:t>
            </a:r>
            <a:r>
              <a:rPr dirty="0" err="1">
                <a:solidFill>
                  <a:srgbClr val="FFC000"/>
                </a:solidFill>
              </a:rPr>
              <a:t>los</a:t>
            </a:r>
            <a:r>
              <a:rPr dirty="0">
                <a:solidFill>
                  <a:srgbClr val="FFC000"/>
                </a:solidFill>
              </a:rPr>
              <a:t> </a:t>
            </a:r>
            <a:r>
              <a:rPr dirty="0" err="1">
                <a:solidFill>
                  <a:srgbClr val="FFC000"/>
                </a:solidFill>
              </a:rPr>
              <a:t>seléucidas</a:t>
            </a:r>
            <a:r>
              <a:rPr dirty="0">
                <a:solidFill>
                  <a:srgbClr val="FFC000"/>
                </a:solidFill>
              </a:rPr>
              <a:t> </a:t>
            </a:r>
            <a:r>
              <a:rPr dirty="0" err="1">
                <a:solidFill>
                  <a:srgbClr val="FFC000"/>
                </a:solidFill>
              </a:rPr>
              <a:t>obtuvieron</a:t>
            </a:r>
            <a:r>
              <a:rPr dirty="0">
                <a:solidFill>
                  <a:srgbClr val="FFC000"/>
                </a:solidFill>
              </a:rPr>
              <a:t> </a:t>
            </a:r>
            <a:r>
              <a:rPr dirty="0" err="1">
                <a:solidFill>
                  <a:srgbClr val="FFC000"/>
                </a:solidFill>
              </a:rPr>
              <a:t>el</a:t>
            </a:r>
            <a:r>
              <a:rPr dirty="0">
                <a:solidFill>
                  <a:srgbClr val="FFC000"/>
                </a:solidFill>
              </a:rPr>
              <a:t> control de </a:t>
            </a:r>
            <a:r>
              <a:rPr dirty="0" err="1">
                <a:solidFill>
                  <a:srgbClr val="FFC000"/>
                </a:solidFill>
              </a:rPr>
              <a:t>Palestina</a:t>
            </a:r>
            <a:r>
              <a:rPr dirty="0">
                <a:solidFill>
                  <a:srgbClr val="FFC000"/>
                </a:solidFill>
              </a:rPr>
              <a:t> a </a:t>
            </a:r>
            <a:r>
              <a:rPr dirty="0" err="1">
                <a:solidFill>
                  <a:srgbClr val="FFC000"/>
                </a:solidFill>
              </a:rPr>
              <a:t>principios</a:t>
            </a:r>
            <a:r>
              <a:rPr dirty="0">
                <a:solidFill>
                  <a:srgbClr val="FFC000"/>
                </a:solidFill>
              </a:rPr>
              <a:t> del </a:t>
            </a:r>
            <a:r>
              <a:rPr dirty="0" err="1">
                <a:solidFill>
                  <a:srgbClr val="FFC000"/>
                </a:solidFill>
              </a:rPr>
              <a:t>siglo</a:t>
            </a:r>
            <a:r>
              <a:rPr dirty="0">
                <a:solidFill>
                  <a:srgbClr val="FFC000"/>
                </a:solidFill>
              </a:rPr>
              <a:t> II a. C.</a:t>
            </a:r>
          </a:p>
        </p:txBody>
      </p:sp>
      <p:sp>
        <p:nvSpPr>
          <p:cNvPr id="3480" name="Slide Number Placeholder 5"/>
          <p:cNvSpPr txBox="1">
            <a:spLocks noGrp="1"/>
          </p:cNvSpPr>
          <p:nvPr>
            <p:ph type="sldNum" sz="quarter" idx="2"/>
          </p:nvPr>
        </p:nvSpPr>
        <p:spPr>
          <a:xfrm>
            <a:off x="10995387" y="6406785"/>
            <a:ext cx="358413" cy="2642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defRPr>
            </a:lvl1pPr>
          </a:lstStyle>
          <a:p>
            <a:fld id="{86CB4B4D-7CA3-9044-876B-883B54F8677D}" type="slidenum">
              <a:t>164</a:t>
            </a:fld>
            <a:endParaRPr/>
          </a:p>
        </p:txBody>
      </p:sp>
    </p:spTree>
  </p:cSld>
  <p:clrMapOvr>
    <a:masterClrMapping/>
  </p:clrMapOvr>
  <mc:AlternateContent xmlns:mc="http://schemas.openxmlformats.org/markup-compatibility/2006" xmlns:p14="http://schemas.microsoft.com/office/powerpoint/2010/main">
    <mc:Choice Requires="p14">
      <p:transition spd="slow">
        <p:pull dir="d"/>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479">
                                            <p:bg/>
                                          </p:spTgt>
                                        </p:tgtEl>
                                        <p:attrNameLst>
                                          <p:attrName>style.visibility</p:attrName>
                                        </p:attrNameLst>
                                      </p:cBhvr>
                                      <p:to>
                                        <p:strVal val="visible"/>
                                      </p:to>
                                    </p:set>
                                    <p:anim calcmode="lin" valueType="num">
                                      <p:cBhvr>
                                        <p:cTn id="7" dur="500" fill="hold"/>
                                        <p:tgtEl>
                                          <p:spTgt spid="3479">
                                            <p:bg/>
                                          </p:spTgt>
                                        </p:tgtEl>
                                        <p:attrNameLst>
                                          <p:attrName>ppt_w</p:attrName>
                                        </p:attrNameLst>
                                      </p:cBhvr>
                                      <p:tavLst>
                                        <p:tav tm="0">
                                          <p:val>
                                            <p:fltVal val="0"/>
                                          </p:val>
                                        </p:tav>
                                        <p:tav tm="100000">
                                          <p:val>
                                            <p:strVal val="#ppt_w"/>
                                          </p:val>
                                        </p:tav>
                                      </p:tavLst>
                                    </p:anim>
                                    <p:anim calcmode="lin" valueType="num">
                                      <p:cBhvr>
                                        <p:cTn id="8" dur="500" fill="hold"/>
                                        <p:tgtEl>
                                          <p:spTgt spid="3479">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479">
                                            <p:txEl>
                                              <p:pRg st="0" end="0"/>
                                            </p:txEl>
                                          </p:spTgt>
                                        </p:tgtEl>
                                        <p:attrNameLst>
                                          <p:attrName>style.visibility</p:attrName>
                                        </p:attrNameLst>
                                      </p:cBhvr>
                                      <p:to>
                                        <p:strVal val="visible"/>
                                      </p:to>
                                    </p:set>
                                    <p:anim calcmode="lin" valueType="num">
                                      <p:cBhvr>
                                        <p:cTn id="11" dur="500" fill="hold"/>
                                        <p:tgtEl>
                                          <p:spTgt spid="3479">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479">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0"/>
                                  </p:stCondLst>
                                  <p:iterate>
                                    <p:tmAbs val="0"/>
                                  </p:iterate>
                                  <p:childTnLst>
                                    <p:set>
                                      <p:cBhvr>
                                        <p:cTn id="14" fill="hold"/>
                                        <p:tgtEl>
                                          <p:spTgt spid="3479">
                                            <p:txEl>
                                              <p:pRg st="6" end="6"/>
                                            </p:txEl>
                                          </p:spTgt>
                                        </p:tgtEl>
                                        <p:attrNameLst>
                                          <p:attrName>style.visibility</p:attrName>
                                        </p:attrNameLst>
                                      </p:cBhvr>
                                      <p:to>
                                        <p:strVal val="visible"/>
                                      </p:to>
                                    </p:set>
                                    <p:anim calcmode="lin" valueType="num">
                                      <p:cBhvr>
                                        <p:cTn id="15" dur="500" fill="hold"/>
                                        <p:tgtEl>
                                          <p:spTgt spid="3479">
                                            <p:txEl>
                                              <p:pRg st="6" end="6"/>
                                            </p:txEl>
                                          </p:spTgt>
                                        </p:tgtEl>
                                        <p:attrNameLst>
                                          <p:attrName>ppt_w</p:attrName>
                                        </p:attrNameLst>
                                      </p:cBhvr>
                                      <p:tavLst>
                                        <p:tav tm="0">
                                          <p:val>
                                            <p:fltVal val="0"/>
                                          </p:val>
                                        </p:tav>
                                        <p:tav tm="100000">
                                          <p:val>
                                            <p:strVal val="#ppt_w"/>
                                          </p:val>
                                        </p:tav>
                                      </p:tavLst>
                                    </p:anim>
                                    <p:anim calcmode="lin" valueType="num">
                                      <p:cBhvr>
                                        <p:cTn id="16" dur="500" fill="hold"/>
                                        <p:tgtEl>
                                          <p:spTgt spid="3479">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1" nodeType="clickEffect">
                                  <p:stCondLst>
                                    <p:cond delay="0"/>
                                  </p:stCondLst>
                                  <p:iterate>
                                    <p:tmAbs val="0"/>
                                  </p:iterate>
                                  <p:childTnLst>
                                    <p:set>
                                      <p:cBhvr>
                                        <p:cTn id="20" fill="hold"/>
                                        <p:tgtEl>
                                          <p:spTgt spid="3479">
                                            <p:txEl>
                                              <p:pRg st="1" end="1"/>
                                            </p:txEl>
                                          </p:spTgt>
                                        </p:tgtEl>
                                        <p:attrNameLst>
                                          <p:attrName>style.visibility</p:attrName>
                                        </p:attrNameLst>
                                      </p:cBhvr>
                                      <p:to>
                                        <p:strVal val="visible"/>
                                      </p:to>
                                    </p:set>
                                    <p:anim calcmode="lin" valueType="num">
                                      <p:cBhvr>
                                        <p:cTn id="21" dur="500" fill="hold"/>
                                        <p:tgtEl>
                                          <p:spTgt spid="3479">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479">
                                            <p:txEl>
                                              <p:pRg st="1" end="1"/>
                                            </p:txEl>
                                          </p:spTgt>
                                        </p:tgtEl>
                                        <p:attrNameLst>
                                          <p:attrName>ppt_h</p:attrName>
                                        </p:attrNameLst>
                                      </p:cBhvr>
                                      <p:tavLst>
                                        <p:tav tm="0">
                                          <p:val>
                                            <p:fltVal val="0"/>
                                          </p:val>
                                        </p:tav>
                                        <p:tav tm="100000">
                                          <p:val>
                                            <p:strVal val="#ppt_h"/>
                                          </p:val>
                                        </p:tav>
                                      </p:tavLst>
                                    </p:anim>
                                  </p:childTnLst>
                                </p:cTn>
                              </p:par>
                              <p:par>
                                <p:cTn id="23" presetID="23" presetClass="entr" presetSubtype="16" fill="hold" grpId="1" nodeType="withEffect">
                                  <p:stCondLst>
                                    <p:cond delay="0"/>
                                  </p:stCondLst>
                                  <p:iterate>
                                    <p:tmAbs val="0"/>
                                  </p:iterate>
                                  <p:childTnLst>
                                    <p:set>
                                      <p:cBhvr>
                                        <p:cTn id="24" fill="hold"/>
                                        <p:tgtEl>
                                          <p:spTgt spid="3479">
                                            <p:txEl>
                                              <p:pRg st="7" end="7"/>
                                            </p:txEl>
                                          </p:spTgt>
                                        </p:tgtEl>
                                        <p:attrNameLst>
                                          <p:attrName>style.visibility</p:attrName>
                                        </p:attrNameLst>
                                      </p:cBhvr>
                                      <p:to>
                                        <p:strVal val="visible"/>
                                      </p:to>
                                    </p:set>
                                    <p:anim calcmode="lin" valueType="num">
                                      <p:cBhvr>
                                        <p:cTn id="25" dur="500" fill="hold"/>
                                        <p:tgtEl>
                                          <p:spTgt spid="3479">
                                            <p:txEl>
                                              <p:pRg st="7" end="7"/>
                                            </p:txEl>
                                          </p:spTgt>
                                        </p:tgtEl>
                                        <p:attrNameLst>
                                          <p:attrName>ppt_w</p:attrName>
                                        </p:attrNameLst>
                                      </p:cBhvr>
                                      <p:tavLst>
                                        <p:tav tm="0">
                                          <p:val>
                                            <p:fltVal val="0"/>
                                          </p:val>
                                        </p:tav>
                                        <p:tav tm="100000">
                                          <p:val>
                                            <p:strVal val="#ppt_w"/>
                                          </p:val>
                                        </p:tav>
                                      </p:tavLst>
                                    </p:anim>
                                    <p:anim calcmode="lin" valueType="num">
                                      <p:cBhvr>
                                        <p:cTn id="26" dur="500" fill="hold"/>
                                        <p:tgtEl>
                                          <p:spTgt spid="3479">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1" nodeType="clickEffect">
                                  <p:stCondLst>
                                    <p:cond delay="0"/>
                                  </p:stCondLst>
                                  <p:iterate>
                                    <p:tmAbs val="0"/>
                                  </p:iterate>
                                  <p:childTnLst>
                                    <p:set>
                                      <p:cBhvr>
                                        <p:cTn id="30" fill="hold"/>
                                        <p:tgtEl>
                                          <p:spTgt spid="3479">
                                            <p:txEl>
                                              <p:pRg st="2" end="2"/>
                                            </p:txEl>
                                          </p:spTgt>
                                        </p:tgtEl>
                                        <p:attrNameLst>
                                          <p:attrName>style.visibility</p:attrName>
                                        </p:attrNameLst>
                                      </p:cBhvr>
                                      <p:to>
                                        <p:strVal val="visible"/>
                                      </p:to>
                                    </p:set>
                                    <p:anim calcmode="lin" valueType="num">
                                      <p:cBhvr>
                                        <p:cTn id="31" dur="500" fill="hold"/>
                                        <p:tgtEl>
                                          <p:spTgt spid="3479">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479">
                                            <p:txEl>
                                              <p:pRg st="2" end="2"/>
                                            </p:txEl>
                                          </p:spTgt>
                                        </p:tgtEl>
                                        <p:attrNameLst>
                                          <p:attrName>ppt_h</p:attrName>
                                        </p:attrNameLst>
                                      </p:cBhvr>
                                      <p:tavLst>
                                        <p:tav tm="0">
                                          <p:val>
                                            <p:fltVal val="0"/>
                                          </p:val>
                                        </p:tav>
                                        <p:tav tm="100000">
                                          <p:val>
                                            <p:strVal val="#ppt_h"/>
                                          </p:val>
                                        </p:tav>
                                      </p:tavLst>
                                    </p:anim>
                                  </p:childTnLst>
                                </p:cTn>
                              </p:par>
                              <p:par>
                                <p:cTn id="33" presetID="23" presetClass="entr" presetSubtype="16" fill="hold" grpId="1" nodeType="withEffect">
                                  <p:stCondLst>
                                    <p:cond delay="0"/>
                                  </p:stCondLst>
                                  <p:iterate>
                                    <p:tmAbs val="0"/>
                                  </p:iterate>
                                  <p:childTnLst>
                                    <p:set>
                                      <p:cBhvr>
                                        <p:cTn id="34" fill="hold"/>
                                        <p:tgtEl>
                                          <p:spTgt spid="3479">
                                            <p:txEl>
                                              <p:pRg st="8" end="8"/>
                                            </p:txEl>
                                          </p:spTgt>
                                        </p:tgtEl>
                                        <p:attrNameLst>
                                          <p:attrName>style.visibility</p:attrName>
                                        </p:attrNameLst>
                                      </p:cBhvr>
                                      <p:to>
                                        <p:strVal val="visible"/>
                                      </p:to>
                                    </p:set>
                                    <p:anim calcmode="lin" valueType="num">
                                      <p:cBhvr>
                                        <p:cTn id="35" dur="500" fill="hold"/>
                                        <p:tgtEl>
                                          <p:spTgt spid="3479">
                                            <p:txEl>
                                              <p:pRg st="8" end="8"/>
                                            </p:txEl>
                                          </p:spTgt>
                                        </p:tgtEl>
                                        <p:attrNameLst>
                                          <p:attrName>ppt_w</p:attrName>
                                        </p:attrNameLst>
                                      </p:cBhvr>
                                      <p:tavLst>
                                        <p:tav tm="0">
                                          <p:val>
                                            <p:fltVal val="0"/>
                                          </p:val>
                                        </p:tav>
                                        <p:tav tm="100000">
                                          <p:val>
                                            <p:strVal val="#ppt_w"/>
                                          </p:val>
                                        </p:tav>
                                      </p:tavLst>
                                    </p:anim>
                                    <p:anim calcmode="lin" valueType="num">
                                      <p:cBhvr>
                                        <p:cTn id="36" dur="500" fill="hold"/>
                                        <p:tgtEl>
                                          <p:spTgt spid="3479">
                                            <p:txEl>
                                              <p:pRg st="8" end="8"/>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1" nodeType="clickEffect">
                                  <p:stCondLst>
                                    <p:cond delay="0"/>
                                  </p:stCondLst>
                                  <p:iterate>
                                    <p:tmAbs val="0"/>
                                  </p:iterate>
                                  <p:childTnLst>
                                    <p:set>
                                      <p:cBhvr>
                                        <p:cTn id="40" fill="hold"/>
                                        <p:tgtEl>
                                          <p:spTgt spid="3479">
                                            <p:txEl>
                                              <p:pRg st="3" end="3"/>
                                            </p:txEl>
                                          </p:spTgt>
                                        </p:tgtEl>
                                        <p:attrNameLst>
                                          <p:attrName>style.visibility</p:attrName>
                                        </p:attrNameLst>
                                      </p:cBhvr>
                                      <p:to>
                                        <p:strVal val="visible"/>
                                      </p:to>
                                    </p:set>
                                    <p:anim calcmode="lin" valueType="num">
                                      <p:cBhvr>
                                        <p:cTn id="41" dur="500" fill="hold"/>
                                        <p:tgtEl>
                                          <p:spTgt spid="3479">
                                            <p:txEl>
                                              <p:pRg st="3" end="3"/>
                                            </p:txEl>
                                          </p:spTgt>
                                        </p:tgtEl>
                                        <p:attrNameLst>
                                          <p:attrName>ppt_w</p:attrName>
                                        </p:attrNameLst>
                                      </p:cBhvr>
                                      <p:tavLst>
                                        <p:tav tm="0">
                                          <p:val>
                                            <p:fltVal val="0"/>
                                          </p:val>
                                        </p:tav>
                                        <p:tav tm="100000">
                                          <p:val>
                                            <p:strVal val="#ppt_w"/>
                                          </p:val>
                                        </p:tav>
                                      </p:tavLst>
                                    </p:anim>
                                    <p:anim calcmode="lin" valueType="num">
                                      <p:cBhvr>
                                        <p:cTn id="42" dur="500" fill="hold"/>
                                        <p:tgtEl>
                                          <p:spTgt spid="3479">
                                            <p:txEl>
                                              <p:pRg st="3" end="3"/>
                                            </p:txEl>
                                          </p:spTgt>
                                        </p:tgtEl>
                                        <p:attrNameLst>
                                          <p:attrName>ppt_h</p:attrName>
                                        </p:attrNameLst>
                                      </p:cBhvr>
                                      <p:tavLst>
                                        <p:tav tm="0">
                                          <p:val>
                                            <p:fltVal val="0"/>
                                          </p:val>
                                        </p:tav>
                                        <p:tav tm="100000">
                                          <p:val>
                                            <p:strVal val="#ppt_h"/>
                                          </p:val>
                                        </p:tav>
                                      </p:tavLst>
                                    </p:anim>
                                  </p:childTnLst>
                                </p:cTn>
                              </p:par>
                              <p:par>
                                <p:cTn id="43" presetID="23" presetClass="entr" presetSubtype="16" fill="hold" grpId="1" nodeType="withEffect">
                                  <p:stCondLst>
                                    <p:cond delay="0"/>
                                  </p:stCondLst>
                                  <p:iterate>
                                    <p:tmAbs val="0"/>
                                  </p:iterate>
                                  <p:childTnLst>
                                    <p:set>
                                      <p:cBhvr>
                                        <p:cTn id="44" fill="hold"/>
                                        <p:tgtEl>
                                          <p:spTgt spid="3479">
                                            <p:txEl>
                                              <p:pRg st="9" end="9"/>
                                            </p:txEl>
                                          </p:spTgt>
                                        </p:tgtEl>
                                        <p:attrNameLst>
                                          <p:attrName>style.visibility</p:attrName>
                                        </p:attrNameLst>
                                      </p:cBhvr>
                                      <p:to>
                                        <p:strVal val="visible"/>
                                      </p:to>
                                    </p:set>
                                    <p:anim calcmode="lin" valueType="num">
                                      <p:cBhvr>
                                        <p:cTn id="45" dur="500" fill="hold"/>
                                        <p:tgtEl>
                                          <p:spTgt spid="3479">
                                            <p:txEl>
                                              <p:pRg st="9" end="9"/>
                                            </p:txEl>
                                          </p:spTgt>
                                        </p:tgtEl>
                                        <p:attrNameLst>
                                          <p:attrName>ppt_w</p:attrName>
                                        </p:attrNameLst>
                                      </p:cBhvr>
                                      <p:tavLst>
                                        <p:tav tm="0">
                                          <p:val>
                                            <p:fltVal val="0"/>
                                          </p:val>
                                        </p:tav>
                                        <p:tav tm="100000">
                                          <p:val>
                                            <p:strVal val="#ppt_w"/>
                                          </p:val>
                                        </p:tav>
                                      </p:tavLst>
                                    </p:anim>
                                    <p:anim calcmode="lin" valueType="num">
                                      <p:cBhvr>
                                        <p:cTn id="46" dur="500" fill="hold"/>
                                        <p:tgtEl>
                                          <p:spTgt spid="3479">
                                            <p:txEl>
                                              <p:pRg st="9" end="9"/>
                                            </p:txEl>
                                          </p:spTgt>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23" presetClass="entr" presetSubtype="16" fill="hold" grpId="1" nodeType="clickEffect">
                                  <p:stCondLst>
                                    <p:cond delay="0"/>
                                  </p:stCondLst>
                                  <p:iterate>
                                    <p:tmAbs val="0"/>
                                  </p:iterate>
                                  <p:childTnLst>
                                    <p:set>
                                      <p:cBhvr>
                                        <p:cTn id="50" fill="hold"/>
                                        <p:tgtEl>
                                          <p:spTgt spid="3479">
                                            <p:txEl>
                                              <p:pRg st="4" end="4"/>
                                            </p:txEl>
                                          </p:spTgt>
                                        </p:tgtEl>
                                        <p:attrNameLst>
                                          <p:attrName>style.visibility</p:attrName>
                                        </p:attrNameLst>
                                      </p:cBhvr>
                                      <p:to>
                                        <p:strVal val="visible"/>
                                      </p:to>
                                    </p:set>
                                    <p:anim calcmode="lin" valueType="num">
                                      <p:cBhvr>
                                        <p:cTn id="51" dur="500" fill="hold"/>
                                        <p:tgtEl>
                                          <p:spTgt spid="3479">
                                            <p:txEl>
                                              <p:pRg st="4" end="4"/>
                                            </p:txEl>
                                          </p:spTgt>
                                        </p:tgtEl>
                                        <p:attrNameLst>
                                          <p:attrName>ppt_w</p:attrName>
                                        </p:attrNameLst>
                                      </p:cBhvr>
                                      <p:tavLst>
                                        <p:tav tm="0">
                                          <p:val>
                                            <p:fltVal val="0"/>
                                          </p:val>
                                        </p:tav>
                                        <p:tav tm="100000">
                                          <p:val>
                                            <p:strVal val="#ppt_w"/>
                                          </p:val>
                                        </p:tav>
                                      </p:tavLst>
                                    </p:anim>
                                    <p:anim calcmode="lin" valueType="num">
                                      <p:cBhvr>
                                        <p:cTn id="52" dur="500" fill="hold"/>
                                        <p:tgtEl>
                                          <p:spTgt spid="3479">
                                            <p:txEl>
                                              <p:pRg st="4" end="4"/>
                                            </p:txEl>
                                          </p:spTgt>
                                        </p:tgtEl>
                                        <p:attrNameLst>
                                          <p:attrName>ppt_h</p:attrName>
                                        </p:attrNameLst>
                                      </p:cBhvr>
                                      <p:tavLst>
                                        <p:tav tm="0">
                                          <p:val>
                                            <p:fltVal val="0"/>
                                          </p:val>
                                        </p:tav>
                                        <p:tav tm="100000">
                                          <p:val>
                                            <p:strVal val="#ppt_h"/>
                                          </p:val>
                                        </p:tav>
                                      </p:tavLst>
                                    </p:anim>
                                  </p:childTnLst>
                                </p:cTn>
                              </p:par>
                              <p:par>
                                <p:cTn id="53" presetID="23" presetClass="entr" presetSubtype="16" fill="hold" grpId="1" nodeType="withEffect">
                                  <p:stCondLst>
                                    <p:cond delay="0"/>
                                  </p:stCondLst>
                                  <p:iterate>
                                    <p:tmAbs val="0"/>
                                  </p:iterate>
                                  <p:childTnLst>
                                    <p:set>
                                      <p:cBhvr>
                                        <p:cTn id="54" fill="hold"/>
                                        <p:tgtEl>
                                          <p:spTgt spid="3479">
                                            <p:txEl>
                                              <p:pRg st="10" end="10"/>
                                            </p:txEl>
                                          </p:spTgt>
                                        </p:tgtEl>
                                        <p:attrNameLst>
                                          <p:attrName>style.visibility</p:attrName>
                                        </p:attrNameLst>
                                      </p:cBhvr>
                                      <p:to>
                                        <p:strVal val="visible"/>
                                      </p:to>
                                    </p:set>
                                    <p:anim calcmode="lin" valueType="num">
                                      <p:cBhvr>
                                        <p:cTn id="55" dur="500" fill="hold"/>
                                        <p:tgtEl>
                                          <p:spTgt spid="3479">
                                            <p:txEl>
                                              <p:pRg st="10" end="10"/>
                                            </p:txEl>
                                          </p:spTgt>
                                        </p:tgtEl>
                                        <p:attrNameLst>
                                          <p:attrName>ppt_w</p:attrName>
                                        </p:attrNameLst>
                                      </p:cBhvr>
                                      <p:tavLst>
                                        <p:tav tm="0">
                                          <p:val>
                                            <p:fltVal val="0"/>
                                          </p:val>
                                        </p:tav>
                                        <p:tav tm="100000">
                                          <p:val>
                                            <p:strVal val="#ppt_w"/>
                                          </p:val>
                                        </p:tav>
                                      </p:tavLst>
                                    </p:anim>
                                    <p:anim calcmode="lin" valueType="num">
                                      <p:cBhvr>
                                        <p:cTn id="56" dur="500" fill="hold"/>
                                        <p:tgtEl>
                                          <p:spTgt spid="3479">
                                            <p:txEl>
                                              <p:pRg st="10" end="1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9" grpId="1" uiExpand="1" build="p" animBg="1" advAuto="0"/>
    </p:bldLst>
  </p:timing>
</p:sld>
</file>

<file path=ppt/slides/slide165.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482" name="Rectangle 2"/>
          <p:cNvSpPr txBox="1">
            <a:spLocks noGrp="1"/>
          </p:cNvSpPr>
          <p:nvPr>
            <p:ph type="title"/>
          </p:nvPr>
        </p:nvSpPr>
        <p:spPr>
          <a:xfrm>
            <a:off x="1981200" y="152400"/>
            <a:ext cx="8229600" cy="533400"/>
          </a:xfrm>
          <a:prstGeom prst="rect">
            <a:avLst/>
          </a:prstGeom>
        </p:spPr>
        <p:txBody>
          <a:bodyPr/>
          <a:lstStyle>
            <a:lvl1pPr algn="ctr" defTabSz="841247">
              <a:defRPr sz="2944">
                <a:solidFill>
                  <a:srgbClr val="00FFFF"/>
                </a:solidFill>
              </a:defRPr>
            </a:lvl1pPr>
          </a:lstStyle>
          <a:p>
            <a:r>
              <a:rPr b="1" dirty="0">
                <a:solidFill>
                  <a:srgbClr val="FFFF00"/>
                </a:solidFill>
              </a:rPr>
              <a:t>The Maccabean Revolt / </a:t>
            </a:r>
            <a:r>
              <a:rPr b="1" dirty="0">
                <a:solidFill>
                  <a:srgbClr val="FFC000"/>
                </a:solidFill>
              </a:rPr>
              <a:t>La </a:t>
            </a:r>
            <a:r>
              <a:rPr b="1" dirty="0" err="1">
                <a:solidFill>
                  <a:srgbClr val="FFC000"/>
                </a:solidFill>
              </a:rPr>
              <a:t>Revuelta</a:t>
            </a:r>
            <a:r>
              <a:rPr b="1" dirty="0">
                <a:solidFill>
                  <a:srgbClr val="FFC000"/>
                </a:solidFill>
              </a:rPr>
              <a:t> de </a:t>
            </a:r>
            <a:r>
              <a:rPr b="1" dirty="0" err="1">
                <a:solidFill>
                  <a:srgbClr val="FFC000"/>
                </a:solidFill>
              </a:rPr>
              <a:t>los</a:t>
            </a:r>
            <a:r>
              <a:rPr b="1" dirty="0">
                <a:solidFill>
                  <a:srgbClr val="FFC000"/>
                </a:solidFill>
              </a:rPr>
              <a:t> </a:t>
            </a:r>
            <a:r>
              <a:rPr b="1" dirty="0" err="1">
                <a:solidFill>
                  <a:srgbClr val="FFC000"/>
                </a:solidFill>
              </a:rPr>
              <a:t>Macabeos</a:t>
            </a:r>
            <a:endParaRPr b="1" dirty="0">
              <a:solidFill>
                <a:srgbClr val="FFC000"/>
              </a:solidFill>
            </a:endParaRPr>
          </a:p>
        </p:txBody>
      </p:sp>
      <p:sp>
        <p:nvSpPr>
          <p:cNvPr id="3483" name="Rectangle 3"/>
          <p:cNvSpPr txBox="1">
            <a:spLocks noGrp="1"/>
          </p:cNvSpPr>
          <p:nvPr>
            <p:ph type="body" idx="1"/>
          </p:nvPr>
        </p:nvSpPr>
        <p:spPr>
          <a:xfrm>
            <a:off x="609600" y="838200"/>
            <a:ext cx="11049000" cy="5867400"/>
          </a:xfrm>
          <a:prstGeom prst="rect">
            <a:avLst/>
          </a:prstGeom>
        </p:spPr>
        <p:txBody>
          <a:bodyPr/>
          <a:lstStyle/>
          <a:p>
            <a:pPr marL="205739" indent="-205739" defTabSz="822959">
              <a:spcBef>
                <a:spcPts val="900"/>
              </a:spcBef>
              <a:buSzTx/>
              <a:buNone/>
              <a:defRPr sz="2159" b="1">
                <a:solidFill>
                  <a:srgbClr val="FFFF99"/>
                </a:solidFill>
              </a:defRPr>
            </a:pPr>
            <a:r>
              <a:rPr dirty="0"/>
              <a:t>One particular Seleucid ruler, Antiochus IV Epiphanes, began a concentrated enforcement of Greek culture upon the Jews in Palestine and a suppression of the Jewish faith.</a:t>
            </a:r>
          </a:p>
          <a:p>
            <a:pPr marL="205739" indent="-205739" defTabSz="822959">
              <a:spcBef>
                <a:spcPts val="900"/>
              </a:spcBef>
              <a:defRPr sz="1800" i="1">
                <a:solidFill>
                  <a:srgbClr val="FFFFFF"/>
                </a:solidFill>
              </a:defRPr>
            </a:pPr>
            <a:r>
              <a:rPr dirty="0"/>
              <a:t>In 168 BC he invaded Jerusalem.</a:t>
            </a:r>
          </a:p>
          <a:p>
            <a:pPr marL="205739" indent="-205739" defTabSz="822959">
              <a:spcBef>
                <a:spcPts val="900"/>
              </a:spcBef>
              <a:defRPr sz="1800" i="1">
                <a:solidFill>
                  <a:srgbClr val="FFFFFF"/>
                </a:solidFill>
              </a:defRPr>
            </a:pPr>
            <a:r>
              <a:rPr dirty="0"/>
              <a:t>He forbade the practice of Judaism, burning Torah scrolls and forcing Jews to eat swine flesh.</a:t>
            </a:r>
          </a:p>
          <a:p>
            <a:pPr marL="205739" indent="-205739" defTabSz="822959">
              <a:spcBef>
                <a:spcPts val="900"/>
              </a:spcBef>
              <a:defRPr sz="1800" i="1">
                <a:solidFill>
                  <a:srgbClr val="FFFFFF"/>
                </a:solidFill>
              </a:defRPr>
            </a:pPr>
            <a:r>
              <a:rPr dirty="0"/>
              <a:t>He erected a shrine to Zeus in the temple and offered swine flesh upon the altar, what Daniel would call “the abomination of desolation” (Da. 11:31; cf. 1 Maccabees 1:54).</a:t>
            </a:r>
          </a:p>
          <a:p>
            <a:pPr marL="205739" indent="-205739" defTabSz="822959">
              <a:spcBef>
                <a:spcPts val="900"/>
              </a:spcBef>
              <a:defRPr sz="1800" i="1">
                <a:solidFill>
                  <a:srgbClr val="FFFFFF"/>
                </a:solidFill>
              </a:defRPr>
            </a:pPr>
            <a:r>
              <a:rPr dirty="0"/>
              <a:t>This outrage precipitated a successful Jewish revolt for independence led by the Jewish family of the Maccabees.</a:t>
            </a:r>
          </a:p>
          <a:p>
            <a:pPr marL="205739" indent="-205739" defTabSz="822959">
              <a:spcBef>
                <a:spcPts val="900"/>
              </a:spcBef>
              <a:defRPr sz="1800" i="1">
                <a:solidFill>
                  <a:srgbClr val="FFFFFF"/>
                </a:solidFill>
              </a:defRPr>
            </a:pPr>
            <a:endParaRPr dirty="0"/>
          </a:p>
          <a:p>
            <a:pPr marL="205739" indent="-205739" defTabSz="822959">
              <a:spcBef>
                <a:spcPts val="900"/>
              </a:spcBef>
              <a:buSzTx/>
              <a:buNone/>
              <a:defRPr sz="2159" b="1">
                <a:solidFill>
                  <a:srgbClr val="FFFF99"/>
                </a:solidFill>
              </a:defRPr>
            </a:pPr>
            <a:r>
              <a:rPr dirty="0">
                <a:solidFill>
                  <a:srgbClr val="FF6600"/>
                </a:solidFill>
              </a:rPr>
              <a:t>Un </a:t>
            </a:r>
            <a:r>
              <a:rPr dirty="0" err="1">
                <a:solidFill>
                  <a:srgbClr val="FF6600"/>
                </a:solidFill>
              </a:rPr>
              <a:t>gobernante</a:t>
            </a:r>
            <a:r>
              <a:rPr dirty="0">
                <a:solidFill>
                  <a:srgbClr val="FF6600"/>
                </a:solidFill>
              </a:rPr>
              <a:t> </a:t>
            </a:r>
            <a:r>
              <a:rPr dirty="0" err="1">
                <a:solidFill>
                  <a:srgbClr val="FF6600"/>
                </a:solidFill>
              </a:rPr>
              <a:t>seléucida</a:t>
            </a:r>
            <a:r>
              <a:rPr dirty="0">
                <a:solidFill>
                  <a:srgbClr val="FF6600"/>
                </a:solidFill>
              </a:rPr>
              <a:t> </a:t>
            </a:r>
            <a:r>
              <a:rPr dirty="0" err="1">
                <a:solidFill>
                  <a:srgbClr val="FF6600"/>
                </a:solidFill>
              </a:rPr>
              <a:t>en</a:t>
            </a:r>
            <a:r>
              <a:rPr dirty="0">
                <a:solidFill>
                  <a:srgbClr val="FF6600"/>
                </a:solidFill>
              </a:rPr>
              <a:t> particular, </a:t>
            </a:r>
            <a:r>
              <a:rPr dirty="0" err="1">
                <a:solidFill>
                  <a:srgbClr val="FF6600"/>
                </a:solidFill>
              </a:rPr>
              <a:t>Antíoco</a:t>
            </a:r>
            <a:r>
              <a:rPr dirty="0">
                <a:solidFill>
                  <a:srgbClr val="FF6600"/>
                </a:solidFill>
              </a:rPr>
              <a:t> IV </a:t>
            </a:r>
            <a:r>
              <a:rPr dirty="0" err="1">
                <a:solidFill>
                  <a:srgbClr val="FF6600"/>
                </a:solidFill>
              </a:rPr>
              <a:t>Epífanes</a:t>
            </a:r>
            <a:r>
              <a:rPr dirty="0">
                <a:solidFill>
                  <a:srgbClr val="FF6600"/>
                </a:solidFill>
              </a:rPr>
              <a:t>, </a:t>
            </a:r>
            <a:r>
              <a:rPr dirty="0" err="1">
                <a:solidFill>
                  <a:srgbClr val="FF6600"/>
                </a:solidFill>
              </a:rPr>
              <a:t>comenzó</a:t>
            </a:r>
            <a:r>
              <a:rPr dirty="0">
                <a:solidFill>
                  <a:srgbClr val="FF6600"/>
                </a:solidFill>
              </a:rPr>
              <a:t> </a:t>
            </a:r>
            <a:r>
              <a:rPr dirty="0" err="1">
                <a:solidFill>
                  <a:srgbClr val="FF6600"/>
                </a:solidFill>
              </a:rPr>
              <a:t>una</a:t>
            </a:r>
            <a:r>
              <a:rPr dirty="0">
                <a:solidFill>
                  <a:srgbClr val="FF6600"/>
                </a:solidFill>
              </a:rPr>
              <a:t> </a:t>
            </a:r>
            <a:r>
              <a:rPr dirty="0" err="1">
                <a:solidFill>
                  <a:srgbClr val="FF6600"/>
                </a:solidFill>
              </a:rPr>
              <a:t>aplicación</a:t>
            </a:r>
            <a:r>
              <a:rPr dirty="0">
                <a:solidFill>
                  <a:srgbClr val="FF6600"/>
                </a:solidFill>
              </a:rPr>
              <a:t> </a:t>
            </a:r>
            <a:r>
              <a:rPr dirty="0" err="1">
                <a:solidFill>
                  <a:srgbClr val="FF6600"/>
                </a:solidFill>
              </a:rPr>
              <a:t>concentrada</a:t>
            </a:r>
            <a:r>
              <a:rPr dirty="0">
                <a:solidFill>
                  <a:srgbClr val="FF6600"/>
                </a:solidFill>
              </a:rPr>
              <a:t> de la </a:t>
            </a:r>
            <a:r>
              <a:rPr dirty="0" err="1">
                <a:solidFill>
                  <a:srgbClr val="FF6600"/>
                </a:solidFill>
              </a:rPr>
              <a:t>cultura</a:t>
            </a:r>
            <a:r>
              <a:rPr dirty="0">
                <a:solidFill>
                  <a:srgbClr val="FF6600"/>
                </a:solidFill>
              </a:rPr>
              <a:t> </a:t>
            </a:r>
            <a:r>
              <a:rPr dirty="0" err="1">
                <a:solidFill>
                  <a:srgbClr val="FF6600"/>
                </a:solidFill>
              </a:rPr>
              <a:t>griega</a:t>
            </a:r>
            <a:r>
              <a:rPr dirty="0">
                <a:solidFill>
                  <a:srgbClr val="FF6600"/>
                </a:solidFill>
              </a:rPr>
              <a:t> </a:t>
            </a:r>
            <a:r>
              <a:rPr dirty="0" err="1">
                <a:solidFill>
                  <a:srgbClr val="FF6600"/>
                </a:solidFill>
              </a:rPr>
              <a:t>sobre</a:t>
            </a:r>
            <a:r>
              <a:rPr dirty="0">
                <a:solidFill>
                  <a:srgbClr val="FF6600"/>
                </a:solidFill>
              </a:rPr>
              <a:t> </a:t>
            </a:r>
            <a:r>
              <a:rPr dirty="0" err="1">
                <a:solidFill>
                  <a:srgbClr val="FF6600"/>
                </a:solidFill>
              </a:rPr>
              <a:t>los</a:t>
            </a:r>
            <a:r>
              <a:rPr dirty="0">
                <a:solidFill>
                  <a:srgbClr val="FF6600"/>
                </a:solidFill>
              </a:rPr>
              <a:t> </a:t>
            </a:r>
            <a:r>
              <a:rPr dirty="0" err="1">
                <a:solidFill>
                  <a:srgbClr val="FF6600"/>
                </a:solidFill>
              </a:rPr>
              <a:t>judíos</a:t>
            </a:r>
            <a:r>
              <a:rPr dirty="0">
                <a:solidFill>
                  <a:srgbClr val="FF6600"/>
                </a:solidFill>
              </a:rPr>
              <a:t> </a:t>
            </a:r>
            <a:r>
              <a:rPr dirty="0" err="1">
                <a:solidFill>
                  <a:srgbClr val="FF6600"/>
                </a:solidFill>
              </a:rPr>
              <a:t>en</a:t>
            </a:r>
            <a:r>
              <a:rPr dirty="0">
                <a:solidFill>
                  <a:srgbClr val="FF6600"/>
                </a:solidFill>
              </a:rPr>
              <a:t> </a:t>
            </a:r>
            <a:r>
              <a:rPr dirty="0" err="1">
                <a:solidFill>
                  <a:srgbClr val="FF6600"/>
                </a:solidFill>
              </a:rPr>
              <a:t>Palestina</a:t>
            </a:r>
            <a:r>
              <a:rPr dirty="0">
                <a:solidFill>
                  <a:srgbClr val="FF6600"/>
                </a:solidFill>
              </a:rPr>
              <a:t> y </a:t>
            </a:r>
            <a:r>
              <a:rPr dirty="0" err="1">
                <a:solidFill>
                  <a:srgbClr val="FF6600"/>
                </a:solidFill>
              </a:rPr>
              <a:t>una</a:t>
            </a:r>
            <a:r>
              <a:rPr dirty="0">
                <a:solidFill>
                  <a:srgbClr val="FF6600"/>
                </a:solidFill>
              </a:rPr>
              <a:t> </a:t>
            </a:r>
            <a:r>
              <a:rPr dirty="0" err="1">
                <a:solidFill>
                  <a:srgbClr val="FF6600"/>
                </a:solidFill>
              </a:rPr>
              <a:t>supresión</a:t>
            </a:r>
            <a:r>
              <a:rPr dirty="0">
                <a:solidFill>
                  <a:srgbClr val="FF6600"/>
                </a:solidFill>
              </a:rPr>
              <a:t> de la </a:t>
            </a:r>
            <a:r>
              <a:rPr dirty="0" err="1">
                <a:solidFill>
                  <a:srgbClr val="FF6600"/>
                </a:solidFill>
              </a:rPr>
              <a:t>fe</a:t>
            </a:r>
            <a:r>
              <a:rPr dirty="0">
                <a:solidFill>
                  <a:srgbClr val="FF6600"/>
                </a:solidFill>
              </a:rPr>
              <a:t> </a:t>
            </a:r>
            <a:r>
              <a:rPr dirty="0" err="1">
                <a:solidFill>
                  <a:srgbClr val="FF6600"/>
                </a:solidFill>
              </a:rPr>
              <a:t>judía</a:t>
            </a:r>
            <a:r>
              <a:rPr dirty="0">
                <a:solidFill>
                  <a:srgbClr val="FF6600"/>
                </a:solidFill>
              </a:rPr>
              <a:t>.</a:t>
            </a:r>
          </a:p>
          <a:p>
            <a:pPr marL="205739" indent="-205739" defTabSz="822959">
              <a:spcBef>
                <a:spcPts val="900"/>
              </a:spcBef>
              <a:defRPr sz="1800" i="1">
                <a:solidFill>
                  <a:srgbClr val="FFFFFF"/>
                </a:solidFill>
              </a:defRPr>
            </a:pPr>
            <a:r>
              <a:rPr dirty="0">
                <a:solidFill>
                  <a:srgbClr val="FFC000"/>
                </a:solidFill>
              </a:rPr>
              <a:t>En </a:t>
            </a:r>
            <a:r>
              <a:rPr dirty="0" err="1">
                <a:solidFill>
                  <a:srgbClr val="FFC000"/>
                </a:solidFill>
              </a:rPr>
              <a:t>el</a:t>
            </a:r>
            <a:r>
              <a:rPr dirty="0">
                <a:solidFill>
                  <a:srgbClr val="FFC000"/>
                </a:solidFill>
              </a:rPr>
              <a:t> 168 a. C. </a:t>
            </a:r>
            <a:r>
              <a:rPr dirty="0" err="1">
                <a:solidFill>
                  <a:srgbClr val="FFC000"/>
                </a:solidFill>
              </a:rPr>
              <a:t>invadió</a:t>
            </a:r>
            <a:r>
              <a:rPr dirty="0">
                <a:solidFill>
                  <a:srgbClr val="FFC000"/>
                </a:solidFill>
              </a:rPr>
              <a:t> </a:t>
            </a:r>
            <a:r>
              <a:rPr dirty="0" err="1">
                <a:solidFill>
                  <a:srgbClr val="FFC000"/>
                </a:solidFill>
              </a:rPr>
              <a:t>Jerusalén</a:t>
            </a:r>
            <a:r>
              <a:rPr dirty="0">
                <a:solidFill>
                  <a:srgbClr val="FFC000"/>
                </a:solidFill>
              </a:rPr>
              <a:t>.</a:t>
            </a:r>
          </a:p>
          <a:p>
            <a:pPr marL="205739" indent="-205739" defTabSz="822959">
              <a:spcBef>
                <a:spcPts val="900"/>
              </a:spcBef>
              <a:defRPr sz="1800" i="1">
                <a:solidFill>
                  <a:srgbClr val="FFFFFF"/>
                </a:solidFill>
              </a:defRPr>
            </a:pPr>
            <a:r>
              <a:rPr dirty="0" err="1">
                <a:solidFill>
                  <a:srgbClr val="FFC000"/>
                </a:solidFill>
              </a:rPr>
              <a:t>Prohibió</a:t>
            </a:r>
            <a:r>
              <a:rPr dirty="0">
                <a:solidFill>
                  <a:srgbClr val="FFC000"/>
                </a:solidFill>
              </a:rPr>
              <a:t> la </a:t>
            </a:r>
            <a:r>
              <a:rPr dirty="0" err="1">
                <a:solidFill>
                  <a:srgbClr val="FFC000"/>
                </a:solidFill>
              </a:rPr>
              <a:t>práctica</a:t>
            </a:r>
            <a:r>
              <a:rPr dirty="0">
                <a:solidFill>
                  <a:srgbClr val="FFC000"/>
                </a:solidFill>
              </a:rPr>
              <a:t> del </a:t>
            </a:r>
            <a:r>
              <a:rPr dirty="0" err="1">
                <a:solidFill>
                  <a:srgbClr val="FFC000"/>
                </a:solidFill>
              </a:rPr>
              <a:t>judaísmo</a:t>
            </a:r>
            <a:r>
              <a:rPr dirty="0">
                <a:solidFill>
                  <a:srgbClr val="FFC000"/>
                </a:solidFill>
              </a:rPr>
              <a:t>, </a:t>
            </a:r>
            <a:r>
              <a:rPr dirty="0" err="1">
                <a:solidFill>
                  <a:srgbClr val="FFC000"/>
                </a:solidFill>
              </a:rPr>
              <a:t>quemando</a:t>
            </a:r>
            <a:r>
              <a:rPr dirty="0">
                <a:solidFill>
                  <a:srgbClr val="FFC000"/>
                </a:solidFill>
              </a:rPr>
              <a:t> </a:t>
            </a:r>
            <a:r>
              <a:rPr dirty="0" err="1">
                <a:solidFill>
                  <a:srgbClr val="FFC000"/>
                </a:solidFill>
              </a:rPr>
              <a:t>pergaminos</a:t>
            </a:r>
            <a:r>
              <a:rPr dirty="0">
                <a:solidFill>
                  <a:srgbClr val="FFC000"/>
                </a:solidFill>
              </a:rPr>
              <a:t> de la </a:t>
            </a:r>
            <a:r>
              <a:rPr dirty="0" err="1">
                <a:solidFill>
                  <a:srgbClr val="FFC000"/>
                </a:solidFill>
              </a:rPr>
              <a:t>Torá</a:t>
            </a:r>
            <a:r>
              <a:rPr dirty="0">
                <a:solidFill>
                  <a:srgbClr val="FFC000"/>
                </a:solidFill>
              </a:rPr>
              <a:t> y </a:t>
            </a:r>
            <a:r>
              <a:rPr dirty="0" err="1">
                <a:solidFill>
                  <a:srgbClr val="FFC000"/>
                </a:solidFill>
              </a:rPr>
              <a:t>obligando</a:t>
            </a:r>
            <a:r>
              <a:rPr dirty="0">
                <a:solidFill>
                  <a:srgbClr val="FFC000"/>
                </a:solidFill>
              </a:rPr>
              <a:t> a </a:t>
            </a:r>
            <a:r>
              <a:rPr dirty="0" err="1">
                <a:solidFill>
                  <a:srgbClr val="FFC000"/>
                </a:solidFill>
              </a:rPr>
              <a:t>los</a:t>
            </a:r>
            <a:r>
              <a:rPr dirty="0">
                <a:solidFill>
                  <a:srgbClr val="FFC000"/>
                </a:solidFill>
              </a:rPr>
              <a:t> </a:t>
            </a:r>
            <a:r>
              <a:rPr dirty="0" err="1">
                <a:solidFill>
                  <a:srgbClr val="FFC000"/>
                </a:solidFill>
              </a:rPr>
              <a:t>judíos</a:t>
            </a:r>
            <a:r>
              <a:rPr dirty="0">
                <a:solidFill>
                  <a:srgbClr val="FFC000"/>
                </a:solidFill>
              </a:rPr>
              <a:t> a comer carne de </a:t>
            </a:r>
            <a:r>
              <a:rPr dirty="0" err="1">
                <a:solidFill>
                  <a:srgbClr val="FFC000"/>
                </a:solidFill>
              </a:rPr>
              <a:t>cerdo</a:t>
            </a:r>
            <a:r>
              <a:rPr dirty="0">
                <a:solidFill>
                  <a:srgbClr val="FFC000"/>
                </a:solidFill>
              </a:rPr>
              <a:t>.</a:t>
            </a:r>
          </a:p>
          <a:p>
            <a:pPr marL="205739" indent="-205739" defTabSz="822959">
              <a:spcBef>
                <a:spcPts val="900"/>
              </a:spcBef>
              <a:defRPr sz="1800" i="1">
                <a:solidFill>
                  <a:srgbClr val="FFFFFF"/>
                </a:solidFill>
              </a:defRPr>
            </a:pPr>
            <a:r>
              <a:rPr dirty="0" err="1">
                <a:solidFill>
                  <a:srgbClr val="FFC000"/>
                </a:solidFill>
              </a:rPr>
              <a:t>Erigió</a:t>
            </a:r>
            <a:r>
              <a:rPr dirty="0">
                <a:solidFill>
                  <a:srgbClr val="FFC000"/>
                </a:solidFill>
              </a:rPr>
              <a:t> un </a:t>
            </a:r>
            <a:r>
              <a:rPr dirty="0" err="1">
                <a:solidFill>
                  <a:srgbClr val="FFC000"/>
                </a:solidFill>
              </a:rPr>
              <a:t>santuario</a:t>
            </a:r>
            <a:r>
              <a:rPr dirty="0">
                <a:solidFill>
                  <a:srgbClr val="FFC000"/>
                </a:solidFill>
              </a:rPr>
              <a:t> para Zeus </a:t>
            </a:r>
            <a:r>
              <a:rPr dirty="0" err="1">
                <a:solidFill>
                  <a:srgbClr val="FFC000"/>
                </a:solidFill>
              </a:rPr>
              <a:t>en</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templo</a:t>
            </a:r>
            <a:r>
              <a:rPr dirty="0">
                <a:solidFill>
                  <a:srgbClr val="FFC000"/>
                </a:solidFill>
              </a:rPr>
              <a:t> y </a:t>
            </a:r>
            <a:r>
              <a:rPr dirty="0" err="1">
                <a:solidFill>
                  <a:srgbClr val="FFC000"/>
                </a:solidFill>
              </a:rPr>
              <a:t>ofreció</a:t>
            </a:r>
            <a:r>
              <a:rPr dirty="0">
                <a:solidFill>
                  <a:srgbClr val="FFC000"/>
                </a:solidFill>
              </a:rPr>
              <a:t> carne de </a:t>
            </a:r>
            <a:r>
              <a:rPr dirty="0" err="1">
                <a:solidFill>
                  <a:srgbClr val="FFC000"/>
                </a:solidFill>
              </a:rPr>
              <a:t>cerdo</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el</a:t>
            </a:r>
            <a:r>
              <a:rPr dirty="0">
                <a:solidFill>
                  <a:srgbClr val="FFC000"/>
                </a:solidFill>
              </a:rPr>
              <a:t> altar, lo que Daniel </a:t>
            </a:r>
            <a:r>
              <a:rPr dirty="0" err="1">
                <a:solidFill>
                  <a:srgbClr val="FFC000"/>
                </a:solidFill>
              </a:rPr>
              <a:t>llamaría</a:t>
            </a:r>
            <a:r>
              <a:rPr dirty="0">
                <a:solidFill>
                  <a:srgbClr val="FFC000"/>
                </a:solidFill>
              </a:rPr>
              <a:t> "la </a:t>
            </a:r>
            <a:r>
              <a:rPr dirty="0" err="1">
                <a:solidFill>
                  <a:srgbClr val="FFC000"/>
                </a:solidFill>
              </a:rPr>
              <a:t>abominación</a:t>
            </a:r>
            <a:r>
              <a:rPr dirty="0">
                <a:solidFill>
                  <a:srgbClr val="FFC000"/>
                </a:solidFill>
              </a:rPr>
              <a:t> de la </a:t>
            </a:r>
            <a:r>
              <a:rPr dirty="0" err="1">
                <a:solidFill>
                  <a:srgbClr val="FFC000"/>
                </a:solidFill>
              </a:rPr>
              <a:t>desolación</a:t>
            </a:r>
            <a:r>
              <a:rPr dirty="0">
                <a:solidFill>
                  <a:srgbClr val="FFC000"/>
                </a:solidFill>
              </a:rPr>
              <a:t>" (Da. 11:31; cf. 1 </a:t>
            </a:r>
            <a:r>
              <a:rPr dirty="0" err="1">
                <a:solidFill>
                  <a:srgbClr val="FFC000"/>
                </a:solidFill>
              </a:rPr>
              <a:t>Macabeos</a:t>
            </a:r>
            <a:r>
              <a:rPr dirty="0">
                <a:solidFill>
                  <a:srgbClr val="FFC000"/>
                </a:solidFill>
              </a:rPr>
              <a:t> 1:54).</a:t>
            </a:r>
          </a:p>
          <a:p>
            <a:pPr marL="205739" indent="-205739" defTabSz="822959">
              <a:spcBef>
                <a:spcPts val="900"/>
              </a:spcBef>
              <a:defRPr sz="1800" i="1">
                <a:solidFill>
                  <a:srgbClr val="FFFFFF"/>
                </a:solidFill>
              </a:defRPr>
            </a:pPr>
            <a:r>
              <a:rPr dirty="0">
                <a:solidFill>
                  <a:srgbClr val="FFC000"/>
                </a:solidFill>
              </a:rPr>
              <a:t>Esta </a:t>
            </a:r>
            <a:r>
              <a:rPr dirty="0" err="1">
                <a:solidFill>
                  <a:srgbClr val="FFC000"/>
                </a:solidFill>
              </a:rPr>
              <a:t>indignación</a:t>
            </a:r>
            <a:r>
              <a:rPr dirty="0">
                <a:solidFill>
                  <a:srgbClr val="FFC000"/>
                </a:solidFill>
              </a:rPr>
              <a:t> </a:t>
            </a:r>
            <a:r>
              <a:rPr dirty="0" err="1">
                <a:solidFill>
                  <a:srgbClr val="FFC000"/>
                </a:solidFill>
              </a:rPr>
              <a:t>precipitó</a:t>
            </a:r>
            <a:r>
              <a:rPr dirty="0">
                <a:solidFill>
                  <a:srgbClr val="FFC000"/>
                </a:solidFill>
              </a:rPr>
              <a:t> </a:t>
            </a:r>
            <a:r>
              <a:rPr dirty="0" err="1">
                <a:solidFill>
                  <a:srgbClr val="FFC000"/>
                </a:solidFill>
              </a:rPr>
              <a:t>una</a:t>
            </a:r>
            <a:r>
              <a:rPr dirty="0">
                <a:solidFill>
                  <a:srgbClr val="FFC000"/>
                </a:solidFill>
              </a:rPr>
              <a:t> </a:t>
            </a:r>
            <a:r>
              <a:rPr dirty="0" err="1">
                <a:solidFill>
                  <a:srgbClr val="FFC000"/>
                </a:solidFill>
              </a:rPr>
              <a:t>exitosa</a:t>
            </a:r>
            <a:r>
              <a:rPr dirty="0">
                <a:solidFill>
                  <a:srgbClr val="FFC000"/>
                </a:solidFill>
              </a:rPr>
              <a:t> </a:t>
            </a:r>
            <a:r>
              <a:rPr dirty="0" err="1">
                <a:solidFill>
                  <a:srgbClr val="FFC000"/>
                </a:solidFill>
              </a:rPr>
              <a:t>revuelta</a:t>
            </a:r>
            <a:r>
              <a:rPr dirty="0">
                <a:solidFill>
                  <a:srgbClr val="FFC000"/>
                </a:solidFill>
              </a:rPr>
              <a:t> </a:t>
            </a:r>
            <a:r>
              <a:rPr dirty="0" err="1">
                <a:solidFill>
                  <a:srgbClr val="FFC000"/>
                </a:solidFill>
              </a:rPr>
              <a:t>judía</a:t>
            </a:r>
            <a:r>
              <a:rPr dirty="0">
                <a:solidFill>
                  <a:srgbClr val="FFC000"/>
                </a:solidFill>
              </a:rPr>
              <a:t> </a:t>
            </a:r>
            <a:r>
              <a:rPr dirty="0" err="1">
                <a:solidFill>
                  <a:srgbClr val="FFC000"/>
                </a:solidFill>
              </a:rPr>
              <a:t>por</a:t>
            </a:r>
            <a:r>
              <a:rPr dirty="0">
                <a:solidFill>
                  <a:srgbClr val="FFC000"/>
                </a:solidFill>
              </a:rPr>
              <a:t> la </a:t>
            </a:r>
            <a:r>
              <a:rPr dirty="0" err="1">
                <a:solidFill>
                  <a:srgbClr val="FFC000"/>
                </a:solidFill>
              </a:rPr>
              <a:t>independencia</a:t>
            </a:r>
            <a:r>
              <a:rPr dirty="0">
                <a:solidFill>
                  <a:srgbClr val="FFC000"/>
                </a:solidFill>
              </a:rPr>
              <a:t> </a:t>
            </a:r>
            <a:r>
              <a:rPr dirty="0" err="1">
                <a:solidFill>
                  <a:srgbClr val="FFC000"/>
                </a:solidFill>
              </a:rPr>
              <a:t>liderada</a:t>
            </a:r>
            <a:r>
              <a:rPr dirty="0">
                <a:solidFill>
                  <a:srgbClr val="FFC000"/>
                </a:solidFill>
              </a:rPr>
              <a:t> </a:t>
            </a:r>
            <a:r>
              <a:rPr dirty="0" err="1">
                <a:solidFill>
                  <a:srgbClr val="FFC000"/>
                </a:solidFill>
              </a:rPr>
              <a:t>por</a:t>
            </a:r>
            <a:r>
              <a:rPr dirty="0">
                <a:solidFill>
                  <a:srgbClr val="FFC000"/>
                </a:solidFill>
              </a:rPr>
              <a:t> la </a:t>
            </a:r>
            <a:r>
              <a:rPr dirty="0" err="1">
                <a:solidFill>
                  <a:srgbClr val="FFC000"/>
                </a:solidFill>
              </a:rPr>
              <a:t>familia</a:t>
            </a:r>
            <a:r>
              <a:rPr dirty="0">
                <a:solidFill>
                  <a:srgbClr val="FFC000"/>
                </a:solidFill>
              </a:rPr>
              <a:t> </a:t>
            </a:r>
            <a:r>
              <a:rPr dirty="0" err="1">
                <a:solidFill>
                  <a:srgbClr val="FFC000"/>
                </a:solidFill>
              </a:rPr>
              <a:t>judía</a:t>
            </a:r>
            <a:r>
              <a:rPr dirty="0">
                <a:solidFill>
                  <a:srgbClr val="FFC000"/>
                </a:solidFill>
              </a:rPr>
              <a:t> de </a:t>
            </a:r>
            <a:r>
              <a:rPr dirty="0" err="1">
                <a:solidFill>
                  <a:srgbClr val="FFC000"/>
                </a:solidFill>
              </a:rPr>
              <a:t>los</a:t>
            </a:r>
            <a:r>
              <a:rPr dirty="0">
                <a:solidFill>
                  <a:srgbClr val="FFC000"/>
                </a:solidFill>
              </a:rPr>
              <a:t> </a:t>
            </a:r>
            <a:r>
              <a:rPr dirty="0" err="1">
                <a:solidFill>
                  <a:srgbClr val="FFC000"/>
                </a:solidFill>
              </a:rPr>
              <a:t>Macabeos</a:t>
            </a:r>
            <a:r>
              <a:rPr dirty="0">
                <a:solidFill>
                  <a:srgbClr val="FFC000"/>
                </a:solidFill>
              </a:rPr>
              <a:t>.</a:t>
            </a:r>
          </a:p>
        </p:txBody>
      </p:sp>
      <p:sp>
        <p:nvSpPr>
          <p:cNvPr id="3484" name="Slide Number Placeholder 5"/>
          <p:cNvSpPr txBox="1">
            <a:spLocks noGrp="1"/>
          </p:cNvSpPr>
          <p:nvPr>
            <p:ph type="sldNum" sz="quarter" idx="2"/>
          </p:nvPr>
        </p:nvSpPr>
        <p:spPr>
          <a:xfrm>
            <a:off x="10995387" y="6406785"/>
            <a:ext cx="358413" cy="2642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defRPr>
            </a:lvl1pPr>
          </a:lstStyle>
          <a:p>
            <a:fld id="{86CB4B4D-7CA3-9044-876B-883B54F8677D}" type="slidenum">
              <a:t>165</a:t>
            </a:fld>
            <a:endParaRPr/>
          </a:p>
        </p:txBody>
      </p:sp>
    </p:spTree>
  </p:cSld>
  <p:clrMapOvr>
    <a:masterClrMapping/>
  </p:clrMapOvr>
  <mc:AlternateContent xmlns:mc="http://schemas.openxmlformats.org/markup-compatibility/2006" xmlns:p14="http://schemas.microsoft.com/office/powerpoint/2010/main">
    <mc:Choice Requires="p14">
      <p:transition spd="slow">
        <p:pull dir="d"/>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483">
                                            <p:bg/>
                                          </p:spTgt>
                                        </p:tgtEl>
                                        <p:attrNameLst>
                                          <p:attrName>style.visibility</p:attrName>
                                        </p:attrNameLst>
                                      </p:cBhvr>
                                      <p:to>
                                        <p:strVal val="visible"/>
                                      </p:to>
                                    </p:set>
                                    <p:anim calcmode="lin" valueType="num">
                                      <p:cBhvr>
                                        <p:cTn id="7" dur="500" fill="hold"/>
                                        <p:tgtEl>
                                          <p:spTgt spid="3483">
                                            <p:bg/>
                                          </p:spTgt>
                                        </p:tgtEl>
                                        <p:attrNameLst>
                                          <p:attrName>ppt_w</p:attrName>
                                        </p:attrNameLst>
                                      </p:cBhvr>
                                      <p:tavLst>
                                        <p:tav tm="0">
                                          <p:val>
                                            <p:fltVal val="0"/>
                                          </p:val>
                                        </p:tav>
                                        <p:tav tm="100000">
                                          <p:val>
                                            <p:strVal val="#ppt_w"/>
                                          </p:val>
                                        </p:tav>
                                      </p:tavLst>
                                    </p:anim>
                                    <p:anim calcmode="lin" valueType="num">
                                      <p:cBhvr>
                                        <p:cTn id="8" dur="500" fill="hold"/>
                                        <p:tgtEl>
                                          <p:spTgt spid="3483">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483">
                                            <p:txEl>
                                              <p:pRg st="0" end="0"/>
                                            </p:txEl>
                                          </p:spTgt>
                                        </p:tgtEl>
                                        <p:attrNameLst>
                                          <p:attrName>style.visibility</p:attrName>
                                        </p:attrNameLst>
                                      </p:cBhvr>
                                      <p:to>
                                        <p:strVal val="visible"/>
                                      </p:to>
                                    </p:set>
                                    <p:anim calcmode="lin" valueType="num">
                                      <p:cBhvr>
                                        <p:cTn id="11" dur="500" fill="hold"/>
                                        <p:tgtEl>
                                          <p:spTgt spid="348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483">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0"/>
                                  </p:stCondLst>
                                  <p:iterate>
                                    <p:tmAbs val="0"/>
                                  </p:iterate>
                                  <p:childTnLst>
                                    <p:set>
                                      <p:cBhvr>
                                        <p:cTn id="14" fill="hold"/>
                                        <p:tgtEl>
                                          <p:spTgt spid="3483">
                                            <p:txEl>
                                              <p:pRg st="6" end="6"/>
                                            </p:txEl>
                                          </p:spTgt>
                                        </p:tgtEl>
                                        <p:attrNameLst>
                                          <p:attrName>style.visibility</p:attrName>
                                        </p:attrNameLst>
                                      </p:cBhvr>
                                      <p:to>
                                        <p:strVal val="visible"/>
                                      </p:to>
                                    </p:set>
                                    <p:anim calcmode="lin" valueType="num">
                                      <p:cBhvr>
                                        <p:cTn id="15" dur="500" fill="hold"/>
                                        <p:tgtEl>
                                          <p:spTgt spid="3483">
                                            <p:txEl>
                                              <p:pRg st="6" end="6"/>
                                            </p:txEl>
                                          </p:spTgt>
                                        </p:tgtEl>
                                        <p:attrNameLst>
                                          <p:attrName>ppt_w</p:attrName>
                                        </p:attrNameLst>
                                      </p:cBhvr>
                                      <p:tavLst>
                                        <p:tav tm="0">
                                          <p:val>
                                            <p:fltVal val="0"/>
                                          </p:val>
                                        </p:tav>
                                        <p:tav tm="100000">
                                          <p:val>
                                            <p:strVal val="#ppt_w"/>
                                          </p:val>
                                        </p:tav>
                                      </p:tavLst>
                                    </p:anim>
                                    <p:anim calcmode="lin" valueType="num">
                                      <p:cBhvr>
                                        <p:cTn id="16" dur="500" fill="hold"/>
                                        <p:tgtEl>
                                          <p:spTgt spid="3483">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1" nodeType="clickEffect">
                                  <p:stCondLst>
                                    <p:cond delay="0"/>
                                  </p:stCondLst>
                                  <p:iterate>
                                    <p:tmAbs val="0"/>
                                  </p:iterate>
                                  <p:childTnLst>
                                    <p:set>
                                      <p:cBhvr>
                                        <p:cTn id="20" fill="hold"/>
                                        <p:tgtEl>
                                          <p:spTgt spid="3483">
                                            <p:txEl>
                                              <p:pRg st="1" end="1"/>
                                            </p:txEl>
                                          </p:spTgt>
                                        </p:tgtEl>
                                        <p:attrNameLst>
                                          <p:attrName>style.visibility</p:attrName>
                                        </p:attrNameLst>
                                      </p:cBhvr>
                                      <p:to>
                                        <p:strVal val="visible"/>
                                      </p:to>
                                    </p:set>
                                    <p:anim calcmode="lin" valueType="num">
                                      <p:cBhvr>
                                        <p:cTn id="21" dur="500" fill="hold"/>
                                        <p:tgtEl>
                                          <p:spTgt spid="348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483">
                                            <p:txEl>
                                              <p:pRg st="1" end="1"/>
                                            </p:txEl>
                                          </p:spTgt>
                                        </p:tgtEl>
                                        <p:attrNameLst>
                                          <p:attrName>ppt_h</p:attrName>
                                        </p:attrNameLst>
                                      </p:cBhvr>
                                      <p:tavLst>
                                        <p:tav tm="0">
                                          <p:val>
                                            <p:fltVal val="0"/>
                                          </p:val>
                                        </p:tav>
                                        <p:tav tm="100000">
                                          <p:val>
                                            <p:strVal val="#ppt_h"/>
                                          </p:val>
                                        </p:tav>
                                      </p:tavLst>
                                    </p:anim>
                                  </p:childTnLst>
                                </p:cTn>
                              </p:par>
                              <p:par>
                                <p:cTn id="23" presetID="23" presetClass="entr" presetSubtype="16" fill="hold" grpId="1" nodeType="withEffect">
                                  <p:stCondLst>
                                    <p:cond delay="0"/>
                                  </p:stCondLst>
                                  <p:iterate>
                                    <p:tmAbs val="0"/>
                                  </p:iterate>
                                  <p:childTnLst>
                                    <p:set>
                                      <p:cBhvr>
                                        <p:cTn id="24" fill="hold"/>
                                        <p:tgtEl>
                                          <p:spTgt spid="3483">
                                            <p:txEl>
                                              <p:pRg st="7" end="7"/>
                                            </p:txEl>
                                          </p:spTgt>
                                        </p:tgtEl>
                                        <p:attrNameLst>
                                          <p:attrName>style.visibility</p:attrName>
                                        </p:attrNameLst>
                                      </p:cBhvr>
                                      <p:to>
                                        <p:strVal val="visible"/>
                                      </p:to>
                                    </p:set>
                                    <p:anim calcmode="lin" valueType="num">
                                      <p:cBhvr>
                                        <p:cTn id="25" dur="500" fill="hold"/>
                                        <p:tgtEl>
                                          <p:spTgt spid="3483">
                                            <p:txEl>
                                              <p:pRg st="7" end="7"/>
                                            </p:txEl>
                                          </p:spTgt>
                                        </p:tgtEl>
                                        <p:attrNameLst>
                                          <p:attrName>ppt_w</p:attrName>
                                        </p:attrNameLst>
                                      </p:cBhvr>
                                      <p:tavLst>
                                        <p:tav tm="0">
                                          <p:val>
                                            <p:fltVal val="0"/>
                                          </p:val>
                                        </p:tav>
                                        <p:tav tm="100000">
                                          <p:val>
                                            <p:strVal val="#ppt_w"/>
                                          </p:val>
                                        </p:tav>
                                      </p:tavLst>
                                    </p:anim>
                                    <p:anim calcmode="lin" valueType="num">
                                      <p:cBhvr>
                                        <p:cTn id="26" dur="500" fill="hold"/>
                                        <p:tgtEl>
                                          <p:spTgt spid="3483">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1" nodeType="clickEffect">
                                  <p:stCondLst>
                                    <p:cond delay="0"/>
                                  </p:stCondLst>
                                  <p:iterate>
                                    <p:tmAbs val="0"/>
                                  </p:iterate>
                                  <p:childTnLst>
                                    <p:set>
                                      <p:cBhvr>
                                        <p:cTn id="30" fill="hold"/>
                                        <p:tgtEl>
                                          <p:spTgt spid="3483">
                                            <p:txEl>
                                              <p:pRg st="2" end="2"/>
                                            </p:txEl>
                                          </p:spTgt>
                                        </p:tgtEl>
                                        <p:attrNameLst>
                                          <p:attrName>style.visibility</p:attrName>
                                        </p:attrNameLst>
                                      </p:cBhvr>
                                      <p:to>
                                        <p:strVal val="visible"/>
                                      </p:to>
                                    </p:set>
                                    <p:anim calcmode="lin" valueType="num">
                                      <p:cBhvr>
                                        <p:cTn id="31" dur="500" fill="hold"/>
                                        <p:tgtEl>
                                          <p:spTgt spid="3483">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483">
                                            <p:txEl>
                                              <p:pRg st="2" end="2"/>
                                            </p:txEl>
                                          </p:spTgt>
                                        </p:tgtEl>
                                        <p:attrNameLst>
                                          <p:attrName>ppt_h</p:attrName>
                                        </p:attrNameLst>
                                      </p:cBhvr>
                                      <p:tavLst>
                                        <p:tav tm="0">
                                          <p:val>
                                            <p:fltVal val="0"/>
                                          </p:val>
                                        </p:tav>
                                        <p:tav tm="100000">
                                          <p:val>
                                            <p:strVal val="#ppt_h"/>
                                          </p:val>
                                        </p:tav>
                                      </p:tavLst>
                                    </p:anim>
                                  </p:childTnLst>
                                </p:cTn>
                              </p:par>
                              <p:par>
                                <p:cTn id="33" presetID="23" presetClass="entr" presetSubtype="16" fill="hold" grpId="1" nodeType="withEffect">
                                  <p:stCondLst>
                                    <p:cond delay="0"/>
                                  </p:stCondLst>
                                  <p:iterate>
                                    <p:tmAbs val="0"/>
                                  </p:iterate>
                                  <p:childTnLst>
                                    <p:set>
                                      <p:cBhvr>
                                        <p:cTn id="34" fill="hold"/>
                                        <p:tgtEl>
                                          <p:spTgt spid="3483">
                                            <p:txEl>
                                              <p:pRg st="8" end="8"/>
                                            </p:txEl>
                                          </p:spTgt>
                                        </p:tgtEl>
                                        <p:attrNameLst>
                                          <p:attrName>style.visibility</p:attrName>
                                        </p:attrNameLst>
                                      </p:cBhvr>
                                      <p:to>
                                        <p:strVal val="visible"/>
                                      </p:to>
                                    </p:set>
                                    <p:anim calcmode="lin" valueType="num">
                                      <p:cBhvr>
                                        <p:cTn id="35" dur="500" fill="hold"/>
                                        <p:tgtEl>
                                          <p:spTgt spid="3483">
                                            <p:txEl>
                                              <p:pRg st="8" end="8"/>
                                            </p:txEl>
                                          </p:spTgt>
                                        </p:tgtEl>
                                        <p:attrNameLst>
                                          <p:attrName>ppt_w</p:attrName>
                                        </p:attrNameLst>
                                      </p:cBhvr>
                                      <p:tavLst>
                                        <p:tav tm="0">
                                          <p:val>
                                            <p:fltVal val="0"/>
                                          </p:val>
                                        </p:tav>
                                        <p:tav tm="100000">
                                          <p:val>
                                            <p:strVal val="#ppt_w"/>
                                          </p:val>
                                        </p:tav>
                                      </p:tavLst>
                                    </p:anim>
                                    <p:anim calcmode="lin" valueType="num">
                                      <p:cBhvr>
                                        <p:cTn id="36" dur="500" fill="hold"/>
                                        <p:tgtEl>
                                          <p:spTgt spid="3483">
                                            <p:txEl>
                                              <p:pRg st="8" end="8"/>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1" nodeType="clickEffect">
                                  <p:stCondLst>
                                    <p:cond delay="0"/>
                                  </p:stCondLst>
                                  <p:iterate>
                                    <p:tmAbs val="0"/>
                                  </p:iterate>
                                  <p:childTnLst>
                                    <p:set>
                                      <p:cBhvr>
                                        <p:cTn id="40" fill="hold"/>
                                        <p:tgtEl>
                                          <p:spTgt spid="3483">
                                            <p:txEl>
                                              <p:pRg st="3" end="3"/>
                                            </p:txEl>
                                          </p:spTgt>
                                        </p:tgtEl>
                                        <p:attrNameLst>
                                          <p:attrName>style.visibility</p:attrName>
                                        </p:attrNameLst>
                                      </p:cBhvr>
                                      <p:to>
                                        <p:strVal val="visible"/>
                                      </p:to>
                                    </p:set>
                                    <p:anim calcmode="lin" valueType="num">
                                      <p:cBhvr>
                                        <p:cTn id="41" dur="500" fill="hold"/>
                                        <p:tgtEl>
                                          <p:spTgt spid="3483">
                                            <p:txEl>
                                              <p:pRg st="3" end="3"/>
                                            </p:txEl>
                                          </p:spTgt>
                                        </p:tgtEl>
                                        <p:attrNameLst>
                                          <p:attrName>ppt_w</p:attrName>
                                        </p:attrNameLst>
                                      </p:cBhvr>
                                      <p:tavLst>
                                        <p:tav tm="0">
                                          <p:val>
                                            <p:fltVal val="0"/>
                                          </p:val>
                                        </p:tav>
                                        <p:tav tm="100000">
                                          <p:val>
                                            <p:strVal val="#ppt_w"/>
                                          </p:val>
                                        </p:tav>
                                      </p:tavLst>
                                    </p:anim>
                                    <p:anim calcmode="lin" valueType="num">
                                      <p:cBhvr>
                                        <p:cTn id="42" dur="500" fill="hold"/>
                                        <p:tgtEl>
                                          <p:spTgt spid="3483">
                                            <p:txEl>
                                              <p:pRg st="3" end="3"/>
                                            </p:txEl>
                                          </p:spTgt>
                                        </p:tgtEl>
                                        <p:attrNameLst>
                                          <p:attrName>ppt_h</p:attrName>
                                        </p:attrNameLst>
                                      </p:cBhvr>
                                      <p:tavLst>
                                        <p:tav tm="0">
                                          <p:val>
                                            <p:fltVal val="0"/>
                                          </p:val>
                                        </p:tav>
                                        <p:tav tm="100000">
                                          <p:val>
                                            <p:strVal val="#ppt_h"/>
                                          </p:val>
                                        </p:tav>
                                      </p:tavLst>
                                    </p:anim>
                                  </p:childTnLst>
                                </p:cTn>
                              </p:par>
                              <p:par>
                                <p:cTn id="43" presetID="23" presetClass="entr" presetSubtype="16" fill="hold" grpId="1" nodeType="withEffect">
                                  <p:stCondLst>
                                    <p:cond delay="0"/>
                                  </p:stCondLst>
                                  <p:iterate>
                                    <p:tmAbs val="0"/>
                                  </p:iterate>
                                  <p:childTnLst>
                                    <p:set>
                                      <p:cBhvr>
                                        <p:cTn id="44" fill="hold"/>
                                        <p:tgtEl>
                                          <p:spTgt spid="3483">
                                            <p:txEl>
                                              <p:pRg st="9" end="9"/>
                                            </p:txEl>
                                          </p:spTgt>
                                        </p:tgtEl>
                                        <p:attrNameLst>
                                          <p:attrName>style.visibility</p:attrName>
                                        </p:attrNameLst>
                                      </p:cBhvr>
                                      <p:to>
                                        <p:strVal val="visible"/>
                                      </p:to>
                                    </p:set>
                                    <p:anim calcmode="lin" valueType="num">
                                      <p:cBhvr>
                                        <p:cTn id="45" dur="500" fill="hold"/>
                                        <p:tgtEl>
                                          <p:spTgt spid="3483">
                                            <p:txEl>
                                              <p:pRg st="9" end="9"/>
                                            </p:txEl>
                                          </p:spTgt>
                                        </p:tgtEl>
                                        <p:attrNameLst>
                                          <p:attrName>ppt_w</p:attrName>
                                        </p:attrNameLst>
                                      </p:cBhvr>
                                      <p:tavLst>
                                        <p:tav tm="0">
                                          <p:val>
                                            <p:fltVal val="0"/>
                                          </p:val>
                                        </p:tav>
                                        <p:tav tm="100000">
                                          <p:val>
                                            <p:strVal val="#ppt_w"/>
                                          </p:val>
                                        </p:tav>
                                      </p:tavLst>
                                    </p:anim>
                                    <p:anim calcmode="lin" valueType="num">
                                      <p:cBhvr>
                                        <p:cTn id="46" dur="500" fill="hold"/>
                                        <p:tgtEl>
                                          <p:spTgt spid="3483">
                                            <p:txEl>
                                              <p:pRg st="9" end="9"/>
                                            </p:txEl>
                                          </p:spTgt>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23" presetClass="entr" presetSubtype="16" fill="hold" grpId="1" nodeType="clickEffect">
                                  <p:stCondLst>
                                    <p:cond delay="0"/>
                                  </p:stCondLst>
                                  <p:iterate>
                                    <p:tmAbs val="0"/>
                                  </p:iterate>
                                  <p:childTnLst>
                                    <p:set>
                                      <p:cBhvr>
                                        <p:cTn id="50" fill="hold"/>
                                        <p:tgtEl>
                                          <p:spTgt spid="3483">
                                            <p:txEl>
                                              <p:pRg st="4" end="4"/>
                                            </p:txEl>
                                          </p:spTgt>
                                        </p:tgtEl>
                                        <p:attrNameLst>
                                          <p:attrName>style.visibility</p:attrName>
                                        </p:attrNameLst>
                                      </p:cBhvr>
                                      <p:to>
                                        <p:strVal val="visible"/>
                                      </p:to>
                                    </p:set>
                                    <p:anim calcmode="lin" valueType="num">
                                      <p:cBhvr>
                                        <p:cTn id="51" dur="500" fill="hold"/>
                                        <p:tgtEl>
                                          <p:spTgt spid="3483">
                                            <p:txEl>
                                              <p:pRg st="4" end="4"/>
                                            </p:txEl>
                                          </p:spTgt>
                                        </p:tgtEl>
                                        <p:attrNameLst>
                                          <p:attrName>ppt_w</p:attrName>
                                        </p:attrNameLst>
                                      </p:cBhvr>
                                      <p:tavLst>
                                        <p:tav tm="0">
                                          <p:val>
                                            <p:fltVal val="0"/>
                                          </p:val>
                                        </p:tav>
                                        <p:tav tm="100000">
                                          <p:val>
                                            <p:strVal val="#ppt_w"/>
                                          </p:val>
                                        </p:tav>
                                      </p:tavLst>
                                    </p:anim>
                                    <p:anim calcmode="lin" valueType="num">
                                      <p:cBhvr>
                                        <p:cTn id="52" dur="500" fill="hold"/>
                                        <p:tgtEl>
                                          <p:spTgt spid="3483">
                                            <p:txEl>
                                              <p:pRg st="4" end="4"/>
                                            </p:txEl>
                                          </p:spTgt>
                                        </p:tgtEl>
                                        <p:attrNameLst>
                                          <p:attrName>ppt_h</p:attrName>
                                        </p:attrNameLst>
                                      </p:cBhvr>
                                      <p:tavLst>
                                        <p:tav tm="0">
                                          <p:val>
                                            <p:fltVal val="0"/>
                                          </p:val>
                                        </p:tav>
                                        <p:tav tm="100000">
                                          <p:val>
                                            <p:strVal val="#ppt_h"/>
                                          </p:val>
                                        </p:tav>
                                      </p:tavLst>
                                    </p:anim>
                                  </p:childTnLst>
                                </p:cTn>
                              </p:par>
                              <p:par>
                                <p:cTn id="53" presetID="23" presetClass="entr" presetSubtype="16" fill="hold" grpId="1" nodeType="withEffect">
                                  <p:stCondLst>
                                    <p:cond delay="0"/>
                                  </p:stCondLst>
                                  <p:iterate>
                                    <p:tmAbs val="0"/>
                                  </p:iterate>
                                  <p:childTnLst>
                                    <p:set>
                                      <p:cBhvr>
                                        <p:cTn id="54" fill="hold"/>
                                        <p:tgtEl>
                                          <p:spTgt spid="3483">
                                            <p:txEl>
                                              <p:pRg st="10" end="10"/>
                                            </p:txEl>
                                          </p:spTgt>
                                        </p:tgtEl>
                                        <p:attrNameLst>
                                          <p:attrName>style.visibility</p:attrName>
                                        </p:attrNameLst>
                                      </p:cBhvr>
                                      <p:to>
                                        <p:strVal val="visible"/>
                                      </p:to>
                                    </p:set>
                                    <p:anim calcmode="lin" valueType="num">
                                      <p:cBhvr>
                                        <p:cTn id="55" dur="500" fill="hold"/>
                                        <p:tgtEl>
                                          <p:spTgt spid="3483">
                                            <p:txEl>
                                              <p:pRg st="10" end="10"/>
                                            </p:txEl>
                                          </p:spTgt>
                                        </p:tgtEl>
                                        <p:attrNameLst>
                                          <p:attrName>ppt_w</p:attrName>
                                        </p:attrNameLst>
                                      </p:cBhvr>
                                      <p:tavLst>
                                        <p:tav tm="0">
                                          <p:val>
                                            <p:fltVal val="0"/>
                                          </p:val>
                                        </p:tav>
                                        <p:tav tm="100000">
                                          <p:val>
                                            <p:strVal val="#ppt_w"/>
                                          </p:val>
                                        </p:tav>
                                      </p:tavLst>
                                    </p:anim>
                                    <p:anim calcmode="lin" valueType="num">
                                      <p:cBhvr>
                                        <p:cTn id="56" dur="500" fill="hold"/>
                                        <p:tgtEl>
                                          <p:spTgt spid="3483">
                                            <p:txEl>
                                              <p:pRg st="10" end="1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3" grpId="1" uiExpand="1" build="p" animBg="1" advAuto="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6" name="Rectangle 4"/>
          <p:cNvSpPr txBox="1">
            <a:spLocks noGrp="1"/>
          </p:cNvSpPr>
          <p:nvPr>
            <p:ph type="title"/>
          </p:nvPr>
        </p:nvSpPr>
        <p:spPr>
          <a:xfrm>
            <a:off x="1981200" y="0"/>
            <a:ext cx="8229600" cy="838200"/>
          </a:xfrm>
          <a:prstGeom prst="rect">
            <a:avLst/>
          </a:prstGeom>
        </p:spPr>
        <p:txBody>
          <a:bodyPr/>
          <a:lstStyle>
            <a:lvl1pPr>
              <a:defRPr sz="3200">
                <a:solidFill>
                  <a:srgbClr val="FFFF99"/>
                </a:solidFill>
              </a:defRPr>
            </a:lvl1pPr>
          </a:lstStyle>
          <a:p>
            <a:r>
              <a:rPr b="1" dirty="0"/>
              <a:t>Antiochus IV Epiphanes / </a:t>
            </a:r>
            <a:r>
              <a:rPr b="1" dirty="0" err="1">
                <a:solidFill>
                  <a:srgbClr val="FFC000"/>
                </a:solidFill>
              </a:rPr>
              <a:t>Antioco</a:t>
            </a:r>
            <a:r>
              <a:rPr b="1" dirty="0">
                <a:solidFill>
                  <a:srgbClr val="FFC000"/>
                </a:solidFill>
              </a:rPr>
              <a:t> IV </a:t>
            </a:r>
            <a:r>
              <a:rPr b="1" dirty="0" err="1">
                <a:solidFill>
                  <a:srgbClr val="FFC000"/>
                </a:solidFill>
              </a:rPr>
              <a:t>Epifanes</a:t>
            </a:r>
            <a:endParaRPr b="1" dirty="0">
              <a:solidFill>
                <a:srgbClr val="FFC000"/>
              </a:solidFill>
            </a:endParaRPr>
          </a:p>
        </p:txBody>
      </p:sp>
      <p:pic>
        <p:nvPicPr>
          <p:cNvPr id="3487" name="Picture 8" descr="Picture 8"/>
          <p:cNvPicPr>
            <a:picLocks noChangeAspect="1"/>
          </p:cNvPicPr>
          <p:nvPr/>
        </p:nvPicPr>
        <p:blipFill>
          <a:blip r:embed="rId2"/>
          <a:stretch>
            <a:fillRect/>
          </a:stretch>
        </p:blipFill>
        <p:spPr>
          <a:xfrm>
            <a:off x="838200" y="854075"/>
            <a:ext cx="4419600" cy="2871789"/>
          </a:xfrm>
          <a:prstGeom prst="rect">
            <a:avLst/>
          </a:prstGeom>
          <a:ln w="12700">
            <a:miter lim="400000"/>
          </a:ln>
        </p:spPr>
      </p:pic>
      <p:pic>
        <p:nvPicPr>
          <p:cNvPr id="3488" name="Picture 9" descr="Picture 9"/>
          <p:cNvPicPr>
            <a:picLocks noChangeAspect="1"/>
          </p:cNvPicPr>
          <p:nvPr/>
        </p:nvPicPr>
        <p:blipFill>
          <a:blip r:embed="rId3"/>
          <a:stretch>
            <a:fillRect/>
          </a:stretch>
        </p:blipFill>
        <p:spPr>
          <a:xfrm>
            <a:off x="838200" y="3810000"/>
            <a:ext cx="4419600" cy="2871789"/>
          </a:xfrm>
          <a:prstGeom prst="rect">
            <a:avLst/>
          </a:prstGeom>
          <a:ln w="12700">
            <a:miter lim="400000"/>
          </a:ln>
        </p:spPr>
      </p:pic>
      <p:sp>
        <p:nvSpPr>
          <p:cNvPr id="3489" name="Rectangle 7"/>
          <p:cNvSpPr txBox="1">
            <a:spLocks noGrp="1"/>
          </p:cNvSpPr>
          <p:nvPr>
            <p:ph type="body" sz="half" idx="1"/>
          </p:nvPr>
        </p:nvSpPr>
        <p:spPr>
          <a:xfrm>
            <a:off x="5638800" y="1524000"/>
            <a:ext cx="6019800" cy="5029200"/>
          </a:xfrm>
          <a:prstGeom prst="rect">
            <a:avLst/>
          </a:prstGeom>
        </p:spPr>
        <p:txBody>
          <a:bodyPr/>
          <a:lstStyle/>
          <a:p>
            <a:pPr>
              <a:buSzTx/>
              <a:buNone/>
              <a:defRPr sz="2000"/>
            </a:pPr>
            <a:r>
              <a:rPr dirty="0">
                <a:solidFill>
                  <a:srgbClr val="FFFF00"/>
                </a:solidFill>
              </a:rPr>
              <a:t>Ruling in 175-164 BC, Antiochus IV Epiphanes (= God manifest) attempted to wipe out the practice of Judaism. The obverse side of this coin shows his profile, while the reverse side shows Zeus of whom Antiochus believed himself to be a representation.</a:t>
            </a:r>
          </a:p>
          <a:p>
            <a:pPr>
              <a:buSzTx/>
              <a:buNone/>
              <a:defRPr sz="2000"/>
            </a:pPr>
            <a:endParaRPr dirty="0"/>
          </a:p>
          <a:p>
            <a:pPr>
              <a:buSzTx/>
              <a:buNone/>
              <a:defRPr sz="2000"/>
            </a:pPr>
            <a:r>
              <a:rPr dirty="0" err="1">
                <a:solidFill>
                  <a:srgbClr val="FFC000"/>
                </a:solidFill>
              </a:rPr>
              <a:t>Gobernando</a:t>
            </a:r>
            <a:r>
              <a:rPr dirty="0">
                <a:solidFill>
                  <a:srgbClr val="FFC000"/>
                </a:solidFill>
              </a:rPr>
              <a:t> </a:t>
            </a:r>
            <a:r>
              <a:rPr dirty="0" err="1">
                <a:solidFill>
                  <a:srgbClr val="FFC000"/>
                </a:solidFill>
              </a:rPr>
              <a:t>en</a:t>
            </a:r>
            <a:r>
              <a:rPr dirty="0">
                <a:solidFill>
                  <a:srgbClr val="FFC000"/>
                </a:solidFill>
              </a:rPr>
              <a:t> 175-164 a. C., </a:t>
            </a:r>
            <a:r>
              <a:rPr dirty="0" err="1">
                <a:solidFill>
                  <a:srgbClr val="FFC000"/>
                </a:solidFill>
              </a:rPr>
              <a:t>Antíoco</a:t>
            </a:r>
            <a:r>
              <a:rPr dirty="0">
                <a:solidFill>
                  <a:srgbClr val="FFC000"/>
                </a:solidFill>
              </a:rPr>
              <a:t> IV </a:t>
            </a:r>
            <a:r>
              <a:rPr dirty="0" err="1">
                <a:solidFill>
                  <a:srgbClr val="FFC000"/>
                </a:solidFill>
              </a:rPr>
              <a:t>Epifanes</a:t>
            </a:r>
            <a:r>
              <a:rPr dirty="0">
                <a:solidFill>
                  <a:srgbClr val="FFC000"/>
                </a:solidFill>
              </a:rPr>
              <a:t> (= </a:t>
            </a:r>
            <a:r>
              <a:rPr dirty="0" err="1">
                <a:solidFill>
                  <a:srgbClr val="FFC000"/>
                </a:solidFill>
              </a:rPr>
              <a:t>manifiesto</a:t>
            </a:r>
            <a:r>
              <a:rPr dirty="0">
                <a:solidFill>
                  <a:srgbClr val="FFC000"/>
                </a:solidFill>
              </a:rPr>
              <a:t> de Dios) </a:t>
            </a:r>
            <a:r>
              <a:rPr dirty="0" err="1">
                <a:solidFill>
                  <a:srgbClr val="FFC000"/>
                </a:solidFill>
              </a:rPr>
              <a:t>intentó</a:t>
            </a:r>
            <a:r>
              <a:rPr dirty="0">
                <a:solidFill>
                  <a:srgbClr val="FFC000"/>
                </a:solidFill>
              </a:rPr>
              <a:t> </a:t>
            </a:r>
            <a:r>
              <a:rPr dirty="0" err="1">
                <a:solidFill>
                  <a:srgbClr val="FFC000"/>
                </a:solidFill>
              </a:rPr>
              <a:t>acabar</a:t>
            </a:r>
            <a:r>
              <a:rPr dirty="0">
                <a:solidFill>
                  <a:srgbClr val="FFC000"/>
                </a:solidFill>
              </a:rPr>
              <a:t> con la </a:t>
            </a:r>
            <a:r>
              <a:rPr dirty="0" err="1">
                <a:solidFill>
                  <a:srgbClr val="FFC000"/>
                </a:solidFill>
              </a:rPr>
              <a:t>práctica</a:t>
            </a:r>
            <a:r>
              <a:rPr dirty="0">
                <a:solidFill>
                  <a:srgbClr val="FFC000"/>
                </a:solidFill>
              </a:rPr>
              <a:t> del </a:t>
            </a:r>
            <a:r>
              <a:rPr dirty="0" err="1">
                <a:solidFill>
                  <a:srgbClr val="FFC000"/>
                </a:solidFill>
              </a:rPr>
              <a:t>judaísmo</a:t>
            </a:r>
            <a:r>
              <a:rPr dirty="0">
                <a:solidFill>
                  <a:srgbClr val="FFC000"/>
                </a:solidFill>
              </a:rPr>
              <a:t>. El </a:t>
            </a:r>
            <a:r>
              <a:rPr dirty="0" err="1">
                <a:solidFill>
                  <a:srgbClr val="FFC000"/>
                </a:solidFill>
              </a:rPr>
              <a:t>anverso</a:t>
            </a:r>
            <a:r>
              <a:rPr dirty="0">
                <a:solidFill>
                  <a:srgbClr val="FFC000"/>
                </a:solidFill>
              </a:rPr>
              <a:t> de </a:t>
            </a:r>
            <a:r>
              <a:rPr dirty="0" err="1">
                <a:solidFill>
                  <a:srgbClr val="FFC000"/>
                </a:solidFill>
              </a:rPr>
              <a:t>esta</a:t>
            </a:r>
            <a:r>
              <a:rPr dirty="0">
                <a:solidFill>
                  <a:srgbClr val="FFC000"/>
                </a:solidFill>
              </a:rPr>
              <a:t> </a:t>
            </a:r>
            <a:r>
              <a:rPr dirty="0" err="1">
                <a:solidFill>
                  <a:srgbClr val="FFC000"/>
                </a:solidFill>
              </a:rPr>
              <a:t>moneda</a:t>
            </a:r>
            <a:r>
              <a:rPr dirty="0">
                <a:solidFill>
                  <a:srgbClr val="FFC000"/>
                </a:solidFill>
              </a:rPr>
              <a:t> </a:t>
            </a:r>
            <a:r>
              <a:rPr dirty="0" err="1">
                <a:solidFill>
                  <a:srgbClr val="FFC000"/>
                </a:solidFill>
              </a:rPr>
              <a:t>muestra</a:t>
            </a:r>
            <a:r>
              <a:rPr dirty="0">
                <a:solidFill>
                  <a:srgbClr val="FFC000"/>
                </a:solidFill>
              </a:rPr>
              <a:t> </a:t>
            </a:r>
            <a:r>
              <a:rPr dirty="0" err="1">
                <a:solidFill>
                  <a:srgbClr val="FFC000"/>
                </a:solidFill>
              </a:rPr>
              <a:t>su</a:t>
            </a:r>
            <a:r>
              <a:rPr dirty="0">
                <a:solidFill>
                  <a:srgbClr val="FFC000"/>
                </a:solidFill>
              </a:rPr>
              <a:t> </a:t>
            </a:r>
            <a:r>
              <a:rPr dirty="0" err="1">
                <a:solidFill>
                  <a:srgbClr val="FFC000"/>
                </a:solidFill>
              </a:rPr>
              <a:t>perfil</a:t>
            </a:r>
            <a:r>
              <a:rPr dirty="0">
                <a:solidFill>
                  <a:srgbClr val="FFC000"/>
                </a:solidFill>
              </a:rPr>
              <a:t>, </a:t>
            </a:r>
            <a:r>
              <a:rPr dirty="0" err="1">
                <a:solidFill>
                  <a:srgbClr val="FFC000"/>
                </a:solidFill>
              </a:rPr>
              <a:t>mientras</a:t>
            </a:r>
            <a:r>
              <a:rPr dirty="0">
                <a:solidFill>
                  <a:srgbClr val="FFC000"/>
                </a:solidFill>
              </a:rPr>
              <a:t> que </a:t>
            </a:r>
            <a:r>
              <a:rPr dirty="0" err="1">
                <a:solidFill>
                  <a:srgbClr val="FFC000"/>
                </a:solidFill>
              </a:rPr>
              <a:t>el</a:t>
            </a:r>
            <a:r>
              <a:rPr dirty="0">
                <a:solidFill>
                  <a:srgbClr val="FFC000"/>
                </a:solidFill>
              </a:rPr>
              <a:t> reverso </a:t>
            </a:r>
            <a:r>
              <a:rPr dirty="0" err="1">
                <a:solidFill>
                  <a:srgbClr val="FFC000"/>
                </a:solidFill>
              </a:rPr>
              <a:t>muestra</a:t>
            </a:r>
            <a:r>
              <a:rPr dirty="0">
                <a:solidFill>
                  <a:srgbClr val="FFC000"/>
                </a:solidFill>
              </a:rPr>
              <a:t> a Zeus, de </a:t>
            </a:r>
            <a:r>
              <a:rPr dirty="0" err="1">
                <a:solidFill>
                  <a:srgbClr val="FFC000"/>
                </a:solidFill>
              </a:rPr>
              <a:t>quien</a:t>
            </a:r>
            <a:r>
              <a:rPr dirty="0">
                <a:solidFill>
                  <a:srgbClr val="FFC000"/>
                </a:solidFill>
              </a:rPr>
              <a:t> </a:t>
            </a:r>
            <a:r>
              <a:rPr dirty="0" err="1">
                <a:solidFill>
                  <a:srgbClr val="FFC000"/>
                </a:solidFill>
              </a:rPr>
              <a:t>Antíoco</a:t>
            </a:r>
            <a:r>
              <a:rPr dirty="0">
                <a:solidFill>
                  <a:srgbClr val="FFC000"/>
                </a:solidFill>
              </a:rPr>
              <a:t> </a:t>
            </a:r>
            <a:r>
              <a:rPr dirty="0" err="1">
                <a:solidFill>
                  <a:srgbClr val="FFC000"/>
                </a:solidFill>
              </a:rPr>
              <a:t>creía</a:t>
            </a:r>
            <a:r>
              <a:rPr dirty="0">
                <a:solidFill>
                  <a:srgbClr val="FFC000"/>
                </a:solidFill>
              </a:rPr>
              <a:t> que era </a:t>
            </a:r>
            <a:r>
              <a:rPr dirty="0" err="1">
                <a:solidFill>
                  <a:srgbClr val="FFC000"/>
                </a:solidFill>
              </a:rPr>
              <a:t>una</a:t>
            </a:r>
            <a:r>
              <a:rPr dirty="0">
                <a:solidFill>
                  <a:srgbClr val="FFC000"/>
                </a:solidFill>
              </a:rPr>
              <a:t> </a:t>
            </a:r>
            <a:r>
              <a:rPr dirty="0" err="1">
                <a:solidFill>
                  <a:srgbClr val="FFC000"/>
                </a:solidFill>
              </a:rPr>
              <a:t>representación</a:t>
            </a:r>
            <a:r>
              <a:rPr dirty="0">
                <a:solidFill>
                  <a:srgbClr val="FFC000"/>
                </a:solidFill>
              </a:rPr>
              <a:t>.</a:t>
            </a:r>
          </a:p>
        </p:txBody>
      </p:sp>
    </p:spTree>
  </p:cSld>
  <p:clrMapOvr>
    <a:masterClrMapping/>
  </p:clrMapOvr>
  <mc:AlternateContent xmlns:mc="http://schemas.openxmlformats.org/markup-compatibility/2006" xmlns:p14="http://schemas.microsoft.com/office/powerpoint/2010/main">
    <mc:Choice Requires="p14">
      <p:transition spd="slow">
        <p:pull dir="d"/>
      </p:transition>
    </mc:Choice>
    <mc:Fallback xmlns="" xmlns:m="http://schemas.openxmlformats.org/officeDocument/2006/math" xmlns:a14="http://schemas.microsoft.com/office/drawing/2010/main">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491" name="Rectangle 2"/>
          <p:cNvSpPr txBox="1">
            <a:spLocks noGrp="1"/>
          </p:cNvSpPr>
          <p:nvPr>
            <p:ph type="title"/>
          </p:nvPr>
        </p:nvSpPr>
        <p:spPr>
          <a:xfrm>
            <a:off x="1978025" y="-63500"/>
            <a:ext cx="8229600" cy="1295400"/>
          </a:xfrm>
          <a:prstGeom prst="rect">
            <a:avLst/>
          </a:prstGeom>
        </p:spPr>
        <p:txBody>
          <a:bodyPr/>
          <a:lstStyle>
            <a:lvl1pPr algn="ctr">
              <a:defRPr sz="3200">
                <a:solidFill>
                  <a:srgbClr val="00FFFF"/>
                </a:solidFill>
              </a:defRPr>
            </a:lvl1pPr>
          </a:lstStyle>
          <a:p>
            <a:r>
              <a:rPr b="1" dirty="0">
                <a:solidFill>
                  <a:srgbClr val="FFFF00"/>
                </a:solidFill>
              </a:rPr>
              <a:t>Key Historical Events in the Hasmonean Period / </a:t>
            </a:r>
            <a:r>
              <a:rPr b="1" dirty="0" err="1">
                <a:solidFill>
                  <a:srgbClr val="FFC000"/>
                </a:solidFill>
              </a:rPr>
              <a:t>Eventos</a:t>
            </a:r>
            <a:r>
              <a:rPr b="1" dirty="0">
                <a:solidFill>
                  <a:srgbClr val="FFC000"/>
                </a:solidFill>
              </a:rPr>
              <a:t> </a:t>
            </a:r>
            <a:r>
              <a:rPr b="1" dirty="0" err="1">
                <a:solidFill>
                  <a:srgbClr val="FFC000"/>
                </a:solidFill>
              </a:rPr>
              <a:t>históricos</a:t>
            </a:r>
            <a:r>
              <a:rPr b="1" dirty="0">
                <a:solidFill>
                  <a:srgbClr val="FFC000"/>
                </a:solidFill>
              </a:rPr>
              <a:t> clave </a:t>
            </a:r>
            <a:r>
              <a:rPr b="1" dirty="0" err="1">
                <a:solidFill>
                  <a:srgbClr val="FFC000"/>
                </a:solidFill>
              </a:rPr>
              <a:t>en</a:t>
            </a:r>
            <a:r>
              <a:rPr b="1" dirty="0">
                <a:solidFill>
                  <a:srgbClr val="FFC000"/>
                </a:solidFill>
              </a:rPr>
              <a:t> </a:t>
            </a:r>
            <a:r>
              <a:rPr b="1" dirty="0" err="1">
                <a:solidFill>
                  <a:srgbClr val="FFC000"/>
                </a:solidFill>
              </a:rPr>
              <a:t>el</a:t>
            </a:r>
            <a:r>
              <a:rPr b="1" dirty="0">
                <a:solidFill>
                  <a:srgbClr val="FFC000"/>
                </a:solidFill>
              </a:rPr>
              <a:t> </a:t>
            </a:r>
            <a:r>
              <a:rPr b="1" dirty="0" err="1">
                <a:solidFill>
                  <a:srgbClr val="FFC000"/>
                </a:solidFill>
              </a:rPr>
              <a:t>período</a:t>
            </a:r>
            <a:r>
              <a:rPr b="1" dirty="0">
                <a:solidFill>
                  <a:srgbClr val="FFC000"/>
                </a:solidFill>
              </a:rPr>
              <a:t> </a:t>
            </a:r>
            <a:r>
              <a:rPr b="1" dirty="0" err="1">
                <a:solidFill>
                  <a:srgbClr val="FFC000"/>
                </a:solidFill>
              </a:rPr>
              <a:t>Asmoneo</a:t>
            </a:r>
            <a:endParaRPr b="1" dirty="0">
              <a:solidFill>
                <a:srgbClr val="FFC000"/>
              </a:solidFill>
            </a:endParaRPr>
          </a:p>
        </p:txBody>
      </p:sp>
      <p:sp>
        <p:nvSpPr>
          <p:cNvPr id="3492" name="Rectangle 3"/>
          <p:cNvSpPr txBox="1">
            <a:spLocks noGrp="1"/>
          </p:cNvSpPr>
          <p:nvPr>
            <p:ph type="body" idx="1"/>
          </p:nvPr>
        </p:nvSpPr>
        <p:spPr>
          <a:xfrm>
            <a:off x="415925" y="1231900"/>
            <a:ext cx="11353800" cy="5486400"/>
          </a:xfrm>
          <a:prstGeom prst="rect">
            <a:avLst/>
          </a:prstGeom>
        </p:spPr>
        <p:txBody>
          <a:bodyPr>
            <a:normAutofit lnSpcReduction="10000"/>
          </a:bodyPr>
          <a:lstStyle/>
          <a:p>
            <a:pPr marL="221742" indent="-221742" defTabSz="886968">
              <a:spcBef>
                <a:spcPts val="900"/>
              </a:spcBef>
              <a:buSzTx/>
              <a:buNone/>
              <a:defRPr sz="2328" b="1">
                <a:solidFill>
                  <a:srgbClr val="FFFF99"/>
                </a:solidFill>
              </a:defRPr>
            </a:pPr>
            <a:r>
              <a:rPr dirty="0"/>
              <a:t>In later Jewish literature, the family name “</a:t>
            </a:r>
            <a:r>
              <a:rPr dirty="0" err="1"/>
              <a:t>Hasmon</a:t>
            </a:r>
            <a:r>
              <a:rPr dirty="0"/>
              <a:t>” came to be used of the descendants of the Maccabees.</a:t>
            </a:r>
          </a:p>
          <a:p>
            <a:pPr marL="221742" indent="-221742" defTabSz="886968">
              <a:spcBef>
                <a:spcPts val="900"/>
              </a:spcBef>
              <a:defRPr sz="1940" i="1">
                <a:solidFill>
                  <a:srgbClr val="FFFFFF"/>
                </a:solidFill>
              </a:defRPr>
            </a:pPr>
            <a:r>
              <a:rPr dirty="0"/>
              <a:t>For the better part of a century the Hasmonean family experienced a period of independent rule over Judah.</a:t>
            </a:r>
          </a:p>
          <a:p>
            <a:pPr marL="221742" indent="-221742" defTabSz="886968">
              <a:spcBef>
                <a:spcPts val="900"/>
              </a:spcBef>
              <a:defRPr sz="1940" i="1">
                <a:solidFill>
                  <a:srgbClr val="FFFFFF"/>
                </a:solidFill>
              </a:defRPr>
            </a:pPr>
            <a:r>
              <a:rPr dirty="0"/>
              <a:t>John Hyrcanus (ruled 134-104 BC) seized the Samaritan territory and destroyed their rival temple.</a:t>
            </a:r>
          </a:p>
          <a:p>
            <a:pPr marL="221742" indent="-221742" defTabSz="886968">
              <a:spcBef>
                <a:spcPts val="900"/>
              </a:spcBef>
              <a:defRPr sz="1940" i="1">
                <a:solidFill>
                  <a:srgbClr val="FFFFFF"/>
                </a:solidFill>
              </a:defRPr>
            </a:pPr>
            <a:r>
              <a:rPr dirty="0"/>
              <a:t>A growing breach in Judaism began to emerge with two religious parties, the Pharisees and the Sadducees.</a:t>
            </a:r>
          </a:p>
          <a:p>
            <a:pPr marL="221742" indent="-221742" defTabSz="886968">
              <a:spcBef>
                <a:spcPts val="900"/>
              </a:spcBef>
              <a:defRPr sz="1940" i="1">
                <a:solidFill>
                  <a:srgbClr val="FFFFFF"/>
                </a:solidFill>
              </a:defRPr>
            </a:pPr>
            <a:r>
              <a:rPr dirty="0"/>
              <a:t>Due to political turbulence in Judah, Rome determined to interfere, and in 63 BC Pompey conquered Jerusalem.</a:t>
            </a:r>
          </a:p>
          <a:p>
            <a:pPr marL="221742" indent="-221742" defTabSz="886968">
              <a:spcBef>
                <a:spcPts val="900"/>
              </a:spcBef>
              <a:buSzTx/>
              <a:buNone/>
              <a:defRPr sz="2328" b="1">
                <a:solidFill>
                  <a:srgbClr val="FFFF99"/>
                </a:solidFill>
              </a:defRPr>
            </a:pPr>
            <a:endParaRPr dirty="0">
              <a:solidFill>
                <a:srgbClr val="FF6600"/>
              </a:solidFill>
            </a:endParaRPr>
          </a:p>
          <a:p>
            <a:pPr marL="221742" indent="-221742" defTabSz="886968">
              <a:spcBef>
                <a:spcPts val="900"/>
              </a:spcBef>
              <a:buSzTx/>
              <a:buNone/>
              <a:defRPr sz="2328" b="1">
                <a:solidFill>
                  <a:srgbClr val="FFFF99"/>
                </a:solidFill>
              </a:defRPr>
            </a:pPr>
            <a:r>
              <a:rPr dirty="0">
                <a:solidFill>
                  <a:srgbClr val="FF6600"/>
                </a:solidFill>
              </a:rPr>
              <a:t>En la </a:t>
            </a:r>
            <a:r>
              <a:rPr dirty="0" err="1">
                <a:solidFill>
                  <a:srgbClr val="FF6600"/>
                </a:solidFill>
              </a:rPr>
              <a:t>literatura</a:t>
            </a:r>
            <a:r>
              <a:rPr dirty="0">
                <a:solidFill>
                  <a:srgbClr val="FF6600"/>
                </a:solidFill>
              </a:rPr>
              <a:t> </a:t>
            </a:r>
            <a:r>
              <a:rPr dirty="0" err="1">
                <a:solidFill>
                  <a:srgbClr val="FF6600"/>
                </a:solidFill>
              </a:rPr>
              <a:t>judía</a:t>
            </a:r>
            <a:r>
              <a:rPr dirty="0">
                <a:solidFill>
                  <a:srgbClr val="FF6600"/>
                </a:solidFill>
              </a:rPr>
              <a:t> posterior, </a:t>
            </a:r>
            <a:r>
              <a:rPr dirty="0" err="1">
                <a:solidFill>
                  <a:srgbClr val="FF6600"/>
                </a:solidFill>
              </a:rPr>
              <a:t>el</a:t>
            </a:r>
            <a:r>
              <a:rPr dirty="0">
                <a:solidFill>
                  <a:srgbClr val="FF6600"/>
                </a:solidFill>
              </a:rPr>
              <a:t> </a:t>
            </a:r>
            <a:r>
              <a:rPr dirty="0" err="1">
                <a:solidFill>
                  <a:srgbClr val="FF6600"/>
                </a:solidFill>
              </a:rPr>
              <a:t>apellido</a:t>
            </a:r>
            <a:r>
              <a:rPr dirty="0">
                <a:solidFill>
                  <a:srgbClr val="FF6600"/>
                </a:solidFill>
              </a:rPr>
              <a:t> "</a:t>
            </a:r>
            <a:r>
              <a:rPr dirty="0" err="1">
                <a:solidFill>
                  <a:srgbClr val="FF6600"/>
                </a:solidFill>
              </a:rPr>
              <a:t>Asmon</a:t>
            </a:r>
            <a:r>
              <a:rPr dirty="0">
                <a:solidFill>
                  <a:srgbClr val="FF6600"/>
                </a:solidFill>
              </a:rPr>
              <a:t>" </a:t>
            </a:r>
            <a:r>
              <a:rPr dirty="0" err="1">
                <a:solidFill>
                  <a:srgbClr val="FF6600"/>
                </a:solidFill>
              </a:rPr>
              <a:t>llegó</a:t>
            </a:r>
            <a:r>
              <a:rPr dirty="0">
                <a:solidFill>
                  <a:srgbClr val="FF6600"/>
                </a:solidFill>
              </a:rPr>
              <a:t> a ser </a:t>
            </a:r>
            <a:r>
              <a:rPr dirty="0" err="1">
                <a:solidFill>
                  <a:srgbClr val="FF6600"/>
                </a:solidFill>
              </a:rPr>
              <a:t>utilizado</a:t>
            </a:r>
            <a:r>
              <a:rPr dirty="0">
                <a:solidFill>
                  <a:srgbClr val="FF6600"/>
                </a:solidFill>
              </a:rPr>
              <a:t> </a:t>
            </a:r>
            <a:r>
              <a:rPr dirty="0" err="1">
                <a:solidFill>
                  <a:srgbClr val="FF6600"/>
                </a:solidFill>
              </a:rPr>
              <a:t>por</a:t>
            </a:r>
            <a:r>
              <a:rPr dirty="0">
                <a:solidFill>
                  <a:srgbClr val="FF6600"/>
                </a:solidFill>
              </a:rPr>
              <a:t> </a:t>
            </a:r>
            <a:r>
              <a:rPr dirty="0" err="1">
                <a:solidFill>
                  <a:srgbClr val="FF6600"/>
                </a:solidFill>
              </a:rPr>
              <a:t>los</a:t>
            </a:r>
            <a:r>
              <a:rPr dirty="0">
                <a:solidFill>
                  <a:srgbClr val="FF6600"/>
                </a:solidFill>
              </a:rPr>
              <a:t> </a:t>
            </a:r>
            <a:r>
              <a:rPr dirty="0" err="1">
                <a:solidFill>
                  <a:srgbClr val="FF6600"/>
                </a:solidFill>
              </a:rPr>
              <a:t>descendientes</a:t>
            </a:r>
            <a:r>
              <a:rPr dirty="0">
                <a:solidFill>
                  <a:srgbClr val="FF6600"/>
                </a:solidFill>
              </a:rPr>
              <a:t> de </a:t>
            </a:r>
            <a:r>
              <a:rPr dirty="0" err="1">
                <a:solidFill>
                  <a:srgbClr val="FF6600"/>
                </a:solidFill>
              </a:rPr>
              <a:t>los</a:t>
            </a:r>
            <a:r>
              <a:rPr dirty="0">
                <a:solidFill>
                  <a:srgbClr val="FF6600"/>
                </a:solidFill>
              </a:rPr>
              <a:t> </a:t>
            </a:r>
            <a:r>
              <a:rPr dirty="0" err="1">
                <a:solidFill>
                  <a:srgbClr val="FF6600"/>
                </a:solidFill>
              </a:rPr>
              <a:t>Macabeos</a:t>
            </a:r>
            <a:r>
              <a:rPr dirty="0">
                <a:solidFill>
                  <a:srgbClr val="FF6600"/>
                </a:solidFill>
              </a:rPr>
              <a:t>.</a:t>
            </a:r>
          </a:p>
          <a:p>
            <a:pPr marL="221742" indent="-221742" defTabSz="886968">
              <a:spcBef>
                <a:spcPts val="900"/>
              </a:spcBef>
              <a:defRPr sz="1940" i="1">
                <a:solidFill>
                  <a:srgbClr val="FFFFFF"/>
                </a:solidFill>
              </a:defRPr>
            </a:pPr>
            <a:r>
              <a:rPr dirty="0">
                <a:solidFill>
                  <a:srgbClr val="FFC000"/>
                </a:solidFill>
              </a:rPr>
              <a:t>Durante la mayor </a:t>
            </a:r>
            <a:r>
              <a:rPr dirty="0" err="1">
                <a:solidFill>
                  <a:srgbClr val="FFC000"/>
                </a:solidFill>
              </a:rPr>
              <a:t>parte</a:t>
            </a:r>
            <a:r>
              <a:rPr dirty="0">
                <a:solidFill>
                  <a:srgbClr val="FFC000"/>
                </a:solidFill>
              </a:rPr>
              <a:t> de un </a:t>
            </a:r>
            <a:r>
              <a:rPr dirty="0" err="1">
                <a:solidFill>
                  <a:srgbClr val="FFC000"/>
                </a:solidFill>
              </a:rPr>
              <a:t>siglo</a:t>
            </a:r>
            <a:r>
              <a:rPr dirty="0">
                <a:solidFill>
                  <a:srgbClr val="FFC000"/>
                </a:solidFill>
              </a:rPr>
              <a:t>, la </a:t>
            </a:r>
            <a:r>
              <a:rPr dirty="0" err="1">
                <a:solidFill>
                  <a:srgbClr val="FFC000"/>
                </a:solidFill>
              </a:rPr>
              <a:t>familia</a:t>
            </a:r>
            <a:r>
              <a:rPr dirty="0">
                <a:solidFill>
                  <a:srgbClr val="FFC000"/>
                </a:solidFill>
              </a:rPr>
              <a:t> </a:t>
            </a:r>
            <a:r>
              <a:rPr dirty="0" err="1">
                <a:solidFill>
                  <a:srgbClr val="FFC000"/>
                </a:solidFill>
              </a:rPr>
              <a:t>Asmonea</a:t>
            </a:r>
            <a:r>
              <a:rPr dirty="0">
                <a:solidFill>
                  <a:srgbClr val="FFC000"/>
                </a:solidFill>
              </a:rPr>
              <a:t> </a:t>
            </a:r>
            <a:r>
              <a:rPr dirty="0" err="1">
                <a:solidFill>
                  <a:srgbClr val="FFC000"/>
                </a:solidFill>
              </a:rPr>
              <a:t>experimentó</a:t>
            </a:r>
            <a:r>
              <a:rPr dirty="0">
                <a:solidFill>
                  <a:srgbClr val="FFC000"/>
                </a:solidFill>
              </a:rPr>
              <a:t> un </a:t>
            </a:r>
            <a:r>
              <a:rPr dirty="0" err="1">
                <a:solidFill>
                  <a:srgbClr val="FFC000"/>
                </a:solidFill>
              </a:rPr>
              <a:t>período</a:t>
            </a:r>
            <a:r>
              <a:rPr dirty="0">
                <a:solidFill>
                  <a:srgbClr val="FFC000"/>
                </a:solidFill>
              </a:rPr>
              <a:t> de </a:t>
            </a:r>
            <a:r>
              <a:rPr dirty="0" err="1">
                <a:solidFill>
                  <a:srgbClr val="FFC000"/>
                </a:solidFill>
              </a:rPr>
              <a:t>gobierno</a:t>
            </a:r>
            <a:r>
              <a:rPr dirty="0">
                <a:solidFill>
                  <a:srgbClr val="FFC000"/>
                </a:solidFill>
              </a:rPr>
              <a:t> </a:t>
            </a:r>
            <a:r>
              <a:rPr dirty="0" err="1">
                <a:solidFill>
                  <a:srgbClr val="FFC000"/>
                </a:solidFill>
              </a:rPr>
              <a:t>independiente</a:t>
            </a:r>
            <a:r>
              <a:rPr dirty="0">
                <a:solidFill>
                  <a:srgbClr val="FFC000"/>
                </a:solidFill>
              </a:rPr>
              <a:t> </a:t>
            </a:r>
            <a:r>
              <a:rPr dirty="0" err="1">
                <a:solidFill>
                  <a:srgbClr val="FFC000"/>
                </a:solidFill>
              </a:rPr>
              <a:t>sobre</a:t>
            </a:r>
            <a:r>
              <a:rPr dirty="0">
                <a:solidFill>
                  <a:srgbClr val="FFC000"/>
                </a:solidFill>
              </a:rPr>
              <a:t> </a:t>
            </a:r>
            <a:r>
              <a:rPr dirty="0" err="1">
                <a:solidFill>
                  <a:srgbClr val="FFC000"/>
                </a:solidFill>
              </a:rPr>
              <a:t>Judá</a:t>
            </a:r>
            <a:r>
              <a:rPr dirty="0">
                <a:solidFill>
                  <a:srgbClr val="FFC000"/>
                </a:solidFill>
              </a:rPr>
              <a:t>.</a:t>
            </a:r>
          </a:p>
          <a:p>
            <a:pPr marL="221742" indent="-221742" defTabSz="886968">
              <a:spcBef>
                <a:spcPts val="900"/>
              </a:spcBef>
              <a:defRPr sz="1940" i="1">
                <a:solidFill>
                  <a:srgbClr val="FFFFFF"/>
                </a:solidFill>
              </a:defRPr>
            </a:pPr>
            <a:r>
              <a:rPr dirty="0">
                <a:solidFill>
                  <a:srgbClr val="FFC000"/>
                </a:solidFill>
              </a:rPr>
              <a:t>Juan </a:t>
            </a:r>
            <a:r>
              <a:rPr dirty="0" err="1">
                <a:solidFill>
                  <a:srgbClr val="FFC000"/>
                </a:solidFill>
              </a:rPr>
              <a:t>Hircano</a:t>
            </a:r>
            <a:r>
              <a:rPr dirty="0">
                <a:solidFill>
                  <a:srgbClr val="FFC000"/>
                </a:solidFill>
              </a:rPr>
              <a:t> (</a:t>
            </a:r>
            <a:r>
              <a:rPr dirty="0" err="1">
                <a:solidFill>
                  <a:srgbClr val="FFC000"/>
                </a:solidFill>
              </a:rPr>
              <a:t>gobernó</a:t>
            </a:r>
            <a:r>
              <a:rPr dirty="0">
                <a:solidFill>
                  <a:srgbClr val="FFC000"/>
                </a:solidFill>
              </a:rPr>
              <a:t> 134-104 a. C.) </a:t>
            </a:r>
            <a:r>
              <a:rPr dirty="0" err="1">
                <a:solidFill>
                  <a:srgbClr val="FFC000"/>
                </a:solidFill>
              </a:rPr>
              <a:t>tomó</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territorio</a:t>
            </a:r>
            <a:r>
              <a:rPr dirty="0">
                <a:solidFill>
                  <a:srgbClr val="FFC000"/>
                </a:solidFill>
              </a:rPr>
              <a:t> </a:t>
            </a:r>
            <a:r>
              <a:rPr dirty="0" err="1">
                <a:solidFill>
                  <a:srgbClr val="FFC000"/>
                </a:solidFill>
              </a:rPr>
              <a:t>samaritano</a:t>
            </a:r>
            <a:r>
              <a:rPr dirty="0">
                <a:solidFill>
                  <a:srgbClr val="FFC000"/>
                </a:solidFill>
              </a:rPr>
              <a:t> y </a:t>
            </a:r>
            <a:r>
              <a:rPr dirty="0" err="1">
                <a:solidFill>
                  <a:srgbClr val="FFC000"/>
                </a:solidFill>
              </a:rPr>
              <a:t>destruyó</a:t>
            </a:r>
            <a:r>
              <a:rPr dirty="0">
                <a:solidFill>
                  <a:srgbClr val="FFC000"/>
                </a:solidFill>
              </a:rPr>
              <a:t> </a:t>
            </a:r>
            <a:r>
              <a:rPr dirty="0" err="1">
                <a:solidFill>
                  <a:srgbClr val="FFC000"/>
                </a:solidFill>
              </a:rPr>
              <a:t>su</a:t>
            </a:r>
            <a:r>
              <a:rPr dirty="0">
                <a:solidFill>
                  <a:srgbClr val="FFC000"/>
                </a:solidFill>
              </a:rPr>
              <a:t> </a:t>
            </a:r>
            <a:r>
              <a:rPr dirty="0" err="1">
                <a:solidFill>
                  <a:srgbClr val="FFC000"/>
                </a:solidFill>
              </a:rPr>
              <a:t>templo</a:t>
            </a:r>
            <a:r>
              <a:rPr dirty="0">
                <a:solidFill>
                  <a:srgbClr val="FFC000"/>
                </a:solidFill>
              </a:rPr>
              <a:t> rival.</a:t>
            </a:r>
          </a:p>
          <a:p>
            <a:pPr marL="221742" indent="-221742" defTabSz="886968">
              <a:spcBef>
                <a:spcPts val="900"/>
              </a:spcBef>
              <a:defRPr sz="1940" i="1">
                <a:solidFill>
                  <a:srgbClr val="FFFFFF"/>
                </a:solidFill>
              </a:defRPr>
            </a:pPr>
            <a:r>
              <a:rPr dirty="0">
                <a:solidFill>
                  <a:srgbClr val="FFC000"/>
                </a:solidFill>
              </a:rPr>
              <a:t>Una </a:t>
            </a:r>
            <a:r>
              <a:rPr dirty="0" err="1">
                <a:solidFill>
                  <a:srgbClr val="FFC000"/>
                </a:solidFill>
              </a:rPr>
              <a:t>creciente</a:t>
            </a:r>
            <a:r>
              <a:rPr dirty="0">
                <a:solidFill>
                  <a:srgbClr val="FFC000"/>
                </a:solidFill>
              </a:rPr>
              <a:t> </a:t>
            </a:r>
            <a:r>
              <a:rPr dirty="0" err="1">
                <a:solidFill>
                  <a:srgbClr val="FFC000"/>
                </a:solidFill>
              </a:rPr>
              <a:t>brecha</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judaísmo</a:t>
            </a:r>
            <a:r>
              <a:rPr dirty="0">
                <a:solidFill>
                  <a:srgbClr val="FFC000"/>
                </a:solidFill>
              </a:rPr>
              <a:t> </a:t>
            </a:r>
            <a:r>
              <a:rPr dirty="0" err="1">
                <a:solidFill>
                  <a:srgbClr val="FFC000"/>
                </a:solidFill>
              </a:rPr>
              <a:t>comenzó</a:t>
            </a:r>
            <a:r>
              <a:rPr dirty="0">
                <a:solidFill>
                  <a:srgbClr val="FFC000"/>
                </a:solidFill>
              </a:rPr>
              <a:t> a </a:t>
            </a:r>
            <a:r>
              <a:rPr dirty="0" err="1">
                <a:solidFill>
                  <a:srgbClr val="FFC000"/>
                </a:solidFill>
              </a:rPr>
              <a:t>surgir</a:t>
            </a:r>
            <a:r>
              <a:rPr dirty="0">
                <a:solidFill>
                  <a:srgbClr val="FFC000"/>
                </a:solidFill>
              </a:rPr>
              <a:t> con dos </a:t>
            </a:r>
            <a:r>
              <a:rPr dirty="0" err="1">
                <a:solidFill>
                  <a:srgbClr val="FFC000"/>
                </a:solidFill>
              </a:rPr>
              <a:t>partidos</a:t>
            </a:r>
            <a:r>
              <a:rPr dirty="0">
                <a:solidFill>
                  <a:srgbClr val="FFC000"/>
                </a:solidFill>
              </a:rPr>
              <a:t> </a:t>
            </a:r>
            <a:r>
              <a:rPr dirty="0" err="1">
                <a:solidFill>
                  <a:srgbClr val="FFC000"/>
                </a:solidFill>
              </a:rPr>
              <a:t>religiosos</a:t>
            </a:r>
            <a:r>
              <a:rPr dirty="0">
                <a:solidFill>
                  <a:srgbClr val="FFC000"/>
                </a:solidFill>
              </a:rPr>
              <a:t>, </a:t>
            </a:r>
            <a:r>
              <a:rPr dirty="0" err="1">
                <a:solidFill>
                  <a:srgbClr val="FFC000"/>
                </a:solidFill>
              </a:rPr>
              <a:t>los</a:t>
            </a:r>
            <a:r>
              <a:rPr dirty="0">
                <a:solidFill>
                  <a:srgbClr val="FFC000"/>
                </a:solidFill>
              </a:rPr>
              <a:t> </a:t>
            </a:r>
            <a:r>
              <a:rPr dirty="0" err="1">
                <a:solidFill>
                  <a:srgbClr val="FFC000"/>
                </a:solidFill>
              </a:rPr>
              <a:t>fariseos</a:t>
            </a:r>
            <a:r>
              <a:rPr dirty="0">
                <a:solidFill>
                  <a:srgbClr val="FFC000"/>
                </a:solidFill>
              </a:rPr>
              <a:t> y </a:t>
            </a:r>
            <a:r>
              <a:rPr dirty="0" err="1">
                <a:solidFill>
                  <a:srgbClr val="FFC000"/>
                </a:solidFill>
              </a:rPr>
              <a:t>los</a:t>
            </a:r>
            <a:r>
              <a:rPr dirty="0">
                <a:solidFill>
                  <a:srgbClr val="FFC000"/>
                </a:solidFill>
              </a:rPr>
              <a:t> </a:t>
            </a:r>
            <a:r>
              <a:rPr dirty="0" err="1">
                <a:solidFill>
                  <a:srgbClr val="FFC000"/>
                </a:solidFill>
              </a:rPr>
              <a:t>saduceos</a:t>
            </a:r>
            <a:r>
              <a:rPr dirty="0">
                <a:solidFill>
                  <a:srgbClr val="FFC000"/>
                </a:solidFill>
              </a:rPr>
              <a:t>.</a:t>
            </a:r>
          </a:p>
          <a:p>
            <a:pPr marL="221742" indent="-221742" defTabSz="886968">
              <a:spcBef>
                <a:spcPts val="900"/>
              </a:spcBef>
              <a:defRPr sz="1940" i="1">
                <a:solidFill>
                  <a:srgbClr val="FFFFFF"/>
                </a:solidFill>
              </a:defRPr>
            </a:pPr>
            <a:r>
              <a:rPr dirty="0" err="1">
                <a:solidFill>
                  <a:srgbClr val="FFC000"/>
                </a:solidFill>
              </a:rPr>
              <a:t>Debido</a:t>
            </a:r>
            <a:r>
              <a:rPr dirty="0">
                <a:solidFill>
                  <a:srgbClr val="FFC000"/>
                </a:solidFill>
              </a:rPr>
              <a:t> a la </a:t>
            </a:r>
            <a:r>
              <a:rPr dirty="0" err="1">
                <a:solidFill>
                  <a:srgbClr val="FFC000"/>
                </a:solidFill>
              </a:rPr>
              <a:t>turbulencia</a:t>
            </a:r>
            <a:r>
              <a:rPr dirty="0">
                <a:solidFill>
                  <a:srgbClr val="FFC000"/>
                </a:solidFill>
              </a:rPr>
              <a:t> </a:t>
            </a:r>
            <a:r>
              <a:rPr dirty="0" err="1">
                <a:solidFill>
                  <a:srgbClr val="FFC000"/>
                </a:solidFill>
              </a:rPr>
              <a:t>política</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Judá</a:t>
            </a:r>
            <a:r>
              <a:rPr dirty="0">
                <a:solidFill>
                  <a:srgbClr val="FFC000"/>
                </a:solidFill>
              </a:rPr>
              <a:t>, Roma </a:t>
            </a:r>
            <a:r>
              <a:rPr dirty="0" err="1">
                <a:solidFill>
                  <a:srgbClr val="FFC000"/>
                </a:solidFill>
              </a:rPr>
              <a:t>decidió</a:t>
            </a:r>
            <a:r>
              <a:rPr dirty="0">
                <a:solidFill>
                  <a:srgbClr val="FFC000"/>
                </a:solidFill>
              </a:rPr>
              <a:t> </a:t>
            </a:r>
            <a:r>
              <a:rPr dirty="0" err="1">
                <a:solidFill>
                  <a:srgbClr val="FFC000"/>
                </a:solidFill>
              </a:rPr>
              <a:t>interferir</a:t>
            </a:r>
            <a:r>
              <a:rPr dirty="0">
                <a:solidFill>
                  <a:srgbClr val="FFC000"/>
                </a:solidFill>
              </a:rPr>
              <a:t>, y </a:t>
            </a:r>
            <a:r>
              <a:rPr dirty="0" err="1">
                <a:solidFill>
                  <a:srgbClr val="FFC000"/>
                </a:solidFill>
              </a:rPr>
              <a:t>en</a:t>
            </a:r>
            <a:r>
              <a:rPr dirty="0">
                <a:solidFill>
                  <a:srgbClr val="FFC000"/>
                </a:solidFill>
              </a:rPr>
              <a:t> </a:t>
            </a:r>
            <a:r>
              <a:rPr dirty="0" err="1">
                <a:solidFill>
                  <a:srgbClr val="FFC000"/>
                </a:solidFill>
              </a:rPr>
              <a:t>el</a:t>
            </a:r>
            <a:r>
              <a:rPr dirty="0">
                <a:solidFill>
                  <a:srgbClr val="FFC000"/>
                </a:solidFill>
              </a:rPr>
              <a:t> 63 a. C. </a:t>
            </a:r>
            <a:r>
              <a:rPr dirty="0" err="1">
                <a:solidFill>
                  <a:srgbClr val="FFC000"/>
                </a:solidFill>
              </a:rPr>
              <a:t>Pompeyo</a:t>
            </a:r>
            <a:r>
              <a:rPr dirty="0">
                <a:solidFill>
                  <a:srgbClr val="FFC000"/>
                </a:solidFill>
              </a:rPr>
              <a:t> </a:t>
            </a:r>
            <a:r>
              <a:rPr dirty="0" err="1">
                <a:solidFill>
                  <a:srgbClr val="FFC000"/>
                </a:solidFill>
              </a:rPr>
              <a:t>conquistó</a:t>
            </a:r>
            <a:r>
              <a:rPr dirty="0">
                <a:solidFill>
                  <a:srgbClr val="FFC000"/>
                </a:solidFill>
              </a:rPr>
              <a:t> </a:t>
            </a:r>
            <a:r>
              <a:rPr dirty="0" err="1">
                <a:solidFill>
                  <a:srgbClr val="FFC000"/>
                </a:solidFill>
              </a:rPr>
              <a:t>Jerusalén</a:t>
            </a:r>
            <a:r>
              <a:rPr dirty="0">
                <a:solidFill>
                  <a:srgbClr val="FFC000"/>
                </a:solidFill>
              </a:rPr>
              <a:t>.</a:t>
            </a:r>
          </a:p>
        </p:txBody>
      </p:sp>
      <p:sp>
        <p:nvSpPr>
          <p:cNvPr id="3493" name="Slide Number Placeholder 5"/>
          <p:cNvSpPr txBox="1">
            <a:spLocks noGrp="1"/>
          </p:cNvSpPr>
          <p:nvPr>
            <p:ph type="sldNum" sz="quarter" idx="2"/>
          </p:nvPr>
        </p:nvSpPr>
        <p:spPr>
          <a:xfrm>
            <a:off x="10995387" y="6406785"/>
            <a:ext cx="358413" cy="2642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defRPr>
            </a:lvl1pPr>
          </a:lstStyle>
          <a:p>
            <a:fld id="{86CB4B4D-7CA3-9044-876B-883B54F8677D}" type="slidenum">
              <a:t>167</a:t>
            </a:fld>
            <a:endParaRPr/>
          </a:p>
        </p:txBody>
      </p:sp>
    </p:spTree>
  </p:cSld>
  <p:clrMapOvr>
    <a:masterClrMapping/>
  </p:clrMapOvr>
  <mc:AlternateContent xmlns:mc="http://schemas.openxmlformats.org/markup-compatibility/2006" xmlns:p14="http://schemas.microsoft.com/office/powerpoint/2010/main">
    <mc:Choice Requires="p14">
      <p:transition spd="slow">
        <p:pull dir="d"/>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492">
                                            <p:bg/>
                                          </p:spTgt>
                                        </p:tgtEl>
                                        <p:attrNameLst>
                                          <p:attrName>style.visibility</p:attrName>
                                        </p:attrNameLst>
                                      </p:cBhvr>
                                      <p:to>
                                        <p:strVal val="visible"/>
                                      </p:to>
                                    </p:set>
                                    <p:anim calcmode="lin" valueType="num">
                                      <p:cBhvr>
                                        <p:cTn id="7" dur="500" fill="hold"/>
                                        <p:tgtEl>
                                          <p:spTgt spid="3492">
                                            <p:bg/>
                                          </p:spTgt>
                                        </p:tgtEl>
                                        <p:attrNameLst>
                                          <p:attrName>ppt_w</p:attrName>
                                        </p:attrNameLst>
                                      </p:cBhvr>
                                      <p:tavLst>
                                        <p:tav tm="0">
                                          <p:val>
                                            <p:fltVal val="0"/>
                                          </p:val>
                                        </p:tav>
                                        <p:tav tm="100000">
                                          <p:val>
                                            <p:strVal val="#ppt_w"/>
                                          </p:val>
                                        </p:tav>
                                      </p:tavLst>
                                    </p:anim>
                                    <p:anim calcmode="lin" valueType="num">
                                      <p:cBhvr>
                                        <p:cTn id="8" dur="500" fill="hold"/>
                                        <p:tgtEl>
                                          <p:spTgt spid="3492">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492">
                                            <p:txEl>
                                              <p:pRg st="0" end="0"/>
                                            </p:txEl>
                                          </p:spTgt>
                                        </p:tgtEl>
                                        <p:attrNameLst>
                                          <p:attrName>style.visibility</p:attrName>
                                        </p:attrNameLst>
                                      </p:cBhvr>
                                      <p:to>
                                        <p:strVal val="visible"/>
                                      </p:to>
                                    </p:set>
                                    <p:anim calcmode="lin" valueType="num">
                                      <p:cBhvr>
                                        <p:cTn id="11" dur="500" fill="hold"/>
                                        <p:tgtEl>
                                          <p:spTgt spid="349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492">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0"/>
                                  </p:stCondLst>
                                  <p:iterate>
                                    <p:tmAbs val="0"/>
                                  </p:iterate>
                                  <p:childTnLst>
                                    <p:set>
                                      <p:cBhvr>
                                        <p:cTn id="14" fill="hold"/>
                                        <p:tgtEl>
                                          <p:spTgt spid="3492">
                                            <p:txEl>
                                              <p:pRg st="6" end="6"/>
                                            </p:txEl>
                                          </p:spTgt>
                                        </p:tgtEl>
                                        <p:attrNameLst>
                                          <p:attrName>style.visibility</p:attrName>
                                        </p:attrNameLst>
                                      </p:cBhvr>
                                      <p:to>
                                        <p:strVal val="visible"/>
                                      </p:to>
                                    </p:set>
                                    <p:anim calcmode="lin" valueType="num">
                                      <p:cBhvr>
                                        <p:cTn id="15" dur="500" fill="hold"/>
                                        <p:tgtEl>
                                          <p:spTgt spid="3492">
                                            <p:txEl>
                                              <p:pRg st="6" end="6"/>
                                            </p:txEl>
                                          </p:spTgt>
                                        </p:tgtEl>
                                        <p:attrNameLst>
                                          <p:attrName>ppt_w</p:attrName>
                                        </p:attrNameLst>
                                      </p:cBhvr>
                                      <p:tavLst>
                                        <p:tav tm="0">
                                          <p:val>
                                            <p:fltVal val="0"/>
                                          </p:val>
                                        </p:tav>
                                        <p:tav tm="100000">
                                          <p:val>
                                            <p:strVal val="#ppt_w"/>
                                          </p:val>
                                        </p:tav>
                                      </p:tavLst>
                                    </p:anim>
                                    <p:anim calcmode="lin" valueType="num">
                                      <p:cBhvr>
                                        <p:cTn id="16" dur="500" fill="hold"/>
                                        <p:tgtEl>
                                          <p:spTgt spid="3492">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1" nodeType="clickEffect">
                                  <p:stCondLst>
                                    <p:cond delay="0"/>
                                  </p:stCondLst>
                                  <p:iterate>
                                    <p:tmAbs val="0"/>
                                  </p:iterate>
                                  <p:childTnLst>
                                    <p:set>
                                      <p:cBhvr>
                                        <p:cTn id="20" fill="hold"/>
                                        <p:tgtEl>
                                          <p:spTgt spid="3492">
                                            <p:txEl>
                                              <p:pRg st="1" end="1"/>
                                            </p:txEl>
                                          </p:spTgt>
                                        </p:tgtEl>
                                        <p:attrNameLst>
                                          <p:attrName>style.visibility</p:attrName>
                                        </p:attrNameLst>
                                      </p:cBhvr>
                                      <p:to>
                                        <p:strVal val="visible"/>
                                      </p:to>
                                    </p:set>
                                    <p:anim calcmode="lin" valueType="num">
                                      <p:cBhvr>
                                        <p:cTn id="21" dur="500" fill="hold"/>
                                        <p:tgtEl>
                                          <p:spTgt spid="3492">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492">
                                            <p:txEl>
                                              <p:pRg st="1" end="1"/>
                                            </p:txEl>
                                          </p:spTgt>
                                        </p:tgtEl>
                                        <p:attrNameLst>
                                          <p:attrName>ppt_h</p:attrName>
                                        </p:attrNameLst>
                                      </p:cBhvr>
                                      <p:tavLst>
                                        <p:tav tm="0">
                                          <p:val>
                                            <p:fltVal val="0"/>
                                          </p:val>
                                        </p:tav>
                                        <p:tav tm="100000">
                                          <p:val>
                                            <p:strVal val="#ppt_h"/>
                                          </p:val>
                                        </p:tav>
                                      </p:tavLst>
                                    </p:anim>
                                  </p:childTnLst>
                                </p:cTn>
                              </p:par>
                              <p:par>
                                <p:cTn id="23" presetID="23" presetClass="entr" presetSubtype="16" fill="hold" grpId="1" nodeType="withEffect">
                                  <p:stCondLst>
                                    <p:cond delay="0"/>
                                  </p:stCondLst>
                                  <p:iterate>
                                    <p:tmAbs val="0"/>
                                  </p:iterate>
                                  <p:childTnLst>
                                    <p:set>
                                      <p:cBhvr>
                                        <p:cTn id="24" fill="hold"/>
                                        <p:tgtEl>
                                          <p:spTgt spid="3492">
                                            <p:txEl>
                                              <p:pRg st="7" end="7"/>
                                            </p:txEl>
                                          </p:spTgt>
                                        </p:tgtEl>
                                        <p:attrNameLst>
                                          <p:attrName>style.visibility</p:attrName>
                                        </p:attrNameLst>
                                      </p:cBhvr>
                                      <p:to>
                                        <p:strVal val="visible"/>
                                      </p:to>
                                    </p:set>
                                    <p:anim calcmode="lin" valueType="num">
                                      <p:cBhvr>
                                        <p:cTn id="25" dur="500" fill="hold"/>
                                        <p:tgtEl>
                                          <p:spTgt spid="3492">
                                            <p:txEl>
                                              <p:pRg st="7" end="7"/>
                                            </p:txEl>
                                          </p:spTgt>
                                        </p:tgtEl>
                                        <p:attrNameLst>
                                          <p:attrName>ppt_w</p:attrName>
                                        </p:attrNameLst>
                                      </p:cBhvr>
                                      <p:tavLst>
                                        <p:tav tm="0">
                                          <p:val>
                                            <p:fltVal val="0"/>
                                          </p:val>
                                        </p:tav>
                                        <p:tav tm="100000">
                                          <p:val>
                                            <p:strVal val="#ppt_w"/>
                                          </p:val>
                                        </p:tav>
                                      </p:tavLst>
                                    </p:anim>
                                    <p:anim calcmode="lin" valueType="num">
                                      <p:cBhvr>
                                        <p:cTn id="26" dur="500" fill="hold"/>
                                        <p:tgtEl>
                                          <p:spTgt spid="3492">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1" nodeType="clickEffect">
                                  <p:stCondLst>
                                    <p:cond delay="0"/>
                                  </p:stCondLst>
                                  <p:iterate>
                                    <p:tmAbs val="0"/>
                                  </p:iterate>
                                  <p:childTnLst>
                                    <p:set>
                                      <p:cBhvr>
                                        <p:cTn id="30" fill="hold"/>
                                        <p:tgtEl>
                                          <p:spTgt spid="3492">
                                            <p:txEl>
                                              <p:pRg st="2" end="2"/>
                                            </p:txEl>
                                          </p:spTgt>
                                        </p:tgtEl>
                                        <p:attrNameLst>
                                          <p:attrName>style.visibility</p:attrName>
                                        </p:attrNameLst>
                                      </p:cBhvr>
                                      <p:to>
                                        <p:strVal val="visible"/>
                                      </p:to>
                                    </p:set>
                                    <p:anim calcmode="lin" valueType="num">
                                      <p:cBhvr>
                                        <p:cTn id="31" dur="500" fill="hold"/>
                                        <p:tgtEl>
                                          <p:spTgt spid="3492">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492">
                                            <p:txEl>
                                              <p:pRg st="2" end="2"/>
                                            </p:txEl>
                                          </p:spTgt>
                                        </p:tgtEl>
                                        <p:attrNameLst>
                                          <p:attrName>ppt_h</p:attrName>
                                        </p:attrNameLst>
                                      </p:cBhvr>
                                      <p:tavLst>
                                        <p:tav tm="0">
                                          <p:val>
                                            <p:fltVal val="0"/>
                                          </p:val>
                                        </p:tav>
                                        <p:tav tm="100000">
                                          <p:val>
                                            <p:strVal val="#ppt_h"/>
                                          </p:val>
                                        </p:tav>
                                      </p:tavLst>
                                    </p:anim>
                                  </p:childTnLst>
                                </p:cTn>
                              </p:par>
                              <p:par>
                                <p:cTn id="33" presetID="23" presetClass="entr" presetSubtype="16" fill="hold" grpId="1" nodeType="withEffect">
                                  <p:stCondLst>
                                    <p:cond delay="0"/>
                                  </p:stCondLst>
                                  <p:iterate>
                                    <p:tmAbs val="0"/>
                                  </p:iterate>
                                  <p:childTnLst>
                                    <p:set>
                                      <p:cBhvr>
                                        <p:cTn id="34" fill="hold"/>
                                        <p:tgtEl>
                                          <p:spTgt spid="3492">
                                            <p:txEl>
                                              <p:pRg st="8" end="8"/>
                                            </p:txEl>
                                          </p:spTgt>
                                        </p:tgtEl>
                                        <p:attrNameLst>
                                          <p:attrName>style.visibility</p:attrName>
                                        </p:attrNameLst>
                                      </p:cBhvr>
                                      <p:to>
                                        <p:strVal val="visible"/>
                                      </p:to>
                                    </p:set>
                                    <p:anim calcmode="lin" valueType="num">
                                      <p:cBhvr>
                                        <p:cTn id="35" dur="500" fill="hold"/>
                                        <p:tgtEl>
                                          <p:spTgt spid="3492">
                                            <p:txEl>
                                              <p:pRg st="8" end="8"/>
                                            </p:txEl>
                                          </p:spTgt>
                                        </p:tgtEl>
                                        <p:attrNameLst>
                                          <p:attrName>ppt_w</p:attrName>
                                        </p:attrNameLst>
                                      </p:cBhvr>
                                      <p:tavLst>
                                        <p:tav tm="0">
                                          <p:val>
                                            <p:fltVal val="0"/>
                                          </p:val>
                                        </p:tav>
                                        <p:tav tm="100000">
                                          <p:val>
                                            <p:strVal val="#ppt_w"/>
                                          </p:val>
                                        </p:tav>
                                      </p:tavLst>
                                    </p:anim>
                                    <p:anim calcmode="lin" valueType="num">
                                      <p:cBhvr>
                                        <p:cTn id="36" dur="500" fill="hold"/>
                                        <p:tgtEl>
                                          <p:spTgt spid="3492">
                                            <p:txEl>
                                              <p:pRg st="8" end="8"/>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1" nodeType="clickEffect">
                                  <p:stCondLst>
                                    <p:cond delay="0"/>
                                  </p:stCondLst>
                                  <p:iterate>
                                    <p:tmAbs val="0"/>
                                  </p:iterate>
                                  <p:childTnLst>
                                    <p:set>
                                      <p:cBhvr>
                                        <p:cTn id="40" fill="hold"/>
                                        <p:tgtEl>
                                          <p:spTgt spid="3492">
                                            <p:txEl>
                                              <p:pRg st="3" end="3"/>
                                            </p:txEl>
                                          </p:spTgt>
                                        </p:tgtEl>
                                        <p:attrNameLst>
                                          <p:attrName>style.visibility</p:attrName>
                                        </p:attrNameLst>
                                      </p:cBhvr>
                                      <p:to>
                                        <p:strVal val="visible"/>
                                      </p:to>
                                    </p:set>
                                    <p:anim calcmode="lin" valueType="num">
                                      <p:cBhvr>
                                        <p:cTn id="41" dur="500" fill="hold"/>
                                        <p:tgtEl>
                                          <p:spTgt spid="3492">
                                            <p:txEl>
                                              <p:pRg st="3" end="3"/>
                                            </p:txEl>
                                          </p:spTgt>
                                        </p:tgtEl>
                                        <p:attrNameLst>
                                          <p:attrName>ppt_w</p:attrName>
                                        </p:attrNameLst>
                                      </p:cBhvr>
                                      <p:tavLst>
                                        <p:tav tm="0">
                                          <p:val>
                                            <p:fltVal val="0"/>
                                          </p:val>
                                        </p:tav>
                                        <p:tav tm="100000">
                                          <p:val>
                                            <p:strVal val="#ppt_w"/>
                                          </p:val>
                                        </p:tav>
                                      </p:tavLst>
                                    </p:anim>
                                    <p:anim calcmode="lin" valueType="num">
                                      <p:cBhvr>
                                        <p:cTn id="42" dur="500" fill="hold"/>
                                        <p:tgtEl>
                                          <p:spTgt spid="3492">
                                            <p:txEl>
                                              <p:pRg st="3" end="3"/>
                                            </p:txEl>
                                          </p:spTgt>
                                        </p:tgtEl>
                                        <p:attrNameLst>
                                          <p:attrName>ppt_h</p:attrName>
                                        </p:attrNameLst>
                                      </p:cBhvr>
                                      <p:tavLst>
                                        <p:tav tm="0">
                                          <p:val>
                                            <p:fltVal val="0"/>
                                          </p:val>
                                        </p:tav>
                                        <p:tav tm="100000">
                                          <p:val>
                                            <p:strVal val="#ppt_h"/>
                                          </p:val>
                                        </p:tav>
                                      </p:tavLst>
                                    </p:anim>
                                  </p:childTnLst>
                                </p:cTn>
                              </p:par>
                              <p:par>
                                <p:cTn id="43" presetID="23" presetClass="entr" presetSubtype="16" fill="hold" grpId="1" nodeType="withEffect">
                                  <p:stCondLst>
                                    <p:cond delay="0"/>
                                  </p:stCondLst>
                                  <p:iterate>
                                    <p:tmAbs val="0"/>
                                  </p:iterate>
                                  <p:childTnLst>
                                    <p:set>
                                      <p:cBhvr>
                                        <p:cTn id="44" fill="hold"/>
                                        <p:tgtEl>
                                          <p:spTgt spid="3492">
                                            <p:txEl>
                                              <p:pRg st="9" end="9"/>
                                            </p:txEl>
                                          </p:spTgt>
                                        </p:tgtEl>
                                        <p:attrNameLst>
                                          <p:attrName>style.visibility</p:attrName>
                                        </p:attrNameLst>
                                      </p:cBhvr>
                                      <p:to>
                                        <p:strVal val="visible"/>
                                      </p:to>
                                    </p:set>
                                    <p:anim calcmode="lin" valueType="num">
                                      <p:cBhvr>
                                        <p:cTn id="45" dur="500" fill="hold"/>
                                        <p:tgtEl>
                                          <p:spTgt spid="3492">
                                            <p:txEl>
                                              <p:pRg st="9" end="9"/>
                                            </p:txEl>
                                          </p:spTgt>
                                        </p:tgtEl>
                                        <p:attrNameLst>
                                          <p:attrName>ppt_w</p:attrName>
                                        </p:attrNameLst>
                                      </p:cBhvr>
                                      <p:tavLst>
                                        <p:tav tm="0">
                                          <p:val>
                                            <p:fltVal val="0"/>
                                          </p:val>
                                        </p:tav>
                                        <p:tav tm="100000">
                                          <p:val>
                                            <p:strVal val="#ppt_w"/>
                                          </p:val>
                                        </p:tav>
                                      </p:tavLst>
                                    </p:anim>
                                    <p:anim calcmode="lin" valueType="num">
                                      <p:cBhvr>
                                        <p:cTn id="46" dur="500" fill="hold"/>
                                        <p:tgtEl>
                                          <p:spTgt spid="3492">
                                            <p:txEl>
                                              <p:pRg st="9" end="9"/>
                                            </p:txEl>
                                          </p:spTgt>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23" presetClass="entr" presetSubtype="16" fill="hold" grpId="1" nodeType="clickEffect">
                                  <p:stCondLst>
                                    <p:cond delay="0"/>
                                  </p:stCondLst>
                                  <p:iterate>
                                    <p:tmAbs val="0"/>
                                  </p:iterate>
                                  <p:childTnLst>
                                    <p:set>
                                      <p:cBhvr>
                                        <p:cTn id="50" fill="hold"/>
                                        <p:tgtEl>
                                          <p:spTgt spid="3492">
                                            <p:txEl>
                                              <p:pRg st="4" end="4"/>
                                            </p:txEl>
                                          </p:spTgt>
                                        </p:tgtEl>
                                        <p:attrNameLst>
                                          <p:attrName>style.visibility</p:attrName>
                                        </p:attrNameLst>
                                      </p:cBhvr>
                                      <p:to>
                                        <p:strVal val="visible"/>
                                      </p:to>
                                    </p:set>
                                    <p:anim calcmode="lin" valueType="num">
                                      <p:cBhvr>
                                        <p:cTn id="51" dur="500" fill="hold"/>
                                        <p:tgtEl>
                                          <p:spTgt spid="3492">
                                            <p:txEl>
                                              <p:pRg st="4" end="4"/>
                                            </p:txEl>
                                          </p:spTgt>
                                        </p:tgtEl>
                                        <p:attrNameLst>
                                          <p:attrName>ppt_w</p:attrName>
                                        </p:attrNameLst>
                                      </p:cBhvr>
                                      <p:tavLst>
                                        <p:tav tm="0">
                                          <p:val>
                                            <p:fltVal val="0"/>
                                          </p:val>
                                        </p:tav>
                                        <p:tav tm="100000">
                                          <p:val>
                                            <p:strVal val="#ppt_w"/>
                                          </p:val>
                                        </p:tav>
                                      </p:tavLst>
                                    </p:anim>
                                    <p:anim calcmode="lin" valueType="num">
                                      <p:cBhvr>
                                        <p:cTn id="52" dur="500" fill="hold"/>
                                        <p:tgtEl>
                                          <p:spTgt spid="3492">
                                            <p:txEl>
                                              <p:pRg st="4" end="4"/>
                                            </p:txEl>
                                          </p:spTgt>
                                        </p:tgtEl>
                                        <p:attrNameLst>
                                          <p:attrName>ppt_h</p:attrName>
                                        </p:attrNameLst>
                                      </p:cBhvr>
                                      <p:tavLst>
                                        <p:tav tm="0">
                                          <p:val>
                                            <p:fltVal val="0"/>
                                          </p:val>
                                        </p:tav>
                                        <p:tav tm="100000">
                                          <p:val>
                                            <p:strVal val="#ppt_h"/>
                                          </p:val>
                                        </p:tav>
                                      </p:tavLst>
                                    </p:anim>
                                  </p:childTnLst>
                                </p:cTn>
                              </p:par>
                              <p:par>
                                <p:cTn id="53" presetID="23" presetClass="entr" presetSubtype="16" fill="hold" grpId="1" nodeType="withEffect">
                                  <p:stCondLst>
                                    <p:cond delay="0"/>
                                  </p:stCondLst>
                                  <p:iterate>
                                    <p:tmAbs val="0"/>
                                  </p:iterate>
                                  <p:childTnLst>
                                    <p:set>
                                      <p:cBhvr>
                                        <p:cTn id="54" fill="hold"/>
                                        <p:tgtEl>
                                          <p:spTgt spid="3492">
                                            <p:txEl>
                                              <p:pRg st="10" end="10"/>
                                            </p:txEl>
                                          </p:spTgt>
                                        </p:tgtEl>
                                        <p:attrNameLst>
                                          <p:attrName>style.visibility</p:attrName>
                                        </p:attrNameLst>
                                      </p:cBhvr>
                                      <p:to>
                                        <p:strVal val="visible"/>
                                      </p:to>
                                    </p:set>
                                    <p:anim calcmode="lin" valueType="num">
                                      <p:cBhvr>
                                        <p:cTn id="55" dur="500" fill="hold"/>
                                        <p:tgtEl>
                                          <p:spTgt spid="3492">
                                            <p:txEl>
                                              <p:pRg st="10" end="10"/>
                                            </p:txEl>
                                          </p:spTgt>
                                        </p:tgtEl>
                                        <p:attrNameLst>
                                          <p:attrName>ppt_w</p:attrName>
                                        </p:attrNameLst>
                                      </p:cBhvr>
                                      <p:tavLst>
                                        <p:tav tm="0">
                                          <p:val>
                                            <p:fltVal val="0"/>
                                          </p:val>
                                        </p:tav>
                                        <p:tav tm="100000">
                                          <p:val>
                                            <p:strVal val="#ppt_w"/>
                                          </p:val>
                                        </p:tav>
                                      </p:tavLst>
                                    </p:anim>
                                    <p:anim calcmode="lin" valueType="num">
                                      <p:cBhvr>
                                        <p:cTn id="56" dur="500" fill="hold"/>
                                        <p:tgtEl>
                                          <p:spTgt spid="3492">
                                            <p:txEl>
                                              <p:pRg st="10" end="1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2" grpId="1" uiExpand="1" build="p" animBg="1" advAuto="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5" name="Slide Number Placeholder 4"/>
          <p:cNvSpPr txBox="1">
            <a:spLocks noGrp="1"/>
          </p:cNvSpPr>
          <p:nvPr>
            <p:ph type="sldNum" sz="quarter" idx="2"/>
          </p:nvPr>
        </p:nvSpPr>
        <p:spPr>
          <a:xfrm>
            <a:off x="10995387" y="6406785"/>
            <a:ext cx="358413" cy="2642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effectLst>
                  <a:outerShdw blurRad="38100" dist="38100" dir="2700000" rotWithShape="0">
                    <a:schemeClr val="accent4">
                      <a:lumOff val="24901"/>
                    </a:schemeClr>
                  </a:outerShdw>
                </a:effectLst>
              </a:defRPr>
            </a:lvl1pPr>
          </a:lstStyle>
          <a:p>
            <a:fld id="{86CB4B4D-7CA3-9044-876B-883B54F8677D}" type="slidenum">
              <a:t>168</a:t>
            </a:fld>
            <a:endParaRPr/>
          </a:p>
        </p:txBody>
      </p:sp>
      <p:pic>
        <p:nvPicPr>
          <p:cNvPr id="3496" name="Picture 5" descr="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77000" y="136525"/>
            <a:ext cx="4749800" cy="5646738"/>
          </a:xfrm>
          <a:prstGeom prst="rect">
            <a:avLst/>
          </a:prstGeom>
          <a:ln w="12700">
            <a:miter lim="400000"/>
          </a:ln>
        </p:spPr>
      </p:pic>
      <p:sp>
        <p:nvSpPr>
          <p:cNvPr id="3497" name="Rectangle 6"/>
          <p:cNvSpPr txBox="1"/>
          <p:nvPr/>
        </p:nvSpPr>
        <p:spPr>
          <a:xfrm>
            <a:off x="731519" y="1600200"/>
            <a:ext cx="5242561" cy="40538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r">
              <a:defRPr sz="2000">
                <a:solidFill>
                  <a:srgbClr val="FFFF99"/>
                </a:solidFill>
                <a:latin typeface="Tahoma"/>
                <a:ea typeface="Tahoma"/>
                <a:cs typeface="Tahoma"/>
                <a:sym typeface="Tahoma"/>
              </a:defRPr>
            </a:pPr>
            <a:r>
              <a:rPr dirty="0"/>
              <a:t>Pompey the Great (106-48 BC), a rival of Julius Caesar, conquered Palestine by putting Jerusalem to siege. The city fell after a three month campaign. Subsequently, he reinstated John Hyrcanus as the High Priest over the temple.</a:t>
            </a:r>
          </a:p>
          <a:p>
            <a:pPr algn="r">
              <a:defRPr sz="2000">
                <a:solidFill>
                  <a:srgbClr val="FFFF99"/>
                </a:solidFill>
                <a:latin typeface="Tahoma"/>
                <a:ea typeface="Tahoma"/>
                <a:cs typeface="Tahoma"/>
                <a:sym typeface="Tahoma"/>
              </a:defRPr>
            </a:pPr>
            <a:endParaRPr dirty="0"/>
          </a:p>
          <a:p>
            <a:pPr algn="r">
              <a:defRPr sz="2000">
                <a:solidFill>
                  <a:srgbClr val="FFFF99"/>
                </a:solidFill>
                <a:latin typeface="Tahoma"/>
                <a:ea typeface="Tahoma"/>
                <a:cs typeface="Tahoma"/>
                <a:sym typeface="Tahoma"/>
              </a:defRPr>
            </a:pPr>
            <a:r>
              <a:rPr dirty="0" err="1"/>
              <a:t>Pompeyo</a:t>
            </a:r>
            <a:r>
              <a:rPr dirty="0"/>
              <a:t> </a:t>
            </a:r>
            <a:r>
              <a:rPr dirty="0" err="1"/>
              <a:t>el</a:t>
            </a:r>
            <a:r>
              <a:rPr dirty="0"/>
              <a:t> Grande (106-48 a. C.), un rival de Julio César, </a:t>
            </a:r>
            <a:r>
              <a:rPr dirty="0" err="1"/>
              <a:t>conquistó</a:t>
            </a:r>
            <a:r>
              <a:rPr dirty="0"/>
              <a:t> </a:t>
            </a:r>
            <a:r>
              <a:rPr dirty="0" err="1"/>
              <a:t>Palestina</a:t>
            </a:r>
            <a:r>
              <a:rPr dirty="0"/>
              <a:t> al </a:t>
            </a:r>
            <a:r>
              <a:rPr dirty="0" err="1"/>
              <a:t>sitiar</a:t>
            </a:r>
            <a:r>
              <a:rPr dirty="0"/>
              <a:t> </a:t>
            </a:r>
            <a:r>
              <a:rPr dirty="0" err="1"/>
              <a:t>Jerusalén</a:t>
            </a:r>
            <a:r>
              <a:rPr dirty="0"/>
              <a:t>. La ciudad </a:t>
            </a:r>
            <a:r>
              <a:rPr dirty="0" err="1"/>
              <a:t>cayó</a:t>
            </a:r>
            <a:r>
              <a:rPr dirty="0"/>
              <a:t> </a:t>
            </a:r>
            <a:r>
              <a:rPr dirty="0" err="1"/>
              <a:t>después</a:t>
            </a:r>
            <a:r>
              <a:rPr dirty="0"/>
              <a:t> de </a:t>
            </a:r>
            <a:r>
              <a:rPr dirty="0" err="1"/>
              <a:t>una</a:t>
            </a:r>
            <a:r>
              <a:rPr dirty="0"/>
              <a:t> </a:t>
            </a:r>
            <a:r>
              <a:rPr dirty="0" err="1"/>
              <a:t>campaña</a:t>
            </a:r>
            <a:r>
              <a:rPr dirty="0"/>
              <a:t> de </a:t>
            </a:r>
            <a:r>
              <a:rPr dirty="0" err="1"/>
              <a:t>tres</a:t>
            </a:r>
            <a:r>
              <a:rPr dirty="0"/>
              <a:t> meses. </a:t>
            </a:r>
            <a:r>
              <a:rPr dirty="0" err="1"/>
              <a:t>Posteriormente</a:t>
            </a:r>
            <a:r>
              <a:rPr dirty="0"/>
              <a:t>, </a:t>
            </a:r>
            <a:r>
              <a:rPr dirty="0" err="1"/>
              <a:t>restableció</a:t>
            </a:r>
            <a:r>
              <a:rPr dirty="0"/>
              <a:t> a Juan </a:t>
            </a:r>
            <a:r>
              <a:rPr dirty="0" err="1"/>
              <a:t>Hircano</a:t>
            </a:r>
            <a:r>
              <a:rPr dirty="0"/>
              <a:t> </a:t>
            </a:r>
            <a:r>
              <a:rPr dirty="0" err="1"/>
              <a:t>como</a:t>
            </a:r>
            <a:r>
              <a:rPr dirty="0"/>
              <a:t> Sumo </a:t>
            </a:r>
            <a:r>
              <a:rPr dirty="0" err="1"/>
              <a:t>Sacerdote</a:t>
            </a:r>
            <a:r>
              <a:rPr dirty="0"/>
              <a:t> </a:t>
            </a:r>
            <a:r>
              <a:rPr dirty="0" err="1"/>
              <a:t>sobre</a:t>
            </a:r>
            <a:r>
              <a:rPr dirty="0"/>
              <a:t> </a:t>
            </a:r>
            <a:r>
              <a:rPr dirty="0" err="1"/>
              <a:t>el</a:t>
            </a:r>
            <a:r>
              <a:rPr dirty="0"/>
              <a:t> </a:t>
            </a:r>
            <a:r>
              <a:rPr dirty="0" err="1"/>
              <a:t>templo</a:t>
            </a:r>
            <a:r>
              <a:rPr dirty="0"/>
              <a:t>.</a:t>
            </a:r>
          </a:p>
        </p:txBody>
      </p:sp>
      <p:sp>
        <p:nvSpPr>
          <p:cNvPr id="3498" name="Text Box 9"/>
          <p:cNvSpPr txBox="1"/>
          <p:nvPr/>
        </p:nvSpPr>
        <p:spPr>
          <a:xfrm>
            <a:off x="7970519" y="5846762"/>
            <a:ext cx="2118361" cy="6286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l">
              <a:lnSpc>
                <a:spcPct val="50000"/>
              </a:lnSpc>
              <a:spcBef>
                <a:spcPts val="1000"/>
              </a:spcBef>
              <a:defRPr>
                <a:solidFill>
                  <a:srgbClr val="FFFF99"/>
                </a:solidFill>
                <a:latin typeface="Arial Narrow"/>
                <a:ea typeface="Arial Narrow"/>
                <a:cs typeface="Arial Narrow"/>
                <a:sym typeface="Arial Narrow"/>
              </a:defRPr>
            </a:pPr>
            <a:r>
              <a:t>Ny Carlsberg Glyptotek,</a:t>
            </a:r>
            <a:endParaRPr sz="3200">
              <a:latin typeface="Tahoma"/>
              <a:ea typeface="Tahoma"/>
              <a:cs typeface="Tahoma"/>
              <a:sym typeface="Tahoma"/>
            </a:endParaRPr>
          </a:p>
          <a:p>
            <a:pPr algn="l">
              <a:lnSpc>
                <a:spcPct val="50000"/>
              </a:lnSpc>
              <a:spcBef>
                <a:spcPts val="1000"/>
              </a:spcBef>
              <a:defRPr>
                <a:solidFill>
                  <a:srgbClr val="FFFF99"/>
                </a:solidFill>
                <a:latin typeface="Arial Narrow"/>
                <a:ea typeface="Arial Narrow"/>
                <a:cs typeface="Arial Narrow"/>
                <a:sym typeface="Arial Narrow"/>
              </a:defRPr>
            </a:pPr>
            <a:r>
              <a:t>Copenhagen, Denmark</a:t>
            </a:r>
          </a:p>
        </p:txBody>
      </p:sp>
    </p:spTree>
  </p:cSld>
  <p:clrMapOvr>
    <a:masterClrMapping/>
  </p:clrMapOvr>
  <mc:AlternateContent xmlns:mc="http://schemas.openxmlformats.org/markup-compatibility/2006" xmlns:p14="http://schemas.microsoft.com/office/powerpoint/2010/main">
    <mc:Choice Requires="p14">
      <p:transition spd="slow">
        <p:pull dir="d"/>
      </p:transition>
    </mc:Choice>
    <mc:Fallback xmlns="" xmlns:m="http://schemas.openxmlformats.org/officeDocument/2006/math" xmlns:a14="http://schemas.microsoft.com/office/drawing/2010/main">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500" name="Rectangle 2"/>
          <p:cNvSpPr txBox="1">
            <a:spLocks noGrp="1"/>
          </p:cNvSpPr>
          <p:nvPr>
            <p:ph type="title"/>
          </p:nvPr>
        </p:nvSpPr>
        <p:spPr>
          <a:xfrm>
            <a:off x="304799" y="76200"/>
            <a:ext cx="11645153" cy="685800"/>
          </a:xfrm>
          <a:prstGeom prst="rect">
            <a:avLst/>
          </a:prstGeom>
        </p:spPr>
        <p:txBody>
          <a:bodyPr>
            <a:noAutofit/>
          </a:bodyPr>
          <a:lstStyle>
            <a:lvl1pPr algn="ctr" defTabSz="722376">
              <a:defRPr sz="2528">
                <a:solidFill>
                  <a:srgbClr val="00FFFF"/>
                </a:solidFill>
              </a:defRPr>
            </a:lvl1pPr>
          </a:lstStyle>
          <a:p>
            <a:r>
              <a:rPr sz="3200" b="1" dirty="0">
                <a:solidFill>
                  <a:srgbClr val="FFFF00"/>
                </a:solidFill>
              </a:rPr>
              <a:t>Key Events in the Roman Period / </a:t>
            </a:r>
            <a:r>
              <a:rPr sz="3200" b="1" dirty="0" err="1">
                <a:solidFill>
                  <a:srgbClr val="FFC000"/>
                </a:solidFill>
              </a:rPr>
              <a:t>Eventos</a:t>
            </a:r>
            <a:r>
              <a:rPr sz="3200" b="1" dirty="0">
                <a:solidFill>
                  <a:srgbClr val="FFC000"/>
                </a:solidFill>
              </a:rPr>
              <a:t> clave </a:t>
            </a:r>
            <a:r>
              <a:rPr sz="3200" b="1" dirty="0" err="1">
                <a:solidFill>
                  <a:srgbClr val="FFC000"/>
                </a:solidFill>
              </a:rPr>
              <a:t>en</a:t>
            </a:r>
            <a:r>
              <a:rPr sz="3200" b="1" dirty="0">
                <a:solidFill>
                  <a:srgbClr val="FFC000"/>
                </a:solidFill>
              </a:rPr>
              <a:t> </a:t>
            </a:r>
            <a:r>
              <a:rPr sz="3200" b="1" dirty="0" err="1">
                <a:solidFill>
                  <a:srgbClr val="FFC000"/>
                </a:solidFill>
              </a:rPr>
              <a:t>el</a:t>
            </a:r>
            <a:r>
              <a:rPr sz="3200" b="1" dirty="0">
                <a:solidFill>
                  <a:srgbClr val="FFC000"/>
                </a:solidFill>
              </a:rPr>
              <a:t> </a:t>
            </a:r>
            <a:r>
              <a:rPr sz="3200" b="1" dirty="0" err="1">
                <a:solidFill>
                  <a:srgbClr val="FFC000"/>
                </a:solidFill>
              </a:rPr>
              <a:t>período</a:t>
            </a:r>
            <a:r>
              <a:rPr sz="3200" b="1" dirty="0">
                <a:solidFill>
                  <a:srgbClr val="FFC000"/>
                </a:solidFill>
              </a:rPr>
              <a:t> </a:t>
            </a:r>
            <a:r>
              <a:rPr sz="3200" b="1" dirty="0" err="1">
                <a:solidFill>
                  <a:srgbClr val="FFC000"/>
                </a:solidFill>
              </a:rPr>
              <a:t>romano</a:t>
            </a:r>
            <a:endParaRPr sz="3200" b="1" dirty="0">
              <a:solidFill>
                <a:srgbClr val="FFC000"/>
              </a:solidFill>
            </a:endParaRPr>
          </a:p>
        </p:txBody>
      </p:sp>
      <p:sp>
        <p:nvSpPr>
          <p:cNvPr id="3501" name="Rectangle 3"/>
          <p:cNvSpPr txBox="1">
            <a:spLocks noGrp="1"/>
          </p:cNvSpPr>
          <p:nvPr>
            <p:ph type="body" idx="1"/>
          </p:nvPr>
        </p:nvSpPr>
        <p:spPr>
          <a:xfrm>
            <a:off x="304799" y="933628"/>
            <a:ext cx="11201400" cy="5737412"/>
          </a:xfrm>
          <a:prstGeom prst="rect">
            <a:avLst/>
          </a:prstGeom>
        </p:spPr>
        <p:txBody>
          <a:bodyPr/>
          <a:lstStyle/>
          <a:p>
            <a:pPr marL="203454" indent="-203454" defTabSz="813816">
              <a:spcBef>
                <a:spcPts val="800"/>
              </a:spcBef>
              <a:buSzTx/>
              <a:buNone/>
              <a:defRPr sz="2136" b="1">
                <a:solidFill>
                  <a:srgbClr val="FFFF99"/>
                </a:solidFill>
              </a:defRPr>
            </a:pPr>
            <a:r>
              <a:rPr dirty="0"/>
              <a:t>Herod the Great traveled to Rome, where he was appointed king in 40 BC by Anthony.</a:t>
            </a:r>
          </a:p>
          <a:p>
            <a:pPr marL="203454" indent="-203454" defTabSz="813816">
              <a:spcBef>
                <a:spcPts val="800"/>
              </a:spcBef>
              <a:defRPr sz="1779" i="1">
                <a:solidFill>
                  <a:srgbClr val="FFFFFF"/>
                </a:solidFill>
              </a:defRPr>
            </a:pPr>
            <a:r>
              <a:rPr dirty="0"/>
              <a:t>It still remained for him to establish his kingship, since Antigonus, a Hasmonean, had taken control of Judah.</a:t>
            </a:r>
          </a:p>
          <a:p>
            <a:pPr marL="203454" indent="-203454" defTabSz="813816">
              <a:spcBef>
                <a:spcPts val="800"/>
              </a:spcBef>
              <a:defRPr sz="1779" i="1">
                <a:solidFill>
                  <a:srgbClr val="FFFFFF"/>
                </a:solidFill>
              </a:defRPr>
            </a:pPr>
            <a:r>
              <a:rPr dirty="0"/>
              <a:t>Herod returned to Palestine, put Jerusalem to siege, and with Roman help emerged the victor.</a:t>
            </a:r>
          </a:p>
          <a:p>
            <a:pPr marL="203454" indent="-203454" defTabSz="813816">
              <a:spcBef>
                <a:spcPts val="800"/>
              </a:spcBef>
              <a:defRPr sz="1779" i="1">
                <a:solidFill>
                  <a:srgbClr val="FFFFFF"/>
                </a:solidFill>
              </a:defRPr>
            </a:pPr>
            <a:r>
              <a:rPr dirty="0"/>
              <a:t>He ruled Palestine from 37-4 BC.</a:t>
            </a:r>
          </a:p>
          <a:p>
            <a:pPr marL="203454" indent="-203454" defTabSz="813816">
              <a:spcBef>
                <a:spcPts val="800"/>
              </a:spcBef>
              <a:defRPr sz="1779" i="1">
                <a:solidFill>
                  <a:srgbClr val="FFFFFF"/>
                </a:solidFill>
              </a:defRPr>
            </a:pPr>
            <a:r>
              <a:rPr dirty="0"/>
              <a:t>Beginning in 20 BC, he rebuilt the temple mount in Jerusalem.</a:t>
            </a:r>
          </a:p>
          <a:p>
            <a:pPr marL="203454" indent="-203454" defTabSz="813816">
              <a:spcBef>
                <a:spcPts val="800"/>
              </a:spcBef>
              <a:defRPr sz="1779" i="1">
                <a:solidFill>
                  <a:srgbClr val="FFFFFF"/>
                </a:solidFill>
              </a:defRPr>
            </a:pPr>
            <a:r>
              <a:rPr dirty="0"/>
              <a:t>He abolished the hereditary and life-time tenure of the Jerusalem High Priests, appointing priests as he saw fit.</a:t>
            </a:r>
          </a:p>
          <a:p>
            <a:pPr marL="203454" indent="-203454" defTabSz="813816">
              <a:spcBef>
                <a:spcPts val="800"/>
              </a:spcBef>
              <a:defRPr sz="1779" i="1">
                <a:solidFill>
                  <a:srgbClr val="FFFFFF"/>
                </a:solidFill>
              </a:defRPr>
            </a:pPr>
            <a:r>
              <a:rPr dirty="0"/>
              <a:t>In addition to the temple, his extensive building projects included several fortresses as well as Caesarea Maritima, which would become the </a:t>
            </a:r>
            <a:r>
              <a:rPr lang="en-US" dirty="0"/>
              <a:t>Roman </a:t>
            </a:r>
            <a:r>
              <a:rPr dirty="0"/>
              <a:t>administrative capital.</a:t>
            </a:r>
          </a:p>
          <a:p>
            <a:pPr marL="203454" indent="-203454" defTabSz="813816">
              <a:spcBef>
                <a:spcPts val="800"/>
              </a:spcBef>
              <a:buSzTx/>
              <a:buNone/>
              <a:defRPr sz="2136" b="1">
                <a:solidFill>
                  <a:srgbClr val="FFFF99"/>
                </a:solidFill>
              </a:defRPr>
            </a:pPr>
            <a:r>
              <a:rPr dirty="0" err="1">
                <a:solidFill>
                  <a:srgbClr val="FF6600"/>
                </a:solidFill>
              </a:rPr>
              <a:t>Herodes</a:t>
            </a:r>
            <a:r>
              <a:rPr dirty="0">
                <a:solidFill>
                  <a:srgbClr val="FF6600"/>
                </a:solidFill>
              </a:rPr>
              <a:t> </a:t>
            </a:r>
            <a:r>
              <a:rPr dirty="0" err="1">
                <a:solidFill>
                  <a:srgbClr val="FF6600"/>
                </a:solidFill>
              </a:rPr>
              <a:t>el</a:t>
            </a:r>
            <a:r>
              <a:rPr dirty="0">
                <a:solidFill>
                  <a:srgbClr val="FF6600"/>
                </a:solidFill>
              </a:rPr>
              <a:t> Grande </a:t>
            </a:r>
            <a:r>
              <a:rPr dirty="0" err="1">
                <a:solidFill>
                  <a:srgbClr val="FF6600"/>
                </a:solidFill>
              </a:rPr>
              <a:t>viajó</a:t>
            </a:r>
            <a:r>
              <a:rPr dirty="0">
                <a:solidFill>
                  <a:srgbClr val="FF6600"/>
                </a:solidFill>
              </a:rPr>
              <a:t> a Roma, </a:t>
            </a:r>
            <a:r>
              <a:rPr dirty="0" err="1">
                <a:solidFill>
                  <a:srgbClr val="FF6600"/>
                </a:solidFill>
              </a:rPr>
              <a:t>donde</a:t>
            </a:r>
            <a:r>
              <a:rPr dirty="0">
                <a:solidFill>
                  <a:srgbClr val="FF6600"/>
                </a:solidFill>
              </a:rPr>
              <a:t> </a:t>
            </a:r>
            <a:r>
              <a:rPr dirty="0" err="1">
                <a:solidFill>
                  <a:srgbClr val="FF6600"/>
                </a:solidFill>
              </a:rPr>
              <a:t>fue</a:t>
            </a:r>
            <a:r>
              <a:rPr dirty="0">
                <a:solidFill>
                  <a:srgbClr val="FF6600"/>
                </a:solidFill>
              </a:rPr>
              <a:t> </a:t>
            </a:r>
            <a:r>
              <a:rPr dirty="0" err="1">
                <a:solidFill>
                  <a:srgbClr val="FF6600"/>
                </a:solidFill>
              </a:rPr>
              <a:t>nombrado</a:t>
            </a:r>
            <a:r>
              <a:rPr dirty="0">
                <a:solidFill>
                  <a:srgbClr val="FF6600"/>
                </a:solidFill>
              </a:rPr>
              <a:t> </a:t>
            </a:r>
            <a:r>
              <a:rPr dirty="0" err="1">
                <a:solidFill>
                  <a:srgbClr val="FF6600"/>
                </a:solidFill>
              </a:rPr>
              <a:t>rey</a:t>
            </a:r>
            <a:r>
              <a:rPr dirty="0">
                <a:solidFill>
                  <a:srgbClr val="FF6600"/>
                </a:solidFill>
              </a:rPr>
              <a:t> </a:t>
            </a:r>
            <a:r>
              <a:rPr dirty="0" err="1">
                <a:solidFill>
                  <a:srgbClr val="FF6600"/>
                </a:solidFill>
              </a:rPr>
              <a:t>en</a:t>
            </a:r>
            <a:r>
              <a:rPr dirty="0">
                <a:solidFill>
                  <a:srgbClr val="FF6600"/>
                </a:solidFill>
              </a:rPr>
              <a:t> </a:t>
            </a:r>
            <a:r>
              <a:rPr dirty="0" err="1">
                <a:solidFill>
                  <a:srgbClr val="FF6600"/>
                </a:solidFill>
              </a:rPr>
              <a:t>el</a:t>
            </a:r>
            <a:r>
              <a:rPr dirty="0">
                <a:solidFill>
                  <a:srgbClr val="FF6600"/>
                </a:solidFill>
              </a:rPr>
              <a:t> </a:t>
            </a:r>
            <a:r>
              <a:rPr dirty="0" err="1">
                <a:solidFill>
                  <a:srgbClr val="FF6600"/>
                </a:solidFill>
              </a:rPr>
              <a:t>año</a:t>
            </a:r>
            <a:r>
              <a:rPr dirty="0">
                <a:solidFill>
                  <a:srgbClr val="FF6600"/>
                </a:solidFill>
              </a:rPr>
              <a:t> 40 a. C. </a:t>
            </a:r>
            <a:r>
              <a:rPr dirty="0" err="1">
                <a:solidFill>
                  <a:srgbClr val="FF6600"/>
                </a:solidFill>
              </a:rPr>
              <a:t>por</a:t>
            </a:r>
            <a:r>
              <a:rPr dirty="0">
                <a:solidFill>
                  <a:srgbClr val="FF6600"/>
                </a:solidFill>
              </a:rPr>
              <a:t> Antonio.</a:t>
            </a:r>
          </a:p>
          <a:p>
            <a:pPr marL="203454" indent="-203454" defTabSz="813816">
              <a:spcBef>
                <a:spcPts val="800"/>
              </a:spcBef>
              <a:defRPr sz="1779" i="1">
                <a:solidFill>
                  <a:srgbClr val="FFFFFF"/>
                </a:solidFill>
              </a:defRPr>
            </a:pPr>
            <a:r>
              <a:rPr dirty="0" err="1">
                <a:solidFill>
                  <a:srgbClr val="FFC000"/>
                </a:solidFill>
              </a:rPr>
              <a:t>Todavía</a:t>
            </a:r>
            <a:r>
              <a:rPr dirty="0">
                <a:solidFill>
                  <a:srgbClr val="FFC000"/>
                </a:solidFill>
              </a:rPr>
              <a:t> le </a:t>
            </a:r>
            <a:r>
              <a:rPr dirty="0" err="1">
                <a:solidFill>
                  <a:srgbClr val="FFC000"/>
                </a:solidFill>
              </a:rPr>
              <a:t>quedaba</a:t>
            </a:r>
            <a:r>
              <a:rPr dirty="0">
                <a:solidFill>
                  <a:srgbClr val="FFC000"/>
                </a:solidFill>
              </a:rPr>
              <a:t> </a:t>
            </a:r>
            <a:r>
              <a:rPr dirty="0" err="1">
                <a:solidFill>
                  <a:srgbClr val="FFC000"/>
                </a:solidFill>
              </a:rPr>
              <a:t>establecer</a:t>
            </a:r>
            <a:r>
              <a:rPr dirty="0">
                <a:solidFill>
                  <a:srgbClr val="FFC000"/>
                </a:solidFill>
              </a:rPr>
              <a:t> </a:t>
            </a:r>
            <a:r>
              <a:rPr dirty="0" err="1">
                <a:solidFill>
                  <a:srgbClr val="FFC000"/>
                </a:solidFill>
              </a:rPr>
              <a:t>su</a:t>
            </a:r>
            <a:r>
              <a:rPr dirty="0">
                <a:solidFill>
                  <a:srgbClr val="FFC000"/>
                </a:solidFill>
              </a:rPr>
              <a:t> </a:t>
            </a:r>
            <a:r>
              <a:rPr dirty="0" err="1">
                <a:solidFill>
                  <a:srgbClr val="FFC000"/>
                </a:solidFill>
              </a:rPr>
              <a:t>realeza</a:t>
            </a:r>
            <a:r>
              <a:rPr dirty="0">
                <a:solidFill>
                  <a:srgbClr val="FFC000"/>
                </a:solidFill>
              </a:rPr>
              <a:t>, </a:t>
            </a:r>
            <a:r>
              <a:rPr dirty="0" err="1">
                <a:solidFill>
                  <a:srgbClr val="FFC000"/>
                </a:solidFill>
              </a:rPr>
              <a:t>ya</a:t>
            </a:r>
            <a:r>
              <a:rPr dirty="0">
                <a:solidFill>
                  <a:srgbClr val="FFC000"/>
                </a:solidFill>
              </a:rPr>
              <a:t> que </a:t>
            </a:r>
            <a:r>
              <a:rPr dirty="0" err="1">
                <a:solidFill>
                  <a:srgbClr val="FFC000"/>
                </a:solidFill>
              </a:rPr>
              <a:t>Antígono</a:t>
            </a:r>
            <a:r>
              <a:rPr dirty="0">
                <a:solidFill>
                  <a:srgbClr val="FFC000"/>
                </a:solidFill>
              </a:rPr>
              <a:t>, un </a:t>
            </a:r>
            <a:r>
              <a:rPr dirty="0" err="1">
                <a:solidFill>
                  <a:srgbClr val="FFC000"/>
                </a:solidFill>
              </a:rPr>
              <a:t>hasmoneo</a:t>
            </a:r>
            <a:r>
              <a:rPr dirty="0">
                <a:solidFill>
                  <a:srgbClr val="FFC000"/>
                </a:solidFill>
              </a:rPr>
              <a:t>, </a:t>
            </a:r>
            <a:r>
              <a:rPr dirty="0" err="1">
                <a:solidFill>
                  <a:srgbClr val="FFC000"/>
                </a:solidFill>
              </a:rPr>
              <a:t>había</a:t>
            </a:r>
            <a:r>
              <a:rPr dirty="0">
                <a:solidFill>
                  <a:srgbClr val="FFC000"/>
                </a:solidFill>
              </a:rPr>
              <a:t> </a:t>
            </a:r>
            <a:r>
              <a:rPr dirty="0" err="1">
                <a:solidFill>
                  <a:srgbClr val="FFC000"/>
                </a:solidFill>
              </a:rPr>
              <a:t>tomado</a:t>
            </a:r>
            <a:r>
              <a:rPr dirty="0">
                <a:solidFill>
                  <a:srgbClr val="FFC000"/>
                </a:solidFill>
              </a:rPr>
              <a:t> </a:t>
            </a:r>
            <a:r>
              <a:rPr dirty="0" err="1">
                <a:solidFill>
                  <a:srgbClr val="FFC000"/>
                </a:solidFill>
              </a:rPr>
              <a:t>el</a:t>
            </a:r>
            <a:r>
              <a:rPr dirty="0">
                <a:solidFill>
                  <a:srgbClr val="FFC000"/>
                </a:solidFill>
              </a:rPr>
              <a:t> control de </a:t>
            </a:r>
            <a:r>
              <a:rPr dirty="0" err="1">
                <a:solidFill>
                  <a:srgbClr val="FFC000"/>
                </a:solidFill>
              </a:rPr>
              <a:t>Judá</a:t>
            </a:r>
            <a:r>
              <a:rPr dirty="0">
                <a:solidFill>
                  <a:srgbClr val="FFC000"/>
                </a:solidFill>
              </a:rPr>
              <a:t>.</a:t>
            </a:r>
          </a:p>
          <a:p>
            <a:pPr marL="203454" indent="-203454" defTabSz="813816">
              <a:spcBef>
                <a:spcPts val="800"/>
              </a:spcBef>
              <a:defRPr sz="1779" i="1">
                <a:solidFill>
                  <a:srgbClr val="FFFFFF"/>
                </a:solidFill>
              </a:defRPr>
            </a:pPr>
            <a:r>
              <a:rPr dirty="0" err="1">
                <a:solidFill>
                  <a:srgbClr val="FFC000"/>
                </a:solidFill>
              </a:rPr>
              <a:t>Herodes</a:t>
            </a:r>
            <a:r>
              <a:rPr dirty="0">
                <a:solidFill>
                  <a:srgbClr val="FFC000"/>
                </a:solidFill>
              </a:rPr>
              <a:t> </a:t>
            </a:r>
            <a:r>
              <a:rPr dirty="0" err="1">
                <a:solidFill>
                  <a:srgbClr val="FFC000"/>
                </a:solidFill>
              </a:rPr>
              <a:t>regresó</a:t>
            </a:r>
            <a:r>
              <a:rPr dirty="0">
                <a:solidFill>
                  <a:srgbClr val="FFC000"/>
                </a:solidFill>
              </a:rPr>
              <a:t> a </a:t>
            </a:r>
            <a:r>
              <a:rPr dirty="0" err="1">
                <a:solidFill>
                  <a:srgbClr val="FFC000"/>
                </a:solidFill>
              </a:rPr>
              <a:t>Palestina</a:t>
            </a:r>
            <a:r>
              <a:rPr dirty="0">
                <a:solidFill>
                  <a:srgbClr val="FFC000"/>
                </a:solidFill>
              </a:rPr>
              <a:t>, </a:t>
            </a:r>
            <a:r>
              <a:rPr dirty="0" err="1">
                <a:solidFill>
                  <a:srgbClr val="FFC000"/>
                </a:solidFill>
              </a:rPr>
              <a:t>sitió</a:t>
            </a:r>
            <a:r>
              <a:rPr dirty="0">
                <a:solidFill>
                  <a:srgbClr val="FFC000"/>
                </a:solidFill>
              </a:rPr>
              <a:t> </a:t>
            </a:r>
            <a:r>
              <a:rPr dirty="0" err="1">
                <a:solidFill>
                  <a:srgbClr val="FFC000"/>
                </a:solidFill>
              </a:rPr>
              <a:t>Jerusalén</a:t>
            </a:r>
            <a:r>
              <a:rPr dirty="0">
                <a:solidFill>
                  <a:srgbClr val="FFC000"/>
                </a:solidFill>
              </a:rPr>
              <a:t>, y con la </a:t>
            </a:r>
            <a:r>
              <a:rPr dirty="0" err="1">
                <a:solidFill>
                  <a:srgbClr val="FFC000"/>
                </a:solidFill>
              </a:rPr>
              <a:t>ayuda</a:t>
            </a:r>
            <a:r>
              <a:rPr dirty="0">
                <a:solidFill>
                  <a:srgbClr val="FFC000"/>
                </a:solidFill>
              </a:rPr>
              <a:t> </a:t>
            </a:r>
            <a:r>
              <a:rPr dirty="0" err="1">
                <a:solidFill>
                  <a:srgbClr val="FFC000"/>
                </a:solidFill>
              </a:rPr>
              <a:t>romana</a:t>
            </a:r>
            <a:r>
              <a:rPr dirty="0">
                <a:solidFill>
                  <a:srgbClr val="FFC000"/>
                </a:solidFill>
              </a:rPr>
              <a:t> </a:t>
            </a:r>
            <a:r>
              <a:rPr dirty="0" err="1">
                <a:solidFill>
                  <a:srgbClr val="FFC000"/>
                </a:solidFill>
              </a:rPr>
              <a:t>emergió</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vencedor</a:t>
            </a:r>
            <a:r>
              <a:rPr dirty="0">
                <a:solidFill>
                  <a:srgbClr val="FFC000"/>
                </a:solidFill>
              </a:rPr>
              <a:t>.</a:t>
            </a:r>
          </a:p>
          <a:p>
            <a:pPr marL="203454" indent="-203454" defTabSz="813816">
              <a:spcBef>
                <a:spcPts val="800"/>
              </a:spcBef>
              <a:defRPr sz="1779" i="1">
                <a:solidFill>
                  <a:srgbClr val="FFFFFF"/>
                </a:solidFill>
              </a:defRPr>
            </a:pPr>
            <a:r>
              <a:rPr dirty="0" err="1">
                <a:solidFill>
                  <a:srgbClr val="FFC000"/>
                </a:solidFill>
              </a:rPr>
              <a:t>Gobernó</a:t>
            </a:r>
            <a:r>
              <a:rPr dirty="0">
                <a:solidFill>
                  <a:srgbClr val="FFC000"/>
                </a:solidFill>
              </a:rPr>
              <a:t> </a:t>
            </a:r>
            <a:r>
              <a:rPr dirty="0" err="1">
                <a:solidFill>
                  <a:srgbClr val="FFC000"/>
                </a:solidFill>
              </a:rPr>
              <a:t>Palestina</a:t>
            </a:r>
            <a:r>
              <a:rPr dirty="0">
                <a:solidFill>
                  <a:srgbClr val="FFC000"/>
                </a:solidFill>
              </a:rPr>
              <a:t> del 37-4 a. C.</a:t>
            </a:r>
          </a:p>
          <a:p>
            <a:pPr marL="203454" indent="-203454" defTabSz="813816">
              <a:spcBef>
                <a:spcPts val="800"/>
              </a:spcBef>
              <a:defRPr sz="1779" i="1">
                <a:solidFill>
                  <a:srgbClr val="FFFFFF"/>
                </a:solidFill>
              </a:defRPr>
            </a:pPr>
            <a:r>
              <a:rPr dirty="0">
                <a:solidFill>
                  <a:srgbClr val="FFC000"/>
                </a:solidFill>
              </a:rPr>
              <a:t>A </a:t>
            </a:r>
            <a:r>
              <a:rPr dirty="0" err="1">
                <a:solidFill>
                  <a:srgbClr val="FFC000"/>
                </a:solidFill>
              </a:rPr>
              <a:t>partir</a:t>
            </a:r>
            <a:r>
              <a:rPr dirty="0">
                <a:solidFill>
                  <a:srgbClr val="FFC000"/>
                </a:solidFill>
              </a:rPr>
              <a:t> del 20 a. C., </a:t>
            </a:r>
            <a:r>
              <a:rPr dirty="0" err="1">
                <a:solidFill>
                  <a:srgbClr val="FFC000"/>
                </a:solidFill>
              </a:rPr>
              <a:t>reconstruyó</a:t>
            </a:r>
            <a:r>
              <a:rPr dirty="0">
                <a:solidFill>
                  <a:srgbClr val="FFC000"/>
                </a:solidFill>
              </a:rPr>
              <a:t> </a:t>
            </a:r>
            <a:r>
              <a:rPr dirty="0" err="1">
                <a:solidFill>
                  <a:srgbClr val="FFC000"/>
                </a:solidFill>
              </a:rPr>
              <a:t>el</a:t>
            </a:r>
            <a:r>
              <a:rPr dirty="0">
                <a:solidFill>
                  <a:srgbClr val="FFC000"/>
                </a:solidFill>
              </a:rPr>
              <a:t> monte del </a:t>
            </a:r>
            <a:r>
              <a:rPr dirty="0" err="1">
                <a:solidFill>
                  <a:srgbClr val="FFC000"/>
                </a:solidFill>
              </a:rPr>
              <a:t>templo</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Jerusalén</a:t>
            </a:r>
            <a:r>
              <a:rPr dirty="0">
                <a:solidFill>
                  <a:srgbClr val="FFC000"/>
                </a:solidFill>
              </a:rPr>
              <a:t>.</a:t>
            </a:r>
          </a:p>
          <a:p>
            <a:pPr marL="203454" indent="-203454" defTabSz="813816">
              <a:spcBef>
                <a:spcPts val="800"/>
              </a:spcBef>
              <a:defRPr sz="1779" i="1">
                <a:solidFill>
                  <a:srgbClr val="FFFFFF"/>
                </a:solidFill>
              </a:defRPr>
            </a:pPr>
            <a:r>
              <a:rPr dirty="0" err="1">
                <a:solidFill>
                  <a:srgbClr val="FFC000"/>
                </a:solidFill>
              </a:rPr>
              <a:t>Abolió</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mandato</a:t>
            </a:r>
            <a:r>
              <a:rPr dirty="0">
                <a:solidFill>
                  <a:srgbClr val="FFC000"/>
                </a:solidFill>
              </a:rPr>
              <a:t> </a:t>
            </a:r>
            <a:r>
              <a:rPr dirty="0" err="1">
                <a:solidFill>
                  <a:srgbClr val="FFC000"/>
                </a:solidFill>
              </a:rPr>
              <a:t>hereditario</a:t>
            </a:r>
            <a:r>
              <a:rPr dirty="0">
                <a:solidFill>
                  <a:srgbClr val="FFC000"/>
                </a:solidFill>
              </a:rPr>
              <a:t> y de </a:t>
            </a:r>
            <a:r>
              <a:rPr dirty="0" err="1">
                <a:solidFill>
                  <a:srgbClr val="FFC000"/>
                </a:solidFill>
              </a:rPr>
              <a:t>por</a:t>
            </a:r>
            <a:r>
              <a:rPr dirty="0">
                <a:solidFill>
                  <a:srgbClr val="FFC000"/>
                </a:solidFill>
              </a:rPr>
              <a:t> </a:t>
            </a:r>
            <a:r>
              <a:rPr dirty="0" err="1">
                <a:solidFill>
                  <a:srgbClr val="FFC000"/>
                </a:solidFill>
              </a:rPr>
              <a:t>vida</a:t>
            </a:r>
            <a:r>
              <a:rPr dirty="0">
                <a:solidFill>
                  <a:srgbClr val="FFC000"/>
                </a:solidFill>
              </a:rPr>
              <a:t> de </a:t>
            </a:r>
            <a:r>
              <a:rPr dirty="0" err="1">
                <a:solidFill>
                  <a:srgbClr val="FFC000"/>
                </a:solidFill>
              </a:rPr>
              <a:t>los</a:t>
            </a:r>
            <a:r>
              <a:rPr dirty="0">
                <a:solidFill>
                  <a:srgbClr val="FFC000"/>
                </a:solidFill>
              </a:rPr>
              <a:t> </a:t>
            </a:r>
            <a:r>
              <a:rPr dirty="0" err="1">
                <a:solidFill>
                  <a:srgbClr val="FFC000"/>
                </a:solidFill>
              </a:rPr>
              <a:t>Sumos</a:t>
            </a:r>
            <a:r>
              <a:rPr dirty="0">
                <a:solidFill>
                  <a:srgbClr val="FFC000"/>
                </a:solidFill>
              </a:rPr>
              <a:t> </a:t>
            </a:r>
            <a:r>
              <a:rPr dirty="0" err="1">
                <a:solidFill>
                  <a:srgbClr val="FFC000"/>
                </a:solidFill>
              </a:rPr>
              <a:t>Sacerdotes</a:t>
            </a:r>
            <a:r>
              <a:rPr dirty="0">
                <a:solidFill>
                  <a:srgbClr val="FFC000"/>
                </a:solidFill>
              </a:rPr>
              <a:t> de </a:t>
            </a:r>
            <a:r>
              <a:rPr dirty="0" err="1">
                <a:solidFill>
                  <a:srgbClr val="FFC000"/>
                </a:solidFill>
              </a:rPr>
              <a:t>Jerusalén</a:t>
            </a:r>
            <a:r>
              <a:rPr dirty="0">
                <a:solidFill>
                  <a:srgbClr val="FFC000"/>
                </a:solidFill>
              </a:rPr>
              <a:t>, </a:t>
            </a:r>
            <a:r>
              <a:rPr dirty="0" err="1">
                <a:solidFill>
                  <a:srgbClr val="FFC000"/>
                </a:solidFill>
              </a:rPr>
              <a:t>nombrando</a:t>
            </a:r>
            <a:r>
              <a:rPr dirty="0">
                <a:solidFill>
                  <a:srgbClr val="FFC000"/>
                </a:solidFill>
              </a:rPr>
              <a:t> a </a:t>
            </a:r>
            <a:r>
              <a:rPr dirty="0" err="1">
                <a:solidFill>
                  <a:srgbClr val="FFC000"/>
                </a:solidFill>
              </a:rPr>
              <a:t>los</a:t>
            </a:r>
            <a:r>
              <a:rPr dirty="0">
                <a:solidFill>
                  <a:srgbClr val="FFC000"/>
                </a:solidFill>
              </a:rPr>
              <a:t> </a:t>
            </a:r>
            <a:r>
              <a:rPr dirty="0" err="1">
                <a:solidFill>
                  <a:srgbClr val="FFC000"/>
                </a:solidFill>
              </a:rPr>
              <a:t>sacerdotes</a:t>
            </a:r>
            <a:r>
              <a:rPr dirty="0">
                <a:solidFill>
                  <a:srgbClr val="FFC000"/>
                </a:solidFill>
              </a:rPr>
              <a:t> </a:t>
            </a:r>
            <a:r>
              <a:rPr dirty="0" err="1">
                <a:solidFill>
                  <a:srgbClr val="FFC000"/>
                </a:solidFill>
              </a:rPr>
              <a:t>como</a:t>
            </a:r>
            <a:r>
              <a:rPr dirty="0">
                <a:solidFill>
                  <a:srgbClr val="FFC000"/>
                </a:solidFill>
              </a:rPr>
              <a:t> lo </a:t>
            </a:r>
            <a:r>
              <a:rPr dirty="0" err="1">
                <a:solidFill>
                  <a:srgbClr val="FFC000"/>
                </a:solidFill>
              </a:rPr>
              <a:t>considerara</a:t>
            </a:r>
            <a:r>
              <a:rPr dirty="0">
                <a:solidFill>
                  <a:srgbClr val="FFC000"/>
                </a:solidFill>
              </a:rPr>
              <a:t> </a:t>
            </a:r>
            <a:r>
              <a:rPr dirty="0" err="1">
                <a:solidFill>
                  <a:srgbClr val="FFC000"/>
                </a:solidFill>
              </a:rPr>
              <a:t>adecuado</a:t>
            </a:r>
            <a:r>
              <a:rPr dirty="0">
                <a:solidFill>
                  <a:srgbClr val="FFC000"/>
                </a:solidFill>
              </a:rPr>
              <a:t>.</a:t>
            </a:r>
          </a:p>
          <a:p>
            <a:pPr marL="203454" indent="-203454" defTabSz="813816">
              <a:spcBef>
                <a:spcPts val="800"/>
              </a:spcBef>
              <a:defRPr sz="1779" i="1">
                <a:solidFill>
                  <a:srgbClr val="FFFFFF"/>
                </a:solidFill>
              </a:defRPr>
            </a:pPr>
            <a:r>
              <a:rPr dirty="0" err="1">
                <a:solidFill>
                  <a:srgbClr val="FFC000"/>
                </a:solidFill>
              </a:rPr>
              <a:t>Además</a:t>
            </a:r>
            <a:r>
              <a:rPr dirty="0">
                <a:solidFill>
                  <a:srgbClr val="FFC000"/>
                </a:solidFill>
              </a:rPr>
              <a:t> del </a:t>
            </a:r>
            <a:r>
              <a:rPr dirty="0" err="1">
                <a:solidFill>
                  <a:srgbClr val="FFC000"/>
                </a:solidFill>
              </a:rPr>
              <a:t>templo</a:t>
            </a:r>
            <a:r>
              <a:rPr dirty="0">
                <a:solidFill>
                  <a:srgbClr val="FFC000"/>
                </a:solidFill>
              </a:rPr>
              <a:t>, sus </a:t>
            </a:r>
            <a:r>
              <a:rPr dirty="0" err="1">
                <a:solidFill>
                  <a:srgbClr val="FFC000"/>
                </a:solidFill>
              </a:rPr>
              <a:t>extensos</a:t>
            </a:r>
            <a:r>
              <a:rPr dirty="0">
                <a:solidFill>
                  <a:srgbClr val="FFC000"/>
                </a:solidFill>
              </a:rPr>
              <a:t> </a:t>
            </a:r>
            <a:r>
              <a:rPr dirty="0" err="1">
                <a:solidFill>
                  <a:srgbClr val="FFC000"/>
                </a:solidFill>
              </a:rPr>
              <a:t>proyectos</a:t>
            </a:r>
            <a:r>
              <a:rPr dirty="0">
                <a:solidFill>
                  <a:srgbClr val="FFC000"/>
                </a:solidFill>
              </a:rPr>
              <a:t> de </a:t>
            </a:r>
            <a:r>
              <a:rPr dirty="0" err="1">
                <a:solidFill>
                  <a:srgbClr val="FFC000"/>
                </a:solidFill>
              </a:rPr>
              <a:t>construcción</a:t>
            </a:r>
            <a:r>
              <a:rPr dirty="0">
                <a:solidFill>
                  <a:srgbClr val="FFC000"/>
                </a:solidFill>
              </a:rPr>
              <a:t> </a:t>
            </a:r>
            <a:r>
              <a:rPr dirty="0" err="1">
                <a:solidFill>
                  <a:srgbClr val="FFC000"/>
                </a:solidFill>
              </a:rPr>
              <a:t>incluyeron</a:t>
            </a:r>
            <a:r>
              <a:rPr dirty="0">
                <a:solidFill>
                  <a:srgbClr val="FFC000"/>
                </a:solidFill>
              </a:rPr>
              <a:t> </a:t>
            </a:r>
            <a:r>
              <a:rPr dirty="0" err="1">
                <a:solidFill>
                  <a:srgbClr val="FFC000"/>
                </a:solidFill>
              </a:rPr>
              <a:t>varias</a:t>
            </a:r>
            <a:r>
              <a:rPr dirty="0">
                <a:solidFill>
                  <a:srgbClr val="FFC000"/>
                </a:solidFill>
              </a:rPr>
              <a:t> </a:t>
            </a:r>
            <a:r>
              <a:rPr dirty="0" err="1">
                <a:solidFill>
                  <a:srgbClr val="FFC000"/>
                </a:solidFill>
              </a:rPr>
              <a:t>fortalezas</a:t>
            </a:r>
            <a:r>
              <a:rPr dirty="0">
                <a:solidFill>
                  <a:srgbClr val="FFC000"/>
                </a:solidFill>
              </a:rPr>
              <a:t>, </a:t>
            </a:r>
            <a:r>
              <a:rPr dirty="0" err="1">
                <a:solidFill>
                  <a:srgbClr val="FFC000"/>
                </a:solidFill>
              </a:rPr>
              <a:t>así</a:t>
            </a:r>
            <a:r>
              <a:rPr dirty="0">
                <a:solidFill>
                  <a:srgbClr val="FFC000"/>
                </a:solidFill>
              </a:rPr>
              <a:t> </a:t>
            </a:r>
            <a:r>
              <a:rPr dirty="0" err="1">
                <a:solidFill>
                  <a:srgbClr val="FFC000"/>
                </a:solidFill>
              </a:rPr>
              <a:t>como</a:t>
            </a:r>
            <a:r>
              <a:rPr dirty="0">
                <a:solidFill>
                  <a:srgbClr val="FFC000"/>
                </a:solidFill>
              </a:rPr>
              <a:t> </a:t>
            </a:r>
            <a:r>
              <a:rPr dirty="0" err="1">
                <a:solidFill>
                  <a:srgbClr val="FFC000"/>
                </a:solidFill>
              </a:rPr>
              <a:t>Cesarea</a:t>
            </a:r>
            <a:r>
              <a:rPr dirty="0">
                <a:solidFill>
                  <a:srgbClr val="FFC000"/>
                </a:solidFill>
              </a:rPr>
              <a:t> </a:t>
            </a:r>
            <a:r>
              <a:rPr dirty="0" err="1">
                <a:solidFill>
                  <a:srgbClr val="FFC000"/>
                </a:solidFill>
              </a:rPr>
              <a:t>Marítima</a:t>
            </a:r>
            <a:r>
              <a:rPr dirty="0">
                <a:solidFill>
                  <a:srgbClr val="FFC000"/>
                </a:solidFill>
              </a:rPr>
              <a:t>, que se </a:t>
            </a:r>
            <a:r>
              <a:rPr dirty="0" err="1">
                <a:solidFill>
                  <a:srgbClr val="FFC000"/>
                </a:solidFill>
              </a:rPr>
              <a:t>convertiría</a:t>
            </a:r>
            <a:r>
              <a:rPr dirty="0">
                <a:solidFill>
                  <a:srgbClr val="FFC000"/>
                </a:solidFill>
              </a:rPr>
              <a:t> </a:t>
            </a:r>
            <a:r>
              <a:rPr dirty="0" err="1">
                <a:solidFill>
                  <a:srgbClr val="FFC000"/>
                </a:solidFill>
              </a:rPr>
              <a:t>en</a:t>
            </a:r>
            <a:r>
              <a:rPr dirty="0">
                <a:solidFill>
                  <a:srgbClr val="FFC000"/>
                </a:solidFill>
              </a:rPr>
              <a:t> la capital </a:t>
            </a:r>
            <a:r>
              <a:rPr dirty="0" err="1">
                <a:solidFill>
                  <a:srgbClr val="FFC000"/>
                </a:solidFill>
              </a:rPr>
              <a:t>administrativa</a:t>
            </a:r>
            <a:r>
              <a:rPr dirty="0">
                <a:solidFill>
                  <a:srgbClr val="FFC000"/>
                </a:solidFill>
              </a:rPr>
              <a:t>.</a:t>
            </a:r>
          </a:p>
        </p:txBody>
      </p:sp>
      <p:sp>
        <p:nvSpPr>
          <p:cNvPr id="3502" name="Slide Number Placeholder 5"/>
          <p:cNvSpPr txBox="1">
            <a:spLocks noGrp="1"/>
          </p:cNvSpPr>
          <p:nvPr>
            <p:ph type="sldNum" sz="quarter" idx="2"/>
          </p:nvPr>
        </p:nvSpPr>
        <p:spPr>
          <a:xfrm>
            <a:off x="10995387" y="6406785"/>
            <a:ext cx="358413" cy="2642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defRPr>
            </a:lvl1pPr>
          </a:lstStyle>
          <a:p>
            <a:fld id="{86CB4B4D-7CA3-9044-876B-883B54F8677D}" type="slidenum">
              <a:t>169</a:t>
            </a:fld>
            <a:endParaRPr/>
          </a:p>
        </p:txBody>
      </p:sp>
    </p:spTree>
  </p:cSld>
  <p:clrMapOvr>
    <a:masterClrMapping/>
  </p:clrMapOvr>
  <mc:AlternateContent xmlns:mc="http://schemas.openxmlformats.org/markup-compatibility/2006" xmlns:p14="http://schemas.microsoft.com/office/powerpoint/2010/main">
    <mc:Choice Requires="p14">
      <p:transition spd="slow">
        <p:pull dir="d"/>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501">
                                            <p:bg/>
                                          </p:spTgt>
                                        </p:tgtEl>
                                        <p:attrNameLst>
                                          <p:attrName>style.visibility</p:attrName>
                                        </p:attrNameLst>
                                      </p:cBhvr>
                                      <p:to>
                                        <p:strVal val="visible"/>
                                      </p:to>
                                    </p:set>
                                    <p:anim calcmode="lin" valueType="num">
                                      <p:cBhvr>
                                        <p:cTn id="7" dur="500" fill="hold"/>
                                        <p:tgtEl>
                                          <p:spTgt spid="3501">
                                            <p:bg/>
                                          </p:spTgt>
                                        </p:tgtEl>
                                        <p:attrNameLst>
                                          <p:attrName>ppt_w</p:attrName>
                                        </p:attrNameLst>
                                      </p:cBhvr>
                                      <p:tavLst>
                                        <p:tav tm="0">
                                          <p:val>
                                            <p:fltVal val="0"/>
                                          </p:val>
                                        </p:tav>
                                        <p:tav tm="100000">
                                          <p:val>
                                            <p:strVal val="#ppt_w"/>
                                          </p:val>
                                        </p:tav>
                                      </p:tavLst>
                                    </p:anim>
                                    <p:anim calcmode="lin" valueType="num">
                                      <p:cBhvr>
                                        <p:cTn id="8" dur="500" fill="hold"/>
                                        <p:tgtEl>
                                          <p:spTgt spid="3501">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501">
                                            <p:txEl>
                                              <p:pRg st="0" end="0"/>
                                            </p:txEl>
                                          </p:spTgt>
                                        </p:tgtEl>
                                        <p:attrNameLst>
                                          <p:attrName>style.visibility</p:attrName>
                                        </p:attrNameLst>
                                      </p:cBhvr>
                                      <p:to>
                                        <p:strVal val="visible"/>
                                      </p:to>
                                    </p:set>
                                    <p:anim calcmode="lin" valueType="num">
                                      <p:cBhvr>
                                        <p:cTn id="11" dur="500" fill="hold"/>
                                        <p:tgtEl>
                                          <p:spTgt spid="3501">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50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3501">
                                            <p:txEl>
                                              <p:pRg st="1" end="1"/>
                                            </p:txEl>
                                          </p:spTgt>
                                        </p:tgtEl>
                                        <p:attrNameLst>
                                          <p:attrName>style.visibility</p:attrName>
                                        </p:attrNameLst>
                                      </p:cBhvr>
                                      <p:to>
                                        <p:strVal val="visible"/>
                                      </p:to>
                                    </p:set>
                                    <p:anim calcmode="lin" valueType="num">
                                      <p:cBhvr>
                                        <p:cTn id="17" dur="500" fill="hold"/>
                                        <p:tgtEl>
                                          <p:spTgt spid="3501">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50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3501">
                                            <p:txEl>
                                              <p:pRg st="2" end="2"/>
                                            </p:txEl>
                                          </p:spTgt>
                                        </p:tgtEl>
                                        <p:attrNameLst>
                                          <p:attrName>style.visibility</p:attrName>
                                        </p:attrNameLst>
                                      </p:cBhvr>
                                      <p:to>
                                        <p:strVal val="visible"/>
                                      </p:to>
                                    </p:set>
                                    <p:anim calcmode="lin" valueType="num">
                                      <p:cBhvr>
                                        <p:cTn id="23" dur="500" fill="hold"/>
                                        <p:tgtEl>
                                          <p:spTgt spid="3501">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3501">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3501">
                                            <p:txEl>
                                              <p:pRg st="3" end="3"/>
                                            </p:txEl>
                                          </p:spTgt>
                                        </p:tgtEl>
                                        <p:attrNameLst>
                                          <p:attrName>style.visibility</p:attrName>
                                        </p:attrNameLst>
                                      </p:cBhvr>
                                      <p:to>
                                        <p:strVal val="visible"/>
                                      </p:to>
                                    </p:set>
                                    <p:anim calcmode="lin" valueType="num">
                                      <p:cBhvr>
                                        <p:cTn id="29" dur="500" fill="hold"/>
                                        <p:tgtEl>
                                          <p:spTgt spid="3501">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3501">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1" nodeType="clickEffect">
                                  <p:stCondLst>
                                    <p:cond delay="0"/>
                                  </p:stCondLst>
                                  <p:iterate>
                                    <p:tmAbs val="0"/>
                                  </p:iterate>
                                  <p:childTnLst>
                                    <p:set>
                                      <p:cBhvr>
                                        <p:cTn id="34" fill="hold"/>
                                        <p:tgtEl>
                                          <p:spTgt spid="3501">
                                            <p:txEl>
                                              <p:pRg st="4" end="4"/>
                                            </p:txEl>
                                          </p:spTgt>
                                        </p:tgtEl>
                                        <p:attrNameLst>
                                          <p:attrName>style.visibility</p:attrName>
                                        </p:attrNameLst>
                                      </p:cBhvr>
                                      <p:to>
                                        <p:strVal val="visible"/>
                                      </p:to>
                                    </p:set>
                                    <p:anim calcmode="lin" valueType="num">
                                      <p:cBhvr>
                                        <p:cTn id="35" dur="500" fill="hold"/>
                                        <p:tgtEl>
                                          <p:spTgt spid="3501">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501">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1" nodeType="clickEffect">
                                  <p:stCondLst>
                                    <p:cond delay="0"/>
                                  </p:stCondLst>
                                  <p:iterate>
                                    <p:tmAbs val="0"/>
                                  </p:iterate>
                                  <p:childTnLst>
                                    <p:set>
                                      <p:cBhvr>
                                        <p:cTn id="40" fill="hold"/>
                                        <p:tgtEl>
                                          <p:spTgt spid="3501">
                                            <p:txEl>
                                              <p:pRg st="5" end="5"/>
                                            </p:txEl>
                                          </p:spTgt>
                                        </p:tgtEl>
                                        <p:attrNameLst>
                                          <p:attrName>style.visibility</p:attrName>
                                        </p:attrNameLst>
                                      </p:cBhvr>
                                      <p:to>
                                        <p:strVal val="visible"/>
                                      </p:to>
                                    </p:set>
                                    <p:anim calcmode="lin" valueType="num">
                                      <p:cBhvr>
                                        <p:cTn id="41" dur="500" fill="hold"/>
                                        <p:tgtEl>
                                          <p:spTgt spid="3501">
                                            <p:txEl>
                                              <p:pRg st="5" end="5"/>
                                            </p:txEl>
                                          </p:spTgt>
                                        </p:tgtEl>
                                        <p:attrNameLst>
                                          <p:attrName>ppt_w</p:attrName>
                                        </p:attrNameLst>
                                      </p:cBhvr>
                                      <p:tavLst>
                                        <p:tav tm="0">
                                          <p:val>
                                            <p:fltVal val="0"/>
                                          </p:val>
                                        </p:tav>
                                        <p:tav tm="100000">
                                          <p:val>
                                            <p:strVal val="#ppt_w"/>
                                          </p:val>
                                        </p:tav>
                                      </p:tavLst>
                                    </p:anim>
                                    <p:anim calcmode="lin" valueType="num">
                                      <p:cBhvr>
                                        <p:cTn id="42" dur="500" fill="hold"/>
                                        <p:tgtEl>
                                          <p:spTgt spid="3501">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grpId="1" nodeType="clickEffect">
                                  <p:stCondLst>
                                    <p:cond delay="0"/>
                                  </p:stCondLst>
                                  <p:iterate>
                                    <p:tmAbs val="0"/>
                                  </p:iterate>
                                  <p:childTnLst>
                                    <p:set>
                                      <p:cBhvr>
                                        <p:cTn id="46" fill="hold"/>
                                        <p:tgtEl>
                                          <p:spTgt spid="3501">
                                            <p:txEl>
                                              <p:pRg st="6" end="6"/>
                                            </p:txEl>
                                          </p:spTgt>
                                        </p:tgtEl>
                                        <p:attrNameLst>
                                          <p:attrName>style.visibility</p:attrName>
                                        </p:attrNameLst>
                                      </p:cBhvr>
                                      <p:to>
                                        <p:strVal val="visible"/>
                                      </p:to>
                                    </p:set>
                                    <p:anim calcmode="lin" valueType="num">
                                      <p:cBhvr>
                                        <p:cTn id="47" dur="500" fill="hold"/>
                                        <p:tgtEl>
                                          <p:spTgt spid="3501">
                                            <p:txEl>
                                              <p:pRg st="6" end="6"/>
                                            </p:txEl>
                                          </p:spTgt>
                                        </p:tgtEl>
                                        <p:attrNameLst>
                                          <p:attrName>ppt_w</p:attrName>
                                        </p:attrNameLst>
                                      </p:cBhvr>
                                      <p:tavLst>
                                        <p:tav tm="0">
                                          <p:val>
                                            <p:fltVal val="0"/>
                                          </p:val>
                                        </p:tav>
                                        <p:tav tm="100000">
                                          <p:val>
                                            <p:strVal val="#ppt_w"/>
                                          </p:val>
                                        </p:tav>
                                      </p:tavLst>
                                    </p:anim>
                                    <p:anim calcmode="lin" valueType="num">
                                      <p:cBhvr>
                                        <p:cTn id="48" dur="500" fill="hold"/>
                                        <p:tgtEl>
                                          <p:spTgt spid="3501">
                                            <p:txEl>
                                              <p:pRg st="6" end="6"/>
                                            </p:txEl>
                                          </p:spTgt>
                                        </p:tgtEl>
                                        <p:attrNameLst>
                                          <p:attrName>ppt_h</p:attrName>
                                        </p:attrNameLst>
                                      </p:cBhvr>
                                      <p:tavLst>
                                        <p:tav tm="0">
                                          <p:val>
                                            <p:fltVal val="0"/>
                                          </p:val>
                                        </p:tav>
                                        <p:tav tm="100000">
                                          <p:val>
                                            <p:strVal val="#ppt_h"/>
                                          </p:val>
                                        </p:tav>
                                      </p:tavLst>
                                    </p:anim>
                                  </p:childTnLst>
                                </p:cTn>
                              </p:par>
                              <p:par>
                                <p:cTn id="49" presetID="23" presetClass="entr" presetSubtype="16" fill="hold" grpId="1" nodeType="withEffect">
                                  <p:stCondLst>
                                    <p:cond delay="0"/>
                                  </p:stCondLst>
                                  <p:iterate>
                                    <p:tmAbs val="0"/>
                                  </p:iterate>
                                  <p:childTnLst>
                                    <p:set>
                                      <p:cBhvr>
                                        <p:cTn id="50" fill="hold"/>
                                        <p:tgtEl>
                                          <p:spTgt spid="3501">
                                            <p:txEl>
                                              <p:pRg st="7" end="7"/>
                                            </p:txEl>
                                          </p:spTgt>
                                        </p:tgtEl>
                                        <p:attrNameLst>
                                          <p:attrName>style.visibility</p:attrName>
                                        </p:attrNameLst>
                                      </p:cBhvr>
                                      <p:to>
                                        <p:strVal val="visible"/>
                                      </p:to>
                                    </p:set>
                                    <p:anim calcmode="lin" valueType="num">
                                      <p:cBhvr>
                                        <p:cTn id="51" dur="500" fill="hold"/>
                                        <p:tgtEl>
                                          <p:spTgt spid="3501">
                                            <p:txEl>
                                              <p:pRg st="7" end="7"/>
                                            </p:txEl>
                                          </p:spTgt>
                                        </p:tgtEl>
                                        <p:attrNameLst>
                                          <p:attrName>ppt_w</p:attrName>
                                        </p:attrNameLst>
                                      </p:cBhvr>
                                      <p:tavLst>
                                        <p:tav tm="0">
                                          <p:val>
                                            <p:fltVal val="0"/>
                                          </p:val>
                                        </p:tav>
                                        <p:tav tm="100000">
                                          <p:val>
                                            <p:strVal val="#ppt_w"/>
                                          </p:val>
                                        </p:tav>
                                      </p:tavLst>
                                    </p:anim>
                                    <p:anim calcmode="lin" valueType="num">
                                      <p:cBhvr>
                                        <p:cTn id="52" dur="500" fill="hold"/>
                                        <p:tgtEl>
                                          <p:spTgt spid="3501">
                                            <p:txEl>
                                              <p:pRg st="7" end="7"/>
                                            </p:txEl>
                                          </p:spTgt>
                                        </p:tgtEl>
                                        <p:attrNameLst>
                                          <p:attrName>ppt_h</p:attrName>
                                        </p:attrNameLst>
                                      </p:cBhvr>
                                      <p:tavLst>
                                        <p:tav tm="0">
                                          <p:val>
                                            <p:fltVal val="0"/>
                                          </p:val>
                                        </p:tav>
                                        <p:tav tm="100000">
                                          <p:val>
                                            <p:strVal val="#ppt_h"/>
                                          </p:val>
                                        </p:tav>
                                      </p:tavLst>
                                    </p:anim>
                                  </p:childTnLst>
                                </p:cTn>
                              </p:par>
                              <p:par>
                                <p:cTn id="53" presetID="23" presetClass="entr" presetSubtype="16" fill="hold" grpId="1" nodeType="withEffect">
                                  <p:stCondLst>
                                    <p:cond delay="0"/>
                                  </p:stCondLst>
                                  <p:iterate>
                                    <p:tmAbs val="0"/>
                                  </p:iterate>
                                  <p:childTnLst>
                                    <p:set>
                                      <p:cBhvr>
                                        <p:cTn id="54" fill="hold"/>
                                        <p:tgtEl>
                                          <p:spTgt spid="3501">
                                            <p:txEl>
                                              <p:pRg st="8" end="8"/>
                                            </p:txEl>
                                          </p:spTgt>
                                        </p:tgtEl>
                                        <p:attrNameLst>
                                          <p:attrName>style.visibility</p:attrName>
                                        </p:attrNameLst>
                                      </p:cBhvr>
                                      <p:to>
                                        <p:strVal val="visible"/>
                                      </p:to>
                                    </p:set>
                                    <p:anim calcmode="lin" valueType="num">
                                      <p:cBhvr>
                                        <p:cTn id="55" dur="500" fill="hold"/>
                                        <p:tgtEl>
                                          <p:spTgt spid="3501">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3501">
                                            <p:txEl>
                                              <p:pRg st="8" end="8"/>
                                            </p:txEl>
                                          </p:spTgt>
                                        </p:tgtEl>
                                        <p:attrNameLst>
                                          <p:attrName>ppt_h</p:attrName>
                                        </p:attrNameLst>
                                      </p:cBhvr>
                                      <p:tavLst>
                                        <p:tav tm="0">
                                          <p:val>
                                            <p:fltVal val="0"/>
                                          </p:val>
                                        </p:tav>
                                        <p:tav tm="100000">
                                          <p:val>
                                            <p:strVal val="#ppt_h"/>
                                          </p:val>
                                        </p:tav>
                                      </p:tavLst>
                                    </p:anim>
                                  </p:childTnLst>
                                </p:cTn>
                              </p:par>
                              <p:par>
                                <p:cTn id="57" presetID="23" presetClass="entr" presetSubtype="16" fill="hold" grpId="1" nodeType="withEffect">
                                  <p:stCondLst>
                                    <p:cond delay="0"/>
                                  </p:stCondLst>
                                  <p:iterate>
                                    <p:tmAbs val="0"/>
                                  </p:iterate>
                                  <p:childTnLst>
                                    <p:set>
                                      <p:cBhvr>
                                        <p:cTn id="58" fill="hold"/>
                                        <p:tgtEl>
                                          <p:spTgt spid="3501">
                                            <p:txEl>
                                              <p:pRg st="9" end="9"/>
                                            </p:txEl>
                                          </p:spTgt>
                                        </p:tgtEl>
                                        <p:attrNameLst>
                                          <p:attrName>style.visibility</p:attrName>
                                        </p:attrNameLst>
                                      </p:cBhvr>
                                      <p:to>
                                        <p:strVal val="visible"/>
                                      </p:to>
                                    </p:set>
                                    <p:anim calcmode="lin" valueType="num">
                                      <p:cBhvr>
                                        <p:cTn id="59" dur="500" fill="hold"/>
                                        <p:tgtEl>
                                          <p:spTgt spid="3501">
                                            <p:txEl>
                                              <p:pRg st="9" end="9"/>
                                            </p:txEl>
                                          </p:spTgt>
                                        </p:tgtEl>
                                        <p:attrNameLst>
                                          <p:attrName>ppt_w</p:attrName>
                                        </p:attrNameLst>
                                      </p:cBhvr>
                                      <p:tavLst>
                                        <p:tav tm="0">
                                          <p:val>
                                            <p:fltVal val="0"/>
                                          </p:val>
                                        </p:tav>
                                        <p:tav tm="100000">
                                          <p:val>
                                            <p:strVal val="#ppt_w"/>
                                          </p:val>
                                        </p:tav>
                                      </p:tavLst>
                                    </p:anim>
                                    <p:anim calcmode="lin" valueType="num">
                                      <p:cBhvr>
                                        <p:cTn id="60" dur="500" fill="hold"/>
                                        <p:tgtEl>
                                          <p:spTgt spid="3501">
                                            <p:txEl>
                                              <p:pRg st="9" end="9"/>
                                            </p:txEl>
                                          </p:spTgt>
                                        </p:tgtEl>
                                        <p:attrNameLst>
                                          <p:attrName>ppt_h</p:attrName>
                                        </p:attrNameLst>
                                      </p:cBhvr>
                                      <p:tavLst>
                                        <p:tav tm="0">
                                          <p:val>
                                            <p:fltVal val="0"/>
                                          </p:val>
                                        </p:tav>
                                        <p:tav tm="100000">
                                          <p:val>
                                            <p:strVal val="#ppt_h"/>
                                          </p:val>
                                        </p:tav>
                                      </p:tavLst>
                                    </p:anim>
                                  </p:childTnLst>
                                </p:cTn>
                              </p:par>
                              <p:par>
                                <p:cTn id="61" presetID="23" presetClass="entr" presetSubtype="16" fill="hold" grpId="1" nodeType="withEffect">
                                  <p:stCondLst>
                                    <p:cond delay="0"/>
                                  </p:stCondLst>
                                  <p:iterate>
                                    <p:tmAbs val="0"/>
                                  </p:iterate>
                                  <p:childTnLst>
                                    <p:set>
                                      <p:cBhvr>
                                        <p:cTn id="62" fill="hold"/>
                                        <p:tgtEl>
                                          <p:spTgt spid="3501">
                                            <p:txEl>
                                              <p:pRg st="10" end="10"/>
                                            </p:txEl>
                                          </p:spTgt>
                                        </p:tgtEl>
                                        <p:attrNameLst>
                                          <p:attrName>style.visibility</p:attrName>
                                        </p:attrNameLst>
                                      </p:cBhvr>
                                      <p:to>
                                        <p:strVal val="visible"/>
                                      </p:to>
                                    </p:set>
                                    <p:anim calcmode="lin" valueType="num">
                                      <p:cBhvr>
                                        <p:cTn id="63" dur="500" fill="hold"/>
                                        <p:tgtEl>
                                          <p:spTgt spid="3501">
                                            <p:txEl>
                                              <p:pRg st="10" end="10"/>
                                            </p:txEl>
                                          </p:spTgt>
                                        </p:tgtEl>
                                        <p:attrNameLst>
                                          <p:attrName>ppt_w</p:attrName>
                                        </p:attrNameLst>
                                      </p:cBhvr>
                                      <p:tavLst>
                                        <p:tav tm="0">
                                          <p:val>
                                            <p:fltVal val="0"/>
                                          </p:val>
                                        </p:tav>
                                        <p:tav tm="100000">
                                          <p:val>
                                            <p:strVal val="#ppt_w"/>
                                          </p:val>
                                        </p:tav>
                                      </p:tavLst>
                                    </p:anim>
                                    <p:anim calcmode="lin" valueType="num">
                                      <p:cBhvr>
                                        <p:cTn id="64" dur="500" fill="hold"/>
                                        <p:tgtEl>
                                          <p:spTgt spid="3501">
                                            <p:txEl>
                                              <p:pRg st="10" end="10"/>
                                            </p:txEl>
                                          </p:spTgt>
                                        </p:tgtEl>
                                        <p:attrNameLst>
                                          <p:attrName>ppt_h</p:attrName>
                                        </p:attrNameLst>
                                      </p:cBhvr>
                                      <p:tavLst>
                                        <p:tav tm="0">
                                          <p:val>
                                            <p:fltVal val="0"/>
                                          </p:val>
                                        </p:tav>
                                        <p:tav tm="100000">
                                          <p:val>
                                            <p:strVal val="#ppt_h"/>
                                          </p:val>
                                        </p:tav>
                                      </p:tavLst>
                                    </p:anim>
                                  </p:childTnLst>
                                </p:cTn>
                              </p:par>
                              <p:par>
                                <p:cTn id="65" presetID="23" presetClass="entr" presetSubtype="16" fill="hold" grpId="1" nodeType="withEffect">
                                  <p:stCondLst>
                                    <p:cond delay="0"/>
                                  </p:stCondLst>
                                  <p:iterate>
                                    <p:tmAbs val="0"/>
                                  </p:iterate>
                                  <p:childTnLst>
                                    <p:set>
                                      <p:cBhvr>
                                        <p:cTn id="66" fill="hold"/>
                                        <p:tgtEl>
                                          <p:spTgt spid="3501">
                                            <p:txEl>
                                              <p:pRg st="11" end="11"/>
                                            </p:txEl>
                                          </p:spTgt>
                                        </p:tgtEl>
                                        <p:attrNameLst>
                                          <p:attrName>style.visibility</p:attrName>
                                        </p:attrNameLst>
                                      </p:cBhvr>
                                      <p:to>
                                        <p:strVal val="visible"/>
                                      </p:to>
                                    </p:set>
                                    <p:anim calcmode="lin" valueType="num">
                                      <p:cBhvr>
                                        <p:cTn id="67" dur="500" fill="hold"/>
                                        <p:tgtEl>
                                          <p:spTgt spid="3501">
                                            <p:txEl>
                                              <p:pRg st="11" end="11"/>
                                            </p:txEl>
                                          </p:spTgt>
                                        </p:tgtEl>
                                        <p:attrNameLst>
                                          <p:attrName>ppt_w</p:attrName>
                                        </p:attrNameLst>
                                      </p:cBhvr>
                                      <p:tavLst>
                                        <p:tav tm="0">
                                          <p:val>
                                            <p:fltVal val="0"/>
                                          </p:val>
                                        </p:tav>
                                        <p:tav tm="100000">
                                          <p:val>
                                            <p:strVal val="#ppt_w"/>
                                          </p:val>
                                        </p:tav>
                                      </p:tavLst>
                                    </p:anim>
                                    <p:anim calcmode="lin" valueType="num">
                                      <p:cBhvr>
                                        <p:cTn id="68" dur="500" fill="hold"/>
                                        <p:tgtEl>
                                          <p:spTgt spid="3501">
                                            <p:txEl>
                                              <p:pRg st="11" end="11"/>
                                            </p:txEl>
                                          </p:spTgt>
                                        </p:tgtEl>
                                        <p:attrNameLst>
                                          <p:attrName>ppt_h</p:attrName>
                                        </p:attrNameLst>
                                      </p:cBhvr>
                                      <p:tavLst>
                                        <p:tav tm="0">
                                          <p:val>
                                            <p:fltVal val="0"/>
                                          </p:val>
                                        </p:tav>
                                        <p:tav tm="100000">
                                          <p:val>
                                            <p:strVal val="#ppt_h"/>
                                          </p:val>
                                        </p:tav>
                                      </p:tavLst>
                                    </p:anim>
                                  </p:childTnLst>
                                </p:cTn>
                              </p:par>
                              <p:par>
                                <p:cTn id="69" presetID="23" presetClass="entr" presetSubtype="16" fill="hold" grpId="1" nodeType="withEffect">
                                  <p:stCondLst>
                                    <p:cond delay="0"/>
                                  </p:stCondLst>
                                  <p:iterate>
                                    <p:tmAbs val="0"/>
                                  </p:iterate>
                                  <p:childTnLst>
                                    <p:set>
                                      <p:cBhvr>
                                        <p:cTn id="70" fill="hold"/>
                                        <p:tgtEl>
                                          <p:spTgt spid="3501">
                                            <p:txEl>
                                              <p:pRg st="12" end="12"/>
                                            </p:txEl>
                                          </p:spTgt>
                                        </p:tgtEl>
                                        <p:attrNameLst>
                                          <p:attrName>style.visibility</p:attrName>
                                        </p:attrNameLst>
                                      </p:cBhvr>
                                      <p:to>
                                        <p:strVal val="visible"/>
                                      </p:to>
                                    </p:set>
                                    <p:anim calcmode="lin" valueType="num">
                                      <p:cBhvr>
                                        <p:cTn id="71" dur="500" fill="hold"/>
                                        <p:tgtEl>
                                          <p:spTgt spid="3501">
                                            <p:txEl>
                                              <p:pRg st="12" end="12"/>
                                            </p:txEl>
                                          </p:spTgt>
                                        </p:tgtEl>
                                        <p:attrNameLst>
                                          <p:attrName>ppt_w</p:attrName>
                                        </p:attrNameLst>
                                      </p:cBhvr>
                                      <p:tavLst>
                                        <p:tav tm="0">
                                          <p:val>
                                            <p:fltVal val="0"/>
                                          </p:val>
                                        </p:tav>
                                        <p:tav tm="100000">
                                          <p:val>
                                            <p:strVal val="#ppt_w"/>
                                          </p:val>
                                        </p:tav>
                                      </p:tavLst>
                                    </p:anim>
                                    <p:anim calcmode="lin" valueType="num">
                                      <p:cBhvr>
                                        <p:cTn id="72" dur="500" fill="hold"/>
                                        <p:tgtEl>
                                          <p:spTgt spid="3501">
                                            <p:txEl>
                                              <p:pRg st="12" end="12"/>
                                            </p:txEl>
                                          </p:spTgt>
                                        </p:tgtEl>
                                        <p:attrNameLst>
                                          <p:attrName>ppt_h</p:attrName>
                                        </p:attrNameLst>
                                      </p:cBhvr>
                                      <p:tavLst>
                                        <p:tav tm="0">
                                          <p:val>
                                            <p:fltVal val="0"/>
                                          </p:val>
                                        </p:tav>
                                        <p:tav tm="100000">
                                          <p:val>
                                            <p:strVal val="#ppt_h"/>
                                          </p:val>
                                        </p:tav>
                                      </p:tavLst>
                                    </p:anim>
                                  </p:childTnLst>
                                </p:cTn>
                              </p:par>
                              <p:par>
                                <p:cTn id="73" presetID="23" presetClass="entr" presetSubtype="16" fill="hold" grpId="1" nodeType="withEffect">
                                  <p:stCondLst>
                                    <p:cond delay="0"/>
                                  </p:stCondLst>
                                  <p:iterate>
                                    <p:tmAbs val="0"/>
                                  </p:iterate>
                                  <p:childTnLst>
                                    <p:set>
                                      <p:cBhvr>
                                        <p:cTn id="74" fill="hold"/>
                                        <p:tgtEl>
                                          <p:spTgt spid="3501">
                                            <p:txEl>
                                              <p:pRg st="13" end="13"/>
                                            </p:txEl>
                                          </p:spTgt>
                                        </p:tgtEl>
                                        <p:attrNameLst>
                                          <p:attrName>style.visibility</p:attrName>
                                        </p:attrNameLst>
                                      </p:cBhvr>
                                      <p:to>
                                        <p:strVal val="visible"/>
                                      </p:to>
                                    </p:set>
                                    <p:anim calcmode="lin" valueType="num">
                                      <p:cBhvr>
                                        <p:cTn id="75" dur="500" fill="hold"/>
                                        <p:tgtEl>
                                          <p:spTgt spid="3501">
                                            <p:txEl>
                                              <p:pRg st="13" end="13"/>
                                            </p:txEl>
                                          </p:spTgt>
                                        </p:tgtEl>
                                        <p:attrNameLst>
                                          <p:attrName>ppt_w</p:attrName>
                                        </p:attrNameLst>
                                      </p:cBhvr>
                                      <p:tavLst>
                                        <p:tav tm="0">
                                          <p:val>
                                            <p:fltVal val="0"/>
                                          </p:val>
                                        </p:tav>
                                        <p:tav tm="100000">
                                          <p:val>
                                            <p:strVal val="#ppt_w"/>
                                          </p:val>
                                        </p:tav>
                                      </p:tavLst>
                                    </p:anim>
                                    <p:anim calcmode="lin" valueType="num">
                                      <p:cBhvr>
                                        <p:cTn id="76" dur="500" fill="hold"/>
                                        <p:tgtEl>
                                          <p:spTgt spid="3501">
                                            <p:txEl>
                                              <p:pRg st="13" end="1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1" grpId="1" uiExpand="1" build="p"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563C1"/>
        </a:solidFill>
        <a:effectLst/>
      </p:bgPr>
    </p:bg>
    <p:spTree>
      <p:nvGrpSpPr>
        <p:cNvPr id="1" name=""/>
        <p:cNvGrpSpPr/>
        <p:nvPr/>
      </p:nvGrpSpPr>
      <p:grpSpPr>
        <a:xfrm>
          <a:off x="0" y="0"/>
          <a:ext cx="0" cy="0"/>
          <a:chOff x="0" y="0"/>
          <a:chExt cx="0" cy="0"/>
        </a:xfrm>
      </p:grpSpPr>
      <p:sp>
        <p:nvSpPr>
          <p:cNvPr id="2768" name="Rectangle 2"/>
          <p:cNvSpPr txBox="1">
            <a:spLocks noGrp="1"/>
          </p:cNvSpPr>
          <p:nvPr>
            <p:ph type="title"/>
          </p:nvPr>
        </p:nvSpPr>
        <p:spPr>
          <a:xfrm>
            <a:off x="762000" y="228600"/>
            <a:ext cx="9448800" cy="838200"/>
          </a:xfrm>
          <a:prstGeom prst="rect">
            <a:avLst/>
          </a:prstGeom>
        </p:spPr>
        <p:txBody>
          <a:bodyPr>
            <a:normAutofit fontScale="90000"/>
          </a:bodyPr>
          <a:lstStyle>
            <a:lvl1pPr>
              <a:defRPr sz="3600">
                <a:solidFill>
                  <a:srgbClr val="FFC000"/>
                </a:solidFill>
                <a:effectLst>
                  <a:outerShdw blurRad="38100" dist="38100" dir="2700000" rotWithShape="0">
                    <a:srgbClr val="000000"/>
                  </a:outerShdw>
                </a:effectLst>
                <a:latin typeface="Impact"/>
                <a:ea typeface="Impact"/>
                <a:cs typeface="Impact"/>
                <a:sym typeface="Impact"/>
              </a:defRPr>
            </a:lvl1pPr>
          </a:lstStyle>
          <a:p>
            <a:r>
              <a:rPr dirty="0">
                <a:solidFill>
                  <a:srgbClr val="FFFF00"/>
                </a:solidFill>
              </a:rPr>
              <a:t>The Heavenly Court </a:t>
            </a:r>
            <a:r>
              <a:rPr dirty="0"/>
              <a:t>/ La Corte Celestial</a:t>
            </a:r>
            <a:r>
              <a:rPr lang="en-US" dirty="0"/>
              <a:t> (1 Kg. 22:19ff.)</a:t>
            </a:r>
            <a:endParaRPr dirty="0"/>
          </a:p>
        </p:txBody>
      </p:sp>
      <p:sp>
        <p:nvSpPr>
          <p:cNvPr id="2769" name="Rectangle 3"/>
          <p:cNvSpPr txBox="1">
            <a:spLocks noGrp="1"/>
          </p:cNvSpPr>
          <p:nvPr>
            <p:ph type="body" idx="1"/>
          </p:nvPr>
        </p:nvSpPr>
        <p:spPr>
          <a:xfrm>
            <a:off x="762000" y="1143000"/>
            <a:ext cx="10668000" cy="4114800"/>
          </a:xfrm>
          <a:prstGeom prst="rect">
            <a:avLst/>
          </a:prstGeom>
        </p:spPr>
        <p:txBody>
          <a:bodyPr/>
          <a:lstStyle/>
          <a:p>
            <a:pPr>
              <a:buSzTx/>
              <a:buNone/>
              <a:defRPr sz="2400" b="1">
                <a:solidFill>
                  <a:srgbClr val="FFFF00"/>
                </a:solidFill>
                <a:effectLst>
                  <a:outerShdw blurRad="38100" dist="38100" dir="2700000" rotWithShape="0">
                    <a:srgbClr val="000000"/>
                  </a:outerShdw>
                </a:effectLst>
                <a:latin typeface="+mn-lt"/>
                <a:ea typeface="+mn-ea"/>
                <a:cs typeface="+mn-cs"/>
                <a:sym typeface="Arial"/>
              </a:defRPr>
            </a:pPr>
            <a:r>
              <a:rPr dirty="0"/>
              <a:t>The idea that Yahweh presides over a heavenly court of spiritual beings is not unique to this passage. / </a:t>
            </a:r>
            <a:r>
              <a:rPr dirty="0">
                <a:solidFill>
                  <a:srgbClr val="FFC000"/>
                </a:solidFill>
              </a:rPr>
              <a:t>La idea de que </a:t>
            </a:r>
            <a:r>
              <a:rPr dirty="0" err="1">
                <a:solidFill>
                  <a:srgbClr val="FFC000"/>
                </a:solidFill>
              </a:rPr>
              <a:t>Yahvé</a:t>
            </a:r>
            <a:r>
              <a:rPr dirty="0">
                <a:solidFill>
                  <a:srgbClr val="FFC000"/>
                </a:solidFill>
              </a:rPr>
              <a:t> preside </a:t>
            </a:r>
            <a:r>
              <a:rPr dirty="0" err="1">
                <a:solidFill>
                  <a:srgbClr val="FFC000"/>
                </a:solidFill>
              </a:rPr>
              <a:t>una</a:t>
            </a:r>
            <a:r>
              <a:rPr dirty="0">
                <a:solidFill>
                  <a:srgbClr val="FFC000"/>
                </a:solidFill>
              </a:rPr>
              <a:t> corte celestial de </a:t>
            </a:r>
            <a:r>
              <a:rPr dirty="0" err="1">
                <a:solidFill>
                  <a:srgbClr val="FFC000"/>
                </a:solidFill>
              </a:rPr>
              <a:t>seres</a:t>
            </a:r>
            <a:r>
              <a:rPr dirty="0">
                <a:solidFill>
                  <a:srgbClr val="FFC000"/>
                </a:solidFill>
              </a:rPr>
              <a:t> </a:t>
            </a:r>
            <a:r>
              <a:rPr dirty="0" err="1">
                <a:solidFill>
                  <a:srgbClr val="FFC000"/>
                </a:solidFill>
              </a:rPr>
              <a:t>espirituales</a:t>
            </a:r>
            <a:r>
              <a:rPr dirty="0">
                <a:solidFill>
                  <a:srgbClr val="FFC000"/>
                </a:solidFill>
              </a:rPr>
              <a:t> no es </a:t>
            </a:r>
            <a:r>
              <a:rPr dirty="0" err="1">
                <a:solidFill>
                  <a:srgbClr val="FFC000"/>
                </a:solidFill>
              </a:rPr>
              <a:t>exclusiva</a:t>
            </a:r>
            <a:r>
              <a:rPr dirty="0">
                <a:solidFill>
                  <a:srgbClr val="FFC000"/>
                </a:solidFill>
              </a:rPr>
              <a:t> de </a:t>
            </a:r>
            <a:r>
              <a:rPr dirty="0" err="1">
                <a:solidFill>
                  <a:srgbClr val="FFC000"/>
                </a:solidFill>
              </a:rPr>
              <a:t>este</a:t>
            </a:r>
            <a:r>
              <a:rPr dirty="0">
                <a:solidFill>
                  <a:srgbClr val="FFC000"/>
                </a:solidFill>
              </a:rPr>
              <a:t> </a:t>
            </a:r>
            <a:r>
              <a:rPr dirty="0" err="1">
                <a:solidFill>
                  <a:srgbClr val="FFC000"/>
                </a:solidFill>
              </a:rPr>
              <a:t>pasaje</a:t>
            </a:r>
            <a:r>
              <a:rPr dirty="0">
                <a:solidFill>
                  <a:srgbClr val="FFC000"/>
                </a:solidFill>
              </a:rPr>
              <a:t>.</a:t>
            </a:r>
          </a:p>
          <a:p>
            <a:pPr>
              <a:defRPr sz="2000" b="1" i="1">
                <a:solidFill>
                  <a:srgbClr val="FFFFFF"/>
                </a:solidFill>
                <a:effectLst>
                  <a:outerShdw blurRad="38100" dist="38100" dir="2700000" rotWithShape="0">
                    <a:srgbClr val="000000"/>
                  </a:outerShdw>
                </a:effectLst>
                <a:latin typeface="Arial Narrow"/>
                <a:ea typeface="Arial Narrow"/>
                <a:cs typeface="Arial Narrow"/>
                <a:sym typeface="Arial Narrow"/>
              </a:defRPr>
            </a:pPr>
            <a:r>
              <a:rPr dirty="0"/>
              <a:t>It is presumed in the Book of Job (1:6-7; 2:1-2). / </a:t>
            </a:r>
            <a:r>
              <a:rPr dirty="0">
                <a:solidFill>
                  <a:srgbClr val="FFC000"/>
                </a:solidFill>
              </a:rPr>
              <a:t>Se presume </a:t>
            </a:r>
            <a:r>
              <a:rPr dirty="0" err="1">
                <a:solidFill>
                  <a:srgbClr val="FFC000"/>
                </a:solidFill>
              </a:rPr>
              <a:t>en</a:t>
            </a:r>
            <a:r>
              <a:rPr dirty="0">
                <a:solidFill>
                  <a:srgbClr val="FFC000"/>
                </a:solidFill>
              </a:rPr>
              <a:t> </a:t>
            </a:r>
            <a:r>
              <a:rPr dirty="0" err="1">
                <a:solidFill>
                  <a:srgbClr val="FFC000"/>
                </a:solidFill>
              </a:rPr>
              <a:t>el</a:t>
            </a:r>
            <a:r>
              <a:rPr dirty="0">
                <a:solidFill>
                  <a:srgbClr val="FFC000"/>
                </a:solidFill>
              </a:rPr>
              <a:t> Libro de Job (1:6-7; 2:1-2).</a:t>
            </a:r>
          </a:p>
          <a:p>
            <a:pPr>
              <a:defRPr sz="2000" b="1" i="1">
                <a:solidFill>
                  <a:srgbClr val="FFFFFF"/>
                </a:solidFill>
                <a:effectLst>
                  <a:outerShdw blurRad="38100" dist="38100" dir="2700000" rotWithShape="0">
                    <a:srgbClr val="000000"/>
                  </a:outerShdw>
                </a:effectLst>
                <a:latin typeface="Arial Narrow"/>
                <a:ea typeface="Arial Narrow"/>
                <a:cs typeface="Arial Narrow"/>
                <a:sym typeface="Arial Narrow"/>
              </a:defRPr>
            </a:pPr>
            <a:r>
              <a:rPr dirty="0"/>
              <a:t>It also is mentioned in the Psalms (Ps. 82:1; 89:5-7). / </a:t>
            </a:r>
            <a:r>
              <a:rPr dirty="0" err="1">
                <a:solidFill>
                  <a:srgbClr val="FFC000"/>
                </a:solidFill>
              </a:rPr>
              <a:t>También</a:t>
            </a:r>
            <a:r>
              <a:rPr dirty="0">
                <a:solidFill>
                  <a:srgbClr val="FFC000"/>
                </a:solidFill>
              </a:rPr>
              <a:t> se </a:t>
            </a:r>
            <a:r>
              <a:rPr dirty="0" err="1">
                <a:solidFill>
                  <a:srgbClr val="FFC000"/>
                </a:solidFill>
              </a:rPr>
              <a:t>menciona</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los</a:t>
            </a:r>
            <a:r>
              <a:rPr dirty="0">
                <a:solidFill>
                  <a:srgbClr val="FFC000"/>
                </a:solidFill>
              </a:rPr>
              <a:t> Salmos (</a:t>
            </a:r>
            <a:r>
              <a:rPr dirty="0" err="1">
                <a:solidFill>
                  <a:srgbClr val="FFC000"/>
                </a:solidFill>
              </a:rPr>
              <a:t>Slm</a:t>
            </a:r>
            <a:r>
              <a:rPr dirty="0">
                <a:solidFill>
                  <a:srgbClr val="FFC000"/>
                </a:solidFill>
              </a:rPr>
              <a:t>. 82:1; 89:5-7).</a:t>
            </a:r>
          </a:p>
          <a:p>
            <a:pPr>
              <a:defRPr sz="2000" b="1" i="1">
                <a:solidFill>
                  <a:srgbClr val="FFFFFF"/>
                </a:solidFill>
                <a:effectLst>
                  <a:outerShdw blurRad="38100" dist="38100" dir="2700000" rotWithShape="0">
                    <a:srgbClr val="000000"/>
                  </a:outerShdw>
                </a:effectLst>
                <a:latin typeface="Arial Narrow"/>
                <a:ea typeface="Arial Narrow"/>
                <a:cs typeface="Arial Narrow"/>
                <a:sym typeface="Arial Narrow"/>
              </a:defRPr>
            </a:pPr>
            <a:r>
              <a:rPr dirty="0"/>
              <a:t>Jeremiah will later say that any true prophet is a privileged member of this heavenly council (Je. 23:18, 22). / </a:t>
            </a:r>
            <a:r>
              <a:rPr dirty="0" err="1">
                <a:solidFill>
                  <a:srgbClr val="FFC000"/>
                </a:solidFill>
              </a:rPr>
              <a:t>Jeremías</a:t>
            </a:r>
            <a:r>
              <a:rPr dirty="0">
                <a:solidFill>
                  <a:srgbClr val="FFC000"/>
                </a:solidFill>
              </a:rPr>
              <a:t> </a:t>
            </a:r>
            <a:r>
              <a:rPr dirty="0" err="1">
                <a:solidFill>
                  <a:srgbClr val="FFC000"/>
                </a:solidFill>
              </a:rPr>
              <a:t>dirá</a:t>
            </a:r>
            <a:r>
              <a:rPr dirty="0">
                <a:solidFill>
                  <a:srgbClr val="FFC000"/>
                </a:solidFill>
              </a:rPr>
              <a:t> </a:t>
            </a:r>
            <a:r>
              <a:rPr dirty="0" err="1">
                <a:solidFill>
                  <a:srgbClr val="FFC000"/>
                </a:solidFill>
              </a:rPr>
              <a:t>más</a:t>
            </a:r>
            <a:r>
              <a:rPr dirty="0">
                <a:solidFill>
                  <a:srgbClr val="FFC000"/>
                </a:solidFill>
              </a:rPr>
              <a:t> </a:t>
            </a:r>
            <a:r>
              <a:rPr dirty="0" err="1">
                <a:solidFill>
                  <a:srgbClr val="FFC000"/>
                </a:solidFill>
              </a:rPr>
              <a:t>tarde</a:t>
            </a:r>
            <a:r>
              <a:rPr dirty="0">
                <a:solidFill>
                  <a:srgbClr val="FFC000"/>
                </a:solidFill>
              </a:rPr>
              <a:t> que </a:t>
            </a:r>
            <a:r>
              <a:rPr dirty="0" err="1">
                <a:solidFill>
                  <a:srgbClr val="FFC000"/>
                </a:solidFill>
              </a:rPr>
              <a:t>cualquier</a:t>
            </a:r>
            <a:r>
              <a:rPr dirty="0">
                <a:solidFill>
                  <a:srgbClr val="FFC000"/>
                </a:solidFill>
              </a:rPr>
              <a:t> </a:t>
            </a:r>
            <a:r>
              <a:rPr dirty="0" err="1">
                <a:solidFill>
                  <a:srgbClr val="FFC000"/>
                </a:solidFill>
              </a:rPr>
              <a:t>verdadero</a:t>
            </a:r>
            <a:r>
              <a:rPr dirty="0">
                <a:solidFill>
                  <a:srgbClr val="FFC000"/>
                </a:solidFill>
              </a:rPr>
              <a:t> </a:t>
            </a:r>
            <a:r>
              <a:rPr dirty="0" err="1">
                <a:solidFill>
                  <a:srgbClr val="FFC000"/>
                </a:solidFill>
              </a:rPr>
              <a:t>profeta</a:t>
            </a:r>
            <a:r>
              <a:rPr dirty="0">
                <a:solidFill>
                  <a:srgbClr val="FFC000"/>
                </a:solidFill>
              </a:rPr>
              <a:t> es un </a:t>
            </a:r>
            <a:r>
              <a:rPr dirty="0" err="1">
                <a:solidFill>
                  <a:srgbClr val="FFC000"/>
                </a:solidFill>
              </a:rPr>
              <a:t>miembro</a:t>
            </a:r>
            <a:r>
              <a:rPr dirty="0">
                <a:solidFill>
                  <a:srgbClr val="FFC000"/>
                </a:solidFill>
              </a:rPr>
              <a:t> </a:t>
            </a:r>
            <a:r>
              <a:rPr dirty="0" err="1">
                <a:solidFill>
                  <a:srgbClr val="FFC000"/>
                </a:solidFill>
              </a:rPr>
              <a:t>privilegiado</a:t>
            </a:r>
            <a:r>
              <a:rPr dirty="0">
                <a:solidFill>
                  <a:srgbClr val="FFC000"/>
                </a:solidFill>
              </a:rPr>
              <a:t> de </a:t>
            </a:r>
            <a:r>
              <a:rPr dirty="0" err="1">
                <a:solidFill>
                  <a:srgbClr val="FFC000"/>
                </a:solidFill>
              </a:rPr>
              <a:t>este</a:t>
            </a:r>
            <a:r>
              <a:rPr dirty="0">
                <a:solidFill>
                  <a:srgbClr val="FFC000"/>
                </a:solidFill>
              </a:rPr>
              <a:t> </a:t>
            </a:r>
            <a:r>
              <a:rPr dirty="0" err="1">
                <a:solidFill>
                  <a:srgbClr val="FFC000"/>
                </a:solidFill>
              </a:rPr>
              <a:t>concilio</a:t>
            </a:r>
            <a:r>
              <a:rPr dirty="0">
                <a:solidFill>
                  <a:srgbClr val="FFC000"/>
                </a:solidFill>
              </a:rPr>
              <a:t> celestial (Je. 23:18, 22). / </a:t>
            </a:r>
          </a:p>
        </p:txBody>
      </p:sp>
      <p:sp>
        <p:nvSpPr>
          <p:cNvPr id="2770" name="Text Box 4"/>
          <p:cNvSpPr txBox="1"/>
          <p:nvPr/>
        </p:nvSpPr>
        <p:spPr>
          <a:xfrm>
            <a:off x="762000" y="4565650"/>
            <a:ext cx="10668000" cy="1818640"/>
          </a:xfrm>
          <a:prstGeom prst="rect">
            <a:avLst/>
          </a:prstGeom>
          <a:solidFill>
            <a:srgbClr val="FF9933"/>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600"/>
              </a:spcBef>
              <a:defRPr sz="2800">
                <a:latin typeface="Impact"/>
                <a:ea typeface="Impact"/>
                <a:cs typeface="Impact"/>
                <a:sym typeface="Impact"/>
              </a:defRPr>
            </a:lvl1pPr>
          </a:lstStyle>
          <a:p>
            <a:r>
              <a:rPr dirty="0"/>
              <a:t>Such a council presupposes that all spirits, both good and evil, are subject to Yahweh’s sovereignty. / </a:t>
            </a:r>
            <a:r>
              <a:rPr dirty="0">
                <a:solidFill>
                  <a:srgbClr val="002060"/>
                </a:solidFill>
              </a:rPr>
              <a:t>Tal </a:t>
            </a:r>
            <a:r>
              <a:rPr dirty="0" err="1">
                <a:solidFill>
                  <a:srgbClr val="002060"/>
                </a:solidFill>
              </a:rPr>
              <a:t>consejo</a:t>
            </a:r>
            <a:r>
              <a:rPr dirty="0">
                <a:solidFill>
                  <a:srgbClr val="002060"/>
                </a:solidFill>
              </a:rPr>
              <a:t> </a:t>
            </a:r>
            <a:r>
              <a:rPr dirty="0" err="1">
                <a:solidFill>
                  <a:srgbClr val="002060"/>
                </a:solidFill>
              </a:rPr>
              <a:t>presupone</a:t>
            </a:r>
            <a:r>
              <a:rPr dirty="0">
                <a:solidFill>
                  <a:srgbClr val="002060"/>
                </a:solidFill>
              </a:rPr>
              <a:t> que </a:t>
            </a:r>
            <a:r>
              <a:rPr dirty="0" err="1">
                <a:solidFill>
                  <a:srgbClr val="002060"/>
                </a:solidFill>
              </a:rPr>
              <a:t>todos</a:t>
            </a:r>
            <a:r>
              <a:rPr dirty="0">
                <a:solidFill>
                  <a:srgbClr val="002060"/>
                </a:solidFill>
              </a:rPr>
              <a:t> </a:t>
            </a:r>
            <a:r>
              <a:rPr dirty="0" err="1">
                <a:solidFill>
                  <a:srgbClr val="002060"/>
                </a:solidFill>
              </a:rPr>
              <a:t>los</a:t>
            </a:r>
            <a:r>
              <a:rPr dirty="0">
                <a:solidFill>
                  <a:srgbClr val="002060"/>
                </a:solidFill>
              </a:rPr>
              <a:t> </a:t>
            </a:r>
            <a:r>
              <a:rPr dirty="0" err="1">
                <a:solidFill>
                  <a:srgbClr val="002060"/>
                </a:solidFill>
              </a:rPr>
              <a:t>espíritus</a:t>
            </a:r>
            <a:r>
              <a:rPr dirty="0">
                <a:solidFill>
                  <a:srgbClr val="002060"/>
                </a:solidFill>
              </a:rPr>
              <a:t>, tanto buenos </a:t>
            </a:r>
            <a:r>
              <a:rPr dirty="0" err="1">
                <a:solidFill>
                  <a:srgbClr val="002060"/>
                </a:solidFill>
              </a:rPr>
              <a:t>como</a:t>
            </a:r>
            <a:r>
              <a:rPr dirty="0">
                <a:solidFill>
                  <a:srgbClr val="002060"/>
                </a:solidFill>
              </a:rPr>
              <a:t> </a:t>
            </a:r>
            <a:r>
              <a:rPr dirty="0" err="1">
                <a:solidFill>
                  <a:srgbClr val="002060"/>
                </a:solidFill>
              </a:rPr>
              <a:t>malos</a:t>
            </a:r>
            <a:r>
              <a:rPr dirty="0">
                <a:solidFill>
                  <a:srgbClr val="002060"/>
                </a:solidFill>
              </a:rPr>
              <a:t>, </a:t>
            </a:r>
            <a:r>
              <a:rPr dirty="0" err="1">
                <a:solidFill>
                  <a:srgbClr val="002060"/>
                </a:solidFill>
              </a:rPr>
              <a:t>están</a:t>
            </a:r>
            <a:r>
              <a:rPr dirty="0">
                <a:solidFill>
                  <a:srgbClr val="002060"/>
                </a:solidFill>
              </a:rPr>
              <a:t> </a:t>
            </a:r>
            <a:r>
              <a:rPr dirty="0" err="1">
                <a:solidFill>
                  <a:srgbClr val="002060"/>
                </a:solidFill>
              </a:rPr>
              <a:t>sujetos</a:t>
            </a:r>
            <a:r>
              <a:rPr dirty="0">
                <a:solidFill>
                  <a:srgbClr val="002060"/>
                </a:solidFill>
              </a:rPr>
              <a:t> a la </a:t>
            </a:r>
            <a:r>
              <a:rPr dirty="0" err="1">
                <a:solidFill>
                  <a:srgbClr val="002060"/>
                </a:solidFill>
              </a:rPr>
              <a:t>soberanía</a:t>
            </a:r>
            <a:r>
              <a:rPr dirty="0">
                <a:solidFill>
                  <a:srgbClr val="002060"/>
                </a:solidFill>
              </a:rPr>
              <a:t> de </a:t>
            </a:r>
            <a:r>
              <a:rPr dirty="0" err="1">
                <a:solidFill>
                  <a:srgbClr val="002060"/>
                </a:solidFill>
              </a:rPr>
              <a:t>Yahvé</a:t>
            </a:r>
            <a:r>
              <a:rPr dirty="0">
                <a:solidFill>
                  <a:srgbClr val="002060"/>
                </a:solidFill>
              </a:rPr>
              <a: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769">
                                            <p:bg/>
                                          </p:spTgt>
                                        </p:tgtEl>
                                        <p:attrNameLst>
                                          <p:attrName>style.visibility</p:attrName>
                                        </p:attrNameLst>
                                      </p:cBhvr>
                                      <p:to>
                                        <p:strVal val="visible"/>
                                      </p:to>
                                    </p:set>
                                    <p:anim calcmode="lin" valueType="num">
                                      <p:cBhvr>
                                        <p:cTn id="7" dur="500" fill="hold"/>
                                        <p:tgtEl>
                                          <p:spTgt spid="2769">
                                            <p:bg/>
                                          </p:spTgt>
                                        </p:tgtEl>
                                        <p:attrNameLst>
                                          <p:attrName>ppt_w</p:attrName>
                                        </p:attrNameLst>
                                      </p:cBhvr>
                                      <p:tavLst>
                                        <p:tav tm="0">
                                          <p:val>
                                            <p:fltVal val="0"/>
                                          </p:val>
                                        </p:tav>
                                        <p:tav tm="100000">
                                          <p:val>
                                            <p:strVal val="#ppt_w"/>
                                          </p:val>
                                        </p:tav>
                                      </p:tavLst>
                                    </p:anim>
                                    <p:anim calcmode="lin" valueType="num">
                                      <p:cBhvr>
                                        <p:cTn id="8" dur="500" fill="hold"/>
                                        <p:tgtEl>
                                          <p:spTgt spid="2769">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2769">
                                            <p:txEl>
                                              <p:pRg st="0" end="0"/>
                                            </p:txEl>
                                          </p:spTgt>
                                        </p:tgtEl>
                                        <p:attrNameLst>
                                          <p:attrName>style.visibility</p:attrName>
                                        </p:attrNameLst>
                                      </p:cBhvr>
                                      <p:to>
                                        <p:strVal val="visible"/>
                                      </p:to>
                                    </p:set>
                                    <p:anim calcmode="lin" valueType="num">
                                      <p:cBhvr>
                                        <p:cTn id="11" dur="500" fill="hold"/>
                                        <p:tgtEl>
                                          <p:spTgt spid="2769">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76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2769">
                                            <p:txEl>
                                              <p:pRg st="1" end="1"/>
                                            </p:txEl>
                                          </p:spTgt>
                                        </p:tgtEl>
                                        <p:attrNameLst>
                                          <p:attrName>style.visibility</p:attrName>
                                        </p:attrNameLst>
                                      </p:cBhvr>
                                      <p:to>
                                        <p:strVal val="visible"/>
                                      </p:to>
                                    </p:set>
                                    <p:anim calcmode="lin" valueType="num">
                                      <p:cBhvr>
                                        <p:cTn id="17" dur="500" fill="hold"/>
                                        <p:tgtEl>
                                          <p:spTgt spid="2769">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276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2769">
                                            <p:txEl>
                                              <p:pRg st="2" end="2"/>
                                            </p:txEl>
                                          </p:spTgt>
                                        </p:tgtEl>
                                        <p:attrNameLst>
                                          <p:attrName>style.visibility</p:attrName>
                                        </p:attrNameLst>
                                      </p:cBhvr>
                                      <p:to>
                                        <p:strVal val="visible"/>
                                      </p:to>
                                    </p:set>
                                    <p:anim calcmode="lin" valueType="num">
                                      <p:cBhvr>
                                        <p:cTn id="23" dur="500" fill="hold"/>
                                        <p:tgtEl>
                                          <p:spTgt spid="2769">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276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2769">
                                            <p:txEl>
                                              <p:pRg st="3" end="3"/>
                                            </p:txEl>
                                          </p:spTgt>
                                        </p:tgtEl>
                                        <p:attrNameLst>
                                          <p:attrName>style.visibility</p:attrName>
                                        </p:attrNameLst>
                                      </p:cBhvr>
                                      <p:to>
                                        <p:strVal val="visible"/>
                                      </p:to>
                                    </p:set>
                                    <p:anim calcmode="lin" valueType="num">
                                      <p:cBhvr>
                                        <p:cTn id="29" dur="500" fill="hold"/>
                                        <p:tgtEl>
                                          <p:spTgt spid="2769">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2769">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fill="hold" grpId="2" nodeType="clickEffect">
                                  <p:stCondLst>
                                    <p:cond delay="0"/>
                                  </p:stCondLst>
                                  <p:iterate>
                                    <p:tmAbs val="0"/>
                                  </p:iterate>
                                  <p:childTnLst>
                                    <p:set>
                                      <p:cBhvr>
                                        <p:cTn id="34" fill="hold"/>
                                        <p:tgtEl>
                                          <p:spTgt spid="2770"/>
                                        </p:tgtEl>
                                        <p:attrNameLst>
                                          <p:attrName>style.visibility</p:attrName>
                                        </p:attrNameLst>
                                      </p:cBhvr>
                                      <p:to>
                                        <p:strVal val="visible"/>
                                      </p:to>
                                    </p:set>
                                    <p:animEffect transition="in" filter="fade">
                                      <p:cBhvr>
                                        <p:cTn id="35" dur="500"/>
                                        <p:tgtEl>
                                          <p:spTgt spid="2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9" grpId="1" build="p" animBg="1" advAuto="0"/>
      <p:bldP spid="2770" grpId="2" animBg="1" advAuto="0"/>
    </p:bld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504" name="Rectangle 4"/>
          <p:cNvSpPr txBox="1">
            <a:spLocks noGrp="1"/>
          </p:cNvSpPr>
          <p:nvPr>
            <p:ph type="title"/>
          </p:nvPr>
        </p:nvSpPr>
        <p:spPr>
          <a:xfrm>
            <a:off x="2133600" y="6248400"/>
            <a:ext cx="8229600" cy="457200"/>
          </a:xfrm>
          <a:prstGeom prst="rect">
            <a:avLst/>
          </a:prstGeom>
        </p:spPr>
        <p:txBody>
          <a:bodyPr/>
          <a:lstStyle>
            <a:lvl1pPr algn="ctr" defTabSz="713231">
              <a:defRPr sz="1871">
                <a:solidFill>
                  <a:srgbClr val="FFFFFF"/>
                </a:solidFill>
              </a:defRPr>
            </a:lvl1pPr>
          </a:lstStyle>
          <a:p>
            <a:r>
              <a:rPr dirty="0"/>
              <a:t>Herod’s Temple Mount enlargement / </a:t>
            </a:r>
            <a:r>
              <a:rPr dirty="0" err="1">
                <a:solidFill>
                  <a:srgbClr val="FFC000"/>
                </a:solidFill>
              </a:rPr>
              <a:t>Ampliación</a:t>
            </a:r>
            <a:r>
              <a:rPr dirty="0">
                <a:solidFill>
                  <a:srgbClr val="FFC000"/>
                </a:solidFill>
              </a:rPr>
              <a:t> del Monte del Templo de </a:t>
            </a:r>
            <a:r>
              <a:rPr dirty="0" err="1">
                <a:solidFill>
                  <a:srgbClr val="FFC000"/>
                </a:solidFill>
              </a:rPr>
              <a:t>Herodes</a:t>
            </a:r>
            <a:endParaRPr dirty="0">
              <a:solidFill>
                <a:srgbClr val="FFC000"/>
              </a:solidFill>
            </a:endParaRPr>
          </a:p>
        </p:txBody>
      </p:sp>
      <p:pic>
        <p:nvPicPr>
          <p:cNvPr id="3505" name="Picture 6" descr="Picture 6"/>
          <p:cNvPicPr>
            <a:picLocks noChangeAspect="1"/>
          </p:cNvPicPr>
          <p:nvPr/>
        </p:nvPicPr>
        <p:blipFill>
          <a:blip r:embed="rId2"/>
          <a:stretch>
            <a:fillRect/>
          </a:stretch>
        </p:blipFill>
        <p:spPr>
          <a:xfrm>
            <a:off x="1447800" y="6350"/>
            <a:ext cx="9144000" cy="6242050"/>
          </a:xfrm>
          <a:prstGeom prst="rect">
            <a:avLst/>
          </a:prstGeom>
          <a:ln w="12700">
            <a:miter lim="400000"/>
          </a:ln>
        </p:spPr>
      </p:pic>
      <p:sp>
        <p:nvSpPr>
          <p:cNvPr id="3506" name="Slide Number Placeholder 5"/>
          <p:cNvSpPr txBox="1">
            <a:spLocks noGrp="1"/>
          </p:cNvSpPr>
          <p:nvPr>
            <p:ph type="sldNum" sz="quarter" idx="2"/>
          </p:nvPr>
        </p:nvSpPr>
        <p:spPr>
          <a:xfrm>
            <a:off x="10995387" y="6406785"/>
            <a:ext cx="358413" cy="2642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defRPr>
            </a:lvl1pPr>
          </a:lstStyle>
          <a:p>
            <a:fld id="{86CB4B4D-7CA3-9044-876B-883B54F8677D}" type="slidenum">
              <a:t>170</a:t>
            </a:fld>
            <a:endParaRPr/>
          </a:p>
        </p:txBody>
      </p:sp>
      <p:sp>
        <p:nvSpPr>
          <p:cNvPr id="3507" name="Line 10"/>
          <p:cNvSpPr/>
          <p:nvPr/>
        </p:nvSpPr>
        <p:spPr>
          <a:xfrm flipH="1" flipV="1">
            <a:off x="2285999" y="3200399"/>
            <a:ext cx="2895602" cy="2209802"/>
          </a:xfrm>
          <a:prstGeom prst="line">
            <a:avLst/>
          </a:prstGeom>
          <a:ln w="28575">
            <a:solidFill>
              <a:srgbClr val="FF3300"/>
            </a:solidFill>
          </a:ln>
        </p:spPr>
        <p:txBody>
          <a:bodyPr lIns="45719" rIns="45719"/>
          <a:lstStyle/>
          <a:p>
            <a:pPr algn="l">
              <a:defRPr>
                <a:solidFill>
                  <a:srgbClr val="FFFFFF"/>
                </a:solidFill>
              </a:defRPr>
            </a:pPr>
            <a:endParaRPr/>
          </a:p>
        </p:txBody>
      </p:sp>
      <p:sp>
        <p:nvSpPr>
          <p:cNvPr id="3508" name="Line 11"/>
          <p:cNvSpPr/>
          <p:nvPr/>
        </p:nvSpPr>
        <p:spPr>
          <a:xfrm flipV="1">
            <a:off x="2286000" y="2743200"/>
            <a:ext cx="3657600" cy="457200"/>
          </a:xfrm>
          <a:prstGeom prst="line">
            <a:avLst/>
          </a:prstGeom>
          <a:ln w="28575">
            <a:solidFill>
              <a:srgbClr val="FF3300"/>
            </a:solidFill>
          </a:ln>
        </p:spPr>
        <p:txBody>
          <a:bodyPr lIns="45719" rIns="45719"/>
          <a:lstStyle/>
          <a:p>
            <a:pPr algn="l">
              <a:defRPr>
                <a:solidFill>
                  <a:srgbClr val="FFFFFF"/>
                </a:solidFill>
              </a:defRPr>
            </a:pPr>
            <a:endParaRPr/>
          </a:p>
        </p:txBody>
      </p:sp>
      <p:sp>
        <p:nvSpPr>
          <p:cNvPr id="3509" name="Line 12"/>
          <p:cNvSpPr/>
          <p:nvPr/>
        </p:nvSpPr>
        <p:spPr>
          <a:xfrm>
            <a:off x="5943600" y="2743199"/>
            <a:ext cx="3657600" cy="1524002"/>
          </a:xfrm>
          <a:prstGeom prst="line">
            <a:avLst/>
          </a:prstGeom>
          <a:ln w="28575">
            <a:solidFill>
              <a:srgbClr val="FF3300"/>
            </a:solidFill>
          </a:ln>
        </p:spPr>
        <p:txBody>
          <a:bodyPr lIns="45719" rIns="45719"/>
          <a:lstStyle/>
          <a:p>
            <a:pPr algn="l">
              <a:defRPr>
                <a:solidFill>
                  <a:srgbClr val="FFFFFF"/>
                </a:solidFill>
              </a:defRPr>
            </a:pPr>
            <a:endParaRPr/>
          </a:p>
        </p:txBody>
      </p:sp>
      <p:sp>
        <p:nvSpPr>
          <p:cNvPr id="3510" name="Line 13"/>
          <p:cNvSpPr/>
          <p:nvPr/>
        </p:nvSpPr>
        <p:spPr>
          <a:xfrm flipH="1">
            <a:off x="5181599" y="4267199"/>
            <a:ext cx="4419602" cy="1143002"/>
          </a:xfrm>
          <a:prstGeom prst="line">
            <a:avLst/>
          </a:prstGeom>
          <a:ln w="28575">
            <a:solidFill>
              <a:srgbClr val="FF3300"/>
            </a:solidFill>
          </a:ln>
        </p:spPr>
        <p:txBody>
          <a:bodyPr lIns="45719" rIns="45719"/>
          <a:lstStyle/>
          <a:p>
            <a:pPr algn="l">
              <a:defRPr>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slow">
        <p:pull dir="d"/>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iterate>
                                    <p:tmAbs val="0"/>
                                  </p:iterate>
                                  <p:childTnLst>
                                    <p:set>
                                      <p:cBhvr>
                                        <p:cTn id="6" fill="hold"/>
                                        <p:tgtEl>
                                          <p:spTgt spid="3507"/>
                                        </p:tgtEl>
                                        <p:attrNameLst>
                                          <p:attrName>style.visibility</p:attrName>
                                        </p:attrNameLst>
                                      </p:cBhvr>
                                      <p:to>
                                        <p:strVal val="visible"/>
                                      </p:to>
                                    </p:set>
                                    <p:animEffect transition="in" filter="wipe(down)">
                                      <p:cBhvr>
                                        <p:cTn id="7" dur="1000"/>
                                        <p:tgtEl>
                                          <p:spTgt spid="3507"/>
                                        </p:tgtEl>
                                      </p:cBhvr>
                                    </p:animEffect>
                                  </p:childTnLst>
                                </p:cTn>
                              </p:par>
                            </p:childTnLst>
                          </p:cTn>
                        </p:par>
                        <p:par>
                          <p:cTn id="8" fill="hold">
                            <p:stCondLst>
                              <p:cond delay="1000"/>
                            </p:stCondLst>
                            <p:childTnLst>
                              <p:par>
                                <p:cTn id="9" presetID="22" presetClass="entr" presetSubtype="4" fill="hold" grpId="2" nodeType="afterEffect">
                                  <p:stCondLst>
                                    <p:cond delay="0"/>
                                  </p:stCondLst>
                                  <p:iterate>
                                    <p:tmAbs val="0"/>
                                  </p:iterate>
                                  <p:childTnLst>
                                    <p:set>
                                      <p:cBhvr>
                                        <p:cTn id="10" fill="hold"/>
                                        <p:tgtEl>
                                          <p:spTgt spid="3508"/>
                                        </p:tgtEl>
                                        <p:attrNameLst>
                                          <p:attrName>style.visibility</p:attrName>
                                        </p:attrNameLst>
                                      </p:cBhvr>
                                      <p:to>
                                        <p:strVal val="visible"/>
                                      </p:to>
                                    </p:set>
                                    <p:animEffect transition="in" filter="wipe(down)">
                                      <p:cBhvr>
                                        <p:cTn id="11" dur="1000"/>
                                        <p:tgtEl>
                                          <p:spTgt spid="3508"/>
                                        </p:tgtEl>
                                      </p:cBhvr>
                                    </p:animEffect>
                                  </p:childTnLst>
                                </p:cTn>
                              </p:par>
                            </p:childTnLst>
                          </p:cTn>
                        </p:par>
                        <p:par>
                          <p:cTn id="12" fill="hold">
                            <p:stCondLst>
                              <p:cond delay="2000"/>
                            </p:stCondLst>
                            <p:childTnLst>
                              <p:par>
                                <p:cTn id="13" presetID="22" presetClass="entr" presetSubtype="1" fill="hold" grpId="3" nodeType="afterEffect">
                                  <p:stCondLst>
                                    <p:cond delay="0"/>
                                  </p:stCondLst>
                                  <p:iterate>
                                    <p:tmAbs val="0"/>
                                  </p:iterate>
                                  <p:childTnLst>
                                    <p:set>
                                      <p:cBhvr>
                                        <p:cTn id="14" fill="hold"/>
                                        <p:tgtEl>
                                          <p:spTgt spid="3509"/>
                                        </p:tgtEl>
                                        <p:attrNameLst>
                                          <p:attrName>style.visibility</p:attrName>
                                        </p:attrNameLst>
                                      </p:cBhvr>
                                      <p:to>
                                        <p:strVal val="visible"/>
                                      </p:to>
                                    </p:set>
                                    <p:animEffect transition="in" filter="wipe(up)">
                                      <p:cBhvr>
                                        <p:cTn id="15" dur="1000"/>
                                        <p:tgtEl>
                                          <p:spTgt spid="3509"/>
                                        </p:tgtEl>
                                      </p:cBhvr>
                                    </p:animEffect>
                                  </p:childTnLst>
                                </p:cTn>
                              </p:par>
                            </p:childTnLst>
                          </p:cTn>
                        </p:par>
                        <p:par>
                          <p:cTn id="16" fill="hold">
                            <p:stCondLst>
                              <p:cond delay="3000"/>
                            </p:stCondLst>
                            <p:childTnLst>
                              <p:par>
                                <p:cTn id="17" presetID="22" presetClass="entr" presetSubtype="1" fill="hold" grpId="4" nodeType="afterEffect">
                                  <p:stCondLst>
                                    <p:cond delay="0"/>
                                  </p:stCondLst>
                                  <p:iterate>
                                    <p:tmAbs val="0"/>
                                  </p:iterate>
                                  <p:childTnLst>
                                    <p:set>
                                      <p:cBhvr>
                                        <p:cTn id="18" fill="hold"/>
                                        <p:tgtEl>
                                          <p:spTgt spid="3510"/>
                                        </p:tgtEl>
                                        <p:attrNameLst>
                                          <p:attrName>style.visibility</p:attrName>
                                        </p:attrNameLst>
                                      </p:cBhvr>
                                      <p:to>
                                        <p:strVal val="visible"/>
                                      </p:to>
                                    </p:set>
                                    <p:animEffect transition="in" filter="wipe(up)">
                                      <p:cBhvr>
                                        <p:cTn id="19" dur="1000"/>
                                        <p:tgtEl>
                                          <p:spTgt spid="3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7" grpId="1" animBg="1" advAuto="0"/>
      <p:bldP spid="3508" grpId="2" animBg="1" advAuto="0"/>
      <p:bldP spid="3509" grpId="3" animBg="1" advAuto="0"/>
      <p:bldP spid="3510" grpId="4" animBg="1" advAuto="0"/>
    </p:bldLst>
  </p:timing>
</p:sld>
</file>

<file path=ppt/slides/slide17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512" name="Picture 2" descr="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236538"/>
            <a:ext cx="10820400" cy="6364288"/>
          </a:xfrm>
          <a:prstGeom prst="rect">
            <a:avLst/>
          </a:prstGeom>
          <a:ln w="12700">
            <a:miter lim="400000"/>
          </a:ln>
        </p:spPr>
      </p:pic>
      <p:sp>
        <p:nvSpPr>
          <p:cNvPr id="3513" name="Slide Number Placeholder 3"/>
          <p:cNvSpPr txBox="1">
            <a:spLocks noGrp="1"/>
          </p:cNvSpPr>
          <p:nvPr>
            <p:ph type="sldNum" sz="quarter" idx="4294967295"/>
          </p:nvPr>
        </p:nvSpPr>
        <p:spPr>
          <a:xfrm>
            <a:off x="10995387" y="6406785"/>
            <a:ext cx="358413" cy="2642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lstStyle>
            <a:lvl1pPr defTabSz="685800">
              <a:defRPr sz="1200"/>
            </a:lvl1pPr>
          </a:lstStyle>
          <a:p>
            <a:fld id="{86CB4B4D-7CA3-9044-876B-883B54F8677D}" type="slidenum">
              <a:t>171</a:t>
            </a:fld>
            <a:endParaRPr/>
          </a:p>
        </p:txBody>
      </p:sp>
    </p:spTree>
  </p:cSld>
  <p:clrMapOvr>
    <a:masterClrMapping/>
  </p:clrMapOvr>
  <p:transition spd="med"/>
</p:sld>
</file>

<file path=ppt/slides/slide17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515" name="Title 1"/>
          <p:cNvSpPr txBox="1">
            <a:spLocks noGrp="1"/>
          </p:cNvSpPr>
          <p:nvPr>
            <p:ph type="title"/>
          </p:nvPr>
        </p:nvSpPr>
        <p:spPr>
          <a:xfrm>
            <a:off x="2170113" y="131762"/>
            <a:ext cx="7850187" cy="1981201"/>
          </a:xfrm>
          <a:prstGeom prst="rect">
            <a:avLst/>
          </a:prstGeom>
        </p:spPr>
        <p:txBody>
          <a:bodyPr/>
          <a:lstStyle/>
          <a:p>
            <a:pPr algn="ctr" defTabSz="877823">
              <a:defRPr sz="3167">
                <a:solidFill>
                  <a:srgbClr val="FFC000"/>
                </a:solidFill>
                <a:effectLst>
                  <a:outerShdw blurRad="36576" dist="36576" dir="2700000" rotWithShape="0">
                    <a:srgbClr val="000000">
                      <a:alpha val="43137"/>
                    </a:srgbClr>
                  </a:outerShdw>
                </a:effectLst>
                <a:latin typeface="Narkisim"/>
                <a:ea typeface="Narkisim"/>
                <a:cs typeface="Narkisim"/>
                <a:sym typeface="Narkisim"/>
              </a:defRPr>
            </a:pPr>
            <a:r>
              <a:rPr dirty="0">
                <a:solidFill>
                  <a:srgbClr val="FFFF00"/>
                </a:solidFill>
              </a:rPr>
              <a:t>Minted coin of Herod the Great</a:t>
            </a:r>
            <a:br>
              <a:rPr dirty="0"/>
            </a:br>
            <a:r>
              <a:rPr sz="1727" i="1" dirty="0">
                <a:solidFill>
                  <a:schemeClr val="bg1"/>
                </a:solidFill>
                <a:latin typeface="Calibri"/>
                <a:ea typeface="Calibri"/>
                <a:cs typeface="Calibri"/>
                <a:sym typeface="Calibri"/>
              </a:rPr>
              <a:t>The obverse shows a helmet with dangling cheek straps. The reverse has inscribed on it </a:t>
            </a:r>
            <a:r>
              <a:rPr sz="1727" dirty="0">
                <a:solidFill>
                  <a:schemeClr val="bg1"/>
                </a:solidFill>
                <a:latin typeface="Greekth"/>
                <a:ea typeface="Greekth"/>
                <a:cs typeface="Greekth"/>
                <a:sym typeface="Greekth"/>
              </a:rPr>
              <a:t>BASILEWS HRWDOU</a:t>
            </a:r>
            <a:r>
              <a:rPr sz="1727" i="1" dirty="0">
                <a:solidFill>
                  <a:schemeClr val="bg1"/>
                </a:solidFill>
                <a:latin typeface="Times New Roman"/>
                <a:ea typeface="Times New Roman"/>
                <a:cs typeface="Times New Roman"/>
                <a:sym typeface="Times New Roman"/>
              </a:rPr>
              <a:t> (= “of King Herod”).</a:t>
            </a:r>
          </a:p>
          <a:p>
            <a:pPr algn="ctr" defTabSz="877823">
              <a:defRPr sz="3167">
                <a:solidFill>
                  <a:srgbClr val="FFC000"/>
                </a:solidFill>
                <a:effectLst>
                  <a:outerShdw blurRad="36576" dist="36576" dir="2700000" rotWithShape="0">
                    <a:srgbClr val="000000">
                      <a:alpha val="43137"/>
                    </a:srgbClr>
                  </a:outerShdw>
                </a:effectLst>
                <a:latin typeface="Narkisim"/>
                <a:ea typeface="Narkisim"/>
                <a:cs typeface="Narkisim"/>
                <a:sym typeface="Narkisim"/>
              </a:defRPr>
            </a:pPr>
            <a:r>
              <a:rPr dirty="0" err="1"/>
              <a:t>Moneda</a:t>
            </a:r>
            <a:r>
              <a:rPr dirty="0"/>
              <a:t> </a:t>
            </a:r>
            <a:r>
              <a:rPr dirty="0" err="1"/>
              <a:t>acuñada</a:t>
            </a:r>
            <a:r>
              <a:rPr dirty="0"/>
              <a:t> de </a:t>
            </a:r>
            <a:r>
              <a:rPr dirty="0" err="1"/>
              <a:t>Herodes</a:t>
            </a:r>
            <a:r>
              <a:rPr dirty="0"/>
              <a:t> </a:t>
            </a:r>
            <a:r>
              <a:rPr dirty="0" err="1"/>
              <a:t>el</a:t>
            </a:r>
            <a:r>
              <a:rPr dirty="0"/>
              <a:t> Grande</a:t>
            </a:r>
            <a:r>
              <a:rPr sz="1727" i="1" dirty="0">
                <a:solidFill>
                  <a:srgbClr val="FFFF99"/>
                </a:solidFill>
                <a:latin typeface="Times New Roman"/>
                <a:ea typeface="Times New Roman"/>
                <a:cs typeface="Times New Roman"/>
                <a:sym typeface="Times New Roman"/>
              </a:rPr>
              <a:t> </a:t>
            </a:r>
          </a:p>
          <a:p>
            <a:pPr algn="ctr" defTabSz="877823">
              <a:defRPr sz="3167">
                <a:solidFill>
                  <a:srgbClr val="FFC000"/>
                </a:solidFill>
                <a:effectLst>
                  <a:outerShdw blurRad="36576" dist="36576" dir="2700000" rotWithShape="0">
                    <a:srgbClr val="000000">
                      <a:alpha val="43137"/>
                    </a:srgbClr>
                  </a:outerShdw>
                </a:effectLst>
                <a:latin typeface="Narkisim"/>
                <a:ea typeface="Narkisim"/>
                <a:cs typeface="Narkisim"/>
                <a:sym typeface="Narkisim"/>
              </a:defRPr>
            </a:pPr>
            <a:r>
              <a:rPr sz="1727" i="1" dirty="0">
                <a:solidFill>
                  <a:srgbClr val="FFFF99"/>
                </a:solidFill>
                <a:latin typeface="Times New Roman"/>
                <a:ea typeface="Times New Roman"/>
                <a:cs typeface="Times New Roman"/>
                <a:sym typeface="Times New Roman"/>
              </a:rPr>
              <a:t>El </a:t>
            </a:r>
            <a:r>
              <a:rPr sz="1727" i="1" dirty="0" err="1">
                <a:solidFill>
                  <a:srgbClr val="FFFF99"/>
                </a:solidFill>
                <a:latin typeface="Times New Roman"/>
                <a:ea typeface="Times New Roman"/>
                <a:cs typeface="Times New Roman"/>
                <a:sym typeface="Times New Roman"/>
              </a:rPr>
              <a:t>anverso</a:t>
            </a:r>
            <a:r>
              <a:rPr sz="1727" i="1" dirty="0">
                <a:solidFill>
                  <a:srgbClr val="FFFF99"/>
                </a:solidFill>
                <a:latin typeface="Times New Roman"/>
                <a:ea typeface="Times New Roman"/>
                <a:cs typeface="Times New Roman"/>
                <a:sym typeface="Times New Roman"/>
              </a:rPr>
              <a:t> </a:t>
            </a:r>
            <a:r>
              <a:rPr sz="1727" i="1" dirty="0" err="1">
                <a:solidFill>
                  <a:srgbClr val="FFFF99"/>
                </a:solidFill>
                <a:latin typeface="Times New Roman"/>
                <a:ea typeface="Times New Roman"/>
                <a:cs typeface="Times New Roman"/>
                <a:sym typeface="Times New Roman"/>
              </a:rPr>
              <a:t>muestra</a:t>
            </a:r>
            <a:r>
              <a:rPr sz="1727" i="1" dirty="0">
                <a:solidFill>
                  <a:srgbClr val="FFFF99"/>
                </a:solidFill>
                <a:latin typeface="Times New Roman"/>
                <a:ea typeface="Times New Roman"/>
                <a:cs typeface="Times New Roman"/>
                <a:sym typeface="Times New Roman"/>
              </a:rPr>
              <a:t> un casco con correas </a:t>
            </a:r>
            <a:r>
              <a:rPr sz="1727" i="1" dirty="0" err="1">
                <a:solidFill>
                  <a:srgbClr val="FFFF99"/>
                </a:solidFill>
                <a:latin typeface="Times New Roman"/>
                <a:ea typeface="Times New Roman"/>
                <a:cs typeface="Times New Roman"/>
                <a:sym typeface="Times New Roman"/>
              </a:rPr>
              <a:t>en</a:t>
            </a:r>
            <a:r>
              <a:rPr sz="1727" i="1" dirty="0">
                <a:solidFill>
                  <a:srgbClr val="FFFF99"/>
                </a:solidFill>
                <a:latin typeface="Times New Roman"/>
                <a:ea typeface="Times New Roman"/>
                <a:cs typeface="Times New Roman"/>
                <a:sym typeface="Times New Roman"/>
              </a:rPr>
              <a:t> las </a:t>
            </a:r>
            <a:r>
              <a:rPr sz="1727" i="1" dirty="0" err="1">
                <a:solidFill>
                  <a:srgbClr val="FFFF99"/>
                </a:solidFill>
                <a:latin typeface="Times New Roman"/>
                <a:ea typeface="Times New Roman"/>
                <a:cs typeface="Times New Roman"/>
                <a:sym typeface="Times New Roman"/>
              </a:rPr>
              <a:t>mejillas</a:t>
            </a:r>
            <a:r>
              <a:rPr sz="1727" i="1" dirty="0">
                <a:solidFill>
                  <a:srgbClr val="FFFF99"/>
                </a:solidFill>
                <a:latin typeface="Times New Roman"/>
                <a:ea typeface="Times New Roman"/>
                <a:cs typeface="Times New Roman"/>
                <a:sym typeface="Times New Roman"/>
              </a:rPr>
              <a:t> </a:t>
            </a:r>
            <a:r>
              <a:rPr sz="1727" i="1" dirty="0" err="1">
                <a:solidFill>
                  <a:srgbClr val="FFFF99"/>
                </a:solidFill>
                <a:latin typeface="Times New Roman"/>
                <a:ea typeface="Times New Roman"/>
                <a:cs typeface="Times New Roman"/>
                <a:sym typeface="Times New Roman"/>
              </a:rPr>
              <a:t>colgantes</a:t>
            </a:r>
            <a:r>
              <a:rPr sz="1727" i="1" dirty="0">
                <a:solidFill>
                  <a:srgbClr val="FFFF99"/>
                </a:solidFill>
                <a:latin typeface="Times New Roman"/>
                <a:ea typeface="Times New Roman"/>
                <a:cs typeface="Times New Roman"/>
                <a:sym typeface="Times New Roman"/>
              </a:rPr>
              <a:t>. El reverso </a:t>
            </a:r>
            <a:r>
              <a:rPr sz="1727" i="1" dirty="0" err="1">
                <a:solidFill>
                  <a:srgbClr val="FFFF99"/>
                </a:solidFill>
                <a:latin typeface="Times New Roman"/>
                <a:ea typeface="Times New Roman"/>
                <a:cs typeface="Times New Roman"/>
                <a:sym typeface="Times New Roman"/>
              </a:rPr>
              <a:t>está</a:t>
            </a:r>
            <a:r>
              <a:rPr sz="1727" i="1" dirty="0">
                <a:solidFill>
                  <a:srgbClr val="FFFF99"/>
                </a:solidFill>
                <a:latin typeface="Times New Roman"/>
                <a:ea typeface="Times New Roman"/>
                <a:cs typeface="Times New Roman"/>
                <a:sym typeface="Times New Roman"/>
              </a:rPr>
              <a:t> </a:t>
            </a:r>
            <a:r>
              <a:rPr sz="1727" i="1" dirty="0" err="1">
                <a:solidFill>
                  <a:srgbClr val="FFFF99"/>
                </a:solidFill>
                <a:latin typeface="Times New Roman"/>
                <a:ea typeface="Times New Roman"/>
                <a:cs typeface="Times New Roman"/>
                <a:sym typeface="Times New Roman"/>
              </a:rPr>
              <a:t>inscrito</a:t>
            </a:r>
            <a:r>
              <a:rPr sz="1727" i="1" dirty="0">
                <a:solidFill>
                  <a:srgbClr val="FFFF99"/>
                </a:solidFill>
                <a:latin typeface="Times New Roman"/>
                <a:ea typeface="Times New Roman"/>
                <a:cs typeface="Times New Roman"/>
                <a:sym typeface="Times New Roman"/>
              </a:rPr>
              <a:t> </a:t>
            </a:r>
            <a:r>
              <a:rPr sz="1727" i="1" dirty="0" err="1">
                <a:solidFill>
                  <a:srgbClr val="FFFF99"/>
                </a:solidFill>
                <a:latin typeface="Times New Roman"/>
                <a:ea typeface="Times New Roman"/>
                <a:cs typeface="Times New Roman"/>
                <a:sym typeface="Times New Roman"/>
              </a:rPr>
              <a:t>en</a:t>
            </a:r>
            <a:r>
              <a:rPr sz="1727" i="1" dirty="0">
                <a:solidFill>
                  <a:srgbClr val="FFFF99"/>
                </a:solidFill>
                <a:latin typeface="Times New Roman"/>
                <a:ea typeface="Times New Roman"/>
                <a:cs typeface="Times New Roman"/>
                <a:sym typeface="Times New Roman"/>
              </a:rPr>
              <a:t> </a:t>
            </a:r>
            <a:r>
              <a:rPr sz="1727" i="1" dirty="0" err="1">
                <a:solidFill>
                  <a:srgbClr val="FFFF99"/>
                </a:solidFill>
                <a:latin typeface="Times New Roman"/>
                <a:ea typeface="Times New Roman"/>
                <a:cs typeface="Times New Roman"/>
                <a:sym typeface="Times New Roman"/>
              </a:rPr>
              <a:t>él</a:t>
            </a:r>
            <a:r>
              <a:rPr sz="1727" i="1" dirty="0">
                <a:solidFill>
                  <a:srgbClr val="FFFF99"/>
                </a:solidFill>
                <a:latin typeface="Times New Roman"/>
                <a:ea typeface="Times New Roman"/>
                <a:cs typeface="Times New Roman"/>
                <a:sym typeface="Times New Roman"/>
              </a:rPr>
              <a:t> BASILEWS HRWDOU (= "del Rey </a:t>
            </a:r>
            <a:r>
              <a:rPr sz="1727" i="1" dirty="0" err="1">
                <a:solidFill>
                  <a:srgbClr val="FFFF99"/>
                </a:solidFill>
                <a:latin typeface="Times New Roman"/>
                <a:ea typeface="Times New Roman"/>
                <a:cs typeface="Times New Roman"/>
                <a:sym typeface="Times New Roman"/>
              </a:rPr>
              <a:t>Herodes</a:t>
            </a:r>
            <a:r>
              <a:rPr sz="1727" i="1" dirty="0">
                <a:solidFill>
                  <a:srgbClr val="FFFF99"/>
                </a:solidFill>
                <a:latin typeface="Times New Roman"/>
                <a:ea typeface="Times New Roman"/>
                <a:cs typeface="Times New Roman"/>
                <a:sym typeface="Times New Roman"/>
              </a:rPr>
              <a:t>").</a:t>
            </a:r>
          </a:p>
        </p:txBody>
      </p:sp>
      <p:pic>
        <p:nvPicPr>
          <p:cNvPr id="3516" name="Content Placeholder 4" descr="Content Placeholder 4"/>
          <p:cNvPicPr>
            <a:picLocks noChangeAspect="1"/>
          </p:cNvPicPr>
          <p:nvPr/>
        </p:nvPicPr>
        <p:blipFill>
          <a:blip r:embed="rId2"/>
          <a:stretch>
            <a:fillRect/>
          </a:stretch>
        </p:blipFill>
        <p:spPr>
          <a:xfrm>
            <a:off x="2101850" y="2554288"/>
            <a:ext cx="7988300" cy="3994151"/>
          </a:xfrm>
          <a:prstGeom prst="rect">
            <a:avLst/>
          </a:prstGeom>
          <a:ln w="12700">
            <a:miter lim="400000"/>
          </a:ln>
        </p:spPr>
      </p:pic>
      <p:sp>
        <p:nvSpPr>
          <p:cNvPr id="3517" name="Slide Number Placeholder 3"/>
          <p:cNvSpPr txBox="1">
            <a:spLocks noGrp="1"/>
          </p:cNvSpPr>
          <p:nvPr>
            <p:ph type="sldNum" sz="quarter" idx="4294967295"/>
          </p:nvPr>
        </p:nvSpPr>
        <p:spPr>
          <a:xfrm>
            <a:off x="10995387" y="6406785"/>
            <a:ext cx="358413" cy="2642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lstStyle>
            <a:lvl1pPr defTabSz="685800">
              <a:defRPr sz="1200"/>
            </a:lvl1pPr>
          </a:lstStyle>
          <a:p>
            <a:fld id="{86CB4B4D-7CA3-9044-876B-883B54F8677D}" type="slidenum">
              <a:t>172</a:t>
            </a:fld>
            <a:endParaRPr/>
          </a:p>
        </p:txBody>
      </p:sp>
    </p:spTree>
  </p:cSld>
  <p:clrMapOvr>
    <a:masterClrMapping/>
  </p:clrMapOvr>
  <p:transition spd="med"/>
</p:sld>
</file>

<file path=ppt/slides/slide173.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519" name="Rectangle 2"/>
          <p:cNvSpPr txBox="1">
            <a:spLocks noGrp="1"/>
          </p:cNvSpPr>
          <p:nvPr>
            <p:ph type="title"/>
          </p:nvPr>
        </p:nvSpPr>
        <p:spPr>
          <a:xfrm>
            <a:off x="1981200" y="443753"/>
            <a:ext cx="8229600" cy="609600"/>
          </a:xfrm>
          <a:prstGeom prst="rect">
            <a:avLst/>
          </a:prstGeom>
        </p:spPr>
        <p:txBody>
          <a:bodyPr/>
          <a:lstStyle>
            <a:lvl1pPr>
              <a:defRPr sz="3200">
                <a:solidFill>
                  <a:srgbClr val="00FFFF"/>
                </a:solidFill>
              </a:defRPr>
            </a:lvl1pPr>
          </a:lstStyle>
          <a:p>
            <a:r>
              <a:rPr dirty="0"/>
              <a:t>Revolutionaries of Jewish Nationalism</a:t>
            </a:r>
          </a:p>
        </p:txBody>
      </p:sp>
      <p:sp>
        <p:nvSpPr>
          <p:cNvPr id="3520" name="Rectangle 4"/>
          <p:cNvSpPr txBox="1">
            <a:spLocks noGrp="1"/>
          </p:cNvSpPr>
          <p:nvPr>
            <p:ph type="body" sz="half" idx="1"/>
          </p:nvPr>
        </p:nvSpPr>
        <p:spPr>
          <a:xfrm>
            <a:off x="336177" y="1433512"/>
            <a:ext cx="5638800" cy="5105400"/>
          </a:xfrm>
          <a:prstGeom prst="rect">
            <a:avLst/>
          </a:prstGeom>
        </p:spPr>
        <p:txBody>
          <a:bodyPr/>
          <a:lstStyle/>
          <a:p>
            <a:pPr>
              <a:buSzTx/>
              <a:buNone/>
              <a:defRPr sz="1800" b="1">
                <a:solidFill>
                  <a:srgbClr val="FFC000"/>
                </a:solidFill>
                <a:latin typeface="Arial Narrow"/>
                <a:ea typeface="Arial Narrow"/>
                <a:cs typeface="Arial Narrow"/>
                <a:sym typeface="Arial Narrow"/>
              </a:defRPr>
            </a:pPr>
            <a:r>
              <a:rPr dirty="0"/>
              <a:t>1</a:t>
            </a:r>
            <a:r>
              <a:rPr baseline="30000" dirty="0"/>
              <a:t>st</a:t>
            </a:r>
            <a:r>
              <a:rPr dirty="0"/>
              <a:t> Century BC:</a:t>
            </a:r>
            <a:r>
              <a:rPr dirty="0">
                <a:solidFill>
                  <a:srgbClr val="000000"/>
                </a:solidFill>
              </a:rPr>
              <a:t> </a:t>
            </a:r>
            <a:r>
              <a:rPr dirty="0">
                <a:solidFill>
                  <a:srgbClr val="FFFF99"/>
                </a:solidFill>
              </a:rPr>
              <a:t>Brigandry put down by Herod</a:t>
            </a:r>
          </a:p>
          <a:p>
            <a:pPr>
              <a:buSzTx/>
              <a:buNone/>
              <a:defRPr sz="1800" b="1">
                <a:solidFill>
                  <a:srgbClr val="FFC000"/>
                </a:solidFill>
                <a:latin typeface="Arial Narrow"/>
                <a:ea typeface="Arial Narrow"/>
                <a:cs typeface="Arial Narrow"/>
                <a:sym typeface="Arial Narrow"/>
              </a:defRPr>
            </a:pPr>
            <a:r>
              <a:rPr dirty="0"/>
              <a:t>40s BC: </a:t>
            </a:r>
            <a:r>
              <a:rPr dirty="0">
                <a:solidFill>
                  <a:srgbClr val="FFFF99"/>
                </a:solidFill>
              </a:rPr>
              <a:t>Execution of Hezekiah</a:t>
            </a:r>
          </a:p>
          <a:p>
            <a:pPr>
              <a:buSzTx/>
              <a:buNone/>
              <a:defRPr sz="1800" b="1">
                <a:solidFill>
                  <a:srgbClr val="FFC000"/>
                </a:solidFill>
                <a:latin typeface="Arial Narrow"/>
                <a:ea typeface="Arial Narrow"/>
                <a:cs typeface="Arial Narrow"/>
                <a:sym typeface="Arial Narrow"/>
              </a:defRPr>
            </a:pPr>
            <a:r>
              <a:rPr dirty="0"/>
              <a:t>4 BC: </a:t>
            </a:r>
            <a:r>
              <a:rPr dirty="0">
                <a:solidFill>
                  <a:srgbClr val="FFFF99"/>
                </a:solidFill>
              </a:rPr>
              <a:t>Roman eagle pulled from temple gate (perpetrators executed)</a:t>
            </a:r>
          </a:p>
          <a:p>
            <a:pPr>
              <a:buSzTx/>
              <a:buNone/>
              <a:defRPr sz="1800" b="1">
                <a:solidFill>
                  <a:srgbClr val="FFFF99"/>
                </a:solidFill>
                <a:latin typeface="Arial Narrow"/>
                <a:ea typeface="Arial Narrow"/>
                <a:cs typeface="Arial Narrow"/>
                <a:sym typeface="Arial Narrow"/>
              </a:defRPr>
            </a:pPr>
            <a:r>
              <a:rPr dirty="0"/>
              <a:t>	Revolt suppressed by Archelaus</a:t>
            </a:r>
          </a:p>
          <a:p>
            <a:pPr>
              <a:buSzTx/>
              <a:buNone/>
              <a:defRPr sz="1800" b="1">
                <a:solidFill>
                  <a:srgbClr val="FFFF99"/>
                </a:solidFill>
                <a:latin typeface="Arial Narrow"/>
                <a:ea typeface="Arial Narrow"/>
                <a:cs typeface="Arial Narrow"/>
                <a:sym typeface="Arial Narrow"/>
              </a:defRPr>
            </a:pPr>
            <a:r>
              <a:rPr dirty="0"/>
              <a:t>	Revolt by Judas the Galilean (perpetrators crucified, cf. Ac. 5:37)</a:t>
            </a:r>
          </a:p>
          <a:p>
            <a:pPr>
              <a:buSzTx/>
              <a:buNone/>
              <a:defRPr sz="1800" b="1">
                <a:solidFill>
                  <a:srgbClr val="FFC000"/>
                </a:solidFill>
                <a:latin typeface="Arial Narrow"/>
                <a:ea typeface="Arial Narrow"/>
                <a:cs typeface="Arial Narrow"/>
                <a:sym typeface="Arial Narrow"/>
              </a:defRPr>
            </a:pPr>
            <a:r>
              <a:rPr dirty="0"/>
              <a:t>AD 26-36: </a:t>
            </a:r>
            <a:r>
              <a:rPr dirty="0">
                <a:solidFill>
                  <a:srgbClr val="FFFF99"/>
                </a:solidFill>
              </a:rPr>
              <a:t>Mass protest over Roman standards</a:t>
            </a:r>
          </a:p>
          <a:p>
            <a:pPr>
              <a:buSzTx/>
              <a:buNone/>
              <a:defRPr sz="1800" b="1">
                <a:solidFill>
                  <a:srgbClr val="FFFF99"/>
                </a:solidFill>
                <a:latin typeface="Arial Narrow"/>
                <a:ea typeface="Arial Narrow"/>
                <a:cs typeface="Arial Narrow"/>
                <a:sym typeface="Arial Narrow"/>
              </a:defRPr>
            </a:pPr>
            <a:r>
              <a:rPr dirty="0"/>
              <a:t>	Resistance to Pilate’s use of temple funds to build an aqueduct</a:t>
            </a:r>
          </a:p>
          <a:p>
            <a:pPr>
              <a:buSzTx/>
              <a:buNone/>
              <a:defRPr sz="1800" b="1">
                <a:solidFill>
                  <a:srgbClr val="FFFF99"/>
                </a:solidFill>
                <a:latin typeface="Arial Narrow"/>
                <a:ea typeface="Arial Narrow"/>
                <a:cs typeface="Arial Narrow"/>
                <a:sym typeface="Arial Narrow"/>
              </a:defRPr>
            </a:pPr>
            <a:r>
              <a:rPr dirty="0"/>
              <a:t>	Galileans executed in the temple (cf. Lk. 13:1)</a:t>
            </a:r>
          </a:p>
          <a:p>
            <a:pPr>
              <a:buSzTx/>
              <a:buNone/>
              <a:defRPr sz="1800" b="1">
                <a:solidFill>
                  <a:srgbClr val="FFFF99"/>
                </a:solidFill>
                <a:latin typeface="Arial Narrow"/>
                <a:ea typeface="Arial Narrow"/>
                <a:cs typeface="Arial Narrow"/>
                <a:sym typeface="Arial Narrow"/>
              </a:defRPr>
            </a:pPr>
            <a:r>
              <a:rPr dirty="0"/>
              <a:t>	Capture and release of Barabbas (cf. Mt. 27)</a:t>
            </a:r>
          </a:p>
          <a:p>
            <a:pPr>
              <a:buSzTx/>
              <a:buNone/>
              <a:defRPr sz="1800" b="1">
                <a:solidFill>
                  <a:srgbClr val="FFFF99"/>
                </a:solidFill>
                <a:latin typeface="Arial Narrow"/>
                <a:ea typeface="Arial Narrow"/>
                <a:cs typeface="Arial Narrow"/>
                <a:sym typeface="Arial Narrow"/>
              </a:defRPr>
            </a:pPr>
            <a:r>
              <a:rPr dirty="0"/>
              <a:t>	Protest against votive shields</a:t>
            </a:r>
          </a:p>
        </p:txBody>
      </p:sp>
      <p:sp>
        <p:nvSpPr>
          <p:cNvPr id="3521" name="Rectangle 5"/>
          <p:cNvSpPr txBox="1"/>
          <p:nvPr/>
        </p:nvSpPr>
        <p:spPr>
          <a:xfrm>
            <a:off x="6096000" y="1395412"/>
            <a:ext cx="5623560" cy="5181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marL="228600" indent="-228600" algn="l">
              <a:lnSpc>
                <a:spcPct val="90000"/>
              </a:lnSpc>
              <a:spcBef>
                <a:spcPts val="1000"/>
              </a:spcBef>
              <a:defRPr b="1">
                <a:solidFill>
                  <a:srgbClr val="FFC000"/>
                </a:solidFill>
                <a:latin typeface="Arial Narrow"/>
                <a:ea typeface="Arial Narrow"/>
                <a:cs typeface="Arial Narrow"/>
                <a:sym typeface="Arial Narrow"/>
              </a:defRPr>
            </a:pPr>
            <a:r>
              <a:rPr dirty="0"/>
              <a:t>AD mid-40s: </a:t>
            </a:r>
            <a:r>
              <a:rPr dirty="0">
                <a:solidFill>
                  <a:srgbClr val="FFFF99"/>
                </a:solidFill>
              </a:rPr>
              <a:t>Execution of </a:t>
            </a:r>
            <a:r>
              <a:rPr dirty="0" err="1">
                <a:solidFill>
                  <a:srgbClr val="FFFF99"/>
                </a:solidFill>
              </a:rPr>
              <a:t>Tholomaeus</a:t>
            </a:r>
            <a:endParaRPr sz="2800" dirty="0">
              <a:latin typeface="Calibri"/>
              <a:ea typeface="Calibri"/>
              <a:cs typeface="Calibri"/>
              <a:sym typeface="Calibri"/>
            </a:endParaRPr>
          </a:p>
          <a:p>
            <a:pPr marL="228600" indent="-228600" algn="l">
              <a:lnSpc>
                <a:spcPct val="90000"/>
              </a:lnSpc>
              <a:spcBef>
                <a:spcPts val="1000"/>
              </a:spcBef>
              <a:defRPr b="1">
                <a:solidFill>
                  <a:srgbClr val="FFFF99"/>
                </a:solidFill>
                <a:latin typeface="Arial Narrow"/>
                <a:ea typeface="Arial Narrow"/>
                <a:cs typeface="Arial Narrow"/>
                <a:sym typeface="Arial Narrow"/>
              </a:defRPr>
            </a:pPr>
            <a:r>
              <a:rPr dirty="0"/>
              <a:t>	Execution of </a:t>
            </a:r>
            <a:r>
              <a:rPr dirty="0" err="1"/>
              <a:t>Theudas</a:t>
            </a:r>
            <a:r>
              <a:rPr dirty="0"/>
              <a:t> (cf. Ac. 5:36)</a:t>
            </a:r>
            <a:endParaRPr sz="2800" dirty="0">
              <a:latin typeface="Calibri"/>
              <a:ea typeface="Calibri"/>
              <a:cs typeface="Calibri"/>
              <a:sym typeface="Calibri"/>
            </a:endParaRPr>
          </a:p>
          <a:p>
            <a:pPr marL="228600" indent="-228600" algn="l">
              <a:lnSpc>
                <a:spcPct val="90000"/>
              </a:lnSpc>
              <a:spcBef>
                <a:spcPts val="1000"/>
              </a:spcBef>
              <a:defRPr b="1">
                <a:solidFill>
                  <a:srgbClr val="FFFF99"/>
                </a:solidFill>
                <a:latin typeface="Arial Narrow"/>
                <a:ea typeface="Arial Narrow"/>
                <a:cs typeface="Arial Narrow"/>
                <a:sym typeface="Arial Narrow"/>
              </a:defRPr>
            </a:pPr>
            <a:r>
              <a:rPr dirty="0"/>
              <a:t>	Execution of Judas and Simon</a:t>
            </a:r>
            <a:endParaRPr sz="2800" dirty="0">
              <a:latin typeface="Calibri"/>
              <a:ea typeface="Calibri"/>
              <a:cs typeface="Calibri"/>
              <a:sym typeface="Calibri"/>
            </a:endParaRPr>
          </a:p>
          <a:p>
            <a:pPr marL="228600" indent="-228600" algn="l">
              <a:lnSpc>
                <a:spcPct val="90000"/>
              </a:lnSpc>
              <a:spcBef>
                <a:spcPts val="1000"/>
              </a:spcBef>
              <a:defRPr b="1">
                <a:solidFill>
                  <a:srgbClr val="FFC000"/>
                </a:solidFill>
                <a:latin typeface="Arial Narrow"/>
                <a:ea typeface="Arial Narrow"/>
                <a:cs typeface="Arial Narrow"/>
                <a:sym typeface="Arial Narrow"/>
              </a:defRPr>
            </a:pPr>
            <a:r>
              <a:rPr dirty="0"/>
              <a:t>AD </a:t>
            </a:r>
            <a:r>
              <a:rPr dirty="0">
                <a:solidFill>
                  <a:srgbClr val="FFFF99"/>
                </a:solidFill>
              </a:rPr>
              <a:t>?  Execution of an Egyptian Jew (cf. Ac. 21:38)</a:t>
            </a:r>
            <a:endParaRPr sz="2800" dirty="0">
              <a:latin typeface="Calibri"/>
              <a:ea typeface="Calibri"/>
              <a:cs typeface="Calibri"/>
              <a:sym typeface="Calibri"/>
            </a:endParaRPr>
          </a:p>
          <a:p>
            <a:pPr marL="228600" indent="-228600" algn="l">
              <a:lnSpc>
                <a:spcPct val="90000"/>
              </a:lnSpc>
              <a:spcBef>
                <a:spcPts val="1000"/>
              </a:spcBef>
              <a:defRPr b="1">
                <a:solidFill>
                  <a:srgbClr val="FFC000"/>
                </a:solidFill>
                <a:latin typeface="Arial Narrow"/>
                <a:ea typeface="Arial Narrow"/>
                <a:cs typeface="Arial Narrow"/>
                <a:sym typeface="Arial Narrow"/>
              </a:defRPr>
            </a:pPr>
            <a:r>
              <a:rPr dirty="0"/>
              <a:t>c.AD 50:</a:t>
            </a:r>
            <a:r>
              <a:rPr dirty="0">
                <a:solidFill>
                  <a:srgbClr val="000000"/>
                </a:solidFill>
              </a:rPr>
              <a:t> </a:t>
            </a:r>
            <a:r>
              <a:rPr dirty="0">
                <a:solidFill>
                  <a:srgbClr val="FFFF99"/>
                </a:solidFill>
              </a:rPr>
              <a:t>Passover riot (20,000 Jews killed</a:t>
            </a:r>
            <a:r>
              <a:rPr dirty="0">
                <a:solidFill>
                  <a:srgbClr val="000000"/>
                </a:solidFill>
              </a:rPr>
              <a:t>)</a:t>
            </a:r>
            <a:endParaRPr sz="2800" dirty="0">
              <a:latin typeface="Calibri"/>
              <a:ea typeface="Calibri"/>
              <a:cs typeface="Calibri"/>
              <a:sym typeface="Calibri"/>
            </a:endParaRPr>
          </a:p>
          <a:p>
            <a:pPr marL="228600" indent="-228600" algn="l">
              <a:lnSpc>
                <a:spcPct val="90000"/>
              </a:lnSpc>
              <a:spcBef>
                <a:spcPts val="1000"/>
              </a:spcBef>
              <a:defRPr b="1">
                <a:solidFill>
                  <a:srgbClr val="FFC000"/>
                </a:solidFill>
                <a:latin typeface="Arial Narrow"/>
                <a:ea typeface="Arial Narrow"/>
                <a:cs typeface="Arial Narrow"/>
                <a:sym typeface="Arial Narrow"/>
              </a:defRPr>
            </a:pPr>
            <a:r>
              <a:rPr dirty="0"/>
              <a:t>AD 52-60: </a:t>
            </a:r>
            <a:r>
              <a:rPr dirty="0">
                <a:solidFill>
                  <a:srgbClr val="FFFF99"/>
                </a:solidFill>
              </a:rPr>
              <a:t>Crucifixion of the </a:t>
            </a:r>
            <a:r>
              <a:rPr i="1" dirty="0" err="1">
                <a:solidFill>
                  <a:srgbClr val="FFFF99"/>
                </a:solidFill>
              </a:rPr>
              <a:t>Lestai</a:t>
            </a:r>
            <a:endParaRPr dirty="0">
              <a:solidFill>
                <a:srgbClr val="FFFF99"/>
              </a:solidFill>
            </a:endParaRPr>
          </a:p>
          <a:p>
            <a:pPr marL="228600" indent="-228600" algn="l">
              <a:lnSpc>
                <a:spcPct val="90000"/>
              </a:lnSpc>
              <a:spcBef>
                <a:spcPts val="1000"/>
              </a:spcBef>
              <a:defRPr b="1">
                <a:solidFill>
                  <a:srgbClr val="FFC000"/>
                </a:solidFill>
                <a:latin typeface="Arial Narrow"/>
                <a:ea typeface="Arial Narrow"/>
                <a:cs typeface="Arial Narrow"/>
                <a:sym typeface="Arial Narrow"/>
              </a:defRPr>
            </a:pPr>
            <a:r>
              <a:rPr dirty="0"/>
              <a:t>AD 60s: </a:t>
            </a:r>
            <a:r>
              <a:rPr dirty="0">
                <a:solidFill>
                  <a:srgbClr val="FFFF99"/>
                </a:solidFill>
              </a:rPr>
              <a:t>Execution of the </a:t>
            </a:r>
            <a:r>
              <a:rPr i="1" dirty="0">
                <a:solidFill>
                  <a:srgbClr val="FFFF99"/>
                </a:solidFill>
              </a:rPr>
              <a:t>Sicarii</a:t>
            </a:r>
            <a:endParaRPr dirty="0">
              <a:solidFill>
                <a:srgbClr val="FFFF99"/>
              </a:solidFill>
            </a:endParaRPr>
          </a:p>
          <a:p>
            <a:pPr marL="228600" indent="-228600" algn="l">
              <a:lnSpc>
                <a:spcPct val="90000"/>
              </a:lnSpc>
              <a:spcBef>
                <a:spcPts val="1000"/>
              </a:spcBef>
              <a:defRPr b="1">
                <a:solidFill>
                  <a:srgbClr val="FFC000"/>
                </a:solidFill>
                <a:latin typeface="Arial Narrow"/>
                <a:ea typeface="Arial Narrow"/>
                <a:cs typeface="Arial Narrow"/>
                <a:sym typeface="Arial Narrow"/>
              </a:defRPr>
            </a:pPr>
            <a:r>
              <a:rPr dirty="0"/>
              <a:t>AD 60-62</a:t>
            </a:r>
            <a:r>
              <a:rPr dirty="0">
                <a:solidFill>
                  <a:srgbClr val="FF6600"/>
                </a:solidFill>
              </a:rPr>
              <a:t>:</a:t>
            </a:r>
            <a:r>
              <a:rPr dirty="0">
                <a:solidFill>
                  <a:srgbClr val="000000"/>
                </a:solidFill>
              </a:rPr>
              <a:t> </a:t>
            </a:r>
            <a:r>
              <a:rPr dirty="0">
                <a:solidFill>
                  <a:srgbClr val="FFFF99"/>
                </a:solidFill>
              </a:rPr>
              <a:t>Execution of unnamed messianic imposter</a:t>
            </a:r>
            <a:endParaRPr sz="2800" dirty="0">
              <a:latin typeface="Calibri"/>
              <a:ea typeface="Calibri"/>
              <a:cs typeface="Calibri"/>
              <a:sym typeface="Calibri"/>
            </a:endParaRPr>
          </a:p>
          <a:p>
            <a:pPr marL="228600" indent="-228600" algn="l">
              <a:lnSpc>
                <a:spcPct val="90000"/>
              </a:lnSpc>
              <a:spcBef>
                <a:spcPts val="1000"/>
              </a:spcBef>
              <a:defRPr b="1">
                <a:solidFill>
                  <a:srgbClr val="FFC000"/>
                </a:solidFill>
                <a:latin typeface="Arial Narrow"/>
                <a:ea typeface="Arial Narrow"/>
                <a:cs typeface="Arial Narrow"/>
                <a:sym typeface="Arial Narrow"/>
              </a:defRPr>
            </a:pPr>
            <a:r>
              <a:rPr dirty="0"/>
              <a:t>AD 66-70</a:t>
            </a:r>
            <a:r>
              <a:rPr dirty="0">
                <a:solidFill>
                  <a:srgbClr val="FFFF99"/>
                </a:solidFill>
              </a:rPr>
              <a:t>: 1</a:t>
            </a:r>
            <a:r>
              <a:rPr baseline="30000" dirty="0">
                <a:solidFill>
                  <a:srgbClr val="FFFF99"/>
                </a:solidFill>
              </a:rPr>
              <a:t>st</a:t>
            </a:r>
            <a:r>
              <a:rPr dirty="0">
                <a:solidFill>
                  <a:srgbClr val="FFFF99"/>
                </a:solidFill>
              </a:rPr>
              <a:t> Jewish Revolt (resulting in the destruction of the temple)</a:t>
            </a:r>
          </a:p>
        </p:txBody>
      </p:sp>
      <p:sp>
        <p:nvSpPr>
          <p:cNvPr id="3522" name="Slide Number Placeholder 6"/>
          <p:cNvSpPr txBox="1">
            <a:spLocks noGrp="1"/>
          </p:cNvSpPr>
          <p:nvPr>
            <p:ph type="sldNum" sz="quarter" idx="2"/>
          </p:nvPr>
        </p:nvSpPr>
        <p:spPr>
          <a:xfrm>
            <a:off x="10995387" y="6406785"/>
            <a:ext cx="358413" cy="2642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defRPr>
            </a:lvl1pPr>
          </a:lstStyle>
          <a:p>
            <a:fld id="{86CB4B4D-7CA3-9044-876B-883B54F8677D}" type="slidenum">
              <a:t>173</a:t>
            </a:fld>
            <a:endParaRPr/>
          </a:p>
        </p:txBody>
      </p:sp>
    </p:spTree>
  </p:cSld>
  <p:clrMapOvr>
    <a:masterClrMapping/>
  </p:clrMapOvr>
  <mc:AlternateContent xmlns:mc="http://schemas.openxmlformats.org/markup-compatibility/2006" xmlns:p14="http://schemas.microsoft.com/office/powerpoint/2010/main">
    <mc:Choice Requires="p14">
      <p:transition spd="slow">
        <p:pull dir="d"/>
      </p:transition>
    </mc:Choice>
    <mc:Fallback xmlns="" xmlns:m="http://schemas.openxmlformats.org/officeDocument/2006/math" xmlns:a14="http://schemas.microsoft.com/office/drawing/2010/main">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524" name="Rectangle 2"/>
          <p:cNvSpPr txBox="1">
            <a:spLocks noGrp="1"/>
          </p:cNvSpPr>
          <p:nvPr>
            <p:ph type="title"/>
          </p:nvPr>
        </p:nvSpPr>
        <p:spPr>
          <a:xfrm>
            <a:off x="2214282" y="407894"/>
            <a:ext cx="8229600" cy="609600"/>
          </a:xfrm>
          <a:prstGeom prst="rect">
            <a:avLst/>
          </a:prstGeom>
        </p:spPr>
        <p:txBody>
          <a:bodyPr/>
          <a:lstStyle>
            <a:lvl1pPr>
              <a:defRPr sz="3200">
                <a:solidFill>
                  <a:srgbClr val="00FFFF"/>
                </a:solidFill>
              </a:defRPr>
            </a:lvl1pPr>
          </a:lstStyle>
          <a:p>
            <a:r>
              <a:rPr dirty="0" err="1"/>
              <a:t>Revolucionarios</a:t>
            </a:r>
            <a:r>
              <a:rPr dirty="0"/>
              <a:t> del </a:t>
            </a:r>
            <a:r>
              <a:rPr dirty="0" err="1"/>
              <a:t>nacionalismo</a:t>
            </a:r>
            <a:r>
              <a:rPr dirty="0"/>
              <a:t> </a:t>
            </a:r>
            <a:r>
              <a:rPr dirty="0" err="1"/>
              <a:t>judío</a:t>
            </a:r>
            <a:endParaRPr dirty="0"/>
          </a:p>
        </p:txBody>
      </p:sp>
      <p:sp>
        <p:nvSpPr>
          <p:cNvPr id="3525" name="Rectangle 4"/>
          <p:cNvSpPr txBox="1">
            <a:spLocks noGrp="1"/>
          </p:cNvSpPr>
          <p:nvPr>
            <p:ph type="body" sz="half" idx="1"/>
          </p:nvPr>
        </p:nvSpPr>
        <p:spPr>
          <a:xfrm>
            <a:off x="300318" y="1433512"/>
            <a:ext cx="5638800" cy="5105400"/>
          </a:xfrm>
          <a:prstGeom prst="rect">
            <a:avLst/>
          </a:prstGeom>
        </p:spPr>
        <p:txBody>
          <a:bodyPr/>
          <a:lstStyle/>
          <a:p>
            <a:pPr>
              <a:buSzTx/>
              <a:buNone/>
              <a:defRPr sz="1800" b="1">
                <a:solidFill>
                  <a:srgbClr val="FFC000"/>
                </a:solidFill>
                <a:latin typeface="Arial Narrow"/>
                <a:ea typeface="Arial Narrow"/>
                <a:cs typeface="Arial Narrow"/>
                <a:sym typeface="Arial Narrow"/>
              </a:defRPr>
            </a:pPr>
            <a:r>
              <a:rPr dirty="0" err="1"/>
              <a:t>Siglo</a:t>
            </a:r>
            <a:r>
              <a:rPr dirty="0"/>
              <a:t> I a. C.: </a:t>
            </a:r>
            <a:r>
              <a:rPr dirty="0" err="1">
                <a:solidFill>
                  <a:srgbClr val="FFFF99"/>
                </a:solidFill>
              </a:rPr>
              <a:t>Brigandría</a:t>
            </a:r>
            <a:r>
              <a:rPr dirty="0">
                <a:solidFill>
                  <a:srgbClr val="FFFF99"/>
                </a:solidFill>
              </a:rPr>
              <a:t> </a:t>
            </a:r>
            <a:r>
              <a:rPr dirty="0" err="1">
                <a:solidFill>
                  <a:srgbClr val="FFFF99"/>
                </a:solidFill>
              </a:rPr>
              <a:t>derribada</a:t>
            </a:r>
            <a:r>
              <a:rPr dirty="0">
                <a:solidFill>
                  <a:srgbClr val="FFFF99"/>
                </a:solidFill>
              </a:rPr>
              <a:t> </a:t>
            </a:r>
            <a:r>
              <a:rPr dirty="0" err="1">
                <a:solidFill>
                  <a:srgbClr val="FFFF99"/>
                </a:solidFill>
              </a:rPr>
              <a:t>por</a:t>
            </a:r>
            <a:r>
              <a:rPr dirty="0">
                <a:solidFill>
                  <a:srgbClr val="FFFF99"/>
                </a:solidFill>
              </a:rPr>
              <a:t> </a:t>
            </a:r>
            <a:r>
              <a:rPr dirty="0" err="1">
                <a:solidFill>
                  <a:srgbClr val="FFFF99"/>
                </a:solidFill>
              </a:rPr>
              <a:t>Herodes</a:t>
            </a:r>
            <a:endParaRPr dirty="0">
              <a:solidFill>
                <a:srgbClr val="FFFF99"/>
              </a:solidFill>
            </a:endParaRPr>
          </a:p>
          <a:p>
            <a:pPr>
              <a:buSzTx/>
              <a:buNone/>
              <a:defRPr sz="1800" b="1">
                <a:solidFill>
                  <a:srgbClr val="FFC000"/>
                </a:solidFill>
                <a:latin typeface="Arial Narrow"/>
                <a:ea typeface="Arial Narrow"/>
                <a:cs typeface="Arial Narrow"/>
                <a:sym typeface="Arial Narrow"/>
              </a:defRPr>
            </a:pPr>
            <a:r>
              <a:rPr dirty="0" err="1"/>
              <a:t>Años</a:t>
            </a:r>
            <a:r>
              <a:rPr dirty="0"/>
              <a:t> 40 a. C.: </a:t>
            </a:r>
            <a:r>
              <a:rPr dirty="0" err="1">
                <a:solidFill>
                  <a:srgbClr val="FFFF99"/>
                </a:solidFill>
              </a:rPr>
              <a:t>Ejecución</a:t>
            </a:r>
            <a:r>
              <a:rPr dirty="0">
                <a:solidFill>
                  <a:srgbClr val="FFFF99"/>
                </a:solidFill>
              </a:rPr>
              <a:t> de </a:t>
            </a:r>
            <a:r>
              <a:rPr dirty="0" err="1">
                <a:solidFill>
                  <a:srgbClr val="FFFF99"/>
                </a:solidFill>
              </a:rPr>
              <a:t>Ezequías</a:t>
            </a:r>
            <a:endParaRPr dirty="0">
              <a:solidFill>
                <a:srgbClr val="FFFF99"/>
              </a:solidFill>
            </a:endParaRPr>
          </a:p>
          <a:p>
            <a:pPr>
              <a:buSzTx/>
              <a:buNone/>
              <a:defRPr sz="1800" b="1">
                <a:solidFill>
                  <a:srgbClr val="FFC000"/>
                </a:solidFill>
                <a:latin typeface="Arial Narrow"/>
                <a:ea typeface="Arial Narrow"/>
                <a:cs typeface="Arial Narrow"/>
                <a:sym typeface="Arial Narrow"/>
              </a:defRPr>
            </a:pPr>
            <a:r>
              <a:rPr dirty="0"/>
              <a:t>4 a. C.: </a:t>
            </a:r>
            <a:r>
              <a:rPr dirty="0" err="1">
                <a:solidFill>
                  <a:srgbClr val="FFFF99"/>
                </a:solidFill>
              </a:rPr>
              <a:t>Águila</a:t>
            </a:r>
            <a:r>
              <a:rPr dirty="0">
                <a:solidFill>
                  <a:srgbClr val="FFFF99"/>
                </a:solidFill>
              </a:rPr>
              <a:t> </a:t>
            </a:r>
            <a:r>
              <a:rPr dirty="0" err="1">
                <a:solidFill>
                  <a:srgbClr val="FFFF99"/>
                </a:solidFill>
              </a:rPr>
              <a:t>romana</a:t>
            </a:r>
            <a:r>
              <a:rPr dirty="0">
                <a:solidFill>
                  <a:srgbClr val="FFFF99"/>
                </a:solidFill>
              </a:rPr>
              <a:t> </a:t>
            </a:r>
            <a:r>
              <a:rPr dirty="0" err="1">
                <a:solidFill>
                  <a:srgbClr val="FFFF99"/>
                </a:solidFill>
              </a:rPr>
              <a:t>sacada</a:t>
            </a:r>
            <a:r>
              <a:rPr dirty="0">
                <a:solidFill>
                  <a:srgbClr val="FFFF99"/>
                </a:solidFill>
              </a:rPr>
              <a:t> de la </a:t>
            </a:r>
            <a:r>
              <a:rPr dirty="0" err="1">
                <a:solidFill>
                  <a:srgbClr val="FFFF99"/>
                </a:solidFill>
              </a:rPr>
              <a:t>puerta</a:t>
            </a:r>
            <a:r>
              <a:rPr dirty="0">
                <a:solidFill>
                  <a:srgbClr val="FFFF99"/>
                </a:solidFill>
              </a:rPr>
              <a:t> del </a:t>
            </a:r>
            <a:r>
              <a:rPr dirty="0" err="1">
                <a:solidFill>
                  <a:srgbClr val="FFFF99"/>
                </a:solidFill>
              </a:rPr>
              <a:t>templo</a:t>
            </a:r>
            <a:r>
              <a:rPr dirty="0">
                <a:solidFill>
                  <a:srgbClr val="FFFF99"/>
                </a:solidFill>
              </a:rPr>
              <a:t> (</a:t>
            </a:r>
            <a:r>
              <a:rPr dirty="0" err="1">
                <a:solidFill>
                  <a:srgbClr val="FFFF99"/>
                </a:solidFill>
              </a:rPr>
              <a:t>perpetradores</a:t>
            </a:r>
            <a:r>
              <a:rPr dirty="0">
                <a:solidFill>
                  <a:srgbClr val="FFFF99"/>
                </a:solidFill>
              </a:rPr>
              <a:t> </a:t>
            </a:r>
            <a:r>
              <a:rPr dirty="0" err="1">
                <a:solidFill>
                  <a:srgbClr val="FFFF99"/>
                </a:solidFill>
              </a:rPr>
              <a:t>ejecutados</a:t>
            </a:r>
            <a:r>
              <a:rPr dirty="0">
                <a:solidFill>
                  <a:srgbClr val="FFFF99"/>
                </a:solidFill>
              </a:rPr>
              <a:t>)</a:t>
            </a:r>
          </a:p>
          <a:p>
            <a:pPr>
              <a:buSzTx/>
              <a:buFontTx/>
              <a:buNone/>
              <a:defRPr sz="1800" b="1">
                <a:solidFill>
                  <a:srgbClr val="FFFF99"/>
                </a:solidFill>
                <a:latin typeface="Arial Narrow"/>
                <a:ea typeface="Arial Narrow"/>
                <a:cs typeface="Arial Narrow"/>
                <a:sym typeface="Arial Narrow"/>
              </a:defRPr>
            </a:pPr>
            <a:r>
              <a:rPr dirty="0" err="1"/>
              <a:t>Revuelta</a:t>
            </a:r>
            <a:r>
              <a:rPr dirty="0"/>
              <a:t> </a:t>
            </a:r>
            <a:r>
              <a:rPr dirty="0" err="1"/>
              <a:t>suprimida</a:t>
            </a:r>
            <a:r>
              <a:rPr dirty="0"/>
              <a:t> </a:t>
            </a:r>
            <a:r>
              <a:rPr dirty="0" err="1"/>
              <a:t>por</a:t>
            </a:r>
            <a:r>
              <a:rPr dirty="0"/>
              <a:t> Archelaus</a:t>
            </a:r>
          </a:p>
          <a:p>
            <a:pPr>
              <a:buSzTx/>
              <a:buFontTx/>
              <a:buNone/>
              <a:defRPr sz="1800" b="1">
                <a:solidFill>
                  <a:srgbClr val="FFFF99"/>
                </a:solidFill>
                <a:latin typeface="Arial Narrow"/>
                <a:ea typeface="Arial Narrow"/>
                <a:cs typeface="Arial Narrow"/>
                <a:sym typeface="Arial Narrow"/>
              </a:defRPr>
            </a:pPr>
            <a:r>
              <a:rPr dirty="0" err="1"/>
              <a:t>Revuelta</a:t>
            </a:r>
            <a:r>
              <a:rPr dirty="0"/>
              <a:t> de Judas </a:t>
            </a:r>
            <a:r>
              <a:rPr dirty="0" err="1"/>
              <a:t>el</a:t>
            </a:r>
            <a:r>
              <a:rPr dirty="0"/>
              <a:t> Galileo (</a:t>
            </a:r>
            <a:r>
              <a:rPr dirty="0" err="1"/>
              <a:t>perpetradores</a:t>
            </a:r>
            <a:r>
              <a:rPr dirty="0"/>
              <a:t> </a:t>
            </a:r>
            <a:r>
              <a:rPr dirty="0" err="1"/>
              <a:t>crucificados</a:t>
            </a:r>
            <a:r>
              <a:rPr dirty="0"/>
              <a:t>, cf. Ac. 5:37)</a:t>
            </a:r>
          </a:p>
          <a:p>
            <a:pPr>
              <a:buSzTx/>
              <a:buNone/>
              <a:defRPr sz="1800" b="1">
                <a:solidFill>
                  <a:srgbClr val="FFC000"/>
                </a:solidFill>
                <a:latin typeface="Arial Narrow"/>
                <a:ea typeface="Arial Narrow"/>
                <a:cs typeface="Arial Narrow"/>
                <a:sym typeface="Arial Narrow"/>
              </a:defRPr>
            </a:pPr>
            <a:r>
              <a:rPr dirty="0"/>
              <a:t>26-36 d. C.: </a:t>
            </a:r>
            <a:r>
              <a:rPr dirty="0" err="1">
                <a:solidFill>
                  <a:srgbClr val="FFFF99"/>
                </a:solidFill>
              </a:rPr>
              <a:t>Protesta</a:t>
            </a:r>
            <a:r>
              <a:rPr dirty="0">
                <a:solidFill>
                  <a:srgbClr val="FFFF99"/>
                </a:solidFill>
              </a:rPr>
              <a:t> </a:t>
            </a:r>
            <a:r>
              <a:rPr dirty="0" err="1">
                <a:solidFill>
                  <a:srgbClr val="FFFF99"/>
                </a:solidFill>
              </a:rPr>
              <a:t>masiva</a:t>
            </a:r>
            <a:r>
              <a:rPr dirty="0">
                <a:solidFill>
                  <a:srgbClr val="FFFF99"/>
                </a:solidFill>
              </a:rPr>
              <a:t> </a:t>
            </a:r>
            <a:r>
              <a:rPr dirty="0" err="1">
                <a:solidFill>
                  <a:srgbClr val="FFFF99"/>
                </a:solidFill>
              </a:rPr>
              <a:t>por</a:t>
            </a:r>
            <a:r>
              <a:rPr dirty="0">
                <a:solidFill>
                  <a:srgbClr val="FFFF99"/>
                </a:solidFill>
              </a:rPr>
              <a:t> </a:t>
            </a:r>
            <a:r>
              <a:rPr dirty="0" err="1">
                <a:solidFill>
                  <a:srgbClr val="FFFF99"/>
                </a:solidFill>
              </a:rPr>
              <a:t>los</a:t>
            </a:r>
            <a:r>
              <a:rPr dirty="0">
                <a:solidFill>
                  <a:srgbClr val="FFFF99"/>
                </a:solidFill>
              </a:rPr>
              <a:t> </a:t>
            </a:r>
            <a:r>
              <a:rPr dirty="0" err="1">
                <a:solidFill>
                  <a:srgbClr val="FFFF99"/>
                </a:solidFill>
              </a:rPr>
              <a:t>estándares</a:t>
            </a:r>
            <a:r>
              <a:rPr dirty="0">
                <a:solidFill>
                  <a:srgbClr val="FFFF99"/>
                </a:solidFill>
              </a:rPr>
              <a:t> </a:t>
            </a:r>
            <a:r>
              <a:rPr dirty="0" err="1">
                <a:solidFill>
                  <a:srgbClr val="FFFF99"/>
                </a:solidFill>
              </a:rPr>
              <a:t>romanos</a:t>
            </a:r>
            <a:endParaRPr dirty="0">
              <a:solidFill>
                <a:srgbClr val="FFFF99"/>
              </a:solidFill>
            </a:endParaRPr>
          </a:p>
          <a:p>
            <a:pPr>
              <a:buSzTx/>
              <a:buFontTx/>
              <a:buNone/>
              <a:defRPr sz="1800" b="1">
                <a:solidFill>
                  <a:srgbClr val="FFFF99"/>
                </a:solidFill>
                <a:latin typeface="Arial Narrow"/>
                <a:ea typeface="Arial Narrow"/>
                <a:cs typeface="Arial Narrow"/>
                <a:sym typeface="Arial Narrow"/>
              </a:defRPr>
            </a:pPr>
            <a:r>
              <a:rPr dirty="0"/>
              <a:t>Resistencia al </a:t>
            </a:r>
            <a:r>
              <a:rPr dirty="0" err="1"/>
              <a:t>uso</a:t>
            </a:r>
            <a:r>
              <a:rPr dirty="0"/>
              <a:t> de </a:t>
            </a:r>
            <a:r>
              <a:rPr dirty="0" err="1"/>
              <a:t>los</a:t>
            </a:r>
            <a:r>
              <a:rPr dirty="0"/>
              <a:t> </a:t>
            </a:r>
            <a:r>
              <a:rPr dirty="0" err="1"/>
              <a:t>fondos</a:t>
            </a:r>
            <a:r>
              <a:rPr dirty="0"/>
              <a:t> del </a:t>
            </a:r>
            <a:r>
              <a:rPr dirty="0" err="1"/>
              <a:t>templo</a:t>
            </a:r>
            <a:r>
              <a:rPr dirty="0"/>
              <a:t> </a:t>
            </a:r>
            <a:r>
              <a:rPr dirty="0" err="1"/>
              <a:t>por</a:t>
            </a:r>
            <a:r>
              <a:rPr dirty="0"/>
              <a:t> </a:t>
            </a:r>
            <a:r>
              <a:rPr dirty="0" err="1"/>
              <a:t>parte</a:t>
            </a:r>
            <a:r>
              <a:rPr dirty="0"/>
              <a:t> de Pilato para </a:t>
            </a:r>
            <a:r>
              <a:rPr dirty="0" err="1"/>
              <a:t>construir</a:t>
            </a:r>
            <a:r>
              <a:rPr dirty="0"/>
              <a:t> un </a:t>
            </a:r>
            <a:r>
              <a:rPr dirty="0" err="1"/>
              <a:t>acueducto</a:t>
            </a:r>
            <a:endParaRPr dirty="0"/>
          </a:p>
          <a:p>
            <a:pPr>
              <a:buSzTx/>
              <a:buFontTx/>
              <a:buNone/>
              <a:defRPr sz="1800" b="1">
                <a:solidFill>
                  <a:srgbClr val="FFFF99"/>
                </a:solidFill>
                <a:latin typeface="Arial Narrow"/>
                <a:ea typeface="Arial Narrow"/>
                <a:cs typeface="Arial Narrow"/>
                <a:sym typeface="Arial Narrow"/>
              </a:defRPr>
            </a:pPr>
            <a:r>
              <a:rPr dirty="0" err="1"/>
              <a:t>Galileanos</a:t>
            </a:r>
            <a:r>
              <a:rPr dirty="0"/>
              <a:t> </a:t>
            </a:r>
            <a:r>
              <a:rPr dirty="0" err="1"/>
              <a:t>ejecutados</a:t>
            </a:r>
            <a:r>
              <a:rPr dirty="0"/>
              <a:t> </a:t>
            </a:r>
            <a:r>
              <a:rPr dirty="0" err="1"/>
              <a:t>en</a:t>
            </a:r>
            <a:r>
              <a:rPr dirty="0"/>
              <a:t> </a:t>
            </a:r>
            <a:r>
              <a:rPr dirty="0" err="1"/>
              <a:t>el</a:t>
            </a:r>
            <a:r>
              <a:rPr dirty="0"/>
              <a:t> </a:t>
            </a:r>
            <a:r>
              <a:rPr dirty="0" err="1"/>
              <a:t>templo</a:t>
            </a:r>
            <a:r>
              <a:rPr dirty="0"/>
              <a:t> (cf. Lk. 13:1)</a:t>
            </a:r>
          </a:p>
          <a:p>
            <a:pPr>
              <a:buSzTx/>
              <a:buFontTx/>
              <a:buNone/>
              <a:defRPr sz="1800" b="1">
                <a:solidFill>
                  <a:srgbClr val="FFFF99"/>
                </a:solidFill>
                <a:latin typeface="Arial Narrow"/>
                <a:ea typeface="Arial Narrow"/>
                <a:cs typeface="Arial Narrow"/>
                <a:sym typeface="Arial Narrow"/>
              </a:defRPr>
            </a:pPr>
            <a:r>
              <a:rPr dirty="0" err="1"/>
              <a:t>Captura</a:t>
            </a:r>
            <a:r>
              <a:rPr dirty="0"/>
              <a:t> y </a:t>
            </a:r>
            <a:r>
              <a:rPr dirty="0" err="1"/>
              <a:t>liberación</a:t>
            </a:r>
            <a:r>
              <a:rPr dirty="0"/>
              <a:t> de Barabbas (cf. Mt. 27)</a:t>
            </a:r>
          </a:p>
          <a:p>
            <a:pPr>
              <a:buSzTx/>
              <a:buFontTx/>
              <a:buNone/>
              <a:defRPr sz="1800" b="1">
                <a:solidFill>
                  <a:srgbClr val="FFFF99"/>
                </a:solidFill>
                <a:latin typeface="Arial Narrow"/>
                <a:ea typeface="Arial Narrow"/>
                <a:cs typeface="Arial Narrow"/>
                <a:sym typeface="Arial Narrow"/>
              </a:defRPr>
            </a:pPr>
            <a:r>
              <a:rPr dirty="0" err="1"/>
              <a:t>Protesta</a:t>
            </a:r>
            <a:r>
              <a:rPr dirty="0"/>
              <a:t> contra </a:t>
            </a:r>
            <a:r>
              <a:rPr dirty="0" err="1"/>
              <a:t>los</a:t>
            </a:r>
            <a:r>
              <a:rPr dirty="0"/>
              <a:t> escudos </a:t>
            </a:r>
            <a:r>
              <a:rPr dirty="0" err="1"/>
              <a:t>votivos</a:t>
            </a:r>
            <a:endParaRPr dirty="0"/>
          </a:p>
        </p:txBody>
      </p:sp>
      <p:sp>
        <p:nvSpPr>
          <p:cNvPr id="3526" name="Rectangle 5"/>
          <p:cNvSpPr txBox="1"/>
          <p:nvPr/>
        </p:nvSpPr>
        <p:spPr>
          <a:xfrm>
            <a:off x="6096000" y="1433512"/>
            <a:ext cx="5623560" cy="5181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marL="228600" indent="-228600" algn="l">
              <a:lnSpc>
                <a:spcPct val="90000"/>
              </a:lnSpc>
              <a:spcBef>
                <a:spcPts val="1000"/>
              </a:spcBef>
              <a:defRPr b="1">
                <a:solidFill>
                  <a:srgbClr val="FFC000"/>
                </a:solidFill>
                <a:latin typeface="Arial Narrow"/>
                <a:ea typeface="Arial Narrow"/>
                <a:cs typeface="Arial Narrow"/>
                <a:sym typeface="Arial Narrow"/>
              </a:defRPr>
            </a:pPr>
            <a:r>
              <a:rPr dirty="0"/>
              <a:t>AD </a:t>
            </a:r>
            <a:r>
              <a:rPr dirty="0" err="1"/>
              <a:t>mediados</a:t>
            </a:r>
            <a:r>
              <a:rPr dirty="0"/>
              <a:t> de </a:t>
            </a:r>
            <a:r>
              <a:rPr dirty="0" err="1"/>
              <a:t>los</a:t>
            </a:r>
            <a:r>
              <a:rPr dirty="0"/>
              <a:t> </a:t>
            </a:r>
            <a:r>
              <a:rPr dirty="0" err="1"/>
              <a:t>años</a:t>
            </a:r>
            <a:r>
              <a:rPr dirty="0"/>
              <a:t> 40: </a:t>
            </a:r>
            <a:r>
              <a:rPr dirty="0" err="1">
                <a:solidFill>
                  <a:srgbClr val="FFFF99"/>
                </a:solidFill>
              </a:rPr>
              <a:t>Ejecución</a:t>
            </a:r>
            <a:r>
              <a:rPr dirty="0">
                <a:solidFill>
                  <a:srgbClr val="FFFF99"/>
                </a:solidFill>
              </a:rPr>
              <a:t> de </a:t>
            </a:r>
            <a:r>
              <a:rPr dirty="0" err="1">
                <a:solidFill>
                  <a:srgbClr val="FFFF99"/>
                </a:solidFill>
              </a:rPr>
              <a:t>Tholomaeo</a:t>
            </a:r>
            <a:endParaRPr dirty="0">
              <a:solidFill>
                <a:srgbClr val="FFFF99"/>
              </a:solidFill>
            </a:endParaRPr>
          </a:p>
          <a:p>
            <a:pPr marL="228600" indent="-228600" algn="l">
              <a:lnSpc>
                <a:spcPct val="90000"/>
              </a:lnSpc>
              <a:spcBef>
                <a:spcPts val="1000"/>
              </a:spcBef>
              <a:defRPr b="1">
                <a:solidFill>
                  <a:srgbClr val="FFFF99"/>
                </a:solidFill>
                <a:latin typeface="Arial Narrow"/>
                <a:ea typeface="Arial Narrow"/>
                <a:cs typeface="Arial Narrow"/>
                <a:sym typeface="Arial Narrow"/>
              </a:defRPr>
            </a:pPr>
            <a:r>
              <a:rPr dirty="0" err="1"/>
              <a:t>Ejecución</a:t>
            </a:r>
            <a:r>
              <a:rPr dirty="0"/>
              <a:t> de </a:t>
            </a:r>
            <a:r>
              <a:rPr dirty="0" err="1"/>
              <a:t>Theudas</a:t>
            </a:r>
            <a:r>
              <a:rPr dirty="0"/>
              <a:t> (cf. Ac. 5:36)</a:t>
            </a:r>
          </a:p>
          <a:p>
            <a:pPr marL="228600" indent="-228600" algn="l">
              <a:lnSpc>
                <a:spcPct val="90000"/>
              </a:lnSpc>
              <a:spcBef>
                <a:spcPts val="1000"/>
              </a:spcBef>
              <a:defRPr b="1">
                <a:solidFill>
                  <a:srgbClr val="FFFF99"/>
                </a:solidFill>
                <a:latin typeface="Arial Narrow"/>
                <a:ea typeface="Arial Narrow"/>
                <a:cs typeface="Arial Narrow"/>
                <a:sym typeface="Arial Narrow"/>
              </a:defRPr>
            </a:pPr>
            <a:r>
              <a:rPr dirty="0" err="1"/>
              <a:t>Ejecución</a:t>
            </a:r>
            <a:r>
              <a:rPr dirty="0"/>
              <a:t> de Judas y Simón</a:t>
            </a:r>
          </a:p>
          <a:p>
            <a:pPr marL="228600" indent="-228600" algn="l">
              <a:lnSpc>
                <a:spcPct val="90000"/>
              </a:lnSpc>
              <a:spcBef>
                <a:spcPts val="1000"/>
              </a:spcBef>
              <a:defRPr b="1">
                <a:solidFill>
                  <a:srgbClr val="FFC000"/>
                </a:solidFill>
                <a:latin typeface="Arial Narrow"/>
                <a:ea typeface="Arial Narrow"/>
                <a:cs typeface="Arial Narrow"/>
                <a:sym typeface="Arial Narrow"/>
              </a:defRPr>
            </a:pPr>
            <a:r>
              <a:rPr dirty="0"/>
              <a:t>¿AD? </a:t>
            </a:r>
            <a:r>
              <a:rPr dirty="0" err="1">
                <a:solidFill>
                  <a:srgbClr val="FFFF99"/>
                </a:solidFill>
              </a:rPr>
              <a:t>Ejecución</a:t>
            </a:r>
            <a:r>
              <a:rPr dirty="0">
                <a:solidFill>
                  <a:srgbClr val="FFFF99"/>
                </a:solidFill>
              </a:rPr>
              <a:t> de un </a:t>
            </a:r>
            <a:r>
              <a:rPr dirty="0" err="1">
                <a:solidFill>
                  <a:srgbClr val="FFFF99"/>
                </a:solidFill>
              </a:rPr>
              <a:t>judío</a:t>
            </a:r>
            <a:r>
              <a:rPr dirty="0">
                <a:solidFill>
                  <a:srgbClr val="FFFF99"/>
                </a:solidFill>
              </a:rPr>
              <a:t> </a:t>
            </a:r>
            <a:r>
              <a:rPr dirty="0" err="1">
                <a:solidFill>
                  <a:srgbClr val="FFFF99"/>
                </a:solidFill>
              </a:rPr>
              <a:t>egipcio</a:t>
            </a:r>
            <a:r>
              <a:rPr dirty="0">
                <a:solidFill>
                  <a:srgbClr val="FFFF99"/>
                </a:solidFill>
              </a:rPr>
              <a:t> (cf. Ac. 21:38)</a:t>
            </a:r>
          </a:p>
          <a:p>
            <a:pPr marL="228600" indent="-228600" algn="l">
              <a:lnSpc>
                <a:spcPct val="90000"/>
              </a:lnSpc>
              <a:spcBef>
                <a:spcPts val="1000"/>
              </a:spcBef>
              <a:defRPr b="1">
                <a:solidFill>
                  <a:srgbClr val="FFC000"/>
                </a:solidFill>
                <a:latin typeface="Arial Narrow"/>
                <a:ea typeface="Arial Narrow"/>
                <a:cs typeface="Arial Narrow"/>
                <a:sym typeface="Arial Narrow"/>
              </a:defRPr>
            </a:pPr>
            <a:r>
              <a:rPr dirty="0"/>
              <a:t>c.AD 50: </a:t>
            </a:r>
            <a:r>
              <a:rPr dirty="0" err="1">
                <a:solidFill>
                  <a:srgbClr val="FFFF99"/>
                </a:solidFill>
              </a:rPr>
              <a:t>Disturbios</a:t>
            </a:r>
            <a:r>
              <a:rPr dirty="0">
                <a:solidFill>
                  <a:srgbClr val="FFFF99"/>
                </a:solidFill>
              </a:rPr>
              <a:t> </a:t>
            </a:r>
            <a:r>
              <a:rPr dirty="0" err="1">
                <a:solidFill>
                  <a:srgbClr val="FFFF99"/>
                </a:solidFill>
              </a:rPr>
              <a:t>en</a:t>
            </a:r>
            <a:r>
              <a:rPr dirty="0">
                <a:solidFill>
                  <a:srgbClr val="FFFF99"/>
                </a:solidFill>
              </a:rPr>
              <a:t> la Pascua (20 000 </a:t>
            </a:r>
            <a:r>
              <a:rPr dirty="0" err="1">
                <a:solidFill>
                  <a:srgbClr val="FFFF99"/>
                </a:solidFill>
              </a:rPr>
              <a:t>judíos</a:t>
            </a:r>
            <a:r>
              <a:rPr dirty="0">
                <a:solidFill>
                  <a:srgbClr val="FFFF99"/>
                </a:solidFill>
              </a:rPr>
              <a:t> </a:t>
            </a:r>
            <a:r>
              <a:rPr dirty="0" err="1">
                <a:solidFill>
                  <a:srgbClr val="FFFF99"/>
                </a:solidFill>
              </a:rPr>
              <a:t>muertos</a:t>
            </a:r>
            <a:r>
              <a:rPr dirty="0">
                <a:solidFill>
                  <a:srgbClr val="FFFF99"/>
                </a:solidFill>
              </a:rPr>
              <a:t>)</a:t>
            </a:r>
          </a:p>
          <a:p>
            <a:pPr marL="228600" indent="-228600" algn="l">
              <a:lnSpc>
                <a:spcPct val="90000"/>
              </a:lnSpc>
              <a:spcBef>
                <a:spcPts val="1000"/>
              </a:spcBef>
              <a:defRPr b="1">
                <a:solidFill>
                  <a:srgbClr val="FFC000"/>
                </a:solidFill>
                <a:latin typeface="Arial Narrow"/>
                <a:ea typeface="Arial Narrow"/>
                <a:cs typeface="Arial Narrow"/>
                <a:sym typeface="Arial Narrow"/>
              </a:defRPr>
            </a:pPr>
            <a:r>
              <a:rPr dirty="0"/>
              <a:t>52-60 </a:t>
            </a:r>
            <a:r>
              <a:rPr dirty="0" err="1"/>
              <a:t>d.C.</a:t>
            </a:r>
            <a:r>
              <a:rPr dirty="0"/>
              <a:t>: </a:t>
            </a:r>
            <a:r>
              <a:rPr dirty="0" err="1">
                <a:solidFill>
                  <a:srgbClr val="FFFF99"/>
                </a:solidFill>
              </a:rPr>
              <a:t>Crucifixión</a:t>
            </a:r>
            <a:r>
              <a:rPr dirty="0">
                <a:solidFill>
                  <a:srgbClr val="FFFF99"/>
                </a:solidFill>
              </a:rPr>
              <a:t> del </a:t>
            </a:r>
            <a:r>
              <a:rPr dirty="0" err="1">
                <a:solidFill>
                  <a:srgbClr val="FFFF99"/>
                </a:solidFill>
              </a:rPr>
              <a:t>Lestai</a:t>
            </a:r>
            <a:endParaRPr dirty="0">
              <a:solidFill>
                <a:srgbClr val="FFFF99"/>
              </a:solidFill>
            </a:endParaRPr>
          </a:p>
          <a:p>
            <a:pPr marL="228600" indent="-228600" algn="l">
              <a:lnSpc>
                <a:spcPct val="90000"/>
              </a:lnSpc>
              <a:spcBef>
                <a:spcPts val="1000"/>
              </a:spcBef>
              <a:defRPr b="1">
                <a:solidFill>
                  <a:srgbClr val="FFC000"/>
                </a:solidFill>
                <a:latin typeface="Arial Narrow"/>
                <a:ea typeface="Arial Narrow"/>
                <a:cs typeface="Arial Narrow"/>
                <a:sym typeface="Arial Narrow"/>
              </a:defRPr>
            </a:pPr>
            <a:r>
              <a:rPr dirty="0"/>
              <a:t>AD 60s: </a:t>
            </a:r>
            <a:r>
              <a:rPr dirty="0" err="1">
                <a:solidFill>
                  <a:srgbClr val="FFFF99"/>
                </a:solidFill>
              </a:rPr>
              <a:t>Ejecución</a:t>
            </a:r>
            <a:r>
              <a:rPr dirty="0">
                <a:solidFill>
                  <a:srgbClr val="FFFF99"/>
                </a:solidFill>
              </a:rPr>
              <a:t> del Sicarii</a:t>
            </a:r>
          </a:p>
          <a:p>
            <a:pPr marL="228600" indent="-228600" algn="l">
              <a:lnSpc>
                <a:spcPct val="90000"/>
              </a:lnSpc>
              <a:spcBef>
                <a:spcPts val="1000"/>
              </a:spcBef>
              <a:defRPr b="1">
                <a:solidFill>
                  <a:srgbClr val="FFC000"/>
                </a:solidFill>
                <a:latin typeface="Arial Narrow"/>
                <a:ea typeface="Arial Narrow"/>
                <a:cs typeface="Arial Narrow"/>
                <a:sym typeface="Arial Narrow"/>
              </a:defRPr>
            </a:pPr>
            <a:r>
              <a:rPr dirty="0"/>
              <a:t>60-62 d. C.: </a:t>
            </a:r>
            <a:r>
              <a:rPr dirty="0" err="1">
                <a:solidFill>
                  <a:srgbClr val="FFFF99"/>
                </a:solidFill>
              </a:rPr>
              <a:t>Ejecución</a:t>
            </a:r>
            <a:r>
              <a:rPr dirty="0">
                <a:solidFill>
                  <a:srgbClr val="FFFF99"/>
                </a:solidFill>
              </a:rPr>
              <a:t> de un impostor </a:t>
            </a:r>
            <a:r>
              <a:rPr dirty="0" err="1">
                <a:solidFill>
                  <a:srgbClr val="FFFF99"/>
                </a:solidFill>
              </a:rPr>
              <a:t>mesiánico</a:t>
            </a:r>
            <a:r>
              <a:rPr dirty="0">
                <a:solidFill>
                  <a:srgbClr val="FFFF99"/>
                </a:solidFill>
              </a:rPr>
              <a:t> sin </a:t>
            </a:r>
            <a:r>
              <a:rPr dirty="0" err="1">
                <a:solidFill>
                  <a:srgbClr val="FFFF99"/>
                </a:solidFill>
              </a:rPr>
              <a:t>nombre</a:t>
            </a:r>
            <a:endParaRPr dirty="0">
              <a:solidFill>
                <a:srgbClr val="FFFF99"/>
              </a:solidFill>
            </a:endParaRPr>
          </a:p>
          <a:p>
            <a:pPr marL="228600" indent="-228600" algn="l">
              <a:lnSpc>
                <a:spcPct val="90000"/>
              </a:lnSpc>
              <a:spcBef>
                <a:spcPts val="1000"/>
              </a:spcBef>
              <a:defRPr b="1">
                <a:solidFill>
                  <a:srgbClr val="FFC000"/>
                </a:solidFill>
                <a:latin typeface="Arial Narrow"/>
                <a:ea typeface="Arial Narrow"/>
                <a:cs typeface="Arial Narrow"/>
                <a:sym typeface="Arial Narrow"/>
              </a:defRPr>
            </a:pPr>
            <a:r>
              <a:rPr dirty="0"/>
              <a:t>66-70 d. C.: </a:t>
            </a:r>
            <a:r>
              <a:rPr dirty="0">
                <a:solidFill>
                  <a:srgbClr val="FFFF99"/>
                </a:solidFill>
              </a:rPr>
              <a:t>1a </a:t>
            </a:r>
            <a:r>
              <a:rPr dirty="0" err="1">
                <a:solidFill>
                  <a:srgbClr val="FFFF99"/>
                </a:solidFill>
              </a:rPr>
              <a:t>Revuelta</a:t>
            </a:r>
            <a:r>
              <a:rPr dirty="0">
                <a:solidFill>
                  <a:srgbClr val="FFFF99"/>
                </a:solidFill>
              </a:rPr>
              <a:t> </a:t>
            </a:r>
            <a:r>
              <a:rPr dirty="0" err="1">
                <a:solidFill>
                  <a:srgbClr val="FFFF99"/>
                </a:solidFill>
              </a:rPr>
              <a:t>judía</a:t>
            </a:r>
            <a:r>
              <a:rPr dirty="0">
                <a:solidFill>
                  <a:srgbClr val="FFFF99"/>
                </a:solidFill>
              </a:rPr>
              <a:t> (que </a:t>
            </a:r>
            <a:r>
              <a:rPr dirty="0" err="1">
                <a:solidFill>
                  <a:srgbClr val="FFFF99"/>
                </a:solidFill>
              </a:rPr>
              <a:t>resultó</a:t>
            </a:r>
            <a:r>
              <a:rPr dirty="0">
                <a:solidFill>
                  <a:srgbClr val="FFFF99"/>
                </a:solidFill>
              </a:rPr>
              <a:t> </a:t>
            </a:r>
            <a:r>
              <a:rPr dirty="0" err="1">
                <a:solidFill>
                  <a:srgbClr val="FFFF99"/>
                </a:solidFill>
              </a:rPr>
              <a:t>en</a:t>
            </a:r>
            <a:r>
              <a:rPr dirty="0">
                <a:solidFill>
                  <a:srgbClr val="FFFF99"/>
                </a:solidFill>
              </a:rPr>
              <a:t> la </a:t>
            </a:r>
            <a:r>
              <a:rPr dirty="0" err="1">
                <a:solidFill>
                  <a:srgbClr val="FFFF99"/>
                </a:solidFill>
              </a:rPr>
              <a:t>destrucción</a:t>
            </a:r>
            <a:r>
              <a:rPr dirty="0">
                <a:solidFill>
                  <a:srgbClr val="FFFF99"/>
                </a:solidFill>
              </a:rPr>
              <a:t> del </a:t>
            </a:r>
            <a:r>
              <a:rPr dirty="0" err="1">
                <a:solidFill>
                  <a:srgbClr val="FFFF99"/>
                </a:solidFill>
              </a:rPr>
              <a:t>templo</a:t>
            </a:r>
            <a:r>
              <a:rPr dirty="0">
                <a:solidFill>
                  <a:srgbClr val="FFFF99"/>
                </a:solidFill>
              </a:rPr>
              <a:t>)</a:t>
            </a:r>
          </a:p>
        </p:txBody>
      </p:sp>
      <p:sp>
        <p:nvSpPr>
          <p:cNvPr id="3527" name="Slide Number Placeholder 6"/>
          <p:cNvSpPr txBox="1">
            <a:spLocks noGrp="1"/>
          </p:cNvSpPr>
          <p:nvPr>
            <p:ph type="sldNum" sz="quarter" idx="2"/>
          </p:nvPr>
        </p:nvSpPr>
        <p:spPr>
          <a:xfrm>
            <a:off x="10995387" y="6406785"/>
            <a:ext cx="358413" cy="2642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defRPr>
            </a:lvl1pPr>
          </a:lstStyle>
          <a:p>
            <a:fld id="{86CB4B4D-7CA3-9044-876B-883B54F8677D}" type="slidenum">
              <a:t>174</a:t>
            </a:fld>
            <a:endParaRPr/>
          </a:p>
        </p:txBody>
      </p:sp>
    </p:spTree>
  </p:cSld>
  <p:clrMapOvr>
    <a:masterClrMapping/>
  </p:clrMapOvr>
  <mc:AlternateContent xmlns:mc="http://schemas.openxmlformats.org/markup-compatibility/2006" xmlns:p14="http://schemas.microsoft.com/office/powerpoint/2010/main">
    <mc:Choice Requires="p14">
      <p:transition spd="slow">
        <p:pull dir="d"/>
      </p:transition>
    </mc:Choice>
    <mc:Fallback xmlns="" xmlns:m="http://schemas.openxmlformats.org/officeDocument/2006/math" xmlns:a14="http://schemas.microsoft.com/office/drawing/2010/main">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
        <p:cNvGrpSpPr/>
        <p:nvPr/>
      </p:nvGrpSpPr>
      <p:grpSpPr>
        <a:xfrm>
          <a:off x="0" y="0"/>
          <a:ext cx="0" cy="0"/>
          <a:chOff x="0" y="0"/>
          <a:chExt cx="0" cy="0"/>
        </a:xfrm>
      </p:grpSpPr>
      <p:sp>
        <p:nvSpPr>
          <p:cNvPr id="3529" name="Slide Number Placeholder 5"/>
          <p:cNvSpPr txBox="1">
            <a:spLocks noGrp="1"/>
          </p:cNvSpPr>
          <p:nvPr>
            <p:ph type="sldNum" sz="quarter" idx="2"/>
          </p:nvPr>
        </p:nvSpPr>
        <p:spPr>
          <a:xfrm>
            <a:off x="10995387" y="6406785"/>
            <a:ext cx="358413" cy="2642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defRPr>
            </a:lvl1pPr>
          </a:lstStyle>
          <a:p>
            <a:fld id="{86CB4B4D-7CA3-9044-876B-883B54F8677D}" type="slidenum">
              <a:t>175</a:t>
            </a:fld>
            <a:endParaRPr/>
          </a:p>
        </p:txBody>
      </p:sp>
      <p:sp>
        <p:nvSpPr>
          <p:cNvPr id="3530" name="WordArt 2"/>
          <p:cNvSpPr txBox="1"/>
          <p:nvPr/>
        </p:nvSpPr>
        <p:spPr>
          <a:xfrm>
            <a:off x="4038600" y="1752600"/>
            <a:ext cx="4724400" cy="2971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defTabSz="804672">
              <a:defRPr sz="6776">
                <a:gradFill flip="none" rotWithShape="1">
                  <a:gsLst>
                    <a:gs pos="0">
                      <a:srgbClr val="707070"/>
                    </a:gs>
                    <a:gs pos="50000">
                      <a:srgbClr val="FFFFFF"/>
                    </a:gs>
                    <a:gs pos="100000">
                      <a:srgbClr val="707070"/>
                    </a:gs>
                  </a:gsLst>
                  <a:lin ang="2700000" scaled="0"/>
                </a:gradFill>
                <a:latin typeface="Impact"/>
                <a:ea typeface="Impact"/>
                <a:cs typeface="Impact"/>
                <a:sym typeface="Impact"/>
              </a:defRPr>
            </a:lvl1pPr>
          </a:lstStyle>
          <a:p>
            <a:r>
              <a:rPr dirty="0"/>
              <a:t>Institutions / </a:t>
            </a:r>
            <a:r>
              <a:rPr dirty="0" err="1">
                <a:solidFill>
                  <a:srgbClr val="FFC000"/>
                </a:solidFill>
              </a:rPr>
              <a:t>Instituciones</a:t>
            </a:r>
            <a:endParaRPr dirty="0">
              <a:solidFill>
                <a:srgbClr val="FFC000"/>
              </a:solidFill>
            </a:endParaRPr>
          </a:p>
        </p:txBody>
      </p:sp>
    </p:spTree>
  </p:cSld>
  <p:clrMapOvr>
    <a:masterClrMapping/>
  </p:clrMapOvr>
  <mc:AlternateContent xmlns:mc="http://schemas.openxmlformats.org/markup-compatibility/2006" xmlns:p14="http://schemas.microsoft.com/office/powerpoint/2010/main">
    <mc:Choice Requires="p14">
      <p:transition spd="slow">
        <p:pull dir="d"/>
      </p:transition>
    </mc:Choice>
    <mc:Fallback xmlns="" xmlns:m="http://schemas.openxmlformats.org/officeDocument/2006/math" xmlns:a14="http://schemas.microsoft.com/office/drawing/2010/main">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532" name="Rectangle 2"/>
          <p:cNvSpPr txBox="1">
            <a:spLocks noGrp="1"/>
          </p:cNvSpPr>
          <p:nvPr>
            <p:ph type="title"/>
          </p:nvPr>
        </p:nvSpPr>
        <p:spPr>
          <a:xfrm>
            <a:off x="376519" y="153987"/>
            <a:ext cx="11519646" cy="762001"/>
          </a:xfrm>
          <a:prstGeom prst="rect">
            <a:avLst/>
          </a:prstGeom>
        </p:spPr>
        <p:txBody>
          <a:bodyPr>
            <a:normAutofit/>
          </a:bodyPr>
          <a:lstStyle>
            <a:lvl1pPr algn="ctr" defTabSz="777240">
              <a:defRPr sz="2720">
                <a:solidFill>
                  <a:srgbClr val="00FFFF"/>
                </a:solidFill>
              </a:defRPr>
            </a:lvl1pPr>
          </a:lstStyle>
          <a:p>
            <a:r>
              <a:rPr sz="3600" b="1" dirty="0">
                <a:solidFill>
                  <a:srgbClr val="FFFF00"/>
                </a:solidFill>
              </a:rPr>
              <a:t>Second Temple Judaism / </a:t>
            </a:r>
            <a:r>
              <a:rPr sz="3600" b="1" dirty="0">
                <a:solidFill>
                  <a:srgbClr val="FFC000"/>
                </a:solidFill>
              </a:rPr>
              <a:t>El </a:t>
            </a:r>
            <a:r>
              <a:rPr sz="3600" b="1" dirty="0" err="1">
                <a:solidFill>
                  <a:srgbClr val="FFC000"/>
                </a:solidFill>
              </a:rPr>
              <a:t>judaísmo</a:t>
            </a:r>
            <a:r>
              <a:rPr sz="3600" b="1" dirty="0">
                <a:solidFill>
                  <a:srgbClr val="FFC000"/>
                </a:solidFill>
              </a:rPr>
              <a:t> del Segundo Templo</a:t>
            </a:r>
          </a:p>
        </p:txBody>
      </p:sp>
      <p:sp>
        <p:nvSpPr>
          <p:cNvPr id="3533" name="Rectangle 3"/>
          <p:cNvSpPr txBox="1">
            <a:spLocks noGrp="1"/>
          </p:cNvSpPr>
          <p:nvPr>
            <p:ph type="body" idx="1"/>
          </p:nvPr>
        </p:nvSpPr>
        <p:spPr>
          <a:xfrm>
            <a:off x="609600" y="1038225"/>
            <a:ext cx="10744200" cy="5702300"/>
          </a:xfrm>
          <a:prstGeom prst="rect">
            <a:avLst/>
          </a:prstGeom>
        </p:spPr>
        <p:txBody>
          <a:bodyPr/>
          <a:lstStyle/>
          <a:p>
            <a:pPr>
              <a:buSzTx/>
              <a:buNone/>
              <a:defRPr sz="2400" b="1">
                <a:solidFill>
                  <a:srgbClr val="FFFF99"/>
                </a:solidFill>
              </a:defRPr>
            </a:pPr>
            <a:r>
              <a:rPr dirty="0"/>
              <a:t>The Judaism that developed during the Intertestamental Period was diverse.</a:t>
            </a:r>
          </a:p>
          <a:p>
            <a:pPr>
              <a:defRPr sz="2000" i="1">
                <a:solidFill>
                  <a:srgbClr val="FFFFFF"/>
                </a:solidFill>
              </a:defRPr>
            </a:pPr>
            <a:r>
              <a:rPr dirty="0"/>
              <a:t>There was a gradual shift in the balance between temple and Torah so that the Torah carried more and more weight in Jewish life and religion.</a:t>
            </a:r>
          </a:p>
          <a:p>
            <a:pPr>
              <a:defRPr sz="2000" i="1">
                <a:solidFill>
                  <a:srgbClr val="FFFFFF"/>
                </a:solidFill>
              </a:defRPr>
            </a:pPr>
            <a:r>
              <a:rPr dirty="0"/>
              <a:t>No doubt, this was augmented by the heavy-handed leadership of John Hyrcanus and others as well as by the eventual appointment of the High Priests by Herod the Great.</a:t>
            </a:r>
          </a:p>
          <a:p>
            <a:pPr>
              <a:defRPr sz="2000" i="1">
                <a:solidFill>
                  <a:srgbClr val="FFFFFF"/>
                </a:solidFill>
              </a:defRPr>
            </a:pPr>
            <a:r>
              <a:rPr dirty="0"/>
              <a:t>It also was augmented by the development of the synagogues, the local centers for Torah teaching (though not for sacrifice).</a:t>
            </a:r>
          </a:p>
          <a:p>
            <a:pPr>
              <a:defRPr sz="2000" i="1">
                <a:solidFill>
                  <a:srgbClr val="FFFFFF"/>
                </a:solidFill>
              </a:defRPr>
            </a:pPr>
            <a:endParaRPr dirty="0"/>
          </a:p>
          <a:p>
            <a:pPr>
              <a:buSzTx/>
              <a:buNone/>
              <a:defRPr sz="2400" b="1">
                <a:solidFill>
                  <a:srgbClr val="FFFF99"/>
                </a:solidFill>
              </a:defRPr>
            </a:pPr>
            <a:r>
              <a:rPr dirty="0">
                <a:solidFill>
                  <a:srgbClr val="FF6600"/>
                </a:solidFill>
              </a:rPr>
              <a:t>El </a:t>
            </a:r>
            <a:r>
              <a:rPr dirty="0" err="1">
                <a:solidFill>
                  <a:srgbClr val="FF6600"/>
                </a:solidFill>
              </a:rPr>
              <a:t>judaísmo</a:t>
            </a:r>
            <a:r>
              <a:rPr dirty="0">
                <a:solidFill>
                  <a:srgbClr val="FF6600"/>
                </a:solidFill>
              </a:rPr>
              <a:t> que se </a:t>
            </a:r>
            <a:r>
              <a:rPr dirty="0" err="1">
                <a:solidFill>
                  <a:srgbClr val="FF6600"/>
                </a:solidFill>
              </a:rPr>
              <a:t>desarrolló</a:t>
            </a:r>
            <a:r>
              <a:rPr dirty="0">
                <a:solidFill>
                  <a:srgbClr val="FF6600"/>
                </a:solidFill>
              </a:rPr>
              <a:t> </a:t>
            </a:r>
            <a:r>
              <a:rPr dirty="0" err="1">
                <a:solidFill>
                  <a:srgbClr val="FF6600"/>
                </a:solidFill>
              </a:rPr>
              <a:t>durante</a:t>
            </a:r>
            <a:r>
              <a:rPr dirty="0">
                <a:solidFill>
                  <a:srgbClr val="FF6600"/>
                </a:solidFill>
              </a:rPr>
              <a:t> </a:t>
            </a:r>
            <a:r>
              <a:rPr dirty="0" err="1">
                <a:solidFill>
                  <a:srgbClr val="FF6600"/>
                </a:solidFill>
              </a:rPr>
              <a:t>el</a:t>
            </a:r>
            <a:r>
              <a:rPr dirty="0">
                <a:solidFill>
                  <a:srgbClr val="FF6600"/>
                </a:solidFill>
              </a:rPr>
              <a:t> </a:t>
            </a:r>
            <a:r>
              <a:rPr dirty="0" err="1">
                <a:solidFill>
                  <a:srgbClr val="FF6600"/>
                </a:solidFill>
              </a:rPr>
              <a:t>Período</a:t>
            </a:r>
            <a:r>
              <a:rPr dirty="0">
                <a:solidFill>
                  <a:srgbClr val="FF6600"/>
                </a:solidFill>
              </a:rPr>
              <a:t> Intertestamental </a:t>
            </a:r>
            <a:r>
              <a:rPr dirty="0" err="1">
                <a:solidFill>
                  <a:srgbClr val="FF6600"/>
                </a:solidFill>
              </a:rPr>
              <a:t>fue</a:t>
            </a:r>
            <a:r>
              <a:rPr dirty="0">
                <a:solidFill>
                  <a:srgbClr val="FF6600"/>
                </a:solidFill>
              </a:rPr>
              <a:t> </a:t>
            </a:r>
            <a:r>
              <a:rPr dirty="0" err="1">
                <a:solidFill>
                  <a:srgbClr val="FF6600"/>
                </a:solidFill>
              </a:rPr>
              <a:t>diverso</a:t>
            </a:r>
            <a:r>
              <a:rPr dirty="0">
                <a:solidFill>
                  <a:srgbClr val="FF6600"/>
                </a:solidFill>
              </a:rPr>
              <a:t>.</a:t>
            </a:r>
          </a:p>
          <a:p>
            <a:pPr>
              <a:defRPr sz="2000" i="1">
                <a:solidFill>
                  <a:srgbClr val="FFFFFF"/>
                </a:solidFill>
              </a:defRPr>
            </a:pPr>
            <a:r>
              <a:rPr dirty="0" err="1">
                <a:solidFill>
                  <a:srgbClr val="FFC000"/>
                </a:solidFill>
              </a:rPr>
              <a:t>Hubo</a:t>
            </a:r>
            <a:r>
              <a:rPr dirty="0">
                <a:solidFill>
                  <a:srgbClr val="FFC000"/>
                </a:solidFill>
              </a:rPr>
              <a:t> un </a:t>
            </a:r>
            <a:r>
              <a:rPr dirty="0" err="1">
                <a:solidFill>
                  <a:srgbClr val="FFC000"/>
                </a:solidFill>
              </a:rPr>
              <a:t>cambio</a:t>
            </a:r>
            <a:r>
              <a:rPr dirty="0">
                <a:solidFill>
                  <a:srgbClr val="FFC000"/>
                </a:solidFill>
              </a:rPr>
              <a:t> gradual </a:t>
            </a:r>
            <a:r>
              <a:rPr dirty="0" err="1">
                <a:solidFill>
                  <a:srgbClr val="FFC000"/>
                </a:solidFill>
              </a:rPr>
              <a:t>en</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equilibrio</a:t>
            </a:r>
            <a:r>
              <a:rPr dirty="0">
                <a:solidFill>
                  <a:srgbClr val="FFC000"/>
                </a:solidFill>
              </a:rPr>
              <a:t> entre </a:t>
            </a:r>
            <a:r>
              <a:rPr dirty="0" err="1">
                <a:solidFill>
                  <a:srgbClr val="FFC000"/>
                </a:solidFill>
              </a:rPr>
              <a:t>el</a:t>
            </a:r>
            <a:r>
              <a:rPr dirty="0">
                <a:solidFill>
                  <a:srgbClr val="FFC000"/>
                </a:solidFill>
              </a:rPr>
              <a:t> </a:t>
            </a:r>
            <a:r>
              <a:rPr dirty="0" err="1">
                <a:solidFill>
                  <a:srgbClr val="FFC000"/>
                </a:solidFill>
              </a:rPr>
              <a:t>templo</a:t>
            </a:r>
            <a:r>
              <a:rPr dirty="0">
                <a:solidFill>
                  <a:srgbClr val="FFC000"/>
                </a:solidFill>
              </a:rPr>
              <a:t> y la </a:t>
            </a:r>
            <a:r>
              <a:rPr dirty="0" err="1">
                <a:solidFill>
                  <a:srgbClr val="FFC000"/>
                </a:solidFill>
              </a:rPr>
              <a:t>Torá</a:t>
            </a:r>
            <a:r>
              <a:rPr dirty="0">
                <a:solidFill>
                  <a:srgbClr val="FFC000"/>
                </a:solidFill>
              </a:rPr>
              <a:t>, </a:t>
            </a:r>
            <a:r>
              <a:rPr dirty="0" err="1">
                <a:solidFill>
                  <a:srgbClr val="FFC000"/>
                </a:solidFill>
              </a:rPr>
              <a:t>por</a:t>
            </a:r>
            <a:r>
              <a:rPr dirty="0">
                <a:solidFill>
                  <a:srgbClr val="FFC000"/>
                </a:solidFill>
              </a:rPr>
              <a:t> lo que la </a:t>
            </a:r>
            <a:r>
              <a:rPr dirty="0" err="1">
                <a:solidFill>
                  <a:srgbClr val="FFC000"/>
                </a:solidFill>
              </a:rPr>
              <a:t>Torá</a:t>
            </a:r>
            <a:r>
              <a:rPr dirty="0">
                <a:solidFill>
                  <a:srgbClr val="FFC000"/>
                </a:solidFill>
              </a:rPr>
              <a:t> </a:t>
            </a:r>
            <a:r>
              <a:rPr dirty="0" err="1">
                <a:solidFill>
                  <a:srgbClr val="FFC000"/>
                </a:solidFill>
              </a:rPr>
              <a:t>tenía</a:t>
            </a:r>
            <a:r>
              <a:rPr dirty="0">
                <a:solidFill>
                  <a:srgbClr val="FFC000"/>
                </a:solidFill>
              </a:rPr>
              <a:t> </a:t>
            </a:r>
            <a:r>
              <a:rPr dirty="0" err="1">
                <a:solidFill>
                  <a:srgbClr val="FFC000"/>
                </a:solidFill>
              </a:rPr>
              <a:t>cada</a:t>
            </a:r>
            <a:r>
              <a:rPr dirty="0">
                <a:solidFill>
                  <a:srgbClr val="FFC000"/>
                </a:solidFill>
              </a:rPr>
              <a:t> </a:t>
            </a:r>
            <a:r>
              <a:rPr dirty="0" err="1">
                <a:solidFill>
                  <a:srgbClr val="FFC000"/>
                </a:solidFill>
              </a:rPr>
              <a:t>vez</a:t>
            </a:r>
            <a:r>
              <a:rPr dirty="0">
                <a:solidFill>
                  <a:srgbClr val="FFC000"/>
                </a:solidFill>
              </a:rPr>
              <a:t> </a:t>
            </a:r>
            <a:r>
              <a:rPr dirty="0" err="1">
                <a:solidFill>
                  <a:srgbClr val="FFC000"/>
                </a:solidFill>
              </a:rPr>
              <a:t>más</a:t>
            </a:r>
            <a:r>
              <a:rPr dirty="0">
                <a:solidFill>
                  <a:srgbClr val="FFC000"/>
                </a:solidFill>
              </a:rPr>
              <a:t> peso </a:t>
            </a:r>
            <a:r>
              <a:rPr dirty="0" err="1">
                <a:solidFill>
                  <a:srgbClr val="FFC000"/>
                </a:solidFill>
              </a:rPr>
              <a:t>en</a:t>
            </a:r>
            <a:r>
              <a:rPr dirty="0">
                <a:solidFill>
                  <a:srgbClr val="FFC000"/>
                </a:solidFill>
              </a:rPr>
              <a:t> la </a:t>
            </a:r>
            <a:r>
              <a:rPr dirty="0" err="1">
                <a:solidFill>
                  <a:srgbClr val="FFC000"/>
                </a:solidFill>
              </a:rPr>
              <a:t>vida</a:t>
            </a:r>
            <a:r>
              <a:rPr dirty="0">
                <a:solidFill>
                  <a:srgbClr val="FFC000"/>
                </a:solidFill>
              </a:rPr>
              <a:t> y la </a:t>
            </a:r>
            <a:r>
              <a:rPr dirty="0" err="1">
                <a:solidFill>
                  <a:srgbClr val="FFC000"/>
                </a:solidFill>
              </a:rPr>
              <a:t>religión</a:t>
            </a:r>
            <a:r>
              <a:rPr dirty="0">
                <a:solidFill>
                  <a:srgbClr val="FFC000"/>
                </a:solidFill>
              </a:rPr>
              <a:t> </a:t>
            </a:r>
            <a:r>
              <a:rPr dirty="0" err="1">
                <a:solidFill>
                  <a:srgbClr val="FFC000"/>
                </a:solidFill>
              </a:rPr>
              <a:t>judías</a:t>
            </a:r>
            <a:r>
              <a:rPr dirty="0">
                <a:solidFill>
                  <a:srgbClr val="FFC000"/>
                </a:solidFill>
              </a:rPr>
              <a:t>.</a:t>
            </a:r>
          </a:p>
          <a:p>
            <a:pPr>
              <a:defRPr sz="2000" i="1">
                <a:solidFill>
                  <a:srgbClr val="FFFFFF"/>
                </a:solidFill>
              </a:defRPr>
            </a:pPr>
            <a:r>
              <a:rPr dirty="0">
                <a:solidFill>
                  <a:srgbClr val="FFC000"/>
                </a:solidFill>
              </a:rPr>
              <a:t>Sin </a:t>
            </a:r>
            <a:r>
              <a:rPr dirty="0" err="1">
                <a:solidFill>
                  <a:srgbClr val="FFC000"/>
                </a:solidFill>
              </a:rPr>
              <a:t>duda</a:t>
            </a:r>
            <a:r>
              <a:rPr dirty="0">
                <a:solidFill>
                  <a:srgbClr val="FFC000"/>
                </a:solidFill>
              </a:rPr>
              <a:t>, </a:t>
            </a:r>
            <a:r>
              <a:rPr dirty="0" err="1">
                <a:solidFill>
                  <a:srgbClr val="FFC000"/>
                </a:solidFill>
              </a:rPr>
              <a:t>esto</a:t>
            </a:r>
            <a:r>
              <a:rPr dirty="0">
                <a:solidFill>
                  <a:srgbClr val="FFC000"/>
                </a:solidFill>
              </a:rPr>
              <a:t> </a:t>
            </a:r>
            <a:r>
              <a:rPr dirty="0" err="1">
                <a:solidFill>
                  <a:srgbClr val="FFC000"/>
                </a:solidFill>
              </a:rPr>
              <a:t>fue</a:t>
            </a:r>
            <a:r>
              <a:rPr dirty="0">
                <a:solidFill>
                  <a:srgbClr val="FFC000"/>
                </a:solidFill>
              </a:rPr>
              <a:t> </a:t>
            </a:r>
            <a:r>
              <a:rPr dirty="0" err="1">
                <a:solidFill>
                  <a:srgbClr val="FFC000"/>
                </a:solidFill>
              </a:rPr>
              <a:t>aumentado</a:t>
            </a:r>
            <a:r>
              <a:rPr dirty="0">
                <a:solidFill>
                  <a:srgbClr val="FFC000"/>
                </a:solidFill>
              </a:rPr>
              <a:t> </a:t>
            </a:r>
            <a:r>
              <a:rPr dirty="0" err="1">
                <a:solidFill>
                  <a:srgbClr val="FFC000"/>
                </a:solidFill>
              </a:rPr>
              <a:t>por</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liderazgo</a:t>
            </a:r>
            <a:r>
              <a:rPr dirty="0">
                <a:solidFill>
                  <a:srgbClr val="FFC000"/>
                </a:solidFill>
              </a:rPr>
              <a:t> de mano dura de Juan </a:t>
            </a:r>
            <a:r>
              <a:rPr dirty="0" err="1">
                <a:solidFill>
                  <a:srgbClr val="FFC000"/>
                </a:solidFill>
              </a:rPr>
              <a:t>Hircano</a:t>
            </a:r>
            <a:r>
              <a:rPr dirty="0">
                <a:solidFill>
                  <a:srgbClr val="FFC000"/>
                </a:solidFill>
              </a:rPr>
              <a:t> y </a:t>
            </a:r>
            <a:r>
              <a:rPr dirty="0" err="1">
                <a:solidFill>
                  <a:srgbClr val="FFC000"/>
                </a:solidFill>
              </a:rPr>
              <a:t>otros</a:t>
            </a:r>
            <a:r>
              <a:rPr dirty="0">
                <a:solidFill>
                  <a:srgbClr val="FFC000"/>
                </a:solidFill>
              </a:rPr>
              <a:t>, </a:t>
            </a:r>
            <a:r>
              <a:rPr dirty="0" err="1">
                <a:solidFill>
                  <a:srgbClr val="FFC000"/>
                </a:solidFill>
              </a:rPr>
              <a:t>así</a:t>
            </a:r>
            <a:r>
              <a:rPr dirty="0">
                <a:solidFill>
                  <a:srgbClr val="FFC000"/>
                </a:solidFill>
              </a:rPr>
              <a:t> </a:t>
            </a:r>
            <a:r>
              <a:rPr dirty="0" err="1">
                <a:solidFill>
                  <a:srgbClr val="FFC000"/>
                </a:solidFill>
              </a:rPr>
              <a:t>como</a:t>
            </a:r>
            <a:r>
              <a:rPr dirty="0">
                <a:solidFill>
                  <a:srgbClr val="FFC000"/>
                </a:solidFill>
              </a:rPr>
              <a:t> </a:t>
            </a:r>
            <a:r>
              <a:rPr dirty="0" err="1">
                <a:solidFill>
                  <a:srgbClr val="FFC000"/>
                </a:solidFill>
              </a:rPr>
              <a:t>por</a:t>
            </a:r>
            <a:r>
              <a:rPr dirty="0">
                <a:solidFill>
                  <a:srgbClr val="FFC000"/>
                </a:solidFill>
              </a:rPr>
              <a:t> </a:t>
            </a:r>
            <a:r>
              <a:rPr dirty="0" err="1">
                <a:solidFill>
                  <a:srgbClr val="FFC000"/>
                </a:solidFill>
              </a:rPr>
              <a:t>el</a:t>
            </a:r>
            <a:r>
              <a:rPr dirty="0">
                <a:solidFill>
                  <a:srgbClr val="FFC000"/>
                </a:solidFill>
              </a:rPr>
              <a:t> eventual </a:t>
            </a:r>
            <a:r>
              <a:rPr dirty="0" err="1">
                <a:solidFill>
                  <a:srgbClr val="FFC000"/>
                </a:solidFill>
              </a:rPr>
              <a:t>nombramiento</a:t>
            </a:r>
            <a:r>
              <a:rPr dirty="0">
                <a:solidFill>
                  <a:srgbClr val="FFC000"/>
                </a:solidFill>
              </a:rPr>
              <a:t> de </a:t>
            </a:r>
            <a:r>
              <a:rPr dirty="0" err="1">
                <a:solidFill>
                  <a:srgbClr val="FFC000"/>
                </a:solidFill>
              </a:rPr>
              <a:t>los</a:t>
            </a:r>
            <a:r>
              <a:rPr dirty="0">
                <a:solidFill>
                  <a:srgbClr val="FFC000"/>
                </a:solidFill>
              </a:rPr>
              <a:t> </a:t>
            </a:r>
            <a:r>
              <a:rPr dirty="0" err="1">
                <a:solidFill>
                  <a:srgbClr val="FFC000"/>
                </a:solidFill>
              </a:rPr>
              <a:t>Sumos</a:t>
            </a:r>
            <a:r>
              <a:rPr dirty="0">
                <a:solidFill>
                  <a:srgbClr val="FFC000"/>
                </a:solidFill>
              </a:rPr>
              <a:t> </a:t>
            </a:r>
            <a:r>
              <a:rPr dirty="0" err="1">
                <a:solidFill>
                  <a:srgbClr val="FFC000"/>
                </a:solidFill>
              </a:rPr>
              <a:t>Sacerdotes</a:t>
            </a:r>
            <a:r>
              <a:rPr dirty="0">
                <a:solidFill>
                  <a:srgbClr val="FFC000"/>
                </a:solidFill>
              </a:rPr>
              <a:t> </a:t>
            </a:r>
            <a:r>
              <a:rPr dirty="0" err="1">
                <a:solidFill>
                  <a:srgbClr val="FFC000"/>
                </a:solidFill>
              </a:rPr>
              <a:t>por</a:t>
            </a:r>
            <a:r>
              <a:rPr dirty="0">
                <a:solidFill>
                  <a:srgbClr val="FFC000"/>
                </a:solidFill>
              </a:rPr>
              <a:t> </a:t>
            </a:r>
            <a:r>
              <a:rPr dirty="0" err="1">
                <a:solidFill>
                  <a:srgbClr val="FFC000"/>
                </a:solidFill>
              </a:rPr>
              <a:t>Herodes</a:t>
            </a:r>
            <a:r>
              <a:rPr dirty="0">
                <a:solidFill>
                  <a:srgbClr val="FFC000"/>
                </a:solidFill>
              </a:rPr>
              <a:t> </a:t>
            </a:r>
            <a:r>
              <a:rPr dirty="0" err="1">
                <a:solidFill>
                  <a:srgbClr val="FFC000"/>
                </a:solidFill>
              </a:rPr>
              <a:t>el</a:t>
            </a:r>
            <a:r>
              <a:rPr dirty="0">
                <a:solidFill>
                  <a:srgbClr val="FFC000"/>
                </a:solidFill>
              </a:rPr>
              <a:t> Grande.</a:t>
            </a:r>
          </a:p>
          <a:p>
            <a:pPr>
              <a:defRPr sz="2000" i="1">
                <a:solidFill>
                  <a:srgbClr val="FFFFFF"/>
                </a:solidFill>
              </a:defRPr>
            </a:pPr>
            <a:r>
              <a:rPr dirty="0" err="1">
                <a:solidFill>
                  <a:srgbClr val="FFC000"/>
                </a:solidFill>
              </a:rPr>
              <a:t>También</a:t>
            </a:r>
            <a:r>
              <a:rPr dirty="0">
                <a:solidFill>
                  <a:srgbClr val="FFC000"/>
                </a:solidFill>
              </a:rPr>
              <a:t> se </a:t>
            </a:r>
            <a:r>
              <a:rPr dirty="0" err="1">
                <a:solidFill>
                  <a:srgbClr val="FFC000"/>
                </a:solidFill>
              </a:rPr>
              <a:t>incrementó</a:t>
            </a:r>
            <a:r>
              <a:rPr dirty="0">
                <a:solidFill>
                  <a:srgbClr val="FFC000"/>
                </a:solidFill>
              </a:rPr>
              <a:t> con </a:t>
            </a:r>
            <a:r>
              <a:rPr dirty="0" err="1">
                <a:solidFill>
                  <a:srgbClr val="FFC000"/>
                </a:solidFill>
              </a:rPr>
              <a:t>el</a:t>
            </a:r>
            <a:r>
              <a:rPr dirty="0">
                <a:solidFill>
                  <a:srgbClr val="FFC000"/>
                </a:solidFill>
              </a:rPr>
              <a:t> </a:t>
            </a:r>
            <a:r>
              <a:rPr dirty="0" err="1">
                <a:solidFill>
                  <a:srgbClr val="FFC000"/>
                </a:solidFill>
              </a:rPr>
              <a:t>desarrollo</a:t>
            </a:r>
            <a:r>
              <a:rPr dirty="0">
                <a:solidFill>
                  <a:srgbClr val="FFC000"/>
                </a:solidFill>
              </a:rPr>
              <a:t> de las </a:t>
            </a:r>
            <a:r>
              <a:rPr dirty="0" err="1">
                <a:solidFill>
                  <a:srgbClr val="FFC000"/>
                </a:solidFill>
              </a:rPr>
              <a:t>sinagogas</a:t>
            </a:r>
            <a:r>
              <a:rPr dirty="0">
                <a:solidFill>
                  <a:srgbClr val="FFC000"/>
                </a:solidFill>
              </a:rPr>
              <a:t>, </a:t>
            </a:r>
            <a:r>
              <a:rPr dirty="0" err="1">
                <a:solidFill>
                  <a:srgbClr val="FFC000"/>
                </a:solidFill>
              </a:rPr>
              <a:t>los</a:t>
            </a:r>
            <a:r>
              <a:rPr dirty="0">
                <a:solidFill>
                  <a:srgbClr val="FFC000"/>
                </a:solidFill>
              </a:rPr>
              <a:t> </a:t>
            </a:r>
            <a:r>
              <a:rPr dirty="0" err="1">
                <a:solidFill>
                  <a:srgbClr val="FFC000"/>
                </a:solidFill>
              </a:rPr>
              <a:t>centros</a:t>
            </a:r>
            <a:r>
              <a:rPr dirty="0">
                <a:solidFill>
                  <a:srgbClr val="FFC000"/>
                </a:solidFill>
              </a:rPr>
              <a:t> locales para la </a:t>
            </a:r>
            <a:r>
              <a:rPr dirty="0" err="1">
                <a:solidFill>
                  <a:srgbClr val="FFC000"/>
                </a:solidFill>
              </a:rPr>
              <a:t>enseñanza</a:t>
            </a:r>
            <a:r>
              <a:rPr dirty="0">
                <a:solidFill>
                  <a:srgbClr val="FFC000"/>
                </a:solidFill>
              </a:rPr>
              <a:t> de la </a:t>
            </a:r>
            <a:r>
              <a:rPr dirty="0" err="1">
                <a:solidFill>
                  <a:srgbClr val="FFC000"/>
                </a:solidFill>
              </a:rPr>
              <a:t>Torá</a:t>
            </a:r>
            <a:r>
              <a:rPr dirty="0">
                <a:solidFill>
                  <a:srgbClr val="FFC000"/>
                </a:solidFill>
              </a:rPr>
              <a:t> (</a:t>
            </a:r>
            <a:r>
              <a:rPr dirty="0" err="1">
                <a:solidFill>
                  <a:srgbClr val="FFC000"/>
                </a:solidFill>
              </a:rPr>
              <a:t>aunque</a:t>
            </a:r>
            <a:r>
              <a:rPr dirty="0">
                <a:solidFill>
                  <a:srgbClr val="FFC000"/>
                </a:solidFill>
              </a:rPr>
              <a:t> no para </a:t>
            </a:r>
            <a:r>
              <a:rPr dirty="0" err="1">
                <a:solidFill>
                  <a:srgbClr val="FFC000"/>
                </a:solidFill>
              </a:rPr>
              <a:t>el</a:t>
            </a:r>
            <a:r>
              <a:rPr dirty="0">
                <a:solidFill>
                  <a:srgbClr val="FFC000"/>
                </a:solidFill>
              </a:rPr>
              <a:t> </a:t>
            </a:r>
            <a:r>
              <a:rPr dirty="0" err="1">
                <a:solidFill>
                  <a:srgbClr val="FFC000"/>
                </a:solidFill>
              </a:rPr>
              <a:t>sacrificio</a:t>
            </a:r>
            <a:r>
              <a:rPr dirty="0">
                <a:solidFill>
                  <a:srgbClr val="FFC000"/>
                </a:solidFill>
              </a:rPr>
              <a:t>).</a:t>
            </a:r>
          </a:p>
        </p:txBody>
      </p:sp>
      <p:sp>
        <p:nvSpPr>
          <p:cNvPr id="3534" name="Slide Number Placeholder 5"/>
          <p:cNvSpPr txBox="1">
            <a:spLocks noGrp="1"/>
          </p:cNvSpPr>
          <p:nvPr>
            <p:ph type="sldNum" sz="quarter" idx="2"/>
          </p:nvPr>
        </p:nvSpPr>
        <p:spPr>
          <a:xfrm>
            <a:off x="10995387" y="6406785"/>
            <a:ext cx="358413" cy="2642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defRPr>
            </a:lvl1pPr>
          </a:lstStyle>
          <a:p>
            <a:fld id="{86CB4B4D-7CA3-9044-876B-883B54F8677D}" type="slidenum">
              <a:t>176</a:t>
            </a:fld>
            <a:endParaRPr/>
          </a:p>
        </p:txBody>
      </p:sp>
    </p:spTree>
  </p:cSld>
  <p:clrMapOvr>
    <a:masterClrMapping/>
  </p:clrMapOvr>
  <mc:AlternateContent xmlns:mc="http://schemas.openxmlformats.org/markup-compatibility/2006" xmlns:p14="http://schemas.microsoft.com/office/powerpoint/2010/main">
    <mc:Choice Requires="p14">
      <p:transition spd="slow">
        <p:pull dir="d"/>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533">
                                            <p:bg/>
                                          </p:spTgt>
                                        </p:tgtEl>
                                        <p:attrNameLst>
                                          <p:attrName>style.visibility</p:attrName>
                                        </p:attrNameLst>
                                      </p:cBhvr>
                                      <p:to>
                                        <p:strVal val="visible"/>
                                      </p:to>
                                    </p:set>
                                    <p:anim calcmode="lin" valueType="num">
                                      <p:cBhvr>
                                        <p:cTn id="7" dur="500" fill="hold"/>
                                        <p:tgtEl>
                                          <p:spTgt spid="3533">
                                            <p:bg/>
                                          </p:spTgt>
                                        </p:tgtEl>
                                        <p:attrNameLst>
                                          <p:attrName>ppt_w</p:attrName>
                                        </p:attrNameLst>
                                      </p:cBhvr>
                                      <p:tavLst>
                                        <p:tav tm="0">
                                          <p:val>
                                            <p:fltVal val="0"/>
                                          </p:val>
                                        </p:tav>
                                        <p:tav tm="100000">
                                          <p:val>
                                            <p:strVal val="#ppt_w"/>
                                          </p:val>
                                        </p:tav>
                                      </p:tavLst>
                                    </p:anim>
                                    <p:anim calcmode="lin" valueType="num">
                                      <p:cBhvr>
                                        <p:cTn id="8" dur="500" fill="hold"/>
                                        <p:tgtEl>
                                          <p:spTgt spid="3533">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533">
                                            <p:txEl>
                                              <p:pRg st="0" end="0"/>
                                            </p:txEl>
                                          </p:spTgt>
                                        </p:tgtEl>
                                        <p:attrNameLst>
                                          <p:attrName>style.visibility</p:attrName>
                                        </p:attrNameLst>
                                      </p:cBhvr>
                                      <p:to>
                                        <p:strVal val="visible"/>
                                      </p:to>
                                    </p:set>
                                    <p:anim calcmode="lin" valueType="num">
                                      <p:cBhvr>
                                        <p:cTn id="11" dur="500" fill="hold"/>
                                        <p:tgtEl>
                                          <p:spTgt spid="353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533">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0"/>
                                  </p:stCondLst>
                                  <p:iterate>
                                    <p:tmAbs val="0"/>
                                  </p:iterate>
                                  <p:childTnLst>
                                    <p:set>
                                      <p:cBhvr>
                                        <p:cTn id="14" fill="hold"/>
                                        <p:tgtEl>
                                          <p:spTgt spid="3533">
                                            <p:txEl>
                                              <p:pRg st="5" end="5"/>
                                            </p:txEl>
                                          </p:spTgt>
                                        </p:tgtEl>
                                        <p:attrNameLst>
                                          <p:attrName>style.visibility</p:attrName>
                                        </p:attrNameLst>
                                      </p:cBhvr>
                                      <p:to>
                                        <p:strVal val="visible"/>
                                      </p:to>
                                    </p:set>
                                    <p:anim calcmode="lin" valueType="num">
                                      <p:cBhvr>
                                        <p:cTn id="15" dur="500" fill="hold"/>
                                        <p:tgtEl>
                                          <p:spTgt spid="3533">
                                            <p:txEl>
                                              <p:pRg st="5" end="5"/>
                                            </p:txEl>
                                          </p:spTgt>
                                        </p:tgtEl>
                                        <p:attrNameLst>
                                          <p:attrName>ppt_w</p:attrName>
                                        </p:attrNameLst>
                                      </p:cBhvr>
                                      <p:tavLst>
                                        <p:tav tm="0">
                                          <p:val>
                                            <p:fltVal val="0"/>
                                          </p:val>
                                        </p:tav>
                                        <p:tav tm="100000">
                                          <p:val>
                                            <p:strVal val="#ppt_w"/>
                                          </p:val>
                                        </p:tav>
                                      </p:tavLst>
                                    </p:anim>
                                    <p:anim calcmode="lin" valueType="num">
                                      <p:cBhvr>
                                        <p:cTn id="16" dur="500" fill="hold"/>
                                        <p:tgtEl>
                                          <p:spTgt spid="3533">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1" nodeType="clickEffect">
                                  <p:stCondLst>
                                    <p:cond delay="0"/>
                                  </p:stCondLst>
                                  <p:iterate>
                                    <p:tmAbs val="0"/>
                                  </p:iterate>
                                  <p:childTnLst>
                                    <p:set>
                                      <p:cBhvr>
                                        <p:cTn id="20" fill="hold"/>
                                        <p:tgtEl>
                                          <p:spTgt spid="3533">
                                            <p:txEl>
                                              <p:pRg st="1" end="1"/>
                                            </p:txEl>
                                          </p:spTgt>
                                        </p:tgtEl>
                                        <p:attrNameLst>
                                          <p:attrName>style.visibility</p:attrName>
                                        </p:attrNameLst>
                                      </p:cBhvr>
                                      <p:to>
                                        <p:strVal val="visible"/>
                                      </p:to>
                                    </p:set>
                                    <p:anim calcmode="lin" valueType="num">
                                      <p:cBhvr>
                                        <p:cTn id="21" dur="500" fill="hold"/>
                                        <p:tgtEl>
                                          <p:spTgt spid="353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533">
                                            <p:txEl>
                                              <p:pRg st="1" end="1"/>
                                            </p:txEl>
                                          </p:spTgt>
                                        </p:tgtEl>
                                        <p:attrNameLst>
                                          <p:attrName>ppt_h</p:attrName>
                                        </p:attrNameLst>
                                      </p:cBhvr>
                                      <p:tavLst>
                                        <p:tav tm="0">
                                          <p:val>
                                            <p:fltVal val="0"/>
                                          </p:val>
                                        </p:tav>
                                        <p:tav tm="100000">
                                          <p:val>
                                            <p:strVal val="#ppt_h"/>
                                          </p:val>
                                        </p:tav>
                                      </p:tavLst>
                                    </p:anim>
                                  </p:childTnLst>
                                </p:cTn>
                              </p:par>
                              <p:par>
                                <p:cTn id="23" presetID="23" presetClass="entr" presetSubtype="16" fill="hold" grpId="1" nodeType="withEffect">
                                  <p:stCondLst>
                                    <p:cond delay="0"/>
                                  </p:stCondLst>
                                  <p:iterate>
                                    <p:tmAbs val="0"/>
                                  </p:iterate>
                                  <p:childTnLst>
                                    <p:set>
                                      <p:cBhvr>
                                        <p:cTn id="24" fill="hold"/>
                                        <p:tgtEl>
                                          <p:spTgt spid="3533">
                                            <p:txEl>
                                              <p:pRg st="6" end="6"/>
                                            </p:txEl>
                                          </p:spTgt>
                                        </p:tgtEl>
                                        <p:attrNameLst>
                                          <p:attrName>style.visibility</p:attrName>
                                        </p:attrNameLst>
                                      </p:cBhvr>
                                      <p:to>
                                        <p:strVal val="visible"/>
                                      </p:to>
                                    </p:set>
                                    <p:anim calcmode="lin" valueType="num">
                                      <p:cBhvr>
                                        <p:cTn id="25" dur="500" fill="hold"/>
                                        <p:tgtEl>
                                          <p:spTgt spid="3533">
                                            <p:txEl>
                                              <p:pRg st="6" end="6"/>
                                            </p:txEl>
                                          </p:spTgt>
                                        </p:tgtEl>
                                        <p:attrNameLst>
                                          <p:attrName>ppt_w</p:attrName>
                                        </p:attrNameLst>
                                      </p:cBhvr>
                                      <p:tavLst>
                                        <p:tav tm="0">
                                          <p:val>
                                            <p:fltVal val="0"/>
                                          </p:val>
                                        </p:tav>
                                        <p:tav tm="100000">
                                          <p:val>
                                            <p:strVal val="#ppt_w"/>
                                          </p:val>
                                        </p:tav>
                                      </p:tavLst>
                                    </p:anim>
                                    <p:anim calcmode="lin" valueType="num">
                                      <p:cBhvr>
                                        <p:cTn id="26" dur="500" fill="hold"/>
                                        <p:tgtEl>
                                          <p:spTgt spid="3533">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1" nodeType="clickEffect">
                                  <p:stCondLst>
                                    <p:cond delay="0"/>
                                  </p:stCondLst>
                                  <p:iterate>
                                    <p:tmAbs val="0"/>
                                  </p:iterate>
                                  <p:childTnLst>
                                    <p:set>
                                      <p:cBhvr>
                                        <p:cTn id="30" fill="hold"/>
                                        <p:tgtEl>
                                          <p:spTgt spid="3533">
                                            <p:txEl>
                                              <p:pRg st="2" end="2"/>
                                            </p:txEl>
                                          </p:spTgt>
                                        </p:tgtEl>
                                        <p:attrNameLst>
                                          <p:attrName>style.visibility</p:attrName>
                                        </p:attrNameLst>
                                      </p:cBhvr>
                                      <p:to>
                                        <p:strVal val="visible"/>
                                      </p:to>
                                    </p:set>
                                    <p:anim calcmode="lin" valueType="num">
                                      <p:cBhvr>
                                        <p:cTn id="31" dur="500" fill="hold"/>
                                        <p:tgtEl>
                                          <p:spTgt spid="3533">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533">
                                            <p:txEl>
                                              <p:pRg st="2" end="2"/>
                                            </p:txEl>
                                          </p:spTgt>
                                        </p:tgtEl>
                                        <p:attrNameLst>
                                          <p:attrName>ppt_h</p:attrName>
                                        </p:attrNameLst>
                                      </p:cBhvr>
                                      <p:tavLst>
                                        <p:tav tm="0">
                                          <p:val>
                                            <p:fltVal val="0"/>
                                          </p:val>
                                        </p:tav>
                                        <p:tav tm="100000">
                                          <p:val>
                                            <p:strVal val="#ppt_h"/>
                                          </p:val>
                                        </p:tav>
                                      </p:tavLst>
                                    </p:anim>
                                  </p:childTnLst>
                                </p:cTn>
                              </p:par>
                              <p:par>
                                <p:cTn id="33" presetID="23" presetClass="entr" presetSubtype="16" fill="hold" grpId="1" nodeType="withEffect">
                                  <p:stCondLst>
                                    <p:cond delay="0"/>
                                  </p:stCondLst>
                                  <p:iterate>
                                    <p:tmAbs val="0"/>
                                  </p:iterate>
                                  <p:childTnLst>
                                    <p:set>
                                      <p:cBhvr>
                                        <p:cTn id="34" fill="hold"/>
                                        <p:tgtEl>
                                          <p:spTgt spid="3533">
                                            <p:txEl>
                                              <p:pRg st="7" end="7"/>
                                            </p:txEl>
                                          </p:spTgt>
                                        </p:tgtEl>
                                        <p:attrNameLst>
                                          <p:attrName>style.visibility</p:attrName>
                                        </p:attrNameLst>
                                      </p:cBhvr>
                                      <p:to>
                                        <p:strVal val="visible"/>
                                      </p:to>
                                    </p:set>
                                    <p:anim calcmode="lin" valueType="num">
                                      <p:cBhvr>
                                        <p:cTn id="35" dur="500" fill="hold"/>
                                        <p:tgtEl>
                                          <p:spTgt spid="3533">
                                            <p:txEl>
                                              <p:pRg st="7" end="7"/>
                                            </p:txEl>
                                          </p:spTgt>
                                        </p:tgtEl>
                                        <p:attrNameLst>
                                          <p:attrName>ppt_w</p:attrName>
                                        </p:attrNameLst>
                                      </p:cBhvr>
                                      <p:tavLst>
                                        <p:tav tm="0">
                                          <p:val>
                                            <p:fltVal val="0"/>
                                          </p:val>
                                        </p:tav>
                                        <p:tav tm="100000">
                                          <p:val>
                                            <p:strVal val="#ppt_w"/>
                                          </p:val>
                                        </p:tav>
                                      </p:tavLst>
                                    </p:anim>
                                    <p:anim calcmode="lin" valueType="num">
                                      <p:cBhvr>
                                        <p:cTn id="36" dur="500" fill="hold"/>
                                        <p:tgtEl>
                                          <p:spTgt spid="3533">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1" nodeType="clickEffect">
                                  <p:stCondLst>
                                    <p:cond delay="0"/>
                                  </p:stCondLst>
                                  <p:iterate>
                                    <p:tmAbs val="0"/>
                                  </p:iterate>
                                  <p:childTnLst>
                                    <p:set>
                                      <p:cBhvr>
                                        <p:cTn id="40" fill="hold"/>
                                        <p:tgtEl>
                                          <p:spTgt spid="3533">
                                            <p:txEl>
                                              <p:pRg st="3" end="3"/>
                                            </p:txEl>
                                          </p:spTgt>
                                        </p:tgtEl>
                                        <p:attrNameLst>
                                          <p:attrName>style.visibility</p:attrName>
                                        </p:attrNameLst>
                                      </p:cBhvr>
                                      <p:to>
                                        <p:strVal val="visible"/>
                                      </p:to>
                                    </p:set>
                                    <p:anim calcmode="lin" valueType="num">
                                      <p:cBhvr>
                                        <p:cTn id="41" dur="500" fill="hold"/>
                                        <p:tgtEl>
                                          <p:spTgt spid="3533">
                                            <p:txEl>
                                              <p:pRg st="3" end="3"/>
                                            </p:txEl>
                                          </p:spTgt>
                                        </p:tgtEl>
                                        <p:attrNameLst>
                                          <p:attrName>ppt_w</p:attrName>
                                        </p:attrNameLst>
                                      </p:cBhvr>
                                      <p:tavLst>
                                        <p:tav tm="0">
                                          <p:val>
                                            <p:fltVal val="0"/>
                                          </p:val>
                                        </p:tav>
                                        <p:tav tm="100000">
                                          <p:val>
                                            <p:strVal val="#ppt_w"/>
                                          </p:val>
                                        </p:tav>
                                      </p:tavLst>
                                    </p:anim>
                                    <p:anim calcmode="lin" valueType="num">
                                      <p:cBhvr>
                                        <p:cTn id="42" dur="500" fill="hold"/>
                                        <p:tgtEl>
                                          <p:spTgt spid="3533">
                                            <p:txEl>
                                              <p:pRg st="3" end="3"/>
                                            </p:txEl>
                                          </p:spTgt>
                                        </p:tgtEl>
                                        <p:attrNameLst>
                                          <p:attrName>ppt_h</p:attrName>
                                        </p:attrNameLst>
                                      </p:cBhvr>
                                      <p:tavLst>
                                        <p:tav tm="0">
                                          <p:val>
                                            <p:fltVal val="0"/>
                                          </p:val>
                                        </p:tav>
                                        <p:tav tm="100000">
                                          <p:val>
                                            <p:strVal val="#ppt_h"/>
                                          </p:val>
                                        </p:tav>
                                      </p:tavLst>
                                    </p:anim>
                                  </p:childTnLst>
                                </p:cTn>
                              </p:par>
                              <p:par>
                                <p:cTn id="43" presetID="23" presetClass="entr" presetSubtype="16" fill="hold" grpId="1" nodeType="withEffect">
                                  <p:stCondLst>
                                    <p:cond delay="0"/>
                                  </p:stCondLst>
                                  <p:iterate>
                                    <p:tmAbs val="0"/>
                                  </p:iterate>
                                  <p:childTnLst>
                                    <p:set>
                                      <p:cBhvr>
                                        <p:cTn id="44" fill="hold"/>
                                        <p:tgtEl>
                                          <p:spTgt spid="3533">
                                            <p:txEl>
                                              <p:pRg st="8" end="8"/>
                                            </p:txEl>
                                          </p:spTgt>
                                        </p:tgtEl>
                                        <p:attrNameLst>
                                          <p:attrName>style.visibility</p:attrName>
                                        </p:attrNameLst>
                                      </p:cBhvr>
                                      <p:to>
                                        <p:strVal val="visible"/>
                                      </p:to>
                                    </p:set>
                                    <p:anim calcmode="lin" valueType="num">
                                      <p:cBhvr>
                                        <p:cTn id="45" dur="500" fill="hold"/>
                                        <p:tgtEl>
                                          <p:spTgt spid="3533">
                                            <p:txEl>
                                              <p:pRg st="8" end="8"/>
                                            </p:txEl>
                                          </p:spTgt>
                                        </p:tgtEl>
                                        <p:attrNameLst>
                                          <p:attrName>ppt_w</p:attrName>
                                        </p:attrNameLst>
                                      </p:cBhvr>
                                      <p:tavLst>
                                        <p:tav tm="0">
                                          <p:val>
                                            <p:fltVal val="0"/>
                                          </p:val>
                                        </p:tav>
                                        <p:tav tm="100000">
                                          <p:val>
                                            <p:strVal val="#ppt_w"/>
                                          </p:val>
                                        </p:tav>
                                      </p:tavLst>
                                    </p:anim>
                                    <p:anim calcmode="lin" valueType="num">
                                      <p:cBhvr>
                                        <p:cTn id="46" dur="500" fill="hold"/>
                                        <p:tgtEl>
                                          <p:spTgt spid="3533">
                                            <p:txEl>
                                              <p:pRg st="8" end="8"/>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3" grpId="1" uiExpand="1" build="p" animBg="1" advAuto="0"/>
    </p:bldLst>
  </p:timing>
</p:sld>
</file>

<file path=ppt/slides/slide177.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536" name="Rectangle 2"/>
          <p:cNvSpPr txBox="1">
            <a:spLocks noGrp="1"/>
          </p:cNvSpPr>
          <p:nvPr>
            <p:ph type="title"/>
          </p:nvPr>
        </p:nvSpPr>
        <p:spPr>
          <a:xfrm>
            <a:off x="1957388" y="152400"/>
            <a:ext cx="8229601" cy="609600"/>
          </a:xfrm>
          <a:prstGeom prst="rect">
            <a:avLst/>
          </a:prstGeom>
        </p:spPr>
        <p:txBody>
          <a:bodyPr>
            <a:normAutofit/>
          </a:bodyPr>
          <a:lstStyle>
            <a:lvl1pPr algn="ctr">
              <a:defRPr sz="3200">
                <a:solidFill>
                  <a:srgbClr val="00FFFF"/>
                </a:solidFill>
              </a:defRPr>
            </a:lvl1pPr>
          </a:lstStyle>
          <a:p>
            <a:r>
              <a:rPr sz="3600" b="1" dirty="0">
                <a:solidFill>
                  <a:srgbClr val="FFFF00"/>
                </a:solidFill>
              </a:rPr>
              <a:t>The Temple / </a:t>
            </a:r>
            <a:r>
              <a:rPr sz="3600" b="1" dirty="0">
                <a:solidFill>
                  <a:srgbClr val="FFC000"/>
                </a:solidFill>
              </a:rPr>
              <a:t>El Templo</a:t>
            </a:r>
          </a:p>
        </p:txBody>
      </p:sp>
      <p:sp>
        <p:nvSpPr>
          <p:cNvPr id="3537" name="Rectangle 3"/>
          <p:cNvSpPr txBox="1">
            <a:spLocks noGrp="1"/>
          </p:cNvSpPr>
          <p:nvPr>
            <p:ph type="body" idx="1"/>
          </p:nvPr>
        </p:nvSpPr>
        <p:spPr>
          <a:xfrm>
            <a:off x="914400" y="1017495"/>
            <a:ext cx="10363200" cy="5257800"/>
          </a:xfrm>
          <a:prstGeom prst="rect">
            <a:avLst/>
          </a:prstGeom>
        </p:spPr>
        <p:txBody>
          <a:bodyPr/>
          <a:lstStyle/>
          <a:p>
            <a:pPr>
              <a:buSzTx/>
              <a:buNone/>
              <a:defRPr sz="2400" b="1">
                <a:solidFill>
                  <a:srgbClr val="FFFF99"/>
                </a:solidFill>
              </a:defRPr>
            </a:pPr>
            <a:r>
              <a:rPr dirty="0"/>
              <a:t>Despite the development of the synagogue, the temple continued as a spiritual center.</a:t>
            </a:r>
          </a:p>
          <a:p>
            <a:pPr>
              <a:defRPr sz="2000" i="1">
                <a:solidFill>
                  <a:srgbClr val="FFFFFF"/>
                </a:solidFill>
              </a:defRPr>
            </a:pPr>
            <a:r>
              <a:rPr dirty="0"/>
              <a:t>While there was dissatisfaction over the appointment of High Priests by Herod, the daily temple rituals and annual festivals, which were centered in the temple, continued to hold high value.</a:t>
            </a:r>
          </a:p>
          <a:p>
            <a:pPr>
              <a:defRPr sz="2000" i="1">
                <a:solidFill>
                  <a:srgbClr val="FFFFFF"/>
                </a:solidFill>
              </a:defRPr>
            </a:pPr>
            <a:r>
              <a:rPr dirty="0"/>
              <a:t>Only the Qumran Community maintained that the temple was altogether corrupt and to be rejected outright.</a:t>
            </a:r>
          </a:p>
          <a:p>
            <a:pPr>
              <a:defRPr sz="2000" i="1">
                <a:solidFill>
                  <a:srgbClr val="FFFFFF"/>
                </a:solidFill>
              </a:defRPr>
            </a:pPr>
            <a:endParaRPr dirty="0"/>
          </a:p>
          <a:p>
            <a:pPr>
              <a:buSzTx/>
              <a:buNone/>
              <a:defRPr sz="2400" b="1">
                <a:solidFill>
                  <a:srgbClr val="FFFF99"/>
                </a:solidFill>
              </a:defRPr>
            </a:pPr>
            <a:r>
              <a:rPr dirty="0">
                <a:solidFill>
                  <a:srgbClr val="FF6600"/>
                </a:solidFill>
              </a:rPr>
              <a:t>A </a:t>
            </a:r>
            <a:r>
              <a:rPr dirty="0" err="1">
                <a:solidFill>
                  <a:srgbClr val="FF6600"/>
                </a:solidFill>
              </a:rPr>
              <a:t>pesar</a:t>
            </a:r>
            <a:r>
              <a:rPr dirty="0">
                <a:solidFill>
                  <a:srgbClr val="FF6600"/>
                </a:solidFill>
              </a:rPr>
              <a:t> del </a:t>
            </a:r>
            <a:r>
              <a:rPr dirty="0" err="1">
                <a:solidFill>
                  <a:srgbClr val="FF6600"/>
                </a:solidFill>
              </a:rPr>
              <a:t>desarrollo</a:t>
            </a:r>
            <a:r>
              <a:rPr dirty="0">
                <a:solidFill>
                  <a:srgbClr val="FF6600"/>
                </a:solidFill>
              </a:rPr>
              <a:t> de la </a:t>
            </a:r>
            <a:r>
              <a:rPr dirty="0" err="1">
                <a:solidFill>
                  <a:srgbClr val="FF6600"/>
                </a:solidFill>
              </a:rPr>
              <a:t>sinagoga</a:t>
            </a:r>
            <a:r>
              <a:rPr dirty="0">
                <a:solidFill>
                  <a:srgbClr val="FF6600"/>
                </a:solidFill>
              </a:rPr>
              <a:t>, </a:t>
            </a:r>
            <a:r>
              <a:rPr dirty="0" err="1">
                <a:solidFill>
                  <a:srgbClr val="FF6600"/>
                </a:solidFill>
              </a:rPr>
              <a:t>el</a:t>
            </a:r>
            <a:r>
              <a:rPr dirty="0">
                <a:solidFill>
                  <a:srgbClr val="FF6600"/>
                </a:solidFill>
              </a:rPr>
              <a:t> </a:t>
            </a:r>
            <a:r>
              <a:rPr dirty="0" err="1">
                <a:solidFill>
                  <a:srgbClr val="FF6600"/>
                </a:solidFill>
              </a:rPr>
              <a:t>templo</a:t>
            </a:r>
            <a:r>
              <a:rPr dirty="0">
                <a:solidFill>
                  <a:srgbClr val="FF6600"/>
                </a:solidFill>
              </a:rPr>
              <a:t> </a:t>
            </a:r>
            <a:r>
              <a:rPr dirty="0" err="1">
                <a:solidFill>
                  <a:srgbClr val="FF6600"/>
                </a:solidFill>
              </a:rPr>
              <a:t>continuó</a:t>
            </a:r>
            <a:r>
              <a:rPr dirty="0">
                <a:solidFill>
                  <a:srgbClr val="FF6600"/>
                </a:solidFill>
              </a:rPr>
              <a:t> </a:t>
            </a:r>
            <a:r>
              <a:rPr dirty="0" err="1">
                <a:solidFill>
                  <a:srgbClr val="FF6600"/>
                </a:solidFill>
              </a:rPr>
              <a:t>como</a:t>
            </a:r>
            <a:r>
              <a:rPr dirty="0">
                <a:solidFill>
                  <a:srgbClr val="FF6600"/>
                </a:solidFill>
              </a:rPr>
              <a:t> un </a:t>
            </a:r>
            <a:r>
              <a:rPr dirty="0" err="1">
                <a:solidFill>
                  <a:srgbClr val="FF6600"/>
                </a:solidFill>
              </a:rPr>
              <a:t>centro</a:t>
            </a:r>
            <a:r>
              <a:rPr dirty="0">
                <a:solidFill>
                  <a:srgbClr val="FF6600"/>
                </a:solidFill>
              </a:rPr>
              <a:t> </a:t>
            </a:r>
            <a:r>
              <a:rPr dirty="0" err="1">
                <a:solidFill>
                  <a:srgbClr val="FF6600"/>
                </a:solidFill>
              </a:rPr>
              <a:t>espiritual</a:t>
            </a:r>
            <a:r>
              <a:rPr dirty="0">
                <a:solidFill>
                  <a:srgbClr val="FF6600"/>
                </a:solidFill>
              </a:rPr>
              <a:t>.</a:t>
            </a:r>
          </a:p>
          <a:p>
            <a:pPr>
              <a:defRPr sz="2000" i="1">
                <a:solidFill>
                  <a:srgbClr val="FFFFFF"/>
                </a:solidFill>
              </a:defRPr>
            </a:pPr>
            <a:r>
              <a:rPr dirty="0">
                <a:solidFill>
                  <a:srgbClr val="FFC000"/>
                </a:solidFill>
              </a:rPr>
              <a:t>Si bien </a:t>
            </a:r>
            <a:r>
              <a:rPr dirty="0" err="1">
                <a:solidFill>
                  <a:srgbClr val="FFC000"/>
                </a:solidFill>
              </a:rPr>
              <a:t>hubo</a:t>
            </a:r>
            <a:r>
              <a:rPr dirty="0">
                <a:solidFill>
                  <a:srgbClr val="FFC000"/>
                </a:solidFill>
              </a:rPr>
              <a:t> </a:t>
            </a:r>
            <a:r>
              <a:rPr dirty="0" err="1">
                <a:solidFill>
                  <a:srgbClr val="FFC000"/>
                </a:solidFill>
              </a:rPr>
              <a:t>insatisfacción</a:t>
            </a:r>
            <a:r>
              <a:rPr dirty="0">
                <a:solidFill>
                  <a:srgbClr val="FFC000"/>
                </a:solidFill>
              </a:rPr>
              <a:t> con </a:t>
            </a:r>
            <a:r>
              <a:rPr dirty="0" err="1">
                <a:solidFill>
                  <a:srgbClr val="FFC000"/>
                </a:solidFill>
              </a:rPr>
              <a:t>el</a:t>
            </a:r>
            <a:r>
              <a:rPr dirty="0">
                <a:solidFill>
                  <a:srgbClr val="FFC000"/>
                </a:solidFill>
              </a:rPr>
              <a:t> </a:t>
            </a:r>
            <a:r>
              <a:rPr dirty="0" err="1">
                <a:solidFill>
                  <a:srgbClr val="FFC000"/>
                </a:solidFill>
              </a:rPr>
              <a:t>nombramiento</a:t>
            </a:r>
            <a:r>
              <a:rPr dirty="0">
                <a:solidFill>
                  <a:srgbClr val="FFC000"/>
                </a:solidFill>
              </a:rPr>
              <a:t> de </a:t>
            </a:r>
            <a:r>
              <a:rPr dirty="0" err="1">
                <a:solidFill>
                  <a:srgbClr val="FFC000"/>
                </a:solidFill>
              </a:rPr>
              <a:t>Sumos</a:t>
            </a:r>
            <a:r>
              <a:rPr dirty="0">
                <a:solidFill>
                  <a:srgbClr val="FFC000"/>
                </a:solidFill>
              </a:rPr>
              <a:t> </a:t>
            </a:r>
            <a:r>
              <a:rPr dirty="0" err="1">
                <a:solidFill>
                  <a:srgbClr val="FFC000"/>
                </a:solidFill>
              </a:rPr>
              <a:t>Sacerdotes</a:t>
            </a:r>
            <a:r>
              <a:rPr dirty="0">
                <a:solidFill>
                  <a:srgbClr val="FFC000"/>
                </a:solidFill>
              </a:rPr>
              <a:t> </a:t>
            </a:r>
            <a:r>
              <a:rPr dirty="0" err="1">
                <a:solidFill>
                  <a:srgbClr val="FFC000"/>
                </a:solidFill>
              </a:rPr>
              <a:t>por</a:t>
            </a:r>
            <a:r>
              <a:rPr dirty="0">
                <a:solidFill>
                  <a:srgbClr val="FFC000"/>
                </a:solidFill>
              </a:rPr>
              <a:t> </a:t>
            </a:r>
            <a:r>
              <a:rPr dirty="0" err="1">
                <a:solidFill>
                  <a:srgbClr val="FFC000"/>
                </a:solidFill>
              </a:rPr>
              <a:t>parte</a:t>
            </a:r>
            <a:r>
              <a:rPr dirty="0">
                <a:solidFill>
                  <a:srgbClr val="FFC000"/>
                </a:solidFill>
              </a:rPr>
              <a:t> de </a:t>
            </a:r>
            <a:r>
              <a:rPr dirty="0" err="1">
                <a:solidFill>
                  <a:srgbClr val="FFC000"/>
                </a:solidFill>
              </a:rPr>
              <a:t>Herodes</a:t>
            </a:r>
            <a:r>
              <a:rPr dirty="0">
                <a:solidFill>
                  <a:srgbClr val="FFC000"/>
                </a:solidFill>
              </a:rPr>
              <a:t>, </a:t>
            </a:r>
            <a:r>
              <a:rPr dirty="0" err="1">
                <a:solidFill>
                  <a:srgbClr val="FFC000"/>
                </a:solidFill>
              </a:rPr>
              <a:t>los</a:t>
            </a:r>
            <a:r>
              <a:rPr dirty="0">
                <a:solidFill>
                  <a:srgbClr val="FFC000"/>
                </a:solidFill>
              </a:rPr>
              <a:t> </a:t>
            </a:r>
            <a:r>
              <a:rPr dirty="0" err="1">
                <a:solidFill>
                  <a:srgbClr val="FFC000"/>
                </a:solidFill>
              </a:rPr>
              <a:t>rituales</a:t>
            </a:r>
            <a:r>
              <a:rPr dirty="0">
                <a:solidFill>
                  <a:srgbClr val="FFC000"/>
                </a:solidFill>
              </a:rPr>
              <a:t> </a:t>
            </a:r>
            <a:r>
              <a:rPr dirty="0" err="1">
                <a:solidFill>
                  <a:srgbClr val="FFC000"/>
                </a:solidFill>
              </a:rPr>
              <a:t>diarios</a:t>
            </a:r>
            <a:r>
              <a:rPr dirty="0">
                <a:solidFill>
                  <a:srgbClr val="FFC000"/>
                </a:solidFill>
              </a:rPr>
              <a:t> del </a:t>
            </a:r>
            <a:r>
              <a:rPr dirty="0" err="1">
                <a:solidFill>
                  <a:srgbClr val="FFC000"/>
                </a:solidFill>
              </a:rPr>
              <a:t>templo</a:t>
            </a:r>
            <a:r>
              <a:rPr dirty="0">
                <a:solidFill>
                  <a:srgbClr val="FFC000"/>
                </a:solidFill>
              </a:rPr>
              <a:t> y </a:t>
            </a:r>
            <a:r>
              <a:rPr dirty="0" err="1">
                <a:solidFill>
                  <a:srgbClr val="FFC000"/>
                </a:solidFill>
              </a:rPr>
              <a:t>los</a:t>
            </a:r>
            <a:r>
              <a:rPr dirty="0">
                <a:solidFill>
                  <a:srgbClr val="FFC000"/>
                </a:solidFill>
              </a:rPr>
              <a:t> </a:t>
            </a:r>
            <a:r>
              <a:rPr dirty="0" err="1">
                <a:solidFill>
                  <a:srgbClr val="FFC000"/>
                </a:solidFill>
              </a:rPr>
              <a:t>festivales</a:t>
            </a:r>
            <a:r>
              <a:rPr dirty="0">
                <a:solidFill>
                  <a:srgbClr val="FFC000"/>
                </a:solidFill>
              </a:rPr>
              <a:t> </a:t>
            </a:r>
            <a:r>
              <a:rPr dirty="0" err="1">
                <a:solidFill>
                  <a:srgbClr val="FFC000"/>
                </a:solidFill>
              </a:rPr>
              <a:t>anuales</a:t>
            </a:r>
            <a:r>
              <a:rPr dirty="0">
                <a:solidFill>
                  <a:srgbClr val="FFC000"/>
                </a:solidFill>
              </a:rPr>
              <a:t>, que se </a:t>
            </a:r>
            <a:r>
              <a:rPr dirty="0" err="1">
                <a:solidFill>
                  <a:srgbClr val="FFC000"/>
                </a:solidFill>
              </a:rPr>
              <a:t>centraban</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templo</a:t>
            </a:r>
            <a:r>
              <a:rPr dirty="0">
                <a:solidFill>
                  <a:srgbClr val="FFC000"/>
                </a:solidFill>
              </a:rPr>
              <a:t>, </a:t>
            </a:r>
            <a:r>
              <a:rPr dirty="0" err="1">
                <a:solidFill>
                  <a:srgbClr val="FFC000"/>
                </a:solidFill>
              </a:rPr>
              <a:t>continuaron</a:t>
            </a:r>
            <a:r>
              <a:rPr dirty="0">
                <a:solidFill>
                  <a:srgbClr val="FFC000"/>
                </a:solidFill>
              </a:rPr>
              <a:t> </a:t>
            </a:r>
            <a:r>
              <a:rPr dirty="0" err="1">
                <a:solidFill>
                  <a:srgbClr val="FFC000"/>
                </a:solidFill>
              </a:rPr>
              <a:t>teniendo</a:t>
            </a:r>
            <a:r>
              <a:rPr dirty="0">
                <a:solidFill>
                  <a:srgbClr val="FFC000"/>
                </a:solidFill>
              </a:rPr>
              <a:t> un alto valor.</a:t>
            </a:r>
          </a:p>
          <a:p>
            <a:pPr>
              <a:defRPr sz="2000" i="1">
                <a:solidFill>
                  <a:srgbClr val="FFFFFF"/>
                </a:solidFill>
              </a:defRPr>
            </a:pPr>
            <a:r>
              <a:rPr dirty="0">
                <a:solidFill>
                  <a:srgbClr val="FFC000"/>
                </a:solidFill>
              </a:rPr>
              <a:t>Solo la </a:t>
            </a:r>
            <a:r>
              <a:rPr dirty="0" err="1">
                <a:solidFill>
                  <a:srgbClr val="FFC000"/>
                </a:solidFill>
              </a:rPr>
              <a:t>Comunidad</a:t>
            </a:r>
            <a:r>
              <a:rPr dirty="0">
                <a:solidFill>
                  <a:srgbClr val="FFC000"/>
                </a:solidFill>
              </a:rPr>
              <a:t> de Qumran </a:t>
            </a:r>
            <a:r>
              <a:rPr dirty="0" err="1">
                <a:solidFill>
                  <a:srgbClr val="FFC000"/>
                </a:solidFill>
              </a:rPr>
              <a:t>sostuvo</a:t>
            </a:r>
            <a:r>
              <a:rPr dirty="0">
                <a:solidFill>
                  <a:srgbClr val="FFC000"/>
                </a:solidFill>
              </a:rPr>
              <a:t> que </a:t>
            </a:r>
            <a:r>
              <a:rPr dirty="0" err="1">
                <a:solidFill>
                  <a:srgbClr val="FFC000"/>
                </a:solidFill>
              </a:rPr>
              <a:t>el</a:t>
            </a:r>
            <a:r>
              <a:rPr dirty="0">
                <a:solidFill>
                  <a:srgbClr val="FFC000"/>
                </a:solidFill>
              </a:rPr>
              <a:t> </a:t>
            </a:r>
            <a:r>
              <a:rPr dirty="0" err="1">
                <a:solidFill>
                  <a:srgbClr val="FFC000"/>
                </a:solidFill>
              </a:rPr>
              <a:t>templo</a:t>
            </a:r>
            <a:r>
              <a:rPr dirty="0">
                <a:solidFill>
                  <a:srgbClr val="FFC000"/>
                </a:solidFill>
              </a:rPr>
              <a:t> era </a:t>
            </a:r>
            <a:r>
              <a:rPr dirty="0" err="1">
                <a:solidFill>
                  <a:srgbClr val="FFC000"/>
                </a:solidFill>
              </a:rPr>
              <a:t>completamente</a:t>
            </a:r>
            <a:r>
              <a:rPr dirty="0">
                <a:solidFill>
                  <a:srgbClr val="FFC000"/>
                </a:solidFill>
              </a:rPr>
              <a:t> </a:t>
            </a:r>
            <a:r>
              <a:rPr dirty="0" err="1">
                <a:solidFill>
                  <a:srgbClr val="FFC000"/>
                </a:solidFill>
              </a:rPr>
              <a:t>corrupto</a:t>
            </a:r>
            <a:r>
              <a:rPr dirty="0">
                <a:solidFill>
                  <a:srgbClr val="FFC000"/>
                </a:solidFill>
              </a:rPr>
              <a:t> y que era </a:t>
            </a:r>
            <a:r>
              <a:rPr dirty="0" err="1">
                <a:solidFill>
                  <a:srgbClr val="FFC000"/>
                </a:solidFill>
              </a:rPr>
              <a:t>rechazado</a:t>
            </a:r>
            <a:r>
              <a:rPr dirty="0">
                <a:solidFill>
                  <a:srgbClr val="FFC000"/>
                </a:solidFill>
              </a:rPr>
              <a:t> </a:t>
            </a:r>
            <a:r>
              <a:rPr dirty="0" err="1">
                <a:solidFill>
                  <a:srgbClr val="FFC000"/>
                </a:solidFill>
              </a:rPr>
              <a:t>por</a:t>
            </a:r>
            <a:r>
              <a:rPr dirty="0">
                <a:solidFill>
                  <a:srgbClr val="FFC000"/>
                </a:solidFill>
              </a:rPr>
              <a:t> </a:t>
            </a:r>
            <a:r>
              <a:rPr dirty="0" err="1">
                <a:solidFill>
                  <a:srgbClr val="FFC000"/>
                </a:solidFill>
              </a:rPr>
              <a:t>completo</a:t>
            </a:r>
            <a:r>
              <a:rPr dirty="0">
                <a:solidFill>
                  <a:srgbClr val="FFC000"/>
                </a:solidFill>
              </a:rPr>
              <a:t>.</a:t>
            </a:r>
          </a:p>
        </p:txBody>
      </p:sp>
      <p:sp>
        <p:nvSpPr>
          <p:cNvPr id="3538" name="Slide Number Placeholder 5"/>
          <p:cNvSpPr txBox="1">
            <a:spLocks noGrp="1"/>
          </p:cNvSpPr>
          <p:nvPr>
            <p:ph type="sldNum" sz="quarter" idx="2"/>
          </p:nvPr>
        </p:nvSpPr>
        <p:spPr>
          <a:xfrm>
            <a:off x="10995387" y="6406785"/>
            <a:ext cx="358413" cy="2642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defRPr>
            </a:lvl1pPr>
          </a:lstStyle>
          <a:p>
            <a:fld id="{86CB4B4D-7CA3-9044-876B-883B54F8677D}" type="slidenum">
              <a:t>177</a:t>
            </a:fld>
            <a:endParaRPr/>
          </a:p>
        </p:txBody>
      </p:sp>
    </p:spTree>
  </p:cSld>
  <p:clrMapOvr>
    <a:masterClrMapping/>
  </p:clrMapOvr>
  <mc:AlternateContent xmlns:mc="http://schemas.openxmlformats.org/markup-compatibility/2006" xmlns:p14="http://schemas.microsoft.com/office/powerpoint/2010/main">
    <mc:Choice Requires="p14">
      <p:transition spd="slow">
        <p:pull dir="d"/>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537">
                                            <p:bg/>
                                          </p:spTgt>
                                        </p:tgtEl>
                                        <p:attrNameLst>
                                          <p:attrName>style.visibility</p:attrName>
                                        </p:attrNameLst>
                                      </p:cBhvr>
                                      <p:to>
                                        <p:strVal val="visible"/>
                                      </p:to>
                                    </p:set>
                                    <p:anim calcmode="lin" valueType="num">
                                      <p:cBhvr>
                                        <p:cTn id="7" dur="500" fill="hold"/>
                                        <p:tgtEl>
                                          <p:spTgt spid="3537">
                                            <p:bg/>
                                          </p:spTgt>
                                        </p:tgtEl>
                                        <p:attrNameLst>
                                          <p:attrName>ppt_w</p:attrName>
                                        </p:attrNameLst>
                                      </p:cBhvr>
                                      <p:tavLst>
                                        <p:tav tm="0">
                                          <p:val>
                                            <p:fltVal val="0"/>
                                          </p:val>
                                        </p:tav>
                                        <p:tav tm="100000">
                                          <p:val>
                                            <p:strVal val="#ppt_w"/>
                                          </p:val>
                                        </p:tav>
                                      </p:tavLst>
                                    </p:anim>
                                    <p:anim calcmode="lin" valueType="num">
                                      <p:cBhvr>
                                        <p:cTn id="8" dur="500" fill="hold"/>
                                        <p:tgtEl>
                                          <p:spTgt spid="3537">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537">
                                            <p:txEl>
                                              <p:pRg st="0" end="0"/>
                                            </p:txEl>
                                          </p:spTgt>
                                        </p:tgtEl>
                                        <p:attrNameLst>
                                          <p:attrName>style.visibility</p:attrName>
                                        </p:attrNameLst>
                                      </p:cBhvr>
                                      <p:to>
                                        <p:strVal val="visible"/>
                                      </p:to>
                                    </p:set>
                                    <p:anim calcmode="lin" valueType="num">
                                      <p:cBhvr>
                                        <p:cTn id="11" dur="500" fill="hold"/>
                                        <p:tgtEl>
                                          <p:spTgt spid="3537">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537">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0"/>
                                  </p:stCondLst>
                                  <p:iterate>
                                    <p:tmAbs val="0"/>
                                  </p:iterate>
                                  <p:childTnLst>
                                    <p:set>
                                      <p:cBhvr>
                                        <p:cTn id="14" fill="hold"/>
                                        <p:tgtEl>
                                          <p:spTgt spid="3537">
                                            <p:txEl>
                                              <p:pRg st="4" end="4"/>
                                            </p:txEl>
                                          </p:spTgt>
                                        </p:tgtEl>
                                        <p:attrNameLst>
                                          <p:attrName>style.visibility</p:attrName>
                                        </p:attrNameLst>
                                      </p:cBhvr>
                                      <p:to>
                                        <p:strVal val="visible"/>
                                      </p:to>
                                    </p:set>
                                    <p:anim calcmode="lin" valueType="num">
                                      <p:cBhvr>
                                        <p:cTn id="15" dur="500" fill="hold"/>
                                        <p:tgtEl>
                                          <p:spTgt spid="3537">
                                            <p:txEl>
                                              <p:pRg st="4" end="4"/>
                                            </p:txEl>
                                          </p:spTgt>
                                        </p:tgtEl>
                                        <p:attrNameLst>
                                          <p:attrName>ppt_w</p:attrName>
                                        </p:attrNameLst>
                                      </p:cBhvr>
                                      <p:tavLst>
                                        <p:tav tm="0">
                                          <p:val>
                                            <p:fltVal val="0"/>
                                          </p:val>
                                        </p:tav>
                                        <p:tav tm="100000">
                                          <p:val>
                                            <p:strVal val="#ppt_w"/>
                                          </p:val>
                                        </p:tav>
                                      </p:tavLst>
                                    </p:anim>
                                    <p:anim calcmode="lin" valueType="num">
                                      <p:cBhvr>
                                        <p:cTn id="16" dur="500" fill="hold"/>
                                        <p:tgtEl>
                                          <p:spTgt spid="3537">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1" nodeType="clickEffect">
                                  <p:stCondLst>
                                    <p:cond delay="0"/>
                                  </p:stCondLst>
                                  <p:iterate>
                                    <p:tmAbs val="0"/>
                                  </p:iterate>
                                  <p:childTnLst>
                                    <p:set>
                                      <p:cBhvr>
                                        <p:cTn id="20" fill="hold"/>
                                        <p:tgtEl>
                                          <p:spTgt spid="3537">
                                            <p:txEl>
                                              <p:pRg st="1" end="1"/>
                                            </p:txEl>
                                          </p:spTgt>
                                        </p:tgtEl>
                                        <p:attrNameLst>
                                          <p:attrName>style.visibility</p:attrName>
                                        </p:attrNameLst>
                                      </p:cBhvr>
                                      <p:to>
                                        <p:strVal val="visible"/>
                                      </p:to>
                                    </p:set>
                                    <p:anim calcmode="lin" valueType="num">
                                      <p:cBhvr>
                                        <p:cTn id="21" dur="500" fill="hold"/>
                                        <p:tgtEl>
                                          <p:spTgt spid="3537">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537">
                                            <p:txEl>
                                              <p:pRg st="1" end="1"/>
                                            </p:txEl>
                                          </p:spTgt>
                                        </p:tgtEl>
                                        <p:attrNameLst>
                                          <p:attrName>ppt_h</p:attrName>
                                        </p:attrNameLst>
                                      </p:cBhvr>
                                      <p:tavLst>
                                        <p:tav tm="0">
                                          <p:val>
                                            <p:fltVal val="0"/>
                                          </p:val>
                                        </p:tav>
                                        <p:tav tm="100000">
                                          <p:val>
                                            <p:strVal val="#ppt_h"/>
                                          </p:val>
                                        </p:tav>
                                      </p:tavLst>
                                    </p:anim>
                                  </p:childTnLst>
                                </p:cTn>
                              </p:par>
                              <p:par>
                                <p:cTn id="23" presetID="23" presetClass="entr" presetSubtype="16" fill="hold" grpId="1" nodeType="withEffect">
                                  <p:stCondLst>
                                    <p:cond delay="0"/>
                                  </p:stCondLst>
                                  <p:iterate>
                                    <p:tmAbs val="0"/>
                                  </p:iterate>
                                  <p:childTnLst>
                                    <p:set>
                                      <p:cBhvr>
                                        <p:cTn id="24" fill="hold"/>
                                        <p:tgtEl>
                                          <p:spTgt spid="3537">
                                            <p:txEl>
                                              <p:pRg st="5" end="5"/>
                                            </p:txEl>
                                          </p:spTgt>
                                        </p:tgtEl>
                                        <p:attrNameLst>
                                          <p:attrName>style.visibility</p:attrName>
                                        </p:attrNameLst>
                                      </p:cBhvr>
                                      <p:to>
                                        <p:strVal val="visible"/>
                                      </p:to>
                                    </p:set>
                                    <p:anim calcmode="lin" valueType="num">
                                      <p:cBhvr>
                                        <p:cTn id="25" dur="500" fill="hold"/>
                                        <p:tgtEl>
                                          <p:spTgt spid="3537">
                                            <p:txEl>
                                              <p:pRg st="5" end="5"/>
                                            </p:txEl>
                                          </p:spTgt>
                                        </p:tgtEl>
                                        <p:attrNameLst>
                                          <p:attrName>ppt_w</p:attrName>
                                        </p:attrNameLst>
                                      </p:cBhvr>
                                      <p:tavLst>
                                        <p:tav tm="0">
                                          <p:val>
                                            <p:fltVal val="0"/>
                                          </p:val>
                                        </p:tav>
                                        <p:tav tm="100000">
                                          <p:val>
                                            <p:strVal val="#ppt_w"/>
                                          </p:val>
                                        </p:tav>
                                      </p:tavLst>
                                    </p:anim>
                                    <p:anim calcmode="lin" valueType="num">
                                      <p:cBhvr>
                                        <p:cTn id="26" dur="500" fill="hold"/>
                                        <p:tgtEl>
                                          <p:spTgt spid="3537">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1" nodeType="clickEffect">
                                  <p:stCondLst>
                                    <p:cond delay="0"/>
                                  </p:stCondLst>
                                  <p:iterate>
                                    <p:tmAbs val="0"/>
                                  </p:iterate>
                                  <p:childTnLst>
                                    <p:set>
                                      <p:cBhvr>
                                        <p:cTn id="30" fill="hold"/>
                                        <p:tgtEl>
                                          <p:spTgt spid="3537">
                                            <p:txEl>
                                              <p:pRg st="2" end="2"/>
                                            </p:txEl>
                                          </p:spTgt>
                                        </p:tgtEl>
                                        <p:attrNameLst>
                                          <p:attrName>style.visibility</p:attrName>
                                        </p:attrNameLst>
                                      </p:cBhvr>
                                      <p:to>
                                        <p:strVal val="visible"/>
                                      </p:to>
                                    </p:set>
                                    <p:anim calcmode="lin" valueType="num">
                                      <p:cBhvr>
                                        <p:cTn id="31" dur="500" fill="hold"/>
                                        <p:tgtEl>
                                          <p:spTgt spid="3537">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537">
                                            <p:txEl>
                                              <p:pRg st="2" end="2"/>
                                            </p:txEl>
                                          </p:spTgt>
                                        </p:tgtEl>
                                        <p:attrNameLst>
                                          <p:attrName>ppt_h</p:attrName>
                                        </p:attrNameLst>
                                      </p:cBhvr>
                                      <p:tavLst>
                                        <p:tav tm="0">
                                          <p:val>
                                            <p:fltVal val="0"/>
                                          </p:val>
                                        </p:tav>
                                        <p:tav tm="100000">
                                          <p:val>
                                            <p:strVal val="#ppt_h"/>
                                          </p:val>
                                        </p:tav>
                                      </p:tavLst>
                                    </p:anim>
                                  </p:childTnLst>
                                </p:cTn>
                              </p:par>
                              <p:par>
                                <p:cTn id="33" presetID="23" presetClass="entr" presetSubtype="16" fill="hold" grpId="1" nodeType="withEffect">
                                  <p:stCondLst>
                                    <p:cond delay="0"/>
                                  </p:stCondLst>
                                  <p:iterate>
                                    <p:tmAbs val="0"/>
                                  </p:iterate>
                                  <p:childTnLst>
                                    <p:set>
                                      <p:cBhvr>
                                        <p:cTn id="34" fill="hold"/>
                                        <p:tgtEl>
                                          <p:spTgt spid="3537">
                                            <p:txEl>
                                              <p:pRg st="6" end="6"/>
                                            </p:txEl>
                                          </p:spTgt>
                                        </p:tgtEl>
                                        <p:attrNameLst>
                                          <p:attrName>style.visibility</p:attrName>
                                        </p:attrNameLst>
                                      </p:cBhvr>
                                      <p:to>
                                        <p:strVal val="visible"/>
                                      </p:to>
                                    </p:set>
                                    <p:anim calcmode="lin" valueType="num">
                                      <p:cBhvr>
                                        <p:cTn id="35" dur="500" fill="hold"/>
                                        <p:tgtEl>
                                          <p:spTgt spid="3537">
                                            <p:txEl>
                                              <p:pRg st="6" end="6"/>
                                            </p:txEl>
                                          </p:spTgt>
                                        </p:tgtEl>
                                        <p:attrNameLst>
                                          <p:attrName>ppt_w</p:attrName>
                                        </p:attrNameLst>
                                      </p:cBhvr>
                                      <p:tavLst>
                                        <p:tav tm="0">
                                          <p:val>
                                            <p:fltVal val="0"/>
                                          </p:val>
                                        </p:tav>
                                        <p:tav tm="100000">
                                          <p:val>
                                            <p:strVal val="#ppt_w"/>
                                          </p:val>
                                        </p:tav>
                                      </p:tavLst>
                                    </p:anim>
                                    <p:anim calcmode="lin" valueType="num">
                                      <p:cBhvr>
                                        <p:cTn id="36" dur="500" fill="hold"/>
                                        <p:tgtEl>
                                          <p:spTgt spid="3537">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7" grpId="1" uiExpand="1" build="p" animBg="1" advAuto="0"/>
    </p:bldLst>
  </p:timing>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540" name="Rectangle 4"/>
          <p:cNvSpPr txBox="1">
            <a:spLocks noGrp="1"/>
          </p:cNvSpPr>
          <p:nvPr>
            <p:ph type="title"/>
          </p:nvPr>
        </p:nvSpPr>
        <p:spPr>
          <a:xfrm>
            <a:off x="509258" y="6108700"/>
            <a:ext cx="11173484" cy="729349"/>
          </a:xfrm>
          <a:prstGeom prst="rect">
            <a:avLst/>
          </a:prstGeom>
        </p:spPr>
        <p:txBody>
          <a:bodyPr/>
          <a:lstStyle>
            <a:lvl1pPr algn="ctr">
              <a:defRPr sz="2000">
                <a:solidFill>
                  <a:srgbClr val="FFFF99"/>
                </a:solidFill>
                <a:latin typeface="Arial Narrow"/>
                <a:ea typeface="Arial Narrow"/>
                <a:cs typeface="Arial Narrow"/>
                <a:sym typeface="Arial Narrow"/>
              </a:defRPr>
            </a:lvl1pPr>
          </a:lstStyle>
          <a:p>
            <a:r>
              <a:rPr dirty="0"/>
              <a:t>Model of Herod’s Temple based on Josephus and archaeological excavation. / </a:t>
            </a:r>
            <a:r>
              <a:rPr dirty="0" err="1">
                <a:solidFill>
                  <a:srgbClr val="FFC000"/>
                </a:solidFill>
              </a:rPr>
              <a:t>Modelo</a:t>
            </a:r>
            <a:r>
              <a:rPr dirty="0">
                <a:solidFill>
                  <a:srgbClr val="FFC000"/>
                </a:solidFill>
              </a:rPr>
              <a:t> del Templo de </a:t>
            </a:r>
            <a:r>
              <a:rPr dirty="0" err="1">
                <a:solidFill>
                  <a:srgbClr val="FFC000"/>
                </a:solidFill>
              </a:rPr>
              <a:t>Herodes</a:t>
            </a:r>
            <a:r>
              <a:rPr dirty="0">
                <a:solidFill>
                  <a:srgbClr val="FFC000"/>
                </a:solidFill>
              </a:rPr>
              <a:t> </a:t>
            </a:r>
            <a:r>
              <a:rPr dirty="0" err="1">
                <a:solidFill>
                  <a:srgbClr val="FFC000"/>
                </a:solidFill>
              </a:rPr>
              <a:t>basado</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Josefo</a:t>
            </a:r>
            <a:r>
              <a:rPr dirty="0">
                <a:solidFill>
                  <a:srgbClr val="FFC000"/>
                </a:solidFill>
              </a:rPr>
              <a:t> y la </a:t>
            </a:r>
            <a:r>
              <a:rPr dirty="0" err="1">
                <a:solidFill>
                  <a:srgbClr val="FFC000"/>
                </a:solidFill>
              </a:rPr>
              <a:t>excavación</a:t>
            </a:r>
            <a:r>
              <a:rPr dirty="0">
                <a:solidFill>
                  <a:srgbClr val="FFC000"/>
                </a:solidFill>
              </a:rPr>
              <a:t> </a:t>
            </a:r>
            <a:r>
              <a:rPr dirty="0" err="1">
                <a:solidFill>
                  <a:srgbClr val="FFC000"/>
                </a:solidFill>
              </a:rPr>
              <a:t>arqueológica</a:t>
            </a:r>
            <a:r>
              <a:rPr dirty="0">
                <a:solidFill>
                  <a:srgbClr val="FFC000"/>
                </a:solidFill>
              </a:rPr>
              <a:t>.</a:t>
            </a:r>
          </a:p>
        </p:txBody>
      </p:sp>
      <p:pic>
        <p:nvPicPr>
          <p:cNvPr id="3541" name="Picture 6" descr="Picture 6"/>
          <p:cNvPicPr>
            <a:picLocks noChangeAspect="1"/>
          </p:cNvPicPr>
          <p:nvPr/>
        </p:nvPicPr>
        <p:blipFill>
          <a:blip r:embed="rId2"/>
          <a:stretch>
            <a:fillRect/>
          </a:stretch>
        </p:blipFill>
        <p:spPr>
          <a:xfrm>
            <a:off x="1524000" y="0"/>
            <a:ext cx="9144000" cy="603408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pull dir="d"/>
      </p:transition>
    </mc:Choice>
    <mc:Fallback xmlns="" xmlns:m="http://schemas.openxmlformats.org/officeDocument/2006/math" xmlns:a14="http://schemas.microsoft.com/office/drawing/2010/main">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543" name="Rectangle 2"/>
          <p:cNvSpPr txBox="1">
            <a:spLocks noGrp="1"/>
          </p:cNvSpPr>
          <p:nvPr>
            <p:ph type="title"/>
          </p:nvPr>
        </p:nvSpPr>
        <p:spPr>
          <a:xfrm>
            <a:off x="1582270" y="756210"/>
            <a:ext cx="8229600" cy="609600"/>
          </a:xfrm>
          <a:prstGeom prst="rect">
            <a:avLst/>
          </a:prstGeom>
        </p:spPr>
        <p:txBody>
          <a:bodyPr>
            <a:normAutofit/>
          </a:bodyPr>
          <a:lstStyle>
            <a:lvl1pPr algn="ctr">
              <a:defRPr sz="3200">
                <a:solidFill>
                  <a:srgbClr val="00FFFF"/>
                </a:solidFill>
              </a:defRPr>
            </a:lvl1pPr>
          </a:lstStyle>
          <a:p>
            <a:r>
              <a:rPr sz="3600" b="1" dirty="0">
                <a:solidFill>
                  <a:srgbClr val="FFFF00"/>
                </a:solidFill>
              </a:rPr>
              <a:t>The Synagogues / </a:t>
            </a:r>
            <a:r>
              <a:rPr sz="3600" b="1" dirty="0">
                <a:solidFill>
                  <a:srgbClr val="FFC000"/>
                </a:solidFill>
              </a:rPr>
              <a:t>Las </a:t>
            </a:r>
            <a:r>
              <a:rPr sz="3600" b="1" dirty="0" err="1">
                <a:solidFill>
                  <a:srgbClr val="FFC000"/>
                </a:solidFill>
              </a:rPr>
              <a:t>sinagogas</a:t>
            </a:r>
            <a:endParaRPr sz="3600" b="1" dirty="0">
              <a:solidFill>
                <a:srgbClr val="FFC000"/>
              </a:solidFill>
            </a:endParaRPr>
          </a:p>
        </p:txBody>
      </p:sp>
      <p:sp>
        <p:nvSpPr>
          <p:cNvPr id="3544" name="Rectangle 3"/>
          <p:cNvSpPr txBox="1">
            <a:spLocks noGrp="1"/>
          </p:cNvSpPr>
          <p:nvPr>
            <p:ph type="body" idx="1"/>
          </p:nvPr>
        </p:nvSpPr>
        <p:spPr>
          <a:xfrm>
            <a:off x="726141" y="1879228"/>
            <a:ext cx="10896600" cy="4369174"/>
          </a:xfrm>
          <a:prstGeom prst="rect">
            <a:avLst/>
          </a:prstGeom>
        </p:spPr>
        <p:txBody>
          <a:bodyPr/>
          <a:lstStyle/>
          <a:p>
            <a:pPr>
              <a:buSzTx/>
              <a:buNone/>
              <a:defRPr sz="2400" b="1">
                <a:solidFill>
                  <a:srgbClr val="FFFF99"/>
                </a:solidFill>
              </a:defRPr>
            </a:pPr>
            <a:r>
              <a:rPr dirty="0"/>
              <a:t>Synagogues (= “assemblies”) were local places for Jewish prayer and worship.</a:t>
            </a:r>
          </a:p>
          <a:p>
            <a:pPr>
              <a:defRPr sz="2000" i="1">
                <a:solidFill>
                  <a:srgbClr val="FFFFFF"/>
                </a:solidFill>
              </a:defRPr>
            </a:pPr>
            <a:r>
              <a:rPr dirty="0"/>
              <a:t>Though their origin is obscure, they seem to have developed among the Diaspora, the earliest example discovered to date being in Egypt during the reign of Ptolemy III </a:t>
            </a:r>
            <a:r>
              <a:rPr dirty="0" err="1"/>
              <a:t>Euergetes</a:t>
            </a:r>
            <a:r>
              <a:rPr dirty="0"/>
              <a:t> (246-221 BC).</a:t>
            </a:r>
          </a:p>
          <a:p>
            <a:pPr>
              <a:defRPr sz="2000" i="1">
                <a:solidFill>
                  <a:srgbClr val="FFFFFF"/>
                </a:solidFill>
              </a:defRPr>
            </a:pPr>
            <a:r>
              <a:rPr dirty="0"/>
              <a:t>According to the Talmud, there were 80 synagogues in Jerusalem alone prior to AD 70.</a:t>
            </a:r>
          </a:p>
          <a:p>
            <a:pPr>
              <a:defRPr sz="2000" i="1">
                <a:solidFill>
                  <a:srgbClr val="FFFFFF"/>
                </a:solidFill>
              </a:defRPr>
            </a:pPr>
            <a:endParaRPr dirty="0">
              <a:solidFill>
                <a:srgbClr val="FF6600"/>
              </a:solidFill>
            </a:endParaRPr>
          </a:p>
          <a:p>
            <a:pPr>
              <a:buSzTx/>
              <a:buNone/>
              <a:defRPr sz="2400" b="1">
                <a:solidFill>
                  <a:srgbClr val="FFFF99"/>
                </a:solidFill>
              </a:defRPr>
            </a:pPr>
            <a:r>
              <a:rPr dirty="0">
                <a:solidFill>
                  <a:srgbClr val="FF6600"/>
                </a:solidFill>
              </a:rPr>
              <a:t>Las </a:t>
            </a:r>
            <a:r>
              <a:rPr dirty="0" err="1">
                <a:solidFill>
                  <a:srgbClr val="FF6600"/>
                </a:solidFill>
              </a:rPr>
              <a:t>sinagogas</a:t>
            </a:r>
            <a:r>
              <a:rPr dirty="0">
                <a:solidFill>
                  <a:srgbClr val="FF6600"/>
                </a:solidFill>
              </a:rPr>
              <a:t> (= "</a:t>
            </a:r>
            <a:r>
              <a:rPr dirty="0" err="1">
                <a:solidFill>
                  <a:srgbClr val="FF6600"/>
                </a:solidFill>
              </a:rPr>
              <a:t>asambleas</a:t>
            </a:r>
            <a:r>
              <a:rPr dirty="0">
                <a:solidFill>
                  <a:srgbClr val="FF6600"/>
                </a:solidFill>
              </a:rPr>
              <a:t>") </a:t>
            </a:r>
            <a:r>
              <a:rPr dirty="0" err="1">
                <a:solidFill>
                  <a:srgbClr val="FF6600"/>
                </a:solidFill>
              </a:rPr>
              <a:t>eran</a:t>
            </a:r>
            <a:r>
              <a:rPr dirty="0">
                <a:solidFill>
                  <a:srgbClr val="FF6600"/>
                </a:solidFill>
              </a:rPr>
              <a:t> </a:t>
            </a:r>
            <a:r>
              <a:rPr dirty="0" err="1">
                <a:solidFill>
                  <a:srgbClr val="FF6600"/>
                </a:solidFill>
              </a:rPr>
              <a:t>lugares</a:t>
            </a:r>
            <a:r>
              <a:rPr dirty="0">
                <a:solidFill>
                  <a:srgbClr val="FF6600"/>
                </a:solidFill>
              </a:rPr>
              <a:t> locales para la </a:t>
            </a:r>
            <a:r>
              <a:rPr dirty="0" err="1">
                <a:solidFill>
                  <a:srgbClr val="FF6600"/>
                </a:solidFill>
              </a:rPr>
              <a:t>oración</a:t>
            </a:r>
            <a:r>
              <a:rPr dirty="0">
                <a:solidFill>
                  <a:srgbClr val="FF6600"/>
                </a:solidFill>
              </a:rPr>
              <a:t> y </a:t>
            </a:r>
            <a:r>
              <a:rPr dirty="0" err="1">
                <a:solidFill>
                  <a:srgbClr val="FF6600"/>
                </a:solidFill>
              </a:rPr>
              <a:t>el</a:t>
            </a:r>
            <a:r>
              <a:rPr dirty="0">
                <a:solidFill>
                  <a:srgbClr val="FF6600"/>
                </a:solidFill>
              </a:rPr>
              <a:t> </a:t>
            </a:r>
            <a:r>
              <a:rPr dirty="0" err="1">
                <a:solidFill>
                  <a:srgbClr val="FF6600"/>
                </a:solidFill>
              </a:rPr>
              <a:t>culto</a:t>
            </a:r>
            <a:r>
              <a:rPr dirty="0">
                <a:solidFill>
                  <a:srgbClr val="FF6600"/>
                </a:solidFill>
              </a:rPr>
              <a:t> </a:t>
            </a:r>
            <a:r>
              <a:rPr dirty="0" err="1">
                <a:solidFill>
                  <a:srgbClr val="FF6600"/>
                </a:solidFill>
              </a:rPr>
              <a:t>judíos</a:t>
            </a:r>
            <a:r>
              <a:rPr dirty="0">
                <a:solidFill>
                  <a:srgbClr val="FF6600"/>
                </a:solidFill>
              </a:rPr>
              <a:t>.</a:t>
            </a:r>
          </a:p>
          <a:p>
            <a:pPr>
              <a:defRPr sz="2000" i="1">
                <a:solidFill>
                  <a:srgbClr val="FFFFFF"/>
                </a:solidFill>
              </a:defRPr>
            </a:pPr>
            <a:r>
              <a:rPr dirty="0" err="1">
                <a:solidFill>
                  <a:srgbClr val="FFC000"/>
                </a:solidFill>
              </a:rPr>
              <a:t>Aunque</a:t>
            </a:r>
            <a:r>
              <a:rPr dirty="0">
                <a:solidFill>
                  <a:srgbClr val="FFC000"/>
                </a:solidFill>
              </a:rPr>
              <a:t> </a:t>
            </a:r>
            <a:r>
              <a:rPr dirty="0" err="1">
                <a:solidFill>
                  <a:srgbClr val="FFC000"/>
                </a:solidFill>
              </a:rPr>
              <a:t>su</a:t>
            </a:r>
            <a:r>
              <a:rPr dirty="0">
                <a:solidFill>
                  <a:srgbClr val="FFC000"/>
                </a:solidFill>
              </a:rPr>
              <a:t> </a:t>
            </a:r>
            <a:r>
              <a:rPr dirty="0" err="1">
                <a:solidFill>
                  <a:srgbClr val="FFC000"/>
                </a:solidFill>
              </a:rPr>
              <a:t>origen</a:t>
            </a:r>
            <a:r>
              <a:rPr dirty="0">
                <a:solidFill>
                  <a:srgbClr val="FFC000"/>
                </a:solidFill>
              </a:rPr>
              <a:t> es </a:t>
            </a:r>
            <a:r>
              <a:rPr dirty="0" err="1">
                <a:solidFill>
                  <a:srgbClr val="FFC000"/>
                </a:solidFill>
              </a:rPr>
              <a:t>oscuro</a:t>
            </a:r>
            <a:r>
              <a:rPr dirty="0">
                <a:solidFill>
                  <a:srgbClr val="FFC000"/>
                </a:solidFill>
              </a:rPr>
              <a:t>, </a:t>
            </a:r>
            <a:r>
              <a:rPr dirty="0" err="1">
                <a:solidFill>
                  <a:srgbClr val="FFC000"/>
                </a:solidFill>
              </a:rPr>
              <a:t>parece</a:t>
            </a:r>
            <a:r>
              <a:rPr dirty="0">
                <a:solidFill>
                  <a:srgbClr val="FFC000"/>
                </a:solidFill>
              </a:rPr>
              <a:t> que se </a:t>
            </a:r>
            <a:r>
              <a:rPr dirty="0" err="1">
                <a:solidFill>
                  <a:srgbClr val="FFC000"/>
                </a:solidFill>
              </a:rPr>
              <a:t>han</a:t>
            </a:r>
            <a:r>
              <a:rPr dirty="0">
                <a:solidFill>
                  <a:srgbClr val="FFC000"/>
                </a:solidFill>
              </a:rPr>
              <a:t> </a:t>
            </a:r>
            <a:r>
              <a:rPr dirty="0" err="1">
                <a:solidFill>
                  <a:srgbClr val="FFC000"/>
                </a:solidFill>
              </a:rPr>
              <a:t>desarrollado</a:t>
            </a:r>
            <a:r>
              <a:rPr dirty="0">
                <a:solidFill>
                  <a:srgbClr val="FFC000"/>
                </a:solidFill>
              </a:rPr>
              <a:t> entre la </a:t>
            </a:r>
            <a:r>
              <a:rPr dirty="0" err="1">
                <a:solidFill>
                  <a:srgbClr val="FFC000"/>
                </a:solidFill>
              </a:rPr>
              <a:t>diáspora</a:t>
            </a:r>
            <a:r>
              <a:rPr dirty="0">
                <a:solidFill>
                  <a:srgbClr val="FFC000"/>
                </a:solidFill>
              </a:rPr>
              <a:t>, </a:t>
            </a:r>
            <a:r>
              <a:rPr dirty="0" err="1">
                <a:solidFill>
                  <a:srgbClr val="FFC000"/>
                </a:solidFill>
              </a:rPr>
              <a:t>el</a:t>
            </a:r>
            <a:r>
              <a:rPr dirty="0">
                <a:solidFill>
                  <a:srgbClr val="FFC000"/>
                </a:solidFill>
              </a:rPr>
              <a:t> primer </a:t>
            </a:r>
            <a:r>
              <a:rPr dirty="0" err="1">
                <a:solidFill>
                  <a:srgbClr val="FFC000"/>
                </a:solidFill>
              </a:rPr>
              <a:t>ejemplo</a:t>
            </a:r>
            <a:r>
              <a:rPr dirty="0">
                <a:solidFill>
                  <a:srgbClr val="FFC000"/>
                </a:solidFill>
              </a:rPr>
              <a:t> </a:t>
            </a:r>
            <a:r>
              <a:rPr dirty="0" err="1">
                <a:solidFill>
                  <a:srgbClr val="FFC000"/>
                </a:solidFill>
              </a:rPr>
              <a:t>descubierto</a:t>
            </a:r>
            <a:r>
              <a:rPr dirty="0">
                <a:solidFill>
                  <a:srgbClr val="FFC000"/>
                </a:solidFill>
              </a:rPr>
              <a:t> hasta la </a:t>
            </a:r>
            <a:r>
              <a:rPr dirty="0" err="1">
                <a:solidFill>
                  <a:srgbClr val="FFC000"/>
                </a:solidFill>
              </a:rPr>
              <a:t>fecha</a:t>
            </a:r>
            <a:r>
              <a:rPr dirty="0">
                <a:solidFill>
                  <a:srgbClr val="FFC000"/>
                </a:solidFill>
              </a:rPr>
              <a:t> </a:t>
            </a:r>
            <a:r>
              <a:rPr dirty="0" err="1">
                <a:solidFill>
                  <a:srgbClr val="FFC000"/>
                </a:solidFill>
              </a:rPr>
              <a:t>fue</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Egipto</a:t>
            </a:r>
            <a:r>
              <a:rPr dirty="0">
                <a:solidFill>
                  <a:srgbClr val="FFC000"/>
                </a:solidFill>
              </a:rPr>
              <a:t> </a:t>
            </a:r>
            <a:r>
              <a:rPr dirty="0" err="1">
                <a:solidFill>
                  <a:srgbClr val="FFC000"/>
                </a:solidFill>
              </a:rPr>
              <a:t>durante</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reinado</a:t>
            </a:r>
            <a:r>
              <a:rPr dirty="0">
                <a:solidFill>
                  <a:srgbClr val="FFC000"/>
                </a:solidFill>
              </a:rPr>
              <a:t> de </a:t>
            </a:r>
            <a:r>
              <a:rPr dirty="0" err="1">
                <a:solidFill>
                  <a:srgbClr val="FFC000"/>
                </a:solidFill>
              </a:rPr>
              <a:t>Tolomeo</a:t>
            </a:r>
            <a:r>
              <a:rPr dirty="0">
                <a:solidFill>
                  <a:srgbClr val="FFC000"/>
                </a:solidFill>
              </a:rPr>
              <a:t> III </a:t>
            </a:r>
            <a:r>
              <a:rPr dirty="0" err="1">
                <a:solidFill>
                  <a:srgbClr val="FFC000"/>
                </a:solidFill>
              </a:rPr>
              <a:t>Eurgetes</a:t>
            </a:r>
            <a:r>
              <a:rPr dirty="0">
                <a:solidFill>
                  <a:srgbClr val="FFC000"/>
                </a:solidFill>
              </a:rPr>
              <a:t> (246-221 a. C.).</a:t>
            </a:r>
          </a:p>
          <a:p>
            <a:pPr>
              <a:defRPr sz="2000" i="1">
                <a:solidFill>
                  <a:srgbClr val="FFFFFF"/>
                </a:solidFill>
              </a:defRPr>
            </a:pPr>
            <a:r>
              <a:rPr dirty="0" err="1">
                <a:solidFill>
                  <a:srgbClr val="FFC000"/>
                </a:solidFill>
              </a:rPr>
              <a:t>Según</a:t>
            </a:r>
            <a:r>
              <a:rPr dirty="0">
                <a:solidFill>
                  <a:srgbClr val="FFC000"/>
                </a:solidFill>
              </a:rPr>
              <a:t> </a:t>
            </a:r>
            <a:r>
              <a:rPr dirty="0" err="1">
                <a:solidFill>
                  <a:srgbClr val="FFC000"/>
                </a:solidFill>
              </a:rPr>
              <a:t>el</a:t>
            </a:r>
            <a:r>
              <a:rPr dirty="0">
                <a:solidFill>
                  <a:srgbClr val="FFC000"/>
                </a:solidFill>
              </a:rPr>
              <a:t> Talmud, solo </a:t>
            </a:r>
            <a:r>
              <a:rPr dirty="0" err="1">
                <a:solidFill>
                  <a:srgbClr val="FFC000"/>
                </a:solidFill>
              </a:rPr>
              <a:t>había</a:t>
            </a:r>
            <a:r>
              <a:rPr dirty="0">
                <a:solidFill>
                  <a:srgbClr val="FFC000"/>
                </a:solidFill>
              </a:rPr>
              <a:t> 80 </a:t>
            </a:r>
            <a:r>
              <a:rPr dirty="0" err="1">
                <a:solidFill>
                  <a:srgbClr val="FFC000"/>
                </a:solidFill>
              </a:rPr>
              <a:t>sinagogas</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Jerusalén</a:t>
            </a:r>
            <a:r>
              <a:rPr dirty="0">
                <a:solidFill>
                  <a:srgbClr val="FFC000"/>
                </a:solidFill>
              </a:rPr>
              <a:t> antes del </a:t>
            </a:r>
            <a:r>
              <a:rPr dirty="0" err="1">
                <a:solidFill>
                  <a:srgbClr val="FFC000"/>
                </a:solidFill>
              </a:rPr>
              <a:t>año</a:t>
            </a:r>
            <a:r>
              <a:rPr dirty="0">
                <a:solidFill>
                  <a:srgbClr val="FFC000"/>
                </a:solidFill>
              </a:rPr>
              <a:t> 70 d. C.</a:t>
            </a:r>
          </a:p>
        </p:txBody>
      </p:sp>
      <p:sp>
        <p:nvSpPr>
          <p:cNvPr id="3545" name="Slide Number Placeholder 5"/>
          <p:cNvSpPr txBox="1">
            <a:spLocks noGrp="1"/>
          </p:cNvSpPr>
          <p:nvPr>
            <p:ph type="sldNum" sz="quarter" idx="2"/>
          </p:nvPr>
        </p:nvSpPr>
        <p:spPr>
          <a:xfrm>
            <a:off x="10995387" y="6406785"/>
            <a:ext cx="358413" cy="2642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defRPr>
            </a:lvl1pPr>
          </a:lstStyle>
          <a:p>
            <a:fld id="{86CB4B4D-7CA3-9044-876B-883B54F8677D}" type="slidenum">
              <a:t>179</a:t>
            </a:fld>
            <a:endParaRPr/>
          </a:p>
        </p:txBody>
      </p:sp>
    </p:spTree>
  </p:cSld>
  <p:clrMapOvr>
    <a:masterClrMapping/>
  </p:clrMapOvr>
  <mc:AlternateContent xmlns:mc="http://schemas.openxmlformats.org/markup-compatibility/2006" xmlns:p14="http://schemas.microsoft.com/office/powerpoint/2010/main">
    <mc:Choice Requires="p14">
      <p:transition spd="slow">
        <p:pull dir="d"/>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544">
                                            <p:bg/>
                                          </p:spTgt>
                                        </p:tgtEl>
                                        <p:attrNameLst>
                                          <p:attrName>style.visibility</p:attrName>
                                        </p:attrNameLst>
                                      </p:cBhvr>
                                      <p:to>
                                        <p:strVal val="visible"/>
                                      </p:to>
                                    </p:set>
                                    <p:anim calcmode="lin" valueType="num">
                                      <p:cBhvr>
                                        <p:cTn id="7" dur="500" fill="hold"/>
                                        <p:tgtEl>
                                          <p:spTgt spid="3544">
                                            <p:bg/>
                                          </p:spTgt>
                                        </p:tgtEl>
                                        <p:attrNameLst>
                                          <p:attrName>ppt_w</p:attrName>
                                        </p:attrNameLst>
                                      </p:cBhvr>
                                      <p:tavLst>
                                        <p:tav tm="0">
                                          <p:val>
                                            <p:fltVal val="0"/>
                                          </p:val>
                                        </p:tav>
                                        <p:tav tm="100000">
                                          <p:val>
                                            <p:strVal val="#ppt_w"/>
                                          </p:val>
                                        </p:tav>
                                      </p:tavLst>
                                    </p:anim>
                                    <p:anim calcmode="lin" valueType="num">
                                      <p:cBhvr>
                                        <p:cTn id="8" dur="500" fill="hold"/>
                                        <p:tgtEl>
                                          <p:spTgt spid="3544">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544">
                                            <p:txEl>
                                              <p:pRg st="0" end="0"/>
                                            </p:txEl>
                                          </p:spTgt>
                                        </p:tgtEl>
                                        <p:attrNameLst>
                                          <p:attrName>style.visibility</p:attrName>
                                        </p:attrNameLst>
                                      </p:cBhvr>
                                      <p:to>
                                        <p:strVal val="visible"/>
                                      </p:to>
                                    </p:set>
                                    <p:anim calcmode="lin" valueType="num">
                                      <p:cBhvr>
                                        <p:cTn id="11" dur="500" fill="hold"/>
                                        <p:tgtEl>
                                          <p:spTgt spid="354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544">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0"/>
                                  </p:stCondLst>
                                  <p:iterate>
                                    <p:tmAbs val="0"/>
                                  </p:iterate>
                                  <p:childTnLst>
                                    <p:set>
                                      <p:cBhvr>
                                        <p:cTn id="14" fill="hold"/>
                                        <p:tgtEl>
                                          <p:spTgt spid="3544">
                                            <p:txEl>
                                              <p:pRg st="4" end="4"/>
                                            </p:txEl>
                                          </p:spTgt>
                                        </p:tgtEl>
                                        <p:attrNameLst>
                                          <p:attrName>style.visibility</p:attrName>
                                        </p:attrNameLst>
                                      </p:cBhvr>
                                      <p:to>
                                        <p:strVal val="visible"/>
                                      </p:to>
                                    </p:set>
                                    <p:anim calcmode="lin" valueType="num">
                                      <p:cBhvr>
                                        <p:cTn id="15" dur="500" fill="hold"/>
                                        <p:tgtEl>
                                          <p:spTgt spid="3544">
                                            <p:txEl>
                                              <p:pRg st="4" end="4"/>
                                            </p:txEl>
                                          </p:spTgt>
                                        </p:tgtEl>
                                        <p:attrNameLst>
                                          <p:attrName>ppt_w</p:attrName>
                                        </p:attrNameLst>
                                      </p:cBhvr>
                                      <p:tavLst>
                                        <p:tav tm="0">
                                          <p:val>
                                            <p:fltVal val="0"/>
                                          </p:val>
                                        </p:tav>
                                        <p:tav tm="100000">
                                          <p:val>
                                            <p:strVal val="#ppt_w"/>
                                          </p:val>
                                        </p:tav>
                                      </p:tavLst>
                                    </p:anim>
                                    <p:anim calcmode="lin" valueType="num">
                                      <p:cBhvr>
                                        <p:cTn id="16" dur="500" fill="hold"/>
                                        <p:tgtEl>
                                          <p:spTgt spid="3544">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1" nodeType="clickEffect">
                                  <p:stCondLst>
                                    <p:cond delay="0"/>
                                  </p:stCondLst>
                                  <p:iterate>
                                    <p:tmAbs val="0"/>
                                  </p:iterate>
                                  <p:childTnLst>
                                    <p:set>
                                      <p:cBhvr>
                                        <p:cTn id="20" fill="hold"/>
                                        <p:tgtEl>
                                          <p:spTgt spid="3544">
                                            <p:txEl>
                                              <p:pRg st="1" end="1"/>
                                            </p:txEl>
                                          </p:spTgt>
                                        </p:tgtEl>
                                        <p:attrNameLst>
                                          <p:attrName>style.visibility</p:attrName>
                                        </p:attrNameLst>
                                      </p:cBhvr>
                                      <p:to>
                                        <p:strVal val="visible"/>
                                      </p:to>
                                    </p:set>
                                    <p:anim calcmode="lin" valueType="num">
                                      <p:cBhvr>
                                        <p:cTn id="21" dur="500" fill="hold"/>
                                        <p:tgtEl>
                                          <p:spTgt spid="3544">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544">
                                            <p:txEl>
                                              <p:pRg st="1" end="1"/>
                                            </p:txEl>
                                          </p:spTgt>
                                        </p:tgtEl>
                                        <p:attrNameLst>
                                          <p:attrName>ppt_h</p:attrName>
                                        </p:attrNameLst>
                                      </p:cBhvr>
                                      <p:tavLst>
                                        <p:tav tm="0">
                                          <p:val>
                                            <p:fltVal val="0"/>
                                          </p:val>
                                        </p:tav>
                                        <p:tav tm="100000">
                                          <p:val>
                                            <p:strVal val="#ppt_h"/>
                                          </p:val>
                                        </p:tav>
                                      </p:tavLst>
                                    </p:anim>
                                  </p:childTnLst>
                                </p:cTn>
                              </p:par>
                              <p:par>
                                <p:cTn id="23" presetID="23" presetClass="entr" presetSubtype="16" fill="hold" grpId="1" nodeType="withEffect">
                                  <p:stCondLst>
                                    <p:cond delay="0"/>
                                  </p:stCondLst>
                                  <p:iterate>
                                    <p:tmAbs val="0"/>
                                  </p:iterate>
                                  <p:childTnLst>
                                    <p:set>
                                      <p:cBhvr>
                                        <p:cTn id="24" fill="hold"/>
                                        <p:tgtEl>
                                          <p:spTgt spid="3544">
                                            <p:txEl>
                                              <p:pRg st="5" end="5"/>
                                            </p:txEl>
                                          </p:spTgt>
                                        </p:tgtEl>
                                        <p:attrNameLst>
                                          <p:attrName>style.visibility</p:attrName>
                                        </p:attrNameLst>
                                      </p:cBhvr>
                                      <p:to>
                                        <p:strVal val="visible"/>
                                      </p:to>
                                    </p:set>
                                    <p:anim calcmode="lin" valueType="num">
                                      <p:cBhvr>
                                        <p:cTn id="25" dur="500" fill="hold"/>
                                        <p:tgtEl>
                                          <p:spTgt spid="3544">
                                            <p:txEl>
                                              <p:pRg st="5" end="5"/>
                                            </p:txEl>
                                          </p:spTgt>
                                        </p:tgtEl>
                                        <p:attrNameLst>
                                          <p:attrName>ppt_w</p:attrName>
                                        </p:attrNameLst>
                                      </p:cBhvr>
                                      <p:tavLst>
                                        <p:tav tm="0">
                                          <p:val>
                                            <p:fltVal val="0"/>
                                          </p:val>
                                        </p:tav>
                                        <p:tav tm="100000">
                                          <p:val>
                                            <p:strVal val="#ppt_w"/>
                                          </p:val>
                                        </p:tav>
                                      </p:tavLst>
                                    </p:anim>
                                    <p:anim calcmode="lin" valueType="num">
                                      <p:cBhvr>
                                        <p:cTn id="26" dur="500" fill="hold"/>
                                        <p:tgtEl>
                                          <p:spTgt spid="3544">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1" nodeType="clickEffect">
                                  <p:stCondLst>
                                    <p:cond delay="0"/>
                                  </p:stCondLst>
                                  <p:iterate>
                                    <p:tmAbs val="0"/>
                                  </p:iterate>
                                  <p:childTnLst>
                                    <p:set>
                                      <p:cBhvr>
                                        <p:cTn id="30" fill="hold"/>
                                        <p:tgtEl>
                                          <p:spTgt spid="3544">
                                            <p:txEl>
                                              <p:pRg st="2" end="2"/>
                                            </p:txEl>
                                          </p:spTgt>
                                        </p:tgtEl>
                                        <p:attrNameLst>
                                          <p:attrName>style.visibility</p:attrName>
                                        </p:attrNameLst>
                                      </p:cBhvr>
                                      <p:to>
                                        <p:strVal val="visible"/>
                                      </p:to>
                                    </p:set>
                                    <p:anim calcmode="lin" valueType="num">
                                      <p:cBhvr>
                                        <p:cTn id="31" dur="500" fill="hold"/>
                                        <p:tgtEl>
                                          <p:spTgt spid="3544">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544">
                                            <p:txEl>
                                              <p:pRg st="2" end="2"/>
                                            </p:txEl>
                                          </p:spTgt>
                                        </p:tgtEl>
                                        <p:attrNameLst>
                                          <p:attrName>ppt_h</p:attrName>
                                        </p:attrNameLst>
                                      </p:cBhvr>
                                      <p:tavLst>
                                        <p:tav tm="0">
                                          <p:val>
                                            <p:fltVal val="0"/>
                                          </p:val>
                                        </p:tav>
                                        <p:tav tm="100000">
                                          <p:val>
                                            <p:strVal val="#ppt_h"/>
                                          </p:val>
                                        </p:tav>
                                      </p:tavLst>
                                    </p:anim>
                                  </p:childTnLst>
                                </p:cTn>
                              </p:par>
                              <p:par>
                                <p:cTn id="33" presetID="23" presetClass="entr" presetSubtype="16" fill="hold" grpId="1" nodeType="withEffect">
                                  <p:stCondLst>
                                    <p:cond delay="0"/>
                                  </p:stCondLst>
                                  <p:iterate>
                                    <p:tmAbs val="0"/>
                                  </p:iterate>
                                  <p:childTnLst>
                                    <p:set>
                                      <p:cBhvr>
                                        <p:cTn id="34" fill="hold"/>
                                        <p:tgtEl>
                                          <p:spTgt spid="3544">
                                            <p:txEl>
                                              <p:pRg st="6" end="6"/>
                                            </p:txEl>
                                          </p:spTgt>
                                        </p:tgtEl>
                                        <p:attrNameLst>
                                          <p:attrName>style.visibility</p:attrName>
                                        </p:attrNameLst>
                                      </p:cBhvr>
                                      <p:to>
                                        <p:strVal val="visible"/>
                                      </p:to>
                                    </p:set>
                                    <p:anim calcmode="lin" valueType="num">
                                      <p:cBhvr>
                                        <p:cTn id="35" dur="500" fill="hold"/>
                                        <p:tgtEl>
                                          <p:spTgt spid="3544">
                                            <p:txEl>
                                              <p:pRg st="6" end="6"/>
                                            </p:txEl>
                                          </p:spTgt>
                                        </p:tgtEl>
                                        <p:attrNameLst>
                                          <p:attrName>ppt_w</p:attrName>
                                        </p:attrNameLst>
                                      </p:cBhvr>
                                      <p:tavLst>
                                        <p:tav tm="0">
                                          <p:val>
                                            <p:fltVal val="0"/>
                                          </p:val>
                                        </p:tav>
                                        <p:tav tm="100000">
                                          <p:val>
                                            <p:strVal val="#ppt_w"/>
                                          </p:val>
                                        </p:tav>
                                      </p:tavLst>
                                    </p:anim>
                                    <p:anim calcmode="lin" valueType="num">
                                      <p:cBhvr>
                                        <p:cTn id="36" dur="500" fill="hold"/>
                                        <p:tgtEl>
                                          <p:spTgt spid="3544">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4" grpId="1" uiExpand="1" build="p"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2772" name="Rectangle 2"/>
          <p:cNvSpPr txBox="1">
            <a:spLocks noGrp="1"/>
          </p:cNvSpPr>
          <p:nvPr>
            <p:ph type="title"/>
          </p:nvPr>
        </p:nvSpPr>
        <p:spPr>
          <a:xfrm>
            <a:off x="612765" y="381075"/>
            <a:ext cx="10966470" cy="1142925"/>
          </a:xfrm>
          <a:prstGeom prst="rect">
            <a:avLst/>
          </a:prstGeom>
        </p:spPr>
        <p:txBody>
          <a:bodyPr/>
          <a:lstStyle>
            <a:lvl1pPr defTabSz="758951">
              <a:defRPr sz="3652">
                <a:solidFill>
                  <a:srgbClr val="990000"/>
                </a:solidFill>
                <a:latin typeface="Impact"/>
                <a:ea typeface="Impact"/>
                <a:cs typeface="Impact"/>
                <a:sym typeface="Impact"/>
              </a:defRPr>
            </a:lvl1pPr>
          </a:lstStyle>
          <a:p>
            <a:r>
              <a:rPr dirty="0"/>
              <a:t>THE “SONS” OF THE PROPHETS / </a:t>
            </a:r>
            <a:r>
              <a:rPr dirty="0">
                <a:solidFill>
                  <a:srgbClr val="FF3300"/>
                </a:solidFill>
              </a:rPr>
              <a:t>LOS "HIJOS" DE LOS PROFETAS</a:t>
            </a:r>
          </a:p>
        </p:txBody>
      </p:sp>
      <p:sp>
        <p:nvSpPr>
          <p:cNvPr id="2773" name="Rectangle 3"/>
          <p:cNvSpPr txBox="1">
            <a:spLocks noGrp="1"/>
          </p:cNvSpPr>
          <p:nvPr>
            <p:ph type="body" idx="1"/>
          </p:nvPr>
        </p:nvSpPr>
        <p:spPr>
          <a:xfrm>
            <a:off x="685800" y="1828800"/>
            <a:ext cx="10896600" cy="4800600"/>
          </a:xfrm>
          <a:prstGeom prst="rect">
            <a:avLst/>
          </a:prstGeom>
        </p:spPr>
        <p:txBody>
          <a:bodyPr/>
          <a:lstStyle/>
          <a:p>
            <a:pPr>
              <a:buSzTx/>
              <a:buNone/>
              <a:defRPr b="1">
                <a:solidFill>
                  <a:srgbClr val="CC0000"/>
                </a:solidFill>
                <a:effectLst>
                  <a:outerShdw blurRad="38100" dist="38100" dir="2700000" rotWithShape="0">
                    <a:srgbClr val="000000"/>
                  </a:outerShdw>
                </a:effectLst>
                <a:latin typeface="Eras Demi ITC"/>
                <a:ea typeface="Eras Demi ITC"/>
                <a:cs typeface="Eras Demi ITC"/>
                <a:sym typeface="Eras Demi ITC"/>
              </a:defRPr>
            </a:pPr>
            <a:r>
              <a:rPr dirty="0"/>
              <a:t>Various OT texts describe a “company of the prophets” (cf. 1 Kg. 20:35; 2 Kg. 2:3-7, 15; 4:1, 38; 5:22; 6:1; 9:1). / </a:t>
            </a:r>
            <a:r>
              <a:rPr dirty="0" err="1">
                <a:solidFill>
                  <a:srgbClr val="FF0000"/>
                </a:solidFill>
              </a:rPr>
              <a:t>Varios</a:t>
            </a:r>
            <a:r>
              <a:rPr dirty="0">
                <a:solidFill>
                  <a:srgbClr val="FF0000"/>
                </a:solidFill>
              </a:rPr>
              <a:t> </a:t>
            </a:r>
            <a:r>
              <a:rPr dirty="0" err="1">
                <a:solidFill>
                  <a:srgbClr val="FF0000"/>
                </a:solidFill>
              </a:rPr>
              <a:t>textos</a:t>
            </a:r>
            <a:r>
              <a:rPr dirty="0">
                <a:solidFill>
                  <a:srgbClr val="FF0000"/>
                </a:solidFill>
              </a:rPr>
              <a:t> de AT </a:t>
            </a:r>
            <a:r>
              <a:rPr dirty="0" err="1">
                <a:solidFill>
                  <a:srgbClr val="FF0000"/>
                </a:solidFill>
              </a:rPr>
              <a:t>describen</a:t>
            </a:r>
            <a:r>
              <a:rPr dirty="0">
                <a:solidFill>
                  <a:srgbClr val="FF0000"/>
                </a:solidFill>
              </a:rPr>
              <a:t> </a:t>
            </a:r>
            <a:r>
              <a:rPr dirty="0" err="1">
                <a:solidFill>
                  <a:srgbClr val="FF0000"/>
                </a:solidFill>
              </a:rPr>
              <a:t>una</a:t>
            </a:r>
            <a:r>
              <a:rPr dirty="0">
                <a:solidFill>
                  <a:srgbClr val="FF0000"/>
                </a:solidFill>
              </a:rPr>
              <a:t> "</a:t>
            </a:r>
            <a:r>
              <a:rPr dirty="0" err="1">
                <a:solidFill>
                  <a:srgbClr val="FF0000"/>
                </a:solidFill>
              </a:rPr>
              <a:t>compañía</a:t>
            </a:r>
            <a:r>
              <a:rPr dirty="0">
                <a:solidFill>
                  <a:srgbClr val="FF0000"/>
                </a:solidFill>
              </a:rPr>
              <a:t> de </a:t>
            </a:r>
            <a:r>
              <a:rPr dirty="0" err="1">
                <a:solidFill>
                  <a:srgbClr val="FF0000"/>
                </a:solidFill>
              </a:rPr>
              <a:t>los</a:t>
            </a:r>
            <a:r>
              <a:rPr dirty="0">
                <a:solidFill>
                  <a:srgbClr val="FF0000"/>
                </a:solidFill>
              </a:rPr>
              <a:t> </a:t>
            </a:r>
            <a:r>
              <a:rPr dirty="0" err="1">
                <a:solidFill>
                  <a:srgbClr val="FF0000"/>
                </a:solidFill>
              </a:rPr>
              <a:t>profetas</a:t>
            </a:r>
            <a:r>
              <a:rPr dirty="0">
                <a:solidFill>
                  <a:srgbClr val="FF0000"/>
                </a:solidFill>
              </a:rPr>
              <a:t>” (cf. 1 Rey. 20:35; 2 Rey. 2:3-7, 15; 4:1, 38; 5:22; 6:1; 9:1).</a:t>
            </a:r>
          </a:p>
          <a:p>
            <a:pPr>
              <a:defRPr sz="2000" i="1">
                <a:latin typeface="Arial Narrow"/>
                <a:ea typeface="Arial Narrow"/>
                <a:cs typeface="Arial Narrow"/>
                <a:sym typeface="Arial Narrow"/>
              </a:defRPr>
            </a:pPr>
            <a:r>
              <a:rPr dirty="0"/>
              <a:t>The term “sons” is a Hebraism referring to a class or guild, not </a:t>
            </a:r>
            <a:r>
              <a:rPr dirty="0" err="1"/>
              <a:t>descendents</a:t>
            </a:r>
            <a:r>
              <a:rPr dirty="0"/>
              <a:t> of the prophets (hence, the translation “company of the prophets”). / </a:t>
            </a:r>
            <a:r>
              <a:rPr dirty="0">
                <a:solidFill>
                  <a:srgbClr val="0070C0"/>
                </a:solidFill>
              </a:rPr>
              <a:t>El </a:t>
            </a:r>
            <a:r>
              <a:rPr dirty="0" err="1">
                <a:solidFill>
                  <a:srgbClr val="0070C0"/>
                </a:solidFill>
              </a:rPr>
              <a:t>término</a:t>
            </a:r>
            <a:r>
              <a:rPr dirty="0">
                <a:solidFill>
                  <a:srgbClr val="0070C0"/>
                </a:solidFill>
              </a:rPr>
              <a:t> "</a:t>
            </a:r>
            <a:r>
              <a:rPr dirty="0" err="1">
                <a:solidFill>
                  <a:srgbClr val="0070C0"/>
                </a:solidFill>
              </a:rPr>
              <a:t>hijos</a:t>
            </a:r>
            <a:r>
              <a:rPr dirty="0">
                <a:solidFill>
                  <a:srgbClr val="0070C0"/>
                </a:solidFill>
              </a:rPr>
              <a:t>" es un </a:t>
            </a:r>
            <a:r>
              <a:rPr dirty="0" err="1">
                <a:solidFill>
                  <a:srgbClr val="0070C0"/>
                </a:solidFill>
              </a:rPr>
              <a:t>hebreo</a:t>
            </a:r>
            <a:r>
              <a:rPr dirty="0">
                <a:solidFill>
                  <a:srgbClr val="0070C0"/>
                </a:solidFill>
              </a:rPr>
              <a:t> que se </a:t>
            </a:r>
            <a:r>
              <a:rPr dirty="0" err="1">
                <a:solidFill>
                  <a:srgbClr val="0070C0"/>
                </a:solidFill>
              </a:rPr>
              <a:t>refiere</a:t>
            </a:r>
            <a:r>
              <a:rPr dirty="0">
                <a:solidFill>
                  <a:srgbClr val="0070C0"/>
                </a:solidFill>
              </a:rPr>
              <a:t> a </a:t>
            </a:r>
            <a:r>
              <a:rPr dirty="0" err="1">
                <a:solidFill>
                  <a:srgbClr val="0070C0"/>
                </a:solidFill>
              </a:rPr>
              <a:t>una</a:t>
            </a:r>
            <a:r>
              <a:rPr dirty="0">
                <a:solidFill>
                  <a:srgbClr val="0070C0"/>
                </a:solidFill>
              </a:rPr>
              <a:t> </a:t>
            </a:r>
            <a:r>
              <a:rPr dirty="0" err="1">
                <a:solidFill>
                  <a:srgbClr val="0070C0"/>
                </a:solidFill>
              </a:rPr>
              <a:t>clase</a:t>
            </a:r>
            <a:r>
              <a:rPr dirty="0">
                <a:solidFill>
                  <a:srgbClr val="0070C0"/>
                </a:solidFill>
              </a:rPr>
              <a:t> o gremio, no a </a:t>
            </a:r>
            <a:r>
              <a:rPr dirty="0" err="1">
                <a:solidFill>
                  <a:srgbClr val="0070C0"/>
                </a:solidFill>
              </a:rPr>
              <a:t>los</a:t>
            </a:r>
            <a:r>
              <a:rPr dirty="0">
                <a:solidFill>
                  <a:srgbClr val="0070C0"/>
                </a:solidFill>
              </a:rPr>
              <a:t> </a:t>
            </a:r>
            <a:r>
              <a:rPr dirty="0" err="1">
                <a:solidFill>
                  <a:srgbClr val="0070C0"/>
                </a:solidFill>
              </a:rPr>
              <a:t>descendientes</a:t>
            </a:r>
            <a:r>
              <a:rPr dirty="0">
                <a:solidFill>
                  <a:srgbClr val="0070C0"/>
                </a:solidFill>
              </a:rPr>
              <a:t> de </a:t>
            </a:r>
            <a:r>
              <a:rPr dirty="0" err="1">
                <a:solidFill>
                  <a:srgbClr val="0070C0"/>
                </a:solidFill>
              </a:rPr>
              <a:t>los</a:t>
            </a:r>
            <a:r>
              <a:rPr dirty="0">
                <a:solidFill>
                  <a:srgbClr val="0070C0"/>
                </a:solidFill>
              </a:rPr>
              <a:t> </a:t>
            </a:r>
            <a:r>
              <a:rPr dirty="0" err="1">
                <a:solidFill>
                  <a:srgbClr val="0070C0"/>
                </a:solidFill>
              </a:rPr>
              <a:t>profetas</a:t>
            </a:r>
            <a:r>
              <a:rPr dirty="0">
                <a:solidFill>
                  <a:srgbClr val="0070C0"/>
                </a:solidFill>
              </a:rPr>
              <a:t> (de </a:t>
            </a:r>
            <a:r>
              <a:rPr dirty="0" err="1">
                <a:solidFill>
                  <a:srgbClr val="0070C0"/>
                </a:solidFill>
              </a:rPr>
              <a:t>ahí</a:t>
            </a:r>
            <a:r>
              <a:rPr dirty="0">
                <a:solidFill>
                  <a:srgbClr val="0070C0"/>
                </a:solidFill>
              </a:rPr>
              <a:t>, la </a:t>
            </a:r>
            <a:r>
              <a:rPr dirty="0" err="1">
                <a:solidFill>
                  <a:srgbClr val="0070C0"/>
                </a:solidFill>
              </a:rPr>
              <a:t>traducción</a:t>
            </a:r>
            <a:r>
              <a:rPr dirty="0">
                <a:solidFill>
                  <a:srgbClr val="0070C0"/>
                </a:solidFill>
              </a:rPr>
              <a:t> "</a:t>
            </a:r>
            <a:r>
              <a:rPr dirty="0" err="1">
                <a:solidFill>
                  <a:srgbClr val="0070C0"/>
                </a:solidFill>
              </a:rPr>
              <a:t>compañía</a:t>
            </a:r>
            <a:r>
              <a:rPr dirty="0">
                <a:solidFill>
                  <a:srgbClr val="0070C0"/>
                </a:solidFill>
              </a:rPr>
              <a:t> de </a:t>
            </a:r>
            <a:r>
              <a:rPr dirty="0" err="1">
                <a:solidFill>
                  <a:srgbClr val="0070C0"/>
                </a:solidFill>
              </a:rPr>
              <a:t>los</a:t>
            </a:r>
            <a:r>
              <a:rPr dirty="0">
                <a:solidFill>
                  <a:srgbClr val="0070C0"/>
                </a:solidFill>
              </a:rPr>
              <a:t> </a:t>
            </a:r>
            <a:r>
              <a:rPr dirty="0" err="1">
                <a:solidFill>
                  <a:srgbClr val="0070C0"/>
                </a:solidFill>
              </a:rPr>
              <a:t>profetas</a:t>
            </a:r>
            <a:r>
              <a:rPr dirty="0">
                <a:solidFill>
                  <a:srgbClr val="0070C0"/>
                </a:solidFill>
              </a:rPr>
              <a:t>").</a:t>
            </a:r>
          </a:p>
          <a:p>
            <a:pPr>
              <a:defRPr sz="2000" i="1">
                <a:latin typeface="Arial Narrow"/>
                <a:ea typeface="Arial Narrow"/>
                <a:cs typeface="Arial Narrow"/>
                <a:sym typeface="Arial Narrow"/>
              </a:defRPr>
            </a:pPr>
            <a:r>
              <a:rPr dirty="0"/>
              <a:t>They seem to have been loosely organized brotherhoods living together. / </a:t>
            </a:r>
            <a:r>
              <a:rPr dirty="0" err="1">
                <a:solidFill>
                  <a:srgbClr val="0070C0"/>
                </a:solidFill>
              </a:rPr>
              <a:t>Parecen</a:t>
            </a:r>
            <a:r>
              <a:rPr dirty="0">
                <a:solidFill>
                  <a:srgbClr val="0070C0"/>
                </a:solidFill>
              </a:rPr>
              <a:t> </a:t>
            </a:r>
            <a:r>
              <a:rPr dirty="0" err="1">
                <a:solidFill>
                  <a:srgbClr val="0070C0"/>
                </a:solidFill>
              </a:rPr>
              <a:t>haber</a:t>
            </a:r>
            <a:r>
              <a:rPr dirty="0">
                <a:solidFill>
                  <a:srgbClr val="0070C0"/>
                </a:solidFill>
              </a:rPr>
              <a:t> </a:t>
            </a:r>
            <a:r>
              <a:rPr dirty="0" err="1">
                <a:solidFill>
                  <a:srgbClr val="0070C0"/>
                </a:solidFill>
              </a:rPr>
              <a:t>sido</a:t>
            </a:r>
            <a:r>
              <a:rPr dirty="0">
                <a:solidFill>
                  <a:srgbClr val="0070C0"/>
                </a:solidFill>
              </a:rPr>
              <a:t> </a:t>
            </a:r>
            <a:r>
              <a:rPr dirty="0" err="1">
                <a:solidFill>
                  <a:srgbClr val="0070C0"/>
                </a:solidFill>
              </a:rPr>
              <a:t>hermandades</a:t>
            </a:r>
            <a:r>
              <a:rPr dirty="0">
                <a:solidFill>
                  <a:srgbClr val="0070C0"/>
                </a:solidFill>
              </a:rPr>
              <a:t> </a:t>
            </a:r>
            <a:r>
              <a:rPr dirty="0" err="1">
                <a:solidFill>
                  <a:srgbClr val="0070C0"/>
                </a:solidFill>
              </a:rPr>
              <a:t>vagamente</a:t>
            </a:r>
            <a:r>
              <a:rPr dirty="0">
                <a:solidFill>
                  <a:srgbClr val="0070C0"/>
                </a:solidFill>
              </a:rPr>
              <a:t> </a:t>
            </a:r>
            <a:r>
              <a:rPr dirty="0" err="1">
                <a:solidFill>
                  <a:srgbClr val="0070C0"/>
                </a:solidFill>
              </a:rPr>
              <a:t>organizadas</a:t>
            </a:r>
            <a:r>
              <a:rPr dirty="0">
                <a:solidFill>
                  <a:srgbClr val="0070C0"/>
                </a:solidFill>
              </a:rPr>
              <a:t> que </a:t>
            </a:r>
            <a:r>
              <a:rPr dirty="0" err="1">
                <a:solidFill>
                  <a:srgbClr val="0070C0"/>
                </a:solidFill>
              </a:rPr>
              <a:t>viven</a:t>
            </a:r>
            <a:r>
              <a:rPr dirty="0">
                <a:solidFill>
                  <a:srgbClr val="0070C0"/>
                </a:solidFill>
              </a:rPr>
              <a:t> juntas.</a:t>
            </a:r>
          </a:p>
          <a:p>
            <a:pPr>
              <a:defRPr sz="2000" i="1">
                <a:latin typeface="Arial Narrow"/>
                <a:ea typeface="Arial Narrow"/>
                <a:cs typeface="Arial Narrow"/>
                <a:sym typeface="Arial Narrow"/>
              </a:defRPr>
            </a:pPr>
            <a:r>
              <a:rPr dirty="0"/>
              <a:t>Because they are in northern Israel, it is not unlikely that they were formed in the face of the </a:t>
            </a:r>
            <a:r>
              <a:rPr dirty="0" err="1"/>
              <a:t>Omride</a:t>
            </a:r>
            <a:r>
              <a:rPr dirty="0"/>
              <a:t> Dynasty’s attempt to wipe out </a:t>
            </a:r>
            <a:r>
              <a:rPr dirty="0" err="1"/>
              <a:t>Yahwehism</a:t>
            </a:r>
            <a:r>
              <a:rPr dirty="0"/>
              <a:t> (cf. 1 Kg. 18:4, 13; 2 Kg. 9:7). / </a:t>
            </a:r>
            <a:r>
              <a:rPr dirty="0" err="1">
                <a:solidFill>
                  <a:srgbClr val="0070C0"/>
                </a:solidFill>
              </a:rPr>
              <a:t>Debido</a:t>
            </a:r>
            <a:r>
              <a:rPr dirty="0">
                <a:solidFill>
                  <a:srgbClr val="0070C0"/>
                </a:solidFill>
              </a:rPr>
              <a:t> a que se </a:t>
            </a:r>
            <a:r>
              <a:rPr dirty="0" err="1">
                <a:solidFill>
                  <a:srgbClr val="0070C0"/>
                </a:solidFill>
              </a:rPr>
              <a:t>encuentran</a:t>
            </a:r>
            <a:r>
              <a:rPr dirty="0">
                <a:solidFill>
                  <a:srgbClr val="0070C0"/>
                </a:solidFill>
              </a:rPr>
              <a:t> </a:t>
            </a:r>
            <a:r>
              <a:rPr dirty="0" err="1">
                <a:solidFill>
                  <a:srgbClr val="0070C0"/>
                </a:solidFill>
              </a:rPr>
              <a:t>en</a:t>
            </a:r>
            <a:r>
              <a:rPr dirty="0">
                <a:solidFill>
                  <a:srgbClr val="0070C0"/>
                </a:solidFill>
              </a:rPr>
              <a:t> </a:t>
            </a:r>
            <a:r>
              <a:rPr dirty="0" err="1">
                <a:solidFill>
                  <a:srgbClr val="0070C0"/>
                </a:solidFill>
              </a:rPr>
              <a:t>el</a:t>
            </a:r>
            <a:r>
              <a:rPr dirty="0">
                <a:solidFill>
                  <a:srgbClr val="0070C0"/>
                </a:solidFill>
              </a:rPr>
              <a:t> </a:t>
            </a:r>
            <a:r>
              <a:rPr dirty="0" err="1">
                <a:solidFill>
                  <a:srgbClr val="0070C0"/>
                </a:solidFill>
              </a:rPr>
              <a:t>norte</a:t>
            </a:r>
            <a:r>
              <a:rPr dirty="0">
                <a:solidFill>
                  <a:srgbClr val="0070C0"/>
                </a:solidFill>
              </a:rPr>
              <a:t> de Israel, no es improbable que se </a:t>
            </a:r>
            <a:r>
              <a:rPr dirty="0" err="1">
                <a:solidFill>
                  <a:srgbClr val="0070C0"/>
                </a:solidFill>
              </a:rPr>
              <a:t>hayan</a:t>
            </a:r>
            <a:r>
              <a:rPr dirty="0">
                <a:solidFill>
                  <a:srgbClr val="0070C0"/>
                </a:solidFill>
              </a:rPr>
              <a:t> </a:t>
            </a:r>
            <a:r>
              <a:rPr dirty="0" err="1">
                <a:solidFill>
                  <a:srgbClr val="0070C0"/>
                </a:solidFill>
              </a:rPr>
              <a:t>formado</a:t>
            </a:r>
            <a:r>
              <a:rPr dirty="0">
                <a:solidFill>
                  <a:srgbClr val="0070C0"/>
                </a:solidFill>
              </a:rPr>
              <a:t> ante </a:t>
            </a:r>
            <a:r>
              <a:rPr dirty="0" err="1">
                <a:solidFill>
                  <a:srgbClr val="0070C0"/>
                </a:solidFill>
              </a:rPr>
              <a:t>el</a:t>
            </a:r>
            <a:r>
              <a:rPr dirty="0">
                <a:solidFill>
                  <a:srgbClr val="0070C0"/>
                </a:solidFill>
              </a:rPr>
              <a:t> </a:t>
            </a:r>
            <a:r>
              <a:rPr dirty="0" err="1">
                <a:solidFill>
                  <a:srgbClr val="0070C0"/>
                </a:solidFill>
              </a:rPr>
              <a:t>intento</a:t>
            </a:r>
            <a:r>
              <a:rPr dirty="0">
                <a:solidFill>
                  <a:srgbClr val="0070C0"/>
                </a:solidFill>
              </a:rPr>
              <a:t> de la </a:t>
            </a:r>
            <a:r>
              <a:rPr dirty="0" err="1">
                <a:solidFill>
                  <a:srgbClr val="0070C0"/>
                </a:solidFill>
              </a:rPr>
              <a:t>dinastía</a:t>
            </a:r>
            <a:r>
              <a:rPr dirty="0">
                <a:solidFill>
                  <a:srgbClr val="0070C0"/>
                </a:solidFill>
              </a:rPr>
              <a:t> de </a:t>
            </a:r>
            <a:r>
              <a:rPr dirty="0" err="1">
                <a:solidFill>
                  <a:srgbClr val="0070C0"/>
                </a:solidFill>
              </a:rPr>
              <a:t>Omri</a:t>
            </a:r>
            <a:r>
              <a:rPr dirty="0">
                <a:solidFill>
                  <a:srgbClr val="0070C0"/>
                </a:solidFill>
              </a:rPr>
              <a:t> de </a:t>
            </a:r>
            <a:r>
              <a:rPr dirty="0" err="1">
                <a:solidFill>
                  <a:srgbClr val="0070C0"/>
                </a:solidFill>
              </a:rPr>
              <a:t>acabar</a:t>
            </a:r>
            <a:r>
              <a:rPr dirty="0">
                <a:solidFill>
                  <a:srgbClr val="0070C0"/>
                </a:solidFill>
              </a:rPr>
              <a:t> con </a:t>
            </a:r>
            <a:r>
              <a:rPr dirty="0" err="1">
                <a:solidFill>
                  <a:srgbClr val="0070C0"/>
                </a:solidFill>
              </a:rPr>
              <a:t>el</a:t>
            </a:r>
            <a:r>
              <a:rPr dirty="0">
                <a:solidFill>
                  <a:srgbClr val="0070C0"/>
                </a:solidFill>
              </a:rPr>
              <a:t> </a:t>
            </a:r>
            <a:r>
              <a:rPr dirty="0" err="1">
                <a:solidFill>
                  <a:srgbClr val="0070C0"/>
                </a:solidFill>
              </a:rPr>
              <a:t>Yaveísmo</a:t>
            </a:r>
            <a:r>
              <a:rPr dirty="0">
                <a:solidFill>
                  <a:srgbClr val="0070C0"/>
                </a:solidFill>
              </a:rPr>
              <a:t> (cf. 1 Rey. 18:4, 13; 2 Rey. 9:7).</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773">
                                            <p:bg/>
                                          </p:spTgt>
                                        </p:tgtEl>
                                        <p:attrNameLst>
                                          <p:attrName>style.visibility</p:attrName>
                                        </p:attrNameLst>
                                      </p:cBhvr>
                                      <p:to>
                                        <p:strVal val="visible"/>
                                      </p:to>
                                    </p:set>
                                    <p:anim calcmode="lin" valueType="num">
                                      <p:cBhvr>
                                        <p:cTn id="7" dur="500" fill="hold"/>
                                        <p:tgtEl>
                                          <p:spTgt spid="2773">
                                            <p:bg/>
                                          </p:spTgt>
                                        </p:tgtEl>
                                        <p:attrNameLst>
                                          <p:attrName>ppt_w</p:attrName>
                                        </p:attrNameLst>
                                      </p:cBhvr>
                                      <p:tavLst>
                                        <p:tav tm="0">
                                          <p:val>
                                            <p:fltVal val="0"/>
                                          </p:val>
                                        </p:tav>
                                        <p:tav tm="100000">
                                          <p:val>
                                            <p:strVal val="#ppt_w"/>
                                          </p:val>
                                        </p:tav>
                                      </p:tavLst>
                                    </p:anim>
                                    <p:anim calcmode="lin" valueType="num">
                                      <p:cBhvr>
                                        <p:cTn id="8" dur="500" fill="hold"/>
                                        <p:tgtEl>
                                          <p:spTgt spid="2773">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2773">
                                            <p:txEl>
                                              <p:pRg st="0" end="0"/>
                                            </p:txEl>
                                          </p:spTgt>
                                        </p:tgtEl>
                                        <p:attrNameLst>
                                          <p:attrName>style.visibility</p:attrName>
                                        </p:attrNameLst>
                                      </p:cBhvr>
                                      <p:to>
                                        <p:strVal val="visible"/>
                                      </p:to>
                                    </p:set>
                                    <p:anim calcmode="lin" valueType="num">
                                      <p:cBhvr>
                                        <p:cTn id="11" dur="500" fill="hold"/>
                                        <p:tgtEl>
                                          <p:spTgt spid="277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77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2773">
                                            <p:txEl>
                                              <p:pRg st="1" end="1"/>
                                            </p:txEl>
                                          </p:spTgt>
                                        </p:tgtEl>
                                        <p:attrNameLst>
                                          <p:attrName>style.visibility</p:attrName>
                                        </p:attrNameLst>
                                      </p:cBhvr>
                                      <p:to>
                                        <p:strVal val="visible"/>
                                      </p:to>
                                    </p:set>
                                    <p:anim calcmode="lin" valueType="num">
                                      <p:cBhvr>
                                        <p:cTn id="17" dur="500" fill="hold"/>
                                        <p:tgtEl>
                                          <p:spTgt spid="2773">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277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2773">
                                            <p:txEl>
                                              <p:pRg st="2" end="2"/>
                                            </p:txEl>
                                          </p:spTgt>
                                        </p:tgtEl>
                                        <p:attrNameLst>
                                          <p:attrName>style.visibility</p:attrName>
                                        </p:attrNameLst>
                                      </p:cBhvr>
                                      <p:to>
                                        <p:strVal val="visible"/>
                                      </p:to>
                                    </p:set>
                                    <p:anim calcmode="lin" valueType="num">
                                      <p:cBhvr>
                                        <p:cTn id="23" dur="500" fill="hold"/>
                                        <p:tgtEl>
                                          <p:spTgt spid="2773">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277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2773">
                                            <p:txEl>
                                              <p:pRg st="3" end="3"/>
                                            </p:txEl>
                                          </p:spTgt>
                                        </p:tgtEl>
                                        <p:attrNameLst>
                                          <p:attrName>style.visibility</p:attrName>
                                        </p:attrNameLst>
                                      </p:cBhvr>
                                      <p:to>
                                        <p:strVal val="visible"/>
                                      </p:to>
                                    </p:set>
                                    <p:anim calcmode="lin" valueType="num">
                                      <p:cBhvr>
                                        <p:cTn id="29" dur="500" fill="hold"/>
                                        <p:tgtEl>
                                          <p:spTgt spid="2773">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2773">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3" grpId="1" build="p" animBg="1" advAuto="0"/>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547" name="Title 1"/>
          <p:cNvSpPr txBox="1">
            <a:spLocks noGrp="1"/>
          </p:cNvSpPr>
          <p:nvPr>
            <p:ph type="title"/>
          </p:nvPr>
        </p:nvSpPr>
        <p:spPr>
          <a:xfrm>
            <a:off x="455613" y="404812"/>
            <a:ext cx="2001836" cy="6062664"/>
          </a:xfrm>
          <a:prstGeom prst="rect">
            <a:avLst/>
          </a:prstGeom>
        </p:spPr>
        <p:txBody>
          <a:bodyPr/>
          <a:lstStyle/>
          <a:p>
            <a:pPr algn="r">
              <a:defRPr sz="1800">
                <a:solidFill>
                  <a:srgbClr val="FFFFFF"/>
                </a:solidFill>
              </a:defRPr>
            </a:pPr>
            <a:r>
              <a:rPr dirty="0"/>
              <a:t>The excavated remains of the synagogue in </a:t>
            </a:r>
            <a:r>
              <a:rPr dirty="0" err="1"/>
              <a:t>Gamla</a:t>
            </a:r>
            <a:r>
              <a:rPr dirty="0"/>
              <a:t> show the basic layout with stepped benches on four sides of the assembly hall and columns supporting a clerestory ceiling./ </a:t>
            </a:r>
          </a:p>
          <a:p>
            <a:pPr algn="r">
              <a:defRPr sz="1800">
                <a:solidFill>
                  <a:srgbClr val="FFFFFF"/>
                </a:solidFill>
              </a:defRPr>
            </a:pPr>
            <a:r>
              <a:rPr dirty="0">
                <a:solidFill>
                  <a:srgbClr val="FFC000"/>
                </a:solidFill>
              </a:rPr>
              <a:t>Los </a:t>
            </a:r>
            <a:r>
              <a:rPr dirty="0" err="1">
                <a:solidFill>
                  <a:srgbClr val="FFC000"/>
                </a:solidFill>
              </a:rPr>
              <a:t>restos</a:t>
            </a:r>
            <a:r>
              <a:rPr dirty="0">
                <a:solidFill>
                  <a:srgbClr val="FFC000"/>
                </a:solidFill>
              </a:rPr>
              <a:t> </a:t>
            </a:r>
            <a:r>
              <a:rPr dirty="0" err="1">
                <a:solidFill>
                  <a:srgbClr val="FFC000"/>
                </a:solidFill>
              </a:rPr>
              <a:t>excavados</a:t>
            </a:r>
            <a:r>
              <a:rPr dirty="0">
                <a:solidFill>
                  <a:srgbClr val="FFC000"/>
                </a:solidFill>
              </a:rPr>
              <a:t> de la </a:t>
            </a:r>
            <a:r>
              <a:rPr dirty="0" err="1">
                <a:solidFill>
                  <a:srgbClr val="FFC000"/>
                </a:solidFill>
              </a:rPr>
              <a:t>sinagoga</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Gamla</a:t>
            </a:r>
            <a:r>
              <a:rPr dirty="0">
                <a:solidFill>
                  <a:srgbClr val="FFC000"/>
                </a:solidFill>
              </a:rPr>
              <a:t> </a:t>
            </a:r>
            <a:r>
              <a:rPr dirty="0" err="1">
                <a:solidFill>
                  <a:srgbClr val="FFC000"/>
                </a:solidFill>
              </a:rPr>
              <a:t>muestran</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diseño</a:t>
            </a:r>
            <a:r>
              <a:rPr dirty="0">
                <a:solidFill>
                  <a:srgbClr val="FFC000"/>
                </a:solidFill>
              </a:rPr>
              <a:t> </a:t>
            </a:r>
            <a:r>
              <a:rPr dirty="0" err="1">
                <a:solidFill>
                  <a:srgbClr val="FFC000"/>
                </a:solidFill>
              </a:rPr>
              <a:t>básico</a:t>
            </a:r>
            <a:r>
              <a:rPr dirty="0">
                <a:solidFill>
                  <a:srgbClr val="FFC000"/>
                </a:solidFill>
              </a:rPr>
              <a:t> con </a:t>
            </a:r>
            <a:r>
              <a:rPr dirty="0" err="1">
                <a:solidFill>
                  <a:srgbClr val="FFC000"/>
                </a:solidFill>
              </a:rPr>
              <a:t>bancos</a:t>
            </a:r>
            <a:r>
              <a:rPr dirty="0">
                <a:solidFill>
                  <a:srgbClr val="FFC000"/>
                </a:solidFill>
              </a:rPr>
              <a:t> </a:t>
            </a:r>
            <a:r>
              <a:rPr dirty="0" err="1">
                <a:solidFill>
                  <a:srgbClr val="FFC000"/>
                </a:solidFill>
              </a:rPr>
              <a:t>escalonados</a:t>
            </a:r>
            <a:r>
              <a:rPr dirty="0">
                <a:solidFill>
                  <a:srgbClr val="FFC000"/>
                </a:solidFill>
              </a:rPr>
              <a:t> </a:t>
            </a:r>
            <a:r>
              <a:rPr dirty="0" err="1">
                <a:solidFill>
                  <a:srgbClr val="FFC000"/>
                </a:solidFill>
              </a:rPr>
              <a:t>en</a:t>
            </a:r>
            <a:r>
              <a:rPr dirty="0">
                <a:solidFill>
                  <a:srgbClr val="FFC000"/>
                </a:solidFill>
              </a:rPr>
              <a:t> cuatro </a:t>
            </a:r>
            <a:r>
              <a:rPr dirty="0" err="1">
                <a:solidFill>
                  <a:srgbClr val="FFC000"/>
                </a:solidFill>
              </a:rPr>
              <a:t>lados</a:t>
            </a:r>
            <a:r>
              <a:rPr dirty="0">
                <a:solidFill>
                  <a:srgbClr val="FFC000"/>
                </a:solidFill>
              </a:rPr>
              <a:t> de la sala de </a:t>
            </a:r>
            <a:r>
              <a:rPr dirty="0" err="1">
                <a:solidFill>
                  <a:srgbClr val="FFC000"/>
                </a:solidFill>
              </a:rPr>
              <a:t>reuniones</a:t>
            </a:r>
            <a:r>
              <a:rPr dirty="0">
                <a:solidFill>
                  <a:srgbClr val="FFC000"/>
                </a:solidFill>
              </a:rPr>
              <a:t> y </a:t>
            </a:r>
            <a:r>
              <a:rPr dirty="0" err="1">
                <a:solidFill>
                  <a:srgbClr val="FFC000"/>
                </a:solidFill>
              </a:rPr>
              <a:t>columnas</a:t>
            </a:r>
            <a:r>
              <a:rPr dirty="0">
                <a:solidFill>
                  <a:srgbClr val="FFC000"/>
                </a:solidFill>
              </a:rPr>
              <a:t> que </a:t>
            </a:r>
            <a:r>
              <a:rPr dirty="0" err="1">
                <a:solidFill>
                  <a:srgbClr val="FFC000"/>
                </a:solidFill>
              </a:rPr>
              <a:t>sostienen</a:t>
            </a:r>
            <a:r>
              <a:rPr dirty="0">
                <a:solidFill>
                  <a:srgbClr val="FFC000"/>
                </a:solidFill>
              </a:rPr>
              <a:t> un </a:t>
            </a:r>
            <a:r>
              <a:rPr dirty="0" err="1">
                <a:solidFill>
                  <a:srgbClr val="FFC000"/>
                </a:solidFill>
              </a:rPr>
              <a:t>techo</a:t>
            </a:r>
            <a:r>
              <a:rPr dirty="0">
                <a:solidFill>
                  <a:srgbClr val="FFC000"/>
                </a:solidFill>
              </a:rPr>
              <a:t> de </a:t>
            </a:r>
            <a:r>
              <a:rPr dirty="0" err="1">
                <a:solidFill>
                  <a:srgbClr val="FFC000"/>
                </a:solidFill>
              </a:rPr>
              <a:t>galería</a:t>
            </a:r>
            <a:r>
              <a:rPr dirty="0">
                <a:solidFill>
                  <a:srgbClr val="FFC000"/>
                </a:solidFill>
              </a:rPr>
              <a:t>.</a:t>
            </a:r>
          </a:p>
        </p:txBody>
      </p:sp>
      <p:pic>
        <p:nvPicPr>
          <p:cNvPr id="3548" name="Picture 2" descr="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670175" y="380999"/>
            <a:ext cx="9064625" cy="6064251"/>
          </a:xfrm>
          <a:prstGeom prst="rect">
            <a:avLst/>
          </a:prstGeom>
          <a:ln w="12700">
            <a:miter lim="400000"/>
          </a:ln>
        </p:spPr>
      </p:pic>
      <p:sp>
        <p:nvSpPr>
          <p:cNvPr id="3549" name="Slide Number Placeholder 3"/>
          <p:cNvSpPr txBox="1">
            <a:spLocks noGrp="1"/>
          </p:cNvSpPr>
          <p:nvPr>
            <p:ph type="sldNum" sz="quarter" idx="4294967295"/>
          </p:nvPr>
        </p:nvSpPr>
        <p:spPr>
          <a:xfrm>
            <a:off x="10995387" y="6406785"/>
            <a:ext cx="358413" cy="2642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lstStyle>
            <a:lvl1pPr defTabSz="685800">
              <a:defRPr sz="1200"/>
            </a:lvl1pPr>
          </a:lstStyle>
          <a:p>
            <a:fld id="{86CB4B4D-7CA3-9044-876B-883B54F8677D}" type="slidenum">
              <a:t>180</a:t>
            </a:fld>
            <a:endParaRPr/>
          </a:p>
        </p:txBody>
      </p:sp>
    </p:spTree>
  </p:cSld>
  <p:clrMapOvr>
    <a:masterClrMapping/>
  </p:clrMapOvr>
  <p:transition spd="med"/>
</p:sld>
</file>

<file path=ppt/slides/slide18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551" name="Rectangle 4"/>
          <p:cNvSpPr txBox="1">
            <a:spLocks noGrp="1"/>
          </p:cNvSpPr>
          <p:nvPr>
            <p:ph type="title"/>
          </p:nvPr>
        </p:nvSpPr>
        <p:spPr>
          <a:xfrm>
            <a:off x="3109913" y="5597525"/>
            <a:ext cx="8870951" cy="971550"/>
          </a:xfrm>
          <a:prstGeom prst="rect">
            <a:avLst/>
          </a:prstGeom>
        </p:spPr>
        <p:txBody>
          <a:bodyPr/>
          <a:lstStyle>
            <a:lvl1pPr algn="ctr">
              <a:defRPr sz="1500">
                <a:solidFill>
                  <a:srgbClr val="FFFFFF"/>
                </a:solidFill>
                <a:latin typeface="Calibri"/>
                <a:ea typeface="Calibri"/>
                <a:cs typeface="Calibri"/>
                <a:sym typeface="Calibri"/>
              </a:defRPr>
            </a:lvl1pPr>
          </a:lstStyle>
          <a:p>
            <a:r>
              <a:rPr dirty="0"/>
              <a:t>The remains of this synagogue in </a:t>
            </a:r>
            <a:r>
              <a:rPr dirty="0" err="1"/>
              <a:t>Chorazin</a:t>
            </a:r>
            <a:r>
              <a:rPr dirty="0"/>
              <a:t>, Galilee, under excavation since 1980, show the reconstructed portals allowing entrance on the south side facing Jerusalem. The synagogue measured approximately 83’ x 58’. / </a:t>
            </a:r>
            <a:r>
              <a:rPr dirty="0">
                <a:solidFill>
                  <a:srgbClr val="FFC000"/>
                </a:solidFill>
              </a:rPr>
              <a:t>Los </a:t>
            </a:r>
            <a:r>
              <a:rPr dirty="0" err="1">
                <a:solidFill>
                  <a:srgbClr val="FFC000"/>
                </a:solidFill>
              </a:rPr>
              <a:t>restos</a:t>
            </a:r>
            <a:r>
              <a:rPr dirty="0">
                <a:solidFill>
                  <a:srgbClr val="FFC000"/>
                </a:solidFill>
              </a:rPr>
              <a:t> de </a:t>
            </a:r>
            <a:r>
              <a:rPr dirty="0" err="1">
                <a:solidFill>
                  <a:srgbClr val="FFC000"/>
                </a:solidFill>
              </a:rPr>
              <a:t>esta</a:t>
            </a:r>
            <a:r>
              <a:rPr dirty="0">
                <a:solidFill>
                  <a:srgbClr val="FFC000"/>
                </a:solidFill>
              </a:rPr>
              <a:t> </a:t>
            </a:r>
            <a:r>
              <a:rPr dirty="0" err="1">
                <a:solidFill>
                  <a:srgbClr val="FFC000"/>
                </a:solidFill>
              </a:rPr>
              <a:t>sinagoga</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Chorazin</a:t>
            </a:r>
            <a:r>
              <a:rPr dirty="0">
                <a:solidFill>
                  <a:srgbClr val="FFC000"/>
                </a:solidFill>
              </a:rPr>
              <a:t>, Galilea, bajo </a:t>
            </a:r>
            <a:r>
              <a:rPr dirty="0" err="1">
                <a:solidFill>
                  <a:srgbClr val="FFC000"/>
                </a:solidFill>
              </a:rPr>
              <a:t>excavación</a:t>
            </a:r>
            <a:r>
              <a:rPr dirty="0">
                <a:solidFill>
                  <a:srgbClr val="FFC000"/>
                </a:solidFill>
              </a:rPr>
              <a:t> </a:t>
            </a:r>
            <a:r>
              <a:rPr dirty="0" err="1">
                <a:solidFill>
                  <a:srgbClr val="FFC000"/>
                </a:solidFill>
              </a:rPr>
              <a:t>desde</a:t>
            </a:r>
            <a:r>
              <a:rPr dirty="0">
                <a:solidFill>
                  <a:srgbClr val="FFC000"/>
                </a:solidFill>
              </a:rPr>
              <a:t> 1980, </a:t>
            </a:r>
            <a:r>
              <a:rPr dirty="0" err="1">
                <a:solidFill>
                  <a:srgbClr val="FFC000"/>
                </a:solidFill>
              </a:rPr>
              <a:t>muestran</a:t>
            </a:r>
            <a:r>
              <a:rPr dirty="0">
                <a:solidFill>
                  <a:srgbClr val="FFC000"/>
                </a:solidFill>
              </a:rPr>
              <a:t> </a:t>
            </a:r>
            <a:r>
              <a:rPr dirty="0" err="1">
                <a:solidFill>
                  <a:srgbClr val="FFC000"/>
                </a:solidFill>
              </a:rPr>
              <a:t>los</a:t>
            </a:r>
            <a:r>
              <a:rPr dirty="0">
                <a:solidFill>
                  <a:srgbClr val="FFC000"/>
                </a:solidFill>
              </a:rPr>
              <a:t> </a:t>
            </a:r>
            <a:r>
              <a:rPr dirty="0" err="1">
                <a:solidFill>
                  <a:srgbClr val="FFC000"/>
                </a:solidFill>
              </a:rPr>
              <a:t>portales</a:t>
            </a:r>
            <a:r>
              <a:rPr dirty="0">
                <a:solidFill>
                  <a:srgbClr val="FFC000"/>
                </a:solidFill>
              </a:rPr>
              <a:t> </a:t>
            </a:r>
            <a:r>
              <a:rPr dirty="0" err="1">
                <a:solidFill>
                  <a:srgbClr val="FFC000"/>
                </a:solidFill>
              </a:rPr>
              <a:t>reconstruidos</a:t>
            </a:r>
            <a:r>
              <a:rPr dirty="0">
                <a:solidFill>
                  <a:srgbClr val="FFC000"/>
                </a:solidFill>
              </a:rPr>
              <a:t> que </a:t>
            </a:r>
            <a:r>
              <a:rPr dirty="0" err="1">
                <a:solidFill>
                  <a:srgbClr val="FFC000"/>
                </a:solidFill>
              </a:rPr>
              <a:t>permiten</a:t>
            </a:r>
            <a:r>
              <a:rPr dirty="0">
                <a:solidFill>
                  <a:srgbClr val="FFC000"/>
                </a:solidFill>
              </a:rPr>
              <a:t> la entrada </a:t>
            </a:r>
            <a:r>
              <a:rPr dirty="0" err="1">
                <a:solidFill>
                  <a:srgbClr val="FFC000"/>
                </a:solidFill>
              </a:rPr>
              <a:t>en</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lado</a:t>
            </a:r>
            <a:r>
              <a:rPr dirty="0">
                <a:solidFill>
                  <a:srgbClr val="FFC000"/>
                </a:solidFill>
              </a:rPr>
              <a:t> sur </a:t>
            </a:r>
            <a:r>
              <a:rPr dirty="0" err="1">
                <a:solidFill>
                  <a:srgbClr val="FFC000"/>
                </a:solidFill>
              </a:rPr>
              <a:t>frente</a:t>
            </a:r>
            <a:r>
              <a:rPr dirty="0">
                <a:solidFill>
                  <a:srgbClr val="FFC000"/>
                </a:solidFill>
              </a:rPr>
              <a:t> a </a:t>
            </a:r>
            <a:r>
              <a:rPr dirty="0" err="1">
                <a:solidFill>
                  <a:srgbClr val="FFC000"/>
                </a:solidFill>
              </a:rPr>
              <a:t>Jerusalén</a:t>
            </a:r>
            <a:r>
              <a:rPr dirty="0">
                <a:solidFill>
                  <a:srgbClr val="FFC000"/>
                </a:solidFill>
              </a:rPr>
              <a:t>. La </a:t>
            </a:r>
            <a:r>
              <a:rPr dirty="0" err="1">
                <a:solidFill>
                  <a:srgbClr val="FFC000"/>
                </a:solidFill>
              </a:rPr>
              <a:t>sinagoga</a:t>
            </a:r>
            <a:r>
              <a:rPr dirty="0">
                <a:solidFill>
                  <a:srgbClr val="FFC000"/>
                </a:solidFill>
              </a:rPr>
              <a:t> </a:t>
            </a:r>
            <a:r>
              <a:rPr dirty="0" err="1">
                <a:solidFill>
                  <a:srgbClr val="FFC000"/>
                </a:solidFill>
              </a:rPr>
              <a:t>medía</a:t>
            </a:r>
            <a:r>
              <a:rPr dirty="0">
                <a:solidFill>
                  <a:srgbClr val="FFC000"/>
                </a:solidFill>
              </a:rPr>
              <a:t> </a:t>
            </a:r>
            <a:r>
              <a:rPr dirty="0" err="1">
                <a:solidFill>
                  <a:srgbClr val="FFC000"/>
                </a:solidFill>
              </a:rPr>
              <a:t>aproximadamente</a:t>
            </a:r>
            <a:r>
              <a:rPr dirty="0">
                <a:solidFill>
                  <a:srgbClr val="FFC000"/>
                </a:solidFill>
              </a:rPr>
              <a:t> 83' x 58’.</a:t>
            </a:r>
          </a:p>
        </p:txBody>
      </p:sp>
      <p:pic>
        <p:nvPicPr>
          <p:cNvPr id="3552" name="Picture 8" descr="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09913" y="196850"/>
            <a:ext cx="8870951" cy="5248275"/>
          </a:xfrm>
          <a:prstGeom prst="rect">
            <a:avLst/>
          </a:prstGeom>
          <a:ln w="12700">
            <a:miter lim="400000"/>
          </a:ln>
        </p:spPr>
      </p:pic>
      <p:sp>
        <p:nvSpPr>
          <p:cNvPr id="3553" name="Slide Number Placeholder 5"/>
          <p:cNvSpPr txBox="1">
            <a:spLocks noGrp="1"/>
          </p:cNvSpPr>
          <p:nvPr>
            <p:ph type="sldNum" sz="quarter" idx="4294967295"/>
          </p:nvPr>
        </p:nvSpPr>
        <p:spPr>
          <a:xfrm>
            <a:off x="10995387" y="6406785"/>
            <a:ext cx="358413" cy="2642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lstStyle>
            <a:lvl1pPr defTabSz="685800">
              <a:defRPr sz="1200"/>
            </a:lvl1pPr>
          </a:lstStyle>
          <a:p>
            <a:fld id="{86CB4B4D-7CA3-9044-876B-883B54F8677D}" type="slidenum">
              <a:t>181</a:t>
            </a:fld>
            <a:endParaRPr/>
          </a:p>
        </p:txBody>
      </p:sp>
      <p:pic>
        <p:nvPicPr>
          <p:cNvPr id="3554" name="Picture 2" descr="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400" y="914400"/>
            <a:ext cx="1962150" cy="3286125"/>
          </a:xfrm>
          <a:prstGeom prst="rect">
            <a:avLst/>
          </a:prstGeom>
          <a:ln w="12700">
            <a:miter lim="400000"/>
          </a:ln>
        </p:spPr>
      </p:pic>
      <p:sp>
        <p:nvSpPr>
          <p:cNvPr id="3555" name="TextBox 1"/>
          <p:cNvSpPr txBox="1"/>
          <p:nvPr/>
        </p:nvSpPr>
        <p:spPr>
          <a:xfrm>
            <a:off x="564832" y="4343400"/>
            <a:ext cx="1870712" cy="10058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685800">
              <a:defRPr sz="1500">
                <a:solidFill>
                  <a:srgbClr val="FFFFFF"/>
                </a:solidFill>
                <a:latin typeface="Tahoma"/>
                <a:ea typeface="Tahoma"/>
                <a:cs typeface="Tahoma"/>
                <a:sym typeface="Tahoma"/>
              </a:defRPr>
            </a:lvl1pPr>
          </a:lstStyle>
          <a:p>
            <a:r>
              <a:rPr dirty="0" err="1"/>
              <a:t>Chorazin</a:t>
            </a:r>
            <a:r>
              <a:rPr dirty="0"/>
              <a:t> synagogue floor plan / </a:t>
            </a:r>
            <a:r>
              <a:rPr dirty="0">
                <a:solidFill>
                  <a:srgbClr val="FFC000"/>
                </a:solidFill>
              </a:rPr>
              <a:t>Plano de planta de la </a:t>
            </a:r>
            <a:r>
              <a:rPr dirty="0" err="1">
                <a:solidFill>
                  <a:srgbClr val="FFC000"/>
                </a:solidFill>
              </a:rPr>
              <a:t>sinagoga</a:t>
            </a:r>
            <a:r>
              <a:rPr dirty="0">
                <a:solidFill>
                  <a:srgbClr val="FFC000"/>
                </a:solidFill>
              </a:rPr>
              <a:t> </a:t>
            </a:r>
            <a:r>
              <a:rPr dirty="0" err="1">
                <a:solidFill>
                  <a:srgbClr val="FFC000"/>
                </a:solidFill>
              </a:rPr>
              <a:t>Corazín</a:t>
            </a:r>
            <a:endParaRPr dirty="0">
              <a:solidFill>
                <a:srgbClr val="FFC000"/>
              </a:solidFill>
            </a:endParaRPr>
          </a:p>
        </p:txBody>
      </p:sp>
    </p:spTree>
  </p:cSld>
  <p:clrMapOvr>
    <a:masterClrMapping/>
  </p:clrMapOvr>
  <p:transition spd="med"/>
</p:sld>
</file>

<file path=ppt/slides/slide182.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557" name="Rectangle 2"/>
          <p:cNvSpPr txBox="1">
            <a:spLocks noGrp="1"/>
          </p:cNvSpPr>
          <p:nvPr>
            <p:ph type="title"/>
          </p:nvPr>
        </p:nvSpPr>
        <p:spPr>
          <a:xfrm>
            <a:off x="686551" y="176447"/>
            <a:ext cx="10742698" cy="960439"/>
          </a:xfrm>
          <a:prstGeom prst="rect">
            <a:avLst/>
          </a:prstGeom>
        </p:spPr>
        <p:txBody>
          <a:bodyPr/>
          <a:lstStyle/>
          <a:p>
            <a:pPr algn="ctr">
              <a:defRPr sz="3000" b="1">
                <a:solidFill>
                  <a:srgbClr val="FF6600"/>
                </a:solidFill>
                <a:effectLst>
                  <a:outerShdw blurRad="38100" dist="38100" dir="2700000" rotWithShape="0">
                    <a:srgbClr val="000000">
                      <a:alpha val="43137"/>
                    </a:srgbClr>
                  </a:outerShdw>
                </a:effectLst>
                <a:latin typeface="Rockwell Extra Bold"/>
                <a:ea typeface="Rockwell Extra Bold"/>
                <a:cs typeface="Rockwell Extra Bold"/>
                <a:sym typeface="Rockwell Extra Bold"/>
              </a:defRPr>
            </a:pPr>
            <a:r>
              <a:t>The Ancient Synagogue Service</a:t>
            </a:r>
            <a:br/>
            <a:r>
              <a:rPr sz="2100" b="0">
                <a:latin typeface="Calibri Light"/>
                <a:ea typeface="Calibri Light"/>
                <a:cs typeface="Calibri Light"/>
                <a:sym typeface="Calibri Light"/>
              </a:rPr>
              <a:t>(according to the Mishnah)</a:t>
            </a:r>
          </a:p>
        </p:txBody>
      </p:sp>
      <p:sp>
        <p:nvSpPr>
          <p:cNvPr id="3558" name="Rectangle 3"/>
          <p:cNvSpPr txBox="1">
            <a:spLocks noGrp="1"/>
          </p:cNvSpPr>
          <p:nvPr>
            <p:ph type="body" idx="1"/>
          </p:nvPr>
        </p:nvSpPr>
        <p:spPr>
          <a:xfrm>
            <a:off x="1600200" y="1371600"/>
            <a:ext cx="8915400" cy="4514850"/>
          </a:xfrm>
          <a:prstGeom prst="rect">
            <a:avLst/>
          </a:prstGeom>
        </p:spPr>
        <p:txBody>
          <a:bodyPr/>
          <a:lstStyle/>
          <a:p>
            <a:pPr marL="257243" indent="-257243">
              <a:buSzTx/>
              <a:buNone/>
              <a:defRPr sz="2100" b="1">
                <a:solidFill>
                  <a:srgbClr val="FFC000"/>
                </a:solidFill>
                <a:effectLst>
                  <a:outerShdw blurRad="38100" dist="38100" dir="2700000" rotWithShape="0">
                    <a:srgbClr val="000000">
                      <a:alpha val="43137"/>
                    </a:srgbClr>
                  </a:outerShdw>
                </a:effectLst>
              </a:defRPr>
            </a:pPr>
            <a:r>
              <a:t>The ancient synagogue service consisted of two primary activities, prayer and the study of Scripture. The order of the service was highly structured:</a:t>
            </a:r>
          </a:p>
          <a:p>
            <a:pPr marL="257243" indent="-257243">
              <a:defRPr sz="1800" i="1">
                <a:solidFill>
                  <a:srgbClr val="FFFFFF"/>
                </a:solidFill>
              </a:defRPr>
            </a:pPr>
            <a:r>
              <a:t>Opening benedictions (call to “bless” the Lord)</a:t>
            </a:r>
          </a:p>
          <a:p>
            <a:pPr marL="257243" indent="-257243">
              <a:defRPr sz="1800" i="1">
                <a:solidFill>
                  <a:srgbClr val="FFFFFF"/>
                </a:solidFill>
              </a:defRPr>
            </a:pPr>
            <a:r>
              <a:t>Recitation of the Shema (Deut. 6:4-9; 11:13-21; Num. 15:37-41)</a:t>
            </a:r>
          </a:p>
          <a:p>
            <a:pPr marL="257243" indent="-257243">
              <a:defRPr sz="1800" i="1">
                <a:solidFill>
                  <a:srgbClr val="FFFFFF"/>
                </a:solidFill>
              </a:defRPr>
            </a:pPr>
            <a:r>
              <a:t>Prayer (from the lectern)</a:t>
            </a:r>
          </a:p>
          <a:p>
            <a:pPr marL="257243" indent="-257243">
              <a:defRPr sz="1800" i="1">
                <a:solidFill>
                  <a:srgbClr val="FFFFFF"/>
                </a:solidFill>
              </a:defRPr>
            </a:pPr>
            <a:r>
              <a:t>The Eighteen Benedictions (from before the Torah ark) to which the congregation responded, “Amen.”</a:t>
            </a:r>
          </a:p>
          <a:p>
            <a:pPr marL="257243" indent="-257243">
              <a:defRPr sz="1800" i="1">
                <a:solidFill>
                  <a:srgbClr val="FFFFFF"/>
                </a:solidFill>
              </a:defRPr>
            </a:pPr>
            <a:r>
              <a:t>Public reading of the Torah</a:t>
            </a:r>
          </a:p>
          <a:p>
            <a:pPr marL="257243" indent="-257243">
              <a:defRPr sz="1800" i="1">
                <a:solidFill>
                  <a:srgbClr val="FFFFFF"/>
                </a:solidFill>
              </a:defRPr>
            </a:pPr>
            <a:r>
              <a:t>Public reading of the Prophets</a:t>
            </a:r>
          </a:p>
          <a:p>
            <a:pPr marL="257243" indent="-257243">
              <a:defRPr sz="1800" i="1">
                <a:solidFill>
                  <a:srgbClr val="FFFFFF"/>
                </a:solidFill>
              </a:defRPr>
            </a:pPr>
            <a:r>
              <a:t>Sermon (exposition of Scripture)</a:t>
            </a:r>
          </a:p>
          <a:p>
            <a:pPr marL="257243" indent="-257243">
              <a:defRPr sz="1800" i="1">
                <a:solidFill>
                  <a:srgbClr val="FFFFFF"/>
                </a:solidFill>
              </a:defRPr>
            </a:pPr>
            <a:r>
              <a:t>Concluding benediction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558">
                                            <p:bg/>
                                          </p:spTgt>
                                        </p:tgtEl>
                                        <p:attrNameLst>
                                          <p:attrName>style.visibility</p:attrName>
                                        </p:attrNameLst>
                                      </p:cBhvr>
                                      <p:to>
                                        <p:strVal val="visible"/>
                                      </p:to>
                                    </p:set>
                                    <p:anim calcmode="lin" valueType="num">
                                      <p:cBhvr>
                                        <p:cTn id="7" dur="500" fill="hold"/>
                                        <p:tgtEl>
                                          <p:spTgt spid="3558">
                                            <p:bg/>
                                          </p:spTgt>
                                        </p:tgtEl>
                                        <p:attrNameLst>
                                          <p:attrName>ppt_w</p:attrName>
                                        </p:attrNameLst>
                                      </p:cBhvr>
                                      <p:tavLst>
                                        <p:tav tm="0">
                                          <p:val>
                                            <p:fltVal val="0"/>
                                          </p:val>
                                        </p:tav>
                                        <p:tav tm="100000">
                                          <p:val>
                                            <p:strVal val="#ppt_w"/>
                                          </p:val>
                                        </p:tav>
                                      </p:tavLst>
                                    </p:anim>
                                    <p:anim calcmode="lin" valueType="num">
                                      <p:cBhvr>
                                        <p:cTn id="8" dur="500" fill="hold"/>
                                        <p:tgtEl>
                                          <p:spTgt spid="3558">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558">
                                            <p:txEl>
                                              <p:pRg st="0" end="0"/>
                                            </p:txEl>
                                          </p:spTgt>
                                        </p:tgtEl>
                                        <p:attrNameLst>
                                          <p:attrName>style.visibility</p:attrName>
                                        </p:attrNameLst>
                                      </p:cBhvr>
                                      <p:to>
                                        <p:strVal val="visible"/>
                                      </p:to>
                                    </p:set>
                                    <p:anim calcmode="lin" valueType="num">
                                      <p:cBhvr>
                                        <p:cTn id="11" dur="500" fill="hold"/>
                                        <p:tgtEl>
                                          <p:spTgt spid="3558">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55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3558">
                                            <p:txEl>
                                              <p:pRg st="1" end="1"/>
                                            </p:txEl>
                                          </p:spTgt>
                                        </p:tgtEl>
                                        <p:attrNameLst>
                                          <p:attrName>style.visibility</p:attrName>
                                        </p:attrNameLst>
                                      </p:cBhvr>
                                      <p:to>
                                        <p:strVal val="visible"/>
                                      </p:to>
                                    </p:set>
                                    <p:anim calcmode="lin" valueType="num">
                                      <p:cBhvr>
                                        <p:cTn id="17" dur="500" fill="hold"/>
                                        <p:tgtEl>
                                          <p:spTgt spid="3558">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558">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3558">
                                            <p:txEl>
                                              <p:pRg st="2" end="2"/>
                                            </p:txEl>
                                          </p:spTgt>
                                        </p:tgtEl>
                                        <p:attrNameLst>
                                          <p:attrName>style.visibility</p:attrName>
                                        </p:attrNameLst>
                                      </p:cBhvr>
                                      <p:to>
                                        <p:strVal val="visible"/>
                                      </p:to>
                                    </p:set>
                                    <p:anim calcmode="lin" valueType="num">
                                      <p:cBhvr>
                                        <p:cTn id="23" dur="500" fill="hold"/>
                                        <p:tgtEl>
                                          <p:spTgt spid="3558">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3558">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3558">
                                            <p:txEl>
                                              <p:pRg st="3" end="3"/>
                                            </p:txEl>
                                          </p:spTgt>
                                        </p:tgtEl>
                                        <p:attrNameLst>
                                          <p:attrName>style.visibility</p:attrName>
                                        </p:attrNameLst>
                                      </p:cBhvr>
                                      <p:to>
                                        <p:strVal val="visible"/>
                                      </p:to>
                                    </p:set>
                                    <p:anim calcmode="lin" valueType="num">
                                      <p:cBhvr>
                                        <p:cTn id="29" dur="500" fill="hold"/>
                                        <p:tgtEl>
                                          <p:spTgt spid="3558">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3558">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1" nodeType="clickEffect">
                                  <p:stCondLst>
                                    <p:cond delay="0"/>
                                  </p:stCondLst>
                                  <p:iterate>
                                    <p:tmAbs val="0"/>
                                  </p:iterate>
                                  <p:childTnLst>
                                    <p:set>
                                      <p:cBhvr>
                                        <p:cTn id="34" fill="hold"/>
                                        <p:tgtEl>
                                          <p:spTgt spid="3558">
                                            <p:txEl>
                                              <p:pRg st="4" end="4"/>
                                            </p:txEl>
                                          </p:spTgt>
                                        </p:tgtEl>
                                        <p:attrNameLst>
                                          <p:attrName>style.visibility</p:attrName>
                                        </p:attrNameLst>
                                      </p:cBhvr>
                                      <p:to>
                                        <p:strVal val="visible"/>
                                      </p:to>
                                    </p:set>
                                    <p:anim calcmode="lin" valueType="num">
                                      <p:cBhvr>
                                        <p:cTn id="35" dur="500" fill="hold"/>
                                        <p:tgtEl>
                                          <p:spTgt spid="3558">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558">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1" nodeType="clickEffect">
                                  <p:stCondLst>
                                    <p:cond delay="0"/>
                                  </p:stCondLst>
                                  <p:iterate>
                                    <p:tmAbs val="0"/>
                                  </p:iterate>
                                  <p:childTnLst>
                                    <p:set>
                                      <p:cBhvr>
                                        <p:cTn id="40" fill="hold"/>
                                        <p:tgtEl>
                                          <p:spTgt spid="3558">
                                            <p:txEl>
                                              <p:pRg st="5" end="5"/>
                                            </p:txEl>
                                          </p:spTgt>
                                        </p:tgtEl>
                                        <p:attrNameLst>
                                          <p:attrName>style.visibility</p:attrName>
                                        </p:attrNameLst>
                                      </p:cBhvr>
                                      <p:to>
                                        <p:strVal val="visible"/>
                                      </p:to>
                                    </p:set>
                                    <p:anim calcmode="lin" valueType="num">
                                      <p:cBhvr>
                                        <p:cTn id="41" dur="500" fill="hold"/>
                                        <p:tgtEl>
                                          <p:spTgt spid="3558">
                                            <p:txEl>
                                              <p:pRg st="5" end="5"/>
                                            </p:txEl>
                                          </p:spTgt>
                                        </p:tgtEl>
                                        <p:attrNameLst>
                                          <p:attrName>ppt_w</p:attrName>
                                        </p:attrNameLst>
                                      </p:cBhvr>
                                      <p:tavLst>
                                        <p:tav tm="0">
                                          <p:val>
                                            <p:fltVal val="0"/>
                                          </p:val>
                                        </p:tav>
                                        <p:tav tm="100000">
                                          <p:val>
                                            <p:strVal val="#ppt_w"/>
                                          </p:val>
                                        </p:tav>
                                      </p:tavLst>
                                    </p:anim>
                                    <p:anim calcmode="lin" valueType="num">
                                      <p:cBhvr>
                                        <p:cTn id="42" dur="500" fill="hold"/>
                                        <p:tgtEl>
                                          <p:spTgt spid="3558">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grpId="1" nodeType="clickEffect">
                                  <p:stCondLst>
                                    <p:cond delay="0"/>
                                  </p:stCondLst>
                                  <p:iterate>
                                    <p:tmAbs val="0"/>
                                  </p:iterate>
                                  <p:childTnLst>
                                    <p:set>
                                      <p:cBhvr>
                                        <p:cTn id="46" fill="hold"/>
                                        <p:tgtEl>
                                          <p:spTgt spid="3558">
                                            <p:txEl>
                                              <p:pRg st="6" end="6"/>
                                            </p:txEl>
                                          </p:spTgt>
                                        </p:tgtEl>
                                        <p:attrNameLst>
                                          <p:attrName>style.visibility</p:attrName>
                                        </p:attrNameLst>
                                      </p:cBhvr>
                                      <p:to>
                                        <p:strVal val="visible"/>
                                      </p:to>
                                    </p:set>
                                    <p:anim calcmode="lin" valueType="num">
                                      <p:cBhvr>
                                        <p:cTn id="47" dur="500" fill="hold"/>
                                        <p:tgtEl>
                                          <p:spTgt spid="3558">
                                            <p:txEl>
                                              <p:pRg st="6" end="6"/>
                                            </p:txEl>
                                          </p:spTgt>
                                        </p:tgtEl>
                                        <p:attrNameLst>
                                          <p:attrName>ppt_w</p:attrName>
                                        </p:attrNameLst>
                                      </p:cBhvr>
                                      <p:tavLst>
                                        <p:tav tm="0">
                                          <p:val>
                                            <p:fltVal val="0"/>
                                          </p:val>
                                        </p:tav>
                                        <p:tav tm="100000">
                                          <p:val>
                                            <p:strVal val="#ppt_w"/>
                                          </p:val>
                                        </p:tav>
                                      </p:tavLst>
                                    </p:anim>
                                    <p:anim calcmode="lin" valueType="num">
                                      <p:cBhvr>
                                        <p:cTn id="48" dur="500" fill="hold"/>
                                        <p:tgtEl>
                                          <p:spTgt spid="3558">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grpId="1" nodeType="clickEffect">
                                  <p:stCondLst>
                                    <p:cond delay="0"/>
                                  </p:stCondLst>
                                  <p:iterate>
                                    <p:tmAbs val="0"/>
                                  </p:iterate>
                                  <p:childTnLst>
                                    <p:set>
                                      <p:cBhvr>
                                        <p:cTn id="52" fill="hold"/>
                                        <p:tgtEl>
                                          <p:spTgt spid="3558">
                                            <p:txEl>
                                              <p:pRg st="7" end="7"/>
                                            </p:txEl>
                                          </p:spTgt>
                                        </p:tgtEl>
                                        <p:attrNameLst>
                                          <p:attrName>style.visibility</p:attrName>
                                        </p:attrNameLst>
                                      </p:cBhvr>
                                      <p:to>
                                        <p:strVal val="visible"/>
                                      </p:to>
                                    </p:set>
                                    <p:anim calcmode="lin" valueType="num">
                                      <p:cBhvr>
                                        <p:cTn id="53" dur="500" fill="hold"/>
                                        <p:tgtEl>
                                          <p:spTgt spid="3558">
                                            <p:txEl>
                                              <p:pRg st="7" end="7"/>
                                            </p:txEl>
                                          </p:spTgt>
                                        </p:tgtEl>
                                        <p:attrNameLst>
                                          <p:attrName>ppt_w</p:attrName>
                                        </p:attrNameLst>
                                      </p:cBhvr>
                                      <p:tavLst>
                                        <p:tav tm="0">
                                          <p:val>
                                            <p:fltVal val="0"/>
                                          </p:val>
                                        </p:tav>
                                        <p:tav tm="100000">
                                          <p:val>
                                            <p:strVal val="#ppt_w"/>
                                          </p:val>
                                        </p:tav>
                                      </p:tavLst>
                                    </p:anim>
                                    <p:anim calcmode="lin" valueType="num">
                                      <p:cBhvr>
                                        <p:cTn id="54" dur="500" fill="hold"/>
                                        <p:tgtEl>
                                          <p:spTgt spid="3558">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23" presetClass="entr" presetSubtype="16" fill="hold" grpId="1" nodeType="clickEffect">
                                  <p:stCondLst>
                                    <p:cond delay="0"/>
                                  </p:stCondLst>
                                  <p:iterate>
                                    <p:tmAbs val="0"/>
                                  </p:iterate>
                                  <p:childTnLst>
                                    <p:set>
                                      <p:cBhvr>
                                        <p:cTn id="58" fill="hold"/>
                                        <p:tgtEl>
                                          <p:spTgt spid="3558">
                                            <p:txEl>
                                              <p:pRg st="8" end="8"/>
                                            </p:txEl>
                                          </p:spTgt>
                                        </p:tgtEl>
                                        <p:attrNameLst>
                                          <p:attrName>style.visibility</p:attrName>
                                        </p:attrNameLst>
                                      </p:cBhvr>
                                      <p:to>
                                        <p:strVal val="visible"/>
                                      </p:to>
                                    </p:set>
                                    <p:anim calcmode="lin" valueType="num">
                                      <p:cBhvr>
                                        <p:cTn id="59" dur="500" fill="hold"/>
                                        <p:tgtEl>
                                          <p:spTgt spid="3558">
                                            <p:txEl>
                                              <p:pRg st="8" end="8"/>
                                            </p:txEl>
                                          </p:spTgt>
                                        </p:tgtEl>
                                        <p:attrNameLst>
                                          <p:attrName>ppt_w</p:attrName>
                                        </p:attrNameLst>
                                      </p:cBhvr>
                                      <p:tavLst>
                                        <p:tav tm="0">
                                          <p:val>
                                            <p:fltVal val="0"/>
                                          </p:val>
                                        </p:tav>
                                        <p:tav tm="100000">
                                          <p:val>
                                            <p:strVal val="#ppt_w"/>
                                          </p:val>
                                        </p:tav>
                                      </p:tavLst>
                                    </p:anim>
                                    <p:anim calcmode="lin" valueType="num">
                                      <p:cBhvr>
                                        <p:cTn id="60" dur="500" fill="hold"/>
                                        <p:tgtEl>
                                          <p:spTgt spid="3558">
                                            <p:txEl>
                                              <p:pRg st="8" end="8"/>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8" grpId="1" build="p" animBg="1" advAuto="0"/>
    </p:bldLst>
  </p:timing>
</p:sld>
</file>

<file path=ppt/slides/slide183.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560" name="Rectangle 2"/>
          <p:cNvSpPr txBox="1">
            <a:spLocks noGrp="1"/>
          </p:cNvSpPr>
          <p:nvPr>
            <p:ph type="title"/>
          </p:nvPr>
        </p:nvSpPr>
        <p:spPr>
          <a:xfrm>
            <a:off x="686551" y="176447"/>
            <a:ext cx="10742698" cy="960439"/>
          </a:xfrm>
          <a:prstGeom prst="rect">
            <a:avLst/>
          </a:prstGeom>
        </p:spPr>
        <p:txBody>
          <a:bodyPr/>
          <a:lstStyle/>
          <a:p>
            <a:pPr algn="ctr">
              <a:defRPr sz="3000" b="1">
                <a:solidFill>
                  <a:srgbClr val="FF6600"/>
                </a:solidFill>
                <a:effectLst>
                  <a:outerShdw blurRad="38100" dist="38100" dir="2700000" rotWithShape="0">
                    <a:srgbClr val="000000">
                      <a:alpha val="43137"/>
                    </a:srgbClr>
                  </a:outerShdw>
                </a:effectLst>
                <a:latin typeface="Rockwell Extra Bold"/>
                <a:ea typeface="Rockwell Extra Bold"/>
                <a:cs typeface="Rockwell Extra Bold"/>
                <a:sym typeface="Rockwell Extra Bold"/>
              </a:defRPr>
            </a:pPr>
            <a:r>
              <a:t>El Servicio de la Antigua Sinagoga</a:t>
            </a:r>
            <a:br/>
            <a:r>
              <a:rPr sz="2100" b="0">
                <a:latin typeface="Calibri Light"/>
                <a:ea typeface="Calibri Light"/>
                <a:cs typeface="Calibri Light"/>
                <a:sym typeface="Calibri Light"/>
              </a:rPr>
              <a:t>(Según la Mishná)</a:t>
            </a:r>
          </a:p>
        </p:txBody>
      </p:sp>
      <p:sp>
        <p:nvSpPr>
          <p:cNvPr id="3561" name="Rectangle 3"/>
          <p:cNvSpPr txBox="1">
            <a:spLocks noGrp="1"/>
          </p:cNvSpPr>
          <p:nvPr>
            <p:ph type="body" idx="1"/>
          </p:nvPr>
        </p:nvSpPr>
        <p:spPr>
          <a:xfrm>
            <a:off x="1600200" y="1371600"/>
            <a:ext cx="8915400" cy="4514850"/>
          </a:xfrm>
          <a:prstGeom prst="rect">
            <a:avLst/>
          </a:prstGeom>
        </p:spPr>
        <p:txBody>
          <a:bodyPr/>
          <a:lstStyle/>
          <a:p>
            <a:pPr marL="257243" indent="-257243">
              <a:buSzTx/>
              <a:buNone/>
              <a:defRPr sz="2100" b="1">
                <a:solidFill>
                  <a:srgbClr val="FFC000"/>
                </a:solidFill>
                <a:effectLst>
                  <a:outerShdw blurRad="38100" dist="38100" dir="2700000" rotWithShape="0">
                    <a:srgbClr val="000000">
                      <a:alpha val="43137"/>
                    </a:srgbClr>
                  </a:outerShdw>
                </a:effectLst>
              </a:defRPr>
            </a:pPr>
            <a:r>
              <a:t>El antiguo servicio de la sinagoga consistía en dos actividades principales, la oración y el estudio de las Escrituras. El orden del servicio estaba muy estructurado:</a:t>
            </a:r>
          </a:p>
          <a:p>
            <a:pPr marL="257243" indent="-257243">
              <a:defRPr sz="1800" i="1">
                <a:solidFill>
                  <a:srgbClr val="FFFFFF"/>
                </a:solidFill>
              </a:defRPr>
            </a:pPr>
            <a:r>
              <a:t>Bendiciones de apertura (llamado a "bendecir" al Señor)</a:t>
            </a:r>
          </a:p>
          <a:p>
            <a:pPr marL="257243" indent="-257243">
              <a:defRPr sz="1800" i="1">
                <a:solidFill>
                  <a:srgbClr val="FFFFFF"/>
                </a:solidFill>
              </a:defRPr>
            </a:pPr>
            <a:r>
              <a:t>Recitación de la Shema (Deut. 6:4-9; 11:13-21; Num. 15:37-41)</a:t>
            </a:r>
          </a:p>
          <a:p>
            <a:pPr marL="257243" indent="-257243">
              <a:defRPr sz="1800" i="1">
                <a:solidFill>
                  <a:srgbClr val="FFFFFF"/>
                </a:solidFill>
              </a:defRPr>
            </a:pPr>
            <a:r>
              <a:t>Oración (desde el atril)</a:t>
            </a:r>
          </a:p>
          <a:p>
            <a:pPr marL="257243" indent="-257243">
              <a:defRPr sz="1800" i="1">
                <a:solidFill>
                  <a:srgbClr val="FFFFFF"/>
                </a:solidFill>
              </a:defRPr>
            </a:pPr>
            <a:r>
              <a:t>Las dieciocho bendiciones (de antes del arca de la Torá) a las que la congregación respondió: "Amén".</a:t>
            </a:r>
          </a:p>
          <a:p>
            <a:pPr marL="257243" indent="-257243">
              <a:defRPr sz="1800" i="1">
                <a:solidFill>
                  <a:srgbClr val="FFFFFF"/>
                </a:solidFill>
              </a:defRPr>
            </a:pPr>
            <a:r>
              <a:t>Lectura pública de la Torá</a:t>
            </a:r>
          </a:p>
          <a:p>
            <a:pPr marL="257243" indent="-257243">
              <a:defRPr sz="1800" i="1">
                <a:solidFill>
                  <a:srgbClr val="FFFFFF"/>
                </a:solidFill>
              </a:defRPr>
            </a:pPr>
            <a:r>
              <a:t>Lectura pública de los Profetas</a:t>
            </a:r>
          </a:p>
          <a:p>
            <a:pPr marL="257243" indent="-257243">
              <a:defRPr sz="1800" i="1">
                <a:solidFill>
                  <a:srgbClr val="FFFFFF"/>
                </a:solidFill>
              </a:defRPr>
            </a:pPr>
            <a:r>
              <a:t>Sermón (exposición de las Escrituras)</a:t>
            </a:r>
          </a:p>
          <a:p>
            <a:pPr marL="257243" indent="-257243">
              <a:defRPr sz="1800" i="1">
                <a:solidFill>
                  <a:srgbClr val="FFFFFF"/>
                </a:solidFill>
              </a:defRPr>
            </a:pPr>
            <a:r>
              <a:t>Conclusión de la bendición</a:t>
            </a:r>
          </a:p>
        </p:txBody>
      </p:sp>
    </p:spTree>
  </p:cSld>
  <p:clrMapOvr>
    <a:masterClrMapping/>
  </p:clrMapOvr>
  <mc:AlternateContent xmlns:mc="http://schemas.openxmlformats.org/markup-compatibility/2006" xmlns:p14="http://schemas.microsoft.com/office/powerpoint/2010/main">
    <mc:Choice Requires="p14">
      <p:transition spd="slow">
        <p:pull dir="d"/>
      </p:transition>
    </mc:Choice>
    <mc:Fallback xmlns="" xmlns:m="http://schemas.openxmlformats.org/officeDocument/2006/math" xmlns:a14="http://schemas.microsoft.com/office/drawing/2010/main">
      <p:transition spd="med">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563" name="Rectangle 2"/>
          <p:cNvSpPr txBox="1">
            <a:spLocks noGrp="1"/>
          </p:cNvSpPr>
          <p:nvPr>
            <p:ph type="title"/>
          </p:nvPr>
        </p:nvSpPr>
        <p:spPr>
          <a:xfrm>
            <a:off x="1981200" y="76200"/>
            <a:ext cx="8229600" cy="685800"/>
          </a:xfrm>
          <a:prstGeom prst="rect">
            <a:avLst/>
          </a:prstGeom>
        </p:spPr>
        <p:txBody>
          <a:bodyPr>
            <a:normAutofit/>
          </a:bodyPr>
          <a:lstStyle>
            <a:lvl1pPr algn="ctr">
              <a:defRPr sz="3200">
                <a:solidFill>
                  <a:srgbClr val="00FFFF"/>
                </a:solidFill>
              </a:defRPr>
            </a:lvl1pPr>
          </a:lstStyle>
          <a:p>
            <a:r>
              <a:rPr sz="3600" b="1" dirty="0">
                <a:solidFill>
                  <a:srgbClr val="FFFF00"/>
                </a:solidFill>
              </a:rPr>
              <a:t>The Sanhedrin / </a:t>
            </a:r>
            <a:r>
              <a:rPr sz="3600" b="1" dirty="0">
                <a:solidFill>
                  <a:srgbClr val="FFC000"/>
                </a:solidFill>
              </a:rPr>
              <a:t>El </a:t>
            </a:r>
            <a:r>
              <a:rPr sz="3600" b="1" dirty="0" err="1">
                <a:solidFill>
                  <a:srgbClr val="FFC000"/>
                </a:solidFill>
              </a:rPr>
              <a:t>Sanedrín</a:t>
            </a:r>
            <a:endParaRPr sz="3600" b="1" dirty="0">
              <a:solidFill>
                <a:srgbClr val="FFC000"/>
              </a:solidFill>
            </a:endParaRPr>
          </a:p>
        </p:txBody>
      </p:sp>
      <p:sp>
        <p:nvSpPr>
          <p:cNvPr id="3564" name="Rectangle 3"/>
          <p:cNvSpPr txBox="1">
            <a:spLocks noGrp="1"/>
          </p:cNvSpPr>
          <p:nvPr>
            <p:ph type="body" idx="1"/>
          </p:nvPr>
        </p:nvSpPr>
        <p:spPr>
          <a:xfrm>
            <a:off x="457200" y="838200"/>
            <a:ext cx="11201400" cy="5562600"/>
          </a:xfrm>
          <a:prstGeom prst="rect">
            <a:avLst/>
          </a:prstGeom>
        </p:spPr>
        <p:txBody>
          <a:bodyPr/>
          <a:lstStyle/>
          <a:p>
            <a:pPr marL="203454" indent="-203454" defTabSz="813816">
              <a:spcBef>
                <a:spcPts val="800"/>
              </a:spcBef>
              <a:buSzTx/>
              <a:buNone/>
              <a:defRPr sz="2136" b="1">
                <a:solidFill>
                  <a:srgbClr val="FFFF99"/>
                </a:solidFill>
              </a:defRPr>
            </a:pPr>
            <a:r>
              <a:rPr dirty="0"/>
              <a:t>The Jerusalem Sanhedrin was patterned after the 70 elders in the time of Moses (Ex. 24:1; Dt. 27:1), the community headed by the priestly nobility in the time of Ezra and Nehemiah (cf. Ne. 2:16; 5:7)</a:t>
            </a:r>
            <a:r>
              <a:rPr lang="en-US" dirty="0"/>
              <a:t>,</a:t>
            </a:r>
            <a:r>
              <a:rPr dirty="0"/>
              <a:t> and the various Councils of Elders among the Diaspora.</a:t>
            </a:r>
          </a:p>
          <a:p>
            <a:pPr marL="203454" indent="-203454" defTabSz="813816">
              <a:spcBef>
                <a:spcPts val="800"/>
              </a:spcBef>
              <a:defRPr sz="1779" i="1">
                <a:solidFill>
                  <a:srgbClr val="FFFFFF"/>
                </a:solidFill>
              </a:defRPr>
            </a:pPr>
            <a:r>
              <a:rPr dirty="0"/>
              <a:t>It was permitted during the relative freedom of the Hellenistic Period.</a:t>
            </a:r>
          </a:p>
          <a:p>
            <a:pPr marL="203454" indent="-203454" defTabSz="813816">
              <a:spcBef>
                <a:spcPts val="800"/>
              </a:spcBef>
              <a:defRPr sz="1779" i="1">
                <a:solidFill>
                  <a:srgbClr val="FFFFFF"/>
                </a:solidFill>
              </a:defRPr>
            </a:pPr>
            <a:r>
              <a:rPr dirty="0"/>
              <a:t>Its power increased during the Hasmonean Period.</a:t>
            </a:r>
          </a:p>
          <a:p>
            <a:pPr marL="203454" indent="-203454" defTabSz="813816">
              <a:spcBef>
                <a:spcPts val="800"/>
              </a:spcBef>
              <a:defRPr sz="1779" i="1">
                <a:solidFill>
                  <a:srgbClr val="FFFFFF"/>
                </a:solidFill>
              </a:defRPr>
            </a:pPr>
            <a:r>
              <a:rPr dirty="0"/>
              <a:t>In 47 BC, it was assigned responsibility for the whole nation by Julius Caesar.</a:t>
            </a:r>
          </a:p>
          <a:p>
            <a:pPr marL="203454" indent="-203454" defTabSz="813816">
              <a:spcBef>
                <a:spcPts val="800"/>
              </a:spcBef>
              <a:defRPr sz="1779" i="1">
                <a:solidFill>
                  <a:srgbClr val="FFFFFF"/>
                </a:solidFill>
              </a:defRPr>
            </a:pPr>
            <a:r>
              <a:rPr dirty="0"/>
              <a:t>Under the Roman Procurators (AD 6-41), its power increased so that it became the supreme court of justice.</a:t>
            </a:r>
          </a:p>
          <a:p>
            <a:pPr marL="203454" indent="-203454" defTabSz="813816">
              <a:spcBef>
                <a:spcPts val="800"/>
              </a:spcBef>
              <a:defRPr sz="1779" i="1">
                <a:solidFill>
                  <a:srgbClr val="FFFFFF"/>
                </a:solidFill>
              </a:defRPr>
            </a:pPr>
            <a:endParaRPr dirty="0"/>
          </a:p>
          <a:p>
            <a:pPr marL="203454" indent="-203454" defTabSz="813816">
              <a:spcBef>
                <a:spcPts val="800"/>
              </a:spcBef>
              <a:buSzTx/>
              <a:buNone/>
              <a:defRPr sz="2136" b="1">
                <a:solidFill>
                  <a:srgbClr val="FFFF99"/>
                </a:solidFill>
              </a:defRPr>
            </a:pPr>
            <a:r>
              <a:rPr dirty="0">
                <a:solidFill>
                  <a:srgbClr val="FF6600"/>
                </a:solidFill>
              </a:rPr>
              <a:t>El </a:t>
            </a:r>
            <a:r>
              <a:rPr dirty="0" err="1">
                <a:solidFill>
                  <a:srgbClr val="FF6600"/>
                </a:solidFill>
              </a:rPr>
              <a:t>Sanedrín</a:t>
            </a:r>
            <a:r>
              <a:rPr dirty="0">
                <a:solidFill>
                  <a:srgbClr val="FF6600"/>
                </a:solidFill>
              </a:rPr>
              <a:t> de </a:t>
            </a:r>
            <a:r>
              <a:rPr dirty="0" err="1">
                <a:solidFill>
                  <a:srgbClr val="FF6600"/>
                </a:solidFill>
              </a:rPr>
              <a:t>Jerusalén</a:t>
            </a:r>
            <a:r>
              <a:rPr dirty="0">
                <a:solidFill>
                  <a:srgbClr val="FF6600"/>
                </a:solidFill>
              </a:rPr>
              <a:t> </a:t>
            </a:r>
            <a:r>
              <a:rPr dirty="0" err="1">
                <a:solidFill>
                  <a:srgbClr val="FF6600"/>
                </a:solidFill>
              </a:rPr>
              <a:t>fue</a:t>
            </a:r>
            <a:r>
              <a:rPr dirty="0">
                <a:solidFill>
                  <a:srgbClr val="FF6600"/>
                </a:solidFill>
              </a:rPr>
              <a:t> </a:t>
            </a:r>
            <a:r>
              <a:rPr dirty="0" err="1">
                <a:solidFill>
                  <a:srgbClr val="FF6600"/>
                </a:solidFill>
              </a:rPr>
              <a:t>modelado</a:t>
            </a:r>
            <a:r>
              <a:rPr dirty="0">
                <a:solidFill>
                  <a:srgbClr val="FF6600"/>
                </a:solidFill>
              </a:rPr>
              <a:t> </a:t>
            </a:r>
            <a:r>
              <a:rPr dirty="0" err="1">
                <a:solidFill>
                  <a:srgbClr val="FF6600"/>
                </a:solidFill>
              </a:rPr>
              <a:t>según</a:t>
            </a:r>
            <a:r>
              <a:rPr dirty="0">
                <a:solidFill>
                  <a:srgbClr val="FF6600"/>
                </a:solidFill>
              </a:rPr>
              <a:t> </a:t>
            </a:r>
            <a:r>
              <a:rPr dirty="0" err="1">
                <a:solidFill>
                  <a:srgbClr val="FF6600"/>
                </a:solidFill>
              </a:rPr>
              <a:t>los</a:t>
            </a:r>
            <a:r>
              <a:rPr dirty="0">
                <a:solidFill>
                  <a:srgbClr val="FF6600"/>
                </a:solidFill>
              </a:rPr>
              <a:t> 70 </a:t>
            </a:r>
            <a:r>
              <a:rPr dirty="0" err="1">
                <a:solidFill>
                  <a:srgbClr val="FF6600"/>
                </a:solidFill>
              </a:rPr>
              <a:t>ancianos</a:t>
            </a:r>
            <a:r>
              <a:rPr dirty="0">
                <a:solidFill>
                  <a:srgbClr val="FF6600"/>
                </a:solidFill>
              </a:rPr>
              <a:t> </a:t>
            </a:r>
            <a:r>
              <a:rPr dirty="0" err="1">
                <a:solidFill>
                  <a:srgbClr val="FF6600"/>
                </a:solidFill>
              </a:rPr>
              <a:t>en</a:t>
            </a:r>
            <a:r>
              <a:rPr dirty="0">
                <a:solidFill>
                  <a:srgbClr val="FF6600"/>
                </a:solidFill>
              </a:rPr>
              <a:t> la </a:t>
            </a:r>
            <a:r>
              <a:rPr dirty="0" err="1">
                <a:solidFill>
                  <a:srgbClr val="FF6600"/>
                </a:solidFill>
              </a:rPr>
              <a:t>época</a:t>
            </a:r>
            <a:r>
              <a:rPr dirty="0">
                <a:solidFill>
                  <a:srgbClr val="FF6600"/>
                </a:solidFill>
              </a:rPr>
              <a:t> de </a:t>
            </a:r>
            <a:r>
              <a:rPr dirty="0" err="1">
                <a:solidFill>
                  <a:srgbClr val="FF6600"/>
                </a:solidFill>
              </a:rPr>
              <a:t>Moisés</a:t>
            </a:r>
            <a:r>
              <a:rPr dirty="0">
                <a:solidFill>
                  <a:srgbClr val="FF6600"/>
                </a:solidFill>
              </a:rPr>
              <a:t> (</a:t>
            </a:r>
            <a:r>
              <a:rPr dirty="0" err="1">
                <a:solidFill>
                  <a:srgbClr val="FF6600"/>
                </a:solidFill>
              </a:rPr>
              <a:t>Eje</a:t>
            </a:r>
            <a:r>
              <a:rPr dirty="0">
                <a:solidFill>
                  <a:srgbClr val="FF6600"/>
                </a:solidFill>
              </a:rPr>
              <a:t>. 24:1; Dt. 27:1), la </a:t>
            </a:r>
            <a:r>
              <a:rPr dirty="0" err="1">
                <a:solidFill>
                  <a:srgbClr val="FF6600"/>
                </a:solidFill>
              </a:rPr>
              <a:t>comunidad</a:t>
            </a:r>
            <a:r>
              <a:rPr dirty="0">
                <a:solidFill>
                  <a:srgbClr val="FF6600"/>
                </a:solidFill>
              </a:rPr>
              <a:t> </a:t>
            </a:r>
            <a:r>
              <a:rPr dirty="0" err="1">
                <a:solidFill>
                  <a:srgbClr val="FF6600"/>
                </a:solidFill>
              </a:rPr>
              <a:t>encabezada</a:t>
            </a:r>
            <a:r>
              <a:rPr dirty="0">
                <a:solidFill>
                  <a:srgbClr val="FF6600"/>
                </a:solidFill>
              </a:rPr>
              <a:t> </a:t>
            </a:r>
            <a:r>
              <a:rPr dirty="0" err="1">
                <a:solidFill>
                  <a:srgbClr val="FF6600"/>
                </a:solidFill>
              </a:rPr>
              <a:t>por</a:t>
            </a:r>
            <a:r>
              <a:rPr dirty="0">
                <a:solidFill>
                  <a:srgbClr val="FF6600"/>
                </a:solidFill>
              </a:rPr>
              <a:t> la </a:t>
            </a:r>
            <a:r>
              <a:rPr dirty="0" err="1">
                <a:solidFill>
                  <a:srgbClr val="FF6600"/>
                </a:solidFill>
              </a:rPr>
              <a:t>nobleza</a:t>
            </a:r>
            <a:r>
              <a:rPr dirty="0">
                <a:solidFill>
                  <a:srgbClr val="FF6600"/>
                </a:solidFill>
              </a:rPr>
              <a:t> sacerdotal </a:t>
            </a:r>
            <a:r>
              <a:rPr dirty="0" err="1">
                <a:solidFill>
                  <a:srgbClr val="FF6600"/>
                </a:solidFill>
              </a:rPr>
              <a:t>en</a:t>
            </a:r>
            <a:r>
              <a:rPr dirty="0">
                <a:solidFill>
                  <a:srgbClr val="FF6600"/>
                </a:solidFill>
              </a:rPr>
              <a:t> la </a:t>
            </a:r>
            <a:r>
              <a:rPr dirty="0" err="1">
                <a:solidFill>
                  <a:srgbClr val="FF6600"/>
                </a:solidFill>
              </a:rPr>
              <a:t>época</a:t>
            </a:r>
            <a:r>
              <a:rPr dirty="0">
                <a:solidFill>
                  <a:srgbClr val="FF6600"/>
                </a:solidFill>
              </a:rPr>
              <a:t> de Esdras y </a:t>
            </a:r>
            <a:r>
              <a:rPr dirty="0" err="1">
                <a:solidFill>
                  <a:srgbClr val="FF6600"/>
                </a:solidFill>
              </a:rPr>
              <a:t>Nehemías</a:t>
            </a:r>
            <a:r>
              <a:rPr dirty="0">
                <a:solidFill>
                  <a:srgbClr val="FF6600"/>
                </a:solidFill>
              </a:rPr>
              <a:t> (cf. Ne. 2:16; 5:7) y </a:t>
            </a:r>
            <a:r>
              <a:rPr dirty="0" err="1">
                <a:solidFill>
                  <a:srgbClr val="FF6600"/>
                </a:solidFill>
              </a:rPr>
              <a:t>los</a:t>
            </a:r>
            <a:r>
              <a:rPr dirty="0">
                <a:solidFill>
                  <a:srgbClr val="FF6600"/>
                </a:solidFill>
              </a:rPr>
              <a:t> </a:t>
            </a:r>
            <a:r>
              <a:rPr dirty="0" err="1">
                <a:solidFill>
                  <a:srgbClr val="FF6600"/>
                </a:solidFill>
              </a:rPr>
              <a:t>diversos</a:t>
            </a:r>
            <a:r>
              <a:rPr dirty="0">
                <a:solidFill>
                  <a:srgbClr val="FF6600"/>
                </a:solidFill>
              </a:rPr>
              <a:t> </a:t>
            </a:r>
            <a:r>
              <a:rPr dirty="0" err="1">
                <a:solidFill>
                  <a:srgbClr val="FF6600"/>
                </a:solidFill>
              </a:rPr>
              <a:t>Consejos</a:t>
            </a:r>
            <a:r>
              <a:rPr dirty="0">
                <a:solidFill>
                  <a:srgbClr val="FF6600"/>
                </a:solidFill>
              </a:rPr>
              <a:t> de </a:t>
            </a:r>
            <a:r>
              <a:rPr dirty="0" err="1">
                <a:solidFill>
                  <a:srgbClr val="FF6600"/>
                </a:solidFill>
              </a:rPr>
              <a:t>Ancianos</a:t>
            </a:r>
            <a:r>
              <a:rPr dirty="0">
                <a:solidFill>
                  <a:srgbClr val="FF6600"/>
                </a:solidFill>
              </a:rPr>
              <a:t> entre la </a:t>
            </a:r>
            <a:r>
              <a:rPr dirty="0" err="1">
                <a:solidFill>
                  <a:srgbClr val="FF6600"/>
                </a:solidFill>
              </a:rPr>
              <a:t>Diáspora</a:t>
            </a:r>
            <a:r>
              <a:rPr dirty="0">
                <a:solidFill>
                  <a:srgbClr val="FF6600"/>
                </a:solidFill>
              </a:rPr>
              <a:t>.</a:t>
            </a:r>
          </a:p>
          <a:p>
            <a:pPr marL="203454" indent="-203454" defTabSz="813816">
              <a:spcBef>
                <a:spcPts val="800"/>
              </a:spcBef>
              <a:defRPr sz="1779" i="1">
                <a:solidFill>
                  <a:srgbClr val="FFFFFF"/>
                </a:solidFill>
              </a:defRPr>
            </a:pPr>
            <a:r>
              <a:rPr dirty="0">
                <a:solidFill>
                  <a:srgbClr val="FFC000"/>
                </a:solidFill>
              </a:rPr>
              <a:t>Se </a:t>
            </a:r>
            <a:r>
              <a:rPr dirty="0" err="1">
                <a:solidFill>
                  <a:srgbClr val="FFC000"/>
                </a:solidFill>
              </a:rPr>
              <a:t>permitió</a:t>
            </a:r>
            <a:r>
              <a:rPr dirty="0">
                <a:solidFill>
                  <a:srgbClr val="FFC000"/>
                </a:solidFill>
              </a:rPr>
              <a:t> </a:t>
            </a:r>
            <a:r>
              <a:rPr dirty="0" err="1">
                <a:solidFill>
                  <a:srgbClr val="FFC000"/>
                </a:solidFill>
              </a:rPr>
              <a:t>durante</a:t>
            </a:r>
            <a:r>
              <a:rPr dirty="0">
                <a:solidFill>
                  <a:srgbClr val="FFC000"/>
                </a:solidFill>
              </a:rPr>
              <a:t> la </a:t>
            </a:r>
            <a:r>
              <a:rPr dirty="0" err="1">
                <a:solidFill>
                  <a:srgbClr val="FFC000"/>
                </a:solidFill>
              </a:rPr>
              <a:t>relativa</a:t>
            </a:r>
            <a:r>
              <a:rPr dirty="0">
                <a:solidFill>
                  <a:srgbClr val="FFC000"/>
                </a:solidFill>
              </a:rPr>
              <a:t> </a:t>
            </a:r>
            <a:r>
              <a:rPr dirty="0" err="1">
                <a:solidFill>
                  <a:srgbClr val="FFC000"/>
                </a:solidFill>
              </a:rPr>
              <a:t>libertad</a:t>
            </a:r>
            <a:r>
              <a:rPr dirty="0">
                <a:solidFill>
                  <a:srgbClr val="FFC000"/>
                </a:solidFill>
              </a:rPr>
              <a:t> del </a:t>
            </a:r>
            <a:r>
              <a:rPr dirty="0" err="1">
                <a:solidFill>
                  <a:srgbClr val="FFC000"/>
                </a:solidFill>
              </a:rPr>
              <a:t>Período</a:t>
            </a:r>
            <a:r>
              <a:rPr dirty="0">
                <a:solidFill>
                  <a:srgbClr val="FFC000"/>
                </a:solidFill>
              </a:rPr>
              <a:t> </a:t>
            </a:r>
            <a:r>
              <a:rPr dirty="0" err="1">
                <a:solidFill>
                  <a:srgbClr val="FFC000"/>
                </a:solidFill>
              </a:rPr>
              <a:t>Helenístico</a:t>
            </a:r>
            <a:r>
              <a:rPr dirty="0">
                <a:solidFill>
                  <a:srgbClr val="FFC000"/>
                </a:solidFill>
              </a:rPr>
              <a:t>.</a:t>
            </a:r>
          </a:p>
          <a:p>
            <a:pPr marL="203454" indent="-203454" defTabSz="813816">
              <a:spcBef>
                <a:spcPts val="800"/>
              </a:spcBef>
              <a:defRPr sz="1779" i="1">
                <a:solidFill>
                  <a:srgbClr val="FFFFFF"/>
                </a:solidFill>
              </a:defRPr>
            </a:pPr>
            <a:r>
              <a:rPr dirty="0">
                <a:solidFill>
                  <a:srgbClr val="FFC000"/>
                </a:solidFill>
              </a:rPr>
              <a:t>Su </a:t>
            </a:r>
            <a:r>
              <a:rPr dirty="0" err="1">
                <a:solidFill>
                  <a:srgbClr val="FFC000"/>
                </a:solidFill>
              </a:rPr>
              <a:t>poder</a:t>
            </a:r>
            <a:r>
              <a:rPr dirty="0">
                <a:solidFill>
                  <a:srgbClr val="FFC000"/>
                </a:solidFill>
              </a:rPr>
              <a:t> </a:t>
            </a:r>
            <a:r>
              <a:rPr dirty="0" err="1">
                <a:solidFill>
                  <a:srgbClr val="FFC000"/>
                </a:solidFill>
              </a:rPr>
              <a:t>aumentó</a:t>
            </a:r>
            <a:r>
              <a:rPr dirty="0">
                <a:solidFill>
                  <a:srgbClr val="FFC000"/>
                </a:solidFill>
              </a:rPr>
              <a:t> </a:t>
            </a:r>
            <a:r>
              <a:rPr dirty="0" err="1">
                <a:solidFill>
                  <a:srgbClr val="FFC000"/>
                </a:solidFill>
              </a:rPr>
              <a:t>durante</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período</a:t>
            </a:r>
            <a:r>
              <a:rPr dirty="0">
                <a:solidFill>
                  <a:srgbClr val="FFC000"/>
                </a:solidFill>
              </a:rPr>
              <a:t> </a:t>
            </a:r>
            <a:r>
              <a:rPr dirty="0" err="1">
                <a:solidFill>
                  <a:srgbClr val="FFC000"/>
                </a:solidFill>
              </a:rPr>
              <a:t>Asmoneo</a:t>
            </a:r>
            <a:r>
              <a:rPr dirty="0">
                <a:solidFill>
                  <a:srgbClr val="FFC000"/>
                </a:solidFill>
              </a:rPr>
              <a:t>.</a:t>
            </a:r>
          </a:p>
          <a:p>
            <a:pPr marL="203454" indent="-203454" defTabSz="813816">
              <a:spcBef>
                <a:spcPts val="800"/>
              </a:spcBef>
              <a:defRPr sz="1779" i="1">
                <a:solidFill>
                  <a:srgbClr val="FFFFFF"/>
                </a:solidFill>
              </a:defRPr>
            </a:pPr>
            <a:r>
              <a:rPr dirty="0">
                <a:solidFill>
                  <a:srgbClr val="FFC000"/>
                </a:solidFill>
              </a:rPr>
              <a:t>En </a:t>
            </a:r>
            <a:r>
              <a:rPr dirty="0" err="1">
                <a:solidFill>
                  <a:srgbClr val="FFC000"/>
                </a:solidFill>
              </a:rPr>
              <a:t>el</a:t>
            </a:r>
            <a:r>
              <a:rPr dirty="0">
                <a:solidFill>
                  <a:srgbClr val="FFC000"/>
                </a:solidFill>
              </a:rPr>
              <a:t> 47 a. C., Julio César le </a:t>
            </a:r>
            <a:r>
              <a:rPr dirty="0" err="1">
                <a:solidFill>
                  <a:srgbClr val="FFC000"/>
                </a:solidFill>
              </a:rPr>
              <a:t>asignó</a:t>
            </a:r>
            <a:r>
              <a:rPr dirty="0">
                <a:solidFill>
                  <a:srgbClr val="FFC000"/>
                </a:solidFill>
              </a:rPr>
              <a:t> la </a:t>
            </a:r>
            <a:r>
              <a:rPr dirty="0" err="1">
                <a:solidFill>
                  <a:srgbClr val="FFC000"/>
                </a:solidFill>
              </a:rPr>
              <a:t>responsabilidad</a:t>
            </a:r>
            <a:r>
              <a:rPr dirty="0">
                <a:solidFill>
                  <a:srgbClr val="FFC000"/>
                </a:solidFill>
              </a:rPr>
              <a:t> de </a:t>
            </a:r>
            <a:r>
              <a:rPr dirty="0" err="1">
                <a:solidFill>
                  <a:srgbClr val="FFC000"/>
                </a:solidFill>
              </a:rPr>
              <a:t>toda</a:t>
            </a:r>
            <a:r>
              <a:rPr dirty="0">
                <a:solidFill>
                  <a:srgbClr val="FFC000"/>
                </a:solidFill>
              </a:rPr>
              <a:t> la </a:t>
            </a:r>
            <a:r>
              <a:rPr dirty="0" err="1">
                <a:solidFill>
                  <a:srgbClr val="FFC000"/>
                </a:solidFill>
              </a:rPr>
              <a:t>nación</a:t>
            </a:r>
            <a:r>
              <a:rPr dirty="0">
                <a:solidFill>
                  <a:srgbClr val="FFC000"/>
                </a:solidFill>
              </a:rPr>
              <a:t>.</a:t>
            </a:r>
          </a:p>
          <a:p>
            <a:pPr marL="203454" indent="-203454" defTabSz="813816">
              <a:spcBef>
                <a:spcPts val="800"/>
              </a:spcBef>
              <a:defRPr sz="1779" i="1">
                <a:solidFill>
                  <a:srgbClr val="FFFFFF"/>
                </a:solidFill>
              </a:defRPr>
            </a:pPr>
            <a:r>
              <a:rPr dirty="0">
                <a:solidFill>
                  <a:srgbClr val="FFC000"/>
                </a:solidFill>
              </a:rPr>
              <a:t>Bajo </a:t>
            </a:r>
            <a:r>
              <a:rPr dirty="0" err="1">
                <a:solidFill>
                  <a:srgbClr val="FFC000"/>
                </a:solidFill>
              </a:rPr>
              <a:t>los</a:t>
            </a:r>
            <a:r>
              <a:rPr dirty="0">
                <a:solidFill>
                  <a:srgbClr val="FFC000"/>
                </a:solidFill>
              </a:rPr>
              <a:t> </a:t>
            </a:r>
            <a:r>
              <a:rPr dirty="0" err="1">
                <a:solidFill>
                  <a:srgbClr val="FFC000"/>
                </a:solidFill>
              </a:rPr>
              <a:t>Procuradores</a:t>
            </a:r>
            <a:r>
              <a:rPr dirty="0">
                <a:solidFill>
                  <a:srgbClr val="FFC000"/>
                </a:solidFill>
              </a:rPr>
              <a:t> Romanos (6-41) d. C., </a:t>
            </a:r>
            <a:r>
              <a:rPr dirty="0" err="1">
                <a:solidFill>
                  <a:srgbClr val="FFC000"/>
                </a:solidFill>
              </a:rPr>
              <a:t>su</a:t>
            </a:r>
            <a:r>
              <a:rPr dirty="0">
                <a:solidFill>
                  <a:srgbClr val="FFC000"/>
                </a:solidFill>
              </a:rPr>
              <a:t> </a:t>
            </a:r>
            <a:r>
              <a:rPr dirty="0" err="1">
                <a:solidFill>
                  <a:srgbClr val="FFC000"/>
                </a:solidFill>
              </a:rPr>
              <a:t>poder</a:t>
            </a:r>
            <a:r>
              <a:rPr dirty="0">
                <a:solidFill>
                  <a:srgbClr val="FFC000"/>
                </a:solidFill>
              </a:rPr>
              <a:t> </a:t>
            </a:r>
            <a:r>
              <a:rPr dirty="0" err="1">
                <a:solidFill>
                  <a:srgbClr val="FFC000"/>
                </a:solidFill>
              </a:rPr>
              <a:t>aumentó</a:t>
            </a:r>
            <a:r>
              <a:rPr dirty="0">
                <a:solidFill>
                  <a:srgbClr val="FFC000"/>
                </a:solidFill>
              </a:rPr>
              <a:t>, </a:t>
            </a:r>
            <a:r>
              <a:rPr dirty="0" err="1">
                <a:solidFill>
                  <a:srgbClr val="FFC000"/>
                </a:solidFill>
              </a:rPr>
              <a:t>por</a:t>
            </a:r>
            <a:r>
              <a:rPr dirty="0">
                <a:solidFill>
                  <a:srgbClr val="FFC000"/>
                </a:solidFill>
              </a:rPr>
              <a:t> lo que se </a:t>
            </a:r>
            <a:r>
              <a:rPr dirty="0" err="1">
                <a:solidFill>
                  <a:srgbClr val="FFC000"/>
                </a:solidFill>
              </a:rPr>
              <a:t>convirtió</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el</a:t>
            </a:r>
            <a:r>
              <a:rPr dirty="0">
                <a:solidFill>
                  <a:srgbClr val="FFC000"/>
                </a:solidFill>
              </a:rPr>
              <a:t> tribunal supremo de </a:t>
            </a:r>
            <a:r>
              <a:rPr dirty="0" err="1">
                <a:solidFill>
                  <a:srgbClr val="FFC000"/>
                </a:solidFill>
              </a:rPr>
              <a:t>justicia</a:t>
            </a:r>
            <a:r>
              <a:rPr dirty="0">
                <a:solidFill>
                  <a:srgbClr val="FFC000"/>
                </a:solidFill>
              </a:rPr>
              <a:t>.</a:t>
            </a:r>
          </a:p>
        </p:txBody>
      </p:sp>
      <p:sp>
        <p:nvSpPr>
          <p:cNvPr id="3565" name="Slide Number Placeholder 5"/>
          <p:cNvSpPr txBox="1">
            <a:spLocks noGrp="1"/>
          </p:cNvSpPr>
          <p:nvPr>
            <p:ph type="sldNum" sz="quarter" idx="2"/>
          </p:nvPr>
        </p:nvSpPr>
        <p:spPr>
          <a:xfrm>
            <a:off x="10995387" y="6406785"/>
            <a:ext cx="358413" cy="2642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defRPr>
            </a:lvl1pPr>
          </a:lstStyle>
          <a:p>
            <a:fld id="{86CB4B4D-7CA3-9044-876B-883B54F8677D}" type="slidenum">
              <a:t>184</a:t>
            </a:fld>
            <a:endParaRPr/>
          </a:p>
        </p:txBody>
      </p:sp>
    </p:spTree>
  </p:cSld>
  <p:clrMapOvr>
    <a:masterClrMapping/>
  </p:clrMapOvr>
  <mc:AlternateContent xmlns:mc="http://schemas.openxmlformats.org/markup-compatibility/2006" xmlns:p14="http://schemas.microsoft.com/office/powerpoint/2010/main">
    <mc:Choice Requires="p14">
      <p:transition spd="slow">
        <p:pull dir="d"/>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564">
                                            <p:bg/>
                                          </p:spTgt>
                                        </p:tgtEl>
                                        <p:attrNameLst>
                                          <p:attrName>style.visibility</p:attrName>
                                        </p:attrNameLst>
                                      </p:cBhvr>
                                      <p:to>
                                        <p:strVal val="visible"/>
                                      </p:to>
                                    </p:set>
                                    <p:anim calcmode="lin" valueType="num">
                                      <p:cBhvr>
                                        <p:cTn id="7" dur="500" fill="hold"/>
                                        <p:tgtEl>
                                          <p:spTgt spid="3564">
                                            <p:bg/>
                                          </p:spTgt>
                                        </p:tgtEl>
                                        <p:attrNameLst>
                                          <p:attrName>ppt_w</p:attrName>
                                        </p:attrNameLst>
                                      </p:cBhvr>
                                      <p:tavLst>
                                        <p:tav tm="0">
                                          <p:val>
                                            <p:fltVal val="0"/>
                                          </p:val>
                                        </p:tav>
                                        <p:tav tm="100000">
                                          <p:val>
                                            <p:strVal val="#ppt_w"/>
                                          </p:val>
                                        </p:tav>
                                      </p:tavLst>
                                    </p:anim>
                                    <p:anim calcmode="lin" valueType="num">
                                      <p:cBhvr>
                                        <p:cTn id="8" dur="500" fill="hold"/>
                                        <p:tgtEl>
                                          <p:spTgt spid="3564">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564">
                                            <p:txEl>
                                              <p:pRg st="0" end="0"/>
                                            </p:txEl>
                                          </p:spTgt>
                                        </p:tgtEl>
                                        <p:attrNameLst>
                                          <p:attrName>style.visibility</p:attrName>
                                        </p:attrNameLst>
                                      </p:cBhvr>
                                      <p:to>
                                        <p:strVal val="visible"/>
                                      </p:to>
                                    </p:set>
                                    <p:anim calcmode="lin" valueType="num">
                                      <p:cBhvr>
                                        <p:cTn id="11" dur="500" fill="hold"/>
                                        <p:tgtEl>
                                          <p:spTgt spid="356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56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3564">
                                            <p:txEl>
                                              <p:pRg st="1" end="1"/>
                                            </p:txEl>
                                          </p:spTgt>
                                        </p:tgtEl>
                                        <p:attrNameLst>
                                          <p:attrName>style.visibility</p:attrName>
                                        </p:attrNameLst>
                                      </p:cBhvr>
                                      <p:to>
                                        <p:strVal val="visible"/>
                                      </p:to>
                                    </p:set>
                                    <p:anim calcmode="lin" valueType="num">
                                      <p:cBhvr>
                                        <p:cTn id="17" dur="500" fill="hold"/>
                                        <p:tgtEl>
                                          <p:spTgt spid="3564">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564">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3564">
                                            <p:txEl>
                                              <p:pRg st="2" end="2"/>
                                            </p:txEl>
                                          </p:spTgt>
                                        </p:tgtEl>
                                        <p:attrNameLst>
                                          <p:attrName>style.visibility</p:attrName>
                                        </p:attrNameLst>
                                      </p:cBhvr>
                                      <p:to>
                                        <p:strVal val="visible"/>
                                      </p:to>
                                    </p:set>
                                    <p:anim calcmode="lin" valueType="num">
                                      <p:cBhvr>
                                        <p:cTn id="23" dur="500" fill="hold"/>
                                        <p:tgtEl>
                                          <p:spTgt spid="3564">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3564">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3564">
                                            <p:txEl>
                                              <p:pRg st="3" end="3"/>
                                            </p:txEl>
                                          </p:spTgt>
                                        </p:tgtEl>
                                        <p:attrNameLst>
                                          <p:attrName>style.visibility</p:attrName>
                                        </p:attrNameLst>
                                      </p:cBhvr>
                                      <p:to>
                                        <p:strVal val="visible"/>
                                      </p:to>
                                    </p:set>
                                    <p:anim calcmode="lin" valueType="num">
                                      <p:cBhvr>
                                        <p:cTn id="29" dur="500" fill="hold"/>
                                        <p:tgtEl>
                                          <p:spTgt spid="3564">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3564">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1" nodeType="clickEffect">
                                  <p:stCondLst>
                                    <p:cond delay="0"/>
                                  </p:stCondLst>
                                  <p:iterate>
                                    <p:tmAbs val="0"/>
                                  </p:iterate>
                                  <p:childTnLst>
                                    <p:set>
                                      <p:cBhvr>
                                        <p:cTn id="34" fill="hold"/>
                                        <p:tgtEl>
                                          <p:spTgt spid="3564">
                                            <p:txEl>
                                              <p:pRg st="4" end="4"/>
                                            </p:txEl>
                                          </p:spTgt>
                                        </p:tgtEl>
                                        <p:attrNameLst>
                                          <p:attrName>style.visibility</p:attrName>
                                        </p:attrNameLst>
                                      </p:cBhvr>
                                      <p:to>
                                        <p:strVal val="visible"/>
                                      </p:to>
                                    </p:set>
                                    <p:anim calcmode="lin" valueType="num">
                                      <p:cBhvr>
                                        <p:cTn id="35" dur="500" fill="hold"/>
                                        <p:tgtEl>
                                          <p:spTgt spid="3564">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564">
                                            <p:txEl>
                                              <p:pRg st="4" end="4"/>
                                            </p:txEl>
                                          </p:spTgt>
                                        </p:tgtEl>
                                        <p:attrNameLst>
                                          <p:attrName>ppt_h</p:attrName>
                                        </p:attrNameLst>
                                      </p:cBhvr>
                                      <p:tavLst>
                                        <p:tav tm="0">
                                          <p:val>
                                            <p:fltVal val="0"/>
                                          </p:val>
                                        </p:tav>
                                        <p:tav tm="100000">
                                          <p:val>
                                            <p:strVal val="#ppt_h"/>
                                          </p:val>
                                        </p:tav>
                                      </p:tavLst>
                                    </p:anim>
                                  </p:childTnLst>
                                </p:cTn>
                              </p:par>
                              <p:par>
                                <p:cTn id="37" presetID="23" presetClass="entr" presetSubtype="16" fill="hold" grpId="1" nodeType="withEffect">
                                  <p:stCondLst>
                                    <p:cond delay="0"/>
                                  </p:stCondLst>
                                  <p:iterate>
                                    <p:tmAbs val="0"/>
                                  </p:iterate>
                                  <p:childTnLst>
                                    <p:set>
                                      <p:cBhvr>
                                        <p:cTn id="38" fill="hold"/>
                                        <p:tgtEl>
                                          <p:spTgt spid="3564">
                                            <p:txEl>
                                              <p:pRg st="6" end="6"/>
                                            </p:txEl>
                                          </p:spTgt>
                                        </p:tgtEl>
                                        <p:attrNameLst>
                                          <p:attrName>style.visibility</p:attrName>
                                        </p:attrNameLst>
                                      </p:cBhvr>
                                      <p:to>
                                        <p:strVal val="visible"/>
                                      </p:to>
                                    </p:set>
                                    <p:anim calcmode="lin" valueType="num">
                                      <p:cBhvr>
                                        <p:cTn id="39" dur="500" fill="hold"/>
                                        <p:tgtEl>
                                          <p:spTgt spid="3564">
                                            <p:txEl>
                                              <p:pRg st="6" end="6"/>
                                            </p:txEl>
                                          </p:spTgt>
                                        </p:tgtEl>
                                        <p:attrNameLst>
                                          <p:attrName>ppt_w</p:attrName>
                                        </p:attrNameLst>
                                      </p:cBhvr>
                                      <p:tavLst>
                                        <p:tav tm="0">
                                          <p:val>
                                            <p:fltVal val="0"/>
                                          </p:val>
                                        </p:tav>
                                        <p:tav tm="100000">
                                          <p:val>
                                            <p:strVal val="#ppt_w"/>
                                          </p:val>
                                        </p:tav>
                                      </p:tavLst>
                                    </p:anim>
                                    <p:anim calcmode="lin" valueType="num">
                                      <p:cBhvr>
                                        <p:cTn id="40" dur="500" fill="hold"/>
                                        <p:tgtEl>
                                          <p:spTgt spid="3564">
                                            <p:txEl>
                                              <p:pRg st="6" end="6"/>
                                            </p:txEl>
                                          </p:spTgt>
                                        </p:tgtEl>
                                        <p:attrNameLst>
                                          <p:attrName>ppt_h</p:attrName>
                                        </p:attrNameLst>
                                      </p:cBhvr>
                                      <p:tavLst>
                                        <p:tav tm="0">
                                          <p:val>
                                            <p:fltVal val="0"/>
                                          </p:val>
                                        </p:tav>
                                        <p:tav tm="100000">
                                          <p:val>
                                            <p:strVal val="#ppt_h"/>
                                          </p:val>
                                        </p:tav>
                                      </p:tavLst>
                                    </p:anim>
                                  </p:childTnLst>
                                </p:cTn>
                              </p:par>
                              <p:par>
                                <p:cTn id="41" presetID="23" presetClass="entr" presetSubtype="16" fill="hold" grpId="1" nodeType="withEffect">
                                  <p:stCondLst>
                                    <p:cond delay="0"/>
                                  </p:stCondLst>
                                  <p:iterate>
                                    <p:tmAbs val="0"/>
                                  </p:iterate>
                                  <p:childTnLst>
                                    <p:set>
                                      <p:cBhvr>
                                        <p:cTn id="42" fill="hold"/>
                                        <p:tgtEl>
                                          <p:spTgt spid="3564">
                                            <p:txEl>
                                              <p:pRg st="7" end="7"/>
                                            </p:txEl>
                                          </p:spTgt>
                                        </p:tgtEl>
                                        <p:attrNameLst>
                                          <p:attrName>style.visibility</p:attrName>
                                        </p:attrNameLst>
                                      </p:cBhvr>
                                      <p:to>
                                        <p:strVal val="visible"/>
                                      </p:to>
                                    </p:set>
                                    <p:anim calcmode="lin" valueType="num">
                                      <p:cBhvr>
                                        <p:cTn id="43" dur="500" fill="hold"/>
                                        <p:tgtEl>
                                          <p:spTgt spid="3564">
                                            <p:txEl>
                                              <p:pRg st="7" end="7"/>
                                            </p:txEl>
                                          </p:spTgt>
                                        </p:tgtEl>
                                        <p:attrNameLst>
                                          <p:attrName>ppt_w</p:attrName>
                                        </p:attrNameLst>
                                      </p:cBhvr>
                                      <p:tavLst>
                                        <p:tav tm="0">
                                          <p:val>
                                            <p:fltVal val="0"/>
                                          </p:val>
                                        </p:tav>
                                        <p:tav tm="100000">
                                          <p:val>
                                            <p:strVal val="#ppt_w"/>
                                          </p:val>
                                        </p:tav>
                                      </p:tavLst>
                                    </p:anim>
                                    <p:anim calcmode="lin" valueType="num">
                                      <p:cBhvr>
                                        <p:cTn id="44" dur="500" fill="hold"/>
                                        <p:tgtEl>
                                          <p:spTgt spid="3564">
                                            <p:txEl>
                                              <p:pRg st="7" end="7"/>
                                            </p:txEl>
                                          </p:spTgt>
                                        </p:tgtEl>
                                        <p:attrNameLst>
                                          <p:attrName>ppt_h</p:attrName>
                                        </p:attrNameLst>
                                      </p:cBhvr>
                                      <p:tavLst>
                                        <p:tav tm="0">
                                          <p:val>
                                            <p:fltVal val="0"/>
                                          </p:val>
                                        </p:tav>
                                        <p:tav tm="100000">
                                          <p:val>
                                            <p:strVal val="#ppt_h"/>
                                          </p:val>
                                        </p:tav>
                                      </p:tavLst>
                                    </p:anim>
                                  </p:childTnLst>
                                </p:cTn>
                              </p:par>
                              <p:par>
                                <p:cTn id="45" presetID="23" presetClass="entr" presetSubtype="16" fill="hold" grpId="1" nodeType="withEffect">
                                  <p:stCondLst>
                                    <p:cond delay="0"/>
                                  </p:stCondLst>
                                  <p:iterate>
                                    <p:tmAbs val="0"/>
                                  </p:iterate>
                                  <p:childTnLst>
                                    <p:set>
                                      <p:cBhvr>
                                        <p:cTn id="46" fill="hold"/>
                                        <p:tgtEl>
                                          <p:spTgt spid="3564">
                                            <p:txEl>
                                              <p:pRg st="8" end="8"/>
                                            </p:txEl>
                                          </p:spTgt>
                                        </p:tgtEl>
                                        <p:attrNameLst>
                                          <p:attrName>style.visibility</p:attrName>
                                        </p:attrNameLst>
                                      </p:cBhvr>
                                      <p:to>
                                        <p:strVal val="visible"/>
                                      </p:to>
                                    </p:set>
                                    <p:anim calcmode="lin" valueType="num">
                                      <p:cBhvr>
                                        <p:cTn id="47" dur="500" fill="hold"/>
                                        <p:tgtEl>
                                          <p:spTgt spid="3564">
                                            <p:txEl>
                                              <p:pRg st="8" end="8"/>
                                            </p:txEl>
                                          </p:spTgt>
                                        </p:tgtEl>
                                        <p:attrNameLst>
                                          <p:attrName>ppt_w</p:attrName>
                                        </p:attrNameLst>
                                      </p:cBhvr>
                                      <p:tavLst>
                                        <p:tav tm="0">
                                          <p:val>
                                            <p:fltVal val="0"/>
                                          </p:val>
                                        </p:tav>
                                        <p:tav tm="100000">
                                          <p:val>
                                            <p:strVal val="#ppt_w"/>
                                          </p:val>
                                        </p:tav>
                                      </p:tavLst>
                                    </p:anim>
                                    <p:anim calcmode="lin" valueType="num">
                                      <p:cBhvr>
                                        <p:cTn id="48" dur="500" fill="hold"/>
                                        <p:tgtEl>
                                          <p:spTgt spid="3564">
                                            <p:txEl>
                                              <p:pRg st="8" end="8"/>
                                            </p:txEl>
                                          </p:spTgt>
                                        </p:tgtEl>
                                        <p:attrNameLst>
                                          <p:attrName>ppt_h</p:attrName>
                                        </p:attrNameLst>
                                      </p:cBhvr>
                                      <p:tavLst>
                                        <p:tav tm="0">
                                          <p:val>
                                            <p:fltVal val="0"/>
                                          </p:val>
                                        </p:tav>
                                        <p:tav tm="100000">
                                          <p:val>
                                            <p:strVal val="#ppt_h"/>
                                          </p:val>
                                        </p:tav>
                                      </p:tavLst>
                                    </p:anim>
                                  </p:childTnLst>
                                </p:cTn>
                              </p:par>
                              <p:par>
                                <p:cTn id="49" presetID="23" presetClass="entr" presetSubtype="16" fill="hold" grpId="1" nodeType="withEffect">
                                  <p:stCondLst>
                                    <p:cond delay="0"/>
                                  </p:stCondLst>
                                  <p:iterate>
                                    <p:tmAbs val="0"/>
                                  </p:iterate>
                                  <p:childTnLst>
                                    <p:set>
                                      <p:cBhvr>
                                        <p:cTn id="50" fill="hold"/>
                                        <p:tgtEl>
                                          <p:spTgt spid="3564">
                                            <p:txEl>
                                              <p:pRg st="9" end="9"/>
                                            </p:txEl>
                                          </p:spTgt>
                                        </p:tgtEl>
                                        <p:attrNameLst>
                                          <p:attrName>style.visibility</p:attrName>
                                        </p:attrNameLst>
                                      </p:cBhvr>
                                      <p:to>
                                        <p:strVal val="visible"/>
                                      </p:to>
                                    </p:set>
                                    <p:anim calcmode="lin" valueType="num">
                                      <p:cBhvr>
                                        <p:cTn id="51" dur="500" fill="hold"/>
                                        <p:tgtEl>
                                          <p:spTgt spid="3564">
                                            <p:txEl>
                                              <p:pRg st="9" end="9"/>
                                            </p:txEl>
                                          </p:spTgt>
                                        </p:tgtEl>
                                        <p:attrNameLst>
                                          <p:attrName>ppt_w</p:attrName>
                                        </p:attrNameLst>
                                      </p:cBhvr>
                                      <p:tavLst>
                                        <p:tav tm="0">
                                          <p:val>
                                            <p:fltVal val="0"/>
                                          </p:val>
                                        </p:tav>
                                        <p:tav tm="100000">
                                          <p:val>
                                            <p:strVal val="#ppt_w"/>
                                          </p:val>
                                        </p:tav>
                                      </p:tavLst>
                                    </p:anim>
                                    <p:anim calcmode="lin" valueType="num">
                                      <p:cBhvr>
                                        <p:cTn id="52" dur="500" fill="hold"/>
                                        <p:tgtEl>
                                          <p:spTgt spid="3564">
                                            <p:txEl>
                                              <p:pRg st="9" end="9"/>
                                            </p:txEl>
                                          </p:spTgt>
                                        </p:tgtEl>
                                        <p:attrNameLst>
                                          <p:attrName>ppt_h</p:attrName>
                                        </p:attrNameLst>
                                      </p:cBhvr>
                                      <p:tavLst>
                                        <p:tav tm="0">
                                          <p:val>
                                            <p:fltVal val="0"/>
                                          </p:val>
                                        </p:tav>
                                        <p:tav tm="100000">
                                          <p:val>
                                            <p:strVal val="#ppt_h"/>
                                          </p:val>
                                        </p:tav>
                                      </p:tavLst>
                                    </p:anim>
                                  </p:childTnLst>
                                </p:cTn>
                              </p:par>
                              <p:par>
                                <p:cTn id="53" presetID="23" presetClass="entr" presetSubtype="16" fill="hold" grpId="1" nodeType="withEffect">
                                  <p:stCondLst>
                                    <p:cond delay="0"/>
                                  </p:stCondLst>
                                  <p:iterate>
                                    <p:tmAbs val="0"/>
                                  </p:iterate>
                                  <p:childTnLst>
                                    <p:set>
                                      <p:cBhvr>
                                        <p:cTn id="54" fill="hold"/>
                                        <p:tgtEl>
                                          <p:spTgt spid="3564">
                                            <p:txEl>
                                              <p:pRg st="10" end="10"/>
                                            </p:txEl>
                                          </p:spTgt>
                                        </p:tgtEl>
                                        <p:attrNameLst>
                                          <p:attrName>style.visibility</p:attrName>
                                        </p:attrNameLst>
                                      </p:cBhvr>
                                      <p:to>
                                        <p:strVal val="visible"/>
                                      </p:to>
                                    </p:set>
                                    <p:anim calcmode="lin" valueType="num">
                                      <p:cBhvr>
                                        <p:cTn id="55" dur="500" fill="hold"/>
                                        <p:tgtEl>
                                          <p:spTgt spid="3564">
                                            <p:txEl>
                                              <p:pRg st="10" end="10"/>
                                            </p:txEl>
                                          </p:spTgt>
                                        </p:tgtEl>
                                        <p:attrNameLst>
                                          <p:attrName>ppt_w</p:attrName>
                                        </p:attrNameLst>
                                      </p:cBhvr>
                                      <p:tavLst>
                                        <p:tav tm="0">
                                          <p:val>
                                            <p:fltVal val="0"/>
                                          </p:val>
                                        </p:tav>
                                        <p:tav tm="100000">
                                          <p:val>
                                            <p:strVal val="#ppt_w"/>
                                          </p:val>
                                        </p:tav>
                                      </p:tavLst>
                                    </p:anim>
                                    <p:anim calcmode="lin" valueType="num">
                                      <p:cBhvr>
                                        <p:cTn id="56" dur="500" fill="hold"/>
                                        <p:tgtEl>
                                          <p:spTgt spid="3564">
                                            <p:txEl>
                                              <p:pRg st="10" end="1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4" grpId="1" uiExpand="1" build="p" animBg="1" advAuto="0"/>
    </p:bldLst>
  </p:timing>
</p:sld>
</file>

<file path=ppt/slides/slide185.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3567" name="Rectangle 2"/>
          <p:cNvSpPr txBox="1">
            <a:spLocks noGrp="1"/>
          </p:cNvSpPr>
          <p:nvPr>
            <p:ph type="title"/>
          </p:nvPr>
        </p:nvSpPr>
        <p:spPr>
          <a:xfrm>
            <a:off x="1981200" y="152400"/>
            <a:ext cx="8229600" cy="1371600"/>
          </a:xfrm>
          <a:prstGeom prst="rect">
            <a:avLst/>
          </a:prstGeom>
        </p:spPr>
        <p:txBody>
          <a:bodyPr/>
          <a:lstStyle>
            <a:lvl1pPr algn="ctr">
              <a:defRPr sz="3200">
                <a:solidFill>
                  <a:srgbClr val="EEB000"/>
                </a:solidFill>
                <a:effectLst>
                  <a:outerShdw blurRad="38100" dist="38100" dir="2700000" rotWithShape="0">
                    <a:srgbClr val="000000">
                      <a:alpha val="43137"/>
                    </a:srgbClr>
                  </a:outerShdw>
                </a:effectLst>
                <a:latin typeface="Matura MT Script Capitals"/>
                <a:ea typeface="Matura MT Script Capitals"/>
                <a:cs typeface="Matura MT Script Capitals"/>
                <a:sym typeface="Matura MT Script Capitals"/>
              </a:defRPr>
            </a:lvl1pPr>
          </a:lstStyle>
          <a:p>
            <a:r>
              <a:t>The Major Jewish Sects described by Flavius Josephus</a:t>
            </a:r>
          </a:p>
        </p:txBody>
      </p:sp>
      <p:sp>
        <p:nvSpPr>
          <p:cNvPr id="3568" name="Rectangle 3"/>
          <p:cNvSpPr txBox="1">
            <a:spLocks noGrp="1"/>
          </p:cNvSpPr>
          <p:nvPr>
            <p:ph type="body" sz="quarter" idx="1"/>
          </p:nvPr>
        </p:nvSpPr>
        <p:spPr>
          <a:xfrm>
            <a:off x="1981200" y="1600200"/>
            <a:ext cx="4038600" cy="2286000"/>
          </a:xfrm>
          <a:prstGeom prst="rect">
            <a:avLst/>
          </a:prstGeom>
          <a:solidFill>
            <a:srgbClr val="0F0F2F"/>
          </a:solidFill>
          <a:ln>
            <a:solidFill>
              <a:srgbClr val="000000"/>
            </a:solidFill>
            <a:miter lim="800000"/>
          </a:ln>
        </p:spPr>
        <p:txBody>
          <a:bodyPr/>
          <a:lstStyle/>
          <a:p>
            <a:pPr>
              <a:lnSpc>
                <a:spcPct val="72000"/>
              </a:lnSpc>
              <a:buSzTx/>
              <a:buNone/>
              <a:defRPr sz="2400" b="1">
                <a:solidFill>
                  <a:srgbClr val="FF0000"/>
                </a:solidFill>
                <a:latin typeface="Eras Bold ITC"/>
                <a:ea typeface="Eras Bold ITC"/>
                <a:cs typeface="Eras Bold ITC"/>
                <a:sym typeface="Eras Bold ITC"/>
              </a:defRPr>
            </a:pPr>
            <a:r>
              <a:t>Pharisees</a:t>
            </a:r>
          </a:p>
          <a:p>
            <a:pPr>
              <a:lnSpc>
                <a:spcPct val="72000"/>
              </a:lnSpc>
              <a:defRPr sz="2000" b="1" i="1">
                <a:solidFill>
                  <a:srgbClr val="FFFFFF"/>
                </a:solidFill>
                <a:latin typeface="Arial Narrow"/>
                <a:ea typeface="Arial Narrow"/>
                <a:cs typeface="Arial Narrow"/>
                <a:sym typeface="Arial Narrow"/>
              </a:defRPr>
            </a:pPr>
            <a:r>
              <a:t>Middle-class separatists</a:t>
            </a:r>
          </a:p>
          <a:p>
            <a:pPr>
              <a:lnSpc>
                <a:spcPct val="72000"/>
              </a:lnSpc>
              <a:defRPr sz="2000" b="1" i="1">
                <a:solidFill>
                  <a:srgbClr val="FFFFFF"/>
                </a:solidFill>
                <a:latin typeface="Arial Narrow"/>
                <a:ea typeface="Arial Narrow"/>
                <a:cs typeface="Arial Narrow"/>
                <a:sym typeface="Arial Narrow"/>
              </a:defRPr>
            </a:pPr>
            <a:r>
              <a:t>Lay theologians</a:t>
            </a:r>
          </a:p>
          <a:p>
            <a:pPr>
              <a:lnSpc>
                <a:spcPct val="72000"/>
              </a:lnSpc>
              <a:defRPr sz="2000" b="1" i="1">
                <a:solidFill>
                  <a:srgbClr val="FFFFFF"/>
                </a:solidFill>
                <a:latin typeface="Arial Narrow"/>
                <a:ea typeface="Arial Narrow"/>
                <a:cs typeface="Arial Narrow"/>
                <a:sym typeface="Arial Narrow"/>
              </a:defRPr>
            </a:pPr>
            <a:r>
              <a:t>Upheld both oral and written Torah</a:t>
            </a:r>
          </a:p>
          <a:p>
            <a:pPr>
              <a:lnSpc>
                <a:spcPct val="72000"/>
              </a:lnSpc>
              <a:defRPr sz="2000" b="1" i="1">
                <a:solidFill>
                  <a:srgbClr val="FFFFFF"/>
                </a:solidFill>
                <a:latin typeface="Arial Narrow"/>
                <a:ea typeface="Arial Narrow"/>
                <a:cs typeface="Arial Narrow"/>
                <a:sym typeface="Arial Narrow"/>
              </a:defRPr>
            </a:pPr>
            <a:r>
              <a:t>Closely allied with scribes (copyists)</a:t>
            </a:r>
          </a:p>
          <a:p>
            <a:pPr>
              <a:lnSpc>
                <a:spcPct val="72000"/>
              </a:lnSpc>
              <a:defRPr sz="2000" b="1" i="1">
                <a:solidFill>
                  <a:srgbClr val="FFFFFF"/>
                </a:solidFill>
                <a:latin typeface="Arial Narrow"/>
                <a:ea typeface="Arial Narrow"/>
                <a:cs typeface="Arial Narrow"/>
                <a:sym typeface="Arial Narrow"/>
              </a:defRPr>
            </a:pPr>
            <a:r>
              <a:t>Linked with the synagogues</a:t>
            </a:r>
          </a:p>
        </p:txBody>
      </p:sp>
      <p:grpSp>
        <p:nvGrpSpPr>
          <p:cNvPr id="3571" name="Rectangle 4"/>
          <p:cNvGrpSpPr/>
          <p:nvPr/>
        </p:nvGrpSpPr>
        <p:grpSpPr>
          <a:xfrm>
            <a:off x="6248400" y="1600200"/>
            <a:ext cx="4038600" cy="2286000"/>
            <a:chOff x="0" y="0"/>
            <a:chExt cx="4038600" cy="2286000"/>
          </a:xfrm>
        </p:grpSpPr>
        <p:sp>
          <p:nvSpPr>
            <p:cNvPr id="3569" name="Rectangle"/>
            <p:cNvSpPr/>
            <p:nvPr/>
          </p:nvSpPr>
          <p:spPr>
            <a:xfrm>
              <a:off x="0" y="0"/>
              <a:ext cx="4038600" cy="2286000"/>
            </a:xfrm>
            <a:prstGeom prst="rect">
              <a:avLst/>
            </a:prstGeom>
            <a:solidFill>
              <a:srgbClr val="2B2B89"/>
            </a:solidFill>
            <a:ln w="12700" cap="flat">
              <a:solidFill>
                <a:srgbClr val="000000"/>
              </a:solidFill>
              <a:prstDash val="solid"/>
              <a:miter lim="800000"/>
            </a:ln>
            <a:effectLst/>
          </p:spPr>
          <p:txBody>
            <a:bodyPr wrap="square" lIns="45719" tIns="45719" rIns="45719" bIns="45719" numCol="1" anchor="t">
              <a:noAutofit/>
            </a:bodyPr>
            <a:lstStyle/>
            <a:p>
              <a:pPr algn="l">
                <a:lnSpc>
                  <a:spcPct val="81000"/>
                </a:lnSpc>
                <a:spcBef>
                  <a:spcPts val="1000"/>
                </a:spcBef>
                <a:defRPr sz="2800">
                  <a:latin typeface="Calibri"/>
                  <a:ea typeface="Calibri"/>
                  <a:cs typeface="Calibri"/>
                  <a:sym typeface="Calibri"/>
                </a:defRPr>
              </a:pPr>
              <a:endParaRPr/>
            </a:p>
          </p:txBody>
        </p:sp>
        <p:sp>
          <p:nvSpPr>
            <p:cNvPr id="3570" name="Essenes…"/>
            <p:cNvSpPr txBox="1"/>
            <p:nvPr/>
          </p:nvSpPr>
          <p:spPr>
            <a:xfrm>
              <a:off x="52069" y="6350"/>
              <a:ext cx="3934461" cy="2273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marL="228600" indent="-228600" algn="l">
                <a:lnSpc>
                  <a:spcPct val="72000"/>
                </a:lnSpc>
                <a:spcBef>
                  <a:spcPts val="1000"/>
                </a:spcBef>
                <a:defRPr sz="2400" b="1">
                  <a:solidFill>
                    <a:srgbClr val="FF0000"/>
                  </a:solidFill>
                  <a:latin typeface="Eras Bold ITC"/>
                  <a:ea typeface="Eras Bold ITC"/>
                  <a:cs typeface="Eras Bold ITC"/>
                  <a:sym typeface="Eras Bold ITC"/>
                </a:defRPr>
              </a:pPr>
              <a:r>
                <a:t>Essenes</a:t>
              </a:r>
              <a:endParaRPr sz="2800">
                <a:latin typeface="Calibri"/>
                <a:ea typeface="Calibri"/>
                <a:cs typeface="Calibri"/>
                <a:sym typeface="Calibri"/>
              </a:endParaRPr>
            </a:p>
            <a:p>
              <a:pPr marL="228600" indent="-228600" algn="l">
                <a:lnSpc>
                  <a:spcPct val="81000"/>
                </a:lnSpc>
                <a:spcBef>
                  <a:spcPts val="1000"/>
                </a:spcBef>
                <a:buSzPct val="100000"/>
                <a:buFont typeface="Arial"/>
                <a:buChar char="•"/>
                <a:defRPr sz="2000" b="1" i="1">
                  <a:solidFill>
                    <a:srgbClr val="FFFFFF"/>
                  </a:solidFill>
                  <a:latin typeface="Arial Narrow"/>
                  <a:ea typeface="Arial Narrow"/>
                  <a:cs typeface="Arial Narrow"/>
                  <a:sym typeface="Arial Narrow"/>
                </a:defRPr>
              </a:pPr>
              <a:r>
                <a:t>Ascetics with a high value on apocalyptic literature</a:t>
              </a:r>
              <a:endParaRPr sz="2800">
                <a:latin typeface="Calibri"/>
                <a:ea typeface="Calibri"/>
                <a:cs typeface="Calibri"/>
                <a:sym typeface="Calibri"/>
              </a:endParaRPr>
            </a:p>
            <a:p>
              <a:pPr marL="228600" indent="-228600" algn="l">
                <a:lnSpc>
                  <a:spcPct val="81000"/>
                </a:lnSpc>
                <a:spcBef>
                  <a:spcPts val="1000"/>
                </a:spcBef>
                <a:buSzPct val="100000"/>
                <a:buFont typeface="Arial"/>
                <a:buChar char="•"/>
                <a:defRPr sz="2000" b="1" i="1">
                  <a:solidFill>
                    <a:srgbClr val="FFFFFF"/>
                  </a:solidFill>
                  <a:latin typeface="Arial Narrow"/>
                  <a:ea typeface="Arial Narrow"/>
                  <a:cs typeface="Arial Narrow"/>
                  <a:sym typeface="Arial Narrow"/>
                </a:defRPr>
              </a:pPr>
              <a:r>
                <a:t>Held that the priesthood was fully corrupt and saw themselves as the true Israel in exile</a:t>
              </a:r>
              <a:endParaRPr sz="2800">
                <a:latin typeface="Calibri"/>
                <a:ea typeface="Calibri"/>
                <a:cs typeface="Calibri"/>
                <a:sym typeface="Calibri"/>
              </a:endParaRPr>
            </a:p>
            <a:p>
              <a:pPr marL="228600" indent="-228600" algn="l">
                <a:lnSpc>
                  <a:spcPct val="81000"/>
                </a:lnSpc>
                <a:spcBef>
                  <a:spcPts val="1000"/>
                </a:spcBef>
                <a:buSzPct val="100000"/>
                <a:buFont typeface="Arial"/>
                <a:buChar char="•"/>
                <a:defRPr sz="2000" b="1" i="1">
                  <a:solidFill>
                    <a:srgbClr val="FFFFFF"/>
                  </a:solidFill>
                  <a:latin typeface="Arial Narrow"/>
                  <a:ea typeface="Arial Narrow"/>
                  <a:cs typeface="Arial Narrow"/>
                  <a:sym typeface="Arial Narrow"/>
                </a:defRPr>
              </a:pPr>
              <a:r>
                <a:t>Qumran was possibly Essene</a:t>
              </a:r>
            </a:p>
          </p:txBody>
        </p:sp>
      </p:grpSp>
      <p:sp>
        <p:nvSpPr>
          <p:cNvPr id="3572" name="Slide Number Placeholder 6"/>
          <p:cNvSpPr txBox="1">
            <a:spLocks noGrp="1"/>
          </p:cNvSpPr>
          <p:nvPr>
            <p:ph type="sldNum" sz="quarter" idx="2"/>
          </p:nvPr>
        </p:nvSpPr>
        <p:spPr>
          <a:xfrm>
            <a:off x="10995387" y="6406785"/>
            <a:ext cx="358413" cy="2642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defRPr>
            </a:lvl1pPr>
          </a:lstStyle>
          <a:p>
            <a:fld id="{86CB4B4D-7CA3-9044-876B-883B54F8677D}" type="slidenum">
              <a:t>185</a:t>
            </a:fld>
            <a:endParaRPr/>
          </a:p>
        </p:txBody>
      </p:sp>
      <p:grpSp>
        <p:nvGrpSpPr>
          <p:cNvPr id="3575" name="Rectangle 5"/>
          <p:cNvGrpSpPr/>
          <p:nvPr/>
        </p:nvGrpSpPr>
        <p:grpSpPr>
          <a:xfrm>
            <a:off x="1981200" y="4114800"/>
            <a:ext cx="4038600" cy="2286000"/>
            <a:chOff x="0" y="0"/>
            <a:chExt cx="4038600" cy="2286000"/>
          </a:xfrm>
        </p:grpSpPr>
        <p:sp>
          <p:nvSpPr>
            <p:cNvPr id="3573" name="Rectangle"/>
            <p:cNvSpPr/>
            <p:nvPr/>
          </p:nvSpPr>
          <p:spPr>
            <a:xfrm>
              <a:off x="0" y="0"/>
              <a:ext cx="4038600" cy="2286000"/>
            </a:xfrm>
            <a:prstGeom prst="rect">
              <a:avLst/>
            </a:prstGeom>
            <a:solidFill>
              <a:srgbClr val="19194F"/>
            </a:solidFill>
            <a:ln w="12700" cap="flat">
              <a:solidFill>
                <a:srgbClr val="000000"/>
              </a:solidFill>
              <a:prstDash val="solid"/>
              <a:miter lim="800000"/>
            </a:ln>
            <a:effectLst/>
          </p:spPr>
          <p:txBody>
            <a:bodyPr wrap="square" lIns="45719" tIns="45719" rIns="45719" bIns="45719" numCol="1" anchor="t">
              <a:noAutofit/>
            </a:bodyPr>
            <a:lstStyle/>
            <a:p>
              <a:pPr algn="l">
                <a:lnSpc>
                  <a:spcPct val="80000"/>
                </a:lnSpc>
                <a:spcBef>
                  <a:spcPts val="600"/>
                </a:spcBef>
                <a:defRPr sz="2800">
                  <a:effectLst>
                    <a:outerShdw blurRad="38100" dist="38100" dir="2700000" rotWithShape="0">
                      <a:srgbClr val="000000"/>
                    </a:outerShdw>
                  </a:effectLst>
                  <a:latin typeface="Tahoma"/>
                  <a:ea typeface="Tahoma"/>
                  <a:cs typeface="Tahoma"/>
                  <a:sym typeface="Tahoma"/>
                </a:defRPr>
              </a:pPr>
              <a:endParaRPr/>
            </a:p>
          </p:txBody>
        </p:sp>
        <p:sp>
          <p:nvSpPr>
            <p:cNvPr id="3574" name="Sadducees…"/>
            <p:cNvSpPr txBox="1"/>
            <p:nvPr/>
          </p:nvSpPr>
          <p:spPr>
            <a:xfrm>
              <a:off x="52069" y="6350"/>
              <a:ext cx="3934461" cy="21640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marL="342900" indent="-342900" algn="l">
                <a:spcBef>
                  <a:spcPts val="500"/>
                </a:spcBef>
                <a:defRPr sz="2400" b="1">
                  <a:solidFill>
                    <a:srgbClr val="FF0000"/>
                  </a:solidFill>
                  <a:effectLst>
                    <a:outerShdw blurRad="38100" dist="38100" dir="2700000" rotWithShape="0">
                      <a:srgbClr val="000000"/>
                    </a:outerShdw>
                  </a:effectLst>
                  <a:latin typeface="Eras Bold ITC"/>
                  <a:ea typeface="Eras Bold ITC"/>
                  <a:cs typeface="Eras Bold ITC"/>
                  <a:sym typeface="Eras Bold ITC"/>
                </a:defRPr>
              </a:pPr>
              <a:r>
                <a:t>Sadducees</a:t>
              </a:r>
              <a:endParaRPr sz="2800">
                <a:latin typeface="Tahoma"/>
                <a:ea typeface="Tahoma"/>
                <a:cs typeface="Tahoma"/>
                <a:sym typeface="Tahoma"/>
              </a:endParaRPr>
            </a:p>
            <a:p>
              <a:pPr marL="342900" indent="-342900" algn="l">
                <a:lnSpc>
                  <a:spcPct val="80000"/>
                </a:lnSpc>
                <a:spcBef>
                  <a:spcPts val="400"/>
                </a:spcBef>
                <a:buClr>
                  <a:srgbClr val="00CCFF"/>
                </a:buClr>
                <a:buSzPct val="65000"/>
                <a:buChar char="■"/>
                <a:defRPr sz="2000" b="1" i="1">
                  <a:solidFill>
                    <a:srgbClr val="FFFFFF"/>
                  </a:solidFill>
                  <a:effectLst>
                    <a:outerShdw blurRad="38100" dist="38100" dir="2700000" rotWithShape="0">
                      <a:srgbClr val="000000"/>
                    </a:outerShdw>
                  </a:effectLst>
                  <a:latin typeface="Arial Narrow"/>
                  <a:ea typeface="Arial Narrow"/>
                  <a:cs typeface="Arial Narrow"/>
                  <a:sym typeface="Arial Narrow"/>
                </a:defRPr>
              </a:pPr>
              <a:r>
                <a:t>Upper-class, mostly priests</a:t>
              </a:r>
              <a:endParaRPr sz="2800" b="0" i="0">
                <a:latin typeface="Tahoma"/>
                <a:ea typeface="Tahoma"/>
                <a:cs typeface="Tahoma"/>
                <a:sym typeface="Tahoma"/>
              </a:endParaRPr>
            </a:p>
            <a:p>
              <a:pPr marL="342900" indent="-342900" algn="l">
                <a:lnSpc>
                  <a:spcPct val="80000"/>
                </a:lnSpc>
                <a:spcBef>
                  <a:spcPts val="400"/>
                </a:spcBef>
                <a:buClr>
                  <a:srgbClr val="00CCFF"/>
                </a:buClr>
                <a:buSzPct val="65000"/>
                <a:buChar char="■"/>
                <a:defRPr sz="2000" b="1" i="1">
                  <a:solidFill>
                    <a:srgbClr val="FFFFFF"/>
                  </a:solidFill>
                  <a:effectLst>
                    <a:outerShdw blurRad="38100" dist="38100" dir="2700000" rotWithShape="0">
                      <a:srgbClr val="000000"/>
                    </a:outerShdw>
                  </a:effectLst>
                  <a:latin typeface="Arial Narrow"/>
                  <a:ea typeface="Arial Narrow"/>
                  <a:cs typeface="Arial Narrow"/>
                  <a:sym typeface="Arial Narrow"/>
                </a:defRPr>
              </a:pPr>
              <a:r>
                <a:t>Upheld the supremacy of the written Torah</a:t>
              </a:r>
              <a:endParaRPr sz="2800" b="0" i="0">
                <a:latin typeface="Tahoma"/>
                <a:ea typeface="Tahoma"/>
                <a:cs typeface="Tahoma"/>
                <a:sym typeface="Tahoma"/>
              </a:endParaRPr>
            </a:p>
            <a:p>
              <a:pPr marL="342900" indent="-342900" algn="l">
                <a:lnSpc>
                  <a:spcPct val="80000"/>
                </a:lnSpc>
                <a:spcBef>
                  <a:spcPts val="400"/>
                </a:spcBef>
                <a:buClr>
                  <a:srgbClr val="00CCFF"/>
                </a:buClr>
                <a:buSzPct val="65000"/>
                <a:buChar char="■"/>
                <a:defRPr sz="2000" b="1" i="1">
                  <a:solidFill>
                    <a:srgbClr val="FFFFFF"/>
                  </a:solidFill>
                  <a:effectLst>
                    <a:outerShdw blurRad="38100" dist="38100" dir="2700000" rotWithShape="0">
                      <a:srgbClr val="000000"/>
                    </a:outerShdw>
                  </a:effectLst>
                  <a:latin typeface="Arial Narrow"/>
                  <a:ea typeface="Arial Narrow"/>
                  <a:cs typeface="Arial Narrow"/>
                  <a:sym typeface="Arial Narrow"/>
                </a:defRPr>
              </a:pPr>
              <a:r>
                <a:t>Primary influence in the Sanhedrin and Second Temple</a:t>
              </a:r>
              <a:endParaRPr sz="2800" b="0" i="0">
                <a:latin typeface="Tahoma"/>
                <a:ea typeface="Tahoma"/>
                <a:cs typeface="Tahoma"/>
                <a:sym typeface="Tahoma"/>
              </a:endParaRPr>
            </a:p>
            <a:p>
              <a:pPr marL="342900" indent="-342900" algn="l">
                <a:lnSpc>
                  <a:spcPct val="80000"/>
                </a:lnSpc>
                <a:spcBef>
                  <a:spcPts val="400"/>
                </a:spcBef>
                <a:buClr>
                  <a:srgbClr val="00CCFF"/>
                </a:buClr>
                <a:buSzPct val="65000"/>
                <a:buChar char="■"/>
                <a:defRPr sz="2000" b="1" i="1">
                  <a:solidFill>
                    <a:srgbClr val="FFFFFF"/>
                  </a:solidFill>
                  <a:effectLst>
                    <a:outerShdw blurRad="38100" dist="38100" dir="2700000" rotWithShape="0">
                      <a:srgbClr val="000000"/>
                    </a:outerShdw>
                  </a:effectLst>
                  <a:latin typeface="Arial Narrow"/>
                  <a:ea typeface="Arial Narrow"/>
                  <a:cs typeface="Arial Narrow"/>
                  <a:sym typeface="Arial Narrow"/>
                </a:defRPr>
              </a:pPr>
              <a:r>
                <a:t>Rejected resurrection &amp; angels</a:t>
              </a:r>
            </a:p>
          </p:txBody>
        </p:sp>
      </p:grpSp>
      <p:grpSp>
        <p:nvGrpSpPr>
          <p:cNvPr id="3578" name="Rectangle 6"/>
          <p:cNvGrpSpPr/>
          <p:nvPr/>
        </p:nvGrpSpPr>
        <p:grpSpPr>
          <a:xfrm>
            <a:off x="6248400" y="4114800"/>
            <a:ext cx="4038600" cy="2286000"/>
            <a:chOff x="0" y="0"/>
            <a:chExt cx="4038600" cy="2286000"/>
          </a:xfrm>
        </p:grpSpPr>
        <p:sp>
          <p:nvSpPr>
            <p:cNvPr id="3576" name="Rectangle"/>
            <p:cNvSpPr/>
            <p:nvPr/>
          </p:nvSpPr>
          <p:spPr>
            <a:xfrm>
              <a:off x="0" y="0"/>
              <a:ext cx="4038600" cy="2286000"/>
            </a:xfrm>
            <a:prstGeom prst="rect">
              <a:avLst/>
            </a:prstGeom>
            <a:solidFill>
              <a:srgbClr val="33339F"/>
            </a:solidFill>
            <a:ln w="12700" cap="flat">
              <a:solidFill>
                <a:srgbClr val="000000"/>
              </a:solidFill>
              <a:prstDash val="solid"/>
              <a:miter lim="800000"/>
            </a:ln>
            <a:effectLst/>
          </p:spPr>
          <p:txBody>
            <a:bodyPr wrap="square" lIns="45719" tIns="45719" rIns="45719" bIns="45719" numCol="1" anchor="t">
              <a:noAutofit/>
            </a:bodyPr>
            <a:lstStyle/>
            <a:p>
              <a:pPr algn="l">
                <a:lnSpc>
                  <a:spcPct val="80000"/>
                </a:lnSpc>
                <a:spcBef>
                  <a:spcPts val="600"/>
                </a:spcBef>
                <a:defRPr sz="2800">
                  <a:effectLst>
                    <a:outerShdw blurRad="38100" dist="38100" dir="2700000" rotWithShape="0">
                      <a:srgbClr val="000000"/>
                    </a:outerShdw>
                  </a:effectLst>
                  <a:latin typeface="Tahoma"/>
                  <a:ea typeface="Tahoma"/>
                  <a:cs typeface="Tahoma"/>
                  <a:sym typeface="Tahoma"/>
                </a:defRPr>
              </a:pPr>
              <a:endParaRPr/>
            </a:p>
          </p:txBody>
        </p:sp>
        <p:sp>
          <p:nvSpPr>
            <p:cNvPr id="3577" name="Zealots…"/>
            <p:cNvSpPr txBox="1"/>
            <p:nvPr/>
          </p:nvSpPr>
          <p:spPr>
            <a:xfrm>
              <a:off x="52069" y="6350"/>
              <a:ext cx="3934461" cy="21640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marL="342900" indent="-342900" algn="l">
                <a:spcBef>
                  <a:spcPts val="500"/>
                </a:spcBef>
                <a:defRPr sz="2400" b="1">
                  <a:solidFill>
                    <a:srgbClr val="FF0000"/>
                  </a:solidFill>
                  <a:effectLst>
                    <a:outerShdw blurRad="38100" dist="38100" dir="2700000" rotWithShape="0">
                      <a:srgbClr val="000000"/>
                    </a:outerShdw>
                  </a:effectLst>
                  <a:latin typeface="Eras Bold ITC"/>
                  <a:ea typeface="Eras Bold ITC"/>
                  <a:cs typeface="Eras Bold ITC"/>
                  <a:sym typeface="Eras Bold ITC"/>
                </a:defRPr>
              </a:pPr>
              <a:r>
                <a:t>Zealots</a:t>
              </a:r>
              <a:endParaRPr sz="2800">
                <a:latin typeface="Tahoma"/>
                <a:ea typeface="Tahoma"/>
                <a:cs typeface="Tahoma"/>
                <a:sym typeface="Tahoma"/>
              </a:endParaRPr>
            </a:p>
            <a:p>
              <a:pPr marL="342900" indent="-342900" algn="l">
                <a:lnSpc>
                  <a:spcPct val="80000"/>
                </a:lnSpc>
                <a:spcBef>
                  <a:spcPts val="400"/>
                </a:spcBef>
                <a:buClr>
                  <a:srgbClr val="00CCFF"/>
                </a:buClr>
                <a:buSzPct val="65000"/>
                <a:buChar char="■"/>
                <a:defRPr sz="2000" b="1" i="1">
                  <a:solidFill>
                    <a:srgbClr val="FFFFFF"/>
                  </a:solidFill>
                  <a:effectLst>
                    <a:outerShdw blurRad="38100" dist="38100" dir="2700000" rotWithShape="0">
                      <a:srgbClr val="000000"/>
                    </a:outerShdw>
                  </a:effectLst>
                  <a:latin typeface="Arial Narrow"/>
                  <a:ea typeface="Arial Narrow"/>
                  <a:cs typeface="Arial Narrow"/>
                  <a:sym typeface="Arial Narrow"/>
                </a:defRPr>
              </a:pPr>
              <a:r>
                <a:t>Patriotic freedom-fighters</a:t>
              </a:r>
              <a:endParaRPr sz="2800" b="0" i="0">
                <a:latin typeface="Tahoma"/>
                <a:ea typeface="Tahoma"/>
                <a:cs typeface="Tahoma"/>
                <a:sym typeface="Tahoma"/>
              </a:endParaRPr>
            </a:p>
            <a:p>
              <a:pPr marL="342900" indent="-342900" algn="l">
                <a:lnSpc>
                  <a:spcPct val="80000"/>
                </a:lnSpc>
                <a:spcBef>
                  <a:spcPts val="400"/>
                </a:spcBef>
                <a:buClr>
                  <a:srgbClr val="00CCFF"/>
                </a:buClr>
                <a:buSzPct val="65000"/>
                <a:buChar char="■"/>
                <a:defRPr sz="2000" b="1" i="1">
                  <a:solidFill>
                    <a:srgbClr val="FFFFFF"/>
                  </a:solidFill>
                  <a:effectLst>
                    <a:outerShdw blurRad="38100" dist="38100" dir="2700000" rotWithShape="0">
                      <a:srgbClr val="000000"/>
                    </a:outerShdw>
                  </a:effectLst>
                  <a:latin typeface="Arial Narrow"/>
                  <a:ea typeface="Arial Narrow"/>
                  <a:cs typeface="Arial Narrow"/>
                  <a:sym typeface="Arial Narrow"/>
                </a:defRPr>
              </a:pPr>
              <a:r>
                <a:t>Upheld Maccabean idealism</a:t>
              </a:r>
              <a:endParaRPr sz="2800" b="0" i="0">
                <a:latin typeface="Tahoma"/>
                <a:ea typeface="Tahoma"/>
                <a:cs typeface="Tahoma"/>
                <a:sym typeface="Tahoma"/>
              </a:endParaRPr>
            </a:p>
            <a:p>
              <a:pPr marL="342900" indent="-342900" algn="l">
                <a:lnSpc>
                  <a:spcPct val="80000"/>
                </a:lnSpc>
                <a:spcBef>
                  <a:spcPts val="400"/>
                </a:spcBef>
                <a:buClr>
                  <a:srgbClr val="00CCFF"/>
                </a:buClr>
                <a:buSzPct val="65000"/>
                <a:buChar char="■"/>
                <a:defRPr sz="2000" b="1" i="1">
                  <a:solidFill>
                    <a:srgbClr val="FFFFFF"/>
                  </a:solidFill>
                  <a:effectLst>
                    <a:outerShdw blurRad="38100" dist="38100" dir="2700000" rotWithShape="0">
                      <a:srgbClr val="000000"/>
                    </a:outerShdw>
                  </a:effectLst>
                  <a:latin typeface="Arial Narrow"/>
                  <a:ea typeface="Arial Narrow"/>
                  <a:cs typeface="Arial Narrow"/>
                  <a:sym typeface="Arial Narrow"/>
                </a:defRPr>
              </a:pPr>
              <a:r>
                <a:t>Opposition to Rome was an expression of zeal for the Torah</a:t>
              </a:r>
              <a:endParaRPr sz="2800" b="0" i="0">
                <a:latin typeface="Tahoma"/>
                <a:ea typeface="Tahoma"/>
                <a:cs typeface="Tahoma"/>
                <a:sym typeface="Tahoma"/>
              </a:endParaRPr>
            </a:p>
            <a:p>
              <a:pPr marL="342900" indent="-342900" algn="l">
                <a:lnSpc>
                  <a:spcPct val="80000"/>
                </a:lnSpc>
                <a:spcBef>
                  <a:spcPts val="400"/>
                </a:spcBef>
                <a:buClr>
                  <a:srgbClr val="00CCFF"/>
                </a:buClr>
                <a:buSzPct val="65000"/>
                <a:buChar char="■"/>
                <a:defRPr sz="2000" b="1" i="1">
                  <a:solidFill>
                    <a:srgbClr val="FFFFFF"/>
                  </a:solidFill>
                  <a:effectLst>
                    <a:outerShdw blurRad="38100" dist="38100" dir="2700000" rotWithShape="0">
                      <a:srgbClr val="000000"/>
                    </a:outerShdw>
                  </a:effectLst>
                  <a:latin typeface="Arial Narrow"/>
                  <a:ea typeface="Arial Narrow"/>
                  <a:cs typeface="Arial Narrow"/>
                  <a:sym typeface="Arial Narrow"/>
                </a:defRPr>
              </a:pPr>
              <a:r>
                <a:t>Central to the 1</a:t>
              </a:r>
              <a:r>
                <a:rPr baseline="30000"/>
                <a:t>st</a:t>
              </a:r>
              <a:r>
                <a:t> and 2</a:t>
              </a:r>
              <a:r>
                <a:rPr baseline="30000"/>
                <a:t>nd</a:t>
              </a:r>
              <a:r>
                <a:t> Jewish Revolts</a:t>
              </a:r>
            </a:p>
          </p:txBody>
        </p:sp>
      </p:grpSp>
    </p:spTree>
  </p:cSld>
  <p:clrMapOvr>
    <a:masterClrMapping/>
  </p:clrMapOvr>
  <mc:AlternateContent xmlns:mc="http://schemas.openxmlformats.org/markup-compatibility/2006" xmlns:p14="http://schemas.microsoft.com/office/powerpoint/2010/main">
    <mc:Choice Requires="p14">
      <p:transition spd="slow">
        <p:pull dir="d"/>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3568"/>
                                        </p:tgtEl>
                                        <p:attrNameLst>
                                          <p:attrName>style.visibility</p:attrName>
                                        </p:attrNameLst>
                                      </p:cBhvr>
                                      <p:to>
                                        <p:strVal val="visible"/>
                                      </p:to>
                                    </p:set>
                                    <p:anim calcmode="lin" valueType="num">
                                      <p:cBhvr>
                                        <p:cTn id="7" dur="500" fill="hold"/>
                                        <p:tgtEl>
                                          <p:spTgt spid="3568"/>
                                        </p:tgtEl>
                                        <p:attrNameLst>
                                          <p:attrName>ppt_w</p:attrName>
                                        </p:attrNameLst>
                                      </p:cBhvr>
                                      <p:tavLst>
                                        <p:tav tm="0">
                                          <p:val>
                                            <p:fltVal val="0"/>
                                          </p:val>
                                        </p:tav>
                                        <p:tav tm="100000">
                                          <p:val>
                                            <p:strVal val="#ppt_w"/>
                                          </p:val>
                                        </p:tav>
                                      </p:tavLst>
                                    </p:anim>
                                    <p:anim calcmode="lin" valueType="num">
                                      <p:cBhvr>
                                        <p:cTn id="8" dur="500" fill="hold"/>
                                        <p:tgtEl>
                                          <p:spTgt spid="356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3575"/>
                                        </p:tgtEl>
                                        <p:attrNameLst>
                                          <p:attrName>style.visibility</p:attrName>
                                        </p:attrNameLst>
                                      </p:cBhvr>
                                      <p:to>
                                        <p:strVal val="visible"/>
                                      </p:to>
                                    </p:set>
                                    <p:anim calcmode="lin" valueType="num">
                                      <p:cBhvr>
                                        <p:cTn id="13" dur="500" fill="hold"/>
                                        <p:tgtEl>
                                          <p:spTgt spid="3575"/>
                                        </p:tgtEl>
                                        <p:attrNameLst>
                                          <p:attrName>ppt_w</p:attrName>
                                        </p:attrNameLst>
                                      </p:cBhvr>
                                      <p:tavLst>
                                        <p:tav tm="0">
                                          <p:val>
                                            <p:fltVal val="0"/>
                                          </p:val>
                                        </p:tav>
                                        <p:tav tm="100000">
                                          <p:val>
                                            <p:strVal val="#ppt_w"/>
                                          </p:val>
                                        </p:tav>
                                      </p:tavLst>
                                    </p:anim>
                                    <p:anim calcmode="lin" valueType="num">
                                      <p:cBhvr>
                                        <p:cTn id="14" dur="500" fill="hold"/>
                                        <p:tgtEl>
                                          <p:spTgt spid="3575"/>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3" nodeType="clickEffect">
                                  <p:stCondLst>
                                    <p:cond delay="0"/>
                                  </p:stCondLst>
                                  <p:iterate>
                                    <p:tmAbs val="0"/>
                                  </p:iterate>
                                  <p:childTnLst>
                                    <p:set>
                                      <p:cBhvr>
                                        <p:cTn id="18" fill="hold"/>
                                        <p:tgtEl>
                                          <p:spTgt spid="3571"/>
                                        </p:tgtEl>
                                        <p:attrNameLst>
                                          <p:attrName>style.visibility</p:attrName>
                                        </p:attrNameLst>
                                      </p:cBhvr>
                                      <p:to>
                                        <p:strVal val="visible"/>
                                      </p:to>
                                    </p:set>
                                    <p:anim calcmode="lin" valueType="num">
                                      <p:cBhvr>
                                        <p:cTn id="19" dur="500" fill="hold"/>
                                        <p:tgtEl>
                                          <p:spTgt spid="3571"/>
                                        </p:tgtEl>
                                        <p:attrNameLst>
                                          <p:attrName>ppt_w</p:attrName>
                                        </p:attrNameLst>
                                      </p:cBhvr>
                                      <p:tavLst>
                                        <p:tav tm="0">
                                          <p:val>
                                            <p:fltVal val="0"/>
                                          </p:val>
                                        </p:tav>
                                        <p:tav tm="100000">
                                          <p:val>
                                            <p:strVal val="#ppt_w"/>
                                          </p:val>
                                        </p:tav>
                                      </p:tavLst>
                                    </p:anim>
                                    <p:anim calcmode="lin" valueType="num">
                                      <p:cBhvr>
                                        <p:cTn id="20" dur="500" fill="hold"/>
                                        <p:tgtEl>
                                          <p:spTgt spid="3571"/>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4" nodeType="clickEffect">
                                  <p:stCondLst>
                                    <p:cond delay="0"/>
                                  </p:stCondLst>
                                  <p:iterate>
                                    <p:tmAbs val="0"/>
                                  </p:iterate>
                                  <p:childTnLst>
                                    <p:set>
                                      <p:cBhvr>
                                        <p:cTn id="24" fill="hold"/>
                                        <p:tgtEl>
                                          <p:spTgt spid="3578"/>
                                        </p:tgtEl>
                                        <p:attrNameLst>
                                          <p:attrName>style.visibility</p:attrName>
                                        </p:attrNameLst>
                                      </p:cBhvr>
                                      <p:to>
                                        <p:strVal val="visible"/>
                                      </p:to>
                                    </p:set>
                                    <p:anim calcmode="lin" valueType="num">
                                      <p:cBhvr>
                                        <p:cTn id="25" dur="500" fill="hold"/>
                                        <p:tgtEl>
                                          <p:spTgt spid="3578"/>
                                        </p:tgtEl>
                                        <p:attrNameLst>
                                          <p:attrName>ppt_w</p:attrName>
                                        </p:attrNameLst>
                                      </p:cBhvr>
                                      <p:tavLst>
                                        <p:tav tm="0">
                                          <p:val>
                                            <p:fltVal val="0"/>
                                          </p:val>
                                        </p:tav>
                                        <p:tav tm="100000">
                                          <p:val>
                                            <p:strVal val="#ppt_w"/>
                                          </p:val>
                                        </p:tav>
                                      </p:tavLst>
                                    </p:anim>
                                    <p:anim calcmode="lin" valueType="num">
                                      <p:cBhvr>
                                        <p:cTn id="26" dur="500" fill="hold"/>
                                        <p:tgtEl>
                                          <p:spTgt spid="357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8" grpId="1" animBg="1" advAuto="0"/>
      <p:bldP spid="3571" grpId="3" animBg="1" advAuto="0"/>
      <p:bldP spid="3575" grpId="2" animBg="1" advAuto="0"/>
      <p:bldP spid="3578" grpId="4" animBg="1" advAuto="0"/>
    </p:bldLst>
  </p:timing>
</p:sld>
</file>

<file path=ppt/slides/slide186.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3580" name="Rectangle 2"/>
          <p:cNvSpPr txBox="1">
            <a:spLocks noGrp="1"/>
          </p:cNvSpPr>
          <p:nvPr>
            <p:ph type="title"/>
          </p:nvPr>
        </p:nvSpPr>
        <p:spPr>
          <a:xfrm>
            <a:off x="1981200" y="152400"/>
            <a:ext cx="8229600" cy="1371600"/>
          </a:xfrm>
          <a:prstGeom prst="rect">
            <a:avLst/>
          </a:prstGeom>
        </p:spPr>
        <p:txBody>
          <a:bodyPr/>
          <a:lstStyle>
            <a:lvl1pPr algn="ctr">
              <a:defRPr sz="3200">
                <a:solidFill>
                  <a:srgbClr val="EEB000"/>
                </a:solidFill>
                <a:effectLst>
                  <a:outerShdw blurRad="38100" dist="38100" dir="2700000" rotWithShape="0">
                    <a:srgbClr val="000000">
                      <a:alpha val="43137"/>
                    </a:srgbClr>
                  </a:outerShdw>
                </a:effectLst>
                <a:latin typeface="Matura MT Script Capitals"/>
                <a:ea typeface="Matura MT Script Capitals"/>
                <a:cs typeface="Matura MT Script Capitals"/>
                <a:sym typeface="Matura MT Script Capitals"/>
              </a:defRPr>
            </a:lvl1pPr>
          </a:lstStyle>
          <a:p>
            <a:r>
              <a:t>Las principales sectas judías descritas por Flavio Josefo</a:t>
            </a:r>
          </a:p>
        </p:txBody>
      </p:sp>
      <p:sp>
        <p:nvSpPr>
          <p:cNvPr id="3581" name="Rectangle 3"/>
          <p:cNvSpPr txBox="1">
            <a:spLocks noGrp="1"/>
          </p:cNvSpPr>
          <p:nvPr>
            <p:ph type="body" sz="quarter" idx="1"/>
          </p:nvPr>
        </p:nvSpPr>
        <p:spPr>
          <a:xfrm>
            <a:off x="1981200" y="1600200"/>
            <a:ext cx="4038600" cy="2286000"/>
          </a:xfrm>
          <a:prstGeom prst="rect">
            <a:avLst/>
          </a:prstGeom>
          <a:solidFill>
            <a:srgbClr val="0F0F2F"/>
          </a:solidFill>
          <a:ln>
            <a:solidFill>
              <a:srgbClr val="000000"/>
            </a:solidFill>
            <a:miter lim="800000"/>
          </a:ln>
        </p:spPr>
        <p:txBody>
          <a:bodyPr/>
          <a:lstStyle/>
          <a:p>
            <a:pPr marL="221742" indent="-221742" defTabSz="886968">
              <a:lnSpc>
                <a:spcPct val="72000"/>
              </a:lnSpc>
              <a:spcBef>
                <a:spcPts val="900"/>
              </a:spcBef>
              <a:buSzTx/>
              <a:buNone/>
              <a:defRPr sz="2328" b="1">
                <a:solidFill>
                  <a:srgbClr val="FF0000"/>
                </a:solidFill>
                <a:latin typeface="Eras Bold ITC"/>
                <a:ea typeface="Eras Bold ITC"/>
                <a:cs typeface="Eras Bold ITC"/>
                <a:sym typeface="Eras Bold ITC"/>
              </a:defRPr>
            </a:pPr>
            <a:r>
              <a:t>Fariseos</a:t>
            </a:r>
          </a:p>
          <a:p>
            <a:pPr marL="221742" indent="-221742" defTabSz="886968">
              <a:lnSpc>
                <a:spcPct val="72000"/>
              </a:lnSpc>
              <a:spcBef>
                <a:spcPts val="900"/>
              </a:spcBef>
              <a:defRPr sz="1940" b="1" i="1">
                <a:solidFill>
                  <a:srgbClr val="FFFFFF"/>
                </a:solidFill>
                <a:latin typeface="Arial Narrow"/>
                <a:ea typeface="Arial Narrow"/>
                <a:cs typeface="Arial Narrow"/>
                <a:sym typeface="Arial Narrow"/>
              </a:defRPr>
            </a:pPr>
            <a:r>
              <a:t>Separatistas de clase media</a:t>
            </a:r>
          </a:p>
          <a:p>
            <a:pPr marL="221742" indent="-221742" defTabSz="886968">
              <a:lnSpc>
                <a:spcPct val="72000"/>
              </a:lnSpc>
              <a:spcBef>
                <a:spcPts val="900"/>
              </a:spcBef>
              <a:defRPr sz="1940" b="1" i="1">
                <a:solidFill>
                  <a:srgbClr val="FFFFFF"/>
                </a:solidFill>
                <a:latin typeface="Arial Narrow"/>
                <a:ea typeface="Arial Narrow"/>
                <a:cs typeface="Arial Narrow"/>
                <a:sym typeface="Arial Narrow"/>
              </a:defRPr>
            </a:pPr>
            <a:r>
              <a:t>Teólogos laicos</a:t>
            </a:r>
          </a:p>
          <a:p>
            <a:pPr marL="221742" indent="-221742" defTabSz="886968">
              <a:lnSpc>
                <a:spcPct val="72000"/>
              </a:lnSpc>
              <a:spcBef>
                <a:spcPts val="900"/>
              </a:spcBef>
              <a:defRPr sz="1940" b="1" i="1">
                <a:solidFill>
                  <a:srgbClr val="FFFFFF"/>
                </a:solidFill>
                <a:latin typeface="Arial Narrow"/>
                <a:ea typeface="Arial Narrow"/>
                <a:cs typeface="Arial Narrow"/>
                <a:sym typeface="Arial Narrow"/>
              </a:defRPr>
            </a:pPr>
            <a:r>
              <a:t>Retuvo la Torá tanto oral como escrita</a:t>
            </a:r>
          </a:p>
          <a:p>
            <a:pPr marL="221742" indent="-221742" defTabSz="886968">
              <a:lnSpc>
                <a:spcPct val="72000"/>
              </a:lnSpc>
              <a:spcBef>
                <a:spcPts val="900"/>
              </a:spcBef>
              <a:defRPr sz="1940" b="1" i="1">
                <a:solidFill>
                  <a:srgbClr val="FFFFFF"/>
                </a:solidFill>
                <a:latin typeface="Arial Narrow"/>
                <a:ea typeface="Arial Narrow"/>
                <a:cs typeface="Arial Narrow"/>
                <a:sym typeface="Arial Narrow"/>
              </a:defRPr>
            </a:pPr>
            <a:r>
              <a:t>Estrechamente aliado con los escribas (copistas)</a:t>
            </a:r>
          </a:p>
          <a:p>
            <a:pPr marL="221742" indent="-221742" defTabSz="886968">
              <a:lnSpc>
                <a:spcPct val="72000"/>
              </a:lnSpc>
              <a:spcBef>
                <a:spcPts val="900"/>
              </a:spcBef>
              <a:defRPr sz="1940" b="1" i="1">
                <a:solidFill>
                  <a:srgbClr val="FFFFFF"/>
                </a:solidFill>
                <a:latin typeface="Arial Narrow"/>
                <a:ea typeface="Arial Narrow"/>
                <a:cs typeface="Arial Narrow"/>
                <a:sym typeface="Arial Narrow"/>
              </a:defRPr>
            </a:pPr>
            <a:r>
              <a:t>Vinculado con las sinagogas</a:t>
            </a:r>
          </a:p>
        </p:txBody>
      </p:sp>
      <p:grpSp>
        <p:nvGrpSpPr>
          <p:cNvPr id="3584" name="Rectangle 4"/>
          <p:cNvGrpSpPr/>
          <p:nvPr/>
        </p:nvGrpSpPr>
        <p:grpSpPr>
          <a:xfrm>
            <a:off x="6248400" y="1600200"/>
            <a:ext cx="4038600" cy="2286000"/>
            <a:chOff x="0" y="0"/>
            <a:chExt cx="4038600" cy="2286000"/>
          </a:xfrm>
        </p:grpSpPr>
        <p:sp>
          <p:nvSpPr>
            <p:cNvPr id="3582" name="Rectangle"/>
            <p:cNvSpPr/>
            <p:nvPr/>
          </p:nvSpPr>
          <p:spPr>
            <a:xfrm>
              <a:off x="0" y="0"/>
              <a:ext cx="4038600" cy="2286000"/>
            </a:xfrm>
            <a:prstGeom prst="rect">
              <a:avLst/>
            </a:prstGeom>
            <a:solidFill>
              <a:srgbClr val="2B2B89"/>
            </a:solidFill>
            <a:ln w="12700" cap="flat">
              <a:solidFill>
                <a:srgbClr val="000000"/>
              </a:solidFill>
              <a:prstDash val="solid"/>
              <a:miter lim="800000"/>
            </a:ln>
            <a:effectLst/>
          </p:spPr>
          <p:txBody>
            <a:bodyPr wrap="square" lIns="45719" tIns="45719" rIns="45719" bIns="45719" numCol="1" anchor="t">
              <a:noAutofit/>
            </a:bodyPr>
            <a:lstStyle/>
            <a:p>
              <a:pPr algn="l">
                <a:lnSpc>
                  <a:spcPct val="81000"/>
                </a:lnSpc>
                <a:spcBef>
                  <a:spcPts val="1000"/>
                </a:spcBef>
                <a:defRPr sz="2800">
                  <a:latin typeface="Calibri"/>
                  <a:ea typeface="Calibri"/>
                  <a:cs typeface="Calibri"/>
                  <a:sym typeface="Calibri"/>
                </a:defRPr>
              </a:pPr>
              <a:endParaRPr/>
            </a:p>
          </p:txBody>
        </p:sp>
        <p:sp>
          <p:nvSpPr>
            <p:cNvPr id="3583" name="Esenios…"/>
            <p:cNvSpPr txBox="1"/>
            <p:nvPr/>
          </p:nvSpPr>
          <p:spPr>
            <a:xfrm>
              <a:off x="52069" y="6350"/>
              <a:ext cx="3934461" cy="2273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lnSpcReduction="10000"/>
            </a:bodyPr>
            <a:lstStyle/>
            <a:p>
              <a:pPr marL="212597" indent="-212597" algn="l" defTabSz="850391">
                <a:lnSpc>
                  <a:spcPct val="72000"/>
                </a:lnSpc>
                <a:spcBef>
                  <a:spcPts val="900"/>
                </a:spcBef>
                <a:defRPr sz="2232" b="1">
                  <a:solidFill>
                    <a:srgbClr val="FF0000"/>
                  </a:solidFill>
                  <a:latin typeface="Eras Bold ITC"/>
                  <a:ea typeface="Eras Bold ITC"/>
                  <a:cs typeface="Eras Bold ITC"/>
                  <a:sym typeface="Eras Bold ITC"/>
                </a:defRPr>
              </a:pPr>
              <a:r>
                <a:t>Esenios</a:t>
              </a:r>
              <a:endParaRPr sz="2604">
                <a:latin typeface="Calibri"/>
                <a:ea typeface="Calibri"/>
                <a:cs typeface="Calibri"/>
                <a:sym typeface="Calibri"/>
              </a:endParaRPr>
            </a:p>
            <a:p>
              <a:pPr marL="212597" indent="-212597" algn="l" defTabSz="850391">
                <a:lnSpc>
                  <a:spcPct val="81000"/>
                </a:lnSpc>
                <a:spcBef>
                  <a:spcPts val="900"/>
                </a:spcBef>
                <a:buSzPct val="100000"/>
                <a:buFont typeface="Arial"/>
                <a:buChar char="•"/>
                <a:defRPr sz="1860" b="1" i="1">
                  <a:solidFill>
                    <a:srgbClr val="FFFFFF"/>
                  </a:solidFill>
                  <a:latin typeface="Arial Narrow"/>
                  <a:ea typeface="Arial Narrow"/>
                  <a:cs typeface="Arial Narrow"/>
                  <a:sym typeface="Arial Narrow"/>
                </a:defRPr>
              </a:pPr>
              <a:r>
                <a:t>Ascéticos con un alto valor en la literatura apocalíptica</a:t>
              </a:r>
            </a:p>
            <a:p>
              <a:pPr marL="212597" indent="-212597" algn="l" defTabSz="850391">
                <a:lnSpc>
                  <a:spcPct val="81000"/>
                </a:lnSpc>
                <a:spcBef>
                  <a:spcPts val="900"/>
                </a:spcBef>
                <a:buSzPct val="100000"/>
                <a:buFont typeface="Arial"/>
                <a:buChar char="•"/>
                <a:defRPr sz="1860" b="1" i="1">
                  <a:solidFill>
                    <a:srgbClr val="FFFFFF"/>
                  </a:solidFill>
                  <a:latin typeface="Arial Narrow"/>
                  <a:ea typeface="Arial Narrow"/>
                  <a:cs typeface="Arial Narrow"/>
                  <a:sym typeface="Arial Narrow"/>
                </a:defRPr>
              </a:pPr>
              <a:r>
                <a:t>Sostuvo que el sacerdocio era totalmente corrupto y se veía a sí mismo como el verdadero Israel en el exilio</a:t>
              </a:r>
            </a:p>
            <a:p>
              <a:pPr marL="212597" indent="-212597" algn="l" defTabSz="850391">
                <a:lnSpc>
                  <a:spcPct val="81000"/>
                </a:lnSpc>
                <a:spcBef>
                  <a:spcPts val="900"/>
                </a:spcBef>
                <a:buSzPct val="100000"/>
                <a:buFont typeface="Arial"/>
                <a:buChar char="•"/>
                <a:defRPr sz="1860" b="1" i="1">
                  <a:solidFill>
                    <a:srgbClr val="FFFFFF"/>
                  </a:solidFill>
                  <a:latin typeface="Arial Narrow"/>
                  <a:ea typeface="Arial Narrow"/>
                  <a:cs typeface="Arial Narrow"/>
                  <a:sym typeface="Arial Narrow"/>
                </a:defRPr>
              </a:pPr>
              <a:r>
                <a:t>Qumran era posiblemente Esenio</a:t>
              </a:r>
            </a:p>
          </p:txBody>
        </p:sp>
      </p:grpSp>
      <p:sp>
        <p:nvSpPr>
          <p:cNvPr id="3585" name="Slide Number Placeholder 6"/>
          <p:cNvSpPr txBox="1">
            <a:spLocks noGrp="1"/>
          </p:cNvSpPr>
          <p:nvPr>
            <p:ph type="sldNum" sz="quarter" idx="2"/>
          </p:nvPr>
        </p:nvSpPr>
        <p:spPr>
          <a:xfrm>
            <a:off x="10995387" y="6406785"/>
            <a:ext cx="358413" cy="2642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defRPr>
            </a:lvl1pPr>
          </a:lstStyle>
          <a:p>
            <a:fld id="{86CB4B4D-7CA3-9044-876B-883B54F8677D}" type="slidenum">
              <a:t>186</a:t>
            </a:fld>
            <a:endParaRPr/>
          </a:p>
        </p:txBody>
      </p:sp>
      <p:grpSp>
        <p:nvGrpSpPr>
          <p:cNvPr id="3588" name="Rectangle 5"/>
          <p:cNvGrpSpPr/>
          <p:nvPr/>
        </p:nvGrpSpPr>
        <p:grpSpPr>
          <a:xfrm>
            <a:off x="1981200" y="4114800"/>
            <a:ext cx="4038600" cy="2286000"/>
            <a:chOff x="0" y="0"/>
            <a:chExt cx="4038600" cy="2286000"/>
          </a:xfrm>
        </p:grpSpPr>
        <p:sp>
          <p:nvSpPr>
            <p:cNvPr id="3586" name="Rectangle"/>
            <p:cNvSpPr/>
            <p:nvPr/>
          </p:nvSpPr>
          <p:spPr>
            <a:xfrm>
              <a:off x="0" y="0"/>
              <a:ext cx="4038600" cy="2286000"/>
            </a:xfrm>
            <a:prstGeom prst="rect">
              <a:avLst/>
            </a:prstGeom>
            <a:solidFill>
              <a:srgbClr val="19194F"/>
            </a:solidFill>
            <a:ln w="12700" cap="flat">
              <a:solidFill>
                <a:srgbClr val="000000"/>
              </a:solidFill>
              <a:prstDash val="solid"/>
              <a:miter lim="800000"/>
            </a:ln>
            <a:effectLst/>
          </p:spPr>
          <p:txBody>
            <a:bodyPr wrap="square" lIns="45719" tIns="45719" rIns="45719" bIns="45719" numCol="1" anchor="t">
              <a:noAutofit/>
            </a:bodyPr>
            <a:lstStyle/>
            <a:p>
              <a:pPr algn="l">
                <a:lnSpc>
                  <a:spcPct val="80000"/>
                </a:lnSpc>
                <a:spcBef>
                  <a:spcPts val="600"/>
                </a:spcBef>
                <a:defRPr sz="2800">
                  <a:effectLst>
                    <a:outerShdw blurRad="38100" dist="38100" dir="2700000" rotWithShape="0">
                      <a:srgbClr val="000000"/>
                    </a:outerShdw>
                  </a:effectLst>
                  <a:latin typeface="Tahoma"/>
                  <a:ea typeface="Tahoma"/>
                  <a:cs typeface="Tahoma"/>
                  <a:sym typeface="Tahoma"/>
                </a:defRPr>
              </a:pPr>
              <a:endParaRPr/>
            </a:p>
          </p:txBody>
        </p:sp>
        <p:sp>
          <p:nvSpPr>
            <p:cNvPr id="3587" name="Saduceos…"/>
            <p:cNvSpPr txBox="1"/>
            <p:nvPr/>
          </p:nvSpPr>
          <p:spPr>
            <a:xfrm>
              <a:off x="52069" y="6350"/>
              <a:ext cx="3934461" cy="21005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marL="342900" indent="-342900" algn="l">
                <a:spcBef>
                  <a:spcPts val="500"/>
                </a:spcBef>
                <a:defRPr sz="2400" b="1">
                  <a:solidFill>
                    <a:srgbClr val="FF0000"/>
                  </a:solidFill>
                  <a:effectLst>
                    <a:outerShdw blurRad="38100" dist="38100" dir="2700000" rotWithShape="0">
                      <a:srgbClr val="000000"/>
                    </a:outerShdw>
                  </a:effectLst>
                  <a:latin typeface="Eras Bold ITC"/>
                  <a:ea typeface="Eras Bold ITC"/>
                  <a:cs typeface="Eras Bold ITC"/>
                  <a:sym typeface="Eras Bold ITC"/>
                </a:defRPr>
              </a:pPr>
              <a:r>
                <a:t>Saduceos</a:t>
              </a:r>
              <a:endParaRPr sz="2800">
                <a:latin typeface="Tahoma"/>
                <a:ea typeface="Tahoma"/>
                <a:cs typeface="Tahoma"/>
                <a:sym typeface="Tahoma"/>
              </a:endParaRPr>
            </a:p>
            <a:p>
              <a:pPr marL="342900" indent="-342900" algn="l">
                <a:lnSpc>
                  <a:spcPct val="80000"/>
                </a:lnSpc>
                <a:spcBef>
                  <a:spcPts val="400"/>
                </a:spcBef>
                <a:buClr>
                  <a:srgbClr val="00CCFF"/>
                </a:buClr>
                <a:buSzPct val="65000"/>
                <a:buChar char="■"/>
                <a:defRPr sz="1900" b="1" i="1">
                  <a:solidFill>
                    <a:srgbClr val="FFFFFF"/>
                  </a:solidFill>
                  <a:effectLst>
                    <a:outerShdw blurRad="38100" dist="38100" dir="2700000" rotWithShape="0">
                      <a:srgbClr val="000000"/>
                    </a:outerShdw>
                  </a:effectLst>
                  <a:latin typeface="Arial Narrow"/>
                  <a:ea typeface="Arial Narrow"/>
                  <a:cs typeface="Arial Narrow"/>
                  <a:sym typeface="Arial Narrow"/>
                </a:defRPr>
              </a:pPr>
              <a:r>
                <a:t>Clase alta, en su mayoría sacerdotes</a:t>
              </a:r>
            </a:p>
            <a:p>
              <a:pPr marL="342900" indent="-342900" algn="l">
                <a:lnSpc>
                  <a:spcPct val="80000"/>
                </a:lnSpc>
                <a:spcBef>
                  <a:spcPts val="400"/>
                </a:spcBef>
                <a:buClr>
                  <a:srgbClr val="00CCFF"/>
                </a:buClr>
                <a:buSzPct val="65000"/>
                <a:buChar char="■"/>
                <a:defRPr sz="1900" b="1" i="1">
                  <a:solidFill>
                    <a:srgbClr val="FFFFFF"/>
                  </a:solidFill>
                  <a:effectLst>
                    <a:outerShdw blurRad="38100" dist="38100" dir="2700000" rotWithShape="0">
                      <a:srgbClr val="000000"/>
                    </a:outerShdw>
                  </a:effectLst>
                  <a:latin typeface="Arial Narrow"/>
                  <a:ea typeface="Arial Narrow"/>
                  <a:cs typeface="Arial Narrow"/>
                  <a:sym typeface="Arial Narrow"/>
                </a:defRPr>
              </a:pPr>
              <a:r>
                <a:t>Se mantuvo la supremacía de la Torá escrita</a:t>
              </a:r>
            </a:p>
            <a:p>
              <a:pPr marL="342900" indent="-342900" algn="l">
                <a:lnSpc>
                  <a:spcPct val="80000"/>
                </a:lnSpc>
                <a:spcBef>
                  <a:spcPts val="400"/>
                </a:spcBef>
                <a:buClr>
                  <a:srgbClr val="00CCFF"/>
                </a:buClr>
                <a:buSzPct val="65000"/>
                <a:buChar char="■"/>
                <a:defRPr sz="1900" b="1" i="1">
                  <a:solidFill>
                    <a:srgbClr val="FFFFFF"/>
                  </a:solidFill>
                  <a:effectLst>
                    <a:outerShdw blurRad="38100" dist="38100" dir="2700000" rotWithShape="0">
                      <a:srgbClr val="000000"/>
                    </a:outerShdw>
                  </a:effectLst>
                  <a:latin typeface="Arial Narrow"/>
                  <a:ea typeface="Arial Narrow"/>
                  <a:cs typeface="Arial Narrow"/>
                  <a:sym typeface="Arial Narrow"/>
                </a:defRPr>
              </a:pPr>
              <a:r>
                <a:t>Influencia principal en el Sanedrín y el Segundo Templo</a:t>
              </a:r>
            </a:p>
            <a:p>
              <a:pPr marL="342900" indent="-342900" algn="l">
                <a:lnSpc>
                  <a:spcPct val="80000"/>
                </a:lnSpc>
                <a:spcBef>
                  <a:spcPts val="400"/>
                </a:spcBef>
                <a:buClr>
                  <a:srgbClr val="00CCFF"/>
                </a:buClr>
                <a:buSzPct val="65000"/>
                <a:buChar char="■"/>
                <a:defRPr sz="1900" b="1" i="1">
                  <a:solidFill>
                    <a:srgbClr val="FFFFFF"/>
                  </a:solidFill>
                  <a:effectLst>
                    <a:outerShdw blurRad="38100" dist="38100" dir="2700000" rotWithShape="0">
                      <a:srgbClr val="000000"/>
                    </a:outerShdw>
                  </a:effectLst>
                  <a:latin typeface="Arial Narrow"/>
                  <a:ea typeface="Arial Narrow"/>
                  <a:cs typeface="Arial Narrow"/>
                  <a:sym typeface="Arial Narrow"/>
                </a:defRPr>
              </a:pPr>
              <a:r>
                <a:t>Resurrección y ángeles rechazados</a:t>
              </a:r>
            </a:p>
          </p:txBody>
        </p:sp>
      </p:grpSp>
      <p:grpSp>
        <p:nvGrpSpPr>
          <p:cNvPr id="3591" name="Rectangle 6"/>
          <p:cNvGrpSpPr/>
          <p:nvPr/>
        </p:nvGrpSpPr>
        <p:grpSpPr>
          <a:xfrm>
            <a:off x="6248400" y="4114800"/>
            <a:ext cx="4038600" cy="2330451"/>
            <a:chOff x="0" y="0"/>
            <a:chExt cx="4038600" cy="2330450"/>
          </a:xfrm>
        </p:grpSpPr>
        <p:sp>
          <p:nvSpPr>
            <p:cNvPr id="3589" name="Rectangle"/>
            <p:cNvSpPr/>
            <p:nvPr/>
          </p:nvSpPr>
          <p:spPr>
            <a:xfrm>
              <a:off x="0" y="0"/>
              <a:ext cx="4038600" cy="2286000"/>
            </a:xfrm>
            <a:prstGeom prst="rect">
              <a:avLst/>
            </a:prstGeom>
            <a:solidFill>
              <a:srgbClr val="33339F"/>
            </a:solidFill>
            <a:ln w="12700" cap="flat">
              <a:solidFill>
                <a:srgbClr val="000000"/>
              </a:solidFill>
              <a:prstDash val="solid"/>
              <a:miter lim="800000"/>
            </a:ln>
            <a:effectLst/>
          </p:spPr>
          <p:txBody>
            <a:bodyPr wrap="square" lIns="45719" tIns="45719" rIns="45719" bIns="45719" numCol="1" anchor="t">
              <a:noAutofit/>
            </a:bodyPr>
            <a:lstStyle/>
            <a:p>
              <a:pPr algn="l">
                <a:lnSpc>
                  <a:spcPct val="80000"/>
                </a:lnSpc>
                <a:spcBef>
                  <a:spcPts val="600"/>
                </a:spcBef>
                <a:defRPr sz="2800">
                  <a:effectLst>
                    <a:outerShdw blurRad="38100" dist="38100" dir="2700000" rotWithShape="0">
                      <a:srgbClr val="000000"/>
                    </a:outerShdw>
                  </a:effectLst>
                  <a:latin typeface="Tahoma"/>
                  <a:ea typeface="Tahoma"/>
                  <a:cs typeface="Tahoma"/>
                  <a:sym typeface="Tahoma"/>
                </a:defRPr>
              </a:pPr>
              <a:endParaRPr/>
            </a:p>
          </p:txBody>
        </p:sp>
        <p:sp>
          <p:nvSpPr>
            <p:cNvPr id="3590" name="Zelotes…"/>
            <p:cNvSpPr txBox="1"/>
            <p:nvPr/>
          </p:nvSpPr>
          <p:spPr>
            <a:xfrm>
              <a:off x="52069" y="6350"/>
              <a:ext cx="3934461" cy="2324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marL="342900" indent="-342900" algn="l">
                <a:spcBef>
                  <a:spcPts val="500"/>
                </a:spcBef>
                <a:defRPr sz="2400" b="1">
                  <a:solidFill>
                    <a:srgbClr val="FF0000"/>
                  </a:solidFill>
                  <a:effectLst>
                    <a:outerShdw blurRad="38100" dist="38100" dir="2700000" rotWithShape="0">
                      <a:srgbClr val="000000"/>
                    </a:outerShdw>
                  </a:effectLst>
                  <a:latin typeface="Eras Bold ITC"/>
                  <a:ea typeface="Eras Bold ITC"/>
                  <a:cs typeface="Eras Bold ITC"/>
                  <a:sym typeface="Eras Bold ITC"/>
                </a:defRPr>
              </a:pPr>
              <a:r>
                <a:t>Zelotes</a:t>
              </a:r>
              <a:endParaRPr sz="2800">
                <a:latin typeface="Tahoma"/>
                <a:ea typeface="Tahoma"/>
                <a:cs typeface="Tahoma"/>
                <a:sym typeface="Tahoma"/>
              </a:endParaRPr>
            </a:p>
            <a:p>
              <a:pPr marL="342900" indent="-342900" algn="l">
                <a:lnSpc>
                  <a:spcPct val="80000"/>
                </a:lnSpc>
                <a:spcBef>
                  <a:spcPts val="400"/>
                </a:spcBef>
                <a:buClr>
                  <a:srgbClr val="00CCFF"/>
                </a:buClr>
                <a:buSzPct val="65000"/>
                <a:buChar char="■"/>
                <a:defRPr sz="1900" b="1" i="1">
                  <a:solidFill>
                    <a:srgbClr val="FFFFFF"/>
                  </a:solidFill>
                  <a:effectLst>
                    <a:outerShdw blurRad="38100" dist="38100" dir="2700000" rotWithShape="0">
                      <a:srgbClr val="000000"/>
                    </a:outerShdw>
                  </a:effectLst>
                  <a:latin typeface="Arial Narrow"/>
                  <a:ea typeface="Arial Narrow"/>
                  <a:cs typeface="Arial Narrow"/>
                  <a:sym typeface="Arial Narrow"/>
                </a:defRPr>
              </a:pPr>
              <a:r>
                <a:t>Luchadores patrióticos por la libertad</a:t>
              </a:r>
            </a:p>
            <a:p>
              <a:pPr marL="342900" indent="-342900" algn="l">
                <a:lnSpc>
                  <a:spcPct val="80000"/>
                </a:lnSpc>
                <a:spcBef>
                  <a:spcPts val="400"/>
                </a:spcBef>
                <a:buClr>
                  <a:srgbClr val="00CCFF"/>
                </a:buClr>
                <a:buSzPct val="65000"/>
                <a:buChar char="■"/>
                <a:defRPr sz="1900" b="1" i="1">
                  <a:solidFill>
                    <a:srgbClr val="FFFFFF"/>
                  </a:solidFill>
                  <a:effectLst>
                    <a:outerShdw blurRad="38100" dist="38100" dir="2700000" rotWithShape="0">
                      <a:srgbClr val="000000"/>
                    </a:outerShdw>
                  </a:effectLst>
                  <a:latin typeface="Arial Narrow"/>
                  <a:ea typeface="Arial Narrow"/>
                  <a:cs typeface="Arial Narrow"/>
                  <a:sym typeface="Arial Narrow"/>
                </a:defRPr>
              </a:pPr>
              <a:r>
                <a:t>El idealismo macabeo defendido</a:t>
              </a:r>
            </a:p>
            <a:p>
              <a:pPr marL="342900" indent="-342900" algn="l">
                <a:lnSpc>
                  <a:spcPct val="80000"/>
                </a:lnSpc>
                <a:spcBef>
                  <a:spcPts val="400"/>
                </a:spcBef>
                <a:buClr>
                  <a:srgbClr val="00CCFF"/>
                </a:buClr>
                <a:buSzPct val="65000"/>
                <a:buChar char="■"/>
                <a:defRPr sz="1900" b="1" i="1">
                  <a:solidFill>
                    <a:srgbClr val="FFFFFF"/>
                  </a:solidFill>
                  <a:effectLst>
                    <a:outerShdw blurRad="38100" dist="38100" dir="2700000" rotWithShape="0">
                      <a:srgbClr val="000000"/>
                    </a:outerShdw>
                  </a:effectLst>
                  <a:latin typeface="Arial Narrow"/>
                  <a:ea typeface="Arial Narrow"/>
                  <a:cs typeface="Arial Narrow"/>
                  <a:sym typeface="Arial Narrow"/>
                </a:defRPr>
              </a:pPr>
              <a:r>
                <a:t>La oposición a Roma fue una expresión de celo por la Torá</a:t>
              </a:r>
            </a:p>
            <a:p>
              <a:pPr marL="342900" indent="-342900" algn="l">
                <a:lnSpc>
                  <a:spcPct val="80000"/>
                </a:lnSpc>
                <a:spcBef>
                  <a:spcPts val="400"/>
                </a:spcBef>
                <a:buClr>
                  <a:srgbClr val="00CCFF"/>
                </a:buClr>
                <a:buSzPct val="65000"/>
                <a:buChar char="■"/>
                <a:defRPr sz="1900" b="1" i="1">
                  <a:solidFill>
                    <a:srgbClr val="FFFFFF"/>
                  </a:solidFill>
                  <a:effectLst>
                    <a:outerShdw blurRad="38100" dist="38100" dir="2700000" rotWithShape="0">
                      <a:srgbClr val="000000"/>
                    </a:outerShdw>
                  </a:effectLst>
                  <a:latin typeface="Arial Narrow"/>
                  <a:ea typeface="Arial Narrow"/>
                  <a:cs typeface="Arial Narrow"/>
                  <a:sym typeface="Arial Narrow"/>
                </a:defRPr>
              </a:pPr>
              <a:r>
                <a:t>Central para la primera y segunda revuelta judía</a:t>
              </a:r>
            </a:p>
          </p:txBody>
        </p:sp>
      </p:grpSp>
    </p:spTree>
  </p:cSld>
  <p:clrMapOvr>
    <a:masterClrMapping/>
  </p:clrMapOvr>
  <mc:AlternateContent xmlns:mc="http://schemas.openxmlformats.org/markup-compatibility/2006" xmlns:p14="http://schemas.microsoft.com/office/powerpoint/2010/main">
    <mc:Choice Requires="p14">
      <p:transition spd="slow">
        <p:pull dir="d"/>
      </p:transition>
    </mc:Choice>
    <mc:Fallback xmlns="" xmlns:m="http://schemas.openxmlformats.org/officeDocument/2006/math" xmlns:a14="http://schemas.microsoft.com/office/drawing/2010/main">
      <p:transition spd="med">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593" name="Rectangle 2"/>
          <p:cNvSpPr txBox="1">
            <a:spLocks noGrp="1"/>
          </p:cNvSpPr>
          <p:nvPr>
            <p:ph type="title"/>
          </p:nvPr>
        </p:nvSpPr>
        <p:spPr>
          <a:xfrm>
            <a:off x="1676400" y="136525"/>
            <a:ext cx="8839200" cy="1066800"/>
          </a:xfrm>
          <a:prstGeom prst="rect">
            <a:avLst/>
          </a:prstGeom>
        </p:spPr>
        <p:txBody>
          <a:bodyPr>
            <a:noAutofit/>
          </a:bodyPr>
          <a:lstStyle>
            <a:lvl1pPr algn="ctr">
              <a:defRPr sz="3200">
                <a:solidFill>
                  <a:srgbClr val="00FFFF"/>
                </a:solidFill>
              </a:defRPr>
            </a:lvl1pPr>
          </a:lstStyle>
          <a:p>
            <a:r>
              <a:rPr sz="3600" b="1" dirty="0">
                <a:solidFill>
                  <a:srgbClr val="FFFF00"/>
                </a:solidFill>
              </a:rPr>
              <a:t>The Herodians and the Qumran Community / </a:t>
            </a:r>
            <a:r>
              <a:rPr sz="3600" b="1" dirty="0">
                <a:solidFill>
                  <a:srgbClr val="FFC000"/>
                </a:solidFill>
              </a:rPr>
              <a:t>Los </a:t>
            </a:r>
            <a:r>
              <a:rPr sz="3600" b="1" dirty="0" err="1">
                <a:solidFill>
                  <a:srgbClr val="FFC000"/>
                </a:solidFill>
              </a:rPr>
              <a:t>herodianos</a:t>
            </a:r>
            <a:r>
              <a:rPr sz="3600" b="1" dirty="0">
                <a:solidFill>
                  <a:srgbClr val="FFC000"/>
                </a:solidFill>
              </a:rPr>
              <a:t> y la </a:t>
            </a:r>
            <a:r>
              <a:rPr sz="3600" b="1" dirty="0" err="1">
                <a:solidFill>
                  <a:srgbClr val="FFC000"/>
                </a:solidFill>
              </a:rPr>
              <a:t>comunidad</a:t>
            </a:r>
            <a:r>
              <a:rPr sz="3600" b="1" dirty="0">
                <a:solidFill>
                  <a:srgbClr val="FFC000"/>
                </a:solidFill>
              </a:rPr>
              <a:t> de Qumran</a:t>
            </a:r>
          </a:p>
        </p:txBody>
      </p:sp>
      <p:sp>
        <p:nvSpPr>
          <p:cNvPr id="3594" name="Rectangle 3"/>
          <p:cNvSpPr txBox="1">
            <a:spLocks noGrp="1"/>
          </p:cNvSpPr>
          <p:nvPr>
            <p:ph type="body" idx="1"/>
          </p:nvPr>
        </p:nvSpPr>
        <p:spPr>
          <a:xfrm>
            <a:off x="762000" y="1514110"/>
            <a:ext cx="10591800" cy="4892675"/>
          </a:xfrm>
          <a:prstGeom prst="rect">
            <a:avLst/>
          </a:prstGeom>
        </p:spPr>
        <p:txBody>
          <a:bodyPr/>
          <a:lstStyle/>
          <a:p>
            <a:pPr marL="221742" indent="-221742" defTabSz="886968">
              <a:spcBef>
                <a:spcPts val="900"/>
              </a:spcBef>
              <a:buSzTx/>
              <a:buNone/>
              <a:defRPr sz="2328" b="1">
                <a:solidFill>
                  <a:srgbClr val="FFFF99"/>
                </a:solidFill>
              </a:defRPr>
            </a:pPr>
            <a:r>
              <a:rPr dirty="0"/>
              <a:t>The farthest extremes, left and right, were the pro-Herod and anti-Temple factions.</a:t>
            </a:r>
          </a:p>
          <a:p>
            <a:pPr marL="221742" indent="-221742" defTabSz="886968">
              <a:spcBef>
                <a:spcPts val="900"/>
              </a:spcBef>
              <a:defRPr sz="1940" i="1">
                <a:solidFill>
                  <a:srgbClr val="FFFFFF"/>
                </a:solidFill>
              </a:defRPr>
            </a:pPr>
            <a:r>
              <a:rPr dirty="0"/>
              <a:t>Though not mentioned by Josephus (but mentioned three times in the gospels), the Herodians were influential Jews who were partisans of the Herodian dynasty and probably religiously sympathetic to the Sadducees.</a:t>
            </a:r>
          </a:p>
          <a:p>
            <a:pPr marL="221742" indent="-221742" defTabSz="886968">
              <a:spcBef>
                <a:spcPts val="900"/>
              </a:spcBef>
              <a:defRPr sz="1940" i="1">
                <a:solidFill>
                  <a:srgbClr val="FFFFFF"/>
                </a:solidFill>
              </a:defRPr>
            </a:pPr>
            <a:r>
              <a:rPr dirty="0"/>
              <a:t>At the opposite extreme were the Jews at Qumran who rejected outright Rome, Herod, the High Priest, the Sanhedrin</a:t>
            </a:r>
            <a:r>
              <a:rPr lang="en-US" dirty="0"/>
              <a:t>,</a:t>
            </a:r>
            <a:r>
              <a:rPr dirty="0"/>
              <a:t> and the Temple.</a:t>
            </a:r>
          </a:p>
          <a:p>
            <a:pPr marL="221742" indent="-221742" defTabSz="886968">
              <a:spcBef>
                <a:spcPts val="900"/>
              </a:spcBef>
              <a:defRPr sz="1940" i="1">
                <a:solidFill>
                  <a:srgbClr val="FFFFFF"/>
                </a:solidFill>
              </a:defRPr>
            </a:pPr>
            <a:endParaRPr dirty="0"/>
          </a:p>
          <a:p>
            <a:pPr marL="221742" indent="-221742" defTabSz="886968">
              <a:spcBef>
                <a:spcPts val="900"/>
              </a:spcBef>
              <a:buSzTx/>
              <a:buNone/>
              <a:defRPr sz="2328" b="1">
                <a:solidFill>
                  <a:srgbClr val="FFFF99"/>
                </a:solidFill>
              </a:defRPr>
            </a:pPr>
            <a:r>
              <a:rPr dirty="0">
                <a:solidFill>
                  <a:srgbClr val="FF6600"/>
                </a:solidFill>
              </a:rPr>
              <a:t>Los </a:t>
            </a:r>
            <a:r>
              <a:rPr dirty="0" err="1">
                <a:solidFill>
                  <a:srgbClr val="FF6600"/>
                </a:solidFill>
              </a:rPr>
              <a:t>extremos</a:t>
            </a:r>
            <a:r>
              <a:rPr dirty="0">
                <a:solidFill>
                  <a:srgbClr val="FF6600"/>
                </a:solidFill>
              </a:rPr>
              <a:t> </a:t>
            </a:r>
            <a:r>
              <a:rPr dirty="0" err="1">
                <a:solidFill>
                  <a:srgbClr val="FF6600"/>
                </a:solidFill>
              </a:rPr>
              <a:t>más</a:t>
            </a:r>
            <a:r>
              <a:rPr dirty="0">
                <a:solidFill>
                  <a:srgbClr val="FF6600"/>
                </a:solidFill>
              </a:rPr>
              <a:t> </a:t>
            </a:r>
            <a:r>
              <a:rPr dirty="0" err="1">
                <a:solidFill>
                  <a:srgbClr val="FF6600"/>
                </a:solidFill>
              </a:rPr>
              <a:t>lejanos</a:t>
            </a:r>
            <a:r>
              <a:rPr dirty="0">
                <a:solidFill>
                  <a:srgbClr val="FF6600"/>
                </a:solidFill>
              </a:rPr>
              <a:t>, a la </a:t>
            </a:r>
            <a:r>
              <a:rPr dirty="0" err="1">
                <a:solidFill>
                  <a:srgbClr val="FF6600"/>
                </a:solidFill>
              </a:rPr>
              <a:t>izquierda</a:t>
            </a:r>
            <a:r>
              <a:rPr dirty="0">
                <a:solidFill>
                  <a:srgbClr val="FF6600"/>
                </a:solidFill>
              </a:rPr>
              <a:t> y a la </a:t>
            </a:r>
            <a:r>
              <a:rPr dirty="0" err="1">
                <a:solidFill>
                  <a:srgbClr val="FF6600"/>
                </a:solidFill>
              </a:rPr>
              <a:t>derecha</a:t>
            </a:r>
            <a:r>
              <a:rPr dirty="0">
                <a:solidFill>
                  <a:srgbClr val="FF6600"/>
                </a:solidFill>
              </a:rPr>
              <a:t>, </a:t>
            </a:r>
            <a:r>
              <a:rPr dirty="0" err="1">
                <a:solidFill>
                  <a:srgbClr val="FF6600"/>
                </a:solidFill>
              </a:rPr>
              <a:t>fueron</a:t>
            </a:r>
            <a:r>
              <a:rPr dirty="0">
                <a:solidFill>
                  <a:srgbClr val="FF6600"/>
                </a:solidFill>
              </a:rPr>
              <a:t> las </a:t>
            </a:r>
            <a:r>
              <a:rPr dirty="0" err="1">
                <a:solidFill>
                  <a:srgbClr val="FF6600"/>
                </a:solidFill>
              </a:rPr>
              <a:t>facciones</a:t>
            </a:r>
            <a:r>
              <a:rPr dirty="0">
                <a:solidFill>
                  <a:srgbClr val="FF6600"/>
                </a:solidFill>
              </a:rPr>
              <a:t> a favor de </a:t>
            </a:r>
            <a:r>
              <a:rPr dirty="0" err="1">
                <a:solidFill>
                  <a:srgbClr val="FF6600"/>
                </a:solidFill>
              </a:rPr>
              <a:t>Herodes</a:t>
            </a:r>
            <a:r>
              <a:rPr dirty="0">
                <a:solidFill>
                  <a:srgbClr val="FF6600"/>
                </a:solidFill>
              </a:rPr>
              <a:t> y contra </a:t>
            </a:r>
            <a:r>
              <a:rPr dirty="0" err="1">
                <a:solidFill>
                  <a:srgbClr val="FF6600"/>
                </a:solidFill>
              </a:rPr>
              <a:t>el</a:t>
            </a:r>
            <a:r>
              <a:rPr dirty="0">
                <a:solidFill>
                  <a:srgbClr val="FF6600"/>
                </a:solidFill>
              </a:rPr>
              <a:t> Templo.</a:t>
            </a:r>
          </a:p>
          <a:p>
            <a:pPr marL="221742" indent="-221742" defTabSz="886968">
              <a:spcBef>
                <a:spcPts val="900"/>
              </a:spcBef>
              <a:defRPr sz="1940" i="1">
                <a:solidFill>
                  <a:srgbClr val="FFFFFF"/>
                </a:solidFill>
              </a:defRPr>
            </a:pPr>
            <a:r>
              <a:rPr dirty="0" err="1">
                <a:solidFill>
                  <a:srgbClr val="FFC000"/>
                </a:solidFill>
              </a:rPr>
              <a:t>Aunque</a:t>
            </a:r>
            <a:r>
              <a:rPr dirty="0">
                <a:solidFill>
                  <a:srgbClr val="FFC000"/>
                </a:solidFill>
              </a:rPr>
              <a:t> no </a:t>
            </a:r>
            <a:r>
              <a:rPr dirty="0" err="1">
                <a:solidFill>
                  <a:srgbClr val="FFC000"/>
                </a:solidFill>
              </a:rPr>
              <a:t>fue</a:t>
            </a:r>
            <a:r>
              <a:rPr dirty="0">
                <a:solidFill>
                  <a:srgbClr val="FFC000"/>
                </a:solidFill>
              </a:rPr>
              <a:t> </a:t>
            </a:r>
            <a:r>
              <a:rPr dirty="0" err="1">
                <a:solidFill>
                  <a:srgbClr val="FFC000"/>
                </a:solidFill>
              </a:rPr>
              <a:t>mencionado</a:t>
            </a:r>
            <a:r>
              <a:rPr dirty="0">
                <a:solidFill>
                  <a:srgbClr val="FFC000"/>
                </a:solidFill>
              </a:rPr>
              <a:t> </a:t>
            </a:r>
            <a:r>
              <a:rPr dirty="0" err="1">
                <a:solidFill>
                  <a:srgbClr val="FFC000"/>
                </a:solidFill>
              </a:rPr>
              <a:t>por</a:t>
            </a:r>
            <a:r>
              <a:rPr dirty="0">
                <a:solidFill>
                  <a:srgbClr val="FFC000"/>
                </a:solidFill>
              </a:rPr>
              <a:t> </a:t>
            </a:r>
            <a:r>
              <a:rPr dirty="0" err="1">
                <a:solidFill>
                  <a:srgbClr val="FFC000"/>
                </a:solidFill>
              </a:rPr>
              <a:t>Josefo</a:t>
            </a:r>
            <a:r>
              <a:rPr dirty="0">
                <a:solidFill>
                  <a:srgbClr val="FFC000"/>
                </a:solidFill>
              </a:rPr>
              <a:t> (</a:t>
            </a:r>
            <a:r>
              <a:rPr dirty="0" err="1">
                <a:solidFill>
                  <a:srgbClr val="FFC000"/>
                </a:solidFill>
              </a:rPr>
              <a:t>pero</a:t>
            </a:r>
            <a:r>
              <a:rPr dirty="0">
                <a:solidFill>
                  <a:srgbClr val="FFC000"/>
                </a:solidFill>
              </a:rPr>
              <a:t> </a:t>
            </a:r>
            <a:r>
              <a:rPr dirty="0" err="1">
                <a:solidFill>
                  <a:srgbClr val="FFC000"/>
                </a:solidFill>
              </a:rPr>
              <a:t>mencionado</a:t>
            </a:r>
            <a:r>
              <a:rPr dirty="0">
                <a:solidFill>
                  <a:srgbClr val="FFC000"/>
                </a:solidFill>
              </a:rPr>
              <a:t> </a:t>
            </a:r>
            <a:r>
              <a:rPr dirty="0" err="1">
                <a:solidFill>
                  <a:srgbClr val="FFC000"/>
                </a:solidFill>
              </a:rPr>
              <a:t>tres</a:t>
            </a:r>
            <a:r>
              <a:rPr dirty="0">
                <a:solidFill>
                  <a:srgbClr val="FFC000"/>
                </a:solidFill>
              </a:rPr>
              <a:t> </a:t>
            </a:r>
            <a:r>
              <a:rPr dirty="0" err="1">
                <a:solidFill>
                  <a:srgbClr val="FFC000"/>
                </a:solidFill>
              </a:rPr>
              <a:t>veces</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los</a:t>
            </a:r>
            <a:r>
              <a:rPr dirty="0">
                <a:solidFill>
                  <a:srgbClr val="FFC000"/>
                </a:solidFill>
              </a:rPr>
              <a:t> </a:t>
            </a:r>
            <a:r>
              <a:rPr dirty="0" err="1">
                <a:solidFill>
                  <a:srgbClr val="FFC000"/>
                </a:solidFill>
              </a:rPr>
              <a:t>evangelios</a:t>
            </a:r>
            <a:r>
              <a:rPr dirty="0">
                <a:solidFill>
                  <a:srgbClr val="FFC000"/>
                </a:solidFill>
              </a:rPr>
              <a:t>), </a:t>
            </a:r>
            <a:r>
              <a:rPr dirty="0" err="1">
                <a:solidFill>
                  <a:srgbClr val="FFC000"/>
                </a:solidFill>
              </a:rPr>
              <a:t>los</a:t>
            </a:r>
            <a:r>
              <a:rPr dirty="0">
                <a:solidFill>
                  <a:srgbClr val="FFC000"/>
                </a:solidFill>
              </a:rPr>
              <a:t> </a:t>
            </a:r>
            <a:r>
              <a:rPr dirty="0" err="1">
                <a:solidFill>
                  <a:srgbClr val="FFC000"/>
                </a:solidFill>
              </a:rPr>
              <a:t>herodianos</a:t>
            </a:r>
            <a:r>
              <a:rPr dirty="0">
                <a:solidFill>
                  <a:srgbClr val="FFC000"/>
                </a:solidFill>
              </a:rPr>
              <a:t> </a:t>
            </a:r>
            <a:r>
              <a:rPr dirty="0" err="1">
                <a:solidFill>
                  <a:srgbClr val="FFC000"/>
                </a:solidFill>
              </a:rPr>
              <a:t>eran</a:t>
            </a:r>
            <a:r>
              <a:rPr dirty="0">
                <a:solidFill>
                  <a:srgbClr val="FFC000"/>
                </a:solidFill>
              </a:rPr>
              <a:t> </a:t>
            </a:r>
            <a:r>
              <a:rPr dirty="0" err="1">
                <a:solidFill>
                  <a:srgbClr val="FFC000"/>
                </a:solidFill>
              </a:rPr>
              <a:t>judíos</a:t>
            </a:r>
            <a:r>
              <a:rPr dirty="0">
                <a:solidFill>
                  <a:srgbClr val="FFC000"/>
                </a:solidFill>
              </a:rPr>
              <a:t> </a:t>
            </a:r>
            <a:r>
              <a:rPr dirty="0" err="1">
                <a:solidFill>
                  <a:srgbClr val="FFC000"/>
                </a:solidFill>
              </a:rPr>
              <a:t>influyentes</a:t>
            </a:r>
            <a:r>
              <a:rPr dirty="0">
                <a:solidFill>
                  <a:srgbClr val="FFC000"/>
                </a:solidFill>
              </a:rPr>
              <a:t> que </a:t>
            </a:r>
            <a:r>
              <a:rPr dirty="0" err="1">
                <a:solidFill>
                  <a:srgbClr val="FFC000"/>
                </a:solidFill>
              </a:rPr>
              <a:t>eran</a:t>
            </a:r>
            <a:r>
              <a:rPr dirty="0">
                <a:solidFill>
                  <a:srgbClr val="FFC000"/>
                </a:solidFill>
              </a:rPr>
              <a:t> </a:t>
            </a:r>
            <a:r>
              <a:rPr dirty="0" err="1">
                <a:solidFill>
                  <a:srgbClr val="FFC000"/>
                </a:solidFill>
              </a:rPr>
              <a:t>partidarios</a:t>
            </a:r>
            <a:r>
              <a:rPr dirty="0">
                <a:solidFill>
                  <a:srgbClr val="FFC000"/>
                </a:solidFill>
              </a:rPr>
              <a:t> de la </a:t>
            </a:r>
            <a:r>
              <a:rPr dirty="0" err="1">
                <a:solidFill>
                  <a:srgbClr val="FFC000"/>
                </a:solidFill>
              </a:rPr>
              <a:t>dinastía</a:t>
            </a:r>
            <a:r>
              <a:rPr dirty="0">
                <a:solidFill>
                  <a:srgbClr val="FFC000"/>
                </a:solidFill>
              </a:rPr>
              <a:t> </a:t>
            </a:r>
            <a:r>
              <a:rPr dirty="0" err="1">
                <a:solidFill>
                  <a:srgbClr val="FFC000"/>
                </a:solidFill>
              </a:rPr>
              <a:t>herodiana</a:t>
            </a:r>
            <a:r>
              <a:rPr dirty="0">
                <a:solidFill>
                  <a:srgbClr val="FFC000"/>
                </a:solidFill>
              </a:rPr>
              <a:t> y </a:t>
            </a:r>
            <a:r>
              <a:rPr dirty="0" err="1">
                <a:solidFill>
                  <a:srgbClr val="FFC000"/>
                </a:solidFill>
              </a:rPr>
              <a:t>probablemente</a:t>
            </a:r>
            <a:r>
              <a:rPr dirty="0">
                <a:solidFill>
                  <a:srgbClr val="FFC000"/>
                </a:solidFill>
              </a:rPr>
              <a:t> </a:t>
            </a:r>
            <a:r>
              <a:rPr dirty="0" err="1">
                <a:solidFill>
                  <a:srgbClr val="FFC000"/>
                </a:solidFill>
              </a:rPr>
              <a:t>simpáticos</a:t>
            </a:r>
            <a:r>
              <a:rPr dirty="0">
                <a:solidFill>
                  <a:srgbClr val="FFC000"/>
                </a:solidFill>
              </a:rPr>
              <a:t> </a:t>
            </a:r>
            <a:r>
              <a:rPr dirty="0" err="1">
                <a:solidFill>
                  <a:srgbClr val="FFC000"/>
                </a:solidFill>
              </a:rPr>
              <a:t>religiosamente</a:t>
            </a:r>
            <a:r>
              <a:rPr dirty="0">
                <a:solidFill>
                  <a:srgbClr val="FFC000"/>
                </a:solidFill>
              </a:rPr>
              <a:t> con </a:t>
            </a:r>
            <a:r>
              <a:rPr dirty="0" err="1">
                <a:solidFill>
                  <a:srgbClr val="FFC000"/>
                </a:solidFill>
              </a:rPr>
              <a:t>los</a:t>
            </a:r>
            <a:r>
              <a:rPr dirty="0">
                <a:solidFill>
                  <a:srgbClr val="FFC000"/>
                </a:solidFill>
              </a:rPr>
              <a:t> </a:t>
            </a:r>
            <a:r>
              <a:rPr dirty="0" err="1">
                <a:solidFill>
                  <a:srgbClr val="FFC000"/>
                </a:solidFill>
              </a:rPr>
              <a:t>saduceos</a:t>
            </a:r>
            <a:r>
              <a:rPr dirty="0">
                <a:solidFill>
                  <a:srgbClr val="FFC000"/>
                </a:solidFill>
              </a:rPr>
              <a:t>.</a:t>
            </a:r>
          </a:p>
          <a:p>
            <a:pPr marL="221742" indent="-221742" defTabSz="886968">
              <a:spcBef>
                <a:spcPts val="900"/>
              </a:spcBef>
              <a:defRPr sz="1940" i="1">
                <a:solidFill>
                  <a:srgbClr val="FFFFFF"/>
                </a:solidFill>
              </a:defRPr>
            </a:pPr>
            <a:r>
              <a:rPr dirty="0">
                <a:solidFill>
                  <a:srgbClr val="FFC000"/>
                </a:solidFill>
              </a:rPr>
              <a:t>En </a:t>
            </a:r>
            <a:r>
              <a:rPr dirty="0" err="1">
                <a:solidFill>
                  <a:srgbClr val="FFC000"/>
                </a:solidFill>
              </a:rPr>
              <a:t>el</a:t>
            </a:r>
            <a:r>
              <a:rPr dirty="0">
                <a:solidFill>
                  <a:srgbClr val="FFC000"/>
                </a:solidFill>
              </a:rPr>
              <a:t> </a:t>
            </a:r>
            <a:r>
              <a:rPr dirty="0" err="1">
                <a:solidFill>
                  <a:srgbClr val="FFC000"/>
                </a:solidFill>
              </a:rPr>
              <a:t>extremo</a:t>
            </a:r>
            <a:r>
              <a:rPr dirty="0">
                <a:solidFill>
                  <a:srgbClr val="FFC000"/>
                </a:solidFill>
              </a:rPr>
              <a:t> </a:t>
            </a:r>
            <a:r>
              <a:rPr dirty="0" err="1">
                <a:solidFill>
                  <a:srgbClr val="FFC000"/>
                </a:solidFill>
              </a:rPr>
              <a:t>opuesto</a:t>
            </a:r>
            <a:r>
              <a:rPr dirty="0">
                <a:solidFill>
                  <a:srgbClr val="FFC000"/>
                </a:solidFill>
              </a:rPr>
              <a:t> </a:t>
            </a:r>
            <a:r>
              <a:rPr dirty="0" err="1">
                <a:solidFill>
                  <a:srgbClr val="FFC000"/>
                </a:solidFill>
              </a:rPr>
              <a:t>estaban</a:t>
            </a:r>
            <a:r>
              <a:rPr dirty="0">
                <a:solidFill>
                  <a:srgbClr val="FFC000"/>
                </a:solidFill>
              </a:rPr>
              <a:t> </a:t>
            </a:r>
            <a:r>
              <a:rPr dirty="0" err="1">
                <a:solidFill>
                  <a:srgbClr val="FFC000"/>
                </a:solidFill>
              </a:rPr>
              <a:t>los</a:t>
            </a:r>
            <a:r>
              <a:rPr dirty="0">
                <a:solidFill>
                  <a:srgbClr val="FFC000"/>
                </a:solidFill>
              </a:rPr>
              <a:t> </a:t>
            </a:r>
            <a:r>
              <a:rPr dirty="0" err="1">
                <a:solidFill>
                  <a:srgbClr val="FFC000"/>
                </a:solidFill>
              </a:rPr>
              <a:t>judíos</a:t>
            </a:r>
            <a:r>
              <a:rPr dirty="0">
                <a:solidFill>
                  <a:srgbClr val="FFC000"/>
                </a:solidFill>
              </a:rPr>
              <a:t> de </a:t>
            </a:r>
            <a:r>
              <a:rPr dirty="0" err="1">
                <a:solidFill>
                  <a:srgbClr val="FFC000"/>
                </a:solidFill>
              </a:rPr>
              <a:t>Qumrán</a:t>
            </a:r>
            <a:r>
              <a:rPr dirty="0">
                <a:solidFill>
                  <a:srgbClr val="FFC000"/>
                </a:solidFill>
              </a:rPr>
              <a:t>, que </a:t>
            </a:r>
            <a:r>
              <a:rPr dirty="0" err="1">
                <a:solidFill>
                  <a:srgbClr val="FFC000"/>
                </a:solidFill>
              </a:rPr>
              <a:t>rechazaron</a:t>
            </a:r>
            <a:r>
              <a:rPr dirty="0">
                <a:solidFill>
                  <a:srgbClr val="FFC000"/>
                </a:solidFill>
              </a:rPr>
              <a:t> </a:t>
            </a:r>
            <a:r>
              <a:rPr dirty="0" err="1">
                <a:solidFill>
                  <a:srgbClr val="FFC000"/>
                </a:solidFill>
              </a:rPr>
              <a:t>directamente</a:t>
            </a:r>
            <a:r>
              <a:rPr dirty="0">
                <a:solidFill>
                  <a:srgbClr val="FFC000"/>
                </a:solidFill>
              </a:rPr>
              <a:t> a Roma, </a:t>
            </a:r>
            <a:r>
              <a:rPr dirty="0" err="1">
                <a:solidFill>
                  <a:srgbClr val="FFC000"/>
                </a:solidFill>
              </a:rPr>
              <a:t>Herodes</a:t>
            </a:r>
            <a:r>
              <a:rPr dirty="0">
                <a:solidFill>
                  <a:srgbClr val="FFC000"/>
                </a:solidFill>
              </a:rPr>
              <a:t>, </a:t>
            </a:r>
            <a:r>
              <a:rPr dirty="0" err="1">
                <a:solidFill>
                  <a:srgbClr val="FFC000"/>
                </a:solidFill>
              </a:rPr>
              <a:t>el</a:t>
            </a:r>
            <a:r>
              <a:rPr dirty="0">
                <a:solidFill>
                  <a:srgbClr val="FFC000"/>
                </a:solidFill>
              </a:rPr>
              <a:t> Sumo </a:t>
            </a:r>
            <a:r>
              <a:rPr dirty="0" err="1">
                <a:solidFill>
                  <a:srgbClr val="FFC000"/>
                </a:solidFill>
              </a:rPr>
              <a:t>Sacerdote</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Sanedrín</a:t>
            </a:r>
            <a:r>
              <a:rPr dirty="0">
                <a:solidFill>
                  <a:srgbClr val="FFC000"/>
                </a:solidFill>
              </a:rPr>
              <a:t> y </a:t>
            </a:r>
            <a:r>
              <a:rPr dirty="0" err="1">
                <a:solidFill>
                  <a:srgbClr val="FFC000"/>
                </a:solidFill>
              </a:rPr>
              <a:t>el</a:t>
            </a:r>
            <a:r>
              <a:rPr dirty="0">
                <a:solidFill>
                  <a:srgbClr val="FFC000"/>
                </a:solidFill>
              </a:rPr>
              <a:t> Templo.</a:t>
            </a:r>
          </a:p>
        </p:txBody>
      </p:sp>
      <p:sp>
        <p:nvSpPr>
          <p:cNvPr id="3595" name="Slide Number Placeholder 5"/>
          <p:cNvSpPr txBox="1">
            <a:spLocks noGrp="1"/>
          </p:cNvSpPr>
          <p:nvPr>
            <p:ph type="sldNum" sz="quarter" idx="2"/>
          </p:nvPr>
        </p:nvSpPr>
        <p:spPr>
          <a:xfrm>
            <a:off x="10995387" y="6406785"/>
            <a:ext cx="358413" cy="2642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defRPr>
            </a:lvl1pPr>
          </a:lstStyle>
          <a:p>
            <a:fld id="{86CB4B4D-7CA3-9044-876B-883B54F8677D}" type="slidenum">
              <a:t>187</a:t>
            </a:fld>
            <a:endParaRPr/>
          </a:p>
        </p:txBody>
      </p:sp>
    </p:spTree>
  </p:cSld>
  <p:clrMapOvr>
    <a:masterClrMapping/>
  </p:clrMapOvr>
  <mc:AlternateContent xmlns:mc="http://schemas.openxmlformats.org/markup-compatibility/2006" xmlns:p14="http://schemas.microsoft.com/office/powerpoint/2010/main">
    <mc:Choice Requires="p14">
      <p:transition spd="slow">
        <p:pull dir="d"/>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594">
                                            <p:bg/>
                                          </p:spTgt>
                                        </p:tgtEl>
                                        <p:attrNameLst>
                                          <p:attrName>style.visibility</p:attrName>
                                        </p:attrNameLst>
                                      </p:cBhvr>
                                      <p:to>
                                        <p:strVal val="visible"/>
                                      </p:to>
                                    </p:set>
                                    <p:anim calcmode="lin" valueType="num">
                                      <p:cBhvr>
                                        <p:cTn id="7" dur="500" fill="hold"/>
                                        <p:tgtEl>
                                          <p:spTgt spid="3594">
                                            <p:bg/>
                                          </p:spTgt>
                                        </p:tgtEl>
                                        <p:attrNameLst>
                                          <p:attrName>ppt_w</p:attrName>
                                        </p:attrNameLst>
                                      </p:cBhvr>
                                      <p:tavLst>
                                        <p:tav tm="0">
                                          <p:val>
                                            <p:fltVal val="0"/>
                                          </p:val>
                                        </p:tav>
                                        <p:tav tm="100000">
                                          <p:val>
                                            <p:strVal val="#ppt_w"/>
                                          </p:val>
                                        </p:tav>
                                      </p:tavLst>
                                    </p:anim>
                                    <p:anim calcmode="lin" valueType="num">
                                      <p:cBhvr>
                                        <p:cTn id="8" dur="500" fill="hold"/>
                                        <p:tgtEl>
                                          <p:spTgt spid="3594">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594">
                                            <p:txEl>
                                              <p:pRg st="0" end="0"/>
                                            </p:txEl>
                                          </p:spTgt>
                                        </p:tgtEl>
                                        <p:attrNameLst>
                                          <p:attrName>style.visibility</p:attrName>
                                        </p:attrNameLst>
                                      </p:cBhvr>
                                      <p:to>
                                        <p:strVal val="visible"/>
                                      </p:to>
                                    </p:set>
                                    <p:anim calcmode="lin" valueType="num">
                                      <p:cBhvr>
                                        <p:cTn id="11" dur="500" fill="hold"/>
                                        <p:tgtEl>
                                          <p:spTgt spid="359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59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3594">
                                            <p:txEl>
                                              <p:pRg st="1" end="1"/>
                                            </p:txEl>
                                          </p:spTgt>
                                        </p:tgtEl>
                                        <p:attrNameLst>
                                          <p:attrName>style.visibility</p:attrName>
                                        </p:attrNameLst>
                                      </p:cBhvr>
                                      <p:to>
                                        <p:strVal val="visible"/>
                                      </p:to>
                                    </p:set>
                                    <p:anim calcmode="lin" valueType="num">
                                      <p:cBhvr>
                                        <p:cTn id="17" dur="500" fill="hold"/>
                                        <p:tgtEl>
                                          <p:spTgt spid="3594">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594">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3594">
                                            <p:txEl>
                                              <p:pRg st="2" end="2"/>
                                            </p:txEl>
                                          </p:spTgt>
                                        </p:tgtEl>
                                        <p:attrNameLst>
                                          <p:attrName>style.visibility</p:attrName>
                                        </p:attrNameLst>
                                      </p:cBhvr>
                                      <p:to>
                                        <p:strVal val="visible"/>
                                      </p:to>
                                    </p:set>
                                    <p:anim calcmode="lin" valueType="num">
                                      <p:cBhvr>
                                        <p:cTn id="23" dur="500" fill="hold"/>
                                        <p:tgtEl>
                                          <p:spTgt spid="3594">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3594">
                                            <p:txEl>
                                              <p:pRg st="2" end="2"/>
                                            </p:txEl>
                                          </p:spTgt>
                                        </p:tgtEl>
                                        <p:attrNameLst>
                                          <p:attrName>ppt_h</p:attrName>
                                        </p:attrNameLst>
                                      </p:cBhvr>
                                      <p:tavLst>
                                        <p:tav tm="0">
                                          <p:val>
                                            <p:fltVal val="0"/>
                                          </p:val>
                                        </p:tav>
                                        <p:tav tm="100000">
                                          <p:val>
                                            <p:strVal val="#ppt_h"/>
                                          </p:val>
                                        </p:tav>
                                      </p:tavLst>
                                    </p:anim>
                                  </p:childTnLst>
                                </p:cTn>
                              </p:par>
                              <p:par>
                                <p:cTn id="25" presetID="23" presetClass="entr" presetSubtype="16" fill="hold" grpId="1" nodeType="withEffect">
                                  <p:stCondLst>
                                    <p:cond delay="0"/>
                                  </p:stCondLst>
                                  <p:iterate>
                                    <p:tmAbs val="0"/>
                                  </p:iterate>
                                  <p:childTnLst>
                                    <p:set>
                                      <p:cBhvr>
                                        <p:cTn id="26" fill="hold"/>
                                        <p:tgtEl>
                                          <p:spTgt spid="3594">
                                            <p:txEl>
                                              <p:pRg st="4" end="4"/>
                                            </p:txEl>
                                          </p:spTgt>
                                        </p:tgtEl>
                                        <p:attrNameLst>
                                          <p:attrName>style.visibility</p:attrName>
                                        </p:attrNameLst>
                                      </p:cBhvr>
                                      <p:to>
                                        <p:strVal val="visible"/>
                                      </p:to>
                                    </p:set>
                                    <p:anim calcmode="lin" valueType="num">
                                      <p:cBhvr>
                                        <p:cTn id="27" dur="500" fill="hold"/>
                                        <p:tgtEl>
                                          <p:spTgt spid="3594">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3594">
                                            <p:txEl>
                                              <p:pRg st="4" end="4"/>
                                            </p:txEl>
                                          </p:spTgt>
                                        </p:tgtEl>
                                        <p:attrNameLst>
                                          <p:attrName>ppt_h</p:attrName>
                                        </p:attrNameLst>
                                      </p:cBhvr>
                                      <p:tavLst>
                                        <p:tav tm="0">
                                          <p:val>
                                            <p:fltVal val="0"/>
                                          </p:val>
                                        </p:tav>
                                        <p:tav tm="100000">
                                          <p:val>
                                            <p:strVal val="#ppt_h"/>
                                          </p:val>
                                        </p:tav>
                                      </p:tavLst>
                                    </p:anim>
                                  </p:childTnLst>
                                </p:cTn>
                              </p:par>
                              <p:par>
                                <p:cTn id="29" presetID="23" presetClass="entr" presetSubtype="16" fill="hold" grpId="1" nodeType="withEffect">
                                  <p:stCondLst>
                                    <p:cond delay="0"/>
                                  </p:stCondLst>
                                  <p:iterate>
                                    <p:tmAbs val="0"/>
                                  </p:iterate>
                                  <p:childTnLst>
                                    <p:set>
                                      <p:cBhvr>
                                        <p:cTn id="30" fill="hold"/>
                                        <p:tgtEl>
                                          <p:spTgt spid="3594">
                                            <p:txEl>
                                              <p:pRg st="5" end="5"/>
                                            </p:txEl>
                                          </p:spTgt>
                                        </p:tgtEl>
                                        <p:attrNameLst>
                                          <p:attrName>style.visibility</p:attrName>
                                        </p:attrNameLst>
                                      </p:cBhvr>
                                      <p:to>
                                        <p:strVal val="visible"/>
                                      </p:to>
                                    </p:set>
                                    <p:anim calcmode="lin" valueType="num">
                                      <p:cBhvr>
                                        <p:cTn id="31" dur="500" fill="hold"/>
                                        <p:tgtEl>
                                          <p:spTgt spid="3594">
                                            <p:txEl>
                                              <p:pRg st="5" end="5"/>
                                            </p:txEl>
                                          </p:spTgt>
                                        </p:tgtEl>
                                        <p:attrNameLst>
                                          <p:attrName>ppt_w</p:attrName>
                                        </p:attrNameLst>
                                      </p:cBhvr>
                                      <p:tavLst>
                                        <p:tav tm="0">
                                          <p:val>
                                            <p:fltVal val="0"/>
                                          </p:val>
                                        </p:tav>
                                        <p:tav tm="100000">
                                          <p:val>
                                            <p:strVal val="#ppt_w"/>
                                          </p:val>
                                        </p:tav>
                                      </p:tavLst>
                                    </p:anim>
                                    <p:anim calcmode="lin" valueType="num">
                                      <p:cBhvr>
                                        <p:cTn id="32" dur="500" fill="hold"/>
                                        <p:tgtEl>
                                          <p:spTgt spid="3594">
                                            <p:txEl>
                                              <p:pRg st="5" end="5"/>
                                            </p:txEl>
                                          </p:spTgt>
                                        </p:tgtEl>
                                        <p:attrNameLst>
                                          <p:attrName>ppt_h</p:attrName>
                                        </p:attrNameLst>
                                      </p:cBhvr>
                                      <p:tavLst>
                                        <p:tav tm="0">
                                          <p:val>
                                            <p:fltVal val="0"/>
                                          </p:val>
                                        </p:tav>
                                        <p:tav tm="100000">
                                          <p:val>
                                            <p:strVal val="#ppt_h"/>
                                          </p:val>
                                        </p:tav>
                                      </p:tavLst>
                                    </p:anim>
                                  </p:childTnLst>
                                </p:cTn>
                              </p:par>
                              <p:par>
                                <p:cTn id="33" presetID="23" presetClass="entr" presetSubtype="16" fill="hold" grpId="1" nodeType="withEffect">
                                  <p:stCondLst>
                                    <p:cond delay="0"/>
                                  </p:stCondLst>
                                  <p:iterate>
                                    <p:tmAbs val="0"/>
                                  </p:iterate>
                                  <p:childTnLst>
                                    <p:set>
                                      <p:cBhvr>
                                        <p:cTn id="34" fill="hold"/>
                                        <p:tgtEl>
                                          <p:spTgt spid="3594">
                                            <p:txEl>
                                              <p:pRg st="6" end="6"/>
                                            </p:txEl>
                                          </p:spTgt>
                                        </p:tgtEl>
                                        <p:attrNameLst>
                                          <p:attrName>style.visibility</p:attrName>
                                        </p:attrNameLst>
                                      </p:cBhvr>
                                      <p:to>
                                        <p:strVal val="visible"/>
                                      </p:to>
                                    </p:set>
                                    <p:anim calcmode="lin" valueType="num">
                                      <p:cBhvr>
                                        <p:cTn id="35" dur="500" fill="hold"/>
                                        <p:tgtEl>
                                          <p:spTgt spid="3594">
                                            <p:txEl>
                                              <p:pRg st="6" end="6"/>
                                            </p:txEl>
                                          </p:spTgt>
                                        </p:tgtEl>
                                        <p:attrNameLst>
                                          <p:attrName>ppt_w</p:attrName>
                                        </p:attrNameLst>
                                      </p:cBhvr>
                                      <p:tavLst>
                                        <p:tav tm="0">
                                          <p:val>
                                            <p:fltVal val="0"/>
                                          </p:val>
                                        </p:tav>
                                        <p:tav tm="100000">
                                          <p:val>
                                            <p:strVal val="#ppt_w"/>
                                          </p:val>
                                        </p:tav>
                                      </p:tavLst>
                                    </p:anim>
                                    <p:anim calcmode="lin" valueType="num">
                                      <p:cBhvr>
                                        <p:cTn id="36" dur="500" fill="hold"/>
                                        <p:tgtEl>
                                          <p:spTgt spid="3594">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 grpId="1" uiExpand="1" build="p" animBg="1" advAuto="0"/>
    </p:bldLst>
  </p:timing>
</p:sld>
</file>

<file path=ppt/slides/slide188.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597" name="Rectangle 2"/>
          <p:cNvSpPr txBox="1">
            <a:spLocks noGrp="1"/>
          </p:cNvSpPr>
          <p:nvPr>
            <p:ph type="title"/>
          </p:nvPr>
        </p:nvSpPr>
        <p:spPr>
          <a:xfrm>
            <a:off x="690282" y="24047"/>
            <a:ext cx="10488706" cy="1066801"/>
          </a:xfrm>
          <a:prstGeom prst="rect">
            <a:avLst/>
          </a:prstGeom>
        </p:spPr>
        <p:txBody>
          <a:bodyPr>
            <a:noAutofit/>
          </a:bodyPr>
          <a:lstStyle/>
          <a:p>
            <a:pPr algn="ctr" defTabSz="896111">
              <a:defRPr sz="3136">
                <a:solidFill>
                  <a:srgbClr val="00FFFF"/>
                </a:solidFill>
              </a:defRPr>
            </a:pPr>
            <a:r>
              <a:rPr sz="3600" dirty="0">
                <a:solidFill>
                  <a:srgbClr val="FFFF00"/>
                </a:solidFill>
              </a:rPr>
              <a:t>The ‘Am Ha-</a:t>
            </a:r>
            <a:r>
              <a:rPr sz="3600" dirty="0" err="1">
                <a:solidFill>
                  <a:srgbClr val="FFFF00"/>
                </a:solidFill>
              </a:rPr>
              <a:t>aretz</a:t>
            </a:r>
            <a:r>
              <a:rPr sz="3600" dirty="0">
                <a:solidFill>
                  <a:srgbClr val="FFFF00"/>
                </a:solidFill>
              </a:rPr>
              <a:t> (</a:t>
            </a:r>
            <a:r>
              <a:rPr sz="3600" dirty="0" err="1">
                <a:solidFill>
                  <a:srgbClr val="FFFF00"/>
                </a:solidFill>
                <a:latin typeface="+mj-lt"/>
                <a:ea typeface="+mj-ea"/>
                <a:cs typeface="+mj-cs"/>
                <a:sym typeface="Helvetica"/>
              </a:rPr>
              <a:t>עם</a:t>
            </a:r>
            <a:r>
              <a:rPr sz="3600" dirty="0">
                <a:solidFill>
                  <a:srgbClr val="FFFF00"/>
                </a:solidFill>
                <a:latin typeface="+mj-lt"/>
                <a:ea typeface="+mj-ea"/>
                <a:cs typeface="+mj-cs"/>
                <a:sym typeface="Helvetica"/>
              </a:rPr>
              <a:t> </a:t>
            </a:r>
            <a:r>
              <a:rPr sz="3600" dirty="0" err="1">
                <a:solidFill>
                  <a:srgbClr val="FFFF00"/>
                </a:solidFill>
                <a:latin typeface="+mj-lt"/>
                <a:ea typeface="+mj-ea"/>
                <a:cs typeface="+mj-cs"/>
                <a:sym typeface="Helvetica"/>
              </a:rPr>
              <a:t>הארץ</a:t>
            </a:r>
            <a:r>
              <a:rPr sz="3600" dirty="0">
                <a:solidFill>
                  <a:srgbClr val="FFFF00"/>
                </a:solidFill>
              </a:rPr>
              <a:t>) / </a:t>
            </a:r>
            <a:r>
              <a:rPr sz="3600" dirty="0">
                <a:solidFill>
                  <a:srgbClr val="FFC000"/>
                </a:solidFill>
              </a:rPr>
              <a:t>El 'Am Ha-</a:t>
            </a:r>
            <a:r>
              <a:rPr sz="3600" dirty="0" err="1">
                <a:solidFill>
                  <a:srgbClr val="FFC000"/>
                </a:solidFill>
              </a:rPr>
              <a:t>aretz</a:t>
            </a:r>
            <a:r>
              <a:rPr sz="3600" dirty="0">
                <a:solidFill>
                  <a:srgbClr val="FFC000"/>
                </a:solidFill>
              </a:rPr>
              <a:t> (</a:t>
            </a:r>
            <a:r>
              <a:rPr sz="3600" dirty="0" err="1">
                <a:solidFill>
                  <a:srgbClr val="FFC000"/>
                </a:solidFill>
              </a:rPr>
              <a:t>עם</a:t>
            </a:r>
            <a:r>
              <a:rPr sz="3600" dirty="0">
                <a:solidFill>
                  <a:srgbClr val="FFC000"/>
                </a:solidFill>
              </a:rPr>
              <a:t> </a:t>
            </a:r>
            <a:r>
              <a:rPr sz="3600" dirty="0" err="1">
                <a:solidFill>
                  <a:srgbClr val="FFC000"/>
                </a:solidFill>
              </a:rPr>
              <a:t>הארץ</a:t>
            </a:r>
            <a:r>
              <a:rPr sz="3600" dirty="0">
                <a:solidFill>
                  <a:srgbClr val="FFC000"/>
                </a:solidFill>
              </a:rPr>
              <a:t>)</a:t>
            </a:r>
          </a:p>
        </p:txBody>
      </p:sp>
      <p:sp>
        <p:nvSpPr>
          <p:cNvPr id="3598" name="Rectangle 3"/>
          <p:cNvSpPr txBox="1">
            <a:spLocks noGrp="1"/>
          </p:cNvSpPr>
          <p:nvPr>
            <p:ph type="body" idx="1"/>
          </p:nvPr>
        </p:nvSpPr>
        <p:spPr>
          <a:xfrm>
            <a:off x="533400" y="1066800"/>
            <a:ext cx="11049000" cy="5562600"/>
          </a:xfrm>
          <a:prstGeom prst="rect">
            <a:avLst/>
          </a:prstGeom>
        </p:spPr>
        <p:txBody>
          <a:bodyPr/>
          <a:lstStyle/>
          <a:p>
            <a:pPr marL="189737" indent="-189737" defTabSz="758951">
              <a:spcBef>
                <a:spcPts val="800"/>
              </a:spcBef>
              <a:buSzTx/>
              <a:buNone/>
              <a:defRPr sz="1992" b="1">
                <a:solidFill>
                  <a:srgbClr val="FFFF99"/>
                </a:solidFill>
              </a:defRPr>
            </a:pPr>
            <a:r>
              <a:rPr dirty="0"/>
              <a:t>The “people of the land” were generally the poor, the peasants as opposed to the wealthy (there was no effective middle class).</a:t>
            </a:r>
          </a:p>
          <a:p>
            <a:pPr marL="189737" indent="-189737" defTabSz="758951">
              <a:spcBef>
                <a:spcPts val="800"/>
              </a:spcBef>
              <a:defRPr sz="1660" i="1">
                <a:solidFill>
                  <a:srgbClr val="FFFFFF"/>
                </a:solidFill>
              </a:defRPr>
            </a:pPr>
            <a:r>
              <a:rPr dirty="0"/>
              <a:t>These included small landowners who lived marginally, tenant farmers, hired laborers and beggars with a hand-to-mouth existence.</a:t>
            </a:r>
          </a:p>
          <a:p>
            <a:pPr marL="189737" indent="-189737" defTabSz="758951">
              <a:spcBef>
                <a:spcPts val="800"/>
              </a:spcBef>
              <a:defRPr sz="1660" i="1">
                <a:solidFill>
                  <a:srgbClr val="FFFFFF"/>
                </a:solidFill>
              </a:defRPr>
            </a:pPr>
            <a:r>
              <a:rPr dirty="0"/>
              <a:t>Mixed among them were various trades, such as, fishermen, carpenters and masons, as well as those with despised trades, such as, shepherds, dung-collectors, tanners, butchers, tax-collectors, etc.</a:t>
            </a:r>
          </a:p>
          <a:p>
            <a:pPr marL="189737" indent="-189737" defTabSz="758951">
              <a:spcBef>
                <a:spcPts val="800"/>
              </a:spcBef>
              <a:defRPr sz="1660" i="1">
                <a:solidFill>
                  <a:srgbClr val="FFFFFF"/>
                </a:solidFill>
              </a:defRPr>
            </a:pPr>
            <a:r>
              <a:rPr dirty="0"/>
              <a:t>Most lived in villages rather than urban areas.</a:t>
            </a:r>
          </a:p>
          <a:p>
            <a:pPr marL="189737" indent="-189737" defTabSz="758951">
              <a:spcBef>
                <a:spcPts val="800"/>
              </a:spcBef>
              <a:defRPr sz="1660" i="1">
                <a:solidFill>
                  <a:srgbClr val="FFFFFF"/>
                </a:solidFill>
              </a:defRPr>
            </a:pPr>
            <a:r>
              <a:rPr dirty="0"/>
              <a:t>Frequently, the ‘am ha-</a:t>
            </a:r>
            <a:r>
              <a:rPr dirty="0" err="1"/>
              <a:t>aretz</a:t>
            </a:r>
            <a:r>
              <a:rPr dirty="0"/>
              <a:t> were regarded as careless about scrupulous Torah observance, and therefore, “sinners.”</a:t>
            </a:r>
          </a:p>
          <a:p>
            <a:pPr marL="189737" indent="-189737" defTabSz="758951">
              <a:spcBef>
                <a:spcPts val="800"/>
              </a:spcBef>
              <a:defRPr sz="1660" i="1">
                <a:solidFill>
                  <a:srgbClr val="FFFFFF"/>
                </a:solidFill>
              </a:defRPr>
            </a:pPr>
            <a:endParaRPr dirty="0"/>
          </a:p>
          <a:p>
            <a:pPr marL="189737" indent="-189737" defTabSz="758951">
              <a:spcBef>
                <a:spcPts val="800"/>
              </a:spcBef>
              <a:buSzTx/>
              <a:buNone/>
              <a:defRPr sz="1992" b="1">
                <a:solidFill>
                  <a:srgbClr val="FFFF99"/>
                </a:solidFill>
              </a:defRPr>
            </a:pPr>
            <a:r>
              <a:rPr dirty="0">
                <a:solidFill>
                  <a:srgbClr val="FF6600"/>
                </a:solidFill>
              </a:rPr>
              <a:t>La "</a:t>
            </a:r>
            <a:r>
              <a:rPr dirty="0" err="1">
                <a:solidFill>
                  <a:srgbClr val="FF6600"/>
                </a:solidFill>
              </a:rPr>
              <a:t>gente</a:t>
            </a:r>
            <a:r>
              <a:rPr dirty="0">
                <a:solidFill>
                  <a:srgbClr val="FF6600"/>
                </a:solidFill>
              </a:rPr>
              <a:t> de la tierra" era </a:t>
            </a:r>
            <a:r>
              <a:rPr dirty="0" err="1">
                <a:solidFill>
                  <a:srgbClr val="FF6600"/>
                </a:solidFill>
              </a:rPr>
              <a:t>generalmente</a:t>
            </a:r>
            <a:r>
              <a:rPr dirty="0">
                <a:solidFill>
                  <a:srgbClr val="FF6600"/>
                </a:solidFill>
              </a:rPr>
              <a:t> </a:t>
            </a:r>
            <a:r>
              <a:rPr dirty="0" err="1">
                <a:solidFill>
                  <a:srgbClr val="FF6600"/>
                </a:solidFill>
              </a:rPr>
              <a:t>los</a:t>
            </a:r>
            <a:r>
              <a:rPr dirty="0">
                <a:solidFill>
                  <a:srgbClr val="FF6600"/>
                </a:solidFill>
              </a:rPr>
              <a:t> </a:t>
            </a:r>
            <a:r>
              <a:rPr dirty="0" err="1">
                <a:solidFill>
                  <a:srgbClr val="FF6600"/>
                </a:solidFill>
              </a:rPr>
              <a:t>pobres</a:t>
            </a:r>
            <a:r>
              <a:rPr dirty="0">
                <a:solidFill>
                  <a:srgbClr val="FF6600"/>
                </a:solidFill>
              </a:rPr>
              <a:t>, </a:t>
            </a:r>
            <a:r>
              <a:rPr dirty="0" err="1">
                <a:solidFill>
                  <a:srgbClr val="FF6600"/>
                </a:solidFill>
              </a:rPr>
              <a:t>los</a:t>
            </a:r>
            <a:r>
              <a:rPr dirty="0">
                <a:solidFill>
                  <a:srgbClr val="FF6600"/>
                </a:solidFill>
              </a:rPr>
              <a:t> campesinos </a:t>
            </a:r>
            <a:r>
              <a:rPr dirty="0" err="1">
                <a:solidFill>
                  <a:srgbClr val="FF6600"/>
                </a:solidFill>
              </a:rPr>
              <a:t>en</a:t>
            </a:r>
            <a:r>
              <a:rPr dirty="0">
                <a:solidFill>
                  <a:srgbClr val="FF6600"/>
                </a:solidFill>
              </a:rPr>
              <a:t> </a:t>
            </a:r>
            <a:r>
              <a:rPr dirty="0" err="1">
                <a:solidFill>
                  <a:srgbClr val="FF6600"/>
                </a:solidFill>
              </a:rPr>
              <a:t>lugar</a:t>
            </a:r>
            <a:r>
              <a:rPr dirty="0">
                <a:solidFill>
                  <a:srgbClr val="FF6600"/>
                </a:solidFill>
              </a:rPr>
              <a:t> de </a:t>
            </a:r>
            <a:r>
              <a:rPr dirty="0" err="1">
                <a:solidFill>
                  <a:srgbClr val="FF6600"/>
                </a:solidFill>
              </a:rPr>
              <a:t>los</a:t>
            </a:r>
            <a:r>
              <a:rPr dirty="0">
                <a:solidFill>
                  <a:srgbClr val="FF6600"/>
                </a:solidFill>
              </a:rPr>
              <a:t> </a:t>
            </a:r>
            <a:r>
              <a:rPr dirty="0" err="1">
                <a:solidFill>
                  <a:srgbClr val="FF6600"/>
                </a:solidFill>
              </a:rPr>
              <a:t>ricos</a:t>
            </a:r>
            <a:r>
              <a:rPr dirty="0">
                <a:solidFill>
                  <a:srgbClr val="FF6600"/>
                </a:solidFill>
              </a:rPr>
              <a:t> (no </a:t>
            </a:r>
            <a:r>
              <a:rPr dirty="0" err="1">
                <a:solidFill>
                  <a:srgbClr val="FF6600"/>
                </a:solidFill>
              </a:rPr>
              <a:t>había</a:t>
            </a:r>
            <a:r>
              <a:rPr dirty="0">
                <a:solidFill>
                  <a:srgbClr val="FF6600"/>
                </a:solidFill>
              </a:rPr>
              <a:t> </a:t>
            </a:r>
            <a:r>
              <a:rPr dirty="0" err="1">
                <a:solidFill>
                  <a:srgbClr val="FF6600"/>
                </a:solidFill>
              </a:rPr>
              <a:t>una</a:t>
            </a:r>
            <a:r>
              <a:rPr dirty="0">
                <a:solidFill>
                  <a:srgbClr val="FF6600"/>
                </a:solidFill>
              </a:rPr>
              <a:t> </a:t>
            </a:r>
            <a:r>
              <a:rPr dirty="0" err="1">
                <a:solidFill>
                  <a:srgbClr val="FF6600"/>
                </a:solidFill>
              </a:rPr>
              <a:t>clase</a:t>
            </a:r>
            <a:r>
              <a:rPr dirty="0">
                <a:solidFill>
                  <a:srgbClr val="FF6600"/>
                </a:solidFill>
              </a:rPr>
              <a:t> media </a:t>
            </a:r>
            <a:r>
              <a:rPr dirty="0" err="1">
                <a:solidFill>
                  <a:srgbClr val="FF6600"/>
                </a:solidFill>
              </a:rPr>
              <a:t>efectiva</a:t>
            </a:r>
            <a:r>
              <a:rPr dirty="0">
                <a:solidFill>
                  <a:srgbClr val="FF6600"/>
                </a:solidFill>
              </a:rPr>
              <a:t>).</a:t>
            </a:r>
          </a:p>
          <a:p>
            <a:pPr marL="189737" indent="-189737" defTabSz="758951">
              <a:spcBef>
                <a:spcPts val="800"/>
              </a:spcBef>
              <a:defRPr sz="1660" i="1">
                <a:solidFill>
                  <a:srgbClr val="FFFFFF"/>
                </a:solidFill>
              </a:defRPr>
            </a:pPr>
            <a:r>
              <a:rPr dirty="0" err="1">
                <a:solidFill>
                  <a:srgbClr val="FFC000"/>
                </a:solidFill>
              </a:rPr>
              <a:t>Estos</a:t>
            </a:r>
            <a:r>
              <a:rPr dirty="0">
                <a:solidFill>
                  <a:srgbClr val="FFC000"/>
                </a:solidFill>
              </a:rPr>
              <a:t> </a:t>
            </a:r>
            <a:r>
              <a:rPr dirty="0" err="1">
                <a:solidFill>
                  <a:srgbClr val="FFC000"/>
                </a:solidFill>
              </a:rPr>
              <a:t>incluían</a:t>
            </a:r>
            <a:r>
              <a:rPr dirty="0">
                <a:solidFill>
                  <a:srgbClr val="FFC000"/>
                </a:solidFill>
              </a:rPr>
              <a:t> </a:t>
            </a:r>
            <a:r>
              <a:rPr dirty="0" err="1">
                <a:solidFill>
                  <a:srgbClr val="FFC000"/>
                </a:solidFill>
              </a:rPr>
              <a:t>pequeños</a:t>
            </a:r>
            <a:r>
              <a:rPr dirty="0">
                <a:solidFill>
                  <a:srgbClr val="FFC000"/>
                </a:solidFill>
              </a:rPr>
              <a:t> </a:t>
            </a:r>
            <a:r>
              <a:rPr dirty="0" err="1">
                <a:solidFill>
                  <a:srgbClr val="FFC000"/>
                </a:solidFill>
              </a:rPr>
              <a:t>terratenientes</a:t>
            </a:r>
            <a:r>
              <a:rPr dirty="0">
                <a:solidFill>
                  <a:srgbClr val="FFC000"/>
                </a:solidFill>
              </a:rPr>
              <a:t> que </a:t>
            </a:r>
            <a:r>
              <a:rPr dirty="0" err="1">
                <a:solidFill>
                  <a:srgbClr val="FFC000"/>
                </a:solidFill>
              </a:rPr>
              <a:t>vivían</a:t>
            </a:r>
            <a:r>
              <a:rPr dirty="0">
                <a:solidFill>
                  <a:srgbClr val="FFC000"/>
                </a:solidFill>
              </a:rPr>
              <a:t> </a:t>
            </a:r>
            <a:r>
              <a:rPr dirty="0" err="1">
                <a:solidFill>
                  <a:srgbClr val="FFC000"/>
                </a:solidFill>
              </a:rPr>
              <a:t>marginalmente</a:t>
            </a:r>
            <a:r>
              <a:rPr dirty="0">
                <a:solidFill>
                  <a:srgbClr val="FFC000"/>
                </a:solidFill>
              </a:rPr>
              <a:t>, </a:t>
            </a:r>
            <a:r>
              <a:rPr dirty="0" err="1">
                <a:solidFill>
                  <a:srgbClr val="FFC000"/>
                </a:solidFill>
              </a:rPr>
              <a:t>agricultores</a:t>
            </a:r>
            <a:r>
              <a:rPr dirty="0">
                <a:solidFill>
                  <a:srgbClr val="FFC000"/>
                </a:solidFill>
              </a:rPr>
              <a:t> </a:t>
            </a:r>
            <a:r>
              <a:rPr dirty="0" err="1">
                <a:solidFill>
                  <a:srgbClr val="FFC000"/>
                </a:solidFill>
              </a:rPr>
              <a:t>arrendatarios</a:t>
            </a:r>
            <a:r>
              <a:rPr dirty="0">
                <a:solidFill>
                  <a:srgbClr val="FFC000"/>
                </a:solidFill>
              </a:rPr>
              <a:t>, </a:t>
            </a:r>
            <a:r>
              <a:rPr dirty="0" err="1">
                <a:solidFill>
                  <a:srgbClr val="FFC000"/>
                </a:solidFill>
              </a:rPr>
              <a:t>trabajadores</a:t>
            </a:r>
            <a:r>
              <a:rPr dirty="0">
                <a:solidFill>
                  <a:srgbClr val="FFC000"/>
                </a:solidFill>
              </a:rPr>
              <a:t> </a:t>
            </a:r>
            <a:r>
              <a:rPr dirty="0" err="1">
                <a:solidFill>
                  <a:srgbClr val="FFC000"/>
                </a:solidFill>
              </a:rPr>
              <a:t>contratados</a:t>
            </a:r>
            <a:r>
              <a:rPr dirty="0">
                <a:solidFill>
                  <a:srgbClr val="FFC000"/>
                </a:solidFill>
              </a:rPr>
              <a:t> y </a:t>
            </a:r>
            <a:r>
              <a:rPr dirty="0" err="1">
                <a:solidFill>
                  <a:srgbClr val="FFC000"/>
                </a:solidFill>
              </a:rPr>
              <a:t>mendigos</a:t>
            </a:r>
            <a:r>
              <a:rPr dirty="0">
                <a:solidFill>
                  <a:srgbClr val="FFC000"/>
                </a:solidFill>
              </a:rPr>
              <a:t> con </a:t>
            </a:r>
            <a:r>
              <a:rPr dirty="0" err="1">
                <a:solidFill>
                  <a:srgbClr val="FFC000"/>
                </a:solidFill>
              </a:rPr>
              <a:t>una</a:t>
            </a:r>
            <a:r>
              <a:rPr dirty="0">
                <a:solidFill>
                  <a:srgbClr val="FFC000"/>
                </a:solidFill>
              </a:rPr>
              <a:t> </a:t>
            </a:r>
            <a:r>
              <a:rPr dirty="0" err="1">
                <a:solidFill>
                  <a:srgbClr val="FFC000"/>
                </a:solidFill>
              </a:rPr>
              <a:t>existencia</a:t>
            </a:r>
            <a:r>
              <a:rPr dirty="0">
                <a:solidFill>
                  <a:srgbClr val="FFC000"/>
                </a:solidFill>
              </a:rPr>
              <a:t> de la mano a la boca.</a:t>
            </a:r>
          </a:p>
          <a:p>
            <a:pPr marL="189737" indent="-189737" defTabSz="758951">
              <a:spcBef>
                <a:spcPts val="800"/>
              </a:spcBef>
              <a:defRPr sz="1660" i="1">
                <a:solidFill>
                  <a:srgbClr val="FFFFFF"/>
                </a:solidFill>
              </a:defRPr>
            </a:pPr>
            <a:r>
              <a:rPr dirty="0">
                <a:solidFill>
                  <a:srgbClr val="FFC000"/>
                </a:solidFill>
              </a:rPr>
              <a:t>Entre </a:t>
            </a:r>
            <a:r>
              <a:rPr dirty="0" err="1">
                <a:solidFill>
                  <a:srgbClr val="FFC000"/>
                </a:solidFill>
              </a:rPr>
              <a:t>ellos</a:t>
            </a:r>
            <a:r>
              <a:rPr dirty="0">
                <a:solidFill>
                  <a:srgbClr val="FFC000"/>
                </a:solidFill>
              </a:rPr>
              <a:t> se </a:t>
            </a:r>
            <a:r>
              <a:rPr dirty="0" err="1">
                <a:solidFill>
                  <a:srgbClr val="FFC000"/>
                </a:solidFill>
              </a:rPr>
              <a:t>mezclaban</a:t>
            </a:r>
            <a:r>
              <a:rPr dirty="0">
                <a:solidFill>
                  <a:srgbClr val="FFC000"/>
                </a:solidFill>
              </a:rPr>
              <a:t> </a:t>
            </a:r>
            <a:r>
              <a:rPr dirty="0" err="1">
                <a:solidFill>
                  <a:srgbClr val="FFC000"/>
                </a:solidFill>
              </a:rPr>
              <a:t>varios</a:t>
            </a:r>
            <a:r>
              <a:rPr dirty="0">
                <a:solidFill>
                  <a:srgbClr val="FFC000"/>
                </a:solidFill>
              </a:rPr>
              <a:t> </a:t>
            </a:r>
            <a:r>
              <a:rPr dirty="0" err="1">
                <a:solidFill>
                  <a:srgbClr val="FFC000"/>
                </a:solidFill>
              </a:rPr>
              <a:t>oficios</a:t>
            </a:r>
            <a:r>
              <a:rPr dirty="0">
                <a:solidFill>
                  <a:srgbClr val="FFC000"/>
                </a:solidFill>
              </a:rPr>
              <a:t>, </a:t>
            </a:r>
            <a:r>
              <a:rPr dirty="0" err="1">
                <a:solidFill>
                  <a:srgbClr val="FFC000"/>
                </a:solidFill>
              </a:rPr>
              <a:t>como</a:t>
            </a:r>
            <a:r>
              <a:rPr dirty="0">
                <a:solidFill>
                  <a:srgbClr val="FFC000"/>
                </a:solidFill>
              </a:rPr>
              <a:t> </a:t>
            </a:r>
            <a:r>
              <a:rPr dirty="0" err="1">
                <a:solidFill>
                  <a:srgbClr val="FFC000"/>
                </a:solidFill>
              </a:rPr>
              <a:t>pescadores</a:t>
            </a:r>
            <a:r>
              <a:rPr dirty="0">
                <a:solidFill>
                  <a:srgbClr val="FFC000"/>
                </a:solidFill>
              </a:rPr>
              <a:t>, </a:t>
            </a:r>
            <a:r>
              <a:rPr dirty="0" err="1">
                <a:solidFill>
                  <a:srgbClr val="FFC000"/>
                </a:solidFill>
              </a:rPr>
              <a:t>carpinteros</a:t>
            </a:r>
            <a:r>
              <a:rPr dirty="0">
                <a:solidFill>
                  <a:srgbClr val="FFC000"/>
                </a:solidFill>
              </a:rPr>
              <a:t> y </a:t>
            </a:r>
            <a:r>
              <a:rPr dirty="0" err="1">
                <a:solidFill>
                  <a:srgbClr val="FFC000"/>
                </a:solidFill>
              </a:rPr>
              <a:t>albañiles</a:t>
            </a:r>
            <a:r>
              <a:rPr dirty="0">
                <a:solidFill>
                  <a:srgbClr val="FFC000"/>
                </a:solidFill>
              </a:rPr>
              <a:t>, </a:t>
            </a:r>
            <a:r>
              <a:rPr dirty="0" err="1">
                <a:solidFill>
                  <a:srgbClr val="FFC000"/>
                </a:solidFill>
              </a:rPr>
              <a:t>así</a:t>
            </a:r>
            <a:r>
              <a:rPr dirty="0">
                <a:solidFill>
                  <a:srgbClr val="FFC000"/>
                </a:solidFill>
              </a:rPr>
              <a:t> </a:t>
            </a:r>
            <a:r>
              <a:rPr dirty="0" err="1">
                <a:solidFill>
                  <a:srgbClr val="FFC000"/>
                </a:solidFill>
              </a:rPr>
              <a:t>como</a:t>
            </a:r>
            <a:r>
              <a:rPr dirty="0">
                <a:solidFill>
                  <a:srgbClr val="FFC000"/>
                </a:solidFill>
              </a:rPr>
              <a:t> </a:t>
            </a:r>
            <a:r>
              <a:rPr dirty="0" err="1">
                <a:solidFill>
                  <a:srgbClr val="FFC000"/>
                </a:solidFill>
              </a:rPr>
              <a:t>aquellos</a:t>
            </a:r>
            <a:r>
              <a:rPr dirty="0">
                <a:solidFill>
                  <a:srgbClr val="FFC000"/>
                </a:solidFill>
              </a:rPr>
              <a:t> con </a:t>
            </a:r>
            <a:r>
              <a:rPr dirty="0" err="1">
                <a:solidFill>
                  <a:srgbClr val="FFC000"/>
                </a:solidFill>
              </a:rPr>
              <a:t>oficios</a:t>
            </a:r>
            <a:r>
              <a:rPr dirty="0">
                <a:solidFill>
                  <a:srgbClr val="FFC000"/>
                </a:solidFill>
              </a:rPr>
              <a:t> </a:t>
            </a:r>
            <a:r>
              <a:rPr dirty="0" err="1">
                <a:solidFill>
                  <a:srgbClr val="FFC000"/>
                </a:solidFill>
              </a:rPr>
              <a:t>despreciados</a:t>
            </a:r>
            <a:r>
              <a:rPr dirty="0">
                <a:solidFill>
                  <a:srgbClr val="FFC000"/>
                </a:solidFill>
              </a:rPr>
              <a:t>, </a:t>
            </a:r>
            <a:r>
              <a:rPr dirty="0" err="1">
                <a:solidFill>
                  <a:srgbClr val="FFC000"/>
                </a:solidFill>
              </a:rPr>
              <a:t>como</a:t>
            </a:r>
            <a:r>
              <a:rPr dirty="0">
                <a:solidFill>
                  <a:srgbClr val="FFC000"/>
                </a:solidFill>
              </a:rPr>
              <a:t> </a:t>
            </a:r>
            <a:r>
              <a:rPr dirty="0" err="1">
                <a:solidFill>
                  <a:srgbClr val="FFC000"/>
                </a:solidFill>
              </a:rPr>
              <a:t>pastores</a:t>
            </a:r>
            <a:r>
              <a:rPr dirty="0">
                <a:solidFill>
                  <a:srgbClr val="FFC000"/>
                </a:solidFill>
              </a:rPr>
              <a:t>, </a:t>
            </a:r>
            <a:r>
              <a:rPr dirty="0" err="1">
                <a:solidFill>
                  <a:srgbClr val="FFC000"/>
                </a:solidFill>
              </a:rPr>
              <a:t>recolectores</a:t>
            </a:r>
            <a:r>
              <a:rPr dirty="0">
                <a:solidFill>
                  <a:srgbClr val="FFC000"/>
                </a:solidFill>
              </a:rPr>
              <a:t> de </a:t>
            </a:r>
            <a:r>
              <a:rPr dirty="0" err="1">
                <a:solidFill>
                  <a:srgbClr val="FFC000"/>
                </a:solidFill>
              </a:rPr>
              <a:t>estiércol</a:t>
            </a:r>
            <a:r>
              <a:rPr dirty="0">
                <a:solidFill>
                  <a:srgbClr val="FFC000"/>
                </a:solidFill>
              </a:rPr>
              <a:t>, </a:t>
            </a:r>
            <a:r>
              <a:rPr dirty="0" err="1">
                <a:solidFill>
                  <a:srgbClr val="FFC000"/>
                </a:solidFill>
              </a:rPr>
              <a:t>curtidores</a:t>
            </a:r>
            <a:r>
              <a:rPr dirty="0">
                <a:solidFill>
                  <a:srgbClr val="FFC000"/>
                </a:solidFill>
              </a:rPr>
              <a:t>, </a:t>
            </a:r>
            <a:r>
              <a:rPr dirty="0" err="1">
                <a:solidFill>
                  <a:srgbClr val="FFC000"/>
                </a:solidFill>
              </a:rPr>
              <a:t>carniceros</a:t>
            </a:r>
            <a:r>
              <a:rPr dirty="0">
                <a:solidFill>
                  <a:srgbClr val="FFC000"/>
                </a:solidFill>
              </a:rPr>
              <a:t>, </a:t>
            </a:r>
            <a:r>
              <a:rPr dirty="0" err="1">
                <a:solidFill>
                  <a:srgbClr val="FFC000"/>
                </a:solidFill>
              </a:rPr>
              <a:t>recaudadores</a:t>
            </a:r>
            <a:r>
              <a:rPr dirty="0">
                <a:solidFill>
                  <a:srgbClr val="FFC000"/>
                </a:solidFill>
              </a:rPr>
              <a:t> de </a:t>
            </a:r>
            <a:r>
              <a:rPr dirty="0" err="1">
                <a:solidFill>
                  <a:srgbClr val="FFC000"/>
                </a:solidFill>
              </a:rPr>
              <a:t>impuestos</a:t>
            </a:r>
            <a:r>
              <a:rPr dirty="0">
                <a:solidFill>
                  <a:srgbClr val="FFC000"/>
                </a:solidFill>
              </a:rPr>
              <a:t>, etc.</a:t>
            </a:r>
          </a:p>
          <a:p>
            <a:pPr marL="189737" indent="-189737" defTabSz="758951">
              <a:spcBef>
                <a:spcPts val="800"/>
              </a:spcBef>
              <a:defRPr sz="1660" i="1">
                <a:solidFill>
                  <a:srgbClr val="FFFFFF"/>
                </a:solidFill>
              </a:defRPr>
            </a:pPr>
            <a:r>
              <a:rPr dirty="0">
                <a:solidFill>
                  <a:srgbClr val="FFC000"/>
                </a:solidFill>
              </a:rPr>
              <a:t>La </a:t>
            </a:r>
            <a:r>
              <a:rPr dirty="0" err="1">
                <a:solidFill>
                  <a:srgbClr val="FFC000"/>
                </a:solidFill>
              </a:rPr>
              <a:t>mayoría</a:t>
            </a:r>
            <a:r>
              <a:rPr dirty="0">
                <a:solidFill>
                  <a:srgbClr val="FFC000"/>
                </a:solidFill>
              </a:rPr>
              <a:t> </a:t>
            </a:r>
            <a:r>
              <a:rPr dirty="0" err="1">
                <a:solidFill>
                  <a:srgbClr val="FFC000"/>
                </a:solidFill>
              </a:rPr>
              <a:t>vivía</a:t>
            </a:r>
            <a:r>
              <a:rPr dirty="0">
                <a:solidFill>
                  <a:srgbClr val="FFC000"/>
                </a:solidFill>
              </a:rPr>
              <a:t> </a:t>
            </a:r>
            <a:r>
              <a:rPr dirty="0" err="1">
                <a:solidFill>
                  <a:srgbClr val="FFC000"/>
                </a:solidFill>
              </a:rPr>
              <a:t>en</a:t>
            </a:r>
            <a:r>
              <a:rPr dirty="0">
                <a:solidFill>
                  <a:srgbClr val="FFC000"/>
                </a:solidFill>
              </a:rPr>
              <a:t> pueblos </a:t>
            </a:r>
            <a:r>
              <a:rPr dirty="0" err="1">
                <a:solidFill>
                  <a:srgbClr val="FFC000"/>
                </a:solidFill>
              </a:rPr>
              <a:t>en</a:t>
            </a:r>
            <a:r>
              <a:rPr dirty="0">
                <a:solidFill>
                  <a:srgbClr val="FFC000"/>
                </a:solidFill>
              </a:rPr>
              <a:t> </a:t>
            </a:r>
            <a:r>
              <a:rPr dirty="0" err="1">
                <a:solidFill>
                  <a:srgbClr val="FFC000"/>
                </a:solidFill>
              </a:rPr>
              <a:t>lugar</a:t>
            </a:r>
            <a:r>
              <a:rPr dirty="0">
                <a:solidFill>
                  <a:srgbClr val="FFC000"/>
                </a:solidFill>
              </a:rPr>
              <a:t> de </a:t>
            </a:r>
            <a:r>
              <a:rPr dirty="0" err="1">
                <a:solidFill>
                  <a:srgbClr val="FFC000"/>
                </a:solidFill>
              </a:rPr>
              <a:t>en</a:t>
            </a:r>
            <a:r>
              <a:rPr dirty="0">
                <a:solidFill>
                  <a:srgbClr val="FFC000"/>
                </a:solidFill>
              </a:rPr>
              <a:t> zonas </a:t>
            </a:r>
            <a:r>
              <a:rPr dirty="0" err="1">
                <a:solidFill>
                  <a:srgbClr val="FFC000"/>
                </a:solidFill>
              </a:rPr>
              <a:t>urbanas</a:t>
            </a:r>
            <a:r>
              <a:rPr dirty="0">
                <a:solidFill>
                  <a:srgbClr val="FFC000"/>
                </a:solidFill>
              </a:rPr>
              <a:t>.</a:t>
            </a:r>
          </a:p>
          <a:p>
            <a:pPr marL="189737" indent="-189737" defTabSz="758951">
              <a:spcBef>
                <a:spcPts val="800"/>
              </a:spcBef>
              <a:defRPr sz="1660" i="1">
                <a:solidFill>
                  <a:srgbClr val="FFFFFF"/>
                </a:solidFill>
              </a:defRPr>
            </a:pPr>
            <a:r>
              <a:rPr dirty="0">
                <a:solidFill>
                  <a:srgbClr val="FFC000"/>
                </a:solidFill>
              </a:rPr>
              <a:t>Con </a:t>
            </a:r>
            <a:r>
              <a:rPr dirty="0" err="1">
                <a:solidFill>
                  <a:srgbClr val="FFC000"/>
                </a:solidFill>
              </a:rPr>
              <a:t>frecuencia</a:t>
            </a:r>
            <a:r>
              <a:rPr dirty="0">
                <a:solidFill>
                  <a:srgbClr val="FFC000"/>
                </a:solidFill>
              </a:rPr>
              <a:t>, </a:t>
            </a:r>
            <a:r>
              <a:rPr dirty="0" err="1">
                <a:solidFill>
                  <a:srgbClr val="FFC000"/>
                </a:solidFill>
              </a:rPr>
              <a:t>los</a:t>
            </a:r>
            <a:r>
              <a:rPr dirty="0">
                <a:solidFill>
                  <a:srgbClr val="FFC000"/>
                </a:solidFill>
              </a:rPr>
              <a:t> 'am ha-</a:t>
            </a:r>
            <a:r>
              <a:rPr dirty="0" err="1">
                <a:solidFill>
                  <a:srgbClr val="FFC000"/>
                </a:solidFill>
              </a:rPr>
              <a:t>aretz</a:t>
            </a:r>
            <a:r>
              <a:rPr dirty="0">
                <a:solidFill>
                  <a:srgbClr val="FFC000"/>
                </a:solidFill>
              </a:rPr>
              <a:t> </a:t>
            </a:r>
            <a:r>
              <a:rPr dirty="0" err="1">
                <a:solidFill>
                  <a:srgbClr val="FFC000"/>
                </a:solidFill>
              </a:rPr>
              <a:t>eran</a:t>
            </a:r>
            <a:r>
              <a:rPr dirty="0">
                <a:solidFill>
                  <a:srgbClr val="FFC000"/>
                </a:solidFill>
              </a:rPr>
              <a:t> </a:t>
            </a:r>
            <a:r>
              <a:rPr dirty="0" err="1">
                <a:solidFill>
                  <a:srgbClr val="FFC000"/>
                </a:solidFill>
              </a:rPr>
              <a:t>considerados</a:t>
            </a:r>
            <a:r>
              <a:rPr dirty="0">
                <a:solidFill>
                  <a:srgbClr val="FFC000"/>
                </a:solidFill>
              </a:rPr>
              <a:t> </a:t>
            </a:r>
            <a:r>
              <a:rPr dirty="0" err="1">
                <a:solidFill>
                  <a:srgbClr val="FFC000"/>
                </a:solidFill>
              </a:rPr>
              <a:t>como</a:t>
            </a:r>
            <a:r>
              <a:rPr dirty="0">
                <a:solidFill>
                  <a:srgbClr val="FFC000"/>
                </a:solidFill>
              </a:rPr>
              <a:t> </a:t>
            </a:r>
            <a:r>
              <a:rPr dirty="0" err="1">
                <a:solidFill>
                  <a:srgbClr val="FFC000"/>
                </a:solidFill>
              </a:rPr>
              <a:t>descuidados</a:t>
            </a:r>
            <a:r>
              <a:rPr dirty="0">
                <a:solidFill>
                  <a:srgbClr val="FFC000"/>
                </a:solidFill>
              </a:rPr>
              <a:t> </a:t>
            </a:r>
            <a:r>
              <a:rPr dirty="0" err="1">
                <a:solidFill>
                  <a:srgbClr val="FFC000"/>
                </a:solidFill>
              </a:rPr>
              <a:t>sobre</a:t>
            </a:r>
            <a:r>
              <a:rPr dirty="0">
                <a:solidFill>
                  <a:srgbClr val="FFC000"/>
                </a:solidFill>
              </a:rPr>
              <a:t> la </a:t>
            </a:r>
            <a:r>
              <a:rPr dirty="0" err="1">
                <a:solidFill>
                  <a:srgbClr val="FFC000"/>
                </a:solidFill>
              </a:rPr>
              <a:t>observancia</a:t>
            </a:r>
            <a:r>
              <a:rPr dirty="0">
                <a:solidFill>
                  <a:srgbClr val="FFC000"/>
                </a:solidFill>
              </a:rPr>
              <a:t> </a:t>
            </a:r>
            <a:r>
              <a:rPr dirty="0" err="1">
                <a:solidFill>
                  <a:srgbClr val="FFC000"/>
                </a:solidFill>
              </a:rPr>
              <a:t>escrupulosa</a:t>
            </a:r>
            <a:r>
              <a:rPr dirty="0">
                <a:solidFill>
                  <a:srgbClr val="FFC000"/>
                </a:solidFill>
              </a:rPr>
              <a:t> de la </a:t>
            </a:r>
            <a:r>
              <a:rPr dirty="0" err="1">
                <a:solidFill>
                  <a:srgbClr val="FFC000"/>
                </a:solidFill>
              </a:rPr>
              <a:t>Torá</a:t>
            </a:r>
            <a:r>
              <a:rPr dirty="0">
                <a:solidFill>
                  <a:srgbClr val="FFC000"/>
                </a:solidFill>
              </a:rPr>
              <a:t> y, </a:t>
            </a:r>
            <a:r>
              <a:rPr dirty="0" err="1">
                <a:solidFill>
                  <a:srgbClr val="FFC000"/>
                </a:solidFill>
              </a:rPr>
              <a:t>por</a:t>
            </a:r>
            <a:r>
              <a:rPr dirty="0">
                <a:solidFill>
                  <a:srgbClr val="FFC000"/>
                </a:solidFill>
              </a:rPr>
              <a:t> lo tanto, "</a:t>
            </a:r>
            <a:r>
              <a:rPr dirty="0" err="1">
                <a:solidFill>
                  <a:srgbClr val="FFC000"/>
                </a:solidFill>
              </a:rPr>
              <a:t>pecadores</a:t>
            </a:r>
            <a:r>
              <a:rPr dirty="0">
                <a:solidFill>
                  <a:srgbClr val="FFC000"/>
                </a:solidFill>
              </a:rPr>
              <a:t>".</a:t>
            </a:r>
          </a:p>
        </p:txBody>
      </p:sp>
      <p:sp>
        <p:nvSpPr>
          <p:cNvPr id="3599" name="Slide Number Placeholder 5"/>
          <p:cNvSpPr txBox="1">
            <a:spLocks noGrp="1"/>
          </p:cNvSpPr>
          <p:nvPr>
            <p:ph type="sldNum" sz="quarter" idx="2"/>
          </p:nvPr>
        </p:nvSpPr>
        <p:spPr>
          <a:xfrm>
            <a:off x="10995387" y="6406785"/>
            <a:ext cx="358413" cy="2642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defRPr>
            </a:lvl1pPr>
          </a:lstStyle>
          <a:p>
            <a:fld id="{86CB4B4D-7CA3-9044-876B-883B54F8677D}" type="slidenum">
              <a:t>188</a:t>
            </a:fld>
            <a:endParaRPr/>
          </a:p>
        </p:txBody>
      </p:sp>
    </p:spTree>
  </p:cSld>
  <p:clrMapOvr>
    <a:masterClrMapping/>
  </p:clrMapOvr>
  <mc:AlternateContent xmlns:mc="http://schemas.openxmlformats.org/markup-compatibility/2006" xmlns:p14="http://schemas.microsoft.com/office/powerpoint/2010/main">
    <mc:Choice Requires="p14">
      <p:transition spd="slow">
        <p:pull dir="d"/>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598">
                                            <p:bg/>
                                          </p:spTgt>
                                        </p:tgtEl>
                                        <p:attrNameLst>
                                          <p:attrName>style.visibility</p:attrName>
                                        </p:attrNameLst>
                                      </p:cBhvr>
                                      <p:to>
                                        <p:strVal val="visible"/>
                                      </p:to>
                                    </p:set>
                                    <p:anim calcmode="lin" valueType="num">
                                      <p:cBhvr>
                                        <p:cTn id="7" dur="500" fill="hold"/>
                                        <p:tgtEl>
                                          <p:spTgt spid="3598">
                                            <p:bg/>
                                          </p:spTgt>
                                        </p:tgtEl>
                                        <p:attrNameLst>
                                          <p:attrName>ppt_w</p:attrName>
                                        </p:attrNameLst>
                                      </p:cBhvr>
                                      <p:tavLst>
                                        <p:tav tm="0">
                                          <p:val>
                                            <p:fltVal val="0"/>
                                          </p:val>
                                        </p:tav>
                                        <p:tav tm="100000">
                                          <p:val>
                                            <p:strVal val="#ppt_w"/>
                                          </p:val>
                                        </p:tav>
                                      </p:tavLst>
                                    </p:anim>
                                    <p:anim calcmode="lin" valueType="num">
                                      <p:cBhvr>
                                        <p:cTn id="8" dur="500" fill="hold"/>
                                        <p:tgtEl>
                                          <p:spTgt spid="3598">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598">
                                            <p:txEl>
                                              <p:pRg st="0" end="0"/>
                                            </p:txEl>
                                          </p:spTgt>
                                        </p:tgtEl>
                                        <p:attrNameLst>
                                          <p:attrName>style.visibility</p:attrName>
                                        </p:attrNameLst>
                                      </p:cBhvr>
                                      <p:to>
                                        <p:strVal val="visible"/>
                                      </p:to>
                                    </p:set>
                                    <p:anim calcmode="lin" valueType="num">
                                      <p:cBhvr>
                                        <p:cTn id="11" dur="500" fill="hold"/>
                                        <p:tgtEl>
                                          <p:spTgt spid="3598">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598">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0"/>
                                  </p:stCondLst>
                                  <p:iterate>
                                    <p:tmAbs val="0"/>
                                  </p:iterate>
                                  <p:childTnLst>
                                    <p:set>
                                      <p:cBhvr>
                                        <p:cTn id="14" fill="hold"/>
                                        <p:tgtEl>
                                          <p:spTgt spid="3598">
                                            <p:txEl>
                                              <p:pRg st="6" end="6"/>
                                            </p:txEl>
                                          </p:spTgt>
                                        </p:tgtEl>
                                        <p:attrNameLst>
                                          <p:attrName>style.visibility</p:attrName>
                                        </p:attrNameLst>
                                      </p:cBhvr>
                                      <p:to>
                                        <p:strVal val="visible"/>
                                      </p:to>
                                    </p:set>
                                    <p:anim calcmode="lin" valueType="num">
                                      <p:cBhvr>
                                        <p:cTn id="15" dur="500" fill="hold"/>
                                        <p:tgtEl>
                                          <p:spTgt spid="3598">
                                            <p:txEl>
                                              <p:pRg st="6" end="6"/>
                                            </p:txEl>
                                          </p:spTgt>
                                        </p:tgtEl>
                                        <p:attrNameLst>
                                          <p:attrName>ppt_w</p:attrName>
                                        </p:attrNameLst>
                                      </p:cBhvr>
                                      <p:tavLst>
                                        <p:tav tm="0">
                                          <p:val>
                                            <p:fltVal val="0"/>
                                          </p:val>
                                        </p:tav>
                                        <p:tav tm="100000">
                                          <p:val>
                                            <p:strVal val="#ppt_w"/>
                                          </p:val>
                                        </p:tav>
                                      </p:tavLst>
                                    </p:anim>
                                    <p:anim calcmode="lin" valueType="num">
                                      <p:cBhvr>
                                        <p:cTn id="16" dur="500" fill="hold"/>
                                        <p:tgtEl>
                                          <p:spTgt spid="3598">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1" nodeType="clickEffect">
                                  <p:stCondLst>
                                    <p:cond delay="0"/>
                                  </p:stCondLst>
                                  <p:iterate>
                                    <p:tmAbs val="0"/>
                                  </p:iterate>
                                  <p:childTnLst>
                                    <p:set>
                                      <p:cBhvr>
                                        <p:cTn id="20" fill="hold"/>
                                        <p:tgtEl>
                                          <p:spTgt spid="3598">
                                            <p:txEl>
                                              <p:pRg st="1" end="1"/>
                                            </p:txEl>
                                          </p:spTgt>
                                        </p:tgtEl>
                                        <p:attrNameLst>
                                          <p:attrName>style.visibility</p:attrName>
                                        </p:attrNameLst>
                                      </p:cBhvr>
                                      <p:to>
                                        <p:strVal val="visible"/>
                                      </p:to>
                                    </p:set>
                                    <p:anim calcmode="lin" valueType="num">
                                      <p:cBhvr>
                                        <p:cTn id="21" dur="500" fill="hold"/>
                                        <p:tgtEl>
                                          <p:spTgt spid="3598">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598">
                                            <p:txEl>
                                              <p:pRg st="1" end="1"/>
                                            </p:txEl>
                                          </p:spTgt>
                                        </p:tgtEl>
                                        <p:attrNameLst>
                                          <p:attrName>ppt_h</p:attrName>
                                        </p:attrNameLst>
                                      </p:cBhvr>
                                      <p:tavLst>
                                        <p:tav tm="0">
                                          <p:val>
                                            <p:fltVal val="0"/>
                                          </p:val>
                                        </p:tav>
                                        <p:tav tm="100000">
                                          <p:val>
                                            <p:strVal val="#ppt_h"/>
                                          </p:val>
                                        </p:tav>
                                      </p:tavLst>
                                    </p:anim>
                                  </p:childTnLst>
                                </p:cTn>
                              </p:par>
                              <p:par>
                                <p:cTn id="23" presetID="23" presetClass="entr" presetSubtype="16" fill="hold" grpId="1" nodeType="withEffect">
                                  <p:stCondLst>
                                    <p:cond delay="0"/>
                                  </p:stCondLst>
                                  <p:iterate>
                                    <p:tmAbs val="0"/>
                                  </p:iterate>
                                  <p:childTnLst>
                                    <p:set>
                                      <p:cBhvr>
                                        <p:cTn id="24" fill="hold"/>
                                        <p:tgtEl>
                                          <p:spTgt spid="3598">
                                            <p:txEl>
                                              <p:pRg st="7" end="7"/>
                                            </p:txEl>
                                          </p:spTgt>
                                        </p:tgtEl>
                                        <p:attrNameLst>
                                          <p:attrName>style.visibility</p:attrName>
                                        </p:attrNameLst>
                                      </p:cBhvr>
                                      <p:to>
                                        <p:strVal val="visible"/>
                                      </p:to>
                                    </p:set>
                                    <p:anim calcmode="lin" valueType="num">
                                      <p:cBhvr>
                                        <p:cTn id="25" dur="500" fill="hold"/>
                                        <p:tgtEl>
                                          <p:spTgt spid="3598">
                                            <p:txEl>
                                              <p:pRg st="7" end="7"/>
                                            </p:txEl>
                                          </p:spTgt>
                                        </p:tgtEl>
                                        <p:attrNameLst>
                                          <p:attrName>ppt_w</p:attrName>
                                        </p:attrNameLst>
                                      </p:cBhvr>
                                      <p:tavLst>
                                        <p:tav tm="0">
                                          <p:val>
                                            <p:fltVal val="0"/>
                                          </p:val>
                                        </p:tav>
                                        <p:tav tm="100000">
                                          <p:val>
                                            <p:strVal val="#ppt_w"/>
                                          </p:val>
                                        </p:tav>
                                      </p:tavLst>
                                    </p:anim>
                                    <p:anim calcmode="lin" valueType="num">
                                      <p:cBhvr>
                                        <p:cTn id="26" dur="500" fill="hold"/>
                                        <p:tgtEl>
                                          <p:spTgt spid="3598">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1" nodeType="clickEffect">
                                  <p:stCondLst>
                                    <p:cond delay="0"/>
                                  </p:stCondLst>
                                  <p:iterate>
                                    <p:tmAbs val="0"/>
                                  </p:iterate>
                                  <p:childTnLst>
                                    <p:set>
                                      <p:cBhvr>
                                        <p:cTn id="30" fill="hold"/>
                                        <p:tgtEl>
                                          <p:spTgt spid="3598">
                                            <p:txEl>
                                              <p:pRg st="2" end="2"/>
                                            </p:txEl>
                                          </p:spTgt>
                                        </p:tgtEl>
                                        <p:attrNameLst>
                                          <p:attrName>style.visibility</p:attrName>
                                        </p:attrNameLst>
                                      </p:cBhvr>
                                      <p:to>
                                        <p:strVal val="visible"/>
                                      </p:to>
                                    </p:set>
                                    <p:anim calcmode="lin" valueType="num">
                                      <p:cBhvr>
                                        <p:cTn id="31" dur="500" fill="hold"/>
                                        <p:tgtEl>
                                          <p:spTgt spid="3598">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598">
                                            <p:txEl>
                                              <p:pRg st="2" end="2"/>
                                            </p:txEl>
                                          </p:spTgt>
                                        </p:tgtEl>
                                        <p:attrNameLst>
                                          <p:attrName>ppt_h</p:attrName>
                                        </p:attrNameLst>
                                      </p:cBhvr>
                                      <p:tavLst>
                                        <p:tav tm="0">
                                          <p:val>
                                            <p:fltVal val="0"/>
                                          </p:val>
                                        </p:tav>
                                        <p:tav tm="100000">
                                          <p:val>
                                            <p:strVal val="#ppt_h"/>
                                          </p:val>
                                        </p:tav>
                                      </p:tavLst>
                                    </p:anim>
                                  </p:childTnLst>
                                </p:cTn>
                              </p:par>
                              <p:par>
                                <p:cTn id="33" presetID="23" presetClass="entr" presetSubtype="16" fill="hold" grpId="1" nodeType="withEffect">
                                  <p:stCondLst>
                                    <p:cond delay="0"/>
                                  </p:stCondLst>
                                  <p:iterate>
                                    <p:tmAbs val="0"/>
                                  </p:iterate>
                                  <p:childTnLst>
                                    <p:set>
                                      <p:cBhvr>
                                        <p:cTn id="34" fill="hold"/>
                                        <p:tgtEl>
                                          <p:spTgt spid="3598">
                                            <p:txEl>
                                              <p:pRg st="8" end="8"/>
                                            </p:txEl>
                                          </p:spTgt>
                                        </p:tgtEl>
                                        <p:attrNameLst>
                                          <p:attrName>style.visibility</p:attrName>
                                        </p:attrNameLst>
                                      </p:cBhvr>
                                      <p:to>
                                        <p:strVal val="visible"/>
                                      </p:to>
                                    </p:set>
                                    <p:anim calcmode="lin" valueType="num">
                                      <p:cBhvr>
                                        <p:cTn id="35" dur="500" fill="hold"/>
                                        <p:tgtEl>
                                          <p:spTgt spid="3598">
                                            <p:txEl>
                                              <p:pRg st="8" end="8"/>
                                            </p:txEl>
                                          </p:spTgt>
                                        </p:tgtEl>
                                        <p:attrNameLst>
                                          <p:attrName>ppt_w</p:attrName>
                                        </p:attrNameLst>
                                      </p:cBhvr>
                                      <p:tavLst>
                                        <p:tav tm="0">
                                          <p:val>
                                            <p:fltVal val="0"/>
                                          </p:val>
                                        </p:tav>
                                        <p:tav tm="100000">
                                          <p:val>
                                            <p:strVal val="#ppt_w"/>
                                          </p:val>
                                        </p:tav>
                                      </p:tavLst>
                                    </p:anim>
                                    <p:anim calcmode="lin" valueType="num">
                                      <p:cBhvr>
                                        <p:cTn id="36" dur="500" fill="hold"/>
                                        <p:tgtEl>
                                          <p:spTgt spid="3598">
                                            <p:txEl>
                                              <p:pRg st="8" end="8"/>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1" nodeType="clickEffect">
                                  <p:stCondLst>
                                    <p:cond delay="0"/>
                                  </p:stCondLst>
                                  <p:iterate>
                                    <p:tmAbs val="0"/>
                                  </p:iterate>
                                  <p:childTnLst>
                                    <p:set>
                                      <p:cBhvr>
                                        <p:cTn id="40" fill="hold"/>
                                        <p:tgtEl>
                                          <p:spTgt spid="3598">
                                            <p:txEl>
                                              <p:pRg st="3" end="3"/>
                                            </p:txEl>
                                          </p:spTgt>
                                        </p:tgtEl>
                                        <p:attrNameLst>
                                          <p:attrName>style.visibility</p:attrName>
                                        </p:attrNameLst>
                                      </p:cBhvr>
                                      <p:to>
                                        <p:strVal val="visible"/>
                                      </p:to>
                                    </p:set>
                                    <p:anim calcmode="lin" valueType="num">
                                      <p:cBhvr>
                                        <p:cTn id="41" dur="500" fill="hold"/>
                                        <p:tgtEl>
                                          <p:spTgt spid="3598">
                                            <p:txEl>
                                              <p:pRg st="3" end="3"/>
                                            </p:txEl>
                                          </p:spTgt>
                                        </p:tgtEl>
                                        <p:attrNameLst>
                                          <p:attrName>ppt_w</p:attrName>
                                        </p:attrNameLst>
                                      </p:cBhvr>
                                      <p:tavLst>
                                        <p:tav tm="0">
                                          <p:val>
                                            <p:fltVal val="0"/>
                                          </p:val>
                                        </p:tav>
                                        <p:tav tm="100000">
                                          <p:val>
                                            <p:strVal val="#ppt_w"/>
                                          </p:val>
                                        </p:tav>
                                      </p:tavLst>
                                    </p:anim>
                                    <p:anim calcmode="lin" valueType="num">
                                      <p:cBhvr>
                                        <p:cTn id="42" dur="500" fill="hold"/>
                                        <p:tgtEl>
                                          <p:spTgt spid="3598">
                                            <p:txEl>
                                              <p:pRg st="3" end="3"/>
                                            </p:txEl>
                                          </p:spTgt>
                                        </p:tgtEl>
                                        <p:attrNameLst>
                                          <p:attrName>ppt_h</p:attrName>
                                        </p:attrNameLst>
                                      </p:cBhvr>
                                      <p:tavLst>
                                        <p:tav tm="0">
                                          <p:val>
                                            <p:fltVal val="0"/>
                                          </p:val>
                                        </p:tav>
                                        <p:tav tm="100000">
                                          <p:val>
                                            <p:strVal val="#ppt_h"/>
                                          </p:val>
                                        </p:tav>
                                      </p:tavLst>
                                    </p:anim>
                                  </p:childTnLst>
                                </p:cTn>
                              </p:par>
                              <p:par>
                                <p:cTn id="43" presetID="23" presetClass="entr" presetSubtype="16" fill="hold" grpId="1" nodeType="withEffect">
                                  <p:stCondLst>
                                    <p:cond delay="0"/>
                                  </p:stCondLst>
                                  <p:iterate>
                                    <p:tmAbs val="0"/>
                                  </p:iterate>
                                  <p:childTnLst>
                                    <p:set>
                                      <p:cBhvr>
                                        <p:cTn id="44" fill="hold"/>
                                        <p:tgtEl>
                                          <p:spTgt spid="3598">
                                            <p:txEl>
                                              <p:pRg st="9" end="9"/>
                                            </p:txEl>
                                          </p:spTgt>
                                        </p:tgtEl>
                                        <p:attrNameLst>
                                          <p:attrName>style.visibility</p:attrName>
                                        </p:attrNameLst>
                                      </p:cBhvr>
                                      <p:to>
                                        <p:strVal val="visible"/>
                                      </p:to>
                                    </p:set>
                                    <p:anim calcmode="lin" valueType="num">
                                      <p:cBhvr>
                                        <p:cTn id="45" dur="500" fill="hold"/>
                                        <p:tgtEl>
                                          <p:spTgt spid="3598">
                                            <p:txEl>
                                              <p:pRg st="9" end="9"/>
                                            </p:txEl>
                                          </p:spTgt>
                                        </p:tgtEl>
                                        <p:attrNameLst>
                                          <p:attrName>ppt_w</p:attrName>
                                        </p:attrNameLst>
                                      </p:cBhvr>
                                      <p:tavLst>
                                        <p:tav tm="0">
                                          <p:val>
                                            <p:fltVal val="0"/>
                                          </p:val>
                                        </p:tav>
                                        <p:tav tm="100000">
                                          <p:val>
                                            <p:strVal val="#ppt_w"/>
                                          </p:val>
                                        </p:tav>
                                      </p:tavLst>
                                    </p:anim>
                                    <p:anim calcmode="lin" valueType="num">
                                      <p:cBhvr>
                                        <p:cTn id="46" dur="500" fill="hold"/>
                                        <p:tgtEl>
                                          <p:spTgt spid="3598">
                                            <p:txEl>
                                              <p:pRg st="9" end="9"/>
                                            </p:txEl>
                                          </p:spTgt>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23" presetClass="entr" presetSubtype="16" fill="hold" grpId="1" nodeType="clickEffect">
                                  <p:stCondLst>
                                    <p:cond delay="0"/>
                                  </p:stCondLst>
                                  <p:iterate>
                                    <p:tmAbs val="0"/>
                                  </p:iterate>
                                  <p:childTnLst>
                                    <p:set>
                                      <p:cBhvr>
                                        <p:cTn id="50" fill="hold"/>
                                        <p:tgtEl>
                                          <p:spTgt spid="3598">
                                            <p:txEl>
                                              <p:pRg st="4" end="4"/>
                                            </p:txEl>
                                          </p:spTgt>
                                        </p:tgtEl>
                                        <p:attrNameLst>
                                          <p:attrName>style.visibility</p:attrName>
                                        </p:attrNameLst>
                                      </p:cBhvr>
                                      <p:to>
                                        <p:strVal val="visible"/>
                                      </p:to>
                                    </p:set>
                                    <p:anim calcmode="lin" valueType="num">
                                      <p:cBhvr>
                                        <p:cTn id="51" dur="500" fill="hold"/>
                                        <p:tgtEl>
                                          <p:spTgt spid="3598">
                                            <p:txEl>
                                              <p:pRg st="4" end="4"/>
                                            </p:txEl>
                                          </p:spTgt>
                                        </p:tgtEl>
                                        <p:attrNameLst>
                                          <p:attrName>ppt_w</p:attrName>
                                        </p:attrNameLst>
                                      </p:cBhvr>
                                      <p:tavLst>
                                        <p:tav tm="0">
                                          <p:val>
                                            <p:fltVal val="0"/>
                                          </p:val>
                                        </p:tav>
                                        <p:tav tm="100000">
                                          <p:val>
                                            <p:strVal val="#ppt_w"/>
                                          </p:val>
                                        </p:tav>
                                      </p:tavLst>
                                    </p:anim>
                                    <p:anim calcmode="lin" valueType="num">
                                      <p:cBhvr>
                                        <p:cTn id="52" dur="500" fill="hold"/>
                                        <p:tgtEl>
                                          <p:spTgt spid="3598">
                                            <p:txEl>
                                              <p:pRg st="4" end="4"/>
                                            </p:txEl>
                                          </p:spTgt>
                                        </p:tgtEl>
                                        <p:attrNameLst>
                                          <p:attrName>ppt_h</p:attrName>
                                        </p:attrNameLst>
                                      </p:cBhvr>
                                      <p:tavLst>
                                        <p:tav tm="0">
                                          <p:val>
                                            <p:fltVal val="0"/>
                                          </p:val>
                                        </p:tav>
                                        <p:tav tm="100000">
                                          <p:val>
                                            <p:strVal val="#ppt_h"/>
                                          </p:val>
                                        </p:tav>
                                      </p:tavLst>
                                    </p:anim>
                                  </p:childTnLst>
                                </p:cTn>
                              </p:par>
                              <p:par>
                                <p:cTn id="53" presetID="23" presetClass="entr" presetSubtype="16" fill="hold" grpId="1" nodeType="withEffect">
                                  <p:stCondLst>
                                    <p:cond delay="0"/>
                                  </p:stCondLst>
                                  <p:iterate>
                                    <p:tmAbs val="0"/>
                                  </p:iterate>
                                  <p:childTnLst>
                                    <p:set>
                                      <p:cBhvr>
                                        <p:cTn id="54" fill="hold"/>
                                        <p:tgtEl>
                                          <p:spTgt spid="3598">
                                            <p:txEl>
                                              <p:pRg st="10" end="10"/>
                                            </p:txEl>
                                          </p:spTgt>
                                        </p:tgtEl>
                                        <p:attrNameLst>
                                          <p:attrName>style.visibility</p:attrName>
                                        </p:attrNameLst>
                                      </p:cBhvr>
                                      <p:to>
                                        <p:strVal val="visible"/>
                                      </p:to>
                                    </p:set>
                                    <p:anim calcmode="lin" valueType="num">
                                      <p:cBhvr>
                                        <p:cTn id="55" dur="500" fill="hold"/>
                                        <p:tgtEl>
                                          <p:spTgt spid="3598">
                                            <p:txEl>
                                              <p:pRg st="10" end="10"/>
                                            </p:txEl>
                                          </p:spTgt>
                                        </p:tgtEl>
                                        <p:attrNameLst>
                                          <p:attrName>ppt_w</p:attrName>
                                        </p:attrNameLst>
                                      </p:cBhvr>
                                      <p:tavLst>
                                        <p:tav tm="0">
                                          <p:val>
                                            <p:fltVal val="0"/>
                                          </p:val>
                                        </p:tav>
                                        <p:tav tm="100000">
                                          <p:val>
                                            <p:strVal val="#ppt_w"/>
                                          </p:val>
                                        </p:tav>
                                      </p:tavLst>
                                    </p:anim>
                                    <p:anim calcmode="lin" valueType="num">
                                      <p:cBhvr>
                                        <p:cTn id="56" dur="500" fill="hold"/>
                                        <p:tgtEl>
                                          <p:spTgt spid="3598">
                                            <p:txEl>
                                              <p:pRg st="10" end="1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8" grpId="1" uiExpand="1" build="p" animBg="1" advAuto="0"/>
    </p:bldLst>
  </p:timing>
</p:sld>
</file>

<file path=ppt/slides/slide189.xml><?xml version="1.0" encoding="utf-8"?>
<p:sld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
        <p:cNvGrpSpPr/>
        <p:nvPr/>
      </p:nvGrpSpPr>
      <p:grpSpPr>
        <a:xfrm>
          <a:off x="0" y="0"/>
          <a:ext cx="0" cy="0"/>
          <a:chOff x="0" y="0"/>
          <a:chExt cx="0" cy="0"/>
        </a:xfrm>
      </p:grpSpPr>
      <p:sp>
        <p:nvSpPr>
          <p:cNvPr id="3601" name="Slide Number Placeholder 5"/>
          <p:cNvSpPr txBox="1">
            <a:spLocks noGrp="1"/>
          </p:cNvSpPr>
          <p:nvPr>
            <p:ph type="sldNum" sz="quarter" idx="2"/>
          </p:nvPr>
        </p:nvSpPr>
        <p:spPr>
          <a:xfrm>
            <a:off x="10995387" y="6406785"/>
            <a:ext cx="358413" cy="2642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defRPr>
            </a:lvl1pPr>
          </a:lstStyle>
          <a:p>
            <a:fld id="{86CB4B4D-7CA3-9044-876B-883B54F8677D}" type="slidenum">
              <a:t>189</a:t>
            </a:fld>
            <a:endParaRPr/>
          </a:p>
        </p:txBody>
      </p:sp>
      <p:sp>
        <p:nvSpPr>
          <p:cNvPr id="3602" name="WordArt 2"/>
          <p:cNvSpPr txBox="1"/>
          <p:nvPr/>
        </p:nvSpPr>
        <p:spPr>
          <a:xfrm>
            <a:off x="4495800" y="2133600"/>
            <a:ext cx="3733800" cy="2362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defTabSz="667512">
              <a:defRPr sz="7592">
                <a:gradFill flip="none" rotWithShape="1">
                  <a:gsLst>
                    <a:gs pos="0">
                      <a:srgbClr val="707070"/>
                    </a:gs>
                    <a:gs pos="50000">
                      <a:srgbClr val="FFFFFF"/>
                    </a:gs>
                    <a:gs pos="100000">
                      <a:srgbClr val="707070"/>
                    </a:gs>
                  </a:gsLst>
                  <a:lin ang="2700000" scaled="0"/>
                </a:gradFill>
                <a:latin typeface="Impact"/>
                <a:ea typeface="Impact"/>
                <a:cs typeface="Impact"/>
                <a:sym typeface="Impact"/>
              </a:defRPr>
            </a:lvl1pPr>
          </a:lstStyle>
          <a:p>
            <a:r>
              <a:rPr dirty="0"/>
              <a:t>Texts / </a:t>
            </a:r>
            <a:r>
              <a:rPr dirty="0" err="1">
                <a:solidFill>
                  <a:srgbClr val="FFC000"/>
                </a:solidFill>
              </a:rPr>
              <a:t>Textos</a:t>
            </a:r>
            <a:endParaRPr dirty="0">
              <a:solidFill>
                <a:srgbClr val="FFC000"/>
              </a:solidFill>
            </a:endParaRPr>
          </a:p>
        </p:txBody>
      </p:sp>
    </p:spTree>
  </p:cSld>
  <p:clrMapOvr>
    <a:masterClrMapping/>
  </p:clrMapOvr>
  <mc:AlternateContent xmlns:mc="http://schemas.openxmlformats.org/markup-compatibility/2006" xmlns:p14="http://schemas.microsoft.com/office/powerpoint/2010/main">
    <mc:Choice Requires="p14">
      <p:transition spd="slow">
        <p:pull dir="d"/>
      </p:transition>
    </mc:Choice>
    <mc:Fallback xmlns="" xmlns:m="http://schemas.openxmlformats.org/officeDocument/2006/math" xmlns:a14="http://schemas.microsoft.com/office/drawing/2010/main">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2775" name="Rectangle 2"/>
          <p:cNvSpPr txBox="1">
            <a:spLocks noGrp="1"/>
          </p:cNvSpPr>
          <p:nvPr>
            <p:ph type="title"/>
          </p:nvPr>
        </p:nvSpPr>
        <p:spPr>
          <a:xfrm>
            <a:off x="457895" y="422049"/>
            <a:ext cx="11352410" cy="1025751"/>
          </a:xfrm>
          <a:prstGeom prst="rect">
            <a:avLst/>
          </a:prstGeom>
        </p:spPr>
        <p:txBody>
          <a:bodyPr/>
          <a:lstStyle/>
          <a:p>
            <a:pPr algn="ctr" defTabSz="768095">
              <a:defRPr sz="3359">
                <a:solidFill>
                  <a:srgbClr val="C00000"/>
                </a:solidFill>
              </a:defRPr>
            </a:pPr>
            <a:r>
              <a:rPr b="1" dirty="0"/>
              <a:t>Micaiah’s Strange Vision </a:t>
            </a:r>
            <a:r>
              <a:rPr sz="2351" b="1" dirty="0"/>
              <a:t>(1 Kg. 22:19-23) / </a:t>
            </a:r>
            <a:r>
              <a:rPr b="1" dirty="0">
                <a:solidFill>
                  <a:srgbClr val="FF3300"/>
                </a:solidFill>
              </a:rPr>
              <a:t>La </a:t>
            </a:r>
            <a:r>
              <a:rPr b="1" dirty="0" err="1">
                <a:solidFill>
                  <a:srgbClr val="FF3300"/>
                </a:solidFill>
              </a:rPr>
              <a:t>extraña</a:t>
            </a:r>
            <a:r>
              <a:rPr b="1" dirty="0">
                <a:solidFill>
                  <a:srgbClr val="FF3300"/>
                </a:solidFill>
              </a:rPr>
              <a:t> </a:t>
            </a:r>
            <a:r>
              <a:rPr b="1" dirty="0" err="1">
                <a:solidFill>
                  <a:srgbClr val="FF3300"/>
                </a:solidFill>
              </a:rPr>
              <a:t>visión</a:t>
            </a:r>
            <a:r>
              <a:rPr b="1" dirty="0">
                <a:solidFill>
                  <a:srgbClr val="FF3300"/>
                </a:solidFill>
              </a:rPr>
              <a:t> de </a:t>
            </a:r>
            <a:r>
              <a:rPr b="1" dirty="0" err="1">
                <a:solidFill>
                  <a:srgbClr val="FF3300"/>
                </a:solidFill>
              </a:rPr>
              <a:t>Micaías</a:t>
            </a:r>
            <a:r>
              <a:rPr sz="2351" b="1" dirty="0">
                <a:solidFill>
                  <a:srgbClr val="FF3300"/>
                </a:solidFill>
              </a:rPr>
              <a:t> (1 Rey. 22:19-23)</a:t>
            </a:r>
          </a:p>
        </p:txBody>
      </p:sp>
      <p:sp>
        <p:nvSpPr>
          <p:cNvPr id="2776" name="Rectangle 3"/>
          <p:cNvSpPr txBox="1">
            <a:spLocks noGrp="1"/>
          </p:cNvSpPr>
          <p:nvPr>
            <p:ph type="body" idx="1"/>
          </p:nvPr>
        </p:nvSpPr>
        <p:spPr>
          <a:xfrm>
            <a:off x="762000" y="1828800"/>
            <a:ext cx="10744200" cy="4800600"/>
          </a:xfrm>
          <a:prstGeom prst="rect">
            <a:avLst/>
          </a:prstGeom>
        </p:spPr>
        <p:txBody>
          <a:bodyPr/>
          <a:lstStyle/>
          <a:p>
            <a:pPr>
              <a:buSzTx/>
              <a:buNone/>
              <a:defRPr sz="2400" b="1"/>
            </a:pPr>
            <a:r>
              <a:rPr dirty="0">
                <a:solidFill>
                  <a:srgbClr val="C00000"/>
                </a:solidFill>
              </a:rPr>
              <a:t>Micaiah’s conclusion was blunt: all Ahab’s court prophets were liars and charlatans! Yet, who is the “lying spirit” attending Yahweh’s heavenly council? Various answers have been given: / </a:t>
            </a:r>
            <a:r>
              <a:rPr dirty="0">
                <a:solidFill>
                  <a:srgbClr val="FF3300"/>
                </a:solidFill>
              </a:rPr>
              <a:t>La </a:t>
            </a:r>
            <a:r>
              <a:rPr dirty="0" err="1">
                <a:solidFill>
                  <a:srgbClr val="FF3300"/>
                </a:solidFill>
              </a:rPr>
              <a:t>conclusión</a:t>
            </a:r>
            <a:r>
              <a:rPr dirty="0">
                <a:solidFill>
                  <a:srgbClr val="FF3300"/>
                </a:solidFill>
              </a:rPr>
              <a:t> de </a:t>
            </a:r>
            <a:r>
              <a:rPr dirty="0" err="1">
                <a:solidFill>
                  <a:srgbClr val="FF3300"/>
                </a:solidFill>
              </a:rPr>
              <a:t>Micaías</a:t>
            </a:r>
            <a:r>
              <a:rPr dirty="0">
                <a:solidFill>
                  <a:srgbClr val="FF3300"/>
                </a:solidFill>
              </a:rPr>
              <a:t> </a:t>
            </a:r>
            <a:r>
              <a:rPr dirty="0" err="1">
                <a:solidFill>
                  <a:srgbClr val="FF3300"/>
                </a:solidFill>
              </a:rPr>
              <a:t>fue</a:t>
            </a:r>
            <a:r>
              <a:rPr dirty="0">
                <a:solidFill>
                  <a:srgbClr val="FF3300"/>
                </a:solidFill>
              </a:rPr>
              <a:t> </a:t>
            </a:r>
            <a:r>
              <a:rPr dirty="0" err="1">
                <a:solidFill>
                  <a:srgbClr val="FF3300"/>
                </a:solidFill>
              </a:rPr>
              <a:t>contundente</a:t>
            </a:r>
            <a:r>
              <a:rPr dirty="0">
                <a:solidFill>
                  <a:srgbClr val="FF3300"/>
                </a:solidFill>
              </a:rPr>
              <a:t>: ¡</a:t>
            </a:r>
            <a:r>
              <a:rPr dirty="0" err="1">
                <a:solidFill>
                  <a:srgbClr val="FF3300"/>
                </a:solidFill>
              </a:rPr>
              <a:t>todos</a:t>
            </a:r>
            <a:r>
              <a:rPr dirty="0">
                <a:solidFill>
                  <a:srgbClr val="FF3300"/>
                </a:solidFill>
              </a:rPr>
              <a:t> </a:t>
            </a:r>
            <a:r>
              <a:rPr dirty="0" err="1">
                <a:solidFill>
                  <a:srgbClr val="FF3300"/>
                </a:solidFill>
              </a:rPr>
              <a:t>los</a:t>
            </a:r>
            <a:r>
              <a:rPr dirty="0">
                <a:solidFill>
                  <a:srgbClr val="FF3300"/>
                </a:solidFill>
              </a:rPr>
              <a:t> </a:t>
            </a:r>
            <a:r>
              <a:rPr dirty="0" err="1">
                <a:solidFill>
                  <a:srgbClr val="FF3300"/>
                </a:solidFill>
              </a:rPr>
              <a:t>profetas</a:t>
            </a:r>
            <a:r>
              <a:rPr dirty="0">
                <a:solidFill>
                  <a:srgbClr val="FF3300"/>
                </a:solidFill>
              </a:rPr>
              <a:t> de la corte de </a:t>
            </a:r>
            <a:r>
              <a:rPr dirty="0" err="1">
                <a:solidFill>
                  <a:srgbClr val="FF3300"/>
                </a:solidFill>
              </a:rPr>
              <a:t>Acab</a:t>
            </a:r>
            <a:r>
              <a:rPr dirty="0">
                <a:solidFill>
                  <a:srgbClr val="FF3300"/>
                </a:solidFill>
              </a:rPr>
              <a:t> </a:t>
            </a:r>
            <a:r>
              <a:rPr dirty="0" err="1">
                <a:solidFill>
                  <a:srgbClr val="FF3300"/>
                </a:solidFill>
              </a:rPr>
              <a:t>eran</a:t>
            </a:r>
            <a:r>
              <a:rPr dirty="0">
                <a:solidFill>
                  <a:srgbClr val="FF3300"/>
                </a:solidFill>
              </a:rPr>
              <a:t> </a:t>
            </a:r>
            <a:r>
              <a:rPr dirty="0" err="1">
                <a:solidFill>
                  <a:srgbClr val="FF3300"/>
                </a:solidFill>
              </a:rPr>
              <a:t>mentirosos</a:t>
            </a:r>
            <a:r>
              <a:rPr dirty="0">
                <a:solidFill>
                  <a:srgbClr val="FF3300"/>
                </a:solidFill>
              </a:rPr>
              <a:t> y </a:t>
            </a:r>
            <a:r>
              <a:rPr dirty="0" err="1">
                <a:solidFill>
                  <a:srgbClr val="FF3300"/>
                </a:solidFill>
              </a:rPr>
              <a:t>charlatanes</a:t>
            </a:r>
            <a:r>
              <a:rPr dirty="0">
                <a:solidFill>
                  <a:srgbClr val="FF3300"/>
                </a:solidFill>
              </a:rPr>
              <a:t>! Sin embargo, ¿</a:t>
            </a:r>
            <a:r>
              <a:rPr dirty="0" err="1">
                <a:solidFill>
                  <a:srgbClr val="FF3300"/>
                </a:solidFill>
              </a:rPr>
              <a:t>quién</a:t>
            </a:r>
            <a:r>
              <a:rPr dirty="0">
                <a:solidFill>
                  <a:srgbClr val="FF3300"/>
                </a:solidFill>
              </a:rPr>
              <a:t> es </a:t>
            </a:r>
            <a:r>
              <a:rPr dirty="0" err="1">
                <a:solidFill>
                  <a:srgbClr val="FF3300"/>
                </a:solidFill>
              </a:rPr>
              <a:t>el</a:t>
            </a:r>
            <a:r>
              <a:rPr dirty="0">
                <a:solidFill>
                  <a:srgbClr val="FF3300"/>
                </a:solidFill>
              </a:rPr>
              <a:t> "</a:t>
            </a:r>
            <a:r>
              <a:rPr dirty="0" err="1">
                <a:solidFill>
                  <a:srgbClr val="FF3300"/>
                </a:solidFill>
              </a:rPr>
              <a:t>espíritu</a:t>
            </a:r>
            <a:r>
              <a:rPr dirty="0">
                <a:solidFill>
                  <a:srgbClr val="FF3300"/>
                </a:solidFill>
              </a:rPr>
              <a:t> </a:t>
            </a:r>
            <a:r>
              <a:rPr dirty="0" err="1">
                <a:solidFill>
                  <a:srgbClr val="FF3300"/>
                </a:solidFill>
              </a:rPr>
              <a:t>mentiroso</a:t>
            </a:r>
            <a:r>
              <a:rPr dirty="0">
                <a:solidFill>
                  <a:srgbClr val="FF3300"/>
                </a:solidFill>
              </a:rPr>
              <a:t>" que </a:t>
            </a:r>
            <a:r>
              <a:rPr dirty="0" err="1">
                <a:solidFill>
                  <a:srgbClr val="FF3300"/>
                </a:solidFill>
              </a:rPr>
              <a:t>asiste</a:t>
            </a:r>
            <a:r>
              <a:rPr dirty="0">
                <a:solidFill>
                  <a:srgbClr val="FF3300"/>
                </a:solidFill>
              </a:rPr>
              <a:t> al </a:t>
            </a:r>
            <a:r>
              <a:rPr dirty="0" err="1">
                <a:solidFill>
                  <a:srgbClr val="FF3300"/>
                </a:solidFill>
              </a:rPr>
              <a:t>consejo</a:t>
            </a:r>
            <a:r>
              <a:rPr dirty="0">
                <a:solidFill>
                  <a:srgbClr val="FF3300"/>
                </a:solidFill>
              </a:rPr>
              <a:t> celestial de </a:t>
            </a:r>
            <a:r>
              <a:rPr dirty="0" err="1">
                <a:solidFill>
                  <a:srgbClr val="FF3300"/>
                </a:solidFill>
              </a:rPr>
              <a:t>Yahvé</a:t>
            </a:r>
            <a:r>
              <a:rPr dirty="0">
                <a:solidFill>
                  <a:srgbClr val="FF3300"/>
                </a:solidFill>
              </a:rPr>
              <a:t>? Se </a:t>
            </a:r>
            <a:r>
              <a:rPr dirty="0" err="1">
                <a:solidFill>
                  <a:srgbClr val="FF3300"/>
                </a:solidFill>
              </a:rPr>
              <a:t>han</a:t>
            </a:r>
            <a:r>
              <a:rPr dirty="0">
                <a:solidFill>
                  <a:srgbClr val="FF3300"/>
                </a:solidFill>
              </a:rPr>
              <a:t> dado </a:t>
            </a:r>
            <a:r>
              <a:rPr dirty="0" err="1">
                <a:solidFill>
                  <a:srgbClr val="FF3300"/>
                </a:solidFill>
              </a:rPr>
              <a:t>varias</a:t>
            </a:r>
            <a:r>
              <a:rPr dirty="0">
                <a:solidFill>
                  <a:srgbClr val="FF3300"/>
                </a:solidFill>
              </a:rPr>
              <a:t> </a:t>
            </a:r>
            <a:r>
              <a:rPr dirty="0" err="1">
                <a:solidFill>
                  <a:srgbClr val="FF3300"/>
                </a:solidFill>
              </a:rPr>
              <a:t>respuestas</a:t>
            </a:r>
            <a:r>
              <a:rPr dirty="0">
                <a:solidFill>
                  <a:srgbClr val="FF3300"/>
                </a:solidFill>
              </a:rPr>
              <a:t>:</a:t>
            </a:r>
          </a:p>
          <a:p>
            <a:pPr>
              <a:defRPr sz="2000" i="1"/>
            </a:pPr>
            <a:r>
              <a:rPr dirty="0"/>
              <a:t>A demon representing a patron deity of the nations (cf. Dt. 32:8) / </a:t>
            </a:r>
            <a:r>
              <a:rPr dirty="0">
                <a:solidFill>
                  <a:srgbClr val="0070C0"/>
                </a:solidFill>
              </a:rPr>
              <a:t>Un </a:t>
            </a:r>
            <a:r>
              <a:rPr dirty="0" err="1">
                <a:solidFill>
                  <a:srgbClr val="0070C0"/>
                </a:solidFill>
              </a:rPr>
              <a:t>demonio</a:t>
            </a:r>
            <a:r>
              <a:rPr dirty="0">
                <a:solidFill>
                  <a:srgbClr val="0070C0"/>
                </a:solidFill>
              </a:rPr>
              <a:t> que </a:t>
            </a:r>
            <a:r>
              <a:rPr dirty="0" err="1">
                <a:solidFill>
                  <a:srgbClr val="0070C0"/>
                </a:solidFill>
              </a:rPr>
              <a:t>representa</a:t>
            </a:r>
            <a:r>
              <a:rPr dirty="0">
                <a:solidFill>
                  <a:srgbClr val="0070C0"/>
                </a:solidFill>
              </a:rPr>
              <a:t> a </a:t>
            </a:r>
            <a:r>
              <a:rPr dirty="0" err="1">
                <a:solidFill>
                  <a:srgbClr val="0070C0"/>
                </a:solidFill>
              </a:rPr>
              <a:t>una</a:t>
            </a:r>
            <a:r>
              <a:rPr dirty="0">
                <a:solidFill>
                  <a:srgbClr val="0070C0"/>
                </a:solidFill>
              </a:rPr>
              <a:t> </a:t>
            </a:r>
            <a:r>
              <a:rPr dirty="0" err="1">
                <a:solidFill>
                  <a:srgbClr val="0070C0"/>
                </a:solidFill>
              </a:rPr>
              <a:t>deidad</a:t>
            </a:r>
            <a:r>
              <a:rPr dirty="0">
                <a:solidFill>
                  <a:srgbClr val="0070C0"/>
                </a:solidFill>
              </a:rPr>
              <a:t> </a:t>
            </a:r>
            <a:r>
              <a:rPr dirty="0" err="1">
                <a:solidFill>
                  <a:srgbClr val="0070C0"/>
                </a:solidFill>
              </a:rPr>
              <a:t>patrona</a:t>
            </a:r>
            <a:r>
              <a:rPr dirty="0">
                <a:solidFill>
                  <a:srgbClr val="0070C0"/>
                </a:solidFill>
              </a:rPr>
              <a:t> de las </a:t>
            </a:r>
            <a:r>
              <a:rPr dirty="0" err="1">
                <a:solidFill>
                  <a:srgbClr val="0070C0"/>
                </a:solidFill>
              </a:rPr>
              <a:t>naciones</a:t>
            </a:r>
            <a:r>
              <a:rPr dirty="0">
                <a:solidFill>
                  <a:srgbClr val="0070C0"/>
                </a:solidFill>
              </a:rPr>
              <a:t> (cf. Dt. 32:8)</a:t>
            </a:r>
          </a:p>
          <a:p>
            <a:pPr>
              <a:defRPr sz="2000" i="1"/>
            </a:pPr>
            <a:r>
              <a:rPr dirty="0"/>
              <a:t>The vision was parabolic only, so no objective reality was intended. / </a:t>
            </a:r>
            <a:r>
              <a:rPr dirty="0">
                <a:solidFill>
                  <a:srgbClr val="0070C0"/>
                </a:solidFill>
              </a:rPr>
              <a:t>La </a:t>
            </a:r>
            <a:r>
              <a:rPr dirty="0" err="1">
                <a:solidFill>
                  <a:srgbClr val="0070C0"/>
                </a:solidFill>
              </a:rPr>
              <a:t>visión</a:t>
            </a:r>
            <a:r>
              <a:rPr dirty="0">
                <a:solidFill>
                  <a:srgbClr val="0070C0"/>
                </a:solidFill>
              </a:rPr>
              <a:t> era solo </a:t>
            </a:r>
            <a:r>
              <a:rPr dirty="0" err="1">
                <a:solidFill>
                  <a:srgbClr val="0070C0"/>
                </a:solidFill>
              </a:rPr>
              <a:t>parabólica</a:t>
            </a:r>
            <a:r>
              <a:rPr dirty="0">
                <a:solidFill>
                  <a:srgbClr val="0070C0"/>
                </a:solidFill>
              </a:rPr>
              <a:t>, </a:t>
            </a:r>
            <a:r>
              <a:rPr dirty="0" err="1">
                <a:solidFill>
                  <a:srgbClr val="0070C0"/>
                </a:solidFill>
              </a:rPr>
              <a:t>por</a:t>
            </a:r>
            <a:r>
              <a:rPr dirty="0">
                <a:solidFill>
                  <a:srgbClr val="0070C0"/>
                </a:solidFill>
              </a:rPr>
              <a:t> lo que no se </a:t>
            </a:r>
            <a:r>
              <a:rPr dirty="0" err="1">
                <a:solidFill>
                  <a:srgbClr val="0070C0"/>
                </a:solidFill>
              </a:rPr>
              <a:t>pretendía</a:t>
            </a:r>
            <a:r>
              <a:rPr dirty="0">
                <a:solidFill>
                  <a:srgbClr val="0070C0"/>
                </a:solidFill>
              </a:rPr>
              <a:t> </a:t>
            </a:r>
            <a:r>
              <a:rPr dirty="0" err="1">
                <a:solidFill>
                  <a:srgbClr val="0070C0"/>
                </a:solidFill>
              </a:rPr>
              <a:t>ninguna</a:t>
            </a:r>
            <a:r>
              <a:rPr dirty="0">
                <a:solidFill>
                  <a:srgbClr val="0070C0"/>
                </a:solidFill>
              </a:rPr>
              <a:t> </a:t>
            </a:r>
            <a:r>
              <a:rPr dirty="0" err="1">
                <a:solidFill>
                  <a:srgbClr val="0070C0"/>
                </a:solidFill>
              </a:rPr>
              <a:t>realidad</a:t>
            </a:r>
            <a:r>
              <a:rPr dirty="0">
                <a:solidFill>
                  <a:srgbClr val="0070C0"/>
                </a:solidFill>
              </a:rPr>
              <a:t> </a:t>
            </a:r>
            <a:r>
              <a:rPr dirty="0" err="1">
                <a:solidFill>
                  <a:srgbClr val="0070C0"/>
                </a:solidFill>
              </a:rPr>
              <a:t>objetiva</a:t>
            </a:r>
            <a:r>
              <a:rPr dirty="0">
                <a:solidFill>
                  <a:srgbClr val="0070C0"/>
                </a:solidFill>
              </a:rPr>
              <a:t>.</a:t>
            </a:r>
          </a:p>
          <a:p>
            <a:pPr>
              <a:defRPr sz="2000" i="1"/>
            </a:pPr>
            <a:r>
              <a:rPr dirty="0"/>
              <a:t>Satan (cf. Job 1-2) / </a:t>
            </a:r>
            <a:r>
              <a:rPr dirty="0" err="1">
                <a:solidFill>
                  <a:srgbClr val="0070C0"/>
                </a:solidFill>
              </a:rPr>
              <a:t>Satanás</a:t>
            </a:r>
            <a:r>
              <a:rPr dirty="0">
                <a:solidFill>
                  <a:srgbClr val="0070C0"/>
                </a:solidFill>
              </a:rPr>
              <a:t> (cf. Job 1-2)</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776">
                                            <p:bg/>
                                          </p:spTgt>
                                        </p:tgtEl>
                                        <p:attrNameLst>
                                          <p:attrName>style.visibility</p:attrName>
                                        </p:attrNameLst>
                                      </p:cBhvr>
                                      <p:to>
                                        <p:strVal val="visible"/>
                                      </p:to>
                                    </p:set>
                                    <p:anim calcmode="lin" valueType="num">
                                      <p:cBhvr>
                                        <p:cTn id="7" dur="500" fill="hold"/>
                                        <p:tgtEl>
                                          <p:spTgt spid="2776">
                                            <p:bg/>
                                          </p:spTgt>
                                        </p:tgtEl>
                                        <p:attrNameLst>
                                          <p:attrName>ppt_w</p:attrName>
                                        </p:attrNameLst>
                                      </p:cBhvr>
                                      <p:tavLst>
                                        <p:tav tm="0">
                                          <p:val>
                                            <p:fltVal val="0"/>
                                          </p:val>
                                        </p:tav>
                                        <p:tav tm="100000">
                                          <p:val>
                                            <p:strVal val="#ppt_w"/>
                                          </p:val>
                                        </p:tav>
                                      </p:tavLst>
                                    </p:anim>
                                    <p:anim calcmode="lin" valueType="num">
                                      <p:cBhvr>
                                        <p:cTn id="8" dur="500" fill="hold"/>
                                        <p:tgtEl>
                                          <p:spTgt spid="2776">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2776">
                                            <p:txEl>
                                              <p:pRg st="0" end="0"/>
                                            </p:txEl>
                                          </p:spTgt>
                                        </p:tgtEl>
                                        <p:attrNameLst>
                                          <p:attrName>style.visibility</p:attrName>
                                        </p:attrNameLst>
                                      </p:cBhvr>
                                      <p:to>
                                        <p:strVal val="visible"/>
                                      </p:to>
                                    </p:set>
                                    <p:anim calcmode="lin" valueType="num">
                                      <p:cBhvr>
                                        <p:cTn id="11" dur="500" fill="hold"/>
                                        <p:tgtEl>
                                          <p:spTgt spid="2776">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77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2776">
                                            <p:txEl>
                                              <p:pRg st="1" end="1"/>
                                            </p:txEl>
                                          </p:spTgt>
                                        </p:tgtEl>
                                        <p:attrNameLst>
                                          <p:attrName>style.visibility</p:attrName>
                                        </p:attrNameLst>
                                      </p:cBhvr>
                                      <p:to>
                                        <p:strVal val="visible"/>
                                      </p:to>
                                    </p:set>
                                    <p:anim calcmode="lin" valueType="num">
                                      <p:cBhvr>
                                        <p:cTn id="17" dur="500" fill="hold"/>
                                        <p:tgtEl>
                                          <p:spTgt spid="2776">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277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2776">
                                            <p:txEl>
                                              <p:pRg st="2" end="2"/>
                                            </p:txEl>
                                          </p:spTgt>
                                        </p:tgtEl>
                                        <p:attrNameLst>
                                          <p:attrName>style.visibility</p:attrName>
                                        </p:attrNameLst>
                                      </p:cBhvr>
                                      <p:to>
                                        <p:strVal val="visible"/>
                                      </p:to>
                                    </p:set>
                                    <p:anim calcmode="lin" valueType="num">
                                      <p:cBhvr>
                                        <p:cTn id="23" dur="500" fill="hold"/>
                                        <p:tgtEl>
                                          <p:spTgt spid="2776">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2776">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2776">
                                            <p:txEl>
                                              <p:pRg st="3" end="3"/>
                                            </p:txEl>
                                          </p:spTgt>
                                        </p:tgtEl>
                                        <p:attrNameLst>
                                          <p:attrName>style.visibility</p:attrName>
                                        </p:attrNameLst>
                                      </p:cBhvr>
                                      <p:to>
                                        <p:strVal val="visible"/>
                                      </p:to>
                                    </p:set>
                                    <p:anim calcmode="lin" valueType="num">
                                      <p:cBhvr>
                                        <p:cTn id="29" dur="500" fill="hold"/>
                                        <p:tgtEl>
                                          <p:spTgt spid="2776">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2776">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6" grpId="1" build="p" animBg="1" advAuto="0"/>
    </p:bld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604" name="Rectangle 2"/>
          <p:cNvSpPr txBox="1">
            <a:spLocks noGrp="1"/>
          </p:cNvSpPr>
          <p:nvPr>
            <p:ph type="title"/>
          </p:nvPr>
        </p:nvSpPr>
        <p:spPr>
          <a:xfrm>
            <a:off x="1981200" y="193895"/>
            <a:ext cx="8229600" cy="685800"/>
          </a:xfrm>
          <a:prstGeom prst="rect">
            <a:avLst/>
          </a:prstGeom>
        </p:spPr>
        <p:txBody>
          <a:bodyPr>
            <a:normAutofit/>
          </a:bodyPr>
          <a:lstStyle>
            <a:lvl1pPr algn="ctr">
              <a:defRPr sz="3200">
                <a:solidFill>
                  <a:srgbClr val="00FFFF"/>
                </a:solidFill>
              </a:defRPr>
            </a:lvl1pPr>
          </a:lstStyle>
          <a:p>
            <a:r>
              <a:rPr sz="3600" b="1" dirty="0">
                <a:solidFill>
                  <a:srgbClr val="FFFF00"/>
                </a:solidFill>
              </a:rPr>
              <a:t>TRANSLATIONS / </a:t>
            </a:r>
            <a:r>
              <a:rPr sz="3600" b="1" dirty="0">
                <a:solidFill>
                  <a:srgbClr val="FFC000"/>
                </a:solidFill>
              </a:rPr>
              <a:t>TRADUCCIONES</a:t>
            </a:r>
          </a:p>
        </p:txBody>
      </p:sp>
      <p:sp>
        <p:nvSpPr>
          <p:cNvPr id="3605" name="Rectangle 3"/>
          <p:cNvSpPr txBox="1">
            <a:spLocks noGrp="1"/>
          </p:cNvSpPr>
          <p:nvPr>
            <p:ph type="body" idx="1"/>
          </p:nvPr>
        </p:nvSpPr>
        <p:spPr>
          <a:xfrm>
            <a:off x="695022" y="1106246"/>
            <a:ext cx="10972800" cy="5677860"/>
          </a:xfrm>
          <a:prstGeom prst="rect">
            <a:avLst/>
          </a:prstGeom>
        </p:spPr>
        <p:txBody>
          <a:bodyPr/>
          <a:lstStyle/>
          <a:p>
            <a:pPr marL="219455" indent="-219455" defTabSz="877823">
              <a:spcBef>
                <a:spcPts val="900"/>
              </a:spcBef>
              <a:buSzTx/>
              <a:buNone/>
              <a:defRPr sz="2304" b="1">
                <a:solidFill>
                  <a:srgbClr val="FFFF99"/>
                </a:solidFill>
              </a:defRPr>
            </a:pPr>
            <a:r>
              <a:rPr sz="2400" dirty="0"/>
              <a:t>Two important translations of the Hebrew </a:t>
            </a:r>
            <a:br>
              <a:rPr sz="2400" dirty="0"/>
            </a:br>
            <a:r>
              <a:rPr sz="2400" dirty="0"/>
              <a:t>Scriptures enabled the Jews to hear their Bible in the vernacular.</a:t>
            </a:r>
          </a:p>
          <a:p>
            <a:pPr marL="219455" indent="-219455" defTabSz="877823">
              <a:spcBef>
                <a:spcPts val="900"/>
              </a:spcBef>
              <a:defRPr sz="1919" i="1">
                <a:solidFill>
                  <a:srgbClr val="FFFFFF"/>
                </a:solidFill>
              </a:defRPr>
            </a:pPr>
            <a:r>
              <a:rPr sz="2000" b="1" dirty="0"/>
              <a:t>The Septuagint (LXX), translated in Alexandria, Egypt ca. 250 BC, became the primary Bible of the Diaspora Jews, since Greek was the international language of the Hellenistic world.</a:t>
            </a:r>
          </a:p>
          <a:p>
            <a:pPr marL="219455" indent="-219455" defTabSz="877823">
              <a:spcBef>
                <a:spcPts val="900"/>
              </a:spcBef>
              <a:defRPr sz="1919" i="1">
                <a:solidFill>
                  <a:srgbClr val="FFFFFF"/>
                </a:solidFill>
              </a:defRPr>
            </a:pPr>
            <a:r>
              <a:rPr sz="2000" b="1" dirty="0"/>
              <a:t>The LXX also contained the Apocryphal books.</a:t>
            </a:r>
          </a:p>
          <a:p>
            <a:pPr marL="219455" indent="-219455" defTabSz="877823">
              <a:spcBef>
                <a:spcPts val="900"/>
              </a:spcBef>
              <a:defRPr sz="1919" i="1">
                <a:solidFill>
                  <a:srgbClr val="FFFFFF"/>
                </a:solidFill>
              </a:defRPr>
            </a:pPr>
            <a:r>
              <a:rPr sz="2000" b="1" dirty="0"/>
              <a:t>The Targums, translated in Palestine, became the standard text of Aramaic-speaking synagogues.</a:t>
            </a:r>
          </a:p>
          <a:p>
            <a:pPr marL="219455" indent="-219455" defTabSz="877823">
              <a:spcBef>
                <a:spcPts val="900"/>
              </a:spcBef>
              <a:defRPr sz="1919" i="1">
                <a:solidFill>
                  <a:srgbClr val="FFFFFF"/>
                </a:solidFill>
              </a:defRPr>
            </a:pPr>
            <a:endParaRPr dirty="0"/>
          </a:p>
          <a:p>
            <a:pPr marL="219455" indent="-219455" defTabSz="877823">
              <a:spcBef>
                <a:spcPts val="900"/>
              </a:spcBef>
              <a:buSzTx/>
              <a:buNone/>
              <a:defRPr sz="2304" b="1">
                <a:solidFill>
                  <a:srgbClr val="FFFF99"/>
                </a:solidFill>
              </a:defRPr>
            </a:pPr>
            <a:r>
              <a:rPr dirty="0">
                <a:solidFill>
                  <a:srgbClr val="FF6600"/>
                </a:solidFill>
              </a:rPr>
              <a:t>Dos </a:t>
            </a:r>
            <a:r>
              <a:rPr dirty="0" err="1">
                <a:solidFill>
                  <a:srgbClr val="FF6600"/>
                </a:solidFill>
              </a:rPr>
              <a:t>traducciones</a:t>
            </a:r>
            <a:r>
              <a:rPr dirty="0">
                <a:solidFill>
                  <a:srgbClr val="FF6600"/>
                </a:solidFill>
              </a:rPr>
              <a:t> </a:t>
            </a:r>
            <a:r>
              <a:rPr dirty="0" err="1">
                <a:solidFill>
                  <a:srgbClr val="FF6600"/>
                </a:solidFill>
              </a:rPr>
              <a:t>importantes</a:t>
            </a:r>
            <a:r>
              <a:rPr dirty="0">
                <a:solidFill>
                  <a:srgbClr val="FF6600"/>
                </a:solidFill>
              </a:rPr>
              <a:t> del </a:t>
            </a:r>
            <a:r>
              <a:rPr dirty="0" err="1">
                <a:solidFill>
                  <a:srgbClr val="FF6600"/>
                </a:solidFill>
              </a:rPr>
              <a:t>hebreo</a:t>
            </a:r>
            <a:r>
              <a:rPr dirty="0">
                <a:solidFill>
                  <a:srgbClr val="FF6600"/>
                </a:solidFill>
              </a:rPr>
              <a:t> Las </a:t>
            </a:r>
            <a:r>
              <a:rPr dirty="0" err="1">
                <a:solidFill>
                  <a:srgbClr val="FF6600"/>
                </a:solidFill>
              </a:rPr>
              <a:t>Escrituras</a:t>
            </a:r>
            <a:r>
              <a:rPr dirty="0">
                <a:solidFill>
                  <a:srgbClr val="FF6600"/>
                </a:solidFill>
              </a:rPr>
              <a:t> </a:t>
            </a:r>
            <a:r>
              <a:rPr dirty="0" err="1">
                <a:solidFill>
                  <a:srgbClr val="FF6600"/>
                </a:solidFill>
              </a:rPr>
              <a:t>permitieron</a:t>
            </a:r>
            <a:r>
              <a:rPr dirty="0">
                <a:solidFill>
                  <a:srgbClr val="FF6600"/>
                </a:solidFill>
              </a:rPr>
              <a:t> a </a:t>
            </a:r>
            <a:r>
              <a:rPr dirty="0" err="1">
                <a:solidFill>
                  <a:srgbClr val="FF6600"/>
                </a:solidFill>
              </a:rPr>
              <a:t>los</a:t>
            </a:r>
            <a:r>
              <a:rPr dirty="0">
                <a:solidFill>
                  <a:srgbClr val="FF6600"/>
                </a:solidFill>
              </a:rPr>
              <a:t> </a:t>
            </a:r>
            <a:r>
              <a:rPr dirty="0" err="1">
                <a:solidFill>
                  <a:srgbClr val="FF6600"/>
                </a:solidFill>
              </a:rPr>
              <a:t>judíos</a:t>
            </a:r>
            <a:r>
              <a:rPr dirty="0">
                <a:solidFill>
                  <a:srgbClr val="FF6600"/>
                </a:solidFill>
              </a:rPr>
              <a:t> </a:t>
            </a:r>
            <a:r>
              <a:rPr dirty="0" err="1">
                <a:solidFill>
                  <a:srgbClr val="FF6600"/>
                </a:solidFill>
              </a:rPr>
              <a:t>escuchar</a:t>
            </a:r>
            <a:r>
              <a:rPr dirty="0">
                <a:solidFill>
                  <a:srgbClr val="FF6600"/>
                </a:solidFill>
              </a:rPr>
              <a:t> </a:t>
            </a:r>
            <a:r>
              <a:rPr dirty="0" err="1">
                <a:solidFill>
                  <a:srgbClr val="FF6600"/>
                </a:solidFill>
              </a:rPr>
              <a:t>su</a:t>
            </a:r>
            <a:r>
              <a:rPr dirty="0">
                <a:solidFill>
                  <a:srgbClr val="FF6600"/>
                </a:solidFill>
              </a:rPr>
              <a:t> Biblia </a:t>
            </a:r>
            <a:r>
              <a:rPr dirty="0" err="1">
                <a:solidFill>
                  <a:srgbClr val="FF6600"/>
                </a:solidFill>
              </a:rPr>
              <a:t>en</a:t>
            </a:r>
            <a:r>
              <a:rPr dirty="0">
                <a:solidFill>
                  <a:srgbClr val="FF6600"/>
                </a:solidFill>
              </a:rPr>
              <a:t> lengua </a:t>
            </a:r>
            <a:r>
              <a:rPr dirty="0" err="1">
                <a:solidFill>
                  <a:srgbClr val="FF6600"/>
                </a:solidFill>
              </a:rPr>
              <a:t>vernácula</a:t>
            </a:r>
            <a:r>
              <a:rPr dirty="0">
                <a:solidFill>
                  <a:srgbClr val="FF6600"/>
                </a:solidFill>
              </a:rPr>
              <a:t>.</a:t>
            </a:r>
          </a:p>
          <a:p>
            <a:pPr marL="219455" indent="-219455" defTabSz="877823">
              <a:spcBef>
                <a:spcPts val="900"/>
              </a:spcBef>
              <a:defRPr sz="1919" i="1">
                <a:solidFill>
                  <a:srgbClr val="FFFFFF"/>
                </a:solidFill>
              </a:defRPr>
            </a:pPr>
            <a:r>
              <a:rPr sz="2000" b="1" dirty="0">
                <a:solidFill>
                  <a:srgbClr val="FFC000"/>
                </a:solidFill>
              </a:rPr>
              <a:t>La </a:t>
            </a:r>
            <a:r>
              <a:rPr sz="2000" b="1" dirty="0" err="1">
                <a:solidFill>
                  <a:srgbClr val="FFC000"/>
                </a:solidFill>
              </a:rPr>
              <a:t>Septuaginta</a:t>
            </a:r>
            <a:r>
              <a:rPr sz="2000" b="1" dirty="0">
                <a:solidFill>
                  <a:srgbClr val="FFC000"/>
                </a:solidFill>
              </a:rPr>
              <a:t> (LXX), </a:t>
            </a:r>
            <a:r>
              <a:rPr sz="2000" b="1" dirty="0" err="1">
                <a:solidFill>
                  <a:srgbClr val="FFC000"/>
                </a:solidFill>
              </a:rPr>
              <a:t>traducida</a:t>
            </a:r>
            <a:r>
              <a:rPr sz="2000" b="1" dirty="0">
                <a:solidFill>
                  <a:srgbClr val="FFC000"/>
                </a:solidFill>
              </a:rPr>
              <a:t> </a:t>
            </a:r>
            <a:r>
              <a:rPr sz="2000" b="1" dirty="0" err="1">
                <a:solidFill>
                  <a:srgbClr val="FFC000"/>
                </a:solidFill>
              </a:rPr>
              <a:t>en</a:t>
            </a:r>
            <a:r>
              <a:rPr sz="2000" b="1" dirty="0">
                <a:solidFill>
                  <a:srgbClr val="FFC000"/>
                </a:solidFill>
              </a:rPr>
              <a:t> </a:t>
            </a:r>
            <a:r>
              <a:rPr sz="2000" b="1" dirty="0" err="1">
                <a:solidFill>
                  <a:srgbClr val="FFC000"/>
                </a:solidFill>
              </a:rPr>
              <a:t>Alejandría</a:t>
            </a:r>
            <a:r>
              <a:rPr sz="2000" b="1" dirty="0">
                <a:solidFill>
                  <a:srgbClr val="FFC000"/>
                </a:solidFill>
              </a:rPr>
              <a:t>, </a:t>
            </a:r>
            <a:r>
              <a:rPr sz="2000" b="1" dirty="0" err="1">
                <a:solidFill>
                  <a:srgbClr val="FFC000"/>
                </a:solidFill>
              </a:rPr>
              <a:t>Egipto</a:t>
            </a:r>
            <a:r>
              <a:rPr sz="2000" b="1" dirty="0">
                <a:solidFill>
                  <a:srgbClr val="FFC000"/>
                </a:solidFill>
              </a:rPr>
              <a:t> ca. 250 a. C., se </a:t>
            </a:r>
            <a:r>
              <a:rPr sz="2000" b="1" dirty="0" err="1">
                <a:solidFill>
                  <a:srgbClr val="FFC000"/>
                </a:solidFill>
              </a:rPr>
              <a:t>convirtió</a:t>
            </a:r>
            <a:r>
              <a:rPr sz="2000" b="1" dirty="0">
                <a:solidFill>
                  <a:srgbClr val="FFC000"/>
                </a:solidFill>
              </a:rPr>
              <a:t> </a:t>
            </a:r>
            <a:r>
              <a:rPr sz="2000" b="1" dirty="0" err="1">
                <a:solidFill>
                  <a:srgbClr val="FFC000"/>
                </a:solidFill>
              </a:rPr>
              <a:t>en</a:t>
            </a:r>
            <a:r>
              <a:rPr sz="2000" b="1" dirty="0">
                <a:solidFill>
                  <a:srgbClr val="FFC000"/>
                </a:solidFill>
              </a:rPr>
              <a:t> la Biblia principal de </a:t>
            </a:r>
            <a:r>
              <a:rPr sz="2000" b="1" dirty="0" err="1">
                <a:solidFill>
                  <a:srgbClr val="FFC000"/>
                </a:solidFill>
              </a:rPr>
              <a:t>los</a:t>
            </a:r>
            <a:r>
              <a:rPr sz="2000" b="1" dirty="0">
                <a:solidFill>
                  <a:srgbClr val="FFC000"/>
                </a:solidFill>
              </a:rPr>
              <a:t> </a:t>
            </a:r>
            <a:r>
              <a:rPr sz="2000" b="1" dirty="0" err="1">
                <a:solidFill>
                  <a:srgbClr val="FFC000"/>
                </a:solidFill>
              </a:rPr>
              <a:t>judíos</a:t>
            </a:r>
            <a:r>
              <a:rPr sz="2000" b="1" dirty="0">
                <a:solidFill>
                  <a:srgbClr val="FFC000"/>
                </a:solidFill>
              </a:rPr>
              <a:t> de la </a:t>
            </a:r>
            <a:r>
              <a:rPr sz="2000" b="1" dirty="0" err="1">
                <a:solidFill>
                  <a:srgbClr val="FFC000"/>
                </a:solidFill>
              </a:rPr>
              <a:t>diáspora</a:t>
            </a:r>
            <a:r>
              <a:rPr sz="2000" b="1" dirty="0">
                <a:solidFill>
                  <a:srgbClr val="FFC000"/>
                </a:solidFill>
              </a:rPr>
              <a:t>, </a:t>
            </a:r>
            <a:r>
              <a:rPr sz="2000" b="1" dirty="0" err="1">
                <a:solidFill>
                  <a:srgbClr val="FFC000"/>
                </a:solidFill>
              </a:rPr>
              <a:t>ya</a:t>
            </a:r>
            <a:r>
              <a:rPr sz="2000" b="1" dirty="0">
                <a:solidFill>
                  <a:srgbClr val="FFC000"/>
                </a:solidFill>
              </a:rPr>
              <a:t> que </a:t>
            </a:r>
            <a:r>
              <a:rPr sz="2000" b="1" dirty="0" err="1">
                <a:solidFill>
                  <a:srgbClr val="FFC000"/>
                </a:solidFill>
              </a:rPr>
              <a:t>el</a:t>
            </a:r>
            <a:r>
              <a:rPr sz="2000" b="1" dirty="0">
                <a:solidFill>
                  <a:srgbClr val="FFC000"/>
                </a:solidFill>
              </a:rPr>
              <a:t> </a:t>
            </a:r>
            <a:r>
              <a:rPr sz="2000" b="1" dirty="0" err="1">
                <a:solidFill>
                  <a:srgbClr val="FFC000"/>
                </a:solidFill>
              </a:rPr>
              <a:t>griego</a:t>
            </a:r>
            <a:r>
              <a:rPr sz="2000" b="1" dirty="0">
                <a:solidFill>
                  <a:srgbClr val="FFC000"/>
                </a:solidFill>
              </a:rPr>
              <a:t> era </a:t>
            </a:r>
            <a:r>
              <a:rPr sz="2000" b="1" dirty="0" err="1">
                <a:solidFill>
                  <a:srgbClr val="FFC000"/>
                </a:solidFill>
              </a:rPr>
              <a:t>el</a:t>
            </a:r>
            <a:r>
              <a:rPr sz="2000" b="1" dirty="0">
                <a:solidFill>
                  <a:srgbClr val="FFC000"/>
                </a:solidFill>
              </a:rPr>
              <a:t> </a:t>
            </a:r>
            <a:r>
              <a:rPr sz="2000" b="1" dirty="0" err="1">
                <a:solidFill>
                  <a:srgbClr val="FFC000"/>
                </a:solidFill>
              </a:rPr>
              <a:t>idioma</a:t>
            </a:r>
            <a:r>
              <a:rPr sz="2000" b="1" dirty="0">
                <a:solidFill>
                  <a:srgbClr val="FFC000"/>
                </a:solidFill>
              </a:rPr>
              <a:t> </a:t>
            </a:r>
            <a:r>
              <a:rPr sz="2000" b="1" dirty="0" err="1">
                <a:solidFill>
                  <a:srgbClr val="FFC000"/>
                </a:solidFill>
              </a:rPr>
              <a:t>internacional</a:t>
            </a:r>
            <a:r>
              <a:rPr sz="2000" b="1" dirty="0">
                <a:solidFill>
                  <a:srgbClr val="FFC000"/>
                </a:solidFill>
              </a:rPr>
              <a:t> del </a:t>
            </a:r>
            <a:r>
              <a:rPr sz="2000" b="1" dirty="0" err="1">
                <a:solidFill>
                  <a:srgbClr val="FFC000"/>
                </a:solidFill>
              </a:rPr>
              <a:t>mundo</a:t>
            </a:r>
            <a:r>
              <a:rPr sz="2000" b="1" dirty="0">
                <a:solidFill>
                  <a:srgbClr val="FFC000"/>
                </a:solidFill>
              </a:rPr>
              <a:t> </a:t>
            </a:r>
            <a:r>
              <a:rPr sz="2000" b="1" dirty="0" err="1">
                <a:solidFill>
                  <a:srgbClr val="FFC000"/>
                </a:solidFill>
              </a:rPr>
              <a:t>helenístico</a:t>
            </a:r>
            <a:r>
              <a:rPr sz="2000" b="1" dirty="0">
                <a:solidFill>
                  <a:srgbClr val="FFC000"/>
                </a:solidFill>
              </a:rPr>
              <a:t>.</a:t>
            </a:r>
          </a:p>
          <a:p>
            <a:pPr marL="219455" indent="-219455" defTabSz="877823">
              <a:spcBef>
                <a:spcPts val="900"/>
              </a:spcBef>
              <a:defRPr sz="1919" i="1">
                <a:solidFill>
                  <a:srgbClr val="FFFFFF"/>
                </a:solidFill>
              </a:defRPr>
            </a:pPr>
            <a:r>
              <a:rPr sz="2000" b="1" dirty="0">
                <a:solidFill>
                  <a:srgbClr val="FFC000"/>
                </a:solidFill>
              </a:rPr>
              <a:t>El LXX </a:t>
            </a:r>
            <a:r>
              <a:rPr sz="2000" b="1" dirty="0" err="1">
                <a:solidFill>
                  <a:srgbClr val="FFC000"/>
                </a:solidFill>
              </a:rPr>
              <a:t>también</a:t>
            </a:r>
            <a:r>
              <a:rPr sz="2000" b="1" dirty="0">
                <a:solidFill>
                  <a:srgbClr val="FFC000"/>
                </a:solidFill>
              </a:rPr>
              <a:t> </a:t>
            </a:r>
            <a:r>
              <a:rPr sz="2000" b="1" dirty="0" err="1">
                <a:solidFill>
                  <a:srgbClr val="FFC000"/>
                </a:solidFill>
              </a:rPr>
              <a:t>contenía</a:t>
            </a:r>
            <a:r>
              <a:rPr sz="2000" b="1" dirty="0">
                <a:solidFill>
                  <a:srgbClr val="FFC000"/>
                </a:solidFill>
              </a:rPr>
              <a:t> </a:t>
            </a:r>
            <a:r>
              <a:rPr sz="2000" b="1" dirty="0" err="1">
                <a:solidFill>
                  <a:srgbClr val="FFC000"/>
                </a:solidFill>
              </a:rPr>
              <a:t>los</a:t>
            </a:r>
            <a:r>
              <a:rPr sz="2000" b="1" dirty="0">
                <a:solidFill>
                  <a:srgbClr val="FFC000"/>
                </a:solidFill>
              </a:rPr>
              <a:t> </a:t>
            </a:r>
            <a:r>
              <a:rPr sz="2000" b="1" dirty="0" err="1">
                <a:solidFill>
                  <a:srgbClr val="FFC000"/>
                </a:solidFill>
              </a:rPr>
              <a:t>libros</a:t>
            </a:r>
            <a:r>
              <a:rPr sz="2000" b="1" dirty="0">
                <a:solidFill>
                  <a:srgbClr val="FFC000"/>
                </a:solidFill>
              </a:rPr>
              <a:t> </a:t>
            </a:r>
            <a:r>
              <a:rPr sz="2000" b="1" dirty="0" err="1">
                <a:solidFill>
                  <a:srgbClr val="FFC000"/>
                </a:solidFill>
              </a:rPr>
              <a:t>apócrifos</a:t>
            </a:r>
            <a:r>
              <a:rPr sz="2000" b="1" dirty="0">
                <a:solidFill>
                  <a:srgbClr val="FFC000"/>
                </a:solidFill>
              </a:rPr>
              <a:t>.</a:t>
            </a:r>
          </a:p>
          <a:p>
            <a:pPr marL="219455" indent="-219455" defTabSz="877823">
              <a:spcBef>
                <a:spcPts val="900"/>
              </a:spcBef>
              <a:defRPr sz="1919" i="1">
                <a:solidFill>
                  <a:srgbClr val="FFFFFF"/>
                </a:solidFill>
              </a:defRPr>
            </a:pPr>
            <a:r>
              <a:rPr sz="2000" b="1" dirty="0">
                <a:solidFill>
                  <a:srgbClr val="FFC000"/>
                </a:solidFill>
              </a:rPr>
              <a:t>Los Targums, </a:t>
            </a:r>
            <a:r>
              <a:rPr sz="2000" b="1" dirty="0" err="1">
                <a:solidFill>
                  <a:srgbClr val="FFC000"/>
                </a:solidFill>
              </a:rPr>
              <a:t>traducidos</a:t>
            </a:r>
            <a:r>
              <a:rPr sz="2000" b="1" dirty="0">
                <a:solidFill>
                  <a:srgbClr val="FFC000"/>
                </a:solidFill>
              </a:rPr>
              <a:t> </a:t>
            </a:r>
            <a:r>
              <a:rPr sz="2000" b="1" dirty="0" err="1">
                <a:solidFill>
                  <a:srgbClr val="FFC000"/>
                </a:solidFill>
              </a:rPr>
              <a:t>en</a:t>
            </a:r>
            <a:r>
              <a:rPr sz="2000" b="1" dirty="0">
                <a:solidFill>
                  <a:srgbClr val="FFC000"/>
                </a:solidFill>
              </a:rPr>
              <a:t> </a:t>
            </a:r>
            <a:r>
              <a:rPr sz="2000" b="1" dirty="0" err="1">
                <a:solidFill>
                  <a:srgbClr val="FFC000"/>
                </a:solidFill>
              </a:rPr>
              <a:t>Palestina</a:t>
            </a:r>
            <a:r>
              <a:rPr sz="2000" b="1" dirty="0">
                <a:solidFill>
                  <a:srgbClr val="FFC000"/>
                </a:solidFill>
              </a:rPr>
              <a:t>, se </a:t>
            </a:r>
            <a:r>
              <a:rPr sz="2000" b="1" dirty="0" err="1">
                <a:solidFill>
                  <a:srgbClr val="FFC000"/>
                </a:solidFill>
              </a:rPr>
              <a:t>convirtieron</a:t>
            </a:r>
            <a:r>
              <a:rPr sz="2000" b="1" dirty="0">
                <a:solidFill>
                  <a:srgbClr val="FFC000"/>
                </a:solidFill>
              </a:rPr>
              <a:t> </a:t>
            </a:r>
            <a:r>
              <a:rPr sz="2000" b="1" dirty="0" err="1">
                <a:solidFill>
                  <a:srgbClr val="FFC000"/>
                </a:solidFill>
              </a:rPr>
              <a:t>en</a:t>
            </a:r>
            <a:r>
              <a:rPr sz="2000" b="1" dirty="0">
                <a:solidFill>
                  <a:srgbClr val="FFC000"/>
                </a:solidFill>
              </a:rPr>
              <a:t> </a:t>
            </a:r>
            <a:r>
              <a:rPr sz="2000" b="1" dirty="0" err="1">
                <a:solidFill>
                  <a:srgbClr val="FFC000"/>
                </a:solidFill>
              </a:rPr>
              <a:t>el</a:t>
            </a:r>
            <a:r>
              <a:rPr sz="2000" b="1" dirty="0">
                <a:solidFill>
                  <a:srgbClr val="FFC000"/>
                </a:solidFill>
              </a:rPr>
              <a:t> </a:t>
            </a:r>
            <a:r>
              <a:rPr sz="2000" b="1" dirty="0" err="1">
                <a:solidFill>
                  <a:srgbClr val="FFC000"/>
                </a:solidFill>
              </a:rPr>
              <a:t>texto</a:t>
            </a:r>
            <a:r>
              <a:rPr sz="2000" b="1" dirty="0">
                <a:solidFill>
                  <a:srgbClr val="FFC000"/>
                </a:solidFill>
              </a:rPr>
              <a:t> </a:t>
            </a:r>
            <a:r>
              <a:rPr sz="2000" b="1" dirty="0" err="1">
                <a:solidFill>
                  <a:srgbClr val="FFC000"/>
                </a:solidFill>
              </a:rPr>
              <a:t>estándar</a:t>
            </a:r>
            <a:r>
              <a:rPr sz="2000" b="1" dirty="0">
                <a:solidFill>
                  <a:srgbClr val="FFC000"/>
                </a:solidFill>
              </a:rPr>
              <a:t> de las </a:t>
            </a:r>
            <a:r>
              <a:rPr sz="2000" b="1" dirty="0" err="1">
                <a:solidFill>
                  <a:srgbClr val="FFC000"/>
                </a:solidFill>
              </a:rPr>
              <a:t>sinagogas</a:t>
            </a:r>
            <a:r>
              <a:rPr sz="2000" b="1" dirty="0">
                <a:solidFill>
                  <a:srgbClr val="FFC000"/>
                </a:solidFill>
              </a:rPr>
              <a:t> de </a:t>
            </a:r>
            <a:r>
              <a:rPr sz="2000" b="1" dirty="0" err="1">
                <a:solidFill>
                  <a:srgbClr val="FFC000"/>
                </a:solidFill>
              </a:rPr>
              <a:t>habla</a:t>
            </a:r>
            <a:r>
              <a:rPr sz="2000" b="1" dirty="0">
                <a:solidFill>
                  <a:srgbClr val="FFC000"/>
                </a:solidFill>
              </a:rPr>
              <a:t> </a:t>
            </a:r>
            <a:r>
              <a:rPr sz="2000" b="1" dirty="0" err="1">
                <a:solidFill>
                  <a:srgbClr val="FFC000"/>
                </a:solidFill>
              </a:rPr>
              <a:t>aramea</a:t>
            </a:r>
            <a:r>
              <a:rPr sz="2000" b="1" dirty="0">
                <a:solidFill>
                  <a:srgbClr val="FFC000"/>
                </a:solidFill>
              </a:rPr>
              <a:t>.</a:t>
            </a:r>
          </a:p>
        </p:txBody>
      </p:sp>
      <p:sp>
        <p:nvSpPr>
          <p:cNvPr id="3606" name="Slide Number Placeholder 5"/>
          <p:cNvSpPr txBox="1">
            <a:spLocks noGrp="1"/>
          </p:cNvSpPr>
          <p:nvPr>
            <p:ph type="sldNum" sz="quarter" idx="2"/>
          </p:nvPr>
        </p:nvSpPr>
        <p:spPr>
          <a:xfrm>
            <a:off x="10995387" y="6406785"/>
            <a:ext cx="358413" cy="2642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defRPr>
            </a:lvl1pPr>
          </a:lstStyle>
          <a:p>
            <a:fld id="{86CB4B4D-7CA3-9044-876B-883B54F8677D}" type="slidenum">
              <a:t>190</a:t>
            </a:fld>
            <a:endParaRPr/>
          </a:p>
        </p:txBody>
      </p:sp>
    </p:spTree>
  </p:cSld>
  <p:clrMapOvr>
    <a:masterClrMapping/>
  </p:clrMapOvr>
  <mc:AlternateContent xmlns:mc="http://schemas.openxmlformats.org/markup-compatibility/2006" xmlns:p14="http://schemas.microsoft.com/office/powerpoint/2010/main">
    <mc:Choice Requires="p14">
      <p:transition spd="slow">
        <p:pull dir="d"/>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605">
                                            <p:bg/>
                                          </p:spTgt>
                                        </p:tgtEl>
                                        <p:attrNameLst>
                                          <p:attrName>style.visibility</p:attrName>
                                        </p:attrNameLst>
                                      </p:cBhvr>
                                      <p:to>
                                        <p:strVal val="visible"/>
                                      </p:to>
                                    </p:set>
                                    <p:anim calcmode="lin" valueType="num">
                                      <p:cBhvr>
                                        <p:cTn id="7" dur="500" fill="hold"/>
                                        <p:tgtEl>
                                          <p:spTgt spid="3605">
                                            <p:bg/>
                                          </p:spTgt>
                                        </p:tgtEl>
                                        <p:attrNameLst>
                                          <p:attrName>ppt_w</p:attrName>
                                        </p:attrNameLst>
                                      </p:cBhvr>
                                      <p:tavLst>
                                        <p:tav tm="0">
                                          <p:val>
                                            <p:fltVal val="0"/>
                                          </p:val>
                                        </p:tav>
                                        <p:tav tm="100000">
                                          <p:val>
                                            <p:strVal val="#ppt_w"/>
                                          </p:val>
                                        </p:tav>
                                      </p:tavLst>
                                    </p:anim>
                                    <p:anim calcmode="lin" valueType="num">
                                      <p:cBhvr>
                                        <p:cTn id="8" dur="500" fill="hold"/>
                                        <p:tgtEl>
                                          <p:spTgt spid="3605">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605">
                                            <p:txEl>
                                              <p:pRg st="0" end="0"/>
                                            </p:txEl>
                                          </p:spTgt>
                                        </p:tgtEl>
                                        <p:attrNameLst>
                                          <p:attrName>style.visibility</p:attrName>
                                        </p:attrNameLst>
                                      </p:cBhvr>
                                      <p:to>
                                        <p:strVal val="visible"/>
                                      </p:to>
                                    </p:set>
                                    <p:anim calcmode="lin" valueType="num">
                                      <p:cBhvr>
                                        <p:cTn id="11" dur="500" fill="hold"/>
                                        <p:tgtEl>
                                          <p:spTgt spid="3605">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605">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0"/>
                                  </p:stCondLst>
                                  <p:iterate>
                                    <p:tmAbs val="0"/>
                                  </p:iterate>
                                  <p:childTnLst>
                                    <p:set>
                                      <p:cBhvr>
                                        <p:cTn id="14" fill="hold"/>
                                        <p:tgtEl>
                                          <p:spTgt spid="3605">
                                            <p:txEl>
                                              <p:pRg st="5" end="5"/>
                                            </p:txEl>
                                          </p:spTgt>
                                        </p:tgtEl>
                                        <p:attrNameLst>
                                          <p:attrName>style.visibility</p:attrName>
                                        </p:attrNameLst>
                                      </p:cBhvr>
                                      <p:to>
                                        <p:strVal val="visible"/>
                                      </p:to>
                                    </p:set>
                                    <p:anim calcmode="lin" valueType="num">
                                      <p:cBhvr>
                                        <p:cTn id="15" dur="500" fill="hold"/>
                                        <p:tgtEl>
                                          <p:spTgt spid="3605">
                                            <p:txEl>
                                              <p:pRg st="5" end="5"/>
                                            </p:txEl>
                                          </p:spTgt>
                                        </p:tgtEl>
                                        <p:attrNameLst>
                                          <p:attrName>ppt_w</p:attrName>
                                        </p:attrNameLst>
                                      </p:cBhvr>
                                      <p:tavLst>
                                        <p:tav tm="0">
                                          <p:val>
                                            <p:fltVal val="0"/>
                                          </p:val>
                                        </p:tav>
                                        <p:tav tm="100000">
                                          <p:val>
                                            <p:strVal val="#ppt_w"/>
                                          </p:val>
                                        </p:tav>
                                      </p:tavLst>
                                    </p:anim>
                                    <p:anim calcmode="lin" valueType="num">
                                      <p:cBhvr>
                                        <p:cTn id="16" dur="500" fill="hold"/>
                                        <p:tgtEl>
                                          <p:spTgt spid="3605">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1" nodeType="clickEffect">
                                  <p:stCondLst>
                                    <p:cond delay="0"/>
                                  </p:stCondLst>
                                  <p:iterate>
                                    <p:tmAbs val="0"/>
                                  </p:iterate>
                                  <p:childTnLst>
                                    <p:set>
                                      <p:cBhvr>
                                        <p:cTn id="20" fill="hold"/>
                                        <p:tgtEl>
                                          <p:spTgt spid="3605">
                                            <p:txEl>
                                              <p:pRg st="1" end="1"/>
                                            </p:txEl>
                                          </p:spTgt>
                                        </p:tgtEl>
                                        <p:attrNameLst>
                                          <p:attrName>style.visibility</p:attrName>
                                        </p:attrNameLst>
                                      </p:cBhvr>
                                      <p:to>
                                        <p:strVal val="visible"/>
                                      </p:to>
                                    </p:set>
                                    <p:anim calcmode="lin" valueType="num">
                                      <p:cBhvr>
                                        <p:cTn id="21" dur="500" fill="hold"/>
                                        <p:tgtEl>
                                          <p:spTgt spid="3605">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605">
                                            <p:txEl>
                                              <p:pRg st="1" end="1"/>
                                            </p:txEl>
                                          </p:spTgt>
                                        </p:tgtEl>
                                        <p:attrNameLst>
                                          <p:attrName>ppt_h</p:attrName>
                                        </p:attrNameLst>
                                      </p:cBhvr>
                                      <p:tavLst>
                                        <p:tav tm="0">
                                          <p:val>
                                            <p:fltVal val="0"/>
                                          </p:val>
                                        </p:tav>
                                        <p:tav tm="100000">
                                          <p:val>
                                            <p:strVal val="#ppt_h"/>
                                          </p:val>
                                        </p:tav>
                                      </p:tavLst>
                                    </p:anim>
                                  </p:childTnLst>
                                </p:cTn>
                              </p:par>
                              <p:par>
                                <p:cTn id="23" presetID="23" presetClass="entr" presetSubtype="16" fill="hold" grpId="1" nodeType="withEffect">
                                  <p:stCondLst>
                                    <p:cond delay="0"/>
                                  </p:stCondLst>
                                  <p:iterate>
                                    <p:tmAbs val="0"/>
                                  </p:iterate>
                                  <p:childTnLst>
                                    <p:set>
                                      <p:cBhvr>
                                        <p:cTn id="24" fill="hold"/>
                                        <p:tgtEl>
                                          <p:spTgt spid="3605">
                                            <p:txEl>
                                              <p:pRg st="6" end="6"/>
                                            </p:txEl>
                                          </p:spTgt>
                                        </p:tgtEl>
                                        <p:attrNameLst>
                                          <p:attrName>style.visibility</p:attrName>
                                        </p:attrNameLst>
                                      </p:cBhvr>
                                      <p:to>
                                        <p:strVal val="visible"/>
                                      </p:to>
                                    </p:set>
                                    <p:anim calcmode="lin" valueType="num">
                                      <p:cBhvr>
                                        <p:cTn id="25" dur="500" fill="hold"/>
                                        <p:tgtEl>
                                          <p:spTgt spid="3605">
                                            <p:txEl>
                                              <p:pRg st="6" end="6"/>
                                            </p:txEl>
                                          </p:spTgt>
                                        </p:tgtEl>
                                        <p:attrNameLst>
                                          <p:attrName>ppt_w</p:attrName>
                                        </p:attrNameLst>
                                      </p:cBhvr>
                                      <p:tavLst>
                                        <p:tav tm="0">
                                          <p:val>
                                            <p:fltVal val="0"/>
                                          </p:val>
                                        </p:tav>
                                        <p:tav tm="100000">
                                          <p:val>
                                            <p:strVal val="#ppt_w"/>
                                          </p:val>
                                        </p:tav>
                                      </p:tavLst>
                                    </p:anim>
                                    <p:anim calcmode="lin" valueType="num">
                                      <p:cBhvr>
                                        <p:cTn id="26" dur="500" fill="hold"/>
                                        <p:tgtEl>
                                          <p:spTgt spid="3605">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1" nodeType="clickEffect">
                                  <p:stCondLst>
                                    <p:cond delay="0"/>
                                  </p:stCondLst>
                                  <p:iterate>
                                    <p:tmAbs val="0"/>
                                  </p:iterate>
                                  <p:childTnLst>
                                    <p:set>
                                      <p:cBhvr>
                                        <p:cTn id="30" fill="hold"/>
                                        <p:tgtEl>
                                          <p:spTgt spid="3605">
                                            <p:txEl>
                                              <p:pRg st="2" end="2"/>
                                            </p:txEl>
                                          </p:spTgt>
                                        </p:tgtEl>
                                        <p:attrNameLst>
                                          <p:attrName>style.visibility</p:attrName>
                                        </p:attrNameLst>
                                      </p:cBhvr>
                                      <p:to>
                                        <p:strVal val="visible"/>
                                      </p:to>
                                    </p:set>
                                    <p:anim calcmode="lin" valueType="num">
                                      <p:cBhvr>
                                        <p:cTn id="31" dur="500" fill="hold"/>
                                        <p:tgtEl>
                                          <p:spTgt spid="3605">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605">
                                            <p:txEl>
                                              <p:pRg st="2" end="2"/>
                                            </p:txEl>
                                          </p:spTgt>
                                        </p:tgtEl>
                                        <p:attrNameLst>
                                          <p:attrName>ppt_h</p:attrName>
                                        </p:attrNameLst>
                                      </p:cBhvr>
                                      <p:tavLst>
                                        <p:tav tm="0">
                                          <p:val>
                                            <p:fltVal val="0"/>
                                          </p:val>
                                        </p:tav>
                                        <p:tav tm="100000">
                                          <p:val>
                                            <p:strVal val="#ppt_h"/>
                                          </p:val>
                                        </p:tav>
                                      </p:tavLst>
                                    </p:anim>
                                  </p:childTnLst>
                                </p:cTn>
                              </p:par>
                              <p:par>
                                <p:cTn id="33" presetID="23" presetClass="entr" presetSubtype="16" fill="hold" grpId="1" nodeType="withEffect">
                                  <p:stCondLst>
                                    <p:cond delay="0"/>
                                  </p:stCondLst>
                                  <p:iterate>
                                    <p:tmAbs val="0"/>
                                  </p:iterate>
                                  <p:childTnLst>
                                    <p:set>
                                      <p:cBhvr>
                                        <p:cTn id="34" fill="hold"/>
                                        <p:tgtEl>
                                          <p:spTgt spid="3605">
                                            <p:txEl>
                                              <p:pRg st="7" end="7"/>
                                            </p:txEl>
                                          </p:spTgt>
                                        </p:tgtEl>
                                        <p:attrNameLst>
                                          <p:attrName>style.visibility</p:attrName>
                                        </p:attrNameLst>
                                      </p:cBhvr>
                                      <p:to>
                                        <p:strVal val="visible"/>
                                      </p:to>
                                    </p:set>
                                    <p:anim calcmode="lin" valueType="num">
                                      <p:cBhvr>
                                        <p:cTn id="35" dur="500" fill="hold"/>
                                        <p:tgtEl>
                                          <p:spTgt spid="3605">
                                            <p:txEl>
                                              <p:pRg st="7" end="7"/>
                                            </p:txEl>
                                          </p:spTgt>
                                        </p:tgtEl>
                                        <p:attrNameLst>
                                          <p:attrName>ppt_w</p:attrName>
                                        </p:attrNameLst>
                                      </p:cBhvr>
                                      <p:tavLst>
                                        <p:tav tm="0">
                                          <p:val>
                                            <p:fltVal val="0"/>
                                          </p:val>
                                        </p:tav>
                                        <p:tav tm="100000">
                                          <p:val>
                                            <p:strVal val="#ppt_w"/>
                                          </p:val>
                                        </p:tav>
                                      </p:tavLst>
                                    </p:anim>
                                    <p:anim calcmode="lin" valueType="num">
                                      <p:cBhvr>
                                        <p:cTn id="36" dur="500" fill="hold"/>
                                        <p:tgtEl>
                                          <p:spTgt spid="3605">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1" nodeType="clickEffect">
                                  <p:stCondLst>
                                    <p:cond delay="0"/>
                                  </p:stCondLst>
                                  <p:iterate>
                                    <p:tmAbs val="0"/>
                                  </p:iterate>
                                  <p:childTnLst>
                                    <p:set>
                                      <p:cBhvr>
                                        <p:cTn id="40" fill="hold"/>
                                        <p:tgtEl>
                                          <p:spTgt spid="3605">
                                            <p:txEl>
                                              <p:pRg st="3" end="3"/>
                                            </p:txEl>
                                          </p:spTgt>
                                        </p:tgtEl>
                                        <p:attrNameLst>
                                          <p:attrName>style.visibility</p:attrName>
                                        </p:attrNameLst>
                                      </p:cBhvr>
                                      <p:to>
                                        <p:strVal val="visible"/>
                                      </p:to>
                                    </p:set>
                                    <p:anim calcmode="lin" valueType="num">
                                      <p:cBhvr>
                                        <p:cTn id="41" dur="500" fill="hold"/>
                                        <p:tgtEl>
                                          <p:spTgt spid="3605">
                                            <p:txEl>
                                              <p:pRg st="3" end="3"/>
                                            </p:txEl>
                                          </p:spTgt>
                                        </p:tgtEl>
                                        <p:attrNameLst>
                                          <p:attrName>ppt_w</p:attrName>
                                        </p:attrNameLst>
                                      </p:cBhvr>
                                      <p:tavLst>
                                        <p:tav tm="0">
                                          <p:val>
                                            <p:fltVal val="0"/>
                                          </p:val>
                                        </p:tav>
                                        <p:tav tm="100000">
                                          <p:val>
                                            <p:strVal val="#ppt_w"/>
                                          </p:val>
                                        </p:tav>
                                      </p:tavLst>
                                    </p:anim>
                                    <p:anim calcmode="lin" valueType="num">
                                      <p:cBhvr>
                                        <p:cTn id="42" dur="500" fill="hold"/>
                                        <p:tgtEl>
                                          <p:spTgt spid="3605">
                                            <p:txEl>
                                              <p:pRg st="3" end="3"/>
                                            </p:txEl>
                                          </p:spTgt>
                                        </p:tgtEl>
                                        <p:attrNameLst>
                                          <p:attrName>ppt_h</p:attrName>
                                        </p:attrNameLst>
                                      </p:cBhvr>
                                      <p:tavLst>
                                        <p:tav tm="0">
                                          <p:val>
                                            <p:fltVal val="0"/>
                                          </p:val>
                                        </p:tav>
                                        <p:tav tm="100000">
                                          <p:val>
                                            <p:strVal val="#ppt_h"/>
                                          </p:val>
                                        </p:tav>
                                      </p:tavLst>
                                    </p:anim>
                                  </p:childTnLst>
                                </p:cTn>
                              </p:par>
                              <p:par>
                                <p:cTn id="43" presetID="23" presetClass="entr" presetSubtype="16" fill="hold" grpId="1" nodeType="withEffect">
                                  <p:stCondLst>
                                    <p:cond delay="0"/>
                                  </p:stCondLst>
                                  <p:iterate>
                                    <p:tmAbs val="0"/>
                                  </p:iterate>
                                  <p:childTnLst>
                                    <p:set>
                                      <p:cBhvr>
                                        <p:cTn id="44" fill="hold"/>
                                        <p:tgtEl>
                                          <p:spTgt spid="3605">
                                            <p:txEl>
                                              <p:pRg st="8" end="8"/>
                                            </p:txEl>
                                          </p:spTgt>
                                        </p:tgtEl>
                                        <p:attrNameLst>
                                          <p:attrName>style.visibility</p:attrName>
                                        </p:attrNameLst>
                                      </p:cBhvr>
                                      <p:to>
                                        <p:strVal val="visible"/>
                                      </p:to>
                                    </p:set>
                                    <p:anim calcmode="lin" valueType="num">
                                      <p:cBhvr>
                                        <p:cTn id="45" dur="500" fill="hold"/>
                                        <p:tgtEl>
                                          <p:spTgt spid="3605">
                                            <p:txEl>
                                              <p:pRg st="8" end="8"/>
                                            </p:txEl>
                                          </p:spTgt>
                                        </p:tgtEl>
                                        <p:attrNameLst>
                                          <p:attrName>ppt_w</p:attrName>
                                        </p:attrNameLst>
                                      </p:cBhvr>
                                      <p:tavLst>
                                        <p:tav tm="0">
                                          <p:val>
                                            <p:fltVal val="0"/>
                                          </p:val>
                                        </p:tav>
                                        <p:tav tm="100000">
                                          <p:val>
                                            <p:strVal val="#ppt_w"/>
                                          </p:val>
                                        </p:tav>
                                      </p:tavLst>
                                    </p:anim>
                                    <p:anim calcmode="lin" valueType="num">
                                      <p:cBhvr>
                                        <p:cTn id="46" dur="500" fill="hold"/>
                                        <p:tgtEl>
                                          <p:spTgt spid="3605">
                                            <p:txEl>
                                              <p:pRg st="8" end="8"/>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5" grpId="1" uiExpand="1" build="p" animBg="1" advAuto="0"/>
    </p:bldLst>
  </p:timing>
</p:sld>
</file>

<file path=ppt/slides/slide191.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608" name="Rectangle 2"/>
          <p:cNvSpPr txBox="1">
            <a:spLocks noGrp="1"/>
          </p:cNvSpPr>
          <p:nvPr>
            <p:ph type="title"/>
          </p:nvPr>
        </p:nvSpPr>
        <p:spPr>
          <a:xfrm>
            <a:off x="1981200" y="136525"/>
            <a:ext cx="8229600" cy="609600"/>
          </a:xfrm>
          <a:prstGeom prst="rect">
            <a:avLst/>
          </a:prstGeom>
        </p:spPr>
        <p:txBody>
          <a:bodyPr>
            <a:normAutofit/>
          </a:bodyPr>
          <a:lstStyle>
            <a:lvl1pPr algn="ctr">
              <a:defRPr sz="3200">
                <a:solidFill>
                  <a:srgbClr val="00FFFF"/>
                </a:solidFill>
              </a:defRPr>
            </a:lvl1pPr>
          </a:lstStyle>
          <a:p>
            <a:r>
              <a:rPr sz="3600" b="1" dirty="0">
                <a:solidFill>
                  <a:srgbClr val="FFFF00"/>
                </a:solidFill>
              </a:rPr>
              <a:t>The Apocrypha / </a:t>
            </a:r>
            <a:r>
              <a:rPr sz="3600" b="1" dirty="0">
                <a:solidFill>
                  <a:srgbClr val="FFC000"/>
                </a:solidFill>
              </a:rPr>
              <a:t>Los </a:t>
            </a:r>
            <a:r>
              <a:rPr sz="3600" b="1" dirty="0" err="1">
                <a:solidFill>
                  <a:srgbClr val="FFC000"/>
                </a:solidFill>
              </a:rPr>
              <a:t>Apócrifos</a:t>
            </a:r>
            <a:endParaRPr sz="3600" b="1" dirty="0">
              <a:solidFill>
                <a:srgbClr val="FFC000"/>
              </a:solidFill>
            </a:endParaRPr>
          </a:p>
        </p:txBody>
      </p:sp>
      <p:sp>
        <p:nvSpPr>
          <p:cNvPr id="3609" name="Rectangle 3"/>
          <p:cNvSpPr txBox="1">
            <a:spLocks noGrp="1"/>
          </p:cNvSpPr>
          <p:nvPr>
            <p:ph type="body" idx="1"/>
          </p:nvPr>
        </p:nvSpPr>
        <p:spPr>
          <a:xfrm>
            <a:off x="533400" y="990600"/>
            <a:ext cx="10972800" cy="5562600"/>
          </a:xfrm>
          <a:prstGeom prst="rect">
            <a:avLst/>
          </a:prstGeom>
        </p:spPr>
        <p:txBody>
          <a:bodyPr/>
          <a:lstStyle/>
          <a:p>
            <a:pPr>
              <a:buSzTx/>
              <a:buNone/>
              <a:defRPr sz="2400" b="1">
                <a:solidFill>
                  <a:srgbClr val="FFFF99"/>
                </a:solidFill>
              </a:defRPr>
            </a:pPr>
            <a:r>
              <a:rPr dirty="0"/>
              <a:t>Though not accorded the same status as the canonical writings, a collection of works about Jewish history, wisdom and popular legend was composed and widely read.</a:t>
            </a:r>
          </a:p>
          <a:p>
            <a:pPr>
              <a:defRPr sz="2000" i="1">
                <a:solidFill>
                  <a:srgbClr val="FFFFFF"/>
                </a:solidFill>
              </a:defRPr>
            </a:pPr>
            <a:r>
              <a:rPr b="1" dirty="0"/>
              <a:t>The term “Apocrypha” (= hidden, concealed) came into vogue in the Protestant Reformation to distinguish between canonical and non-canonical writings.</a:t>
            </a:r>
          </a:p>
          <a:p>
            <a:pPr>
              <a:defRPr sz="2000" i="1">
                <a:solidFill>
                  <a:srgbClr val="FFFFFF"/>
                </a:solidFill>
              </a:defRPr>
            </a:pPr>
            <a:r>
              <a:rPr b="1" dirty="0"/>
              <a:t>The apocryphal writings, though not in the Hebrew canon, were included in the LXX. (They passed into Christian usage in this way.)</a:t>
            </a:r>
          </a:p>
          <a:p>
            <a:pPr>
              <a:defRPr sz="2000" i="1">
                <a:solidFill>
                  <a:srgbClr val="FFFFFF"/>
                </a:solidFill>
              </a:defRPr>
            </a:pPr>
            <a:endParaRPr dirty="0"/>
          </a:p>
          <a:p>
            <a:pPr>
              <a:buSzTx/>
              <a:buNone/>
              <a:defRPr sz="2400" b="1">
                <a:solidFill>
                  <a:srgbClr val="FFFF99"/>
                </a:solidFill>
              </a:defRPr>
            </a:pPr>
            <a:r>
              <a:rPr dirty="0" err="1">
                <a:solidFill>
                  <a:srgbClr val="FF6600"/>
                </a:solidFill>
              </a:rPr>
              <a:t>Aunque</a:t>
            </a:r>
            <a:r>
              <a:rPr dirty="0">
                <a:solidFill>
                  <a:srgbClr val="FF6600"/>
                </a:solidFill>
              </a:rPr>
              <a:t> no se le </a:t>
            </a:r>
            <a:r>
              <a:rPr dirty="0" err="1">
                <a:solidFill>
                  <a:srgbClr val="FF6600"/>
                </a:solidFill>
              </a:rPr>
              <a:t>otorgó</a:t>
            </a:r>
            <a:r>
              <a:rPr dirty="0">
                <a:solidFill>
                  <a:srgbClr val="FF6600"/>
                </a:solidFill>
              </a:rPr>
              <a:t> </a:t>
            </a:r>
            <a:r>
              <a:rPr dirty="0" err="1">
                <a:solidFill>
                  <a:srgbClr val="FF6600"/>
                </a:solidFill>
              </a:rPr>
              <a:t>el</a:t>
            </a:r>
            <a:r>
              <a:rPr dirty="0">
                <a:solidFill>
                  <a:srgbClr val="FF6600"/>
                </a:solidFill>
              </a:rPr>
              <a:t> </a:t>
            </a:r>
            <a:r>
              <a:rPr dirty="0" err="1">
                <a:solidFill>
                  <a:srgbClr val="FF6600"/>
                </a:solidFill>
              </a:rPr>
              <a:t>mismo</a:t>
            </a:r>
            <a:r>
              <a:rPr dirty="0">
                <a:solidFill>
                  <a:srgbClr val="FF6600"/>
                </a:solidFill>
              </a:rPr>
              <a:t> </a:t>
            </a:r>
            <a:r>
              <a:rPr dirty="0" err="1">
                <a:solidFill>
                  <a:srgbClr val="FF6600"/>
                </a:solidFill>
              </a:rPr>
              <a:t>estatus</a:t>
            </a:r>
            <a:r>
              <a:rPr dirty="0">
                <a:solidFill>
                  <a:srgbClr val="FF6600"/>
                </a:solidFill>
              </a:rPr>
              <a:t> que </a:t>
            </a:r>
            <a:r>
              <a:rPr dirty="0" err="1">
                <a:solidFill>
                  <a:srgbClr val="FF6600"/>
                </a:solidFill>
              </a:rPr>
              <a:t>los</a:t>
            </a:r>
            <a:r>
              <a:rPr dirty="0">
                <a:solidFill>
                  <a:srgbClr val="FF6600"/>
                </a:solidFill>
              </a:rPr>
              <a:t> </a:t>
            </a:r>
            <a:r>
              <a:rPr dirty="0" err="1">
                <a:solidFill>
                  <a:srgbClr val="FF6600"/>
                </a:solidFill>
              </a:rPr>
              <a:t>escritos</a:t>
            </a:r>
            <a:r>
              <a:rPr dirty="0">
                <a:solidFill>
                  <a:srgbClr val="FF6600"/>
                </a:solidFill>
              </a:rPr>
              <a:t> </a:t>
            </a:r>
            <a:r>
              <a:rPr dirty="0" err="1">
                <a:solidFill>
                  <a:srgbClr val="FF6600"/>
                </a:solidFill>
              </a:rPr>
              <a:t>canónicos</a:t>
            </a:r>
            <a:r>
              <a:rPr dirty="0">
                <a:solidFill>
                  <a:srgbClr val="FF6600"/>
                </a:solidFill>
              </a:rPr>
              <a:t>, se </a:t>
            </a:r>
            <a:r>
              <a:rPr dirty="0" err="1">
                <a:solidFill>
                  <a:srgbClr val="FF6600"/>
                </a:solidFill>
              </a:rPr>
              <a:t>compuso</a:t>
            </a:r>
            <a:r>
              <a:rPr dirty="0">
                <a:solidFill>
                  <a:srgbClr val="FF6600"/>
                </a:solidFill>
              </a:rPr>
              <a:t> y se </a:t>
            </a:r>
            <a:r>
              <a:rPr dirty="0" err="1">
                <a:solidFill>
                  <a:srgbClr val="FF6600"/>
                </a:solidFill>
              </a:rPr>
              <a:t>leyó</a:t>
            </a:r>
            <a:r>
              <a:rPr dirty="0">
                <a:solidFill>
                  <a:srgbClr val="FF6600"/>
                </a:solidFill>
              </a:rPr>
              <a:t> </a:t>
            </a:r>
            <a:r>
              <a:rPr dirty="0" err="1">
                <a:solidFill>
                  <a:srgbClr val="FF6600"/>
                </a:solidFill>
              </a:rPr>
              <a:t>ampliamente</a:t>
            </a:r>
            <a:r>
              <a:rPr dirty="0">
                <a:solidFill>
                  <a:srgbClr val="FF6600"/>
                </a:solidFill>
              </a:rPr>
              <a:t> </a:t>
            </a:r>
            <a:r>
              <a:rPr dirty="0" err="1">
                <a:solidFill>
                  <a:srgbClr val="FF6600"/>
                </a:solidFill>
              </a:rPr>
              <a:t>una</a:t>
            </a:r>
            <a:r>
              <a:rPr dirty="0">
                <a:solidFill>
                  <a:srgbClr val="FF6600"/>
                </a:solidFill>
              </a:rPr>
              <a:t> </a:t>
            </a:r>
            <a:r>
              <a:rPr dirty="0" err="1">
                <a:solidFill>
                  <a:srgbClr val="FF6600"/>
                </a:solidFill>
              </a:rPr>
              <a:t>colección</a:t>
            </a:r>
            <a:r>
              <a:rPr dirty="0">
                <a:solidFill>
                  <a:srgbClr val="FF6600"/>
                </a:solidFill>
              </a:rPr>
              <a:t> de </a:t>
            </a:r>
            <a:r>
              <a:rPr dirty="0" err="1">
                <a:solidFill>
                  <a:srgbClr val="FF6600"/>
                </a:solidFill>
              </a:rPr>
              <a:t>obras</a:t>
            </a:r>
            <a:r>
              <a:rPr dirty="0">
                <a:solidFill>
                  <a:srgbClr val="FF6600"/>
                </a:solidFill>
              </a:rPr>
              <a:t> </a:t>
            </a:r>
            <a:r>
              <a:rPr dirty="0" err="1">
                <a:solidFill>
                  <a:srgbClr val="FF6600"/>
                </a:solidFill>
              </a:rPr>
              <a:t>sobre</a:t>
            </a:r>
            <a:r>
              <a:rPr dirty="0">
                <a:solidFill>
                  <a:srgbClr val="FF6600"/>
                </a:solidFill>
              </a:rPr>
              <a:t> la </a:t>
            </a:r>
            <a:r>
              <a:rPr dirty="0" err="1">
                <a:solidFill>
                  <a:srgbClr val="FF6600"/>
                </a:solidFill>
              </a:rPr>
              <a:t>historia</a:t>
            </a:r>
            <a:r>
              <a:rPr dirty="0">
                <a:solidFill>
                  <a:srgbClr val="FF6600"/>
                </a:solidFill>
              </a:rPr>
              <a:t> </a:t>
            </a:r>
            <a:r>
              <a:rPr dirty="0" err="1">
                <a:solidFill>
                  <a:srgbClr val="FF6600"/>
                </a:solidFill>
              </a:rPr>
              <a:t>judía</a:t>
            </a:r>
            <a:r>
              <a:rPr dirty="0">
                <a:solidFill>
                  <a:srgbClr val="FF6600"/>
                </a:solidFill>
              </a:rPr>
              <a:t>, la </a:t>
            </a:r>
            <a:r>
              <a:rPr dirty="0" err="1">
                <a:solidFill>
                  <a:srgbClr val="FF6600"/>
                </a:solidFill>
              </a:rPr>
              <a:t>sabiduría</a:t>
            </a:r>
            <a:r>
              <a:rPr dirty="0">
                <a:solidFill>
                  <a:srgbClr val="FF6600"/>
                </a:solidFill>
              </a:rPr>
              <a:t> y la </a:t>
            </a:r>
            <a:r>
              <a:rPr dirty="0" err="1">
                <a:solidFill>
                  <a:srgbClr val="FF6600"/>
                </a:solidFill>
              </a:rPr>
              <a:t>leyenda</a:t>
            </a:r>
            <a:r>
              <a:rPr dirty="0">
                <a:solidFill>
                  <a:srgbClr val="FF6600"/>
                </a:solidFill>
              </a:rPr>
              <a:t> popular.</a:t>
            </a:r>
          </a:p>
          <a:p>
            <a:pPr>
              <a:defRPr sz="2000" i="1">
                <a:solidFill>
                  <a:srgbClr val="FFFFFF"/>
                </a:solidFill>
              </a:defRPr>
            </a:pPr>
            <a:r>
              <a:rPr b="1" dirty="0">
                <a:solidFill>
                  <a:srgbClr val="FFC000"/>
                </a:solidFill>
              </a:rPr>
              <a:t>El </a:t>
            </a:r>
            <a:r>
              <a:rPr b="1" dirty="0" err="1">
                <a:solidFill>
                  <a:srgbClr val="FFC000"/>
                </a:solidFill>
              </a:rPr>
              <a:t>término</a:t>
            </a:r>
            <a:r>
              <a:rPr b="1" dirty="0">
                <a:solidFill>
                  <a:srgbClr val="FFC000"/>
                </a:solidFill>
              </a:rPr>
              <a:t> "</a:t>
            </a:r>
            <a:r>
              <a:rPr b="1" dirty="0" err="1">
                <a:solidFill>
                  <a:srgbClr val="FFC000"/>
                </a:solidFill>
              </a:rPr>
              <a:t>Apócrifos</a:t>
            </a:r>
            <a:r>
              <a:rPr b="1" dirty="0">
                <a:solidFill>
                  <a:srgbClr val="FFC000"/>
                </a:solidFill>
              </a:rPr>
              <a:t>" (= </a:t>
            </a:r>
            <a:r>
              <a:rPr b="1" dirty="0" err="1">
                <a:solidFill>
                  <a:srgbClr val="FFC000"/>
                </a:solidFill>
              </a:rPr>
              <a:t>ocultos</a:t>
            </a:r>
            <a:r>
              <a:rPr b="1" dirty="0">
                <a:solidFill>
                  <a:srgbClr val="FFC000"/>
                </a:solidFill>
              </a:rPr>
              <a:t>, </a:t>
            </a:r>
            <a:r>
              <a:rPr b="1" dirty="0" err="1">
                <a:solidFill>
                  <a:srgbClr val="FFC000"/>
                </a:solidFill>
              </a:rPr>
              <a:t>escondidos</a:t>
            </a:r>
            <a:r>
              <a:rPr b="1" dirty="0">
                <a:solidFill>
                  <a:srgbClr val="FFC000"/>
                </a:solidFill>
              </a:rPr>
              <a:t>) </a:t>
            </a:r>
            <a:r>
              <a:rPr b="1" dirty="0" err="1">
                <a:solidFill>
                  <a:srgbClr val="FFC000"/>
                </a:solidFill>
              </a:rPr>
              <a:t>entró</a:t>
            </a:r>
            <a:r>
              <a:rPr b="1" dirty="0">
                <a:solidFill>
                  <a:srgbClr val="FFC000"/>
                </a:solidFill>
              </a:rPr>
              <a:t> </a:t>
            </a:r>
            <a:r>
              <a:rPr b="1" dirty="0" err="1">
                <a:solidFill>
                  <a:srgbClr val="FFC000"/>
                </a:solidFill>
              </a:rPr>
              <a:t>en</a:t>
            </a:r>
            <a:r>
              <a:rPr b="1" dirty="0">
                <a:solidFill>
                  <a:srgbClr val="FFC000"/>
                </a:solidFill>
              </a:rPr>
              <a:t> </a:t>
            </a:r>
            <a:r>
              <a:rPr b="1" dirty="0" err="1">
                <a:solidFill>
                  <a:srgbClr val="FFC000"/>
                </a:solidFill>
              </a:rPr>
              <a:t>boga</a:t>
            </a:r>
            <a:r>
              <a:rPr b="1" dirty="0">
                <a:solidFill>
                  <a:srgbClr val="FFC000"/>
                </a:solidFill>
              </a:rPr>
              <a:t> </a:t>
            </a:r>
            <a:r>
              <a:rPr b="1" dirty="0" err="1">
                <a:solidFill>
                  <a:srgbClr val="FFC000"/>
                </a:solidFill>
              </a:rPr>
              <a:t>en</a:t>
            </a:r>
            <a:r>
              <a:rPr b="1" dirty="0">
                <a:solidFill>
                  <a:srgbClr val="FFC000"/>
                </a:solidFill>
              </a:rPr>
              <a:t> la </a:t>
            </a:r>
            <a:r>
              <a:rPr b="1" dirty="0" err="1">
                <a:solidFill>
                  <a:srgbClr val="FFC000"/>
                </a:solidFill>
              </a:rPr>
              <a:t>Reforma</a:t>
            </a:r>
            <a:r>
              <a:rPr b="1" dirty="0">
                <a:solidFill>
                  <a:srgbClr val="FFC000"/>
                </a:solidFill>
              </a:rPr>
              <a:t> </a:t>
            </a:r>
            <a:r>
              <a:rPr b="1" dirty="0" err="1">
                <a:solidFill>
                  <a:srgbClr val="FFC000"/>
                </a:solidFill>
              </a:rPr>
              <a:t>Protestante</a:t>
            </a:r>
            <a:r>
              <a:rPr b="1" dirty="0">
                <a:solidFill>
                  <a:srgbClr val="FFC000"/>
                </a:solidFill>
              </a:rPr>
              <a:t> para </a:t>
            </a:r>
            <a:r>
              <a:rPr b="1" dirty="0" err="1">
                <a:solidFill>
                  <a:srgbClr val="FFC000"/>
                </a:solidFill>
              </a:rPr>
              <a:t>distinguir</a:t>
            </a:r>
            <a:r>
              <a:rPr b="1" dirty="0">
                <a:solidFill>
                  <a:srgbClr val="FFC000"/>
                </a:solidFill>
              </a:rPr>
              <a:t> entre </a:t>
            </a:r>
            <a:r>
              <a:rPr b="1" dirty="0" err="1">
                <a:solidFill>
                  <a:srgbClr val="FFC000"/>
                </a:solidFill>
              </a:rPr>
              <a:t>escritos</a:t>
            </a:r>
            <a:r>
              <a:rPr b="1" dirty="0">
                <a:solidFill>
                  <a:srgbClr val="FFC000"/>
                </a:solidFill>
              </a:rPr>
              <a:t> </a:t>
            </a:r>
            <a:r>
              <a:rPr b="1" dirty="0" err="1">
                <a:solidFill>
                  <a:srgbClr val="FFC000"/>
                </a:solidFill>
              </a:rPr>
              <a:t>canónicos</a:t>
            </a:r>
            <a:r>
              <a:rPr b="1" dirty="0">
                <a:solidFill>
                  <a:srgbClr val="FFC000"/>
                </a:solidFill>
              </a:rPr>
              <a:t> y no </a:t>
            </a:r>
            <a:r>
              <a:rPr b="1" dirty="0" err="1">
                <a:solidFill>
                  <a:srgbClr val="FFC000"/>
                </a:solidFill>
              </a:rPr>
              <a:t>canónicos</a:t>
            </a:r>
            <a:r>
              <a:rPr b="1" dirty="0">
                <a:solidFill>
                  <a:srgbClr val="FFC000"/>
                </a:solidFill>
              </a:rPr>
              <a:t>.</a:t>
            </a:r>
          </a:p>
          <a:p>
            <a:pPr>
              <a:defRPr sz="2000" i="1">
                <a:solidFill>
                  <a:srgbClr val="FFFFFF"/>
                </a:solidFill>
              </a:defRPr>
            </a:pPr>
            <a:r>
              <a:rPr b="1" dirty="0">
                <a:solidFill>
                  <a:srgbClr val="FFC000"/>
                </a:solidFill>
              </a:rPr>
              <a:t>Los </a:t>
            </a:r>
            <a:r>
              <a:rPr b="1" dirty="0" err="1">
                <a:solidFill>
                  <a:srgbClr val="FFC000"/>
                </a:solidFill>
              </a:rPr>
              <a:t>escritos</a:t>
            </a:r>
            <a:r>
              <a:rPr b="1" dirty="0">
                <a:solidFill>
                  <a:srgbClr val="FFC000"/>
                </a:solidFill>
              </a:rPr>
              <a:t> </a:t>
            </a:r>
            <a:r>
              <a:rPr b="1" dirty="0" err="1">
                <a:solidFill>
                  <a:srgbClr val="FFC000"/>
                </a:solidFill>
              </a:rPr>
              <a:t>apócrifos</a:t>
            </a:r>
            <a:r>
              <a:rPr b="1" dirty="0">
                <a:solidFill>
                  <a:srgbClr val="FFC000"/>
                </a:solidFill>
              </a:rPr>
              <a:t>, </a:t>
            </a:r>
            <a:r>
              <a:rPr b="1" dirty="0" err="1">
                <a:solidFill>
                  <a:srgbClr val="FFC000"/>
                </a:solidFill>
              </a:rPr>
              <a:t>aunque</a:t>
            </a:r>
            <a:r>
              <a:rPr b="1" dirty="0">
                <a:solidFill>
                  <a:srgbClr val="FFC000"/>
                </a:solidFill>
              </a:rPr>
              <a:t> no </a:t>
            </a:r>
            <a:r>
              <a:rPr b="1" dirty="0" err="1">
                <a:solidFill>
                  <a:srgbClr val="FFC000"/>
                </a:solidFill>
              </a:rPr>
              <a:t>en</a:t>
            </a:r>
            <a:r>
              <a:rPr b="1" dirty="0">
                <a:solidFill>
                  <a:srgbClr val="FFC000"/>
                </a:solidFill>
              </a:rPr>
              <a:t> </a:t>
            </a:r>
            <a:r>
              <a:rPr b="1" dirty="0" err="1">
                <a:solidFill>
                  <a:srgbClr val="FFC000"/>
                </a:solidFill>
              </a:rPr>
              <a:t>el</a:t>
            </a:r>
            <a:r>
              <a:rPr b="1" dirty="0">
                <a:solidFill>
                  <a:srgbClr val="FFC000"/>
                </a:solidFill>
              </a:rPr>
              <a:t> canon </a:t>
            </a:r>
            <a:r>
              <a:rPr b="1" dirty="0" err="1">
                <a:solidFill>
                  <a:srgbClr val="FFC000"/>
                </a:solidFill>
              </a:rPr>
              <a:t>hebreo</a:t>
            </a:r>
            <a:r>
              <a:rPr b="1" dirty="0">
                <a:solidFill>
                  <a:srgbClr val="FFC000"/>
                </a:solidFill>
              </a:rPr>
              <a:t>, se </a:t>
            </a:r>
            <a:r>
              <a:rPr b="1" dirty="0" err="1">
                <a:solidFill>
                  <a:srgbClr val="FFC000"/>
                </a:solidFill>
              </a:rPr>
              <a:t>incluyeron</a:t>
            </a:r>
            <a:r>
              <a:rPr b="1" dirty="0">
                <a:solidFill>
                  <a:srgbClr val="FFC000"/>
                </a:solidFill>
              </a:rPr>
              <a:t> </a:t>
            </a:r>
            <a:r>
              <a:rPr b="1" dirty="0" err="1">
                <a:solidFill>
                  <a:srgbClr val="FFC000"/>
                </a:solidFill>
              </a:rPr>
              <a:t>en</a:t>
            </a:r>
            <a:r>
              <a:rPr b="1" dirty="0">
                <a:solidFill>
                  <a:srgbClr val="FFC000"/>
                </a:solidFill>
              </a:rPr>
              <a:t> </a:t>
            </a:r>
            <a:r>
              <a:rPr b="1" dirty="0" err="1">
                <a:solidFill>
                  <a:srgbClr val="FFC000"/>
                </a:solidFill>
              </a:rPr>
              <a:t>el</a:t>
            </a:r>
            <a:r>
              <a:rPr b="1" dirty="0">
                <a:solidFill>
                  <a:srgbClr val="FFC000"/>
                </a:solidFill>
              </a:rPr>
              <a:t> LXX. (</a:t>
            </a:r>
            <a:r>
              <a:rPr b="1" dirty="0" err="1">
                <a:solidFill>
                  <a:srgbClr val="FFC000"/>
                </a:solidFill>
              </a:rPr>
              <a:t>Pasaron</a:t>
            </a:r>
            <a:r>
              <a:rPr b="1" dirty="0">
                <a:solidFill>
                  <a:srgbClr val="FFC000"/>
                </a:solidFill>
              </a:rPr>
              <a:t> al </a:t>
            </a:r>
            <a:r>
              <a:rPr b="1" dirty="0" err="1">
                <a:solidFill>
                  <a:srgbClr val="FFC000"/>
                </a:solidFill>
              </a:rPr>
              <a:t>uso</a:t>
            </a:r>
            <a:r>
              <a:rPr b="1" dirty="0">
                <a:solidFill>
                  <a:srgbClr val="FFC000"/>
                </a:solidFill>
              </a:rPr>
              <a:t> </a:t>
            </a:r>
            <a:r>
              <a:rPr b="1" dirty="0" err="1">
                <a:solidFill>
                  <a:srgbClr val="FFC000"/>
                </a:solidFill>
              </a:rPr>
              <a:t>cristiano</a:t>
            </a:r>
            <a:r>
              <a:rPr b="1" dirty="0">
                <a:solidFill>
                  <a:srgbClr val="FFC000"/>
                </a:solidFill>
              </a:rPr>
              <a:t> de </a:t>
            </a:r>
            <a:r>
              <a:rPr b="1" dirty="0" err="1">
                <a:solidFill>
                  <a:srgbClr val="FFC000"/>
                </a:solidFill>
              </a:rPr>
              <a:t>esta</a:t>
            </a:r>
            <a:r>
              <a:rPr b="1" dirty="0">
                <a:solidFill>
                  <a:srgbClr val="FFC000"/>
                </a:solidFill>
              </a:rPr>
              <a:t> </a:t>
            </a:r>
            <a:r>
              <a:rPr b="1" dirty="0" err="1">
                <a:solidFill>
                  <a:srgbClr val="FFC000"/>
                </a:solidFill>
              </a:rPr>
              <a:t>manera</a:t>
            </a:r>
            <a:r>
              <a:rPr b="1" dirty="0">
                <a:solidFill>
                  <a:srgbClr val="FFC000"/>
                </a:solidFill>
              </a:rPr>
              <a:t>).</a:t>
            </a:r>
          </a:p>
        </p:txBody>
      </p:sp>
      <p:sp>
        <p:nvSpPr>
          <p:cNvPr id="3610" name="Slide Number Placeholder 5"/>
          <p:cNvSpPr txBox="1">
            <a:spLocks noGrp="1"/>
          </p:cNvSpPr>
          <p:nvPr>
            <p:ph type="sldNum" sz="quarter" idx="2"/>
          </p:nvPr>
        </p:nvSpPr>
        <p:spPr>
          <a:xfrm>
            <a:off x="10995387" y="6406785"/>
            <a:ext cx="358413" cy="2642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defRPr>
            </a:lvl1pPr>
          </a:lstStyle>
          <a:p>
            <a:fld id="{86CB4B4D-7CA3-9044-876B-883B54F8677D}" type="slidenum">
              <a:t>191</a:t>
            </a:fld>
            <a:endParaRPr/>
          </a:p>
        </p:txBody>
      </p:sp>
    </p:spTree>
  </p:cSld>
  <p:clrMapOvr>
    <a:masterClrMapping/>
  </p:clrMapOvr>
  <mc:AlternateContent xmlns:mc="http://schemas.openxmlformats.org/markup-compatibility/2006" xmlns:p14="http://schemas.microsoft.com/office/powerpoint/2010/main">
    <mc:Choice Requires="p14">
      <p:transition spd="slow">
        <p:pull dir="d"/>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609">
                                            <p:bg/>
                                          </p:spTgt>
                                        </p:tgtEl>
                                        <p:attrNameLst>
                                          <p:attrName>style.visibility</p:attrName>
                                        </p:attrNameLst>
                                      </p:cBhvr>
                                      <p:to>
                                        <p:strVal val="visible"/>
                                      </p:to>
                                    </p:set>
                                    <p:anim calcmode="lin" valueType="num">
                                      <p:cBhvr>
                                        <p:cTn id="7" dur="500" fill="hold"/>
                                        <p:tgtEl>
                                          <p:spTgt spid="3609">
                                            <p:bg/>
                                          </p:spTgt>
                                        </p:tgtEl>
                                        <p:attrNameLst>
                                          <p:attrName>ppt_w</p:attrName>
                                        </p:attrNameLst>
                                      </p:cBhvr>
                                      <p:tavLst>
                                        <p:tav tm="0">
                                          <p:val>
                                            <p:fltVal val="0"/>
                                          </p:val>
                                        </p:tav>
                                        <p:tav tm="100000">
                                          <p:val>
                                            <p:strVal val="#ppt_w"/>
                                          </p:val>
                                        </p:tav>
                                      </p:tavLst>
                                    </p:anim>
                                    <p:anim calcmode="lin" valueType="num">
                                      <p:cBhvr>
                                        <p:cTn id="8" dur="500" fill="hold"/>
                                        <p:tgtEl>
                                          <p:spTgt spid="3609">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609">
                                            <p:txEl>
                                              <p:pRg st="0" end="0"/>
                                            </p:txEl>
                                          </p:spTgt>
                                        </p:tgtEl>
                                        <p:attrNameLst>
                                          <p:attrName>style.visibility</p:attrName>
                                        </p:attrNameLst>
                                      </p:cBhvr>
                                      <p:to>
                                        <p:strVal val="visible"/>
                                      </p:to>
                                    </p:set>
                                    <p:anim calcmode="lin" valueType="num">
                                      <p:cBhvr>
                                        <p:cTn id="11" dur="500" fill="hold"/>
                                        <p:tgtEl>
                                          <p:spTgt spid="3609">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609">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0"/>
                                  </p:stCondLst>
                                  <p:iterate>
                                    <p:tmAbs val="0"/>
                                  </p:iterate>
                                  <p:childTnLst>
                                    <p:set>
                                      <p:cBhvr>
                                        <p:cTn id="14" fill="hold"/>
                                        <p:tgtEl>
                                          <p:spTgt spid="3609">
                                            <p:txEl>
                                              <p:pRg st="4" end="4"/>
                                            </p:txEl>
                                          </p:spTgt>
                                        </p:tgtEl>
                                        <p:attrNameLst>
                                          <p:attrName>style.visibility</p:attrName>
                                        </p:attrNameLst>
                                      </p:cBhvr>
                                      <p:to>
                                        <p:strVal val="visible"/>
                                      </p:to>
                                    </p:set>
                                    <p:anim calcmode="lin" valueType="num">
                                      <p:cBhvr>
                                        <p:cTn id="15" dur="500" fill="hold"/>
                                        <p:tgtEl>
                                          <p:spTgt spid="3609">
                                            <p:txEl>
                                              <p:pRg st="4" end="4"/>
                                            </p:txEl>
                                          </p:spTgt>
                                        </p:tgtEl>
                                        <p:attrNameLst>
                                          <p:attrName>ppt_w</p:attrName>
                                        </p:attrNameLst>
                                      </p:cBhvr>
                                      <p:tavLst>
                                        <p:tav tm="0">
                                          <p:val>
                                            <p:fltVal val="0"/>
                                          </p:val>
                                        </p:tav>
                                        <p:tav tm="100000">
                                          <p:val>
                                            <p:strVal val="#ppt_w"/>
                                          </p:val>
                                        </p:tav>
                                      </p:tavLst>
                                    </p:anim>
                                    <p:anim calcmode="lin" valueType="num">
                                      <p:cBhvr>
                                        <p:cTn id="16" dur="500" fill="hold"/>
                                        <p:tgtEl>
                                          <p:spTgt spid="3609">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1" nodeType="clickEffect">
                                  <p:stCondLst>
                                    <p:cond delay="0"/>
                                  </p:stCondLst>
                                  <p:iterate>
                                    <p:tmAbs val="0"/>
                                  </p:iterate>
                                  <p:childTnLst>
                                    <p:set>
                                      <p:cBhvr>
                                        <p:cTn id="20" fill="hold"/>
                                        <p:tgtEl>
                                          <p:spTgt spid="3609">
                                            <p:txEl>
                                              <p:pRg st="1" end="1"/>
                                            </p:txEl>
                                          </p:spTgt>
                                        </p:tgtEl>
                                        <p:attrNameLst>
                                          <p:attrName>style.visibility</p:attrName>
                                        </p:attrNameLst>
                                      </p:cBhvr>
                                      <p:to>
                                        <p:strVal val="visible"/>
                                      </p:to>
                                    </p:set>
                                    <p:anim calcmode="lin" valueType="num">
                                      <p:cBhvr>
                                        <p:cTn id="21" dur="500" fill="hold"/>
                                        <p:tgtEl>
                                          <p:spTgt spid="3609">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609">
                                            <p:txEl>
                                              <p:pRg st="1" end="1"/>
                                            </p:txEl>
                                          </p:spTgt>
                                        </p:tgtEl>
                                        <p:attrNameLst>
                                          <p:attrName>ppt_h</p:attrName>
                                        </p:attrNameLst>
                                      </p:cBhvr>
                                      <p:tavLst>
                                        <p:tav tm="0">
                                          <p:val>
                                            <p:fltVal val="0"/>
                                          </p:val>
                                        </p:tav>
                                        <p:tav tm="100000">
                                          <p:val>
                                            <p:strVal val="#ppt_h"/>
                                          </p:val>
                                        </p:tav>
                                      </p:tavLst>
                                    </p:anim>
                                  </p:childTnLst>
                                </p:cTn>
                              </p:par>
                              <p:par>
                                <p:cTn id="23" presetID="23" presetClass="entr" presetSubtype="16" fill="hold" grpId="1" nodeType="withEffect">
                                  <p:stCondLst>
                                    <p:cond delay="0"/>
                                  </p:stCondLst>
                                  <p:iterate>
                                    <p:tmAbs val="0"/>
                                  </p:iterate>
                                  <p:childTnLst>
                                    <p:set>
                                      <p:cBhvr>
                                        <p:cTn id="24" fill="hold"/>
                                        <p:tgtEl>
                                          <p:spTgt spid="3609">
                                            <p:txEl>
                                              <p:pRg st="5" end="5"/>
                                            </p:txEl>
                                          </p:spTgt>
                                        </p:tgtEl>
                                        <p:attrNameLst>
                                          <p:attrName>style.visibility</p:attrName>
                                        </p:attrNameLst>
                                      </p:cBhvr>
                                      <p:to>
                                        <p:strVal val="visible"/>
                                      </p:to>
                                    </p:set>
                                    <p:anim calcmode="lin" valueType="num">
                                      <p:cBhvr>
                                        <p:cTn id="25" dur="500" fill="hold"/>
                                        <p:tgtEl>
                                          <p:spTgt spid="3609">
                                            <p:txEl>
                                              <p:pRg st="5" end="5"/>
                                            </p:txEl>
                                          </p:spTgt>
                                        </p:tgtEl>
                                        <p:attrNameLst>
                                          <p:attrName>ppt_w</p:attrName>
                                        </p:attrNameLst>
                                      </p:cBhvr>
                                      <p:tavLst>
                                        <p:tav tm="0">
                                          <p:val>
                                            <p:fltVal val="0"/>
                                          </p:val>
                                        </p:tav>
                                        <p:tav tm="100000">
                                          <p:val>
                                            <p:strVal val="#ppt_w"/>
                                          </p:val>
                                        </p:tav>
                                      </p:tavLst>
                                    </p:anim>
                                    <p:anim calcmode="lin" valueType="num">
                                      <p:cBhvr>
                                        <p:cTn id="26" dur="500" fill="hold"/>
                                        <p:tgtEl>
                                          <p:spTgt spid="3609">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1" nodeType="clickEffect">
                                  <p:stCondLst>
                                    <p:cond delay="0"/>
                                  </p:stCondLst>
                                  <p:iterate>
                                    <p:tmAbs val="0"/>
                                  </p:iterate>
                                  <p:childTnLst>
                                    <p:set>
                                      <p:cBhvr>
                                        <p:cTn id="30" fill="hold"/>
                                        <p:tgtEl>
                                          <p:spTgt spid="3609">
                                            <p:txEl>
                                              <p:pRg st="2" end="2"/>
                                            </p:txEl>
                                          </p:spTgt>
                                        </p:tgtEl>
                                        <p:attrNameLst>
                                          <p:attrName>style.visibility</p:attrName>
                                        </p:attrNameLst>
                                      </p:cBhvr>
                                      <p:to>
                                        <p:strVal val="visible"/>
                                      </p:to>
                                    </p:set>
                                    <p:anim calcmode="lin" valueType="num">
                                      <p:cBhvr>
                                        <p:cTn id="31" dur="500" fill="hold"/>
                                        <p:tgtEl>
                                          <p:spTgt spid="3609">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609">
                                            <p:txEl>
                                              <p:pRg st="2" end="2"/>
                                            </p:txEl>
                                          </p:spTgt>
                                        </p:tgtEl>
                                        <p:attrNameLst>
                                          <p:attrName>ppt_h</p:attrName>
                                        </p:attrNameLst>
                                      </p:cBhvr>
                                      <p:tavLst>
                                        <p:tav tm="0">
                                          <p:val>
                                            <p:fltVal val="0"/>
                                          </p:val>
                                        </p:tav>
                                        <p:tav tm="100000">
                                          <p:val>
                                            <p:strVal val="#ppt_h"/>
                                          </p:val>
                                        </p:tav>
                                      </p:tavLst>
                                    </p:anim>
                                  </p:childTnLst>
                                </p:cTn>
                              </p:par>
                              <p:par>
                                <p:cTn id="33" presetID="23" presetClass="entr" presetSubtype="16" fill="hold" grpId="1" nodeType="withEffect">
                                  <p:stCondLst>
                                    <p:cond delay="0"/>
                                  </p:stCondLst>
                                  <p:iterate>
                                    <p:tmAbs val="0"/>
                                  </p:iterate>
                                  <p:childTnLst>
                                    <p:set>
                                      <p:cBhvr>
                                        <p:cTn id="34" fill="hold"/>
                                        <p:tgtEl>
                                          <p:spTgt spid="3609">
                                            <p:txEl>
                                              <p:pRg st="6" end="6"/>
                                            </p:txEl>
                                          </p:spTgt>
                                        </p:tgtEl>
                                        <p:attrNameLst>
                                          <p:attrName>style.visibility</p:attrName>
                                        </p:attrNameLst>
                                      </p:cBhvr>
                                      <p:to>
                                        <p:strVal val="visible"/>
                                      </p:to>
                                    </p:set>
                                    <p:anim calcmode="lin" valueType="num">
                                      <p:cBhvr>
                                        <p:cTn id="35" dur="500" fill="hold"/>
                                        <p:tgtEl>
                                          <p:spTgt spid="3609">
                                            <p:txEl>
                                              <p:pRg st="6" end="6"/>
                                            </p:txEl>
                                          </p:spTgt>
                                        </p:tgtEl>
                                        <p:attrNameLst>
                                          <p:attrName>ppt_w</p:attrName>
                                        </p:attrNameLst>
                                      </p:cBhvr>
                                      <p:tavLst>
                                        <p:tav tm="0">
                                          <p:val>
                                            <p:fltVal val="0"/>
                                          </p:val>
                                        </p:tav>
                                        <p:tav tm="100000">
                                          <p:val>
                                            <p:strVal val="#ppt_w"/>
                                          </p:val>
                                        </p:tav>
                                      </p:tavLst>
                                    </p:anim>
                                    <p:anim calcmode="lin" valueType="num">
                                      <p:cBhvr>
                                        <p:cTn id="36" dur="500" fill="hold"/>
                                        <p:tgtEl>
                                          <p:spTgt spid="3609">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9" grpId="1" uiExpand="1" build="p" animBg="1" advAuto="0"/>
    </p:bldLst>
  </p:timing>
</p:sld>
</file>

<file path=ppt/slides/slide19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612" name="Rectangle 2"/>
          <p:cNvSpPr txBox="1">
            <a:spLocks noGrp="1"/>
          </p:cNvSpPr>
          <p:nvPr>
            <p:ph type="title"/>
          </p:nvPr>
        </p:nvSpPr>
        <p:spPr>
          <a:xfrm>
            <a:off x="1981200" y="266979"/>
            <a:ext cx="8229600" cy="609601"/>
          </a:xfrm>
          <a:prstGeom prst="rect">
            <a:avLst/>
          </a:prstGeom>
        </p:spPr>
        <p:txBody>
          <a:bodyPr>
            <a:normAutofit/>
          </a:bodyPr>
          <a:lstStyle>
            <a:lvl1pPr algn="ctr">
              <a:defRPr sz="3200">
                <a:solidFill>
                  <a:srgbClr val="00FFFF"/>
                </a:solidFill>
              </a:defRPr>
            </a:lvl1pPr>
          </a:lstStyle>
          <a:p>
            <a:r>
              <a:rPr sz="3600" b="1" dirty="0">
                <a:solidFill>
                  <a:srgbClr val="FFFF00"/>
                </a:solidFill>
              </a:rPr>
              <a:t>The Apocryphal Books / </a:t>
            </a:r>
            <a:r>
              <a:rPr sz="3600" b="1" dirty="0">
                <a:solidFill>
                  <a:srgbClr val="FFC000"/>
                </a:solidFill>
              </a:rPr>
              <a:t>Los </a:t>
            </a:r>
            <a:r>
              <a:rPr sz="3600" b="1" dirty="0" err="1">
                <a:solidFill>
                  <a:srgbClr val="FFC000"/>
                </a:solidFill>
              </a:rPr>
              <a:t>Libros</a:t>
            </a:r>
            <a:r>
              <a:rPr sz="3600" b="1" dirty="0">
                <a:solidFill>
                  <a:srgbClr val="FFC000"/>
                </a:solidFill>
              </a:rPr>
              <a:t> </a:t>
            </a:r>
            <a:r>
              <a:rPr sz="3600" b="1" dirty="0" err="1">
                <a:solidFill>
                  <a:srgbClr val="FFC000"/>
                </a:solidFill>
              </a:rPr>
              <a:t>Apócrifos</a:t>
            </a:r>
            <a:endParaRPr sz="3600" b="1" dirty="0">
              <a:solidFill>
                <a:srgbClr val="FFC000"/>
              </a:solidFill>
            </a:endParaRPr>
          </a:p>
        </p:txBody>
      </p:sp>
      <p:sp>
        <p:nvSpPr>
          <p:cNvPr id="3613" name="Rectangle 3"/>
          <p:cNvSpPr txBox="1">
            <a:spLocks noGrp="1"/>
          </p:cNvSpPr>
          <p:nvPr>
            <p:ph type="body" sz="half" idx="1"/>
          </p:nvPr>
        </p:nvSpPr>
        <p:spPr>
          <a:xfrm>
            <a:off x="661851" y="1202959"/>
            <a:ext cx="5373189" cy="5201864"/>
          </a:xfrm>
          <a:prstGeom prst="rect">
            <a:avLst/>
          </a:prstGeom>
        </p:spPr>
        <p:txBody>
          <a:bodyPr>
            <a:normAutofit/>
          </a:bodyPr>
          <a:lstStyle/>
          <a:p>
            <a:pPr>
              <a:buSzTx/>
              <a:buNone/>
              <a:defRPr sz="2000">
                <a:solidFill>
                  <a:srgbClr val="FFFF99"/>
                </a:solidFill>
              </a:defRPr>
            </a:pPr>
            <a:r>
              <a:rPr sz="2400" dirty="0"/>
              <a:t>1 Esdras</a:t>
            </a:r>
          </a:p>
          <a:p>
            <a:pPr>
              <a:buSzTx/>
              <a:buNone/>
              <a:defRPr sz="2000">
                <a:solidFill>
                  <a:srgbClr val="FFFF99"/>
                </a:solidFill>
              </a:defRPr>
            </a:pPr>
            <a:r>
              <a:rPr sz="2400" dirty="0"/>
              <a:t>2 Esdras</a:t>
            </a:r>
          </a:p>
          <a:p>
            <a:pPr>
              <a:buSzTx/>
              <a:buNone/>
              <a:defRPr sz="2000">
                <a:solidFill>
                  <a:srgbClr val="FFFF99"/>
                </a:solidFill>
              </a:defRPr>
            </a:pPr>
            <a:r>
              <a:rPr sz="2400" dirty="0"/>
              <a:t>Tobit / </a:t>
            </a:r>
            <a:r>
              <a:rPr sz="2400" dirty="0" err="1">
                <a:solidFill>
                  <a:srgbClr val="FFC000"/>
                </a:solidFill>
              </a:rPr>
              <a:t>Tobías</a:t>
            </a:r>
            <a:endParaRPr sz="2400" dirty="0">
              <a:solidFill>
                <a:srgbClr val="FFC000"/>
              </a:solidFill>
            </a:endParaRPr>
          </a:p>
          <a:p>
            <a:pPr>
              <a:buSzTx/>
              <a:buNone/>
              <a:defRPr sz="2000">
                <a:solidFill>
                  <a:srgbClr val="FFFF99"/>
                </a:solidFill>
              </a:defRPr>
            </a:pPr>
            <a:r>
              <a:rPr sz="2400" dirty="0"/>
              <a:t>Judith / </a:t>
            </a:r>
            <a:r>
              <a:rPr sz="2400" dirty="0" err="1">
                <a:solidFill>
                  <a:srgbClr val="FFC000"/>
                </a:solidFill>
              </a:rPr>
              <a:t>Judit</a:t>
            </a:r>
            <a:r>
              <a:rPr sz="2400" dirty="0">
                <a:solidFill>
                  <a:srgbClr val="FFC000"/>
                </a:solidFill>
              </a:rPr>
              <a:t> </a:t>
            </a:r>
          </a:p>
          <a:p>
            <a:pPr>
              <a:buSzTx/>
              <a:buNone/>
              <a:defRPr sz="2000">
                <a:solidFill>
                  <a:srgbClr val="FFFF99"/>
                </a:solidFill>
              </a:defRPr>
            </a:pPr>
            <a:r>
              <a:rPr sz="2400" dirty="0"/>
              <a:t>Prayer of Azariah / </a:t>
            </a:r>
            <a:r>
              <a:rPr sz="2400" dirty="0">
                <a:solidFill>
                  <a:srgbClr val="FFC000"/>
                </a:solidFill>
              </a:rPr>
              <a:t>La </a:t>
            </a:r>
            <a:r>
              <a:rPr sz="2400" dirty="0" err="1">
                <a:solidFill>
                  <a:srgbClr val="FFC000"/>
                </a:solidFill>
              </a:rPr>
              <a:t>oración</a:t>
            </a:r>
            <a:r>
              <a:rPr sz="2400" dirty="0">
                <a:solidFill>
                  <a:srgbClr val="FFC000"/>
                </a:solidFill>
              </a:rPr>
              <a:t> de </a:t>
            </a:r>
            <a:r>
              <a:rPr sz="2400" dirty="0" err="1">
                <a:solidFill>
                  <a:srgbClr val="FFC000"/>
                </a:solidFill>
              </a:rPr>
              <a:t>Azaría</a:t>
            </a:r>
            <a:endParaRPr sz="2400" dirty="0">
              <a:solidFill>
                <a:srgbClr val="FFC000"/>
              </a:solidFill>
            </a:endParaRPr>
          </a:p>
          <a:p>
            <a:pPr>
              <a:buSzTx/>
              <a:buNone/>
              <a:defRPr sz="2000">
                <a:solidFill>
                  <a:srgbClr val="FFFF99"/>
                </a:solidFill>
              </a:defRPr>
            </a:pPr>
            <a:r>
              <a:rPr sz="2400" dirty="0"/>
              <a:t>Song of the Three Young Men / </a:t>
            </a:r>
            <a:r>
              <a:rPr sz="2400" dirty="0">
                <a:solidFill>
                  <a:srgbClr val="FFC000"/>
                </a:solidFill>
              </a:rPr>
              <a:t>La </a:t>
            </a:r>
            <a:r>
              <a:rPr sz="2400" dirty="0" err="1">
                <a:solidFill>
                  <a:srgbClr val="FFC000"/>
                </a:solidFill>
              </a:rPr>
              <a:t>oración</a:t>
            </a:r>
            <a:r>
              <a:rPr sz="2400" dirty="0">
                <a:solidFill>
                  <a:srgbClr val="FFC000"/>
                </a:solidFill>
              </a:rPr>
              <a:t> de </a:t>
            </a:r>
            <a:r>
              <a:rPr sz="2400" dirty="0" err="1">
                <a:solidFill>
                  <a:srgbClr val="FFC000"/>
                </a:solidFill>
              </a:rPr>
              <a:t>los</a:t>
            </a:r>
            <a:r>
              <a:rPr sz="2400" dirty="0">
                <a:solidFill>
                  <a:srgbClr val="FFC000"/>
                </a:solidFill>
              </a:rPr>
              <a:t> Tres </a:t>
            </a:r>
            <a:r>
              <a:rPr sz="2400" dirty="0" err="1">
                <a:solidFill>
                  <a:srgbClr val="FFC000"/>
                </a:solidFill>
              </a:rPr>
              <a:t>Jóvenes</a:t>
            </a:r>
            <a:endParaRPr sz="2400" dirty="0">
              <a:solidFill>
                <a:srgbClr val="FFC000"/>
              </a:solidFill>
            </a:endParaRPr>
          </a:p>
          <a:p>
            <a:pPr>
              <a:buSzTx/>
              <a:buNone/>
              <a:defRPr sz="2000">
                <a:solidFill>
                  <a:srgbClr val="FFFF99"/>
                </a:solidFill>
              </a:defRPr>
            </a:pPr>
            <a:r>
              <a:rPr sz="2400" dirty="0"/>
              <a:t>Susanna / </a:t>
            </a:r>
            <a:r>
              <a:rPr sz="2400" dirty="0">
                <a:solidFill>
                  <a:srgbClr val="FFC000"/>
                </a:solidFill>
              </a:rPr>
              <a:t>Susana</a:t>
            </a:r>
            <a:r>
              <a:rPr sz="2400" dirty="0"/>
              <a:t> </a:t>
            </a:r>
          </a:p>
          <a:p>
            <a:pPr>
              <a:buSzTx/>
              <a:buNone/>
              <a:defRPr sz="2000">
                <a:solidFill>
                  <a:srgbClr val="FFFF99"/>
                </a:solidFill>
              </a:defRPr>
            </a:pPr>
            <a:r>
              <a:rPr sz="2400" dirty="0"/>
              <a:t>Bel and the Dragon / </a:t>
            </a:r>
            <a:r>
              <a:rPr sz="2400" dirty="0">
                <a:solidFill>
                  <a:srgbClr val="FFC000"/>
                </a:solidFill>
              </a:rPr>
              <a:t>Bel y </a:t>
            </a:r>
            <a:r>
              <a:rPr sz="2400" dirty="0" err="1">
                <a:solidFill>
                  <a:srgbClr val="FFC000"/>
                </a:solidFill>
              </a:rPr>
              <a:t>el</a:t>
            </a:r>
            <a:r>
              <a:rPr sz="2400" dirty="0">
                <a:solidFill>
                  <a:srgbClr val="FFC000"/>
                </a:solidFill>
              </a:rPr>
              <a:t> </a:t>
            </a:r>
            <a:r>
              <a:rPr sz="2400" dirty="0" err="1">
                <a:solidFill>
                  <a:srgbClr val="FFC000"/>
                </a:solidFill>
              </a:rPr>
              <a:t>dragón</a:t>
            </a:r>
            <a:r>
              <a:rPr sz="2400" dirty="0">
                <a:solidFill>
                  <a:srgbClr val="FFC000"/>
                </a:solidFill>
              </a:rPr>
              <a:t> </a:t>
            </a:r>
          </a:p>
          <a:p>
            <a:pPr>
              <a:buSzTx/>
              <a:buNone/>
              <a:defRPr sz="2000">
                <a:solidFill>
                  <a:srgbClr val="FFFF99"/>
                </a:solidFill>
              </a:defRPr>
            </a:pPr>
            <a:r>
              <a:rPr sz="2400" dirty="0"/>
              <a:t>Additions to Esther / </a:t>
            </a:r>
            <a:r>
              <a:rPr sz="2400" dirty="0" err="1">
                <a:solidFill>
                  <a:srgbClr val="FFC000"/>
                </a:solidFill>
              </a:rPr>
              <a:t>Adiciones</a:t>
            </a:r>
            <a:r>
              <a:rPr sz="2400" dirty="0">
                <a:solidFill>
                  <a:srgbClr val="FFC000"/>
                </a:solidFill>
              </a:rPr>
              <a:t> a Ester</a:t>
            </a:r>
            <a:endParaRPr lang="en-US" sz="2400" dirty="0">
              <a:solidFill>
                <a:srgbClr val="FFC000"/>
              </a:solidFill>
            </a:endParaRPr>
          </a:p>
          <a:p>
            <a:pPr>
              <a:buSzTx/>
              <a:buNone/>
              <a:defRPr sz="2000">
                <a:solidFill>
                  <a:srgbClr val="FFFF99"/>
                </a:solidFill>
              </a:defRPr>
            </a:pPr>
            <a:r>
              <a:rPr lang="es-ES" sz="2400" dirty="0" err="1"/>
              <a:t>Prayer</a:t>
            </a:r>
            <a:r>
              <a:rPr lang="es-ES" sz="2400" dirty="0"/>
              <a:t> </a:t>
            </a:r>
            <a:r>
              <a:rPr lang="es-ES" sz="2400" dirty="0" err="1"/>
              <a:t>of</a:t>
            </a:r>
            <a:r>
              <a:rPr lang="es-ES" sz="2400" dirty="0"/>
              <a:t> </a:t>
            </a:r>
            <a:r>
              <a:rPr lang="es-ES" sz="2400" dirty="0" err="1"/>
              <a:t>Manasseh</a:t>
            </a:r>
            <a:r>
              <a:rPr lang="es-ES" sz="2400" dirty="0"/>
              <a:t> / </a:t>
            </a:r>
            <a:r>
              <a:rPr lang="es-ES" sz="2400" dirty="0">
                <a:solidFill>
                  <a:srgbClr val="FFC000"/>
                </a:solidFill>
              </a:rPr>
              <a:t>Oración de Manasés </a:t>
            </a:r>
          </a:p>
          <a:p>
            <a:pPr>
              <a:buSzTx/>
              <a:buNone/>
              <a:defRPr sz="2000">
                <a:solidFill>
                  <a:srgbClr val="FFFF99"/>
                </a:solidFill>
              </a:defRPr>
            </a:pPr>
            <a:endParaRPr sz="2400" dirty="0">
              <a:solidFill>
                <a:srgbClr val="FFC000"/>
              </a:solidFill>
            </a:endParaRPr>
          </a:p>
        </p:txBody>
      </p:sp>
      <p:sp>
        <p:nvSpPr>
          <p:cNvPr id="3614" name="Rectangle 4"/>
          <p:cNvSpPr txBox="1"/>
          <p:nvPr/>
        </p:nvSpPr>
        <p:spPr>
          <a:xfrm>
            <a:off x="6426926" y="1202959"/>
            <a:ext cx="5259977" cy="52018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p>
            <a:pPr marL="228600" indent="-228600" algn="l">
              <a:lnSpc>
                <a:spcPct val="90000"/>
              </a:lnSpc>
              <a:spcBef>
                <a:spcPts val="1000"/>
              </a:spcBef>
              <a:defRPr sz="2000">
                <a:solidFill>
                  <a:srgbClr val="FFFF99"/>
                </a:solidFill>
                <a:latin typeface="Calibri"/>
                <a:ea typeface="Calibri"/>
                <a:cs typeface="Calibri"/>
                <a:sym typeface="Calibri"/>
              </a:defRPr>
            </a:pPr>
            <a:r>
              <a:rPr sz="2400" dirty="0"/>
              <a:t>Letter of Jeremiah / </a:t>
            </a:r>
            <a:r>
              <a:rPr sz="2400" dirty="0">
                <a:solidFill>
                  <a:srgbClr val="FFC000"/>
                </a:solidFill>
              </a:rPr>
              <a:t>Carta de </a:t>
            </a:r>
            <a:r>
              <a:rPr sz="2400" dirty="0" err="1">
                <a:solidFill>
                  <a:srgbClr val="FFC000"/>
                </a:solidFill>
              </a:rPr>
              <a:t>Jeremías</a:t>
            </a:r>
            <a:r>
              <a:rPr sz="2400" dirty="0">
                <a:solidFill>
                  <a:srgbClr val="FFC000"/>
                </a:solidFill>
              </a:rPr>
              <a:t> </a:t>
            </a:r>
          </a:p>
          <a:p>
            <a:pPr marL="228600" indent="-228600" algn="l">
              <a:lnSpc>
                <a:spcPct val="90000"/>
              </a:lnSpc>
              <a:spcBef>
                <a:spcPts val="1000"/>
              </a:spcBef>
              <a:defRPr sz="2000">
                <a:solidFill>
                  <a:srgbClr val="FFFF99"/>
                </a:solidFill>
                <a:latin typeface="Calibri"/>
                <a:ea typeface="Calibri"/>
                <a:cs typeface="Calibri"/>
                <a:sym typeface="Calibri"/>
              </a:defRPr>
            </a:pPr>
            <a:r>
              <a:rPr sz="2400" dirty="0"/>
              <a:t>Baruch / </a:t>
            </a:r>
            <a:r>
              <a:rPr sz="2400" dirty="0" err="1">
                <a:solidFill>
                  <a:srgbClr val="FFC000"/>
                </a:solidFill>
              </a:rPr>
              <a:t>Baruc</a:t>
            </a:r>
            <a:r>
              <a:rPr sz="2400" dirty="0">
                <a:solidFill>
                  <a:srgbClr val="FFC000"/>
                </a:solidFill>
              </a:rPr>
              <a:t> </a:t>
            </a:r>
          </a:p>
          <a:p>
            <a:pPr marL="228600" indent="-228600" algn="l">
              <a:lnSpc>
                <a:spcPct val="90000"/>
              </a:lnSpc>
              <a:spcBef>
                <a:spcPts val="1000"/>
              </a:spcBef>
              <a:defRPr sz="2000">
                <a:solidFill>
                  <a:srgbClr val="FFFF99"/>
                </a:solidFill>
                <a:latin typeface="Calibri"/>
                <a:ea typeface="Calibri"/>
                <a:cs typeface="Calibri"/>
                <a:sym typeface="Calibri"/>
              </a:defRPr>
            </a:pPr>
            <a:r>
              <a:rPr sz="2400" dirty="0"/>
              <a:t>Sirach (Ecclesiasticus) / </a:t>
            </a:r>
            <a:r>
              <a:rPr sz="2400" dirty="0" err="1">
                <a:solidFill>
                  <a:srgbClr val="FFC000"/>
                </a:solidFill>
              </a:rPr>
              <a:t>Sirac</a:t>
            </a:r>
            <a:r>
              <a:rPr sz="2400" dirty="0">
                <a:solidFill>
                  <a:srgbClr val="FFC000"/>
                </a:solidFill>
              </a:rPr>
              <a:t> (</a:t>
            </a:r>
            <a:r>
              <a:rPr sz="2400" dirty="0" err="1">
                <a:solidFill>
                  <a:srgbClr val="FFC000"/>
                </a:solidFill>
              </a:rPr>
              <a:t>Eclesiastés</a:t>
            </a:r>
            <a:r>
              <a:rPr sz="2400" dirty="0">
                <a:solidFill>
                  <a:srgbClr val="FFC000"/>
                </a:solidFill>
              </a:rPr>
              <a:t>)</a:t>
            </a:r>
          </a:p>
          <a:p>
            <a:pPr marL="228600" indent="-228600" algn="l">
              <a:lnSpc>
                <a:spcPct val="90000"/>
              </a:lnSpc>
              <a:spcBef>
                <a:spcPts val="1000"/>
              </a:spcBef>
              <a:defRPr sz="2000">
                <a:solidFill>
                  <a:srgbClr val="FFFF99"/>
                </a:solidFill>
                <a:latin typeface="Calibri"/>
                <a:ea typeface="Calibri"/>
                <a:cs typeface="Calibri"/>
                <a:sym typeface="Calibri"/>
              </a:defRPr>
            </a:pPr>
            <a:r>
              <a:rPr sz="2400" dirty="0"/>
              <a:t>Wisdom of Solomon / </a:t>
            </a:r>
            <a:r>
              <a:rPr sz="2400" dirty="0" err="1">
                <a:solidFill>
                  <a:srgbClr val="FFC000"/>
                </a:solidFill>
              </a:rPr>
              <a:t>Sabiduría</a:t>
            </a:r>
            <a:r>
              <a:rPr sz="2400" dirty="0">
                <a:solidFill>
                  <a:srgbClr val="FFC000"/>
                </a:solidFill>
              </a:rPr>
              <a:t> de </a:t>
            </a:r>
            <a:r>
              <a:rPr sz="2400" dirty="0" err="1">
                <a:solidFill>
                  <a:srgbClr val="FFC000"/>
                </a:solidFill>
              </a:rPr>
              <a:t>Solomón</a:t>
            </a:r>
            <a:r>
              <a:rPr sz="2400" dirty="0">
                <a:solidFill>
                  <a:srgbClr val="FFC000"/>
                </a:solidFill>
              </a:rPr>
              <a:t> </a:t>
            </a:r>
          </a:p>
          <a:p>
            <a:pPr marL="228600" indent="-228600" algn="l">
              <a:lnSpc>
                <a:spcPct val="90000"/>
              </a:lnSpc>
              <a:spcBef>
                <a:spcPts val="1000"/>
              </a:spcBef>
              <a:defRPr sz="2000">
                <a:solidFill>
                  <a:srgbClr val="FFFF99"/>
                </a:solidFill>
                <a:latin typeface="Calibri"/>
                <a:ea typeface="Calibri"/>
                <a:cs typeface="Calibri"/>
                <a:sym typeface="Calibri"/>
              </a:defRPr>
            </a:pPr>
            <a:r>
              <a:rPr sz="2400" dirty="0"/>
              <a:t>1 Maccabees / </a:t>
            </a:r>
            <a:r>
              <a:rPr sz="2400" dirty="0">
                <a:solidFill>
                  <a:srgbClr val="FFC000"/>
                </a:solidFill>
              </a:rPr>
              <a:t>1 </a:t>
            </a:r>
            <a:r>
              <a:rPr sz="2400" dirty="0" err="1">
                <a:solidFill>
                  <a:srgbClr val="FFC000"/>
                </a:solidFill>
              </a:rPr>
              <a:t>Macabeos</a:t>
            </a:r>
            <a:endParaRPr sz="2400" dirty="0">
              <a:solidFill>
                <a:srgbClr val="FFC000"/>
              </a:solidFill>
            </a:endParaRPr>
          </a:p>
          <a:p>
            <a:pPr marL="228600" indent="-228600" algn="l">
              <a:lnSpc>
                <a:spcPct val="90000"/>
              </a:lnSpc>
              <a:spcBef>
                <a:spcPts val="1000"/>
              </a:spcBef>
              <a:defRPr sz="2000">
                <a:solidFill>
                  <a:srgbClr val="FFFF99"/>
                </a:solidFill>
                <a:latin typeface="Calibri"/>
                <a:ea typeface="Calibri"/>
                <a:cs typeface="Calibri"/>
                <a:sym typeface="Calibri"/>
              </a:defRPr>
            </a:pPr>
            <a:r>
              <a:rPr sz="2400" dirty="0"/>
              <a:t>2 Maccabees / </a:t>
            </a:r>
            <a:r>
              <a:rPr sz="2400" dirty="0">
                <a:solidFill>
                  <a:srgbClr val="FFC000"/>
                </a:solidFill>
              </a:rPr>
              <a:t>2 </a:t>
            </a:r>
            <a:r>
              <a:rPr sz="2400" dirty="0" err="1">
                <a:solidFill>
                  <a:srgbClr val="FFC000"/>
                </a:solidFill>
              </a:rPr>
              <a:t>Macabeos</a:t>
            </a:r>
            <a:endParaRPr sz="2400" dirty="0">
              <a:solidFill>
                <a:srgbClr val="FFC000"/>
              </a:solidFill>
            </a:endParaRPr>
          </a:p>
          <a:p>
            <a:pPr marL="228600" indent="-228600" algn="l">
              <a:lnSpc>
                <a:spcPct val="90000"/>
              </a:lnSpc>
              <a:spcBef>
                <a:spcPts val="1000"/>
              </a:spcBef>
              <a:defRPr sz="2000">
                <a:solidFill>
                  <a:srgbClr val="FFFF99"/>
                </a:solidFill>
                <a:latin typeface="Calibri"/>
                <a:ea typeface="Calibri"/>
                <a:cs typeface="Calibri"/>
                <a:sym typeface="Calibri"/>
              </a:defRPr>
            </a:pPr>
            <a:r>
              <a:rPr sz="2400" dirty="0"/>
              <a:t>3 Maccabees / </a:t>
            </a:r>
            <a:r>
              <a:rPr sz="2400" dirty="0">
                <a:solidFill>
                  <a:srgbClr val="FFC000"/>
                </a:solidFill>
              </a:rPr>
              <a:t>3 </a:t>
            </a:r>
            <a:r>
              <a:rPr sz="2400" dirty="0" err="1">
                <a:solidFill>
                  <a:srgbClr val="FFC000"/>
                </a:solidFill>
              </a:rPr>
              <a:t>Macabeos</a:t>
            </a:r>
            <a:endParaRPr sz="2400" dirty="0">
              <a:solidFill>
                <a:srgbClr val="FFC000"/>
              </a:solidFill>
            </a:endParaRPr>
          </a:p>
          <a:p>
            <a:pPr marL="228600" indent="-228600" algn="l">
              <a:lnSpc>
                <a:spcPct val="90000"/>
              </a:lnSpc>
              <a:spcBef>
                <a:spcPts val="1000"/>
              </a:spcBef>
              <a:defRPr sz="2000">
                <a:solidFill>
                  <a:srgbClr val="FFFF99"/>
                </a:solidFill>
                <a:latin typeface="Calibri"/>
                <a:ea typeface="Calibri"/>
                <a:cs typeface="Calibri"/>
                <a:sym typeface="Calibri"/>
              </a:defRPr>
            </a:pPr>
            <a:r>
              <a:rPr sz="2400" dirty="0"/>
              <a:t>4 Maccabees / </a:t>
            </a:r>
            <a:r>
              <a:rPr sz="2400" dirty="0">
                <a:solidFill>
                  <a:srgbClr val="FFC000"/>
                </a:solidFill>
              </a:rPr>
              <a:t>4 </a:t>
            </a:r>
            <a:r>
              <a:rPr sz="2400" dirty="0" err="1">
                <a:solidFill>
                  <a:srgbClr val="FFC000"/>
                </a:solidFill>
              </a:rPr>
              <a:t>Macabeos</a:t>
            </a:r>
            <a:endParaRPr sz="2400" dirty="0">
              <a:solidFill>
                <a:srgbClr val="FFC000"/>
              </a:solidFill>
            </a:endParaRPr>
          </a:p>
          <a:p>
            <a:pPr marL="228600" indent="-228600" algn="l">
              <a:lnSpc>
                <a:spcPct val="90000"/>
              </a:lnSpc>
              <a:spcBef>
                <a:spcPts val="1000"/>
              </a:spcBef>
              <a:defRPr sz="2000">
                <a:solidFill>
                  <a:srgbClr val="FFFF99"/>
                </a:solidFill>
                <a:latin typeface="Calibri"/>
                <a:ea typeface="Calibri"/>
                <a:cs typeface="Calibri"/>
                <a:sym typeface="Calibri"/>
              </a:defRPr>
            </a:pPr>
            <a:r>
              <a:rPr sz="2400" dirty="0"/>
              <a:t>Psalm 151 / </a:t>
            </a:r>
            <a:r>
              <a:rPr sz="2400" dirty="0">
                <a:solidFill>
                  <a:srgbClr val="FFC000"/>
                </a:solidFill>
              </a:rPr>
              <a:t>Salmo 151</a:t>
            </a:r>
          </a:p>
        </p:txBody>
      </p:sp>
      <p:sp>
        <p:nvSpPr>
          <p:cNvPr id="3615" name="Slide Number Placeholder 6"/>
          <p:cNvSpPr txBox="1">
            <a:spLocks noGrp="1"/>
          </p:cNvSpPr>
          <p:nvPr>
            <p:ph type="sldNum" sz="quarter" idx="2"/>
          </p:nvPr>
        </p:nvSpPr>
        <p:spPr>
          <a:xfrm>
            <a:off x="10995387" y="6406785"/>
            <a:ext cx="358413" cy="2642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defRPr>
            </a:lvl1pPr>
          </a:lstStyle>
          <a:p>
            <a:fld id="{86CB4B4D-7CA3-9044-876B-883B54F8677D}" type="slidenum">
              <a:t>192</a:t>
            </a:fld>
            <a:endParaRPr/>
          </a:p>
        </p:txBody>
      </p:sp>
    </p:spTree>
  </p:cSld>
  <p:clrMapOvr>
    <a:masterClrMapping/>
  </p:clrMapOvr>
  <mc:AlternateContent xmlns:mc="http://schemas.openxmlformats.org/markup-compatibility/2006" xmlns:p14="http://schemas.microsoft.com/office/powerpoint/2010/main">
    <mc:Choice Requires="p14">
      <p:transition spd="slow">
        <p:pull dir="d"/>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3613">
                                            <p:bg/>
                                          </p:spTgt>
                                        </p:tgtEl>
                                        <p:attrNameLst>
                                          <p:attrName>style.visibility</p:attrName>
                                        </p:attrNameLst>
                                      </p:cBhvr>
                                      <p:to>
                                        <p:strVal val="visible"/>
                                      </p:to>
                                    </p:set>
                                    <p:anim calcmode="lin" valueType="num">
                                      <p:cBhvr>
                                        <p:cTn id="7" dur="500" fill="hold"/>
                                        <p:tgtEl>
                                          <p:spTgt spid="3613">
                                            <p:bg/>
                                          </p:spTgt>
                                        </p:tgtEl>
                                        <p:attrNameLst>
                                          <p:attrName>ppt_x</p:attrName>
                                        </p:attrNameLst>
                                      </p:cBhvr>
                                      <p:tavLst>
                                        <p:tav tm="0">
                                          <p:val>
                                            <p:strVal val="0-#ppt_w/2"/>
                                          </p:val>
                                        </p:tav>
                                        <p:tav tm="100000">
                                          <p:val>
                                            <p:strVal val="#ppt_x"/>
                                          </p:val>
                                        </p:tav>
                                      </p:tavLst>
                                    </p:anim>
                                    <p:anim calcmode="lin" valueType="num">
                                      <p:cBhvr>
                                        <p:cTn id="8" dur="500" fill="hold"/>
                                        <p:tgtEl>
                                          <p:spTgt spid="3613">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3613">
                                            <p:txEl>
                                              <p:pRg st="0" end="0"/>
                                            </p:txEl>
                                          </p:spTgt>
                                        </p:tgtEl>
                                        <p:attrNameLst>
                                          <p:attrName>style.visibility</p:attrName>
                                        </p:attrNameLst>
                                      </p:cBhvr>
                                      <p:to>
                                        <p:strVal val="visible"/>
                                      </p:to>
                                    </p:set>
                                    <p:anim calcmode="lin" valueType="num">
                                      <p:cBhvr>
                                        <p:cTn id="11" dur="500" fill="hold"/>
                                        <p:tgtEl>
                                          <p:spTgt spid="3613">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3613">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1" nodeType="afterEffect">
                                  <p:stCondLst>
                                    <p:cond delay="0"/>
                                  </p:stCondLst>
                                  <p:iterate>
                                    <p:tmAbs val="0"/>
                                  </p:iterate>
                                  <p:childTnLst>
                                    <p:set>
                                      <p:cBhvr>
                                        <p:cTn id="15" fill="hold"/>
                                        <p:tgtEl>
                                          <p:spTgt spid="3613">
                                            <p:txEl>
                                              <p:pRg st="1" end="1"/>
                                            </p:txEl>
                                          </p:spTgt>
                                        </p:tgtEl>
                                        <p:attrNameLst>
                                          <p:attrName>style.visibility</p:attrName>
                                        </p:attrNameLst>
                                      </p:cBhvr>
                                      <p:to>
                                        <p:strVal val="visible"/>
                                      </p:to>
                                    </p:set>
                                    <p:anim calcmode="lin" valueType="num">
                                      <p:cBhvr>
                                        <p:cTn id="16" dur="500" fill="hold"/>
                                        <p:tgtEl>
                                          <p:spTgt spid="3613">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3613">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1" nodeType="afterEffect">
                                  <p:stCondLst>
                                    <p:cond delay="0"/>
                                  </p:stCondLst>
                                  <p:iterate>
                                    <p:tmAbs val="0"/>
                                  </p:iterate>
                                  <p:childTnLst>
                                    <p:set>
                                      <p:cBhvr>
                                        <p:cTn id="20" fill="hold"/>
                                        <p:tgtEl>
                                          <p:spTgt spid="3613">
                                            <p:txEl>
                                              <p:pRg st="2" end="2"/>
                                            </p:txEl>
                                          </p:spTgt>
                                        </p:tgtEl>
                                        <p:attrNameLst>
                                          <p:attrName>style.visibility</p:attrName>
                                        </p:attrNameLst>
                                      </p:cBhvr>
                                      <p:to>
                                        <p:strVal val="visible"/>
                                      </p:to>
                                    </p:set>
                                    <p:anim calcmode="lin" valueType="num">
                                      <p:cBhvr>
                                        <p:cTn id="21" dur="500" fill="hold"/>
                                        <p:tgtEl>
                                          <p:spTgt spid="3613">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3613">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1" nodeType="afterEffect">
                                  <p:stCondLst>
                                    <p:cond delay="0"/>
                                  </p:stCondLst>
                                  <p:iterate>
                                    <p:tmAbs val="0"/>
                                  </p:iterate>
                                  <p:childTnLst>
                                    <p:set>
                                      <p:cBhvr>
                                        <p:cTn id="25" fill="hold"/>
                                        <p:tgtEl>
                                          <p:spTgt spid="3613">
                                            <p:txEl>
                                              <p:pRg st="3" end="3"/>
                                            </p:txEl>
                                          </p:spTgt>
                                        </p:tgtEl>
                                        <p:attrNameLst>
                                          <p:attrName>style.visibility</p:attrName>
                                        </p:attrNameLst>
                                      </p:cBhvr>
                                      <p:to>
                                        <p:strVal val="visible"/>
                                      </p:to>
                                    </p:set>
                                    <p:anim calcmode="lin" valueType="num">
                                      <p:cBhvr>
                                        <p:cTn id="26" dur="500" fill="hold"/>
                                        <p:tgtEl>
                                          <p:spTgt spid="3613">
                                            <p:txEl>
                                              <p:pRg st="3" end="3"/>
                                            </p:txEl>
                                          </p:spTgt>
                                        </p:tgtEl>
                                        <p:attrNameLst>
                                          <p:attrName>ppt_x</p:attrName>
                                        </p:attrNameLst>
                                      </p:cBhvr>
                                      <p:tavLst>
                                        <p:tav tm="0">
                                          <p:val>
                                            <p:strVal val="0-#ppt_w/2"/>
                                          </p:val>
                                        </p:tav>
                                        <p:tav tm="100000">
                                          <p:val>
                                            <p:strVal val="#ppt_x"/>
                                          </p:val>
                                        </p:tav>
                                      </p:tavLst>
                                    </p:anim>
                                    <p:anim calcmode="lin" valueType="num">
                                      <p:cBhvr>
                                        <p:cTn id="27" dur="500" fill="hold"/>
                                        <p:tgtEl>
                                          <p:spTgt spid="3613">
                                            <p:txEl>
                                              <p:pRg st="3" end="3"/>
                                            </p:txEl>
                                          </p:spTgt>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8" fill="hold" grpId="1" nodeType="afterEffect">
                                  <p:stCondLst>
                                    <p:cond delay="0"/>
                                  </p:stCondLst>
                                  <p:iterate>
                                    <p:tmAbs val="0"/>
                                  </p:iterate>
                                  <p:childTnLst>
                                    <p:set>
                                      <p:cBhvr>
                                        <p:cTn id="30" fill="hold"/>
                                        <p:tgtEl>
                                          <p:spTgt spid="3613">
                                            <p:txEl>
                                              <p:pRg st="4" end="4"/>
                                            </p:txEl>
                                          </p:spTgt>
                                        </p:tgtEl>
                                        <p:attrNameLst>
                                          <p:attrName>style.visibility</p:attrName>
                                        </p:attrNameLst>
                                      </p:cBhvr>
                                      <p:to>
                                        <p:strVal val="visible"/>
                                      </p:to>
                                    </p:set>
                                    <p:anim calcmode="lin" valueType="num">
                                      <p:cBhvr>
                                        <p:cTn id="31" dur="500" fill="hold"/>
                                        <p:tgtEl>
                                          <p:spTgt spid="3613">
                                            <p:txEl>
                                              <p:pRg st="4" end="4"/>
                                            </p:txEl>
                                          </p:spTgt>
                                        </p:tgtEl>
                                        <p:attrNameLst>
                                          <p:attrName>ppt_x</p:attrName>
                                        </p:attrNameLst>
                                      </p:cBhvr>
                                      <p:tavLst>
                                        <p:tav tm="0">
                                          <p:val>
                                            <p:strVal val="0-#ppt_w/2"/>
                                          </p:val>
                                        </p:tav>
                                        <p:tav tm="100000">
                                          <p:val>
                                            <p:strVal val="#ppt_x"/>
                                          </p:val>
                                        </p:tav>
                                      </p:tavLst>
                                    </p:anim>
                                    <p:anim calcmode="lin" valueType="num">
                                      <p:cBhvr>
                                        <p:cTn id="32" dur="500" fill="hold"/>
                                        <p:tgtEl>
                                          <p:spTgt spid="3613">
                                            <p:txEl>
                                              <p:pRg st="4" end="4"/>
                                            </p:txEl>
                                          </p:spTgt>
                                        </p:tgtEl>
                                        <p:attrNameLst>
                                          <p:attrName>ppt_y</p:attrName>
                                        </p:attrNameLst>
                                      </p:cBhvr>
                                      <p:tavLst>
                                        <p:tav tm="0">
                                          <p:val>
                                            <p:strVal val="#ppt_y"/>
                                          </p:val>
                                        </p:tav>
                                        <p:tav tm="100000">
                                          <p:val>
                                            <p:strVal val="#ppt_y"/>
                                          </p:val>
                                        </p:tav>
                                      </p:tavLst>
                                    </p:anim>
                                  </p:childTnLst>
                                </p:cTn>
                              </p:par>
                            </p:childTnLst>
                          </p:cTn>
                        </p:par>
                        <p:par>
                          <p:cTn id="33" fill="hold">
                            <p:stCondLst>
                              <p:cond delay="2500"/>
                            </p:stCondLst>
                            <p:childTnLst>
                              <p:par>
                                <p:cTn id="34" presetID="2" presetClass="entr" presetSubtype="8" fill="hold" grpId="1" nodeType="afterEffect">
                                  <p:stCondLst>
                                    <p:cond delay="0"/>
                                  </p:stCondLst>
                                  <p:iterate>
                                    <p:tmAbs val="0"/>
                                  </p:iterate>
                                  <p:childTnLst>
                                    <p:set>
                                      <p:cBhvr>
                                        <p:cTn id="35" fill="hold"/>
                                        <p:tgtEl>
                                          <p:spTgt spid="3613">
                                            <p:txEl>
                                              <p:pRg st="5" end="5"/>
                                            </p:txEl>
                                          </p:spTgt>
                                        </p:tgtEl>
                                        <p:attrNameLst>
                                          <p:attrName>style.visibility</p:attrName>
                                        </p:attrNameLst>
                                      </p:cBhvr>
                                      <p:to>
                                        <p:strVal val="visible"/>
                                      </p:to>
                                    </p:set>
                                    <p:anim calcmode="lin" valueType="num">
                                      <p:cBhvr>
                                        <p:cTn id="36" dur="500" fill="hold"/>
                                        <p:tgtEl>
                                          <p:spTgt spid="3613">
                                            <p:txEl>
                                              <p:pRg st="5" end="5"/>
                                            </p:txEl>
                                          </p:spTgt>
                                        </p:tgtEl>
                                        <p:attrNameLst>
                                          <p:attrName>ppt_x</p:attrName>
                                        </p:attrNameLst>
                                      </p:cBhvr>
                                      <p:tavLst>
                                        <p:tav tm="0">
                                          <p:val>
                                            <p:strVal val="0-#ppt_w/2"/>
                                          </p:val>
                                        </p:tav>
                                        <p:tav tm="100000">
                                          <p:val>
                                            <p:strVal val="#ppt_x"/>
                                          </p:val>
                                        </p:tav>
                                      </p:tavLst>
                                    </p:anim>
                                    <p:anim calcmode="lin" valueType="num">
                                      <p:cBhvr>
                                        <p:cTn id="37" dur="500" fill="hold"/>
                                        <p:tgtEl>
                                          <p:spTgt spid="3613">
                                            <p:txEl>
                                              <p:pRg st="5" end="5"/>
                                            </p:txEl>
                                          </p:spTgt>
                                        </p:tgtEl>
                                        <p:attrNameLst>
                                          <p:attrName>ppt_y</p:attrName>
                                        </p:attrNameLst>
                                      </p:cBhvr>
                                      <p:tavLst>
                                        <p:tav tm="0">
                                          <p:val>
                                            <p:strVal val="#ppt_y"/>
                                          </p:val>
                                        </p:tav>
                                        <p:tav tm="100000">
                                          <p:val>
                                            <p:strVal val="#ppt_y"/>
                                          </p:val>
                                        </p:tav>
                                      </p:tavLst>
                                    </p:anim>
                                  </p:childTnLst>
                                </p:cTn>
                              </p:par>
                            </p:childTnLst>
                          </p:cTn>
                        </p:par>
                        <p:par>
                          <p:cTn id="38" fill="hold">
                            <p:stCondLst>
                              <p:cond delay="3000"/>
                            </p:stCondLst>
                            <p:childTnLst>
                              <p:par>
                                <p:cTn id="39" presetID="2" presetClass="entr" presetSubtype="8" fill="hold" grpId="1" nodeType="afterEffect">
                                  <p:stCondLst>
                                    <p:cond delay="0"/>
                                  </p:stCondLst>
                                  <p:iterate>
                                    <p:tmAbs val="0"/>
                                  </p:iterate>
                                  <p:childTnLst>
                                    <p:set>
                                      <p:cBhvr>
                                        <p:cTn id="40" fill="hold"/>
                                        <p:tgtEl>
                                          <p:spTgt spid="3613">
                                            <p:txEl>
                                              <p:pRg st="6" end="6"/>
                                            </p:txEl>
                                          </p:spTgt>
                                        </p:tgtEl>
                                        <p:attrNameLst>
                                          <p:attrName>style.visibility</p:attrName>
                                        </p:attrNameLst>
                                      </p:cBhvr>
                                      <p:to>
                                        <p:strVal val="visible"/>
                                      </p:to>
                                    </p:set>
                                    <p:anim calcmode="lin" valueType="num">
                                      <p:cBhvr>
                                        <p:cTn id="41" dur="500" fill="hold"/>
                                        <p:tgtEl>
                                          <p:spTgt spid="3613">
                                            <p:txEl>
                                              <p:pRg st="6" end="6"/>
                                            </p:txEl>
                                          </p:spTgt>
                                        </p:tgtEl>
                                        <p:attrNameLst>
                                          <p:attrName>ppt_x</p:attrName>
                                        </p:attrNameLst>
                                      </p:cBhvr>
                                      <p:tavLst>
                                        <p:tav tm="0">
                                          <p:val>
                                            <p:strVal val="0-#ppt_w/2"/>
                                          </p:val>
                                        </p:tav>
                                        <p:tav tm="100000">
                                          <p:val>
                                            <p:strVal val="#ppt_x"/>
                                          </p:val>
                                        </p:tav>
                                      </p:tavLst>
                                    </p:anim>
                                    <p:anim calcmode="lin" valueType="num">
                                      <p:cBhvr>
                                        <p:cTn id="42" dur="500" fill="hold"/>
                                        <p:tgtEl>
                                          <p:spTgt spid="3613">
                                            <p:txEl>
                                              <p:pRg st="6" end="6"/>
                                            </p:txEl>
                                          </p:spTgt>
                                        </p:tgtEl>
                                        <p:attrNameLst>
                                          <p:attrName>ppt_y</p:attrName>
                                        </p:attrNameLst>
                                      </p:cBhvr>
                                      <p:tavLst>
                                        <p:tav tm="0">
                                          <p:val>
                                            <p:strVal val="#ppt_y"/>
                                          </p:val>
                                        </p:tav>
                                        <p:tav tm="100000">
                                          <p:val>
                                            <p:strVal val="#ppt_y"/>
                                          </p:val>
                                        </p:tav>
                                      </p:tavLst>
                                    </p:anim>
                                  </p:childTnLst>
                                </p:cTn>
                              </p:par>
                            </p:childTnLst>
                          </p:cTn>
                        </p:par>
                        <p:par>
                          <p:cTn id="43" fill="hold">
                            <p:stCondLst>
                              <p:cond delay="3500"/>
                            </p:stCondLst>
                            <p:childTnLst>
                              <p:par>
                                <p:cTn id="44" presetID="2" presetClass="entr" presetSubtype="8" fill="hold" grpId="1" nodeType="afterEffect">
                                  <p:stCondLst>
                                    <p:cond delay="0"/>
                                  </p:stCondLst>
                                  <p:iterate>
                                    <p:tmAbs val="0"/>
                                  </p:iterate>
                                  <p:childTnLst>
                                    <p:set>
                                      <p:cBhvr>
                                        <p:cTn id="45" fill="hold"/>
                                        <p:tgtEl>
                                          <p:spTgt spid="3613">
                                            <p:txEl>
                                              <p:pRg st="7" end="7"/>
                                            </p:txEl>
                                          </p:spTgt>
                                        </p:tgtEl>
                                        <p:attrNameLst>
                                          <p:attrName>style.visibility</p:attrName>
                                        </p:attrNameLst>
                                      </p:cBhvr>
                                      <p:to>
                                        <p:strVal val="visible"/>
                                      </p:to>
                                    </p:set>
                                    <p:anim calcmode="lin" valueType="num">
                                      <p:cBhvr>
                                        <p:cTn id="46" dur="500" fill="hold"/>
                                        <p:tgtEl>
                                          <p:spTgt spid="3613">
                                            <p:txEl>
                                              <p:pRg st="7" end="7"/>
                                            </p:txEl>
                                          </p:spTgt>
                                        </p:tgtEl>
                                        <p:attrNameLst>
                                          <p:attrName>ppt_x</p:attrName>
                                        </p:attrNameLst>
                                      </p:cBhvr>
                                      <p:tavLst>
                                        <p:tav tm="0">
                                          <p:val>
                                            <p:strVal val="0-#ppt_w/2"/>
                                          </p:val>
                                        </p:tav>
                                        <p:tav tm="100000">
                                          <p:val>
                                            <p:strVal val="#ppt_x"/>
                                          </p:val>
                                        </p:tav>
                                      </p:tavLst>
                                    </p:anim>
                                    <p:anim calcmode="lin" valueType="num">
                                      <p:cBhvr>
                                        <p:cTn id="47" dur="500" fill="hold"/>
                                        <p:tgtEl>
                                          <p:spTgt spid="3613">
                                            <p:txEl>
                                              <p:pRg st="7" end="7"/>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2" presetClass="entr" presetSubtype="8" fill="hold" grpId="1" nodeType="afterEffect">
                                  <p:stCondLst>
                                    <p:cond delay="0"/>
                                  </p:stCondLst>
                                  <p:iterate>
                                    <p:tmAbs val="0"/>
                                  </p:iterate>
                                  <p:childTnLst>
                                    <p:set>
                                      <p:cBhvr>
                                        <p:cTn id="50" fill="hold"/>
                                        <p:tgtEl>
                                          <p:spTgt spid="3613">
                                            <p:txEl>
                                              <p:pRg st="8" end="8"/>
                                            </p:txEl>
                                          </p:spTgt>
                                        </p:tgtEl>
                                        <p:attrNameLst>
                                          <p:attrName>style.visibility</p:attrName>
                                        </p:attrNameLst>
                                      </p:cBhvr>
                                      <p:to>
                                        <p:strVal val="visible"/>
                                      </p:to>
                                    </p:set>
                                    <p:anim calcmode="lin" valueType="num">
                                      <p:cBhvr>
                                        <p:cTn id="51" dur="500" fill="hold"/>
                                        <p:tgtEl>
                                          <p:spTgt spid="3613">
                                            <p:txEl>
                                              <p:pRg st="8" end="8"/>
                                            </p:txEl>
                                          </p:spTgt>
                                        </p:tgtEl>
                                        <p:attrNameLst>
                                          <p:attrName>ppt_x</p:attrName>
                                        </p:attrNameLst>
                                      </p:cBhvr>
                                      <p:tavLst>
                                        <p:tav tm="0">
                                          <p:val>
                                            <p:strVal val="0-#ppt_w/2"/>
                                          </p:val>
                                        </p:tav>
                                        <p:tav tm="100000">
                                          <p:val>
                                            <p:strVal val="#ppt_x"/>
                                          </p:val>
                                        </p:tav>
                                      </p:tavLst>
                                    </p:anim>
                                    <p:anim calcmode="lin" valueType="num">
                                      <p:cBhvr>
                                        <p:cTn id="52" dur="500" fill="hold"/>
                                        <p:tgtEl>
                                          <p:spTgt spid="3613">
                                            <p:txEl>
                                              <p:pRg st="8" end="8"/>
                                            </p:txEl>
                                          </p:spTgt>
                                        </p:tgtEl>
                                        <p:attrNameLst>
                                          <p:attrName>ppt_y</p:attrName>
                                        </p:attrNameLst>
                                      </p:cBhvr>
                                      <p:tavLst>
                                        <p:tav tm="0">
                                          <p:val>
                                            <p:strVal val="#ppt_y"/>
                                          </p:val>
                                        </p:tav>
                                        <p:tav tm="100000">
                                          <p:val>
                                            <p:strVal val="#ppt_y"/>
                                          </p:val>
                                        </p:tav>
                                      </p:tavLst>
                                    </p:anim>
                                  </p:childTnLst>
                                </p:cTn>
                              </p:par>
                            </p:childTnLst>
                          </p:cTn>
                        </p:par>
                        <p:par>
                          <p:cTn id="53" fill="hold">
                            <p:stCondLst>
                              <p:cond delay="4500"/>
                            </p:stCondLst>
                            <p:childTnLst>
                              <p:par>
                                <p:cTn id="54" presetID="2" presetClass="entr" presetSubtype="8" fill="hold" grpId="1" nodeType="afterEffect">
                                  <p:stCondLst>
                                    <p:cond delay="0"/>
                                  </p:stCondLst>
                                  <p:iterate>
                                    <p:tmAbs val="0"/>
                                  </p:iterate>
                                  <p:childTnLst>
                                    <p:set>
                                      <p:cBhvr>
                                        <p:cTn id="55" fill="hold"/>
                                        <p:tgtEl>
                                          <p:spTgt spid="3613">
                                            <p:txEl>
                                              <p:pRg st="9" end="9"/>
                                            </p:txEl>
                                          </p:spTgt>
                                        </p:tgtEl>
                                        <p:attrNameLst>
                                          <p:attrName>style.visibility</p:attrName>
                                        </p:attrNameLst>
                                      </p:cBhvr>
                                      <p:to>
                                        <p:strVal val="visible"/>
                                      </p:to>
                                    </p:set>
                                    <p:anim calcmode="lin" valueType="num">
                                      <p:cBhvr>
                                        <p:cTn id="56" dur="500" fill="hold"/>
                                        <p:tgtEl>
                                          <p:spTgt spid="3613">
                                            <p:txEl>
                                              <p:pRg st="9" end="9"/>
                                            </p:txEl>
                                          </p:spTgt>
                                        </p:tgtEl>
                                        <p:attrNameLst>
                                          <p:attrName>ppt_x</p:attrName>
                                        </p:attrNameLst>
                                      </p:cBhvr>
                                      <p:tavLst>
                                        <p:tav tm="0">
                                          <p:val>
                                            <p:strVal val="0-#ppt_w/2"/>
                                          </p:val>
                                        </p:tav>
                                        <p:tav tm="100000">
                                          <p:val>
                                            <p:strVal val="#ppt_x"/>
                                          </p:val>
                                        </p:tav>
                                      </p:tavLst>
                                    </p:anim>
                                    <p:anim calcmode="lin" valueType="num">
                                      <p:cBhvr>
                                        <p:cTn id="57" dur="500" fill="hold"/>
                                        <p:tgtEl>
                                          <p:spTgt spid="3613">
                                            <p:txEl>
                                              <p:pRg st="9" end="9"/>
                                            </p:txEl>
                                          </p:spTgt>
                                        </p:tgtEl>
                                        <p:attrNameLst>
                                          <p:attrName>ppt_y</p:attrName>
                                        </p:attrNameLst>
                                      </p:cBhvr>
                                      <p:tavLst>
                                        <p:tav tm="0">
                                          <p:val>
                                            <p:strVal val="#ppt_y"/>
                                          </p:val>
                                        </p:tav>
                                        <p:tav tm="100000">
                                          <p:val>
                                            <p:strVal val="#ppt_y"/>
                                          </p:val>
                                        </p:tav>
                                      </p:tavLst>
                                    </p:anim>
                                  </p:childTnLst>
                                </p:cTn>
                              </p:par>
                            </p:childTnLst>
                          </p:cTn>
                        </p:par>
                        <p:par>
                          <p:cTn id="58" fill="hold">
                            <p:stCondLst>
                              <p:cond delay="5000"/>
                            </p:stCondLst>
                            <p:childTnLst>
                              <p:par>
                                <p:cTn id="59" presetID="2" presetClass="entr" presetSubtype="8" fill="hold" grpId="2" nodeType="afterEffect">
                                  <p:stCondLst>
                                    <p:cond delay="0"/>
                                  </p:stCondLst>
                                  <p:iterate>
                                    <p:tmAbs val="0"/>
                                  </p:iterate>
                                  <p:childTnLst>
                                    <p:set>
                                      <p:cBhvr>
                                        <p:cTn id="60" fill="hold"/>
                                        <p:tgtEl>
                                          <p:spTgt spid="3614">
                                            <p:bg/>
                                          </p:spTgt>
                                        </p:tgtEl>
                                        <p:attrNameLst>
                                          <p:attrName>style.visibility</p:attrName>
                                        </p:attrNameLst>
                                      </p:cBhvr>
                                      <p:to>
                                        <p:strVal val="visible"/>
                                      </p:to>
                                    </p:set>
                                    <p:anim calcmode="lin" valueType="num">
                                      <p:cBhvr>
                                        <p:cTn id="61" dur="500" fill="hold"/>
                                        <p:tgtEl>
                                          <p:spTgt spid="3614">
                                            <p:bg/>
                                          </p:spTgt>
                                        </p:tgtEl>
                                        <p:attrNameLst>
                                          <p:attrName>ppt_x</p:attrName>
                                        </p:attrNameLst>
                                      </p:cBhvr>
                                      <p:tavLst>
                                        <p:tav tm="0">
                                          <p:val>
                                            <p:strVal val="0-#ppt_w/2"/>
                                          </p:val>
                                        </p:tav>
                                        <p:tav tm="100000">
                                          <p:val>
                                            <p:strVal val="#ppt_x"/>
                                          </p:val>
                                        </p:tav>
                                      </p:tavLst>
                                    </p:anim>
                                    <p:anim calcmode="lin" valueType="num">
                                      <p:cBhvr>
                                        <p:cTn id="62" dur="500" fill="hold"/>
                                        <p:tgtEl>
                                          <p:spTgt spid="3614">
                                            <p:bg/>
                                          </p:spTgt>
                                        </p:tgtEl>
                                        <p:attrNameLst>
                                          <p:attrName>ppt_y</p:attrName>
                                        </p:attrNameLst>
                                      </p:cBhvr>
                                      <p:tavLst>
                                        <p:tav tm="0">
                                          <p:val>
                                            <p:strVal val="#ppt_y"/>
                                          </p:val>
                                        </p:tav>
                                        <p:tav tm="100000">
                                          <p:val>
                                            <p:strVal val="#ppt_y"/>
                                          </p:val>
                                        </p:tav>
                                      </p:tavLst>
                                    </p:anim>
                                  </p:childTnLst>
                                </p:cTn>
                              </p:par>
                            </p:childTnLst>
                          </p:cTn>
                        </p:par>
                        <p:par>
                          <p:cTn id="63" fill="hold">
                            <p:stCondLst>
                              <p:cond delay="5500"/>
                            </p:stCondLst>
                            <p:childTnLst>
                              <p:par>
                                <p:cTn id="64" presetID="2" presetClass="entr" presetSubtype="8" fill="hold" grpId="2" nodeType="afterEffect">
                                  <p:stCondLst>
                                    <p:cond delay="0"/>
                                  </p:stCondLst>
                                  <p:iterate>
                                    <p:tmAbs val="0"/>
                                  </p:iterate>
                                  <p:childTnLst>
                                    <p:set>
                                      <p:cBhvr>
                                        <p:cTn id="65" fill="hold"/>
                                        <p:tgtEl>
                                          <p:spTgt spid="3614">
                                            <p:txEl>
                                              <p:pRg st="0" end="0"/>
                                            </p:txEl>
                                          </p:spTgt>
                                        </p:tgtEl>
                                        <p:attrNameLst>
                                          <p:attrName>style.visibility</p:attrName>
                                        </p:attrNameLst>
                                      </p:cBhvr>
                                      <p:to>
                                        <p:strVal val="visible"/>
                                      </p:to>
                                    </p:set>
                                    <p:anim calcmode="lin" valueType="num">
                                      <p:cBhvr>
                                        <p:cTn id="66" dur="500" fill="hold"/>
                                        <p:tgtEl>
                                          <p:spTgt spid="3614">
                                            <p:txEl>
                                              <p:pRg st="0" end="0"/>
                                            </p:txEl>
                                          </p:spTgt>
                                        </p:tgtEl>
                                        <p:attrNameLst>
                                          <p:attrName>ppt_x</p:attrName>
                                        </p:attrNameLst>
                                      </p:cBhvr>
                                      <p:tavLst>
                                        <p:tav tm="0">
                                          <p:val>
                                            <p:strVal val="0-#ppt_w/2"/>
                                          </p:val>
                                        </p:tav>
                                        <p:tav tm="100000">
                                          <p:val>
                                            <p:strVal val="#ppt_x"/>
                                          </p:val>
                                        </p:tav>
                                      </p:tavLst>
                                    </p:anim>
                                    <p:anim calcmode="lin" valueType="num">
                                      <p:cBhvr>
                                        <p:cTn id="67" dur="500" fill="hold"/>
                                        <p:tgtEl>
                                          <p:spTgt spid="3614">
                                            <p:txEl>
                                              <p:pRg st="0" end="0"/>
                                            </p:txEl>
                                          </p:spTgt>
                                        </p:tgtEl>
                                        <p:attrNameLst>
                                          <p:attrName>ppt_y</p:attrName>
                                        </p:attrNameLst>
                                      </p:cBhvr>
                                      <p:tavLst>
                                        <p:tav tm="0">
                                          <p:val>
                                            <p:strVal val="#ppt_y"/>
                                          </p:val>
                                        </p:tav>
                                        <p:tav tm="100000">
                                          <p:val>
                                            <p:strVal val="#ppt_y"/>
                                          </p:val>
                                        </p:tav>
                                      </p:tavLst>
                                    </p:anim>
                                  </p:childTnLst>
                                </p:cTn>
                              </p:par>
                            </p:childTnLst>
                          </p:cTn>
                        </p:par>
                        <p:par>
                          <p:cTn id="68" fill="hold">
                            <p:stCondLst>
                              <p:cond delay="6000"/>
                            </p:stCondLst>
                            <p:childTnLst>
                              <p:par>
                                <p:cTn id="69" presetID="2" presetClass="entr" presetSubtype="8" fill="hold" grpId="2" nodeType="afterEffect">
                                  <p:stCondLst>
                                    <p:cond delay="0"/>
                                  </p:stCondLst>
                                  <p:iterate>
                                    <p:tmAbs val="0"/>
                                  </p:iterate>
                                  <p:childTnLst>
                                    <p:set>
                                      <p:cBhvr>
                                        <p:cTn id="70" fill="hold"/>
                                        <p:tgtEl>
                                          <p:spTgt spid="3614">
                                            <p:txEl>
                                              <p:pRg st="1" end="1"/>
                                            </p:txEl>
                                          </p:spTgt>
                                        </p:tgtEl>
                                        <p:attrNameLst>
                                          <p:attrName>style.visibility</p:attrName>
                                        </p:attrNameLst>
                                      </p:cBhvr>
                                      <p:to>
                                        <p:strVal val="visible"/>
                                      </p:to>
                                    </p:set>
                                    <p:anim calcmode="lin" valueType="num">
                                      <p:cBhvr>
                                        <p:cTn id="71" dur="500" fill="hold"/>
                                        <p:tgtEl>
                                          <p:spTgt spid="3614">
                                            <p:txEl>
                                              <p:pRg st="1" end="1"/>
                                            </p:txEl>
                                          </p:spTgt>
                                        </p:tgtEl>
                                        <p:attrNameLst>
                                          <p:attrName>ppt_x</p:attrName>
                                        </p:attrNameLst>
                                      </p:cBhvr>
                                      <p:tavLst>
                                        <p:tav tm="0">
                                          <p:val>
                                            <p:strVal val="0-#ppt_w/2"/>
                                          </p:val>
                                        </p:tav>
                                        <p:tav tm="100000">
                                          <p:val>
                                            <p:strVal val="#ppt_x"/>
                                          </p:val>
                                        </p:tav>
                                      </p:tavLst>
                                    </p:anim>
                                    <p:anim calcmode="lin" valueType="num">
                                      <p:cBhvr>
                                        <p:cTn id="72" dur="500" fill="hold"/>
                                        <p:tgtEl>
                                          <p:spTgt spid="3614">
                                            <p:txEl>
                                              <p:pRg st="1" end="1"/>
                                            </p:txEl>
                                          </p:spTgt>
                                        </p:tgtEl>
                                        <p:attrNameLst>
                                          <p:attrName>ppt_y</p:attrName>
                                        </p:attrNameLst>
                                      </p:cBhvr>
                                      <p:tavLst>
                                        <p:tav tm="0">
                                          <p:val>
                                            <p:strVal val="#ppt_y"/>
                                          </p:val>
                                        </p:tav>
                                        <p:tav tm="100000">
                                          <p:val>
                                            <p:strVal val="#ppt_y"/>
                                          </p:val>
                                        </p:tav>
                                      </p:tavLst>
                                    </p:anim>
                                  </p:childTnLst>
                                </p:cTn>
                              </p:par>
                            </p:childTnLst>
                          </p:cTn>
                        </p:par>
                        <p:par>
                          <p:cTn id="73" fill="hold">
                            <p:stCondLst>
                              <p:cond delay="6500"/>
                            </p:stCondLst>
                            <p:childTnLst>
                              <p:par>
                                <p:cTn id="74" presetID="2" presetClass="entr" presetSubtype="8" fill="hold" grpId="2" nodeType="afterEffect">
                                  <p:stCondLst>
                                    <p:cond delay="0"/>
                                  </p:stCondLst>
                                  <p:iterate>
                                    <p:tmAbs val="0"/>
                                  </p:iterate>
                                  <p:childTnLst>
                                    <p:set>
                                      <p:cBhvr>
                                        <p:cTn id="75" fill="hold"/>
                                        <p:tgtEl>
                                          <p:spTgt spid="3614">
                                            <p:txEl>
                                              <p:pRg st="2" end="2"/>
                                            </p:txEl>
                                          </p:spTgt>
                                        </p:tgtEl>
                                        <p:attrNameLst>
                                          <p:attrName>style.visibility</p:attrName>
                                        </p:attrNameLst>
                                      </p:cBhvr>
                                      <p:to>
                                        <p:strVal val="visible"/>
                                      </p:to>
                                    </p:set>
                                    <p:anim calcmode="lin" valueType="num">
                                      <p:cBhvr>
                                        <p:cTn id="76" dur="500" fill="hold"/>
                                        <p:tgtEl>
                                          <p:spTgt spid="3614">
                                            <p:txEl>
                                              <p:pRg st="2" end="2"/>
                                            </p:txEl>
                                          </p:spTgt>
                                        </p:tgtEl>
                                        <p:attrNameLst>
                                          <p:attrName>ppt_x</p:attrName>
                                        </p:attrNameLst>
                                      </p:cBhvr>
                                      <p:tavLst>
                                        <p:tav tm="0">
                                          <p:val>
                                            <p:strVal val="0-#ppt_w/2"/>
                                          </p:val>
                                        </p:tav>
                                        <p:tav tm="100000">
                                          <p:val>
                                            <p:strVal val="#ppt_x"/>
                                          </p:val>
                                        </p:tav>
                                      </p:tavLst>
                                    </p:anim>
                                    <p:anim calcmode="lin" valueType="num">
                                      <p:cBhvr>
                                        <p:cTn id="77" dur="500" fill="hold"/>
                                        <p:tgtEl>
                                          <p:spTgt spid="3614">
                                            <p:txEl>
                                              <p:pRg st="2" end="2"/>
                                            </p:txEl>
                                          </p:spTgt>
                                        </p:tgtEl>
                                        <p:attrNameLst>
                                          <p:attrName>ppt_y</p:attrName>
                                        </p:attrNameLst>
                                      </p:cBhvr>
                                      <p:tavLst>
                                        <p:tav tm="0">
                                          <p:val>
                                            <p:strVal val="#ppt_y"/>
                                          </p:val>
                                        </p:tav>
                                        <p:tav tm="100000">
                                          <p:val>
                                            <p:strVal val="#ppt_y"/>
                                          </p:val>
                                        </p:tav>
                                      </p:tavLst>
                                    </p:anim>
                                  </p:childTnLst>
                                </p:cTn>
                              </p:par>
                            </p:childTnLst>
                          </p:cTn>
                        </p:par>
                        <p:par>
                          <p:cTn id="78" fill="hold">
                            <p:stCondLst>
                              <p:cond delay="7000"/>
                            </p:stCondLst>
                            <p:childTnLst>
                              <p:par>
                                <p:cTn id="79" presetID="2" presetClass="entr" presetSubtype="8" fill="hold" grpId="2" nodeType="afterEffect">
                                  <p:stCondLst>
                                    <p:cond delay="0"/>
                                  </p:stCondLst>
                                  <p:iterate>
                                    <p:tmAbs val="0"/>
                                  </p:iterate>
                                  <p:childTnLst>
                                    <p:set>
                                      <p:cBhvr>
                                        <p:cTn id="80" fill="hold"/>
                                        <p:tgtEl>
                                          <p:spTgt spid="3614">
                                            <p:txEl>
                                              <p:pRg st="3" end="3"/>
                                            </p:txEl>
                                          </p:spTgt>
                                        </p:tgtEl>
                                        <p:attrNameLst>
                                          <p:attrName>style.visibility</p:attrName>
                                        </p:attrNameLst>
                                      </p:cBhvr>
                                      <p:to>
                                        <p:strVal val="visible"/>
                                      </p:to>
                                    </p:set>
                                    <p:anim calcmode="lin" valueType="num">
                                      <p:cBhvr>
                                        <p:cTn id="81" dur="500" fill="hold"/>
                                        <p:tgtEl>
                                          <p:spTgt spid="3614">
                                            <p:txEl>
                                              <p:pRg st="3" end="3"/>
                                            </p:txEl>
                                          </p:spTgt>
                                        </p:tgtEl>
                                        <p:attrNameLst>
                                          <p:attrName>ppt_x</p:attrName>
                                        </p:attrNameLst>
                                      </p:cBhvr>
                                      <p:tavLst>
                                        <p:tav tm="0">
                                          <p:val>
                                            <p:strVal val="0-#ppt_w/2"/>
                                          </p:val>
                                        </p:tav>
                                        <p:tav tm="100000">
                                          <p:val>
                                            <p:strVal val="#ppt_x"/>
                                          </p:val>
                                        </p:tav>
                                      </p:tavLst>
                                    </p:anim>
                                    <p:anim calcmode="lin" valueType="num">
                                      <p:cBhvr>
                                        <p:cTn id="82" dur="500" fill="hold"/>
                                        <p:tgtEl>
                                          <p:spTgt spid="3614">
                                            <p:txEl>
                                              <p:pRg st="3" end="3"/>
                                            </p:txEl>
                                          </p:spTgt>
                                        </p:tgtEl>
                                        <p:attrNameLst>
                                          <p:attrName>ppt_y</p:attrName>
                                        </p:attrNameLst>
                                      </p:cBhvr>
                                      <p:tavLst>
                                        <p:tav tm="0">
                                          <p:val>
                                            <p:strVal val="#ppt_y"/>
                                          </p:val>
                                        </p:tav>
                                        <p:tav tm="100000">
                                          <p:val>
                                            <p:strVal val="#ppt_y"/>
                                          </p:val>
                                        </p:tav>
                                      </p:tavLst>
                                    </p:anim>
                                  </p:childTnLst>
                                </p:cTn>
                              </p:par>
                            </p:childTnLst>
                          </p:cTn>
                        </p:par>
                        <p:par>
                          <p:cTn id="83" fill="hold">
                            <p:stCondLst>
                              <p:cond delay="7500"/>
                            </p:stCondLst>
                            <p:childTnLst>
                              <p:par>
                                <p:cTn id="84" presetID="2" presetClass="entr" presetSubtype="8" fill="hold" grpId="2" nodeType="afterEffect">
                                  <p:stCondLst>
                                    <p:cond delay="0"/>
                                  </p:stCondLst>
                                  <p:iterate>
                                    <p:tmAbs val="0"/>
                                  </p:iterate>
                                  <p:childTnLst>
                                    <p:set>
                                      <p:cBhvr>
                                        <p:cTn id="85" fill="hold"/>
                                        <p:tgtEl>
                                          <p:spTgt spid="3614">
                                            <p:txEl>
                                              <p:pRg st="4" end="4"/>
                                            </p:txEl>
                                          </p:spTgt>
                                        </p:tgtEl>
                                        <p:attrNameLst>
                                          <p:attrName>style.visibility</p:attrName>
                                        </p:attrNameLst>
                                      </p:cBhvr>
                                      <p:to>
                                        <p:strVal val="visible"/>
                                      </p:to>
                                    </p:set>
                                    <p:anim calcmode="lin" valueType="num">
                                      <p:cBhvr>
                                        <p:cTn id="86" dur="500" fill="hold"/>
                                        <p:tgtEl>
                                          <p:spTgt spid="3614">
                                            <p:txEl>
                                              <p:pRg st="4" end="4"/>
                                            </p:txEl>
                                          </p:spTgt>
                                        </p:tgtEl>
                                        <p:attrNameLst>
                                          <p:attrName>ppt_x</p:attrName>
                                        </p:attrNameLst>
                                      </p:cBhvr>
                                      <p:tavLst>
                                        <p:tav tm="0">
                                          <p:val>
                                            <p:strVal val="0-#ppt_w/2"/>
                                          </p:val>
                                        </p:tav>
                                        <p:tav tm="100000">
                                          <p:val>
                                            <p:strVal val="#ppt_x"/>
                                          </p:val>
                                        </p:tav>
                                      </p:tavLst>
                                    </p:anim>
                                    <p:anim calcmode="lin" valueType="num">
                                      <p:cBhvr>
                                        <p:cTn id="87" dur="500" fill="hold"/>
                                        <p:tgtEl>
                                          <p:spTgt spid="3614">
                                            <p:txEl>
                                              <p:pRg st="4" end="4"/>
                                            </p:txEl>
                                          </p:spTgt>
                                        </p:tgtEl>
                                        <p:attrNameLst>
                                          <p:attrName>ppt_y</p:attrName>
                                        </p:attrNameLst>
                                      </p:cBhvr>
                                      <p:tavLst>
                                        <p:tav tm="0">
                                          <p:val>
                                            <p:strVal val="#ppt_y"/>
                                          </p:val>
                                        </p:tav>
                                        <p:tav tm="100000">
                                          <p:val>
                                            <p:strVal val="#ppt_y"/>
                                          </p:val>
                                        </p:tav>
                                      </p:tavLst>
                                    </p:anim>
                                  </p:childTnLst>
                                </p:cTn>
                              </p:par>
                            </p:childTnLst>
                          </p:cTn>
                        </p:par>
                        <p:par>
                          <p:cTn id="88" fill="hold">
                            <p:stCondLst>
                              <p:cond delay="8000"/>
                            </p:stCondLst>
                            <p:childTnLst>
                              <p:par>
                                <p:cTn id="89" presetID="2" presetClass="entr" presetSubtype="8" fill="hold" grpId="2" nodeType="afterEffect">
                                  <p:stCondLst>
                                    <p:cond delay="0"/>
                                  </p:stCondLst>
                                  <p:iterate>
                                    <p:tmAbs val="0"/>
                                  </p:iterate>
                                  <p:childTnLst>
                                    <p:set>
                                      <p:cBhvr>
                                        <p:cTn id="90" fill="hold"/>
                                        <p:tgtEl>
                                          <p:spTgt spid="3614">
                                            <p:txEl>
                                              <p:pRg st="5" end="5"/>
                                            </p:txEl>
                                          </p:spTgt>
                                        </p:tgtEl>
                                        <p:attrNameLst>
                                          <p:attrName>style.visibility</p:attrName>
                                        </p:attrNameLst>
                                      </p:cBhvr>
                                      <p:to>
                                        <p:strVal val="visible"/>
                                      </p:to>
                                    </p:set>
                                    <p:anim calcmode="lin" valueType="num">
                                      <p:cBhvr>
                                        <p:cTn id="91" dur="500" fill="hold"/>
                                        <p:tgtEl>
                                          <p:spTgt spid="3614">
                                            <p:txEl>
                                              <p:pRg st="5" end="5"/>
                                            </p:txEl>
                                          </p:spTgt>
                                        </p:tgtEl>
                                        <p:attrNameLst>
                                          <p:attrName>ppt_x</p:attrName>
                                        </p:attrNameLst>
                                      </p:cBhvr>
                                      <p:tavLst>
                                        <p:tav tm="0">
                                          <p:val>
                                            <p:strVal val="0-#ppt_w/2"/>
                                          </p:val>
                                        </p:tav>
                                        <p:tav tm="100000">
                                          <p:val>
                                            <p:strVal val="#ppt_x"/>
                                          </p:val>
                                        </p:tav>
                                      </p:tavLst>
                                    </p:anim>
                                    <p:anim calcmode="lin" valueType="num">
                                      <p:cBhvr>
                                        <p:cTn id="92" dur="500" fill="hold"/>
                                        <p:tgtEl>
                                          <p:spTgt spid="3614">
                                            <p:txEl>
                                              <p:pRg st="5" end="5"/>
                                            </p:txEl>
                                          </p:spTgt>
                                        </p:tgtEl>
                                        <p:attrNameLst>
                                          <p:attrName>ppt_y</p:attrName>
                                        </p:attrNameLst>
                                      </p:cBhvr>
                                      <p:tavLst>
                                        <p:tav tm="0">
                                          <p:val>
                                            <p:strVal val="#ppt_y"/>
                                          </p:val>
                                        </p:tav>
                                        <p:tav tm="100000">
                                          <p:val>
                                            <p:strVal val="#ppt_y"/>
                                          </p:val>
                                        </p:tav>
                                      </p:tavLst>
                                    </p:anim>
                                  </p:childTnLst>
                                </p:cTn>
                              </p:par>
                            </p:childTnLst>
                          </p:cTn>
                        </p:par>
                        <p:par>
                          <p:cTn id="93" fill="hold">
                            <p:stCondLst>
                              <p:cond delay="8500"/>
                            </p:stCondLst>
                            <p:childTnLst>
                              <p:par>
                                <p:cTn id="94" presetID="2" presetClass="entr" presetSubtype="8" fill="hold" grpId="2" nodeType="afterEffect">
                                  <p:stCondLst>
                                    <p:cond delay="0"/>
                                  </p:stCondLst>
                                  <p:iterate>
                                    <p:tmAbs val="0"/>
                                  </p:iterate>
                                  <p:childTnLst>
                                    <p:set>
                                      <p:cBhvr>
                                        <p:cTn id="95" fill="hold"/>
                                        <p:tgtEl>
                                          <p:spTgt spid="3614">
                                            <p:txEl>
                                              <p:pRg st="6" end="6"/>
                                            </p:txEl>
                                          </p:spTgt>
                                        </p:tgtEl>
                                        <p:attrNameLst>
                                          <p:attrName>style.visibility</p:attrName>
                                        </p:attrNameLst>
                                      </p:cBhvr>
                                      <p:to>
                                        <p:strVal val="visible"/>
                                      </p:to>
                                    </p:set>
                                    <p:anim calcmode="lin" valueType="num">
                                      <p:cBhvr>
                                        <p:cTn id="96" dur="500" fill="hold"/>
                                        <p:tgtEl>
                                          <p:spTgt spid="3614">
                                            <p:txEl>
                                              <p:pRg st="6" end="6"/>
                                            </p:txEl>
                                          </p:spTgt>
                                        </p:tgtEl>
                                        <p:attrNameLst>
                                          <p:attrName>ppt_x</p:attrName>
                                        </p:attrNameLst>
                                      </p:cBhvr>
                                      <p:tavLst>
                                        <p:tav tm="0">
                                          <p:val>
                                            <p:strVal val="0-#ppt_w/2"/>
                                          </p:val>
                                        </p:tav>
                                        <p:tav tm="100000">
                                          <p:val>
                                            <p:strVal val="#ppt_x"/>
                                          </p:val>
                                        </p:tav>
                                      </p:tavLst>
                                    </p:anim>
                                    <p:anim calcmode="lin" valueType="num">
                                      <p:cBhvr>
                                        <p:cTn id="97" dur="500" fill="hold"/>
                                        <p:tgtEl>
                                          <p:spTgt spid="3614">
                                            <p:txEl>
                                              <p:pRg st="6" end="6"/>
                                            </p:txEl>
                                          </p:spTgt>
                                        </p:tgtEl>
                                        <p:attrNameLst>
                                          <p:attrName>ppt_y</p:attrName>
                                        </p:attrNameLst>
                                      </p:cBhvr>
                                      <p:tavLst>
                                        <p:tav tm="0">
                                          <p:val>
                                            <p:strVal val="#ppt_y"/>
                                          </p:val>
                                        </p:tav>
                                        <p:tav tm="100000">
                                          <p:val>
                                            <p:strVal val="#ppt_y"/>
                                          </p:val>
                                        </p:tav>
                                      </p:tavLst>
                                    </p:anim>
                                  </p:childTnLst>
                                </p:cTn>
                              </p:par>
                            </p:childTnLst>
                          </p:cTn>
                        </p:par>
                        <p:par>
                          <p:cTn id="98" fill="hold">
                            <p:stCondLst>
                              <p:cond delay="9000"/>
                            </p:stCondLst>
                            <p:childTnLst>
                              <p:par>
                                <p:cTn id="99" presetID="2" presetClass="entr" presetSubtype="8" fill="hold" grpId="2" nodeType="afterEffect">
                                  <p:stCondLst>
                                    <p:cond delay="0"/>
                                  </p:stCondLst>
                                  <p:iterate>
                                    <p:tmAbs val="0"/>
                                  </p:iterate>
                                  <p:childTnLst>
                                    <p:set>
                                      <p:cBhvr>
                                        <p:cTn id="100" fill="hold"/>
                                        <p:tgtEl>
                                          <p:spTgt spid="3614">
                                            <p:txEl>
                                              <p:pRg st="7" end="7"/>
                                            </p:txEl>
                                          </p:spTgt>
                                        </p:tgtEl>
                                        <p:attrNameLst>
                                          <p:attrName>style.visibility</p:attrName>
                                        </p:attrNameLst>
                                      </p:cBhvr>
                                      <p:to>
                                        <p:strVal val="visible"/>
                                      </p:to>
                                    </p:set>
                                    <p:anim calcmode="lin" valueType="num">
                                      <p:cBhvr>
                                        <p:cTn id="101" dur="500" fill="hold"/>
                                        <p:tgtEl>
                                          <p:spTgt spid="3614">
                                            <p:txEl>
                                              <p:pRg st="7" end="7"/>
                                            </p:txEl>
                                          </p:spTgt>
                                        </p:tgtEl>
                                        <p:attrNameLst>
                                          <p:attrName>ppt_x</p:attrName>
                                        </p:attrNameLst>
                                      </p:cBhvr>
                                      <p:tavLst>
                                        <p:tav tm="0">
                                          <p:val>
                                            <p:strVal val="0-#ppt_w/2"/>
                                          </p:val>
                                        </p:tav>
                                        <p:tav tm="100000">
                                          <p:val>
                                            <p:strVal val="#ppt_x"/>
                                          </p:val>
                                        </p:tav>
                                      </p:tavLst>
                                    </p:anim>
                                    <p:anim calcmode="lin" valueType="num">
                                      <p:cBhvr>
                                        <p:cTn id="102" dur="500" fill="hold"/>
                                        <p:tgtEl>
                                          <p:spTgt spid="3614">
                                            <p:txEl>
                                              <p:pRg st="7" end="7"/>
                                            </p:txEl>
                                          </p:spTgt>
                                        </p:tgtEl>
                                        <p:attrNameLst>
                                          <p:attrName>ppt_y</p:attrName>
                                        </p:attrNameLst>
                                      </p:cBhvr>
                                      <p:tavLst>
                                        <p:tav tm="0">
                                          <p:val>
                                            <p:strVal val="#ppt_y"/>
                                          </p:val>
                                        </p:tav>
                                        <p:tav tm="100000">
                                          <p:val>
                                            <p:strVal val="#ppt_y"/>
                                          </p:val>
                                        </p:tav>
                                      </p:tavLst>
                                    </p:anim>
                                  </p:childTnLst>
                                </p:cTn>
                              </p:par>
                            </p:childTnLst>
                          </p:cTn>
                        </p:par>
                        <p:par>
                          <p:cTn id="103" fill="hold">
                            <p:stCondLst>
                              <p:cond delay="9500"/>
                            </p:stCondLst>
                            <p:childTnLst>
                              <p:par>
                                <p:cTn id="104" presetID="2" presetClass="entr" presetSubtype="8" fill="hold" grpId="2" nodeType="afterEffect">
                                  <p:stCondLst>
                                    <p:cond delay="0"/>
                                  </p:stCondLst>
                                  <p:iterate>
                                    <p:tmAbs val="0"/>
                                  </p:iterate>
                                  <p:childTnLst>
                                    <p:set>
                                      <p:cBhvr>
                                        <p:cTn id="105" fill="hold"/>
                                        <p:tgtEl>
                                          <p:spTgt spid="3614">
                                            <p:txEl>
                                              <p:pRg st="8" end="8"/>
                                            </p:txEl>
                                          </p:spTgt>
                                        </p:tgtEl>
                                        <p:attrNameLst>
                                          <p:attrName>style.visibility</p:attrName>
                                        </p:attrNameLst>
                                      </p:cBhvr>
                                      <p:to>
                                        <p:strVal val="visible"/>
                                      </p:to>
                                    </p:set>
                                    <p:anim calcmode="lin" valueType="num">
                                      <p:cBhvr>
                                        <p:cTn id="106" dur="500" fill="hold"/>
                                        <p:tgtEl>
                                          <p:spTgt spid="3614">
                                            <p:txEl>
                                              <p:pRg st="8" end="8"/>
                                            </p:txEl>
                                          </p:spTgt>
                                        </p:tgtEl>
                                        <p:attrNameLst>
                                          <p:attrName>ppt_x</p:attrName>
                                        </p:attrNameLst>
                                      </p:cBhvr>
                                      <p:tavLst>
                                        <p:tav tm="0">
                                          <p:val>
                                            <p:strVal val="0-#ppt_w/2"/>
                                          </p:val>
                                        </p:tav>
                                        <p:tav tm="100000">
                                          <p:val>
                                            <p:strVal val="#ppt_x"/>
                                          </p:val>
                                        </p:tav>
                                      </p:tavLst>
                                    </p:anim>
                                    <p:anim calcmode="lin" valueType="num">
                                      <p:cBhvr>
                                        <p:cTn id="107" dur="500" fill="hold"/>
                                        <p:tgtEl>
                                          <p:spTgt spid="3614">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3" grpId="1" build="p" animBg="1" advAuto="0"/>
      <p:bldP spid="3614" grpId="2" build="p" animBg="1" advAuto="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7" name="Rectangle 2"/>
          <p:cNvSpPr txBox="1">
            <a:spLocks noGrp="1"/>
          </p:cNvSpPr>
          <p:nvPr>
            <p:ph type="title"/>
          </p:nvPr>
        </p:nvSpPr>
        <p:spPr>
          <a:xfrm>
            <a:off x="1981200" y="152400"/>
            <a:ext cx="8229600" cy="914400"/>
          </a:xfrm>
          <a:prstGeom prst="rect">
            <a:avLst/>
          </a:prstGeom>
        </p:spPr>
        <p:txBody>
          <a:bodyPr/>
          <a:lstStyle>
            <a:lvl1pPr defTabSz="630936">
              <a:defRPr sz="2760" b="1">
                <a:solidFill>
                  <a:srgbClr val="FF9966"/>
                </a:solidFill>
                <a:effectLst>
                  <a:outerShdw blurRad="26289" dist="26289" dir="2700000" rotWithShape="0">
                    <a:srgbClr val="000000"/>
                  </a:outerShdw>
                </a:effectLst>
              </a:defRPr>
            </a:lvl1pPr>
          </a:lstStyle>
          <a:p>
            <a:r>
              <a:rPr dirty="0"/>
              <a:t>The Apocalyptic Shift / </a:t>
            </a:r>
            <a:r>
              <a:rPr dirty="0">
                <a:solidFill>
                  <a:srgbClr val="FFC000"/>
                </a:solidFill>
              </a:rPr>
              <a:t>El Cambio </a:t>
            </a:r>
            <a:r>
              <a:rPr dirty="0" err="1">
                <a:solidFill>
                  <a:srgbClr val="FFC000"/>
                </a:solidFill>
              </a:rPr>
              <a:t>Apocalíptico</a:t>
            </a:r>
            <a:endParaRPr dirty="0">
              <a:solidFill>
                <a:srgbClr val="FFC000"/>
              </a:solidFill>
            </a:endParaRPr>
          </a:p>
        </p:txBody>
      </p:sp>
      <p:sp>
        <p:nvSpPr>
          <p:cNvPr id="3618" name="Rectangle 3"/>
          <p:cNvSpPr txBox="1">
            <a:spLocks noGrp="1"/>
          </p:cNvSpPr>
          <p:nvPr>
            <p:ph type="body" sz="quarter" idx="1"/>
          </p:nvPr>
        </p:nvSpPr>
        <p:spPr>
          <a:xfrm>
            <a:off x="705393" y="5867400"/>
            <a:ext cx="10868297" cy="528465"/>
          </a:xfrm>
          <a:prstGeom prst="rect">
            <a:avLst/>
          </a:prstGeom>
          <a:solidFill>
            <a:srgbClr val="CCCCFF"/>
          </a:solidFill>
        </p:spPr>
        <p:txBody>
          <a:bodyPr>
            <a:normAutofit/>
          </a:bodyPr>
          <a:lstStyle>
            <a:lvl1pPr marL="233172" indent="-233172" algn="ctr" defTabSz="621791">
              <a:spcBef>
                <a:spcPts val="500"/>
              </a:spcBef>
              <a:buSzTx/>
              <a:buFont typeface="Wingdings"/>
              <a:buNone/>
              <a:defRPr sz="2176">
                <a:solidFill>
                  <a:srgbClr val="0066CC"/>
                </a:solidFill>
                <a:effectLst>
                  <a:outerShdw blurRad="25908" dist="25908" dir="2700000" rotWithShape="0">
                    <a:srgbClr val="000000"/>
                  </a:outerShdw>
                </a:effectLst>
              </a:defRPr>
            </a:lvl1pPr>
          </a:lstStyle>
          <a:p>
            <a:r>
              <a:rPr sz="2400" dirty="0"/>
              <a:t>Ancient politics ≠ the kingdom of God / </a:t>
            </a:r>
            <a:r>
              <a:rPr sz="2400" dirty="0">
                <a:solidFill>
                  <a:srgbClr val="FF6600"/>
                </a:solidFill>
              </a:rPr>
              <a:t>Política </a:t>
            </a:r>
            <a:r>
              <a:rPr sz="2400" dirty="0" err="1">
                <a:solidFill>
                  <a:srgbClr val="FF6600"/>
                </a:solidFill>
              </a:rPr>
              <a:t>antigua</a:t>
            </a:r>
            <a:r>
              <a:rPr sz="2400" dirty="0">
                <a:solidFill>
                  <a:srgbClr val="FF6600"/>
                </a:solidFill>
              </a:rPr>
              <a:t> ≠ </a:t>
            </a:r>
            <a:r>
              <a:rPr sz="2400" dirty="0" err="1">
                <a:solidFill>
                  <a:srgbClr val="FF6600"/>
                </a:solidFill>
              </a:rPr>
              <a:t>el</a:t>
            </a:r>
            <a:r>
              <a:rPr sz="2400" dirty="0">
                <a:solidFill>
                  <a:srgbClr val="FF6600"/>
                </a:solidFill>
              </a:rPr>
              <a:t> </a:t>
            </a:r>
            <a:r>
              <a:rPr sz="2400" dirty="0" err="1">
                <a:solidFill>
                  <a:srgbClr val="FF6600"/>
                </a:solidFill>
              </a:rPr>
              <a:t>reino</a:t>
            </a:r>
            <a:r>
              <a:rPr sz="2400" dirty="0">
                <a:solidFill>
                  <a:srgbClr val="FF6600"/>
                </a:solidFill>
              </a:rPr>
              <a:t> de Dios</a:t>
            </a:r>
          </a:p>
        </p:txBody>
      </p:sp>
      <p:sp>
        <p:nvSpPr>
          <p:cNvPr id="3619" name="Line 4"/>
          <p:cNvSpPr/>
          <p:nvPr/>
        </p:nvSpPr>
        <p:spPr>
          <a:xfrm>
            <a:off x="1828800" y="1981200"/>
            <a:ext cx="2286000" cy="0"/>
          </a:xfrm>
          <a:prstGeom prst="line">
            <a:avLst/>
          </a:prstGeom>
          <a:ln w="76200">
            <a:solidFill>
              <a:srgbClr val="FFFFFF"/>
            </a:solidFill>
            <a:tailEnd type="triangle"/>
          </a:ln>
        </p:spPr>
        <p:txBody>
          <a:bodyPr lIns="45719" rIns="45719"/>
          <a:lstStyle/>
          <a:p>
            <a:pPr algn="l">
              <a:defRPr>
                <a:solidFill>
                  <a:srgbClr val="FFFFFF"/>
                </a:solidFill>
              </a:defRPr>
            </a:pPr>
            <a:endParaRPr/>
          </a:p>
        </p:txBody>
      </p:sp>
      <p:sp>
        <p:nvSpPr>
          <p:cNvPr id="3620" name="AutoShape 5"/>
          <p:cNvSpPr/>
          <p:nvPr/>
        </p:nvSpPr>
        <p:spPr>
          <a:xfrm>
            <a:off x="1905000" y="2362200"/>
            <a:ext cx="2209800" cy="2971800"/>
          </a:xfrm>
          <a:prstGeom prst="roundRect">
            <a:avLst>
              <a:gd name="adj" fmla="val 16667"/>
            </a:avLst>
          </a:prstGeom>
          <a:solidFill>
            <a:srgbClr val="666699"/>
          </a:solidFill>
          <a:ln>
            <a:solidFill>
              <a:srgbClr val="FFFFFF"/>
            </a:solidFill>
          </a:ln>
        </p:spPr>
        <p:txBody>
          <a:bodyPr lIns="45719" rIns="45719" anchor="ctr"/>
          <a:lstStyle/>
          <a:p>
            <a:pPr algn="l">
              <a:defRPr>
                <a:solidFill>
                  <a:srgbClr val="FFFFFF"/>
                </a:solidFill>
                <a:latin typeface="Tahoma"/>
                <a:ea typeface="Tahoma"/>
                <a:cs typeface="Tahoma"/>
                <a:sym typeface="Tahoma"/>
              </a:defRPr>
            </a:pPr>
            <a:endParaRPr/>
          </a:p>
        </p:txBody>
      </p:sp>
      <p:sp>
        <p:nvSpPr>
          <p:cNvPr id="3621" name="Text Box 6"/>
          <p:cNvSpPr txBox="1"/>
          <p:nvPr/>
        </p:nvSpPr>
        <p:spPr>
          <a:xfrm>
            <a:off x="1874520" y="914400"/>
            <a:ext cx="2270761" cy="10109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l">
              <a:spcBef>
                <a:spcPts val="1400"/>
              </a:spcBef>
              <a:defRPr sz="2400">
                <a:solidFill>
                  <a:srgbClr val="FFFFFF"/>
                </a:solidFill>
                <a:latin typeface="Tahoma"/>
                <a:ea typeface="Tahoma"/>
                <a:cs typeface="Tahoma"/>
                <a:sym typeface="Tahoma"/>
              </a:defRPr>
            </a:pPr>
            <a:r>
              <a:rPr dirty="0"/>
              <a:t>Close of the OT</a:t>
            </a:r>
          </a:p>
          <a:p>
            <a:pPr algn="l">
              <a:spcBef>
                <a:spcPts val="1400"/>
              </a:spcBef>
              <a:defRPr sz="2400">
                <a:solidFill>
                  <a:srgbClr val="FFFFFF"/>
                </a:solidFill>
                <a:latin typeface="Tahoma"/>
                <a:ea typeface="Tahoma"/>
                <a:cs typeface="Tahoma"/>
                <a:sym typeface="Tahoma"/>
              </a:defRPr>
            </a:pPr>
            <a:r>
              <a:rPr dirty="0" err="1">
                <a:solidFill>
                  <a:srgbClr val="FFC000"/>
                </a:solidFill>
              </a:rPr>
              <a:t>Cierre</a:t>
            </a:r>
            <a:r>
              <a:rPr dirty="0">
                <a:solidFill>
                  <a:srgbClr val="FFC000"/>
                </a:solidFill>
              </a:rPr>
              <a:t> del AT</a:t>
            </a:r>
          </a:p>
        </p:txBody>
      </p:sp>
      <p:sp>
        <p:nvSpPr>
          <p:cNvPr id="3622" name="Text Box 7"/>
          <p:cNvSpPr txBox="1"/>
          <p:nvPr/>
        </p:nvSpPr>
        <p:spPr>
          <a:xfrm>
            <a:off x="4465320" y="1130300"/>
            <a:ext cx="2499361" cy="27156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50000"/>
              </a:lnSpc>
              <a:spcBef>
                <a:spcPts val="1400"/>
              </a:spcBef>
              <a:defRPr sz="1700">
                <a:solidFill>
                  <a:srgbClr val="FFFFFF"/>
                </a:solidFill>
                <a:latin typeface="Tahoma"/>
                <a:ea typeface="Tahoma"/>
                <a:cs typeface="Tahoma"/>
                <a:sym typeface="Tahoma"/>
              </a:defRPr>
            </a:pPr>
            <a:r>
              <a:rPr dirty="0"/>
              <a:t>The</a:t>
            </a:r>
          </a:p>
          <a:p>
            <a:pPr>
              <a:lnSpc>
                <a:spcPct val="50000"/>
              </a:lnSpc>
              <a:spcBef>
                <a:spcPts val="1400"/>
              </a:spcBef>
              <a:defRPr sz="1700">
                <a:solidFill>
                  <a:srgbClr val="FFFFFF"/>
                </a:solidFill>
                <a:latin typeface="Tahoma"/>
                <a:ea typeface="Tahoma"/>
                <a:cs typeface="Tahoma"/>
                <a:sym typeface="Tahoma"/>
              </a:defRPr>
            </a:pPr>
            <a:r>
              <a:rPr dirty="0"/>
              <a:t>“Silent Years” / </a:t>
            </a:r>
            <a:r>
              <a:rPr dirty="0">
                <a:solidFill>
                  <a:srgbClr val="FFC000"/>
                </a:solidFill>
              </a:rPr>
              <a:t>Los</a:t>
            </a:r>
          </a:p>
          <a:p>
            <a:pPr>
              <a:lnSpc>
                <a:spcPct val="50000"/>
              </a:lnSpc>
              <a:spcBef>
                <a:spcPts val="1400"/>
              </a:spcBef>
              <a:defRPr sz="1700">
                <a:solidFill>
                  <a:srgbClr val="FFFFFF"/>
                </a:solidFill>
                <a:latin typeface="Tahoma"/>
                <a:ea typeface="Tahoma"/>
                <a:cs typeface="Tahoma"/>
                <a:sym typeface="Tahoma"/>
              </a:defRPr>
            </a:pPr>
            <a:r>
              <a:rPr dirty="0">
                <a:solidFill>
                  <a:srgbClr val="FFC000"/>
                </a:solidFill>
              </a:rPr>
              <a:t>“</a:t>
            </a:r>
            <a:r>
              <a:rPr dirty="0" err="1">
                <a:solidFill>
                  <a:srgbClr val="FFC000"/>
                </a:solidFill>
              </a:rPr>
              <a:t>Años</a:t>
            </a:r>
            <a:endParaRPr dirty="0">
              <a:solidFill>
                <a:srgbClr val="FFC000"/>
              </a:solidFill>
            </a:endParaRPr>
          </a:p>
          <a:p>
            <a:pPr>
              <a:lnSpc>
                <a:spcPct val="50000"/>
              </a:lnSpc>
              <a:spcBef>
                <a:spcPts val="1400"/>
              </a:spcBef>
              <a:defRPr sz="1700">
                <a:solidFill>
                  <a:srgbClr val="FFFFFF"/>
                </a:solidFill>
                <a:latin typeface="Tahoma"/>
                <a:ea typeface="Tahoma"/>
                <a:cs typeface="Tahoma"/>
                <a:sym typeface="Tahoma"/>
              </a:defRPr>
            </a:pPr>
            <a:r>
              <a:rPr dirty="0" err="1">
                <a:solidFill>
                  <a:srgbClr val="FFC000"/>
                </a:solidFill>
              </a:rPr>
              <a:t>silenciosos</a:t>
            </a:r>
            <a:r>
              <a:rPr dirty="0">
                <a:solidFill>
                  <a:srgbClr val="FFC000"/>
                </a:solidFill>
              </a:rPr>
              <a:t>"</a:t>
            </a:r>
          </a:p>
          <a:p>
            <a:pPr>
              <a:lnSpc>
                <a:spcPct val="50000"/>
              </a:lnSpc>
              <a:spcBef>
                <a:spcPts val="1000"/>
              </a:spcBef>
              <a:defRPr sz="1700">
                <a:solidFill>
                  <a:srgbClr val="FFFFFF"/>
                </a:solidFill>
                <a:latin typeface="Tahoma"/>
                <a:ea typeface="Tahoma"/>
                <a:cs typeface="Tahoma"/>
                <a:sym typeface="Tahoma"/>
              </a:defRPr>
            </a:pPr>
            <a:endParaRPr dirty="0"/>
          </a:p>
          <a:p>
            <a:pPr>
              <a:lnSpc>
                <a:spcPct val="55000"/>
              </a:lnSpc>
              <a:spcBef>
                <a:spcPts val="1400"/>
              </a:spcBef>
              <a:defRPr sz="1700" b="1">
                <a:solidFill>
                  <a:srgbClr val="FFFF99"/>
                </a:solidFill>
                <a:latin typeface="Tahoma"/>
                <a:ea typeface="Tahoma"/>
                <a:cs typeface="Tahoma"/>
                <a:sym typeface="Tahoma"/>
              </a:defRPr>
            </a:pPr>
            <a:r>
              <a:rPr dirty="0"/>
              <a:t>UNFULFILLED</a:t>
            </a:r>
            <a:endParaRPr dirty="0">
              <a:solidFill>
                <a:srgbClr val="FFFFFF"/>
              </a:solidFill>
            </a:endParaRPr>
          </a:p>
          <a:p>
            <a:pPr>
              <a:lnSpc>
                <a:spcPct val="55000"/>
              </a:lnSpc>
              <a:spcBef>
                <a:spcPts val="1400"/>
              </a:spcBef>
              <a:defRPr sz="1700" b="1">
                <a:solidFill>
                  <a:srgbClr val="FFFF99"/>
                </a:solidFill>
                <a:latin typeface="Tahoma"/>
                <a:ea typeface="Tahoma"/>
                <a:cs typeface="Tahoma"/>
                <a:sym typeface="Tahoma"/>
              </a:defRPr>
            </a:pPr>
            <a:r>
              <a:rPr dirty="0"/>
              <a:t>EXPECTATIONS / </a:t>
            </a:r>
          </a:p>
          <a:p>
            <a:pPr>
              <a:lnSpc>
                <a:spcPct val="55000"/>
              </a:lnSpc>
              <a:spcBef>
                <a:spcPts val="1400"/>
              </a:spcBef>
              <a:defRPr sz="1700" b="1">
                <a:solidFill>
                  <a:srgbClr val="FFFF99"/>
                </a:solidFill>
                <a:latin typeface="Tahoma"/>
                <a:ea typeface="Tahoma"/>
                <a:cs typeface="Tahoma"/>
                <a:sym typeface="Tahoma"/>
              </a:defRPr>
            </a:pPr>
            <a:r>
              <a:rPr dirty="0">
                <a:solidFill>
                  <a:srgbClr val="FFC000"/>
                </a:solidFill>
              </a:rPr>
              <a:t>EXPECTATIVAS NO </a:t>
            </a:r>
          </a:p>
          <a:p>
            <a:pPr>
              <a:lnSpc>
                <a:spcPct val="55000"/>
              </a:lnSpc>
              <a:spcBef>
                <a:spcPts val="1400"/>
              </a:spcBef>
              <a:defRPr sz="1700" b="1">
                <a:solidFill>
                  <a:srgbClr val="FFFF99"/>
                </a:solidFill>
                <a:latin typeface="Tahoma"/>
                <a:ea typeface="Tahoma"/>
                <a:cs typeface="Tahoma"/>
                <a:sym typeface="Tahoma"/>
              </a:defRPr>
            </a:pPr>
            <a:r>
              <a:rPr dirty="0">
                <a:solidFill>
                  <a:srgbClr val="FFC000"/>
                </a:solidFill>
              </a:rPr>
              <a:t>ALCANZADAS</a:t>
            </a:r>
          </a:p>
        </p:txBody>
      </p:sp>
      <p:sp>
        <p:nvSpPr>
          <p:cNvPr id="3623" name="Text Box 8"/>
          <p:cNvSpPr txBox="1"/>
          <p:nvPr/>
        </p:nvSpPr>
        <p:spPr>
          <a:xfrm>
            <a:off x="1950720" y="2676525"/>
            <a:ext cx="2042161" cy="25545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1400"/>
              </a:spcBef>
              <a:defRPr sz="1600" b="1">
                <a:solidFill>
                  <a:srgbClr val="FFFF99"/>
                </a:solidFill>
                <a:effectLst>
                  <a:outerShdw blurRad="38100" dist="38100" dir="2700000" rotWithShape="0">
                    <a:srgbClr val="000000"/>
                  </a:outerShdw>
                </a:effectLst>
                <a:latin typeface="Agency FB"/>
                <a:ea typeface="Agency FB"/>
                <a:cs typeface="Agency FB"/>
                <a:sym typeface="Agency FB"/>
              </a:defRPr>
            </a:pPr>
            <a:r>
              <a:rPr sz="2000" dirty="0"/>
              <a:t>EXILE / </a:t>
            </a:r>
            <a:r>
              <a:rPr sz="2000" dirty="0">
                <a:solidFill>
                  <a:srgbClr val="FFC000"/>
                </a:solidFill>
              </a:rPr>
              <a:t>EXILIO</a:t>
            </a:r>
            <a:endParaRPr sz="2000" dirty="0">
              <a:solidFill>
                <a:srgbClr val="FFC000"/>
              </a:solidFill>
              <a:latin typeface="+mn-lt"/>
              <a:ea typeface="+mn-ea"/>
              <a:cs typeface="+mn-cs"/>
              <a:sym typeface="Arial"/>
            </a:endParaRPr>
          </a:p>
          <a:p>
            <a:pPr>
              <a:spcBef>
                <a:spcPts val="1000"/>
              </a:spcBef>
              <a:defRPr sz="1600" b="1">
                <a:solidFill>
                  <a:srgbClr val="FFFF99"/>
                </a:solidFill>
                <a:effectLst>
                  <a:outerShdw blurRad="38100" dist="38100" dir="2700000" rotWithShape="0">
                    <a:srgbClr val="000000"/>
                  </a:outerShdw>
                </a:effectLst>
                <a:latin typeface="Agency FB"/>
                <a:ea typeface="Agency FB"/>
                <a:cs typeface="Agency FB"/>
                <a:sym typeface="Agency FB"/>
              </a:defRPr>
            </a:pPr>
            <a:endParaRPr sz="2000" dirty="0">
              <a:solidFill>
                <a:srgbClr val="FFFFFF"/>
              </a:solidFill>
              <a:latin typeface="+mn-lt"/>
              <a:ea typeface="+mn-ea"/>
              <a:cs typeface="+mn-cs"/>
              <a:sym typeface="Arial"/>
            </a:endParaRPr>
          </a:p>
          <a:p>
            <a:pPr>
              <a:spcBef>
                <a:spcPts val="1400"/>
              </a:spcBef>
              <a:defRPr sz="1600" b="1">
                <a:solidFill>
                  <a:srgbClr val="FFFF99"/>
                </a:solidFill>
                <a:effectLst>
                  <a:outerShdw blurRad="38100" dist="38100" dir="2700000" rotWithShape="0">
                    <a:srgbClr val="000000"/>
                  </a:outerShdw>
                </a:effectLst>
                <a:latin typeface="Agency FB"/>
                <a:ea typeface="Agency FB"/>
                <a:cs typeface="Agency FB"/>
                <a:sym typeface="Agency FB"/>
              </a:defRPr>
            </a:pPr>
            <a:r>
              <a:rPr sz="2000" dirty="0"/>
              <a:t>RETURN / </a:t>
            </a:r>
            <a:r>
              <a:rPr sz="2000" dirty="0">
                <a:solidFill>
                  <a:srgbClr val="FFC000"/>
                </a:solidFill>
              </a:rPr>
              <a:t>RETORNO</a:t>
            </a:r>
            <a:endParaRPr sz="2000" dirty="0">
              <a:solidFill>
                <a:srgbClr val="FFC000"/>
              </a:solidFill>
              <a:latin typeface="+mn-lt"/>
              <a:ea typeface="+mn-ea"/>
              <a:cs typeface="+mn-cs"/>
              <a:sym typeface="Arial"/>
            </a:endParaRPr>
          </a:p>
          <a:p>
            <a:pPr>
              <a:spcBef>
                <a:spcPts val="1000"/>
              </a:spcBef>
              <a:defRPr sz="1600" b="1">
                <a:solidFill>
                  <a:srgbClr val="FFFF99"/>
                </a:solidFill>
                <a:effectLst>
                  <a:outerShdw blurRad="38100" dist="38100" dir="2700000" rotWithShape="0">
                    <a:srgbClr val="000000"/>
                  </a:outerShdw>
                </a:effectLst>
                <a:latin typeface="Agency FB"/>
                <a:ea typeface="Agency FB"/>
                <a:cs typeface="Agency FB"/>
                <a:sym typeface="Agency FB"/>
              </a:defRPr>
            </a:pPr>
            <a:endParaRPr sz="2000" dirty="0">
              <a:solidFill>
                <a:srgbClr val="FFFFFF"/>
              </a:solidFill>
              <a:latin typeface="+mn-lt"/>
              <a:ea typeface="+mn-ea"/>
              <a:cs typeface="+mn-cs"/>
              <a:sym typeface="Arial"/>
            </a:endParaRPr>
          </a:p>
          <a:p>
            <a:pPr>
              <a:spcBef>
                <a:spcPts val="1400"/>
              </a:spcBef>
              <a:defRPr sz="1600" b="1">
                <a:solidFill>
                  <a:srgbClr val="FFFF99"/>
                </a:solidFill>
                <a:effectLst>
                  <a:outerShdw blurRad="38100" dist="38100" dir="2700000" rotWithShape="0">
                    <a:srgbClr val="000000"/>
                  </a:outerShdw>
                </a:effectLst>
                <a:latin typeface="Agency FB"/>
                <a:ea typeface="Agency FB"/>
                <a:cs typeface="Agency FB"/>
                <a:sym typeface="Agency FB"/>
              </a:defRPr>
            </a:pPr>
            <a:r>
              <a:rPr sz="2000" dirty="0"/>
              <a:t>DISILLUSIONMENT / </a:t>
            </a:r>
            <a:r>
              <a:rPr sz="2000" dirty="0">
                <a:solidFill>
                  <a:srgbClr val="FFC000"/>
                </a:solidFill>
              </a:rPr>
              <a:t>DESILUCION</a:t>
            </a:r>
          </a:p>
        </p:txBody>
      </p:sp>
      <p:sp>
        <p:nvSpPr>
          <p:cNvPr id="3624" name="Oval 10"/>
          <p:cNvSpPr/>
          <p:nvPr/>
        </p:nvSpPr>
        <p:spPr>
          <a:xfrm>
            <a:off x="7543800" y="1371600"/>
            <a:ext cx="2209800" cy="2209800"/>
          </a:xfrm>
          <a:prstGeom prst="ellipse">
            <a:avLst/>
          </a:prstGeom>
          <a:solidFill>
            <a:srgbClr val="FF6600"/>
          </a:solidFill>
          <a:ln>
            <a:solidFill>
              <a:srgbClr val="FFFFFF"/>
            </a:solidFill>
          </a:ln>
        </p:spPr>
        <p:txBody>
          <a:bodyPr lIns="45719" rIns="45719" anchor="ctr"/>
          <a:lstStyle/>
          <a:p>
            <a:pPr algn="l">
              <a:defRPr>
                <a:solidFill>
                  <a:srgbClr val="FFFFFF"/>
                </a:solidFill>
                <a:latin typeface="Tahoma"/>
                <a:ea typeface="Tahoma"/>
                <a:cs typeface="Tahoma"/>
                <a:sym typeface="Tahoma"/>
              </a:defRPr>
            </a:pPr>
            <a:endParaRPr/>
          </a:p>
        </p:txBody>
      </p:sp>
      <p:sp>
        <p:nvSpPr>
          <p:cNvPr id="3625" name="Arc 11"/>
          <p:cNvSpPr/>
          <p:nvPr/>
        </p:nvSpPr>
        <p:spPr>
          <a:xfrm rot="10800000">
            <a:off x="5791200" y="4114800"/>
            <a:ext cx="1981249"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12071"/>
                </a:moveTo>
                <a:cubicBezTo>
                  <a:pt x="1901" y="4688"/>
                  <a:pt x="5874" y="0"/>
                  <a:pt x="10230" y="0"/>
                </a:cubicBezTo>
                <a:cubicBezTo>
                  <a:pt x="16509" y="0"/>
                  <a:pt x="21600" y="9590"/>
                  <a:pt x="21600" y="21421"/>
                </a:cubicBezTo>
                <a:cubicBezTo>
                  <a:pt x="21600" y="21481"/>
                  <a:pt x="21599" y="21540"/>
                  <a:pt x="21599" y="21600"/>
                </a:cubicBezTo>
              </a:path>
            </a:pathLst>
          </a:custGeom>
          <a:ln w="57150">
            <a:solidFill>
              <a:srgbClr val="FFFFFF"/>
            </a:solidFill>
          </a:ln>
        </p:spPr>
        <p:txBody>
          <a:bodyPr lIns="45719" rIns="45719" anchor="ctr"/>
          <a:lstStyle/>
          <a:p>
            <a:pPr algn="l">
              <a:defRPr>
                <a:solidFill>
                  <a:srgbClr val="FFFFFF"/>
                </a:solidFill>
                <a:latin typeface="Tahoma"/>
                <a:ea typeface="Tahoma"/>
                <a:cs typeface="Tahoma"/>
                <a:sym typeface="Tahoma"/>
              </a:defRPr>
            </a:pPr>
            <a:endParaRPr/>
          </a:p>
        </p:txBody>
      </p:sp>
      <p:sp>
        <p:nvSpPr>
          <p:cNvPr id="3626" name="Line 13"/>
          <p:cNvSpPr/>
          <p:nvPr/>
        </p:nvSpPr>
        <p:spPr>
          <a:xfrm flipV="1">
            <a:off x="9067799" y="990599"/>
            <a:ext cx="152401" cy="381002"/>
          </a:xfrm>
          <a:prstGeom prst="line">
            <a:avLst/>
          </a:prstGeom>
          <a:ln w="57150">
            <a:solidFill>
              <a:srgbClr val="FFFFFF"/>
            </a:solidFill>
            <a:tailEnd type="triangle"/>
          </a:ln>
        </p:spPr>
        <p:txBody>
          <a:bodyPr lIns="45719" rIns="45719"/>
          <a:lstStyle/>
          <a:p>
            <a:pPr algn="l">
              <a:defRPr>
                <a:solidFill>
                  <a:srgbClr val="FFFFFF"/>
                </a:solidFill>
              </a:defRPr>
            </a:pPr>
            <a:endParaRPr/>
          </a:p>
        </p:txBody>
      </p:sp>
      <p:sp>
        <p:nvSpPr>
          <p:cNvPr id="3627" name="Line 14"/>
          <p:cNvSpPr/>
          <p:nvPr/>
        </p:nvSpPr>
        <p:spPr>
          <a:xfrm flipV="1">
            <a:off x="7772400" y="3705859"/>
            <a:ext cx="394448" cy="1094742"/>
          </a:xfrm>
          <a:prstGeom prst="line">
            <a:avLst/>
          </a:prstGeom>
          <a:ln w="57150">
            <a:solidFill>
              <a:srgbClr val="FFFFFF"/>
            </a:solidFill>
          </a:ln>
        </p:spPr>
        <p:txBody>
          <a:bodyPr lIns="45719" rIns="45719"/>
          <a:lstStyle/>
          <a:p>
            <a:pPr algn="l">
              <a:defRPr>
                <a:solidFill>
                  <a:srgbClr val="FFFFFF"/>
                </a:solidFill>
              </a:defRPr>
            </a:pPr>
            <a:endParaRPr/>
          </a:p>
        </p:txBody>
      </p:sp>
      <p:sp>
        <p:nvSpPr>
          <p:cNvPr id="3628" name="Text Box 15"/>
          <p:cNvSpPr txBox="1"/>
          <p:nvPr/>
        </p:nvSpPr>
        <p:spPr>
          <a:xfrm rot="17443019">
            <a:off x="7320735" y="3941944"/>
            <a:ext cx="1432561" cy="1066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l">
              <a:spcBef>
                <a:spcPts val="1000"/>
              </a:spcBef>
              <a:defRPr>
                <a:solidFill>
                  <a:srgbClr val="FFFF99"/>
                </a:solidFill>
                <a:latin typeface="Tahoma"/>
                <a:ea typeface="Tahoma"/>
                <a:cs typeface="Tahoma"/>
                <a:sym typeface="Tahoma"/>
              </a:defRPr>
            </a:pPr>
            <a:r>
              <a:rPr dirty="0"/>
              <a:t>Rise of Hope</a:t>
            </a:r>
          </a:p>
          <a:p>
            <a:pPr algn="l">
              <a:spcBef>
                <a:spcPts val="1000"/>
              </a:spcBef>
              <a:defRPr>
                <a:solidFill>
                  <a:srgbClr val="FFFF99"/>
                </a:solidFill>
                <a:latin typeface="Tahoma"/>
                <a:ea typeface="Tahoma"/>
                <a:cs typeface="Tahoma"/>
                <a:sym typeface="Tahoma"/>
              </a:defRPr>
            </a:pPr>
            <a:r>
              <a:rPr dirty="0" err="1">
                <a:solidFill>
                  <a:srgbClr val="FFC000"/>
                </a:solidFill>
              </a:rPr>
              <a:t>Alza</a:t>
            </a:r>
            <a:r>
              <a:rPr dirty="0">
                <a:solidFill>
                  <a:srgbClr val="FFC000"/>
                </a:solidFill>
              </a:rPr>
              <a:t> de la Esperanza</a:t>
            </a:r>
          </a:p>
        </p:txBody>
      </p:sp>
      <p:sp>
        <p:nvSpPr>
          <p:cNvPr id="3629" name="Text Box 16"/>
          <p:cNvSpPr txBox="1"/>
          <p:nvPr/>
        </p:nvSpPr>
        <p:spPr>
          <a:xfrm>
            <a:off x="7589519" y="1620838"/>
            <a:ext cx="2118361" cy="15286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1600"/>
              </a:spcBef>
              <a:defRPr sz="1600">
                <a:solidFill>
                  <a:srgbClr val="003366"/>
                </a:solidFill>
                <a:latin typeface="Impact"/>
                <a:ea typeface="Impact"/>
                <a:cs typeface="Impact"/>
                <a:sym typeface="Impact"/>
              </a:defRPr>
            </a:pPr>
            <a:r>
              <a:rPr sz="2000" dirty="0"/>
              <a:t>APOCALYPTIC</a:t>
            </a:r>
            <a:endParaRPr sz="2000" dirty="0">
              <a:solidFill>
                <a:srgbClr val="FFFFFF"/>
              </a:solidFill>
              <a:latin typeface="Tahoma"/>
              <a:ea typeface="Tahoma"/>
              <a:cs typeface="Tahoma"/>
              <a:sym typeface="Tahoma"/>
            </a:endParaRPr>
          </a:p>
          <a:p>
            <a:pPr>
              <a:defRPr sz="1600">
                <a:solidFill>
                  <a:srgbClr val="003366"/>
                </a:solidFill>
                <a:latin typeface="Impact"/>
                <a:ea typeface="Impact"/>
                <a:cs typeface="Impact"/>
                <a:sym typeface="Impact"/>
              </a:defRPr>
            </a:pPr>
            <a:r>
              <a:rPr sz="2000" dirty="0"/>
              <a:t>LITERATURE</a:t>
            </a:r>
          </a:p>
          <a:p>
            <a:pPr>
              <a:spcBef>
                <a:spcPts val="1600"/>
              </a:spcBef>
              <a:defRPr sz="1600">
                <a:solidFill>
                  <a:srgbClr val="003366"/>
                </a:solidFill>
                <a:latin typeface="Impact"/>
                <a:ea typeface="Impact"/>
                <a:cs typeface="Impact"/>
                <a:sym typeface="Impact"/>
              </a:defRPr>
            </a:pPr>
            <a:r>
              <a:rPr sz="2000" dirty="0">
                <a:solidFill>
                  <a:srgbClr val="C00000"/>
                </a:solidFill>
              </a:rPr>
              <a:t>LITERATURA </a:t>
            </a:r>
          </a:p>
          <a:p>
            <a:pPr>
              <a:defRPr sz="1600">
                <a:solidFill>
                  <a:srgbClr val="003366"/>
                </a:solidFill>
                <a:latin typeface="Impact"/>
                <a:ea typeface="Impact"/>
                <a:cs typeface="Impact"/>
                <a:sym typeface="Impact"/>
              </a:defRPr>
            </a:pPr>
            <a:r>
              <a:rPr sz="2000" dirty="0">
                <a:solidFill>
                  <a:srgbClr val="C00000"/>
                </a:solidFill>
              </a:rPr>
              <a:t>APOCALIPTICA</a:t>
            </a:r>
          </a:p>
        </p:txBody>
      </p:sp>
      <p:sp>
        <p:nvSpPr>
          <p:cNvPr id="2" name="Line 13">
            <a:extLst>
              <a:ext uri="{FF2B5EF4-FFF2-40B4-BE49-F238E27FC236}">
                <a16:creationId xmlns:a16="http://schemas.microsoft.com/office/drawing/2014/main" id="{01F05FCB-88BB-7FA6-4761-A78C346C5432}"/>
              </a:ext>
            </a:extLst>
          </p:cNvPr>
          <p:cNvSpPr/>
          <p:nvPr/>
        </p:nvSpPr>
        <p:spPr>
          <a:xfrm flipV="1">
            <a:off x="8090647" y="3531477"/>
            <a:ext cx="152401" cy="381002"/>
          </a:xfrm>
          <a:prstGeom prst="line">
            <a:avLst/>
          </a:prstGeom>
          <a:ln w="57150">
            <a:solidFill>
              <a:srgbClr val="FFFFFF"/>
            </a:solidFill>
            <a:tailEnd type="triangle"/>
          </a:ln>
        </p:spPr>
        <p:txBody>
          <a:bodyPr lIns="45719" rIns="45719"/>
          <a:lstStyle/>
          <a:p>
            <a:pPr algn="l">
              <a:defRPr>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slow">
        <p:pull dir="d"/>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3620"/>
                                        </p:tgtEl>
                                        <p:attrNameLst>
                                          <p:attrName>style.visibility</p:attrName>
                                        </p:attrNameLst>
                                      </p:cBhvr>
                                      <p:to>
                                        <p:strVal val="visible"/>
                                      </p:to>
                                    </p:set>
                                    <p:animEffect transition="in" filter="fade">
                                      <p:cBhvr>
                                        <p:cTn id="7" dur="500"/>
                                        <p:tgtEl>
                                          <p:spTgt spid="3620"/>
                                        </p:tgtEl>
                                      </p:cBhvr>
                                    </p:animEffect>
                                  </p:childTnLst>
                                </p:cTn>
                              </p:par>
                            </p:childTnLst>
                          </p:cTn>
                        </p:par>
                        <p:par>
                          <p:cTn id="8" fill="hold">
                            <p:stCondLst>
                              <p:cond delay="500"/>
                            </p:stCondLst>
                            <p:childTnLst>
                              <p:par>
                                <p:cTn id="9" presetID="2" presetClass="entr" presetSubtype="8" fill="hold" grpId="2" nodeType="afterEffect">
                                  <p:stCondLst>
                                    <p:cond delay="0"/>
                                  </p:stCondLst>
                                  <p:iterate>
                                    <p:tmAbs val="0"/>
                                  </p:iterate>
                                  <p:childTnLst>
                                    <p:set>
                                      <p:cBhvr>
                                        <p:cTn id="10" fill="hold"/>
                                        <p:tgtEl>
                                          <p:spTgt spid="3623">
                                            <p:bg/>
                                          </p:spTgt>
                                        </p:tgtEl>
                                        <p:attrNameLst>
                                          <p:attrName>style.visibility</p:attrName>
                                        </p:attrNameLst>
                                      </p:cBhvr>
                                      <p:to>
                                        <p:strVal val="visible"/>
                                      </p:to>
                                    </p:set>
                                    <p:anim calcmode="lin" valueType="num">
                                      <p:cBhvr>
                                        <p:cTn id="11" dur="500" fill="hold"/>
                                        <p:tgtEl>
                                          <p:spTgt spid="3623">
                                            <p:bg/>
                                          </p:spTgt>
                                        </p:tgtEl>
                                        <p:attrNameLst>
                                          <p:attrName>ppt_x</p:attrName>
                                        </p:attrNameLst>
                                      </p:cBhvr>
                                      <p:tavLst>
                                        <p:tav tm="0">
                                          <p:val>
                                            <p:strVal val="0-#ppt_w/2"/>
                                          </p:val>
                                        </p:tav>
                                        <p:tav tm="100000">
                                          <p:val>
                                            <p:strVal val="#ppt_x"/>
                                          </p:val>
                                        </p:tav>
                                      </p:tavLst>
                                    </p:anim>
                                    <p:anim calcmode="lin" valueType="num">
                                      <p:cBhvr>
                                        <p:cTn id="12" dur="500" fill="hold"/>
                                        <p:tgtEl>
                                          <p:spTgt spid="3623">
                                            <p:bg/>
                                          </p:spTgt>
                                        </p:tgtEl>
                                        <p:attrNameLst>
                                          <p:attrName>ppt_y</p:attrName>
                                        </p:attrNameLst>
                                      </p:cBhvr>
                                      <p:tavLst>
                                        <p:tav tm="0">
                                          <p:val>
                                            <p:strVal val="#ppt_y"/>
                                          </p:val>
                                        </p:tav>
                                        <p:tav tm="100000">
                                          <p:val>
                                            <p:strVal val="#ppt_y"/>
                                          </p:val>
                                        </p:tav>
                                      </p:tavLst>
                                    </p:anim>
                                  </p:childTnLst>
                                </p:cTn>
                              </p:par>
                              <p:par>
                                <p:cTn id="13" presetID="2" presetClass="entr" presetSubtype="8" fill="hold" grpId="2" nodeType="withEffect">
                                  <p:stCondLst>
                                    <p:cond delay="0"/>
                                  </p:stCondLst>
                                  <p:iterate>
                                    <p:tmAbs val="0"/>
                                  </p:iterate>
                                  <p:childTnLst>
                                    <p:set>
                                      <p:cBhvr>
                                        <p:cTn id="14" fill="hold"/>
                                        <p:tgtEl>
                                          <p:spTgt spid="3623">
                                            <p:txEl>
                                              <p:pRg st="0" end="0"/>
                                            </p:txEl>
                                          </p:spTgt>
                                        </p:tgtEl>
                                        <p:attrNameLst>
                                          <p:attrName>style.visibility</p:attrName>
                                        </p:attrNameLst>
                                      </p:cBhvr>
                                      <p:to>
                                        <p:strVal val="visible"/>
                                      </p:to>
                                    </p:set>
                                    <p:anim calcmode="lin" valueType="num">
                                      <p:cBhvr>
                                        <p:cTn id="15" dur="500" fill="hold"/>
                                        <p:tgtEl>
                                          <p:spTgt spid="3623">
                                            <p:txEl>
                                              <p:pRg st="0" end="0"/>
                                            </p:txEl>
                                          </p:spTgt>
                                        </p:tgtEl>
                                        <p:attrNameLst>
                                          <p:attrName>ppt_x</p:attrName>
                                        </p:attrNameLst>
                                      </p:cBhvr>
                                      <p:tavLst>
                                        <p:tav tm="0">
                                          <p:val>
                                            <p:strVal val="0-#ppt_w/2"/>
                                          </p:val>
                                        </p:tav>
                                        <p:tav tm="100000">
                                          <p:val>
                                            <p:strVal val="#ppt_x"/>
                                          </p:val>
                                        </p:tav>
                                      </p:tavLst>
                                    </p:anim>
                                    <p:anim calcmode="lin" valueType="num">
                                      <p:cBhvr>
                                        <p:cTn id="16" dur="500" fill="hold"/>
                                        <p:tgtEl>
                                          <p:spTgt spid="3623">
                                            <p:txEl>
                                              <p:pRg st="0" end="0"/>
                                            </p:txEl>
                                          </p:spTgt>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 presetClass="entr" presetSubtype="8" fill="hold" grpId="2" nodeType="afterEffect">
                                  <p:stCondLst>
                                    <p:cond delay="0"/>
                                  </p:stCondLst>
                                  <p:iterate>
                                    <p:tmAbs val="0"/>
                                  </p:iterate>
                                  <p:childTnLst>
                                    <p:set>
                                      <p:cBhvr>
                                        <p:cTn id="19" fill="hold"/>
                                        <p:tgtEl>
                                          <p:spTgt spid="3623">
                                            <p:txEl>
                                              <p:pRg st="1" end="1"/>
                                            </p:txEl>
                                          </p:spTgt>
                                        </p:tgtEl>
                                        <p:attrNameLst>
                                          <p:attrName>style.visibility</p:attrName>
                                        </p:attrNameLst>
                                      </p:cBhvr>
                                      <p:to>
                                        <p:strVal val="visible"/>
                                      </p:to>
                                    </p:set>
                                    <p:anim calcmode="lin" valueType="num">
                                      <p:cBhvr>
                                        <p:cTn id="20" dur="500" fill="hold"/>
                                        <p:tgtEl>
                                          <p:spTgt spid="3623">
                                            <p:txEl>
                                              <p:pRg st="1" end="1"/>
                                            </p:txEl>
                                          </p:spTgt>
                                        </p:tgtEl>
                                        <p:attrNameLst>
                                          <p:attrName>ppt_x</p:attrName>
                                        </p:attrNameLst>
                                      </p:cBhvr>
                                      <p:tavLst>
                                        <p:tav tm="0">
                                          <p:val>
                                            <p:strVal val="0-#ppt_w/2"/>
                                          </p:val>
                                        </p:tav>
                                        <p:tav tm="100000">
                                          <p:val>
                                            <p:strVal val="#ppt_x"/>
                                          </p:val>
                                        </p:tav>
                                      </p:tavLst>
                                    </p:anim>
                                    <p:anim calcmode="lin" valueType="num">
                                      <p:cBhvr>
                                        <p:cTn id="21" dur="500" fill="hold"/>
                                        <p:tgtEl>
                                          <p:spTgt spid="3623">
                                            <p:txEl>
                                              <p:pRg st="1" end="1"/>
                                            </p:txEl>
                                          </p:spTgt>
                                        </p:tgtEl>
                                        <p:attrNameLst>
                                          <p:attrName>ppt_y</p:attrName>
                                        </p:attrNameLst>
                                      </p:cBhvr>
                                      <p:tavLst>
                                        <p:tav tm="0">
                                          <p:val>
                                            <p:strVal val="#ppt_y"/>
                                          </p:val>
                                        </p:tav>
                                        <p:tav tm="100000">
                                          <p:val>
                                            <p:strVal val="#ppt_y"/>
                                          </p:val>
                                        </p:tav>
                                      </p:tavLst>
                                    </p:anim>
                                  </p:childTnLst>
                                </p:cTn>
                              </p:par>
                              <p:par>
                                <p:cTn id="22" presetID="2" presetClass="entr" presetSubtype="8" fill="hold" grpId="2" nodeType="withEffect">
                                  <p:stCondLst>
                                    <p:cond delay="0"/>
                                  </p:stCondLst>
                                  <p:iterate>
                                    <p:tmAbs val="0"/>
                                  </p:iterate>
                                  <p:childTnLst>
                                    <p:set>
                                      <p:cBhvr>
                                        <p:cTn id="23" fill="hold"/>
                                        <p:tgtEl>
                                          <p:spTgt spid="3623">
                                            <p:txEl>
                                              <p:pRg st="2" end="2"/>
                                            </p:txEl>
                                          </p:spTgt>
                                        </p:tgtEl>
                                        <p:attrNameLst>
                                          <p:attrName>style.visibility</p:attrName>
                                        </p:attrNameLst>
                                      </p:cBhvr>
                                      <p:to>
                                        <p:strVal val="visible"/>
                                      </p:to>
                                    </p:set>
                                    <p:anim calcmode="lin" valueType="num">
                                      <p:cBhvr>
                                        <p:cTn id="24" dur="500" fill="hold"/>
                                        <p:tgtEl>
                                          <p:spTgt spid="3623">
                                            <p:txEl>
                                              <p:pRg st="2" end="2"/>
                                            </p:txEl>
                                          </p:spTgt>
                                        </p:tgtEl>
                                        <p:attrNameLst>
                                          <p:attrName>ppt_x</p:attrName>
                                        </p:attrNameLst>
                                      </p:cBhvr>
                                      <p:tavLst>
                                        <p:tav tm="0">
                                          <p:val>
                                            <p:strVal val="0-#ppt_w/2"/>
                                          </p:val>
                                        </p:tav>
                                        <p:tav tm="100000">
                                          <p:val>
                                            <p:strVal val="#ppt_x"/>
                                          </p:val>
                                        </p:tav>
                                      </p:tavLst>
                                    </p:anim>
                                    <p:anim calcmode="lin" valueType="num">
                                      <p:cBhvr>
                                        <p:cTn id="25" dur="500" fill="hold"/>
                                        <p:tgtEl>
                                          <p:spTgt spid="3623">
                                            <p:txEl>
                                              <p:pRg st="2" end="2"/>
                                            </p:txEl>
                                          </p:spTgt>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8" fill="hold" grpId="2" nodeType="afterEffect">
                                  <p:stCondLst>
                                    <p:cond delay="0"/>
                                  </p:stCondLst>
                                  <p:iterate>
                                    <p:tmAbs val="0"/>
                                  </p:iterate>
                                  <p:childTnLst>
                                    <p:set>
                                      <p:cBhvr>
                                        <p:cTn id="28" fill="hold"/>
                                        <p:tgtEl>
                                          <p:spTgt spid="3623">
                                            <p:txEl>
                                              <p:pRg st="3" end="3"/>
                                            </p:txEl>
                                          </p:spTgt>
                                        </p:tgtEl>
                                        <p:attrNameLst>
                                          <p:attrName>style.visibility</p:attrName>
                                        </p:attrNameLst>
                                      </p:cBhvr>
                                      <p:to>
                                        <p:strVal val="visible"/>
                                      </p:to>
                                    </p:set>
                                    <p:anim calcmode="lin" valueType="num">
                                      <p:cBhvr>
                                        <p:cTn id="29" dur="500" fill="hold"/>
                                        <p:tgtEl>
                                          <p:spTgt spid="3623">
                                            <p:txEl>
                                              <p:pRg st="3" end="3"/>
                                            </p:txEl>
                                          </p:spTgt>
                                        </p:tgtEl>
                                        <p:attrNameLst>
                                          <p:attrName>ppt_x</p:attrName>
                                        </p:attrNameLst>
                                      </p:cBhvr>
                                      <p:tavLst>
                                        <p:tav tm="0">
                                          <p:val>
                                            <p:strVal val="0-#ppt_w/2"/>
                                          </p:val>
                                        </p:tav>
                                        <p:tav tm="100000">
                                          <p:val>
                                            <p:strVal val="#ppt_x"/>
                                          </p:val>
                                        </p:tav>
                                      </p:tavLst>
                                    </p:anim>
                                    <p:anim calcmode="lin" valueType="num">
                                      <p:cBhvr>
                                        <p:cTn id="30" dur="500" fill="hold"/>
                                        <p:tgtEl>
                                          <p:spTgt spid="3623">
                                            <p:txEl>
                                              <p:pRg st="3" end="3"/>
                                            </p:txEl>
                                          </p:spTgt>
                                        </p:tgtEl>
                                        <p:attrNameLst>
                                          <p:attrName>ppt_y</p:attrName>
                                        </p:attrNameLst>
                                      </p:cBhvr>
                                      <p:tavLst>
                                        <p:tav tm="0">
                                          <p:val>
                                            <p:strVal val="#ppt_y"/>
                                          </p:val>
                                        </p:tav>
                                        <p:tav tm="100000">
                                          <p:val>
                                            <p:strVal val="#ppt_y"/>
                                          </p:val>
                                        </p:tav>
                                      </p:tavLst>
                                    </p:anim>
                                  </p:childTnLst>
                                </p:cTn>
                              </p:par>
                              <p:par>
                                <p:cTn id="31" presetID="2" presetClass="entr" presetSubtype="8" fill="hold" grpId="2" nodeType="withEffect">
                                  <p:stCondLst>
                                    <p:cond delay="0"/>
                                  </p:stCondLst>
                                  <p:iterate>
                                    <p:tmAbs val="0"/>
                                  </p:iterate>
                                  <p:childTnLst>
                                    <p:set>
                                      <p:cBhvr>
                                        <p:cTn id="32" fill="hold"/>
                                        <p:tgtEl>
                                          <p:spTgt spid="3623">
                                            <p:txEl>
                                              <p:pRg st="4" end="4"/>
                                            </p:txEl>
                                          </p:spTgt>
                                        </p:tgtEl>
                                        <p:attrNameLst>
                                          <p:attrName>style.visibility</p:attrName>
                                        </p:attrNameLst>
                                      </p:cBhvr>
                                      <p:to>
                                        <p:strVal val="visible"/>
                                      </p:to>
                                    </p:set>
                                    <p:anim calcmode="lin" valueType="num">
                                      <p:cBhvr>
                                        <p:cTn id="33" dur="500" fill="hold"/>
                                        <p:tgtEl>
                                          <p:spTgt spid="3623">
                                            <p:txEl>
                                              <p:pRg st="4" end="4"/>
                                            </p:txEl>
                                          </p:spTgt>
                                        </p:tgtEl>
                                        <p:attrNameLst>
                                          <p:attrName>ppt_x</p:attrName>
                                        </p:attrNameLst>
                                      </p:cBhvr>
                                      <p:tavLst>
                                        <p:tav tm="0">
                                          <p:val>
                                            <p:strVal val="0-#ppt_w/2"/>
                                          </p:val>
                                        </p:tav>
                                        <p:tav tm="100000">
                                          <p:val>
                                            <p:strVal val="#ppt_x"/>
                                          </p:val>
                                        </p:tav>
                                      </p:tavLst>
                                    </p:anim>
                                    <p:anim calcmode="lin" valueType="num">
                                      <p:cBhvr>
                                        <p:cTn id="34" dur="500" fill="hold"/>
                                        <p:tgtEl>
                                          <p:spTgt spid="362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grpId="3" nodeType="clickEffect">
                                  <p:stCondLst>
                                    <p:cond delay="0"/>
                                  </p:stCondLst>
                                  <p:iterate>
                                    <p:tmAbs val="0"/>
                                  </p:iterate>
                                  <p:childTnLst>
                                    <p:set>
                                      <p:cBhvr>
                                        <p:cTn id="38" fill="hold"/>
                                        <p:tgtEl>
                                          <p:spTgt spid="3622">
                                            <p:bg/>
                                          </p:spTgt>
                                        </p:tgtEl>
                                        <p:attrNameLst>
                                          <p:attrName>style.visibility</p:attrName>
                                        </p:attrNameLst>
                                      </p:cBhvr>
                                      <p:to>
                                        <p:strVal val="visible"/>
                                      </p:to>
                                    </p:set>
                                    <p:anim calcmode="lin" valueType="num">
                                      <p:cBhvr>
                                        <p:cTn id="39" dur="500" fill="hold"/>
                                        <p:tgtEl>
                                          <p:spTgt spid="3622">
                                            <p:bg/>
                                          </p:spTgt>
                                        </p:tgtEl>
                                        <p:attrNameLst>
                                          <p:attrName>ppt_w</p:attrName>
                                        </p:attrNameLst>
                                      </p:cBhvr>
                                      <p:tavLst>
                                        <p:tav tm="0">
                                          <p:val>
                                            <p:fltVal val="0"/>
                                          </p:val>
                                        </p:tav>
                                        <p:tav tm="100000">
                                          <p:val>
                                            <p:strVal val="#ppt_w"/>
                                          </p:val>
                                        </p:tav>
                                      </p:tavLst>
                                    </p:anim>
                                    <p:anim calcmode="lin" valueType="num">
                                      <p:cBhvr>
                                        <p:cTn id="40" dur="500" fill="hold"/>
                                        <p:tgtEl>
                                          <p:spTgt spid="3622">
                                            <p:bg/>
                                          </p:spTgt>
                                        </p:tgtEl>
                                        <p:attrNameLst>
                                          <p:attrName>ppt_h</p:attrName>
                                        </p:attrNameLst>
                                      </p:cBhvr>
                                      <p:tavLst>
                                        <p:tav tm="0">
                                          <p:val>
                                            <p:fltVal val="0"/>
                                          </p:val>
                                        </p:tav>
                                        <p:tav tm="100000">
                                          <p:val>
                                            <p:strVal val="#ppt_h"/>
                                          </p:val>
                                        </p:tav>
                                      </p:tavLst>
                                    </p:anim>
                                  </p:childTnLst>
                                </p:cTn>
                              </p:par>
                              <p:par>
                                <p:cTn id="41" presetID="23" presetClass="entr" presetSubtype="16" fill="hold" grpId="3" nodeType="withEffect">
                                  <p:stCondLst>
                                    <p:cond delay="0"/>
                                  </p:stCondLst>
                                  <p:iterate>
                                    <p:tmAbs val="0"/>
                                  </p:iterate>
                                  <p:childTnLst>
                                    <p:set>
                                      <p:cBhvr>
                                        <p:cTn id="42" fill="hold"/>
                                        <p:tgtEl>
                                          <p:spTgt spid="3622">
                                            <p:txEl>
                                              <p:pRg st="0" end="0"/>
                                            </p:txEl>
                                          </p:spTgt>
                                        </p:tgtEl>
                                        <p:attrNameLst>
                                          <p:attrName>style.visibility</p:attrName>
                                        </p:attrNameLst>
                                      </p:cBhvr>
                                      <p:to>
                                        <p:strVal val="visible"/>
                                      </p:to>
                                    </p:set>
                                    <p:anim calcmode="lin" valueType="num">
                                      <p:cBhvr>
                                        <p:cTn id="43" dur="500" fill="hold"/>
                                        <p:tgtEl>
                                          <p:spTgt spid="3622">
                                            <p:txEl>
                                              <p:pRg st="0" end="0"/>
                                            </p:txEl>
                                          </p:spTgt>
                                        </p:tgtEl>
                                        <p:attrNameLst>
                                          <p:attrName>ppt_w</p:attrName>
                                        </p:attrNameLst>
                                      </p:cBhvr>
                                      <p:tavLst>
                                        <p:tav tm="0">
                                          <p:val>
                                            <p:fltVal val="0"/>
                                          </p:val>
                                        </p:tav>
                                        <p:tav tm="100000">
                                          <p:val>
                                            <p:strVal val="#ppt_w"/>
                                          </p:val>
                                        </p:tav>
                                      </p:tavLst>
                                    </p:anim>
                                    <p:anim calcmode="lin" valueType="num">
                                      <p:cBhvr>
                                        <p:cTn id="44" dur="500" fill="hold"/>
                                        <p:tgtEl>
                                          <p:spTgt spid="3622">
                                            <p:txEl>
                                              <p:pRg st="0" end="0"/>
                                            </p:txEl>
                                          </p:spTgt>
                                        </p:tgtEl>
                                        <p:attrNameLst>
                                          <p:attrName>ppt_h</p:attrName>
                                        </p:attrNameLst>
                                      </p:cBhvr>
                                      <p:tavLst>
                                        <p:tav tm="0">
                                          <p:val>
                                            <p:fltVal val="0"/>
                                          </p:val>
                                        </p:tav>
                                        <p:tav tm="100000">
                                          <p:val>
                                            <p:strVal val="#ppt_h"/>
                                          </p:val>
                                        </p:tav>
                                      </p:tavLst>
                                    </p:anim>
                                  </p:childTnLst>
                                </p:cTn>
                              </p:par>
                              <p:par>
                                <p:cTn id="45" presetID="23" presetClass="entr" presetSubtype="16" fill="hold" grpId="3" nodeType="withEffect">
                                  <p:stCondLst>
                                    <p:cond delay="0"/>
                                  </p:stCondLst>
                                  <p:iterate>
                                    <p:tmAbs val="0"/>
                                  </p:iterate>
                                  <p:childTnLst>
                                    <p:set>
                                      <p:cBhvr>
                                        <p:cTn id="46" fill="hold"/>
                                        <p:tgtEl>
                                          <p:spTgt spid="3622">
                                            <p:txEl>
                                              <p:pRg st="1" end="1"/>
                                            </p:txEl>
                                          </p:spTgt>
                                        </p:tgtEl>
                                        <p:attrNameLst>
                                          <p:attrName>style.visibility</p:attrName>
                                        </p:attrNameLst>
                                      </p:cBhvr>
                                      <p:to>
                                        <p:strVal val="visible"/>
                                      </p:to>
                                    </p:set>
                                    <p:anim calcmode="lin" valueType="num">
                                      <p:cBhvr>
                                        <p:cTn id="47" dur="500" fill="hold"/>
                                        <p:tgtEl>
                                          <p:spTgt spid="3622">
                                            <p:txEl>
                                              <p:pRg st="1" end="1"/>
                                            </p:txEl>
                                          </p:spTgt>
                                        </p:tgtEl>
                                        <p:attrNameLst>
                                          <p:attrName>ppt_w</p:attrName>
                                        </p:attrNameLst>
                                      </p:cBhvr>
                                      <p:tavLst>
                                        <p:tav tm="0">
                                          <p:val>
                                            <p:fltVal val="0"/>
                                          </p:val>
                                        </p:tav>
                                        <p:tav tm="100000">
                                          <p:val>
                                            <p:strVal val="#ppt_w"/>
                                          </p:val>
                                        </p:tav>
                                      </p:tavLst>
                                    </p:anim>
                                    <p:anim calcmode="lin" valueType="num">
                                      <p:cBhvr>
                                        <p:cTn id="48" dur="500" fill="hold"/>
                                        <p:tgtEl>
                                          <p:spTgt spid="3622">
                                            <p:txEl>
                                              <p:pRg st="1" end="1"/>
                                            </p:txEl>
                                          </p:spTgt>
                                        </p:tgtEl>
                                        <p:attrNameLst>
                                          <p:attrName>ppt_h</p:attrName>
                                        </p:attrNameLst>
                                      </p:cBhvr>
                                      <p:tavLst>
                                        <p:tav tm="0">
                                          <p:val>
                                            <p:fltVal val="0"/>
                                          </p:val>
                                        </p:tav>
                                        <p:tav tm="100000">
                                          <p:val>
                                            <p:strVal val="#ppt_h"/>
                                          </p:val>
                                        </p:tav>
                                      </p:tavLst>
                                    </p:anim>
                                  </p:childTnLst>
                                </p:cTn>
                              </p:par>
                              <p:par>
                                <p:cTn id="49" presetID="23" presetClass="entr" presetSubtype="16" fill="hold" grpId="3" nodeType="withEffect">
                                  <p:stCondLst>
                                    <p:cond delay="0"/>
                                  </p:stCondLst>
                                  <p:iterate>
                                    <p:tmAbs val="0"/>
                                  </p:iterate>
                                  <p:childTnLst>
                                    <p:set>
                                      <p:cBhvr>
                                        <p:cTn id="50" fill="hold"/>
                                        <p:tgtEl>
                                          <p:spTgt spid="3622">
                                            <p:txEl>
                                              <p:pRg st="2" end="2"/>
                                            </p:txEl>
                                          </p:spTgt>
                                        </p:tgtEl>
                                        <p:attrNameLst>
                                          <p:attrName>style.visibility</p:attrName>
                                        </p:attrNameLst>
                                      </p:cBhvr>
                                      <p:to>
                                        <p:strVal val="visible"/>
                                      </p:to>
                                    </p:set>
                                    <p:anim calcmode="lin" valueType="num">
                                      <p:cBhvr>
                                        <p:cTn id="51" dur="500" fill="hold"/>
                                        <p:tgtEl>
                                          <p:spTgt spid="3622">
                                            <p:txEl>
                                              <p:pRg st="2" end="2"/>
                                            </p:txEl>
                                          </p:spTgt>
                                        </p:tgtEl>
                                        <p:attrNameLst>
                                          <p:attrName>ppt_w</p:attrName>
                                        </p:attrNameLst>
                                      </p:cBhvr>
                                      <p:tavLst>
                                        <p:tav tm="0">
                                          <p:val>
                                            <p:fltVal val="0"/>
                                          </p:val>
                                        </p:tav>
                                        <p:tav tm="100000">
                                          <p:val>
                                            <p:strVal val="#ppt_w"/>
                                          </p:val>
                                        </p:tav>
                                      </p:tavLst>
                                    </p:anim>
                                    <p:anim calcmode="lin" valueType="num">
                                      <p:cBhvr>
                                        <p:cTn id="52" dur="500" fill="hold"/>
                                        <p:tgtEl>
                                          <p:spTgt spid="3622">
                                            <p:txEl>
                                              <p:pRg st="2" end="2"/>
                                            </p:txEl>
                                          </p:spTgt>
                                        </p:tgtEl>
                                        <p:attrNameLst>
                                          <p:attrName>ppt_h</p:attrName>
                                        </p:attrNameLst>
                                      </p:cBhvr>
                                      <p:tavLst>
                                        <p:tav tm="0">
                                          <p:val>
                                            <p:fltVal val="0"/>
                                          </p:val>
                                        </p:tav>
                                        <p:tav tm="100000">
                                          <p:val>
                                            <p:strVal val="#ppt_h"/>
                                          </p:val>
                                        </p:tav>
                                      </p:tavLst>
                                    </p:anim>
                                  </p:childTnLst>
                                </p:cTn>
                              </p:par>
                              <p:par>
                                <p:cTn id="53" presetID="23" presetClass="entr" presetSubtype="16" fill="hold" grpId="3" nodeType="withEffect">
                                  <p:stCondLst>
                                    <p:cond delay="0"/>
                                  </p:stCondLst>
                                  <p:iterate>
                                    <p:tmAbs val="0"/>
                                  </p:iterate>
                                  <p:childTnLst>
                                    <p:set>
                                      <p:cBhvr>
                                        <p:cTn id="54" fill="hold"/>
                                        <p:tgtEl>
                                          <p:spTgt spid="3622">
                                            <p:txEl>
                                              <p:pRg st="3" end="3"/>
                                            </p:txEl>
                                          </p:spTgt>
                                        </p:tgtEl>
                                        <p:attrNameLst>
                                          <p:attrName>style.visibility</p:attrName>
                                        </p:attrNameLst>
                                      </p:cBhvr>
                                      <p:to>
                                        <p:strVal val="visible"/>
                                      </p:to>
                                    </p:set>
                                    <p:anim calcmode="lin" valueType="num">
                                      <p:cBhvr>
                                        <p:cTn id="55" dur="500" fill="hold"/>
                                        <p:tgtEl>
                                          <p:spTgt spid="3622">
                                            <p:txEl>
                                              <p:pRg st="3" end="3"/>
                                            </p:txEl>
                                          </p:spTgt>
                                        </p:tgtEl>
                                        <p:attrNameLst>
                                          <p:attrName>ppt_w</p:attrName>
                                        </p:attrNameLst>
                                      </p:cBhvr>
                                      <p:tavLst>
                                        <p:tav tm="0">
                                          <p:val>
                                            <p:fltVal val="0"/>
                                          </p:val>
                                        </p:tav>
                                        <p:tav tm="100000">
                                          <p:val>
                                            <p:strVal val="#ppt_w"/>
                                          </p:val>
                                        </p:tav>
                                      </p:tavLst>
                                    </p:anim>
                                    <p:anim calcmode="lin" valueType="num">
                                      <p:cBhvr>
                                        <p:cTn id="56" dur="500" fill="hold"/>
                                        <p:tgtEl>
                                          <p:spTgt spid="3622">
                                            <p:txEl>
                                              <p:pRg st="3" end="3"/>
                                            </p:txEl>
                                          </p:spTgt>
                                        </p:tgtEl>
                                        <p:attrNameLst>
                                          <p:attrName>ppt_h</p:attrName>
                                        </p:attrNameLst>
                                      </p:cBhvr>
                                      <p:tavLst>
                                        <p:tav tm="0">
                                          <p:val>
                                            <p:fltVal val="0"/>
                                          </p:val>
                                        </p:tav>
                                        <p:tav tm="100000">
                                          <p:val>
                                            <p:strVal val="#ppt_h"/>
                                          </p:val>
                                        </p:tav>
                                      </p:tavLst>
                                    </p:anim>
                                  </p:childTnLst>
                                </p:cTn>
                              </p:par>
                            </p:childTnLst>
                          </p:cTn>
                        </p:par>
                        <p:par>
                          <p:cTn id="57" fill="hold">
                            <p:stCondLst>
                              <p:cond delay="500"/>
                            </p:stCondLst>
                            <p:childTnLst>
                              <p:par>
                                <p:cTn id="58" presetID="23" presetClass="entr" presetSubtype="16" fill="hold" grpId="3" nodeType="afterEffect">
                                  <p:stCondLst>
                                    <p:cond delay="0"/>
                                  </p:stCondLst>
                                  <p:iterate>
                                    <p:tmAbs val="0"/>
                                  </p:iterate>
                                  <p:childTnLst>
                                    <p:set>
                                      <p:cBhvr>
                                        <p:cTn id="59" fill="hold"/>
                                        <p:tgtEl>
                                          <p:spTgt spid="3622">
                                            <p:txEl>
                                              <p:pRg st="5" end="5"/>
                                            </p:txEl>
                                          </p:spTgt>
                                        </p:tgtEl>
                                        <p:attrNameLst>
                                          <p:attrName>style.visibility</p:attrName>
                                        </p:attrNameLst>
                                      </p:cBhvr>
                                      <p:to>
                                        <p:strVal val="visible"/>
                                      </p:to>
                                    </p:set>
                                    <p:anim calcmode="lin" valueType="num">
                                      <p:cBhvr>
                                        <p:cTn id="60" dur="500" fill="hold"/>
                                        <p:tgtEl>
                                          <p:spTgt spid="3622">
                                            <p:txEl>
                                              <p:pRg st="5" end="5"/>
                                            </p:txEl>
                                          </p:spTgt>
                                        </p:tgtEl>
                                        <p:attrNameLst>
                                          <p:attrName>ppt_w</p:attrName>
                                        </p:attrNameLst>
                                      </p:cBhvr>
                                      <p:tavLst>
                                        <p:tav tm="0">
                                          <p:val>
                                            <p:fltVal val="0"/>
                                          </p:val>
                                        </p:tav>
                                        <p:tav tm="100000">
                                          <p:val>
                                            <p:strVal val="#ppt_w"/>
                                          </p:val>
                                        </p:tav>
                                      </p:tavLst>
                                    </p:anim>
                                    <p:anim calcmode="lin" valueType="num">
                                      <p:cBhvr>
                                        <p:cTn id="61" dur="500" fill="hold"/>
                                        <p:tgtEl>
                                          <p:spTgt spid="3622">
                                            <p:txEl>
                                              <p:pRg st="5" end="5"/>
                                            </p:txEl>
                                          </p:spTgt>
                                        </p:tgtEl>
                                        <p:attrNameLst>
                                          <p:attrName>ppt_h</p:attrName>
                                        </p:attrNameLst>
                                      </p:cBhvr>
                                      <p:tavLst>
                                        <p:tav tm="0">
                                          <p:val>
                                            <p:fltVal val="0"/>
                                          </p:val>
                                        </p:tav>
                                        <p:tav tm="100000">
                                          <p:val>
                                            <p:strVal val="#ppt_h"/>
                                          </p:val>
                                        </p:tav>
                                      </p:tavLst>
                                    </p:anim>
                                  </p:childTnLst>
                                </p:cTn>
                              </p:par>
                              <p:par>
                                <p:cTn id="62" presetID="23" presetClass="entr" presetSubtype="16" fill="hold" grpId="3" nodeType="withEffect">
                                  <p:stCondLst>
                                    <p:cond delay="0"/>
                                  </p:stCondLst>
                                  <p:iterate>
                                    <p:tmAbs val="0"/>
                                  </p:iterate>
                                  <p:childTnLst>
                                    <p:set>
                                      <p:cBhvr>
                                        <p:cTn id="63" fill="hold"/>
                                        <p:tgtEl>
                                          <p:spTgt spid="3622">
                                            <p:txEl>
                                              <p:pRg st="6" end="6"/>
                                            </p:txEl>
                                          </p:spTgt>
                                        </p:tgtEl>
                                        <p:attrNameLst>
                                          <p:attrName>style.visibility</p:attrName>
                                        </p:attrNameLst>
                                      </p:cBhvr>
                                      <p:to>
                                        <p:strVal val="visible"/>
                                      </p:to>
                                    </p:set>
                                    <p:anim calcmode="lin" valueType="num">
                                      <p:cBhvr>
                                        <p:cTn id="64" dur="500" fill="hold"/>
                                        <p:tgtEl>
                                          <p:spTgt spid="3622">
                                            <p:txEl>
                                              <p:pRg st="6" end="6"/>
                                            </p:txEl>
                                          </p:spTgt>
                                        </p:tgtEl>
                                        <p:attrNameLst>
                                          <p:attrName>ppt_w</p:attrName>
                                        </p:attrNameLst>
                                      </p:cBhvr>
                                      <p:tavLst>
                                        <p:tav tm="0">
                                          <p:val>
                                            <p:fltVal val="0"/>
                                          </p:val>
                                        </p:tav>
                                        <p:tav tm="100000">
                                          <p:val>
                                            <p:strVal val="#ppt_w"/>
                                          </p:val>
                                        </p:tav>
                                      </p:tavLst>
                                    </p:anim>
                                    <p:anim calcmode="lin" valueType="num">
                                      <p:cBhvr>
                                        <p:cTn id="65" dur="500" fill="hold"/>
                                        <p:tgtEl>
                                          <p:spTgt spid="3622">
                                            <p:txEl>
                                              <p:pRg st="6" end="6"/>
                                            </p:txEl>
                                          </p:spTgt>
                                        </p:tgtEl>
                                        <p:attrNameLst>
                                          <p:attrName>ppt_h</p:attrName>
                                        </p:attrNameLst>
                                      </p:cBhvr>
                                      <p:tavLst>
                                        <p:tav tm="0">
                                          <p:val>
                                            <p:fltVal val="0"/>
                                          </p:val>
                                        </p:tav>
                                        <p:tav tm="100000">
                                          <p:val>
                                            <p:strVal val="#ppt_h"/>
                                          </p:val>
                                        </p:tav>
                                      </p:tavLst>
                                    </p:anim>
                                  </p:childTnLst>
                                </p:cTn>
                              </p:par>
                              <p:par>
                                <p:cTn id="66" presetID="23" presetClass="entr" presetSubtype="16" fill="hold" grpId="3" nodeType="withEffect">
                                  <p:stCondLst>
                                    <p:cond delay="0"/>
                                  </p:stCondLst>
                                  <p:iterate>
                                    <p:tmAbs val="0"/>
                                  </p:iterate>
                                  <p:childTnLst>
                                    <p:set>
                                      <p:cBhvr>
                                        <p:cTn id="67" fill="hold"/>
                                        <p:tgtEl>
                                          <p:spTgt spid="3622">
                                            <p:txEl>
                                              <p:pRg st="7" end="7"/>
                                            </p:txEl>
                                          </p:spTgt>
                                        </p:tgtEl>
                                        <p:attrNameLst>
                                          <p:attrName>style.visibility</p:attrName>
                                        </p:attrNameLst>
                                      </p:cBhvr>
                                      <p:to>
                                        <p:strVal val="visible"/>
                                      </p:to>
                                    </p:set>
                                    <p:anim calcmode="lin" valueType="num">
                                      <p:cBhvr>
                                        <p:cTn id="68" dur="500" fill="hold"/>
                                        <p:tgtEl>
                                          <p:spTgt spid="3622">
                                            <p:txEl>
                                              <p:pRg st="7" end="7"/>
                                            </p:txEl>
                                          </p:spTgt>
                                        </p:tgtEl>
                                        <p:attrNameLst>
                                          <p:attrName>ppt_w</p:attrName>
                                        </p:attrNameLst>
                                      </p:cBhvr>
                                      <p:tavLst>
                                        <p:tav tm="0">
                                          <p:val>
                                            <p:fltVal val="0"/>
                                          </p:val>
                                        </p:tav>
                                        <p:tav tm="100000">
                                          <p:val>
                                            <p:strVal val="#ppt_w"/>
                                          </p:val>
                                        </p:tav>
                                      </p:tavLst>
                                    </p:anim>
                                    <p:anim calcmode="lin" valueType="num">
                                      <p:cBhvr>
                                        <p:cTn id="69" dur="500" fill="hold"/>
                                        <p:tgtEl>
                                          <p:spTgt spid="3622">
                                            <p:txEl>
                                              <p:pRg st="7" end="7"/>
                                            </p:txEl>
                                          </p:spTgt>
                                        </p:tgtEl>
                                        <p:attrNameLst>
                                          <p:attrName>ppt_h</p:attrName>
                                        </p:attrNameLst>
                                      </p:cBhvr>
                                      <p:tavLst>
                                        <p:tav tm="0">
                                          <p:val>
                                            <p:fltVal val="0"/>
                                          </p:val>
                                        </p:tav>
                                        <p:tav tm="100000">
                                          <p:val>
                                            <p:strVal val="#ppt_h"/>
                                          </p:val>
                                        </p:tav>
                                      </p:tavLst>
                                    </p:anim>
                                  </p:childTnLst>
                                </p:cTn>
                              </p:par>
                              <p:par>
                                <p:cTn id="70" presetID="23" presetClass="entr" presetSubtype="16" fill="hold" grpId="3" nodeType="withEffect">
                                  <p:stCondLst>
                                    <p:cond delay="0"/>
                                  </p:stCondLst>
                                  <p:iterate>
                                    <p:tmAbs val="0"/>
                                  </p:iterate>
                                  <p:childTnLst>
                                    <p:set>
                                      <p:cBhvr>
                                        <p:cTn id="71" fill="hold"/>
                                        <p:tgtEl>
                                          <p:spTgt spid="3622">
                                            <p:txEl>
                                              <p:pRg st="8" end="8"/>
                                            </p:txEl>
                                          </p:spTgt>
                                        </p:tgtEl>
                                        <p:attrNameLst>
                                          <p:attrName>style.visibility</p:attrName>
                                        </p:attrNameLst>
                                      </p:cBhvr>
                                      <p:to>
                                        <p:strVal val="visible"/>
                                      </p:to>
                                    </p:set>
                                    <p:anim calcmode="lin" valueType="num">
                                      <p:cBhvr>
                                        <p:cTn id="72" dur="500" fill="hold"/>
                                        <p:tgtEl>
                                          <p:spTgt spid="3622">
                                            <p:txEl>
                                              <p:pRg st="8" end="8"/>
                                            </p:txEl>
                                          </p:spTgt>
                                        </p:tgtEl>
                                        <p:attrNameLst>
                                          <p:attrName>ppt_w</p:attrName>
                                        </p:attrNameLst>
                                      </p:cBhvr>
                                      <p:tavLst>
                                        <p:tav tm="0">
                                          <p:val>
                                            <p:fltVal val="0"/>
                                          </p:val>
                                        </p:tav>
                                        <p:tav tm="100000">
                                          <p:val>
                                            <p:strVal val="#ppt_w"/>
                                          </p:val>
                                        </p:tav>
                                      </p:tavLst>
                                    </p:anim>
                                    <p:anim calcmode="lin" valueType="num">
                                      <p:cBhvr>
                                        <p:cTn id="73" dur="500" fill="hold"/>
                                        <p:tgtEl>
                                          <p:spTgt spid="3622">
                                            <p:txEl>
                                              <p:pRg st="8" end="8"/>
                                            </p:txEl>
                                          </p:spTgt>
                                        </p:tgtEl>
                                        <p:attrNameLst>
                                          <p:attrName>ppt_h</p:attrName>
                                        </p:attrNameLst>
                                      </p:cBhvr>
                                      <p:tavLst>
                                        <p:tav tm="0">
                                          <p:val>
                                            <p:fltVal val="0"/>
                                          </p:val>
                                        </p:tav>
                                        <p:tav tm="100000">
                                          <p:val>
                                            <p:strVal val="#ppt_h"/>
                                          </p:val>
                                        </p:tav>
                                      </p:tavLst>
                                    </p:anim>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4" nodeType="clickEffect">
                                  <p:stCondLst>
                                    <p:cond delay="0"/>
                                  </p:stCondLst>
                                  <p:iterate>
                                    <p:tmAbs val="0"/>
                                  </p:iterate>
                                  <p:childTnLst>
                                    <p:set>
                                      <p:cBhvr>
                                        <p:cTn id="77" fill="hold"/>
                                        <p:tgtEl>
                                          <p:spTgt spid="3625"/>
                                        </p:tgtEl>
                                        <p:attrNameLst>
                                          <p:attrName>style.visibility</p:attrName>
                                        </p:attrNameLst>
                                      </p:cBhvr>
                                      <p:to>
                                        <p:strVal val="visible"/>
                                      </p:to>
                                    </p:set>
                                    <p:animEffect transition="in" filter="wipe(left)">
                                      <p:cBhvr>
                                        <p:cTn id="78" dur="500"/>
                                        <p:tgtEl>
                                          <p:spTgt spid="3625"/>
                                        </p:tgtEl>
                                      </p:cBhvr>
                                    </p:animEffect>
                                  </p:childTnLst>
                                </p:cTn>
                              </p:par>
                            </p:childTnLst>
                          </p:cTn>
                        </p:par>
                        <p:par>
                          <p:cTn id="79" fill="hold">
                            <p:stCondLst>
                              <p:cond delay="500"/>
                            </p:stCondLst>
                            <p:childTnLst>
                              <p:par>
                                <p:cTn id="80" presetID="22" presetClass="entr" presetSubtype="4" fill="hold" grpId="0" nodeType="afterEffect">
                                  <p:stCondLst>
                                    <p:cond delay="0"/>
                                  </p:stCondLst>
                                  <p:childTnLst>
                                    <p:set>
                                      <p:cBhvr>
                                        <p:cTn id="81" dur="1" fill="hold">
                                          <p:stCondLst>
                                            <p:cond delay="0"/>
                                          </p:stCondLst>
                                        </p:cTn>
                                        <p:tgtEl>
                                          <p:spTgt spid="2"/>
                                        </p:tgtEl>
                                        <p:attrNameLst>
                                          <p:attrName>style.visibility</p:attrName>
                                        </p:attrNameLst>
                                      </p:cBhvr>
                                      <p:to>
                                        <p:strVal val="visible"/>
                                      </p:to>
                                    </p:set>
                                    <p:animEffect transition="in" filter="wipe(down)">
                                      <p:cBhvr>
                                        <p:cTn id="82" dur="500"/>
                                        <p:tgtEl>
                                          <p:spTgt spid="2"/>
                                        </p:tgtEl>
                                      </p:cBhvr>
                                    </p:animEffect>
                                  </p:childTnLst>
                                </p:cTn>
                              </p:par>
                              <p:par>
                                <p:cTn id="83" presetID="22" presetClass="entr" presetSubtype="4" fill="hold" grpId="6" nodeType="withEffect">
                                  <p:stCondLst>
                                    <p:cond delay="0"/>
                                  </p:stCondLst>
                                  <p:iterate>
                                    <p:tmAbs val="0"/>
                                  </p:iterate>
                                  <p:childTnLst>
                                    <p:set>
                                      <p:cBhvr>
                                        <p:cTn id="84" fill="hold"/>
                                        <p:tgtEl>
                                          <p:spTgt spid="3628"/>
                                        </p:tgtEl>
                                        <p:attrNameLst>
                                          <p:attrName>style.visibility</p:attrName>
                                        </p:attrNameLst>
                                      </p:cBhvr>
                                      <p:to>
                                        <p:strVal val="visible"/>
                                      </p:to>
                                    </p:set>
                                    <p:animEffect transition="in" filter="wipe(down)">
                                      <p:cBhvr>
                                        <p:cTn id="85" dur="500"/>
                                        <p:tgtEl>
                                          <p:spTgt spid="3628"/>
                                        </p:tgtEl>
                                      </p:cBhvr>
                                    </p:animEffect>
                                  </p:childTnLst>
                                </p:cTn>
                              </p:par>
                              <p:par>
                                <p:cTn id="86" presetID="22" presetClass="entr" presetSubtype="4" fill="hold" grpId="5" nodeType="withEffect">
                                  <p:stCondLst>
                                    <p:cond delay="0"/>
                                  </p:stCondLst>
                                  <p:iterate>
                                    <p:tmAbs val="0"/>
                                  </p:iterate>
                                  <p:childTnLst>
                                    <p:set>
                                      <p:cBhvr>
                                        <p:cTn id="87" fill="hold"/>
                                        <p:tgtEl>
                                          <p:spTgt spid="3627"/>
                                        </p:tgtEl>
                                        <p:attrNameLst>
                                          <p:attrName>style.visibility</p:attrName>
                                        </p:attrNameLst>
                                      </p:cBhvr>
                                      <p:to>
                                        <p:strVal val="visible"/>
                                      </p:to>
                                    </p:set>
                                    <p:animEffect transition="in" filter="wipe(down)">
                                      <p:cBhvr>
                                        <p:cTn id="88" dur="500"/>
                                        <p:tgtEl>
                                          <p:spTgt spid="3627"/>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fill="hold" grpId="7" nodeType="clickEffect">
                                  <p:stCondLst>
                                    <p:cond delay="0"/>
                                  </p:stCondLst>
                                  <p:iterate>
                                    <p:tmAbs val="0"/>
                                  </p:iterate>
                                  <p:childTnLst>
                                    <p:set>
                                      <p:cBhvr>
                                        <p:cTn id="92" fill="hold"/>
                                        <p:tgtEl>
                                          <p:spTgt spid="3624"/>
                                        </p:tgtEl>
                                        <p:attrNameLst>
                                          <p:attrName>style.visibility</p:attrName>
                                        </p:attrNameLst>
                                      </p:cBhvr>
                                      <p:to>
                                        <p:strVal val="visible"/>
                                      </p:to>
                                    </p:set>
                                    <p:animEffect transition="in" filter="fade">
                                      <p:cBhvr>
                                        <p:cTn id="93" dur="500"/>
                                        <p:tgtEl>
                                          <p:spTgt spid="3624"/>
                                        </p:tgtEl>
                                      </p:cBhvr>
                                    </p:animEffect>
                                  </p:childTnLst>
                                </p:cTn>
                              </p:par>
                            </p:childTnLst>
                          </p:cTn>
                        </p:par>
                        <p:par>
                          <p:cTn id="94" fill="hold">
                            <p:stCondLst>
                              <p:cond delay="500"/>
                            </p:stCondLst>
                            <p:childTnLst>
                              <p:par>
                                <p:cTn id="95" presetID="22" presetClass="entr" presetSubtype="4" fill="hold" grpId="8" nodeType="afterEffect">
                                  <p:stCondLst>
                                    <p:cond delay="0"/>
                                  </p:stCondLst>
                                  <p:iterate>
                                    <p:tmAbs val="0"/>
                                  </p:iterate>
                                  <p:childTnLst>
                                    <p:set>
                                      <p:cBhvr>
                                        <p:cTn id="96" fill="hold"/>
                                        <p:tgtEl>
                                          <p:spTgt spid="3626"/>
                                        </p:tgtEl>
                                        <p:attrNameLst>
                                          <p:attrName>style.visibility</p:attrName>
                                        </p:attrNameLst>
                                      </p:cBhvr>
                                      <p:to>
                                        <p:strVal val="visible"/>
                                      </p:to>
                                    </p:set>
                                    <p:animEffect transition="in" filter="wipe(down)">
                                      <p:cBhvr>
                                        <p:cTn id="97" dur="500"/>
                                        <p:tgtEl>
                                          <p:spTgt spid="3626"/>
                                        </p:tgtEl>
                                      </p:cBhvr>
                                    </p:animEffect>
                                  </p:childTnLst>
                                </p:cTn>
                              </p:par>
                              <p:par>
                                <p:cTn id="98" presetID="1" presetClass="entr" presetSubtype="0" fill="hold" nodeType="withEffect">
                                  <p:stCondLst>
                                    <p:cond delay="0"/>
                                  </p:stCondLst>
                                  <p:childTnLst>
                                    <p:set>
                                      <p:cBhvr>
                                        <p:cTn id="99" dur="1" fill="hold">
                                          <p:stCondLst>
                                            <p:cond delay="0"/>
                                          </p:stCondLst>
                                        </p:cTn>
                                        <p:tgtEl>
                                          <p:spTgt spid="3629">
                                            <p:txEl>
                                              <p:pRg st="3" end="3"/>
                                            </p:txEl>
                                          </p:spTgt>
                                        </p:tgtEl>
                                        <p:attrNameLst>
                                          <p:attrName>style.visibility</p:attrName>
                                        </p:attrNameLst>
                                      </p:cBhvr>
                                      <p:to>
                                        <p:strVal val="visible"/>
                                      </p:to>
                                    </p:set>
                                  </p:childTnLst>
                                </p:cTn>
                              </p:par>
                              <p:par>
                                <p:cTn id="100" presetID="1" presetClass="entr" presetSubtype="0" fill="hold" nodeType="withEffect">
                                  <p:stCondLst>
                                    <p:cond delay="0"/>
                                  </p:stCondLst>
                                  <p:childTnLst>
                                    <p:set>
                                      <p:cBhvr>
                                        <p:cTn id="101" dur="1" fill="hold">
                                          <p:stCondLst>
                                            <p:cond delay="0"/>
                                          </p:stCondLst>
                                        </p:cTn>
                                        <p:tgtEl>
                                          <p:spTgt spid="3629">
                                            <p:txEl>
                                              <p:pRg st="2" end="2"/>
                                            </p:txEl>
                                          </p:spTgt>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0" presetClass="entr" fill="hold" grpId="9" nodeType="clickEffect">
                                  <p:stCondLst>
                                    <p:cond delay="0"/>
                                  </p:stCondLst>
                                  <p:iterate>
                                    <p:tmAbs val="0"/>
                                  </p:iterate>
                                  <p:childTnLst>
                                    <p:set>
                                      <p:cBhvr>
                                        <p:cTn id="105" fill="hold"/>
                                        <p:tgtEl>
                                          <p:spTgt spid="3618"/>
                                        </p:tgtEl>
                                        <p:attrNameLst>
                                          <p:attrName>style.visibility</p:attrName>
                                        </p:attrNameLst>
                                      </p:cBhvr>
                                      <p:to>
                                        <p:strVal val="visible"/>
                                      </p:to>
                                    </p:set>
                                    <p:animEffect transition="in" filter="fade">
                                      <p:cBhvr>
                                        <p:cTn id="106" dur="500"/>
                                        <p:tgtEl>
                                          <p:spTgt spid="3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8" grpId="9" animBg="1" advAuto="0"/>
      <p:bldP spid="3620" grpId="1" animBg="1" advAuto="0"/>
      <p:bldP spid="3622" grpId="3" uiExpand="1" build="p" bldLvl="5" animBg="1" advAuto="0"/>
      <p:bldP spid="3623" grpId="2" uiExpand="1" build="p" bldLvl="5" animBg="1" advAuto="0"/>
      <p:bldP spid="3624" grpId="7" animBg="1" advAuto="0"/>
      <p:bldP spid="3625" grpId="4" animBg="1" advAuto="0"/>
      <p:bldP spid="3626" grpId="8" animBg="1" advAuto="0"/>
      <p:bldP spid="3627" grpId="5" animBg="1" advAuto="0"/>
      <p:bldP spid="3628" grpId="6" animBg="1" advAuto="0"/>
      <p:bldP spid="2"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631" name="Rectangle 2"/>
          <p:cNvSpPr txBox="1">
            <a:spLocks noGrp="1"/>
          </p:cNvSpPr>
          <p:nvPr>
            <p:ph type="title"/>
          </p:nvPr>
        </p:nvSpPr>
        <p:spPr>
          <a:xfrm>
            <a:off x="1981200" y="319088"/>
            <a:ext cx="8229600" cy="533400"/>
          </a:xfrm>
          <a:prstGeom prst="rect">
            <a:avLst/>
          </a:prstGeom>
        </p:spPr>
        <p:txBody>
          <a:bodyPr>
            <a:noAutofit/>
          </a:bodyPr>
          <a:lstStyle>
            <a:lvl1pPr algn="ctr">
              <a:defRPr sz="3200">
                <a:solidFill>
                  <a:srgbClr val="00FFFF"/>
                </a:solidFill>
              </a:defRPr>
            </a:lvl1pPr>
          </a:lstStyle>
          <a:p>
            <a:r>
              <a:rPr sz="3600" b="1" dirty="0"/>
              <a:t>The Pseudepigrapha / </a:t>
            </a:r>
            <a:r>
              <a:rPr sz="3600" b="1" dirty="0">
                <a:solidFill>
                  <a:srgbClr val="FFC000"/>
                </a:solidFill>
              </a:rPr>
              <a:t>El </a:t>
            </a:r>
            <a:r>
              <a:rPr sz="3600" b="1" dirty="0" err="1">
                <a:solidFill>
                  <a:srgbClr val="FFC000"/>
                </a:solidFill>
              </a:rPr>
              <a:t>Pseudografa</a:t>
            </a:r>
            <a:endParaRPr sz="3600" b="1" dirty="0">
              <a:solidFill>
                <a:srgbClr val="FFC000"/>
              </a:solidFill>
            </a:endParaRPr>
          </a:p>
        </p:txBody>
      </p:sp>
      <p:sp>
        <p:nvSpPr>
          <p:cNvPr id="3632" name="Rectangle 3"/>
          <p:cNvSpPr txBox="1">
            <a:spLocks noGrp="1"/>
          </p:cNvSpPr>
          <p:nvPr>
            <p:ph type="body" idx="1"/>
          </p:nvPr>
        </p:nvSpPr>
        <p:spPr>
          <a:xfrm>
            <a:off x="533400" y="1281112"/>
            <a:ext cx="11125200" cy="5257800"/>
          </a:xfrm>
          <a:prstGeom prst="rect">
            <a:avLst/>
          </a:prstGeom>
        </p:spPr>
        <p:txBody>
          <a:bodyPr/>
          <a:lstStyle/>
          <a:p>
            <a:pPr>
              <a:buSzTx/>
              <a:buNone/>
              <a:defRPr sz="2400" b="1">
                <a:solidFill>
                  <a:srgbClr val="FFFF99"/>
                </a:solidFill>
              </a:defRPr>
            </a:pPr>
            <a:r>
              <a:rPr dirty="0"/>
              <a:t>Especially in the turbulent period following the Maccabean Revolt, a new group of writings began to appear. </a:t>
            </a:r>
          </a:p>
          <a:p>
            <a:pPr>
              <a:defRPr sz="2000" i="1">
                <a:solidFill>
                  <a:srgbClr val="FFFFFF"/>
                </a:solidFill>
              </a:defRPr>
            </a:pPr>
            <a:r>
              <a:rPr b="1" dirty="0"/>
              <a:t>Composed in a highly stylized genre of symbolism, these writings aimed at elucidating the invisible warfare of the spiritual world that would climax in the triumph of God.</a:t>
            </a:r>
          </a:p>
          <a:p>
            <a:pPr>
              <a:defRPr sz="2000" i="1">
                <a:solidFill>
                  <a:srgbClr val="FFFFFF"/>
                </a:solidFill>
              </a:defRPr>
            </a:pPr>
            <a:r>
              <a:rPr b="1" dirty="0"/>
              <a:t>The works were characterized by a sharp dualism of powers (angels and demons) and a dualism between the present age and the age to come.</a:t>
            </a:r>
          </a:p>
          <a:p>
            <a:pPr>
              <a:defRPr sz="2000" i="1">
                <a:solidFill>
                  <a:srgbClr val="FFFFFF"/>
                </a:solidFill>
              </a:defRPr>
            </a:pPr>
            <a:endParaRPr dirty="0"/>
          </a:p>
          <a:p>
            <a:pPr>
              <a:buSzTx/>
              <a:buNone/>
              <a:defRPr sz="2400" b="1">
                <a:solidFill>
                  <a:srgbClr val="FFFF99"/>
                </a:solidFill>
              </a:defRPr>
            </a:pPr>
            <a:r>
              <a:rPr dirty="0" err="1">
                <a:solidFill>
                  <a:srgbClr val="FF6600"/>
                </a:solidFill>
              </a:rPr>
              <a:t>Especialmente</a:t>
            </a:r>
            <a:r>
              <a:rPr dirty="0">
                <a:solidFill>
                  <a:srgbClr val="FF6600"/>
                </a:solidFill>
              </a:rPr>
              <a:t> </a:t>
            </a:r>
            <a:r>
              <a:rPr dirty="0" err="1">
                <a:solidFill>
                  <a:srgbClr val="FF6600"/>
                </a:solidFill>
              </a:rPr>
              <a:t>en</a:t>
            </a:r>
            <a:r>
              <a:rPr dirty="0">
                <a:solidFill>
                  <a:srgbClr val="FF6600"/>
                </a:solidFill>
              </a:rPr>
              <a:t> </a:t>
            </a:r>
            <a:r>
              <a:rPr dirty="0" err="1">
                <a:solidFill>
                  <a:srgbClr val="FF6600"/>
                </a:solidFill>
              </a:rPr>
              <a:t>el</a:t>
            </a:r>
            <a:r>
              <a:rPr dirty="0">
                <a:solidFill>
                  <a:srgbClr val="FF6600"/>
                </a:solidFill>
              </a:rPr>
              <a:t> </a:t>
            </a:r>
            <a:r>
              <a:rPr dirty="0" err="1">
                <a:solidFill>
                  <a:srgbClr val="FF6600"/>
                </a:solidFill>
              </a:rPr>
              <a:t>período</a:t>
            </a:r>
            <a:r>
              <a:rPr dirty="0">
                <a:solidFill>
                  <a:srgbClr val="FF6600"/>
                </a:solidFill>
              </a:rPr>
              <a:t> </a:t>
            </a:r>
            <a:r>
              <a:rPr dirty="0" err="1">
                <a:solidFill>
                  <a:srgbClr val="FF6600"/>
                </a:solidFill>
              </a:rPr>
              <a:t>turbulento</a:t>
            </a:r>
            <a:r>
              <a:rPr dirty="0">
                <a:solidFill>
                  <a:srgbClr val="FF6600"/>
                </a:solidFill>
              </a:rPr>
              <a:t> posterior a la </a:t>
            </a:r>
            <a:r>
              <a:rPr dirty="0" err="1">
                <a:solidFill>
                  <a:srgbClr val="FF6600"/>
                </a:solidFill>
              </a:rPr>
              <a:t>Revuelta</a:t>
            </a:r>
            <a:r>
              <a:rPr dirty="0">
                <a:solidFill>
                  <a:srgbClr val="FF6600"/>
                </a:solidFill>
              </a:rPr>
              <a:t> de </a:t>
            </a:r>
            <a:r>
              <a:rPr dirty="0" err="1">
                <a:solidFill>
                  <a:srgbClr val="FF6600"/>
                </a:solidFill>
              </a:rPr>
              <a:t>los</a:t>
            </a:r>
            <a:r>
              <a:rPr dirty="0">
                <a:solidFill>
                  <a:srgbClr val="FF6600"/>
                </a:solidFill>
              </a:rPr>
              <a:t> </a:t>
            </a:r>
            <a:r>
              <a:rPr dirty="0" err="1">
                <a:solidFill>
                  <a:srgbClr val="FF6600"/>
                </a:solidFill>
              </a:rPr>
              <a:t>Macabeos</a:t>
            </a:r>
            <a:r>
              <a:rPr dirty="0">
                <a:solidFill>
                  <a:srgbClr val="FF6600"/>
                </a:solidFill>
              </a:rPr>
              <a:t>, </a:t>
            </a:r>
            <a:r>
              <a:rPr dirty="0" err="1">
                <a:solidFill>
                  <a:srgbClr val="FF6600"/>
                </a:solidFill>
              </a:rPr>
              <a:t>comenzó</a:t>
            </a:r>
            <a:r>
              <a:rPr dirty="0">
                <a:solidFill>
                  <a:srgbClr val="FF6600"/>
                </a:solidFill>
              </a:rPr>
              <a:t> a </a:t>
            </a:r>
            <a:r>
              <a:rPr dirty="0" err="1">
                <a:solidFill>
                  <a:srgbClr val="FF6600"/>
                </a:solidFill>
              </a:rPr>
              <a:t>aparecer</a:t>
            </a:r>
            <a:r>
              <a:rPr dirty="0">
                <a:solidFill>
                  <a:srgbClr val="FF6600"/>
                </a:solidFill>
              </a:rPr>
              <a:t> un nuevo </a:t>
            </a:r>
            <a:r>
              <a:rPr dirty="0" err="1">
                <a:solidFill>
                  <a:srgbClr val="FF6600"/>
                </a:solidFill>
              </a:rPr>
              <a:t>grupo</a:t>
            </a:r>
            <a:r>
              <a:rPr dirty="0">
                <a:solidFill>
                  <a:srgbClr val="FF6600"/>
                </a:solidFill>
              </a:rPr>
              <a:t> de </a:t>
            </a:r>
            <a:r>
              <a:rPr dirty="0" err="1">
                <a:solidFill>
                  <a:srgbClr val="FF6600"/>
                </a:solidFill>
              </a:rPr>
              <a:t>escritos</a:t>
            </a:r>
            <a:r>
              <a:rPr dirty="0">
                <a:solidFill>
                  <a:srgbClr val="FF6600"/>
                </a:solidFill>
              </a:rPr>
              <a:t>.</a:t>
            </a:r>
          </a:p>
          <a:p>
            <a:pPr>
              <a:defRPr sz="2000" i="1">
                <a:solidFill>
                  <a:srgbClr val="FFFFFF"/>
                </a:solidFill>
              </a:defRPr>
            </a:pPr>
            <a:r>
              <a:rPr b="1" dirty="0" err="1">
                <a:solidFill>
                  <a:srgbClr val="FFC000"/>
                </a:solidFill>
              </a:rPr>
              <a:t>Compuestos</a:t>
            </a:r>
            <a:r>
              <a:rPr b="1" dirty="0">
                <a:solidFill>
                  <a:srgbClr val="FFC000"/>
                </a:solidFill>
              </a:rPr>
              <a:t> </a:t>
            </a:r>
            <a:r>
              <a:rPr b="1" dirty="0" err="1">
                <a:solidFill>
                  <a:srgbClr val="FFC000"/>
                </a:solidFill>
              </a:rPr>
              <a:t>en</a:t>
            </a:r>
            <a:r>
              <a:rPr b="1" dirty="0">
                <a:solidFill>
                  <a:srgbClr val="FFC000"/>
                </a:solidFill>
              </a:rPr>
              <a:t> un </a:t>
            </a:r>
            <a:r>
              <a:rPr b="1" dirty="0" err="1">
                <a:solidFill>
                  <a:srgbClr val="FFC000"/>
                </a:solidFill>
              </a:rPr>
              <a:t>género</a:t>
            </a:r>
            <a:r>
              <a:rPr b="1" dirty="0">
                <a:solidFill>
                  <a:srgbClr val="FFC000"/>
                </a:solidFill>
              </a:rPr>
              <a:t> de </a:t>
            </a:r>
            <a:r>
              <a:rPr b="1" dirty="0" err="1">
                <a:solidFill>
                  <a:srgbClr val="FFC000"/>
                </a:solidFill>
              </a:rPr>
              <a:t>simbolismo</a:t>
            </a:r>
            <a:r>
              <a:rPr b="1" dirty="0">
                <a:solidFill>
                  <a:srgbClr val="FFC000"/>
                </a:solidFill>
              </a:rPr>
              <a:t> </a:t>
            </a:r>
            <a:r>
              <a:rPr b="1" dirty="0" err="1">
                <a:solidFill>
                  <a:srgbClr val="FFC000"/>
                </a:solidFill>
              </a:rPr>
              <a:t>altamente</a:t>
            </a:r>
            <a:r>
              <a:rPr b="1" dirty="0">
                <a:solidFill>
                  <a:srgbClr val="FFC000"/>
                </a:solidFill>
              </a:rPr>
              <a:t> </a:t>
            </a:r>
            <a:r>
              <a:rPr b="1" dirty="0" err="1">
                <a:solidFill>
                  <a:srgbClr val="FFC000"/>
                </a:solidFill>
              </a:rPr>
              <a:t>estilizado</a:t>
            </a:r>
            <a:r>
              <a:rPr b="1" dirty="0">
                <a:solidFill>
                  <a:srgbClr val="FFC000"/>
                </a:solidFill>
              </a:rPr>
              <a:t>, </a:t>
            </a:r>
            <a:r>
              <a:rPr b="1" dirty="0" err="1">
                <a:solidFill>
                  <a:srgbClr val="FFC000"/>
                </a:solidFill>
              </a:rPr>
              <a:t>estos</a:t>
            </a:r>
            <a:r>
              <a:rPr b="1" dirty="0">
                <a:solidFill>
                  <a:srgbClr val="FFC000"/>
                </a:solidFill>
              </a:rPr>
              <a:t> </a:t>
            </a:r>
            <a:r>
              <a:rPr b="1" dirty="0" err="1">
                <a:solidFill>
                  <a:srgbClr val="FFC000"/>
                </a:solidFill>
              </a:rPr>
              <a:t>escritos</a:t>
            </a:r>
            <a:r>
              <a:rPr b="1" dirty="0">
                <a:solidFill>
                  <a:srgbClr val="FFC000"/>
                </a:solidFill>
              </a:rPr>
              <a:t> </a:t>
            </a:r>
            <a:r>
              <a:rPr b="1" dirty="0" err="1">
                <a:solidFill>
                  <a:srgbClr val="FFC000"/>
                </a:solidFill>
              </a:rPr>
              <a:t>tenían</a:t>
            </a:r>
            <a:r>
              <a:rPr b="1" dirty="0">
                <a:solidFill>
                  <a:srgbClr val="FFC000"/>
                </a:solidFill>
              </a:rPr>
              <a:t> </a:t>
            </a:r>
            <a:r>
              <a:rPr b="1" dirty="0" err="1">
                <a:solidFill>
                  <a:srgbClr val="FFC000"/>
                </a:solidFill>
              </a:rPr>
              <a:t>como</a:t>
            </a:r>
            <a:r>
              <a:rPr b="1" dirty="0">
                <a:solidFill>
                  <a:srgbClr val="FFC000"/>
                </a:solidFill>
              </a:rPr>
              <a:t> </a:t>
            </a:r>
            <a:r>
              <a:rPr b="1" dirty="0" err="1">
                <a:solidFill>
                  <a:srgbClr val="FFC000"/>
                </a:solidFill>
              </a:rPr>
              <a:t>objetivo</a:t>
            </a:r>
            <a:r>
              <a:rPr b="1" dirty="0">
                <a:solidFill>
                  <a:srgbClr val="FFC000"/>
                </a:solidFill>
              </a:rPr>
              <a:t> </a:t>
            </a:r>
            <a:r>
              <a:rPr b="1" dirty="0" err="1">
                <a:solidFill>
                  <a:srgbClr val="FFC000"/>
                </a:solidFill>
              </a:rPr>
              <a:t>dilucidar</a:t>
            </a:r>
            <a:r>
              <a:rPr b="1" dirty="0">
                <a:solidFill>
                  <a:srgbClr val="FFC000"/>
                </a:solidFill>
              </a:rPr>
              <a:t> la </a:t>
            </a:r>
            <a:r>
              <a:rPr b="1" dirty="0" err="1">
                <a:solidFill>
                  <a:srgbClr val="FFC000"/>
                </a:solidFill>
              </a:rPr>
              <a:t>guerra</a:t>
            </a:r>
            <a:r>
              <a:rPr b="1" dirty="0">
                <a:solidFill>
                  <a:srgbClr val="FFC000"/>
                </a:solidFill>
              </a:rPr>
              <a:t> invisible del </a:t>
            </a:r>
            <a:r>
              <a:rPr b="1" dirty="0" err="1">
                <a:solidFill>
                  <a:srgbClr val="FFC000"/>
                </a:solidFill>
              </a:rPr>
              <a:t>mundo</a:t>
            </a:r>
            <a:r>
              <a:rPr b="1" dirty="0">
                <a:solidFill>
                  <a:srgbClr val="FFC000"/>
                </a:solidFill>
              </a:rPr>
              <a:t> </a:t>
            </a:r>
            <a:r>
              <a:rPr b="1" dirty="0" err="1">
                <a:solidFill>
                  <a:srgbClr val="FFC000"/>
                </a:solidFill>
              </a:rPr>
              <a:t>espiritual</a:t>
            </a:r>
            <a:r>
              <a:rPr b="1" dirty="0">
                <a:solidFill>
                  <a:srgbClr val="FFC000"/>
                </a:solidFill>
              </a:rPr>
              <a:t> que </a:t>
            </a:r>
            <a:r>
              <a:rPr b="1" dirty="0" err="1">
                <a:solidFill>
                  <a:srgbClr val="FFC000"/>
                </a:solidFill>
              </a:rPr>
              <a:t>culminaría</a:t>
            </a:r>
            <a:r>
              <a:rPr b="1" dirty="0">
                <a:solidFill>
                  <a:srgbClr val="FFC000"/>
                </a:solidFill>
              </a:rPr>
              <a:t> </a:t>
            </a:r>
            <a:r>
              <a:rPr b="1" dirty="0" err="1">
                <a:solidFill>
                  <a:srgbClr val="FFC000"/>
                </a:solidFill>
              </a:rPr>
              <a:t>en</a:t>
            </a:r>
            <a:r>
              <a:rPr b="1" dirty="0">
                <a:solidFill>
                  <a:srgbClr val="FFC000"/>
                </a:solidFill>
              </a:rPr>
              <a:t> </a:t>
            </a:r>
            <a:r>
              <a:rPr b="1" dirty="0" err="1">
                <a:solidFill>
                  <a:srgbClr val="FFC000"/>
                </a:solidFill>
              </a:rPr>
              <a:t>el</a:t>
            </a:r>
            <a:r>
              <a:rPr b="1" dirty="0">
                <a:solidFill>
                  <a:srgbClr val="FFC000"/>
                </a:solidFill>
              </a:rPr>
              <a:t> </a:t>
            </a:r>
            <a:r>
              <a:rPr b="1" dirty="0" err="1">
                <a:solidFill>
                  <a:srgbClr val="FFC000"/>
                </a:solidFill>
              </a:rPr>
              <a:t>triunfo</a:t>
            </a:r>
            <a:r>
              <a:rPr b="1" dirty="0">
                <a:solidFill>
                  <a:srgbClr val="FFC000"/>
                </a:solidFill>
              </a:rPr>
              <a:t> de Dios.</a:t>
            </a:r>
          </a:p>
          <a:p>
            <a:pPr>
              <a:defRPr sz="2000" i="1">
                <a:solidFill>
                  <a:srgbClr val="FFFFFF"/>
                </a:solidFill>
              </a:defRPr>
            </a:pPr>
            <a:r>
              <a:rPr b="1" dirty="0">
                <a:solidFill>
                  <a:srgbClr val="FFC000"/>
                </a:solidFill>
              </a:rPr>
              <a:t>Las </a:t>
            </a:r>
            <a:r>
              <a:rPr b="1" dirty="0" err="1">
                <a:solidFill>
                  <a:srgbClr val="FFC000"/>
                </a:solidFill>
              </a:rPr>
              <a:t>obras</a:t>
            </a:r>
            <a:r>
              <a:rPr b="1" dirty="0">
                <a:solidFill>
                  <a:srgbClr val="FFC000"/>
                </a:solidFill>
              </a:rPr>
              <a:t> se </a:t>
            </a:r>
            <a:r>
              <a:rPr b="1" dirty="0" err="1">
                <a:solidFill>
                  <a:srgbClr val="FFC000"/>
                </a:solidFill>
              </a:rPr>
              <a:t>caracterizaron</a:t>
            </a:r>
            <a:r>
              <a:rPr b="1" dirty="0">
                <a:solidFill>
                  <a:srgbClr val="FFC000"/>
                </a:solidFill>
              </a:rPr>
              <a:t> </a:t>
            </a:r>
            <a:r>
              <a:rPr b="1" dirty="0" err="1">
                <a:solidFill>
                  <a:srgbClr val="FFC000"/>
                </a:solidFill>
              </a:rPr>
              <a:t>por</a:t>
            </a:r>
            <a:r>
              <a:rPr b="1" dirty="0">
                <a:solidFill>
                  <a:srgbClr val="FFC000"/>
                </a:solidFill>
              </a:rPr>
              <a:t> un </a:t>
            </a:r>
            <a:r>
              <a:rPr b="1" dirty="0" err="1">
                <a:solidFill>
                  <a:srgbClr val="FFC000"/>
                </a:solidFill>
              </a:rPr>
              <a:t>agudo</a:t>
            </a:r>
            <a:r>
              <a:rPr b="1" dirty="0">
                <a:solidFill>
                  <a:srgbClr val="FFC000"/>
                </a:solidFill>
              </a:rPr>
              <a:t> </a:t>
            </a:r>
            <a:r>
              <a:rPr b="1" dirty="0" err="1">
                <a:solidFill>
                  <a:srgbClr val="FFC000"/>
                </a:solidFill>
              </a:rPr>
              <a:t>dualismo</a:t>
            </a:r>
            <a:r>
              <a:rPr b="1" dirty="0">
                <a:solidFill>
                  <a:srgbClr val="FFC000"/>
                </a:solidFill>
              </a:rPr>
              <a:t> de </a:t>
            </a:r>
            <a:r>
              <a:rPr b="1" dirty="0" err="1">
                <a:solidFill>
                  <a:srgbClr val="FFC000"/>
                </a:solidFill>
              </a:rPr>
              <a:t>poderes</a:t>
            </a:r>
            <a:r>
              <a:rPr b="1" dirty="0">
                <a:solidFill>
                  <a:srgbClr val="FFC000"/>
                </a:solidFill>
              </a:rPr>
              <a:t> (</a:t>
            </a:r>
            <a:r>
              <a:rPr b="1" dirty="0" err="1">
                <a:solidFill>
                  <a:srgbClr val="FFC000"/>
                </a:solidFill>
              </a:rPr>
              <a:t>ángeles</a:t>
            </a:r>
            <a:r>
              <a:rPr b="1" dirty="0">
                <a:solidFill>
                  <a:srgbClr val="FFC000"/>
                </a:solidFill>
              </a:rPr>
              <a:t> y </a:t>
            </a:r>
            <a:r>
              <a:rPr b="1" dirty="0" err="1">
                <a:solidFill>
                  <a:srgbClr val="FFC000"/>
                </a:solidFill>
              </a:rPr>
              <a:t>demonios</a:t>
            </a:r>
            <a:r>
              <a:rPr b="1" dirty="0">
                <a:solidFill>
                  <a:srgbClr val="FFC000"/>
                </a:solidFill>
              </a:rPr>
              <a:t>) y un </a:t>
            </a:r>
            <a:r>
              <a:rPr b="1" dirty="0" err="1">
                <a:solidFill>
                  <a:srgbClr val="FFC000"/>
                </a:solidFill>
              </a:rPr>
              <a:t>dualismo</a:t>
            </a:r>
            <a:r>
              <a:rPr b="1" dirty="0">
                <a:solidFill>
                  <a:srgbClr val="FFC000"/>
                </a:solidFill>
              </a:rPr>
              <a:t> entre la </a:t>
            </a:r>
            <a:r>
              <a:rPr b="1" dirty="0" err="1">
                <a:solidFill>
                  <a:srgbClr val="FFC000"/>
                </a:solidFill>
              </a:rPr>
              <a:t>edad</a:t>
            </a:r>
            <a:r>
              <a:rPr b="1" dirty="0">
                <a:solidFill>
                  <a:srgbClr val="FFC000"/>
                </a:solidFill>
              </a:rPr>
              <a:t> actual y la </a:t>
            </a:r>
            <a:r>
              <a:rPr b="1" dirty="0" err="1">
                <a:solidFill>
                  <a:srgbClr val="FFC000"/>
                </a:solidFill>
              </a:rPr>
              <a:t>edad</a:t>
            </a:r>
            <a:r>
              <a:rPr b="1" dirty="0">
                <a:solidFill>
                  <a:srgbClr val="FFC000"/>
                </a:solidFill>
              </a:rPr>
              <a:t> </a:t>
            </a:r>
            <a:r>
              <a:rPr b="1" dirty="0" err="1">
                <a:solidFill>
                  <a:srgbClr val="FFC000"/>
                </a:solidFill>
              </a:rPr>
              <a:t>venidera</a:t>
            </a:r>
            <a:r>
              <a:rPr b="1" dirty="0">
                <a:solidFill>
                  <a:srgbClr val="FFC000"/>
                </a:solidFill>
              </a:rPr>
              <a:t>.</a:t>
            </a:r>
          </a:p>
        </p:txBody>
      </p:sp>
      <p:sp>
        <p:nvSpPr>
          <p:cNvPr id="3633" name="Slide Number Placeholder 5"/>
          <p:cNvSpPr txBox="1">
            <a:spLocks noGrp="1"/>
          </p:cNvSpPr>
          <p:nvPr>
            <p:ph type="sldNum" sz="quarter" idx="2"/>
          </p:nvPr>
        </p:nvSpPr>
        <p:spPr>
          <a:xfrm>
            <a:off x="10995387" y="6406785"/>
            <a:ext cx="358413" cy="2642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defRPr>
            </a:lvl1pPr>
          </a:lstStyle>
          <a:p>
            <a:fld id="{86CB4B4D-7CA3-9044-876B-883B54F8677D}" type="slidenum">
              <a:t>194</a:t>
            </a:fld>
            <a:endParaRPr/>
          </a:p>
        </p:txBody>
      </p:sp>
    </p:spTree>
  </p:cSld>
  <p:clrMapOvr>
    <a:masterClrMapping/>
  </p:clrMapOvr>
  <mc:AlternateContent xmlns:mc="http://schemas.openxmlformats.org/markup-compatibility/2006" xmlns:p14="http://schemas.microsoft.com/office/powerpoint/2010/main">
    <mc:Choice Requires="p14">
      <p:transition spd="slow">
        <p:pull dir="d"/>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632">
                                            <p:bg/>
                                          </p:spTgt>
                                        </p:tgtEl>
                                        <p:attrNameLst>
                                          <p:attrName>style.visibility</p:attrName>
                                        </p:attrNameLst>
                                      </p:cBhvr>
                                      <p:to>
                                        <p:strVal val="visible"/>
                                      </p:to>
                                    </p:set>
                                    <p:anim calcmode="lin" valueType="num">
                                      <p:cBhvr>
                                        <p:cTn id="7" dur="500" fill="hold"/>
                                        <p:tgtEl>
                                          <p:spTgt spid="3632">
                                            <p:bg/>
                                          </p:spTgt>
                                        </p:tgtEl>
                                        <p:attrNameLst>
                                          <p:attrName>ppt_w</p:attrName>
                                        </p:attrNameLst>
                                      </p:cBhvr>
                                      <p:tavLst>
                                        <p:tav tm="0">
                                          <p:val>
                                            <p:fltVal val="0"/>
                                          </p:val>
                                        </p:tav>
                                        <p:tav tm="100000">
                                          <p:val>
                                            <p:strVal val="#ppt_w"/>
                                          </p:val>
                                        </p:tav>
                                      </p:tavLst>
                                    </p:anim>
                                    <p:anim calcmode="lin" valueType="num">
                                      <p:cBhvr>
                                        <p:cTn id="8" dur="500" fill="hold"/>
                                        <p:tgtEl>
                                          <p:spTgt spid="3632">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632">
                                            <p:txEl>
                                              <p:pRg st="0" end="0"/>
                                            </p:txEl>
                                          </p:spTgt>
                                        </p:tgtEl>
                                        <p:attrNameLst>
                                          <p:attrName>style.visibility</p:attrName>
                                        </p:attrNameLst>
                                      </p:cBhvr>
                                      <p:to>
                                        <p:strVal val="visible"/>
                                      </p:to>
                                    </p:set>
                                    <p:anim calcmode="lin" valueType="num">
                                      <p:cBhvr>
                                        <p:cTn id="11" dur="500" fill="hold"/>
                                        <p:tgtEl>
                                          <p:spTgt spid="363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632">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0"/>
                                  </p:stCondLst>
                                  <p:iterate>
                                    <p:tmAbs val="0"/>
                                  </p:iterate>
                                  <p:childTnLst>
                                    <p:set>
                                      <p:cBhvr>
                                        <p:cTn id="14" fill="hold"/>
                                        <p:tgtEl>
                                          <p:spTgt spid="3632">
                                            <p:txEl>
                                              <p:pRg st="4" end="4"/>
                                            </p:txEl>
                                          </p:spTgt>
                                        </p:tgtEl>
                                        <p:attrNameLst>
                                          <p:attrName>style.visibility</p:attrName>
                                        </p:attrNameLst>
                                      </p:cBhvr>
                                      <p:to>
                                        <p:strVal val="visible"/>
                                      </p:to>
                                    </p:set>
                                    <p:anim calcmode="lin" valueType="num">
                                      <p:cBhvr>
                                        <p:cTn id="15" dur="500" fill="hold"/>
                                        <p:tgtEl>
                                          <p:spTgt spid="3632">
                                            <p:txEl>
                                              <p:pRg st="4" end="4"/>
                                            </p:txEl>
                                          </p:spTgt>
                                        </p:tgtEl>
                                        <p:attrNameLst>
                                          <p:attrName>ppt_w</p:attrName>
                                        </p:attrNameLst>
                                      </p:cBhvr>
                                      <p:tavLst>
                                        <p:tav tm="0">
                                          <p:val>
                                            <p:fltVal val="0"/>
                                          </p:val>
                                        </p:tav>
                                        <p:tav tm="100000">
                                          <p:val>
                                            <p:strVal val="#ppt_w"/>
                                          </p:val>
                                        </p:tav>
                                      </p:tavLst>
                                    </p:anim>
                                    <p:anim calcmode="lin" valueType="num">
                                      <p:cBhvr>
                                        <p:cTn id="16" dur="500" fill="hold"/>
                                        <p:tgtEl>
                                          <p:spTgt spid="3632">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1" nodeType="clickEffect">
                                  <p:stCondLst>
                                    <p:cond delay="0"/>
                                  </p:stCondLst>
                                  <p:iterate>
                                    <p:tmAbs val="0"/>
                                  </p:iterate>
                                  <p:childTnLst>
                                    <p:set>
                                      <p:cBhvr>
                                        <p:cTn id="20" fill="hold"/>
                                        <p:tgtEl>
                                          <p:spTgt spid="3632">
                                            <p:txEl>
                                              <p:pRg st="1" end="1"/>
                                            </p:txEl>
                                          </p:spTgt>
                                        </p:tgtEl>
                                        <p:attrNameLst>
                                          <p:attrName>style.visibility</p:attrName>
                                        </p:attrNameLst>
                                      </p:cBhvr>
                                      <p:to>
                                        <p:strVal val="visible"/>
                                      </p:to>
                                    </p:set>
                                    <p:anim calcmode="lin" valueType="num">
                                      <p:cBhvr>
                                        <p:cTn id="21" dur="500" fill="hold"/>
                                        <p:tgtEl>
                                          <p:spTgt spid="3632">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632">
                                            <p:txEl>
                                              <p:pRg st="1" end="1"/>
                                            </p:txEl>
                                          </p:spTgt>
                                        </p:tgtEl>
                                        <p:attrNameLst>
                                          <p:attrName>ppt_h</p:attrName>
                                        </p:attrNameLst>
                                      </p:cBhvr>
                                      <p:tavLst>
                                        <p:tav tm="0">
                                          <p:val>
                                            <p:fltVal val="0"/>
                                          </p:val>
                                        </p:tav>
                                        <p:tav tm="100000">
                                          <p:val>
                                            <p:strVal val="#ppt_h"/>
                                          </p:val>
                                        </p:tav>
                                      </p:tavLst>
                                    </p:anim>
                                  </p:childTnLst>
                                </p:cTn>
                              </p:par>
                              <p:par>
                                <p:cTn id="23" presetID="23" presetClass="entr" presetSubtype="16" fill="hold" grpId="1" nodeType="withEffect">
                                  <p:stCondLst>
                                    <p:cond delay="0"/>
                                  </p:stCondLst>
                                  <p:iterate>
                                    <p:tmAbs val="0"/>
                                  </p:iterate>
                                  <p:childTnLst>
                                    <p:set>
                                      <p:cBhvr>
                                        <p:cTn id="24" fill="hold"/>
                                        <p:tgtEl>
                                          <p:spTgt spid="3632">
                                            <p:txEl>
                                              <p:pRg st="5" end="5"/>
                                            </p:txEl>
                                          </p:spTgt>
                                        </p:tgtEl>
                                        <p:attrNameLst>
                                          <p:attrName>style.visibility</p:attrName>
                                        </p:attrNameLst>
                                      </p:cBhvr>
                                      <p:to>
                                        <p:strVal val="visible"/>
                                      </p:to>
                                    </p:set>
                                    <p:anim calcmode="lin" valueType="num">
                                      <p:cBhvr>
                                        <p:cTn id="25" dur="500" fill="hold"/>
                                        <p:tgtEl>
                                          <p:spTgt spid="3632">
                                            <p:txEl>
                                              <p:pRg st="5" end="5"/>
                                            </p:txEl>
                                          </p:spTgt>
                                        </p:tgtEl>
                                        <p:attrNameLst>
                                          <p:attrName>ppt_w</p:attrName>
                                        </p:attrNameLst>
                                      </p:cBhvr>
                                      <p:tavLst>
                                        <p:tav tm="0">
                                          <p:val>
                                            <p:fltVal val="0"/>
                                          </p:val>
                                        </p:tav>
                                        <p:tav tm="100000">
                                          <p:val>
                                            <p:strVal val="#ppt_w"/>
                                          </p:val>
                                        </p:tav>
                                      </p:tavLst>
                                    </p:anim>
                                    <p:anim calcmode="lin" valueType="num">
                                      <p:cBhvr>
                                        <p:cTn id="26" dur="500" fill="hold"/>
                                        <p:tgtEl>
                                          <p:spTgt spid="3632">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1" nodeType="clickEffect">
                                  <p:stCondLst>
                                    <p:cond delay="0"/>
                                  </p:stCondLst>
                                  <p:iterate>
                                    <p:tmAbs val="0"/>
                                  </p:iterate>
                                  <p:childTnLst>
                                    <p:set>
                                      <p:cBhvr>
                                        <p:cTn id="30" fill="hold"/>
                                        <p:tgtEl>
                                          <p:spTgt spid="3632">
                                            <p:txEl>
                                              <p:pRg st="2" end="2"/>
                                            </p:txEl>
                                          </p:spTgt>
                                        </p:tgtEl>
                                        <p:attrNameLst>
                                          <p:attrName>style.visibility</p:attrName>
                                        </p:attrNameLst>
                                      </p:cBhvr>
                                      <p:to>
                                        <p:strVal val="visible"/>
                                      </p:to>
                                    </p:set>
                                    <p:anim calcmode="lin" valueType="num">
                                      <p:cBhvr>
                                        <p:cTn id="31" dur="500" fill="hold"/>
                                        <p:tgtEl>
                                          <p:spTgt spid="3632">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632">
                                            <p:txEl>
                                              <p:pRg st="2" end="2"/>
                                            </p:txEl>
                                          </p:spTgt>
                                        </p:tgtEl>
                                        <p:attrNameLst>
                                          <p:attrName>ppt_h</p:attrName>
                                        </p:attrNameLst>
                                      </p:cBhvr>
                                      <p:tavLst>
                                        <p:tav tm="0">
                                          <p:val>
                                            <p:fltVal val="0"/>
                                          </p:val>
                                        </p:tav>
                                        <p:tav tm="100000">
                                          <p:val>
                                            <p:strVal val="#ppt_h"/>
                                          </p:val>
                                        </p:tav>
                                      </p:tavLst>
                                    </p:anim>
                                  </p:childTnLst>
                                </p:cTn>
                              </p:par>
                              <p:par>
                                <p:cTn id="33" presetID="23" presetClass="entr" presetSubtype="16" fill="hold" grpId="1" nodeType="withEffect">
                                  <p:stCondLst>
                                    <p:cond delay="0"/>
                                  </p:stCondLst>
                                  <p:iterate>
                                    <p:tmAbs val="0"/>
                                  </p:iterate>
                                  <p:childTnLst>
                                    <p:set>
                                      <p:cBhvr>
                                        <p:cTn id="34" fill="hold"/>
                                        <p:tgtEl>
                                          <p:spTgt spid="3632">
                                            <p:txEl>
                                              <p:pRg st="6" end="6"/>
                                            </p:txEl>
                                          </p:spTgt>
                                        </p:tgtEl>
                                        <p:attrNameLst>
                                          <p:attrName>style.visibility</p:attrName>
                                        </p:attrNameLst>
                                      </p:cBhvr>
                                      <p:to>
                                        <p:strVal val="visible"/>
                                      </p:to>
                                    </p:set>
                                    <p:anim calcmode="lin" valueType="num">
                                      <p:cBhvr>
                                        <p:cTn id="35" dur="500" fill="hold"/>
                                        <p:tgtEl>
                                          <p:spTgt spid="3632">
                                            <p:txEl>
                                              <p:pRg st="6" end="6"/>
                                            </p:txEl>
                                          </p:spTgt>
                                        </p:tgtEl>
                                        <p:attrNameLst>
                                          <p:attrName>ppt_w</p:attrName>
                                        </p:attrNameLst>
                                      </p:cBhvr>
                                      <p:tavLst>
                                        <p:tav tm="0">
                                          <p:val>
                                            <p:fltVal val="0"/>
                                          </p:val>
                                        </p:tav>
                                        <p:tav tm="100000">
                                          <p:val>
                                            <p:strVal val="#ppt_w"/>
                                          </p:val>
                                        </p:tav>
                                      </p:tavLst>
                                    </p:anim>
                                    <p:anim calcmode="lin" valueType="num">
                                      <p:cBhvr>
                                        <p:cTn id="36" dur="500" fill="hold"/>
                                        <p:tgtEl>
                                          <p:spTgt spid="3632">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2" grpId="1" uiExpand="1" build="p" animBg="1" advAuto="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 name="Rectangle 2"/>
          <p:cNvSpPr txBox="1">
            <a:spLocks noGrp="1"/>
          </p:cNvSpPr>
          <p:nvPr>
            <p:ph type="title"/>
          </p:nvPr>
        </p:nvSpPr>
        <p:spPr>
          <a:xfrm>
            <a:off x="726141" y="325438"/>
            <a:ext cx="10739718" cy="1066801"/>
          </a:xfrm>
          <a:prstGeom prst="rect">
            <a:avLst/>
          </a:prstGeom>
        </p:spPr>
        <p:txBody>
          <a:bodyPr>
            <a:normAutofit/>
          </a:bodyPr>
          <a:lstStyle>
            <a:lvl1pPr algn="ctr" defTabSz="393192">
              <a:defRPr sz="2580">
                <a:solidFill>
                  <a:srgbClr val="FFFF66"/>
                </a:solidFill>
                <a:latin typeface="Freestyle Script"/>
                <a:ea typeface="Freestyle Script"/>
                <a:cs typeface="Freestyle Script"/>
                <a:sym typeface="Freestyle Script"/>
              </a:defRPr>
            </a:lvl1pPr>
          </a:lstStyle>
          <a:p>
            <a:r>
              <a:rPr sz="4400" dirty="0"/>
              <a:t>The Style of Jewish Apocalyptic / </a:t>
            </a:r>
            <a:r>
              <a:rPr sz="4400" dirty="0">
                <a:solidFill>
                  <a:srgbClr val="FFC000"/>
                </a:solidFill>
              </a:rPr>
              <a:t>El </a:t>
            </a:r>
            <a:r>
              <a:rPr sz="4400" dirty="0" err="1">
                <a:solidFill>
                  <a:srgbClr val="FFC000"/>
                </a:solidFill>
              </a:rPr>
              <a:t>Estilo</a:t>
            </a:r>
            <a:r>
              <a:rPr sz="4400" dirty="0">
                <a:solidFill>
                  <a:srgbClr val="FFC000"/>
                </a:solidFill>
              </a:rPr>
              <a:t> del </a:t>
            </a:r>
            <a:r>
              <a:rPr sz="4400" dirty="0" err="1">
                <a:solidFill>
                  <a:srgbClr val="FFC000"/>
                </a:solidFill>
              </a:rPr>
              <a:t>Apocalíptico</a:t>
            </a:r>
            <a:r>
              <a:rPr sz="4400" dirty="0">
                <a:solidFill>
                  <a:srgbClr val="FFC000"/>
                </a:solidFill>
              </a:rPr>
              <a:t> </a:t>
            </a:r>
            <a:r>
              <a:rPr sz="4400" dirty="0" err="1">
                <a:solidFill>
                  <a:srgbClr val="FFC000"/>
                </a:solidFill>
              </a:rPr>
              <a:t>Judío</a:t>
            </a:r>
            <a:endParaRPr sz="4400" dirty="0">
              <a:solidFill>
                <a:srgbClr val="FFC000"/>
              </a:solidFill>
            </a:endParaRPr>
          </a:p>
        </p:txBody>
      </p:sp>
      <p:sp>
        <p:nvSpPr>
          <p:cNvPr id="3636" name="Rectangle 3"/>
          <p:cNvSpPr txBox="1">
            <a:spLocks noGrp="1"/>
          </p:cNvSpPr>
          <p:nvPr>
            <p:ph type="body" idx="1"/>
          </p:nvPr>
        </p:nvSpPr>
        <p:spPr>
          <a:xfrm>
            <a:off x="528872" y="1614487"/>
            <a:ext cx="10866485" cy="5091113"/>
          </a:xfrm>
          <a:prstGeom prst="rect">
            <a:avLst/>
          </a:prstGeom>
        </p:spPr>
        <p:txBody>
          <a:bodyPr/>
          <a:lstStyle/>
          <a:p>
            <a:pPr marL="180594" indent="-180594" defTabSz="722376">
              <a:spcBef>
                <a:spcPts val="700"/>
              </a:spcBef>
              <a:buSzTx/>
              <a:buNone/>
              <a:defRPr sz="2528">
                <a:solidFill>
                  <a:srgbClr val="FFAE3E"/>
                </a:solidFill>
                <a:effectLst>
                  <a:outerShdw blurRad="30099" dist="30099" dir="2700000" rotWithShape="0">
                    <a:srgbClr val="000000"/>
                  </a:outerShdw>
                </a:effectLst>
                <a:latin typeface="Lucida Fax"/>
                <a:ea typeface="Lucida Fax"/>
                <a:cs typeface="Lucida Fax"/>
                <a:sym typeface="Lucida Fax"/>
              </a:defRPr>
            </a:pPr>
            <a:r>
              <a:rPr sz="3200" dirty="0">
                <a:solidFill>
                  <a:srgbClr val="FFFF00"/>
                </a:solidFill>
              </a:rPr>
              <a:t>Primary Characteristics / </a:t>
            </a:r>
            <a:r>
              <a:rPr sz="3200" dirty="0" err="1"/>
              <a:t>Características</a:t>
            </a:r>
            <a:r>
              <a:rPr sz="3200" dirty="0"/>
              <a:t> </a:t>
            </a:r>
            <a:r>
              <a:rPr sz="3200" dirty="0" err="1"/>
              <a:t>principales</a:t>
            </a:r>
            <a:endParaRPr sz="3200" dirty="0"/>
          </a:p>
          <a:p>
            <a:pPr marL="902969" lvl="2" indent="-180594" defTabSz="722376">
              <a:spcBef>
                <a:spcPts val="300"/>
              </a:spcBef>
              <a:defRPr sz="2844">
                <a:latin typeface="Pristina"/>
                <a:ea typeface="Pristina"/>
                <a:cs typeface="Pristina"/>
                <a:sym typeface="Pristina"/>
              </a:defRPr>
            </a:pPr>
            <a:endParaRPr lang="en-US" sz="3200" dirty="0"/>
          </a:p>
          <a:p>
            <a:pPr marL="902969" lvl="2" indent="-180594" defTabSz="722376">
              <a:spcBef>
                <a:spcPts val="300"/>
              </a:spcBef>
              <a:defRPr sz="2844">
                <a:latin typeface="Pristina"/>
                <a:ea typeface="Pristina"/>
                <a:cs typeface="Pristina"/>
                <a:sym typeface="Pristina"/>
              </a:defRPr>
            </a:pPr>
            <a:r>
              <a:rPr sz="3200" dirty="0"/>
              <a:t>Special Disclosures / </a:t>
            </a:r>
            <a:r>
              <a:rPr sz="3200" dirty="0" err="1">
                <a:solidFill>
                  <a:srgbClr val="FFC000"/>
                </a:solidFill>
              </a:rPr>
              <a:t>Divulgaciones</a:t>
            </a:r>
            <a:r>
              <a:rPr sz="3200" dirty="0">
                <a:solidFill>
                  <a:srgbClr val="FFC000"/>
                </a:solidFill>
              </a:rPr>
              <a:t> </a:t>
            </a:r>
            <a:r>
              <a:rPr sz="3200" dirty="0" err="1">
                <a:solidFill>
                  <a:srgbClr val="FFC000"/>
                </a:solidFill>
              </a:rPr>
              <a:t>especiales</a:t>
            </a:r>
            <a:endParaRPr sz="3200" dirty="0">
              <a:solidFill>
                <a:srgbClr val="FFC000"/>
              </a:solidFill>
            </a:endParaRPr>
          </a:p>
          <a:p>
            <a:pPr marL="902969" lvl="2" indent="-180594" defTabSz="722376">
              <a:spcBef>
                <a:spcPts val="300"/>
              </a:spcBef>
              <a:defRPr sz="2844">
                <a:latin typeface="Pristina"/>
                <a:ea typeface="Pristina"/>
                <a:cs typeface="Pristina"/>
                <a:sym typeface="Pristina"/>
              </a:defRPr>
            </a:pPr>
            <a:r>
              <a:rPr sz="3200" dirty="0"/>
              <a:t>Dualism of Powers and God</a:t>
            </a:r>
            <a:r>
              <a:rPr sz="3200" dirty="0">
                <a:sym typeface="Trebuchet MS"/>
              </a:rPr>
              <a:t>’</a:t>
            </a:r>
            <a:r>
              <a:rPr sz="3200" dirty="0"/>
              <a:t>s Triumph / </a:t>
            </a:r>
            <a:r>
              <a:rPr sz="3200" dirty="0" err="1">
                <a:solidFill>
                  <a:srgbClr val="FFC000"/>
                </a:solidFill>
              </a:rPr>
              <a:t>Dualismo</a:t>
            </a:r>
            <a:r>
              <a:rPr sz="3200" dirty="0">
                <a:solidFill>
                  <a:srgbClr val="FFC000"/>
                </a:solidFill>
              </a:rPr>
              <a:t> de </a:t>
            </a:r>
            <a:r>
              <a:rPr sz="3200" dirty="0" err="1">
                <a:solidFill>
                  <a:srgbClr val="FFC000"/>
                </a:solidFill>
              </a:rPr>
              <a:t>poderes</a:t>
            </a:r>
            <a:r>
              <a:rPr sz="3200" dirty="0">
                <a:solidFill>
                  <a:srgbClr val="FFC000"/>
                </a:solidFill>
              </a:rPr>
              <a:t> y </a:t>
            </a:r>
            <a:r>
              <a:rPr sz="3200" dirty="0" err="1">
                <a:solidFill>
                  <a:srgbClr val="FFC000"/>
                </a:solidFill>
              </a:rPr>
              <a:t>el</a:t>
            </a:r>
            <a:r>
              <a:rPr sz="3200" dirty="0">
                <a:solidFill>
                  <a:srgbClr val="FFC000"/>
                </a:solidFill>
              </a:rPr>
              <a:t> </a:t>
            </a:r>
            <a:r>
              <a:rPr sz="3200" dirty="0" err="1">
                <a:solidFill>
                  <a:srgbClr val="FFC000"/>
                </a:solidFill>
              </a:rPr>
              <a:t>triunfo</a:t>
            </a:r>
            <a:r>
              <a:rPr sz="3200" dirty="0">
                <a:solidFill>
                  <a:srgbClr val="FFC000"/>
                </a:solidFill>
              </a:rPr>
              <a:t> de Dios</a:t>
            </a:r>
          </a:p>
          <a:p>
            <a:pPr marL="902969" lvl="2" indent="-180594" defTabSz="722376">
              <a:spcBef>
                <a:spcPts val="300"/>
              </a:spcBef>
              <a:defRPr sz="2844">
                <a:latin typeface="Pristina"/>
                <a:ea typeface="Pristina"/>
                <a:cs typeface="Pristina"/>
                <a:sym typeface="Pristina"/>
              </a:defRPr>
            </a:pPr>
            <a:r>
              <a:rPr sz="3200" dirty="0"/>
              <a:t>Dualism of Ages / </a:t>
            </a:r>
            <a:r>
              <a:rPr sz="3200" dirty="0" err="1">
                <a:solidFill>
                  <a:srgbClr val="FFC000"/>
                </a:solidFill>
              </a:rPr>
              <a:t>Dualismo</a:t>
            </a:r>
            <a:r>
              <a:rPr sz="3200" dirty="0">
                <a:solidFill>
                  <a:srgbClr val="FFC000"/>
                </a:solidFill>
              </a:rPr>
              <a:t> de las </a:t>
            </a:r>
            <a:r>
              <a:rPr sz="3200" dirty="0" err="1">
                <a:solidFill>
                  <a:srgbClr val="FFC000"/>
                </a:solidFill>
              </a:rPr>
              <a:t>edades</a:t>
            </a:r>
            <a:endParaRPr sz="3200" dirty="0">
              <a:solidFill>
                <a:srgbClr val="FFC000"/>
              </a:solidFill>
            </a:endParaRPr>
          </a:p>
          <a:p>
            <a:pPr marL="902969" lvl="2" indent="-180594" defTabSz="722376">
              <a:spcBef>
                <a:spcPts val="300"/>
              </a:spcBef>
              <a:defRPr sz="2844">
                <a:latin typeface="Pristina"/>
                <a:ea typeface="Pristina"/>
                <a:cs typeface="Pristina"/>
                <a:sym typeface="Pristina"/>
              </a:defRPr>
            </a:pPr>
            <a:r>
              <a:rPr sz="3200" dirty="0"/>
              <a:t>Symbolism / </a:t>
            </a:r>
            <a:r>
              <a:rPr sz="3200" dirty="0" err="1">
                <a:solidFill>
                  <a:srgbClr val="FFC000"/>
                </a:solidFill>
              </a:rPr>
              <a:t>Simbolismo</a:t>
            </a:r>
            <a:endParaRPr sz="3200" dirty="0">
              <a:solidFill>
                <a:srgbClr val="FFC000"/>
              </a:solidFill>
            </a:endParaRPr>
          </a:p>
          <a:p>
            <a:pPr marL="902969" lvl="2" indent="-180594" defTabSz="722376">
              <a:spcBef>
                <a:spcPts val="300"/>
              </a:spcBef>
              <a:defRPr sz="2844">
                <a:latin typeface="Pristina"/>
                <a:ea typeface="Pristina"/>
                <a:cs typeface="Pristina"/>
                <a:sym typeface="Pristina"/>
              </a:defRPr>
            </a:pPr>
            <a:r>
              <a:rPr sz="3200" dirty="0"/>
              <a:t>Cosmic Disturbances / </a:t>
            </a:r>
            <a:r>
              <a:rPr sz="3200" dirty="0" err="1">
                <a:solidFill>
                  <a:srgbClr val="FFC000"/>
                </a:solidFill>
              </a:rPr>
              <a:t>Trastornos</a:t>
            </a:r>
            <a:r>
              <a:rPr sz="3200" dirty="0">
                <a:solidFill>
                  <a:srgbClr val="FFC000"/>
                </a:solidFill>
              </a:rPr>
              <a:t> </a:t>
            </a:r>
            <a:r>
              <a:rPr sz="3200" dirty="0" err="1">
                <a:solidFill>
                  <a:srgbClr val="FFC000"/>
                </a:solidFill>
              </a:rPr>
              <a:t>cósmicos</a:t>
            </a:r>
            <a:endParaRPr sz="3200" dirty="0">
              <a:solidFill>
                <a:srgbClr val="FFC000"/>
              </a:solidFill>
            </a:endParaRPr>
          </a:p>
          <a:p>
            <a:pPr marL="902969" lvl="2" indent="-180594" defTabSz="722376">
              <a:spcBef>
                <a:spcPts val="300"/>
              </a:spcBef>
              <a:defRPr sz="2844">
                <a:latin typeface="Pristina"/>
                <a:ea typeface="Pristina"/>
                <a:cs typeface="Pristina"/>
                <a:sym typeface="Pristina"/>
              </a:defRPr>
            </a:pPr>
            <a:r>
              <a:rPr sz="3200" dirty="0"/>
              <a:t>Angelology/Demonology / </a:t>
            </a:r>
            <a:r>
              <a:rPr sz="3200" dirty="0" err="1">
                <a:solidFill>
                  <a:srgbClr val="FFC000"/>
                </a:solidFill>
              </a:rPr>
              <a:t>Angelología</a:t>
            </a:r>
            <a:r>
              <a:rPr sz="3200" dirty="0">
                <a:solidFill>
                  <a:srgbClr val="FFC000"/>
                </a:solidFill>
              </a:rPr>
              <a:t>/</a:t>
            </a:r>
            <a:r>
              <a:rPr sz="3200" dirty="0" err="1">
                <a:solidFill>
                  <a:srgbClr val="FFC000"/>
                </a:solidFill>
              </a:rPr>
              <a:t>Demonología</a:t>
            </a:r>
            <a:endParaRPr sz="3200" dirty="0">
              <a:solidFill>
                <a:srgbClr val="FFC000"/>
              </a:solidFill>
            </a:endParaRPr>
          </a:p>
          <a:p>
            <a:pPr marL="902969" lvl="2" indent="-180594" defTabSz="722376">
              <a:spcBef>
                <a:spcPts val="300"/>
              </a:spcBef>
              <a:defRPr sz="2844">
                <a:latin typeface="Pristina"/>
                <a:ea typeface="Pristina"/>
                <a:cs typeface="Pristina"/>
                <a:sym typeface="Pristina"/>
              </a:defRPr>
            </a:pPr>
            <a:r>
              <a:rPr sz="3200" dirty="0"/>
              <a:t>Messianic Figure and Coming Age / </a:t>
            </a:r>
            <a:r>
              <a:rPr sz="3200" dirty="0" err="1">
                <a:solidFill>
                  <a:srgbClr val="FFC000"/>
                </a:solidFill>
              </a:rPr>
              <a:t>Figura</a:t>
            </a:r>
            <a:r>
              <a:rPr sz="3200" dirty="0">
                <a:solidFill>
                  <a:srgbClr val="FFC000"/>
                </a:solidFill>
              </a:rPr>
              <a:t> </a:t>
            </a:r>
            <a:r>
              <a:rPr sz="3200" dirty="0" err="1">
                <a:solidFill>
                  <a:srgbClr val="FFC000"/>
                </a:solidFill>
              </a:rPr>
              <a:t>Mesiánica</a:t>
            </a:r>
            <a:r>
              <a:rPr sz="3200" dirty="0">
                <a:solidFill>
                  <a:srgbClr val="FFC000"/>
                </a:solidFill>
              </a:rPr>
              <a:t> y </a:t>
            </a:r>
            <a:r>
              <a:rPr sz="3200" dirty="0" err="1">
                <a:solidFill>
                  <a:srgbClr val="FFC000"/>
                </a:solidFill>
              </a:rPr>
              <a:t>Edad</a:t>
            </a:r>
            <a:r>
              <a:rPr sz="3200" dirty="0">
                <a:solidFill>
                  <a:srgbClr val="FFC000"/>
                </a:solidFill>
              </a:rPr>
              <a:t> </a:t>
            </a:r>
            <a:r>
              <a:rPr sz="3200" dirty="0" err="1">
                <a:solidFill>
                  <a:srgbClr val="FFC000"/>
                </a:solidFill>
              </a:rPr>
              <a:t>Venidera</a:t>
            </a:r>
            <a:endParaRPr sz="3200" dirty="0">
              <a:solidFill>
                <a:srgbClr val="FFC000"/>
              </a:solidFill>
            </a:endParaRPr>
          </a:p>
        </p:txBody>
      </p:sp>
      <p:sp>
        <p:nvSpPr>
          <p:cNvPr id="3637" name="Line 4"/>
          <p:cNvSpPr/>
          <p:nvPr/>
        </p:nvSpPr>
        <p:spPr>
          <a:xfrm>
            <a:off x="1524000" y="1295400"/>
            <a:ext cx="9144000" cy="0"/>
          </a:xfrm>
          <a:prstGeom prst="line">
            <a:avLst/>
          </a:prstGeom>
          <a:ln w="38100">
            <a:solidFill>
              <a:srgbClr val="CCFFFF"/>
            </a:solidFill>
          </a:ln>
        </p:spPr>
        <p:txBody>
          <a:bodyPr lIns="45719" rIns="45719"/>
          <a:lstStyle/>
          <a:p>
            <a:pPr algn="l">
              <a:defRPr>
                <a:solidFill>
                  <a:srgbClr val="FFFFFF"/>
                </a:solidFill>
              </a:defRPr>
            </a:pPr>
            <a:endParaRPr/>
          </a:p>
        </p:txBody>
      </p:sp>
      <p:sp>
        <p:nvSpPr>
          <p:cNvPr id="3638" name="Line 5"/>
          <p:cNvSpPr/>
          <p:nvPr/>
        </p:nvSpPr>
        <p:spPr>
          <a:xfrm>
            <a:off x="1524000" y="228600"/>
            <a:ext cx="9144000" cy="0"/>
          </a:xfrm>
          <a:prstGeom prst="line">
            <a:avLst/>
          </a:prstGeom>
          <a:ln w="76200">
            <a:solidFill>
              <a:srgbClr val="CCFFFF"/>
            </a:solidFill>
          </a:ln>
        </p:spPr>
        <p:txBody>
          <a:bodyPr lIns="45719" rIns="45719"/>
          <a:lstStyle/>
          <a:p>
            <a:pPr algn="l">
              <a:defRPr>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636">
                                            <p:bg/>
                                          </p:spTgt>
                                        </p:tgtEl>
                                        <p:attrNameLst>
                                          <p:attrName>style.visibility</p:attrName>
                                        </p:attrNameLst>
                                      </p:cBhvr>
                                      <p:to>
                                        <p:strVal val="visible"/>
                                      </p:to>
                                    </p:set>
                                    <p:anim calcmode="lin" valueType="num">
                                      <p:cBhvr>
                                        <p:cTn id="7" dur="500" fill="hold"/>
                                        <p:tgtEl>
                                          <p:spTgt spid="3636">
                                            <p:bg/>
                                          </p:spTgt>
                                        </p:tgtEl>
                                        <p:attrNameLst>
                                          <p:attrName>ppt_w</p:attrName>
                                        </p:attrNameLst>
                                      </p:cBhvr>
                                      <p:tavLst>
                                        <p:tav tm="0">
                                          <p:val>
                                            <p:fltVal val="0"/>
                                          </p:val>
                                        </p:tav>
                                        <p:tav tm="100000">
                                          <p:val>
                                            <p:strVal val="#ppt_w"/>
                                          </p:val>
                                        </p:tav>
                                      </p:tavLst>
                                    </p:anim>
                                    <p:anim calcmode="lin" valueType="num">
                                      <p:cBhvr>
                                        <p:cTn id="8" dur="500" fill="hold"/>
                                        <p:tgtEl>
                                          <p:spTgt spid="3636">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636">
                                            <p:txEl>
                                              <p:pRg st="0" end="0"/>
                                            </p:txEl>
                                          </p:spTgt>
                                        </p:tgtEl>
                                        <p:attrNameLst>
                                          <p:attrName>style.visibility</p:attrName>
                                        </p:attrNameLst>
                                      </p:cBhvr>
                                      <p:to>
                                        <p:strVal val="visible"/>
                                      </p:to>
                                    </p:set>
                                    <p:anim calcmode="lin" valueType="num">
                                      <p:cBhvr>
                                        <p:cTn id="11" dur="500" fill="hold"/>
                                        <p:tgtEl>
                                          <p:spTgt spid="3636">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636">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0"/>
                                  </p:stCondLst>
                                  <p:iterate>
                                    <p:tmAbs val="0"/>
                                  </p:iterate>
                                  <p:childTnLst>
                                    <p:set>
                                      <p:cBhvr>
                                        <p:cTn id="14" fill="hold"/>
                                        <p:tgtEl>
                                          <p:spTgt spid="3636">
                                            <p:txEl>
                                              <p:pRg st="2" end="2"/>
                                            </p:txEl>
                                          </p:spTgt>
                                        </p:tgtEl>
                                        <p:attrNameLst>
                                          <p:attrName>style.visibility</p:attrName>
                                        </p:attrNameLst>
                                      </p:cBhvr>
                                      <p:to>
                                        <p:strVal val="visible"/>
                                      </p:to>
                                    </p:set>
                                    <p:anim calcmode="lin" valueType="num">
                                      <p:cBhvr>
                                        <p:cTn id="15" dur="500" fill="hold"/>
                                        <p:tgtEl>
                                          <p:spTgt spid="3636">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3636">
                                            <p:txEl>
                                              <p:pRg st="2" end="2"/>
                                            </p:txEl>
                                          </p:spTgt>
                                        </p:tgtEl>
                                        <p:attrNameLst>
                                          <p:attrName>ppt_h</p:attrName>
                                        </p:attrNameLst>
                                      </p:cBhvr>
                                      <p:tavLst>
                                        <p:tav tm="0">
                                          <p:val>
                                            <p:fltVal val="0"/>
                                          </p:val>
                                        </p:tav>
                                        <p:tav tm="100000">
                                          <p:val>
                                            <p:strVal val="#ppt_h"/>
                                          </p:val>
                                        </p:tav>
                                      </p:tavLst>
                                    </p:anim>
                                  </p:childTnLst>
                                </p:cTn>
                              </p:par>
                              <p:par>
                                <p:cTn id="17" presetID="23" presetClass="entr" presetSubtype="16" fill="hold" grpId="1" nodeType="withEffect">
                                  <p:stCondLst>
                                    <p:cond delay="0"/>
                                  </p:stCondLst>
                                  <p:iterate>
                                    <p:tmAbs val="0"/>
                                  </p:iterate>
                                  <p:childTnLst>
                                    <p:set>
                                      <p:cBhvr>
                                        <p:cTn id="18" fill="hold"/>
                                        <p:tgtEl>
                                          <p:spTgt spid="3636">
                                            <p:txEl>
                                              <p:pRg st="3" end="3"/>
                                            </p:txEl>
                                          </p:spTgt>
                                        </p:tgtEl>
                                        <p:attrNameLst>
                                          <p:attrName>style.visibility</p:attrName>
                                        </p:attrNameLst>
                                      </p:cBhvr>
                                      <p:to>
                                        <p:strVal val="visible"/>
                                      </p:to>
                                    </p:set>
                                    <p:anim calcmode="lin" valueType="num">
                                      <p:cBhvr>
                                        <p:cTn id="19" dur="500" fill="hold"/>
                                        <p:tgtEl>
                                          <p:spTgt spid="3636">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3636">
                                            <p:txEl>
                                              <p:pRg st="3" end="3"/>
                                            </p:txEl>
                                          </p:spTgt>
                                        </p:tgtEl>
                                        <p:attrNameLst>
                                          <p:attrName>ppt_h</p:attrName>
                                        </p:attrNameLst>
                                      </p:cBhvr>
                                      <p:tavLst>
                                        <p:tav tm="0">
                                          <p:val>
                                            <p:fltVal val="0"/>
                                          </p:val>
                                        </p:tav>
                                        <p:tav tm="100000">
                                          <p:val>
                                            <p:strVal val="#ppt_h"/>
                                          </p:val>
                                        </p:tav>
                                      </p:tavLst>
                                    </p:anim>
                                  </p:childTnLst>
                                </p:cTn>
                              </p:par>
                              <p:par>
                                <p:cTn id="21" presetID="23" presetClass="entr" presetSubtype="16" fill="hold" grpId="1" nodeType="withEffect">
                                  <p:stCondLst>
                                    <p:cond delay="0"/>
                                  </p:stCondLst>
                                  <p:iterate>
                                    <p:tmAbs val="0"/>
                                  </p:iterate>
                                  <p:childTnLst>
                                    <p:set>
                                      <p:cBhvr>
                                        <p:cTn id="22" fill="hold"/>
                                        <p:tgtEl>
                                          <p:spTgt spid="3636">
                                            <p:txEl>
                                              <p:pRg st="4" end="4"/>
                                            </p:txEl>
                                          </p:spTgt>
                                        </p:tgtEl>
                                        <p:attrNameLst>
                                          <p:attrName>style.visibility</p:attrName>
                                        </p:attrNameLst>
                                      </p:cBhvr>
                                      <p:to>
                                        <p:strVal val="visible"/>
                                      </p:to>
                                    </p:set>
                                    <p:anim calcmode="lin" valueType="num">
                                      <p:cBhvr>
                                        <p:cTn id="23" dur="500" fill="hold"/>
                                        <p:tgtEl>
                                          <p:spTgt spid="3636">
                                            <p:txEl>
                                              <p:pRg st="4" end="4"/>
                                            </p:txEl>
                                          </p:spTgt>
                                        </p:tgtEl>
                                        <p:attrNameLst>
                                          <p:attrName>ppt_w</p:attrName>
                                        </p:attrNameLst>
                                      </p:cBhvr>
                                      <p:tavLst>
                                        <p:tav tm="0">
                                          <p:val>
                                            <p:fltVal val="0"/>
                                          </p:val>
                                        </p:tav>
                                        <p:tav tm="100000">
                                          <p:val>
                                            <p:strVal val="#ppt_w"/>
                                          </p:val>
                                        </p:tav>
                                      </p:tavLst>
                                    </p:anim>
                                    <p:anim calcmode="lin" valueType="num">
                                      <p:cBhvr>
                                        <p:cTn id="24" dur="500" fill="hold"/>
                                        <p:tgtEl>
                                          <p:spTgt spid="3636">
                                            <p:txEl>
                                              <p:pRg st="4" end="4"/>
                                            </p:txEl>
                                          </p:spTgt>
                                        </p:tgtEl>
                                        <p:attrNameLst>
                                          <p:attrName>ppt_h</p:attrName>
                                        </p:attrNameLst>
                                      </p:cBhvr>
                                      <p:tavLst>
                                        <p:tav tm="0">
                                          <p:val>
                                            <p:fltVal val="0"/>
                                          </p:val>
                                        </p:tav>
                                        <p:tav tm="100000">
                                          <p:val>
                                            <p:strVal val="#ppt_h"/>
                                          </p:val>
                                        </p:tav>
                                      </p:tavLst>
                                    </p:anim>
                                  </p:childTnLst>
                                </p:cTn>
                              </p:par>
                              <p:par>
                                <p:cTn id="25" presetID="23" presetClass="entr" presetSubtype="16" fill="hold" grpId="1" nodeType="withEffect">
                                  <p:stCondLst>
                                    <p:cond delay="0"/>
                                  </p:stCondLst>
                                  <p:iterate>
                                    <p:tmAbs val="0"/>
                                  </p:iterate>
                                  <p:childTnLst>
                                    <p:set>
                                      <p:cBhvr>
                                        <p:cTn id="26" fill="hold"/>
                                        <p:tgtEl>
                                          <p:spTgt spid="3636">
                                            <p:txEl>
                                              <p:pRg st="5" end="5"/>
                                            </p:txEl>
                                          </p:spTgt>
                                        </p:tgtEl>
                                        <p:attrNameLst>
                                          <p:attrName>style.visibility</p:attrName>
                                        </p:attrNameLst>
                                      </p:cBhvr>
                                      <p:to>
                                        <p:strVal val="visible"/>
                                      </p:to>
                                    </p:set>
                                    <p:anim calcmode="lin" valueType="num">
                                      <p:cBhvr>
                                        <p:cTn id="27" dur="500" fill="hold"/>
                                        <p:tgtEl>
                                          <p:spTgt spid="3636">
                                            <p:txEl>
                                              <p:pRg st="5" end="5"/>
                                            </p:txEl>
                                          </p:spTgt>
                                        </p:tgtEl>
                                        <p:attrNameLst>
                                          <p:attrName>ppt_w</p:attrName>
                                        </p:attrNameLst>
                                      </p:cBhvr>
                                      <p:tavLst>
                                        <p:tav tm="0">
                                          <p:val>
                                            <p:fltVal val="0"/>
                                          </p:val>
                                        </p:tav>
                                        <p:tav tm="100000">
                                          <p:val>
                                            <p:strVal val="#ppt_w"/>
                                          </p:val>
                                        </p:tav>
                                      </p:tavLst>
                                    </p:anim>
                                    <p:anim calcmode="lin" valueType="num">
                                      <p:cBhvr>
                                        <p:cTn id="28" dur="500" fill="hold"/>
                                        <p:tgtEl>
                                          <p:spTgt spid="3636">
                                            <p:txEl>
                                              <p:pRg st="5" end="5"/>
                                            </p:txEl>
                                          </p:spTgt>
                                        </p:tgtEl>
                                        <p:attrNameLst>
                                          <p:attrName>ppt_h</p:attrName>
                                        </p:attrNameLst>
                                      </p:cBhvr>
                                      <p:tavLst>
                                        <p:tav tm="0">
                                          <p:val>
                                            <p:fltVal val="0"/>
                                          </p:val>
                                        </p:tav>
                                        <p:tav tm="100000">
                                          <p:val>
                                            <p:strVal val="#ppt_h"/>
                                          </p:val>
                                        </p:tav>
                                      </p:tavLst>
                                    </p:anim>
                                  </p:childTnLst>
                                </p:cTn>
                              </p:par>
                              <p:par>
                                <p:cTn id="29" presetID="23" presetClass="entr" presetSubtype="16" fill="hold" grpId="1" nodeType="withEffect">
                                  <p:stCondLst>
                                    <p:cond delay="0"/>
                                  </p:stCondLst>
                                  <p:iterate>
                                    <p:tmAbs val="0"/>
                                  </p:iterate>
                                  <p:childTnLst>
                                    <p:set>
                                      <p:cBhvr>
                                        <p:cTn id="30" fill="hold"/>
                                        <p:tgtEl>
                                          <p:spTgt spid="3636">
                                            <p:txEl>
                                              <p:pRg st="6" end="6"/>
                                            </p:txEl>
                                          </p:spTgt>
                                        </p:tgtEl>
                                        <p:attrNameLst>
                                          <p:attrName>style.visibility</p:attrName>
                                        </p:attrNameLst>
                                      </p:cBhvr>
                                      <p:to>
                                        <p:strVal val="visible"/>
                                      </p:to>
                                    </p:set>
                                    <p:anim calcmode="lin" valueType="num">
                                      <p:cBhvr>
                                        <p:cTn id="31" dur="500" fill="hold"/>
                                        <p:tgtEl>
                                          <p:spTgt spid="3636">
                                            <p:txEl>
                                              <p:pRg st="6" end="6"/>
                                            </p:txEl>
                                          </p:spTgt>
                                        </p:tgtEl>
                                        <p:attrNameLst>
                                          <p:attrName>ppt_w</p:attrName>
                                        </p:attrNameLst>
                                      </p:cBhvr>
                                      <p:tavLst>
                                        <p:tav tm="0">
                                          <p:val>
                                            <p:fltVal val="0"/>
                                          </p:val>
                                        </p:tav>
                                        <p:tav tm="100000">
                                          <p:val>
                                            <p:strVal val="#ppt_w"/>
                                          </p:val>
                                        </p:tav>
                                      </p:tavLst>
                                    </p:anim>
                                    <p:anim calcmode="lin" valueType="num">
                                      <p:cBhvr>
                                        <p:cTn id="32" dur="500" fill="hold"/>
                                        <p:tgtEl>
                                          <p:spTgt spid="3636">
                                            <p:txEl>
                                              <p:pRg st="6" end="6"/>
                                            </p:txEl>
                                          </p:spTgt>
                                        </p:tgtEl>
                                        <p:attrNameLst>
                                          <p:attrName>ppt_h</p:attrName>
                                        </p:attrNameLst>
                                      </p:cBhvr>
                                      <p:tavLst>
                                        <p:tav tm="0">
                                          <p:val>
                                            <p:fltVal val="0"/>
                                          </p:val>
                                        </p:tav>
                                        <p:tav tm="100000">
                                          <p:val>
                                            <p:strVal val="#ppt_h"/>
                                          </p:val>
                                        </p:tav>
                                      </p:tavLst>
                                    </p:anim>
                                  </p:childTnLst>
                                </p:cTn>
                              </p:par>
                              <p:par>
                                <p:cTn id="33" presetID="23" presetClass="entr" presetSubtype="16" fill="hold" grpId="1" nodeType="withEffect">
                                  <p:stCondLst>
                                    <p:cond delay="0"/>
                                  </p:stCondLst>
                                  <p:iterate>
                                    <p:tmAbs val="0"/>
                                  </p:iterate>
                                  <p:childTnLst>
                                    <p:set>
                                      <p:cBhvr>
                                        <p:cTn id="34" fill="hold"/>
                                        <p:tgtEl>
                                          <p:spTgt spid="3636">
                                            <p:txEl>
                                              <p:pRg st="7" end="7"/>
                                            </p:txEl>
                                          </p:spTgt>
                                        </p:tgtEl>
                                        <p:attrNameLst>
                                          <p:attrName>style.visibility</p:attrName>
                                        </p:attrNameLst>
                                      </p:cBhvr>
                                      <p:to>
                                        <p:strVal val="visible"/>
                                      </p:to>
                                    </p:set>
                                    <p:anim calcmode="lin" valueType="num">
                                      <p:cBhvr>
                                        <p:cTn id="35" dur="500" fill="hold"/>
                                        <p:tgtEl>
                                          <p:spTgt spid="3636">
                                            <p:txEl>
                                              <p:pRg st="7" end="7"/>
                                            </p:txEl>
                                          </p:spTgt>
                                        </p:tgtEl>
                                        <p:attrNameLst>
                                          <p:attrName>ppt_w</p:attrName>
                                        </p:attrNameLst>
                                      </p:cBhvr>
                                      <p:tavLst>
                                        <p:tav tm="0">
                                          <p:val>
                                            <p:fltVal val="0"/>
                                          </p:val>
                                        </p:tav>
                                        <p:tav tm="100000">
                                          <p:val>
                                            <p:strVal val="#ppt_w"/>
                                          </p:val>
                                        </p:tav>
                                      </p:tavLst>
                                    </p:anim>
                                    <p:anim calcmode="lin" valueType="num">
                                      <p:cBhvr>
                                        <p:cTn id="36" dur="500" fill="hold"/>
                                        <p:tgtEl>
                                          <p:spTgt spid="3636">
                                            <p:txEl>
                                              <p:pRg st="7" end="7"/>
                                            </p:txEl>
                                          </p:spTgt>
                                        </p:tgtEl>
                                        <p:attrNameLst>
                                          <p:attrName>ppt_h</p:attrName>
                                        </p:attrNameLst>
                                      </p:cBhvr>
                                      <p:tavLst>
                                        <p:tav tm="0">
                                          <p:val>
                                            <p:fltVal val="0"/>
                                          </p:val>
                                        </p:tav>
                                        <p:tav tm="100000">
                                          <p:val>
                                            <p:strVal val="#ppt_h"/>
                                          </p:val>
                                        </p:tav>
                                      </p:tavLst>
                                    </p:anim>
                                  </p:childTnLst>
                                </p:cTn>
                              </p:par>
                              <p:par>
                                <p:cTn id="37" presetID="23" presetClass="entr" presetSubtype="16" fill="hold" grpId="1" nodeType="withEffect">
                                  <p:stCondLst>
                                    <p:cond delay="0"/>
                                  </p:stCondLst>
                                  <p:iterate>
                                    <p:tmAbs val="0"/>
                                  </p:iterate>
                                  <p:childTnLst>
                                    <p:set>
                                      <p:cBhvr>
                                        <p:cTn id="38" fill="hold"/>
                                        <p:tgtEl>
                                          <p:spTgt spid="3636">
                                            <p:txEl>
                                              <p:pRg st="8" end="8"/>
                                            </p:txEl>
                                          </p:spTgt>
                                        </p:tgtEl>
                                        <p:attrNameLst>
                                          <p:attrName>style.visibility</p:attrName>
                                        </p:attrNameLst>
                                      </p:cBhvr>
                                      <p:to>
                                        <p:strVal val="visible"/>
                                      </p:to>
                                    </p:set>
                                    <p:anim calcmode="lin" valueType="num">
                                      <p:cBhvr>
                                        <p:cTn id="39" dur="500" fill="hold"/>
                                        <p:tgtEl>
                                          <p:spTgt spid="3636">
                                            <p:txEl>
                                              <p:pRg st="8" end="8"/>
                                            </p:txEl>
                                          </p:spTgt>
                                        </p:tgtEl>
                                        <p:attrNameLst>
                                          <p:attrName>ppt_w</p:attrName>
                                        </p:attrNameLst>
                                      </p:cBhvr>
                                      <p:tavLst>
                                        <p:tav tm="0">
                                          <p:val>
                                            <p:fltVal val="0"/>
                                          </p:val>
                                        </p:tav>
                                        <p:tav tm="100000">
                                          <p:val>
                                            <p:strVal val="#ppt_w"/>
                                          </p:val>
                                        </p:tav>
                                      </p:tavLst>
                                    </p:anim>
                                    <p:anim calcmode="lin" valueType="num">
                                      <p:cBhvr>
                                        <p:cTn id="40" dur="500" fill="hold"/>
                                        <p:tgtEl>
                                          <p:spTgt spid="3636">
                                            <p:txEl>
                                              <p:pRg st="8" end="8"/>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6" grpId="1" build="p" animBg="1" advAuto="0"/>
    </p:bldLst>
  </p:timing>
</p:sld>
</file>

<file path=ppt/slides/slide19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640" name="Rectangle 2"/>
          <p:cNvSpPr txBox="1">
            <a:spLocks noGrp="1"/>
          </p:cNvSpPr>
          <p:nvPr>
            <p:ph type="title"/>
          </p:nvPr>
        </p:nvSpPr>
        <p:spPr>
          <a:xfrm>
            <a:off x="417465" y="340379"/>
            <a:ext cx="11357070" cy="1081088"/>
          </a:xfrm>
          <a:prstGeom prst="rect">
            <a:avLst/>
          </a:prstGeom>
        </p:spPr>
        <p:txBody>
          <a:bodyPr>
            <a:normAutofit fontScale="90000"/>
          </a:bodyPr>
          <a:lstStyle>
            <a:lvl1pPr defTabSz="768095">
              <a:defRPr sz="5544">
                <a:solidFill>
                  <a:srgbClr val="FFFF66"/>
                </a:solidFill>
                <a:latin typeface="Brush Script MT Italic"/>
                <a:ea typeface="Brush Script MT Italic"/>
                <a:cs typeface="Brush Script MT Italic"/>
                <a:sym typeface="Brush Script MT Italic"/>
              </a:defRPr>
            </a:lvl1pPr>
          </a:lstStyle>
          <a:p>
            <a:pPr algn="ctr"/>
            <a:r>
              <a:rPr dirty="0"/>
              <a:t>Apocalyptic Literature / </a:t>
            </a:r>
            <a:r>
              <a:rPr dirty="0" err="1">
                <a:solidFill>
                  <a:srgbClr val="FFC000"/>
                </a:solidFill>
              </a:rPr>
              <a:t>Literatura</a:t>
            </a:r>
            <a:r>
              <a:rPr dirty="0">
                <a:solidFill>
                  <a:srgbClr val="FFC000"/>
                </a:solidFill>
              </a:rPr>
              <a:t> </a:t>
            </a:r>
            <a:r>
              <a:rPr dirty="0" err="1">
                <a:solidFill>
                  <a:srgbClr val="FFC000"/>
                </a:solidFill>
              </a:rPr>
              <a:t>Apocalíptica</a:t>
            </a:r>
            <a:endParaRPr dirty="0">
              <a:solidFill>
                <a:srgbClr val="FFC000"/>
              </a:solidFill>
            </a:endParaRPr>
          </a:p>
        </p:txBody>
      </p:sp>
      <p:sp>
        <p:nvSpPr>
          <p:cNvPr id="3641" name="Rectangle 3"/>
          <p:cNvSpPr txBox="1">
            <a:spLocks noGrp="1"/>
          </p:cNvSpPr>
          <p:nvPr>
            <p:ph type="body" sz="half" idx="1"/>
          </p:nvPr>
        </p:nvSpPr>
        <p:spPr>
          <a:xfrm>
            <a:off x="519057" y="1778374"/>
            <a:ext cx="5455024" cy="4487956"/>
          </a:xfrm>
          <a:prstGeom prst="rect">
            <a:avLst/>
          </a:prstGeom>
        </p:spPr>
        <p:txBody>
          <a:bodyPr>
            <a:normAutofit/>
          </a:bodyPr>
          <a:lstStyle/>
          <a:p>
            <a:pPr marL="192023" indent="-192023" defTabSz="768095">
              <a:spcBef>
                <a:spcPts val="800"/>
              </a:spcBef>
              <a:buSzTx/>
              <a:buNone/>
              <a:defRPr sz="2016" b="1">
                <a:solidFill>
                  <a:srgbClr val="FFAE3E"/>
                </a:solidFill>
                <a:effectLst>
                  <a:outerShdw blurRad="32004" dist="32004" dir="2700000" rotWithShape="0">
                    <a:srgbClr val="000000"/>
                  </a:outerShdw>
                </a:effectLst>
                <a:latin typeface="Eras Demi ITC"/>
                <a:ea typeface="Eras Demi ITC"/>
                <a:cs typeface="Eras Demi ITC"/>
                <a:sym typeface="Eras Demi ITC"/>
              </a:defRPr>
            </a:pPr>
            <a:r>
              <a:rPr dirty="0">
                <a:solidFill>
                  <a:srgbClr val="FFFF00"/>
                </a:solidFill>
              </a:rPr>
              <a:t>Roots in the Old Testament Canon / </a:t>
            </a:r>
            <a:r>
              <a:rPr dirty="0" err="1"/>
              <a:t>Raíces</a:t>
            </a:r>
            <a:r>
              <a:rPr dirty="0"/>
              <a:t> </a:t>
            </a:r>
            <a:r>
              <a:rPr dirty="0" err="1"/>
              <a:t>en</a:t>
            </a:r>
            <a:r>
              <a:rPr dirty="0"/>
              <a:t> </a:t>
            </a:r>
            <a:r>
              <a:rPr dirty="0" err="1"/>
              <a:t>el</a:t>
            </a:r>
            <a:r>
              <a:rPr dirty="0"/>
              <a:t> Canon del </a:t>
            </a:r>
            <a:r>
              <a:rPr dirty="0" err="1"/>
              <a:t>Antiguo</a:t>
            </a:r>
            <a:r>
              <a:rPr dirty="0"/>
              <a:t> </a:t>
            </a:r>
            <a:r>
              <a:rPr dirty="0" err="1"/>
              <a:t>Testamento</a:t>
            </a:r>
            <a:endParaRPr dirty="0"/>
          </a:p>
          <a:p>
            <a:pPr marL="192023" indent="-192023" defTabSz="768095">
              <a:spcBef>
                <a:spcPts val="800"/>
              </a:spcBef>
              <a:defRPr sz="1679" b="1">
                <a:latin typeface="+mn-lt"/>
                <a:ea typeface="+mn-ea"/>
                <a:cs typeface="+mn-cs"/>
                <a:sym typeface="Arial"/>
              </a:defRPr>
            </a:pPr>
            <a:r>
              <a:rPr dirty="0"/>
              <a:t>Isaiah / </a:t>
            </a:r>
            <a:r>
              <a:rPr dirty="0" err="1"/>
              <a:t>Isaías</a:t>
            </a:r>
            <a:r>
              <a:rPr dirty="0"/>
              <a:t> 24-27, 34-35, 65-66</a:t>
            </a:r>
          </a:p>
          <a:p>
            <a:pPr marL="192023" indent="-192023" defTabSz="768095">
              <a:spcBef>
                <a:spcPts val="800"/>
              </a:spcBef>
              <a:defRPr sz="1679" b="1">
                <a:latin typeface="+mn-lt"/>
                <a:ea typeface="+mn-ea"/>
                <a:cs typeface="+mn-cs"/>
                <a:sym typeface="Arial"/>
              </a:defRPr>
            </a:pPr>
            <a:r>
              <a:rPr dirty="0"/>
              <a:t>Zechariah / </a:t>
            </a:r>
            <a:r>
              <a:rPr dirty="0" err="1"/>
              <a:t>Zacarías</a:t>
            </a:r>
            <a:r>
              <a:rPr dirty="0"/>
              <a:t> 9-11, 12-14</a:t>
            </a:r>
          </a:p>
          <a:p>
            <a:pPr marL="192023" indent="-192023" defTabSz="768095">
              <a:spcBef>
                <a:spcPts val="800"/>
              </a:spcBef>
              <a:defRPr sz="1679" b="1">
                <a:latin typeface="+mn-lt"/>
                <a:ea typeface="+mn-ea"/>
                <a:cs typeface="+mn-cs"/>
                <a:sym typeface="Arial"/>
              </a:defRPr>
            </a:pPr>
            <a:r>
              <a:rPr dirty="0"/>
              <a:t>Daniel 2, 7, 9, 10-12</a:t>
            </a:r>
          </a:p>
          <a:p>
            <a:pPr marL="192023" indent="-192023" defTabSz="768095">
              <a:spcBef>
                <a:spcPts val="800"/>
              </a:spcBef>
              <a:buSzTx/>
              <a:buNone/>
              <a:defRPr sz="672" b="1">
                <a:latin typeface="Eras Demi ITC"/>
                <a:ea typeface="Eras Demi ITC"/>
                <a:cs typeface="Eras Demi ITC"/>
                <a:sym typeface="Eras Demi ITC"/>
              </a:defRPr>
            </a:pPr>
            <a:endParaRPr dirty="0"/>
          </a:p>
          <a:p>
            <a:pPr marL="192023" indent="-192023" defTabSz="768095">
              <a:spcBef>
                <a:spcPts val="800"/>
              </a:spcBef>
              <a:buSzTx/>
              <a:buNone/>
              <a:defRPr sz="2016" b="1">
                <a:solidFill>
                  <a:srgbClr val="FFAE3E"/>
                </a:solidFill>
                <a:effectLst>
                  <a:outerShdw blurRad="32004" dist="32004" dir="2700000" rotWithShape="0">
                    <a:srgbClr val="000000"/>
                  </a:outerShdw>
                </a:effectLst>
                <a:latin typeface="Eras Demi ITC"/>
                <a:ea typeface="Eras Demi ITC"/>
                <a:cs typeface="Eras Demi ITC"/>
                <a:sym typeface="Eras Demi ITC"/>
              </a:defRPr>
            </a:pPr>
            <a:r>
              <a:rPr dirty="0">
                <a:solidFill>
                  <a:srgbClr val="FFFF00"/>
                </a:solidFill>
              </a:rPr>
              <a:t>In the Apocrypha / </a:t>
            </a:r>
            <a:r>
              <a:rPr dirty="0"/>
              <a:t>En la </a:t>
            </a:r>
            <a:r>
              <a:rPr dirty="0" err="1"/>
              <a:t>Apócrifa</a:t>
            </a:r>
            <a:endParaRPr dirty="0"/>
          </a:p>
          <a:p>
            <a:pPr marL="192023" indent="-192023" defTabSz="768095">
              <a:spcBef>
                <a:spcPts val="800"/>
              </a:spcBef>
              <a:defRPr sz="1679" b="1">
                <a:latin typeface="+mn-lt"/>
                <a:ea typeface="+mn-ea"/>
                <a:cs typeface="+mn-cs"/>
                <a:sym typeface="Arial"/>
              </a:defRPr>
            </a:pPr>
            <a:r>
              <a:rPr dirty="0"/>
              <a:t>2 Esdras</a:t>
            </a:r>
          </a:p>
          <a:p>
            <a:pPr marL="192023" indent="-192023" defTabSz="768095">
              <a:spcBef>
                <a:spcPts val="800"/>
              </a:spcBef>
              <a:buSzTx/>
              <a:buNone/>
              <a:defRPr sz="672">
                <a:latin typeface="+mn-lt"/>
                <a:ea typeface="+mn-ea"/>
                <a:cs typeface="+mn-cs"/>
                <a:sym typeface="Arial"/>
              </a:defRPr>
            </a:pPr>
            <a:endParaRPr dirty="0"/>
          </a:p>
          <a:p>
            <a:pPr marL="192023" indent="-192023" defTabSz="768095">
              <a:spcBef>
                <a:spcPts val="800"/>
              </a:spcBef>
              <a:buSzTx/>
              <a:buNone/>
              <a:defRPr sz="2016" b="1">
                <a:solidFill>
                  <a:srgbClr val="FFAE3E"/>
                </a:solidFill>
                <a:effectLst>
                  <a:outerShdw blurRad="32004" dist="32004" dir="2700000" rotWithShape="0">
                    <a:srgbClr val="000000"/>
                  </a:outerShdw>
                </a:effectLst>
                <a:latin typeface="Eras Demi ITC"/>
                <a:ea typeface="Eras Demi ITC"/>
                <a:cs typeface="Eras Demi ITC"/>
                <a:sym typeface="Eras Demi ITC"/>
              </a:defRPr>
            </a:pPr>
            <a:r>
              <a:rPr lang="en-US" dirty="0">
                <a:solidFill>
                  <a:srgbClr val="FFFF00"/>
                </a:solidFill>
              </a:rPr>
              <a:t>In the Pseudepigrapha / </a:t>
            </a:r>
            <a:r>
              <a:rPr dirty="0"/>
              <a:t>En la </a:t>
            </a:r>
            <a:r>
              <a:rPr dirty="0" err="1"/>
              <a:t>Pseudografa</a:t>
            </a:r>
            <a:endParaRPr dirty="0"/>
          </a:p>
          <a:p>
            <a:pPr marL="192023" indent="-192023" defTabSz="768095">
              <a:spcBef>
                <a:spcPts val="800"/>
              </a:spcBef>
              <a:defRPr sz="1679" b="1">
                <a:latin typeface="+mn-lt"/>
                <a:ea typeface="+mn-ea"/>
                <a:cs typeface="+mn-cs"/>
                <a:sym typeface="Arial"/>
              </a:defRPr>
            </a:pPr>
            <a:r>
              <a:rPr dirty="0"/>
              <a:t>Apocalypse of Abraham / </a:t>
            </a:r>
            <a:r>
              <a:rPr dirty="0" err="1">
                <a:solidFill>
                  <a:srgbClr val="FFC000"/>
                </a:solidFill>
              </a:rPr>
              <a:t>Apocalipsis</a:t>
            </a:r>
            <a:r>
              <a:rPr dirty="0">
                <a:solidFill>
                  <a:srgbClr val="FFC000"/>
                </a:solidFill>
              </a:rPr>
              <a:t> de Abraham</a:t>
            </a:r>
          </a:p>
          <a:p>
            <a:pPr marL="192023" indent="-192023" defTabSz="768095">
              <a:spcBef>
                <a:spcPts val="800"/>
              </a:spcBef>
              <a:defRPr sz="1679" b="1">
                <a:latin typeface="+mn-lt"/>
                <a:ea typeface="+mn-ea"/>
                <a:cs typeface="+mn-cs"/>
                <a:sym typeface="Arial"/>
              </a:defRPr>
            </a:pPr>
            <a:r>
              <a:rPr dirty="0"/>
              <a:t>Apocalypse of Adam / </a:t>
            </a:r>
            <a:r>
              <a:rPr dirty="0" err="1">
                <a:solidFill>
                  <a:srgbClr val="FFC000"/>
                </a:solidFill>
              </a:rPr>
              <a:t>Apocalipsis</a:t>
            </a:r>
            <a:r>
              <a:rPr dirty="0">
                <a:solidFill>
                  <a:srgbClr val="FFC000"/>
                </a:solidFill>
              </a:rPr>
              <a:t> de </a:t>
            </a:r>
            <a:r>
              <a:rPr dirty="0" err="1">
                <a:solidFill>
                  <a:srgbClr val="FFC000"/>
                </a:solidFill>
              </a:rPr>
              <a:t>Adán</a:t>
            </a:r>
            <a:endParaRPr dirty="0">
              <a:solidFill>
                <a:srgbClr val="FFC000"/>
              </a:solidFill>
            </a:endParaRPr>
          </a:p>
          <a:p>
            <a:pPr marL="192023" indent="-192023" defTabSz="768095">
              <a:spcBef>
                <a:spcPts val="800"/>
              </a:spcBef>
              <a:defRPr sz="1679" b="1">
                <a:latin typeface="+mn-lt"/>
                <a:ea typeface="+mn-ea"/>
                <a:cs typeface="+mn-cs"/>
                <a:sym typeface="Arial"/>
              </a:defRPr>
            </a:pPr>
            <a:r>
              <a:rPr dirty="0"/>
              <a:t>2 Baruch / </a:t>
            </a:r>
            <a:r>
              <a:rPr dirty="0">
                <a:solidFill>
                  <a:srgbClr val="FFC000"/>
                </a:solidFill>
              </a:rPr>
              <a:t>2 </a:t>
            </a:r>
            <a:r>
              <a:rPr dirty="0" err="1">
                <a:solidFill>
                  <a:srgbClr val="FFC000"/>
                </a:solidFill>
              </a:rPr>
              <a:t>Baruc</a:t>
            </a:r>
            <a:endParaRPr dirty="0">
              <a:solidFill>
                <a:srgbClr val="FFC000"/>
              </a:solidFill>
            </a:endParaRPr>
          </a:p>
          <a:p>
            <a:pPr marL="192023" indent="-192023" defTabSz="768095">
              <a:spcBef>
                <a:spcPts val="800"/>
              </a:spcBef>
              <a:defRPr sz="1679" b="1">
                <a:latin typeface="+mn-lt"/>
                <a:ea typeface="+mn-ea"/>
                <a:cs typeface="+mn-cs"/>
                <a:sym typeface="Arial"/>
              </a:defRPr>
            </a:pPr>
            <a:r>
              <a:rPr dirty="0"/>
              <a:t>3 Baruch / </a:t>
            </a:r>
            <a:r>
              <a:rPr dirty="0">
                <a:solidFill>
                  <a:srgbClr val="FFC000"/>
                </a:solidFill>
              </a:rPr>
              <a:t>3 </a:t>
            </a:r>
            <a:r>
              <a:rPr dirty="0" err="1">
                <a:solidFill>
                  <a:srgbClr val="FFC000"/>
                </a:solidFill>
              </a:rPr>
              <a:t>Baruc</a:t>
            </a:r>
            <a:endParaRPr dirty="0">
              <a:solidFill>
                <a:srgbClr val="FFC000"/>
              </a:solidFill>
            </a:endParaRPr>
          </a:p>
        </p:txBody>
      </p:sp>
      <p:sp>
        <p:nvSpPr>
          <p:cNvPr id="3642" name="Rectangle 4"/>
          <p:cNvSpPr txBox="1"/>
          <p:nvPr/>
        </p:nvSpPr>
        <p:spPr>
          <a:xfrm>
            <a:off x="6116328" y="1778374"/>
            <a:ext cx="5556615" cy="43249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marL="173736" indent="-173736" algn="l" defTabSz="694944">
              <a:lnSpc>
                <a:spcPct val="90000"/>
              </a:lnSpc>
              <a:spcBef>
                <a:spcPts val="700"/>
              </a:spcBef>
              <a:buSzPct val="100000"/>
              <a:buFont typeface="Arial"/>
              <a:buChar char="•"/>
              <a:defRPr sz="1520" b="1">
                <a:solidFill>
                  <a:srgbClr val="FFFFFF"/>
                </a:solidFill>
                <a:latin typeface="+mn-lt"/>
                <a:ea typeface="+mn-ea"/>
                <a:cs typeface="+mn-cs"/>
                <a:sym typeface="Arial"/>
              </a:defRPr>
            </a:pPr>
            <a:r>
              <a:rPr dirty="0"/>
              <a:t>Apocalypse of Daniel / </a:t>
            </a:r>
            <a:r>
              <a:rPr dirty="0" err="1">
                <a:solidFill>
                  <a:srgbClr val="FFC000"/>
                </a:solidFill>
              </a:rPr>
              <a:t>Apocalipsis</a:t>
            </a:r>
            <a:r>
              <a:rPr dirty="0">
                <a:solidFill>
                  <a:srgbClr val="FFC000"/>
                </a:solidFill>
              </a:rPr>
              <a:t> de Daniel</a:t>
            </a:r>
            <a:endParaRPr sz="1824" dirty="0">
              <a:solidFill>
                <a:srgbClr val="FFC000"/>
              </a:solidFill>
              <a:latin typeface="Trebuchet MS"/>
              <a:ea typeface="Trebuchet MS"/>
              <a:cs typeface="Trebuchet MS"/>
              <a:sym typeface="Trebuchet MS"/>
            </a:endParaRPr>
          </a:p>
          <a:p>
            <a:pPr marL="173736" indent="-173736" algn="l" defTabSz="694944">
              <a:lnSpc>
                <a:spcPct val="90000"/>
              </a:lnSpc>
              <a:spcBef>
                <a:spcPts val="700"/>
              </a:spcBef>
              <a:buSzPct val="100000"/>
              <a:buFont typeface="Arial"/>
              <a:buChar char="•"/>
              <a:defRPr sz="1520" b="1">
                <a:solidFill>
                  <a:srgbClr val="FFFFFF"/>
                </a:solidFill>
                <a:latin typeface="+mn-lt"/>
                <a:ea typeface="+mn-ea"/>
                <a:cs typeface="+mn-cs"/>
                <a:sym typeface="Arial"/>
              </a:defRPr>
            </a:pPr>
            <a:r>
              <a:rPr dirty="0"/>
              <a:t>Apocalypse of Elijah / </a:t>
            </a:r>
            <a:r>
              <a:rPr dirty="0" err="1">
                <a:solidFill>
                  <a:srgbClr val="FFC000"/>
                </a:solidFill>
              </a:rPr>
              <a:t>Apocalipsis</a:t>
            </a:r>
            <a:r>
              <a:rPr dirty="0">
                <a:solidFill>
                  <a:srgbClr val="FFC000"/>
                </a:solidFill>
              </a:rPr>
              <a:t> de Elías</a:t>
            </a:r>
            <a:endParaRPr sz="1824" dirty="0">
              <a:solidFill>
                <a:srgbClr val="FFC000"/>
              </a:solidFill>
              <a:latin typeface="Trebuchet MS"/>
              <a:ea typeface="Trebuchet MS"/>
              <a:cs typeface="Trebuchet MS"/>
              <a:sym typeface="Trebuchet MS"/>
            </a:endParaRPr>
          </a:p>
          <a:p>
            <a:pPr marL="173736" indent="-173736" algn="l" defTabSz="694944">
              <a:lnSpc>
                <a:spcPct val="90000"/>
              </a:lnSpc>
              <a:spcBef>
                <a:spcPts val="700"/>
              </a:spcBef>
              <a:buSzPct val="100000"/>
              <a:buFont typeface="Arial"/>
              <a:buChar char="•"/>
              <a:defRPr sz="1520" b="1">
                <a:solidFill>
                  <a:srgbClr val="FFFFFF"/>
                </a:solidFill>
                <a:latin typeface="+mn-lt"/>
                <a:ea typeface="+mn-ea"/>
                <a:cs typeface="+mn-cs"/>
                <a:sym typeface="Arial"/>
              </a:defRPr>
            </a:pPr>
            <a:r>
              <a:rPr dirty="0"/>
              <a:t>1 Enoch / </a:t>
            </a:r>
            <a:r>
              <a:rPr dirty="0">
                <a:solidFill>
                  <a:srgbClr val="FFC000"/>
                </a:solidFill>
              </a:rPr>
              <a:t>1 Enoc</a:t>
            </a:r>
            <a:endParaRPr sz="1824" dirty="0">
              <a:solidFill>
                <a:srgbClr val="FFC000"/>
              </a:solidFill>
              <a:latin typeface="Trebuchet MS"/>
              <a:ea typeface="Trebuchet MS"/>
              <a:cs typeface="Trebuchet MS"/>
              <a:sym typeface="Trebuchet MS"/>
            </a:endParaRPr>
          </a:p>
          <a:p>
            <a:pPr marL="173736" indent="-173736" algn="l" defTabSz="694944">
              <a:lnSpc>
                <a:spcPct val="90000"/>
              </a:lnSpc>
              <a:spcBef>
                <a:spcPts val="700"/>
              </a:spcBef>
              <a:buSzPct val="100000"/>
              <a:buFont typeface="Arial"/>
              <a:buChar char="•"/>
              <a:defRPr sz="1520" b="1">
                <a:solidFill>
                  <a:srgbClr val="FFFFFF"/>
                </a:solidFill>
                <a:latin typeface="+mn-lt"/>
                <a:ea typeface="+mn-ea"/>
                <a:cs typeface="+mn-cs"/>
                <a:sym typeface="Arial"/>
              </a:defRPr>
            </a:pPr>
            <a:r>
              <a:rPr dirty="0"/>
              <a:t>2 Enoch / </a:t>
            </a:r>
            <a:r>
              <a:rPr dirty="0">
                <a:solidFill>
                  <a:srgbClr val="FFC000"/>
                </a:solidFill>
              </a:rPr>
              <a:t>2 Enoc</a:t>
            </a:r>
            <a:endParaRPr sz="1824" dirty="0">
              <a:solidFill>
                <a:srgbClr val="FFC000"/>
              </a:solidFill>
              <a:latin typeface="Trebuchet MS"/>
              <a:ea typeface="Trebuchet MS"/>
              <a:cs typeface="Trebuchet MS"/>
              <a:sym typeface="Trebuchet MS"/>
            </a:endParaRPr>
          </a:p>
          <a:p>
            <a:pPr marL="173736" indent="-173736" algn="l" defTabSz="694944">
              <a:lnSpc>
                <a:spcPct val="90000"/>
              </a:lnSpc>
              <a:spcBef>
                <a:spcPts val="700"/>
              </a:spcBef>
              <a:buSzPct val="100000"/>
              <a:buFont typeface="Arial"/>
              <a:buChar char="•"/>
              <a:defRPr sz="1520" b="1">
                <a:solidFill>
                  <a:srgbClr val="FFFFFF"/>
                </a:solidFill>
                <a:latin typeface="+mn-lt"/>
                <a:ea typeface="+mn-ea"/>
                <a:cs typeface="+mn-cs"/>
                <a:sym typeface="Arial"/>
              </a:defRPr>
            </a:pPr>
            <a:r>
              <a:rPr dirty="0"/>
              <a:t>3 Enoch / </a:t>
            </a:r>
            <a:r>
              <a:rPr dirty="0">
                <a:solidFill>
                  <a:srgbClr val="FFC000"/>
                </a:solidFill>
              </a:rPr>
              <a:t>3 Enoc</a:t>
            </a:r>
            <a:endParaRPr sz="1824" dirty="0">
              <a:solidFill>
                <a:srgbClr val="FFC000"/>
              </a:solidFill>
              <a:latin typeface="Trebuchet MS"/>
              <a:ea typeface="Trebuchet MS"/>
              <a:cs typeface="Trebuchet MS"/>
              <a:sym typeface="Trebuchet MS"/>
            </a:endParaRPr>
          </a:p>
          <a:p>
            <a:pPr marL="173736" indent="-173736" algn="l" defTabSz="694944">
              <a:lnSpc>
                <a:spcPct val="90000"/>
              </a:lnSpc>
              <a:spcBef>
                <a:spcPts val="700"/>
              </a:spcBef>
              <a:buSzPct val="100000"/>
              <a:buFont typeface="Arial"/>
              <a:buChar char="•"/>
              <a:defRPr sz="1520" b="1">
                <a:solidFill>
                  <a:srgbClr val="FFFFFF"/>
                </a:solidFill>
                <a:latin typeface="+mn-lt"/>
                <a:ea typeface="+mn-ea"/>
                <a:cs typeface="+mn-cs"/>
                <a:sym typeface="Arial"/>
              </a:defRPr>
            </a:pPr>
            <a:r>
              <a:rPr dirty="0"/>
              <a:t>Apocryphon of Ezekiel / </a:t>
            </a:r>
            <a:r>
              <a:rPr dirty="0" err="1">
                <a:solidFill>
                  <a:srgbClr val="FFC000"/>
                </a:solidFill>
              </a:rPr>
              <a:t>Apócrifo</a:t>
            </a:r>
            <a:r>
              <a:rPr dirty="0">
                <a:solidFill>
                  <a:srgbClr val="FFC000"/>
                </a:solidFill>
              </a:rPr>
              <a:t> de Ezequiel</a:t>
            </a:r>
            <a:endParaRPr sz="1824" dirty="0">
              <a:solidFill>
                <a:srgbClr val="FFC000"/>
              </a:solidFill>
              <a:latin typeface="Trebuchet MS"/>
              <a:ea typeface="Trebuchet MS"/>
              <a:cs typeface="Trebuchet MS"/>
              <a:sym typeface="Trebuchet MS"/>
            </a:endParaRPr>
          </a:p>
          <a:p>
            <a:pPr marL="173736" indent="-173736" algn="l" defTabSz="694944">
              <a:lnSpc>
                <a:spcPct val="90000"/>
              </a:lnSpc>
              <a:spcBef>
                <a:spcPts val="700"/>
              </a:spcBef>
              <a:buSzPct val="100000"/>
              <a:buFont typeface="Arial"/>
              <a:buChar char="•"/>
              <a:defRPr sz="1520" b="1">
                <a:solidFill>
                  <a:srgbClr val="FFFFFF"/>
                </a:solidFill>
                <a:latin typeface="+mn-lt"/>
                <a:ea typeface="+mn-ea"/>
                <a:cs typeface="+mn-cs"/>
                <a:sym typeface="Arial"/>
              </a:defRPr>
            </a:pPr>
            <a:r>
              <a:rPr dirty="0"/>
              <a:t>Greek Apocalypse of Ezra / </a:t>
            </a:r>
            <a:r>
              <a:rPr dirty="0" err="1">
                <a:solidFill>
                  <a:srgbClr val="FFC000"/>
                </a:solidFill>
              </a:rPr>
              <a:t>Apocalipsis</a:t>
            </a:r>
            <a:r>
              <a:rPr dirty="0">
                <a:solidFill>
                  <a:srgbClr val="FFC000"/>
                </a:solidFill>
              </a:rPr>
              <a:t> </a:t>
            </a:r>
            <a:r>
              <a:rPr dirty="0" err="1">
                <a:solidFill>
                  <a:srgbClr val="FFC000"/>
                </a:solidFill>
              </a:rPr>
              <a:t>griego</a:t>
            </a:r>
            <a:r>
              <a:rPr dirty="0">
                <a:solidFill>
                  <a:srgbClr val="FFC000"/>
                </a:solidFill>
              </a:rPr>
              <a:t> de Esdras</a:t>
            </a:r>
            <a:endParaRPr sz="1824" dirty="0">
              <a:solidFill>
                <a:srgbClr val="FFC000"/>
              </a:solidFill>
              <a:latin typeface="Trebuchet MS"/>
              <a:ea typeface="Trebuchet MS"/>
              <a:cs typeface="Trebuchet MS"/>
              <a:sym typeface="Trebuchet MS"/>
            </a:endParaRPr>
          </a:p>
          <a:p>
            <a:pPr marL="173736" indent="-173736" algn="l" defTabSz="694944">
              <a:lnSpc>
                <a:spcPct val="90000"/>
              </a:lnSpc>
              <a:spcBef>
                <a:spcPts val="700"/>
              </a:spcBef>
              <a:buSzPct val="100000"/>
              <a:buFont typeface="Arial"/>
              <a:buChar char="•"/>
              <a:defRPr sz="1520" b="1">
                <a:solidFill>
                  <a:srgbClr val="FFFFFF"/>
                </a:solidFill>
                <a:latin typeface="+mn-lt"/>
                <a:ea typeface="+mn-ea"/>
                <a:cs typeface="+mn-cs"/>
                <a:sym typeface="Arial"/>
              </a:defRPr>
            </a:pPr>
            <a:r>
              <a:rPr dirty="0"/>
              <a:t>Revelation of Ezra / </a:t>
            </a:r>
            <a:r>
              <a:rPr dirty="0" err="1">
                <a:solidFill>
                  <a:srgbClr val="FFC000"/>
                </a:solidFill>
              </a:rPr>
              <a:t>Revelación</a:t>
            </a:r>
            <a:r>
              <a:rPr dirty="0">
                <a:solidFill>
                  <a:srgbClr val="FFC000"/>
                </a:solidFill>
              </a:rPr>
              <a:t> de Esdras</a:t>
            </a:r>
            <a:endParaRPr sz="1824" dirty="0">
              <a:solidFill>
                <a:srgbClr val="FFC000"/>
              </a:solidFill>
              <a:latin typeface="Trebuchet MS"/>
              <a:ea typeface="Trebuchet MS"/>
              <a:cs typeface="Trebuchet MS"/>
              <a:sym typeface="Trebuchet MS"/>
            </a:endParaRPr>
          </a:p>
          <a:p>
            <a:pPr marL="173736" indent="-173736" algn="l" defTabSz="694944">
              <a:lnSpc>
                <a:spcPct val="90000"/>
              </a:lnSpc>
              <a:spcBef>
                <a:spcPts val="700"/>
              </a:spcBef>
              <a:buSzPct val="100000"/>
              <a:buFont typeface="Arial"/>
              <a:buChar char="•"/>
              <a:defRPr sz="1520" b="1">
                <a:solidFill>
                  <a:srgbClr val="FFFFFF"/>
                </a:solidFill>
                <a:latin typeface="+mn-lt"/>
                <a:ea typeface="+mn-ea"/>
                <a:cs typeface="+mn-cs"/>
                <a:sym typeface="Arial"/>
              </a:defRPr>
            </a:pPr>
            <a:r>
              <a:rPr dirty="0"/>
              <a:t>Vision of Ezra / </a:t>
            </a:r>
            <a:r>
              <a:rPr dirty="0" err="1">
                <a:solidFill>
                  <a:srgbClr val="FFC000"/>
                </a:solidFill>
              </a:rPr>
              <a:t>Visión</a:t>
            </a:r>
            <a:r>
              <a:rPr dirty="0">
                <a:solidFill>
                  <a:srgbClr val="FFC000"/>
                </a:solidFill>
              </a:rPr>
              <a:t> de Esdras </a:t>
            </a:r>
            <a:endParaRPr sz="1824" dirty="0">
              <a:solidFill>
                <a:srgbClr val="FFC000"/>
              </a:solidFill>
              <a:latin typeface="Trebuchet MS"/>
              <a:ea typeface="Trebuchet MS"/>
              <a:cs typeface="Trebuchet MS"/>
              <a:sym typeface="Trebuchet MS"/>
            </a:endParaRPr>
          </a:p>
          <a:p>
            <a:pPr marL="173736" indent="-173736" algn="l" defTabSz="694944">
              <a:lnSpc>
                <a:spcPct val="90000"/>
              </a:lnSpc>
              <a:spcBef>
                <a:spcPts val="700"/>
              </a:spcBef>
              <a:buSzPct val="100000"/>
              <a:buFont typeface="Arial"/>
              <a:buChar char="•"/>
              <a:defRPr sz="1520" b="1">
                <a:solidFill>
                  <a:srgbClr val="FFFFFF"/>
                </a:solidFill>
                <a:latin typeface="+mn-lt"/>
                <a:ea typeface="+mn-ea"/>
                <a:cs typeface="+mn-cs"/>
                <a:sym typeface="Arial"/>
              </a:defRPr>
            </a:pPr>
            <a:r>
              <a:rPr dirty="0"/>
              <a:t>Jubilees / </a:t>
            </a:r>
            <a:r>
              <a:rPr dirty="0" err="1">
                <a:solidFill>
                  <a:srgbClr val="FFC000"/>
                </a:solidFill>
              </a:rPr>
              <a:t>Jubileos</a:t>
            </a:r>
            <a:endParaRPr sz="1824" dirty="0">
              <a:solidFill>
                <a:srgbClr val="FFC000"/>
              </a:solidFill>
              <a:latin typeface="Trebuchet MS"/>
              <a:ea typeface="Trebuchet MS"/>
              <a:cs typeface="Trebuchet MS"/>
              <a:sym typeface="Trebuchet MS"/>
            </a:endParaRPr>
          </a:p>
          <a:p>
            <a:pPr marL="173736" indent="-173736" algn="l" defTabSz="694944">
              <a:lnSpc>
                <a:spcPct val="90000"/>
              </a:lnSpc>
              <a:spcBef>
                <a:spcPts val="700"/>
              </a:spcBef>
              <a:buSzPct val="100000"/>
              <a:buFont typeface="Arial"/>
              <a:buChar char="•"/>
              <a:defRPr sz="1520" b="1">
                <a:solidFill>
                  <a:srgbClr val="FFFFFF"/>
                </a:solidFill>
                <a:latin typeface="+mn-lt"/>
                <a:ea typeface="+mn-ea"/>
                <a:cs typeface="+mn-cs"/>
                <a:sym typeface="Arial"/>
              </a:defRPr>
            </a:pPr>
            <a:r>
              <a:rPr dirty="0"/>
              <a:t>Apocalypse of </a:t>
            </a:r>
            <a:r>
              <a:rPr dirty="0" err="1"/>
              <a:t>Sedrach</a:t>
            </a:r>
            <a:r>
              <a:rPr dirty="0"/>
              <a:t> / </a:t>
            </a:r>
            <a:r>
              <a:rPr dirty="0" err="1">
                <a:solidFill>
                  <a:srgbClr val="FFC000"/>
                </a:solidFill>
              </a:rPr>
              <a:t>Apocalipsis</a:t>
            </a:r>
            <a:r>
              <a:rPr dirty="0">
                <a:solidFill>
                  <a:srgbClr val="FFC000"/>
                </a:solidFill>
              </a:rPr>
              <a:t> de </a:t>
            </a:r>
            <a:r>
              <a:rPr dirty="0" err="1">
                <a:solidFill>
                  <a:srgbClr val="FFC000"/>
                </a:solidFill>
              </a:rPr>
              <a:t>Sedrac</a:t>
            </a:r>
            <a:endParaRPr sz="1824" dirty="0">
              <a:solidFill>
                <a:srgbClr val="FFC000"/>
              </a:solidFill>
              <a:latin typeface="Trebuchet MS"/>
              <a:ea typeface="Trebuchet MS"/>
              <a:cs typeface="Trebuchet MS"/>
              <a:sym typeface="Trebuchet MS"/>
            </a:endParaRPr>
          </a:p>
          <a:p>
            <a:pPr marL="173736" indent="-173736" algn="l" defTabSz="694944">
              <a:lnSpc>
                <a:spcPct val="90000"/>
              </a:lnSpc>
              <a:spcBef>
                <a:spcPts val="700"/>
              </a:spcBef>
              <a:buSzPct val="100000"/>
              <a:buFont typeface="Arial"/>
              <a:buChar char="•"/>
              <a:defRPr sz="1520" b="1">
                <a:solidFill>
                  <a:srgbClr val="FFFFFF"/>
                </a:solidFill>
                <a:latin typeface="+mn-lt"/>
                <a:ea typeface="+mn-ea"/>
                <a:cs typeface="+mn-cs"/>
                <a:sym typeface="Arial"/>
              </a:defRPr>
            </a:pPr>
            <a:r>
              <a:rPr dirty="0"/>
              <a:t>Apocalypse of Zephaniah</a:t>
            </a:r>
            <a:r>
              <a:rPr lang="en-US" dirty="0"/>
              <a:t> /</a:t>
            </a:r>
            <a:r>
              <a:rPr dirty="0"/>
              <a:t> </a:t>
            </a:r>
            <a:r>
              <a:rPr dirty="0" err="1">
                <a:solidFill>
                  <a:srgbClr val="FFC000"/>
                </a:solidFill>
              </a:rPr>
              <a:t>Apocalipsis</a:t>
            </a:r>
            <a:r>
              <a:rPr dirty="0">
                <a:solidFill>
                  <a:srgbClr val="FFC000"/>
                </a:solidFill>
              </a:rPr>
              <a:t> de </a:t>
            </a:r>
            <a:r>
              <a:rPr dirty="0" err="1">
                <a:solidFill>
                  <a:srgbClr val="FFC000"/>
                </a:solidFill>
              </a:rPr>
              <a:t>Sofonías</a:t>
            </a:r>
            <a:endParaRPr dirty="0">
              <a:solidFill>
                <a:srgbClr val="FFC000"/>
              </a:solidFil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3641">
                                            <p:bg/>
                                          </p:spTgt>
                                        </p:tgtEl>
                                        <p:attrNameLst>
                                          <p:attrName>style.visibility</p:attrName>
                                        </p:attrNameLst>
                                      </p:cBhvr>
                                      <p:to>
                                        <p:strVal val="visible"/>
                                      </p:to>
                                    </p:set>
                                    <p:anim calcmode="lin" valueType="num">
                                      <p:cBhvr>
                                        <p:cTn id="7" dur="500" fill="hold"/>
                                        <p:tgtEl>
                                          <p:spTgt spid="3641">
                                            <p:bg/>
                                          </p:spTgt>
                                        </p:tgtEl>
                                        <p:attrNameLst>
                                          <p:attrName>ppt_w</p:attrName>
                                        </p:attrNameLst>
                                      </p:cBhvr>
                                      <p:tavLst>
                                        <p:tav tm="0">
                                          <p:val>
                                            <p:fltVal val="0"/>
                                          </p:val>
                                        </p:tav>
                                        <p:tav tm="100000">
                                          <p:val>
                                            <p:strVal val="#ppt_w"/>
                                          </p:val>
                                        </p:tav>
                                      </p:tavLst>
                                    </p:anim>
                                    <p:anim calcmode="lin" valueType="num">
                                      <p:cBhvr>
                                        <p:cTn id="8" dur="500" fill="hold"/>
                                        <p:tgtEl>
                                          <p:spTgt spid="3641">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641">
                                            <p:txEl>
                                              <p:pRg st="0" end="0"/>
                                            </p:txEl>
                                          </p:spTgt>
                                        </p:tgtEl>
                                        <p:attrNameLst>
                                          <p:attrName>style.visibility</p:attrName>
                                        </p:attrNameLst>
                                      </p:cBhvr>
                                      <p:to>
                                        <p:strVal val="visible"/>
                                      </p:to>
                                    </p:set>
                                    <p:anim calcmode="lin" valueType="num">
                                      <p:cBhvr>
                                        <p:cTn id="11" dur="500" fill="hold"/>
                                        <p:tgtEl>
                                          <p:spTgt spid="3641">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641">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0"/>
                                  </p:stCondLst>
                                  <p:iterate>
                                    <p:tmAbs val="0"/>
                                  </p:iterate>
                                  <p:childTnLst>
                                    <p:set>
                                      <p:cBhvr>
                                        <p:cTn id="14" fill="hold"/>
                                        <p:tgtEl>
                                          <p:spTgt spid="3641">
                                            <p:txEl>
                                              <p:pRg st="1" end="1"/>
                                            </p:txEl>
                                          </p:spTgt>
                                        </p:tgtEl>
                                        <p:attrNameLst>
                                          <p:attrName>style.visibility</p:attrName>
                                        </p:attrNameLst>
                                      </p:cBhvr>
                                      <p:to>
                                        <p:strVal val="visible"/>
                                      </p:to>
                                    </p:set>
                                    <p:anim calcmode="lin" valueType="num">
                                      <p:cBhvr>
                                        <p:cTn id="15" dur="500" fill="hold"/>
                                        <p:tgtEl>
                                          <p:spTgt spid="3641">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3641">
                                            <p:txEl>
                                              <p:pRg st="1" end="1"/>
                                            </p:txEl>
                                          </p:spTgt>
                                        </p:tgtEl>
                                        <p:attrNameLst>
                                          <p:attrName>ppt_h</p:attrName>
                                        </p:attrNameLst>
                                      </p:cBhvr>
                                      <p:tavLst>
                                        <p:tav tm="0">
                                          <p:val>
                                            <p:fltVal val="0"/>
                                          </p:val>
                                        </p:tav>
                                        <p:tav tm="100000">
                                          <p:val>
                                            <p:strVal val="#ppt_h"/>
                                          </p:val>
                                        </p:tav>
                                      </p:tavLst>
                                    </p:anim>
                                  </p:childTnLst>
                                </p:cTn>
                              </p:par>
                              <p:par>
                                <p:cTn id="17" presetID="23" presetClass="entr" presetSubtype="16" fill="hold" grpId="1" nodeType="withEffect">
                                  <p:stCondLst>
                                    <p:cond delay="0"/>
                                  </p:stCondLst>
                                  <p:iterate>
                                    <p:tmAbs val="0"/>
                                  </p:iterate>
                                  <p:childTnLst>
                                    <p:set>
                                      <p:cBhvr>
                                        <p:cTn id="18" fill="hold"/>
                                        <p:tgtEl>
                                          <p:spTgt spid="3641">
                                            <p:txEl>
                                              <p:pRg st="2" end="2"/>
                                            </p:txEl>
                                          </p:spTgt>
                                        </p:tgtEl>
                                        <p:attrNameLst>
                                          <p:attrName>style.visibility</p:attrName>
                                        </p:attrNameLst>
                                      </p:cBhvr>
                                      <p:to>
                                        <p:strVal val="visible"/>
                                      </p:to>
                                    </p:set>
                                    <p:anim calcmode="lin" valueType="num">
                                      <p:cBhvr>
                                        <p:cTn id="19" dur="500" fill="hold"/>
                                        <p:tgtEl>
                                          <p:spTgt spid="3641">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641">
                                            <p:txEl>
                                              <p:pRg st="2" end="2"/>
                                            </p:txEl>
                                          </p:spTgt>
                                        </p:tgtEl>
                                        <p:attrNameLst>
                                          <p:attrName>ppt_h</p:attrName>
                                        </p:attrNameLst>
                                      </p:cBhvr>
                                      <p:tavLst>
                                        <p:tav tm="0">
                                          <p:val>
                                            <p:fltVal val="0"/>
                                          </p:val>
                                        </p:tav>
                                        <p:tav tm="100000">
                                          <p:val>
                                            <p:strVal val="#ppt_h"/>
                                          </p:val>
                                        </p:tav>
                                      </p:tavLst>
                                    </p:anim>
                                  </p:childTnLst>
                                </p:cTn>
                              </p:par>
                              <p:par>
                                <p:cTn id="21" presetID="23" presetClass="entr" presetSubtype="16" fill="hold" grpId="1" nodeType="withEffect">
                                  <p:stCondLst>
                                    <p:cond delay="0"/>
                                  </p:stCondLst>
                                  <p:iterate>
                                    <p:tmAbs val="0"/>
                                  </p:iterate>
                                  <p:childTnLst>
                                    <p:set>
                                      <p:cBhvr>
                                        <p:cTn id="22" fill="hold"/>
                                        <p:tgtEl>
                                          <p:spTgt spid="3641">
                                            <p:txEl>
                                              <p:pRg st="3" end="3"/>
                                            </p:txEl>
                                          </p:spTgt>
                                        </p:tgtEl>
                                        <p:attrNameLst>
                                          <p:attrName>style.visibility</p:attrName>
                                        </p:attrNameLst>
                                      </p:cBhvr>
                                      <p:to>
                                        <p:strVal val="visible"/>
                                      </p:to>
                                    </p:set>
                                    <p:anim calcmode="lin" valueType="num">
                                      <p:cBhvr>
                                        <p:cTn id="23" dur="500" fill="hold"/>
                                        <p:tgtEl>
                                          <p:spTgt spid="3641">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3641">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3641">
                                            <p:txEl>
                                              <p:pRg st="5" end="5"/>
                                            </p:txEl>
                                          </p:spTgt>
                                        </p:tgtEl>
                                        <p:attrNameLst>
                                          <p:attrName>style.visibility</p:attrName>
                                        </p:attrNameLst>
                                      </p:cBhvr>
                                      <p:to>
                                        <p:strVal val="visible"/>
                                      </p:to>
                                    </p:set>
                                    <p:anim calcmode="lin" valueType="num">
                                      <p:cBhvr>
                                        <p:cTn id="29" dur="500" fill="hold"/>
                                        <p:tgtEl>
                                          <p:spTgt spid="3641">
                                            <p:txEl>
                                              <p:pRg st="5" end="5"/>
                                            </p:txEl>
                                          </p:spTgt>
                                        </p:tgtEl>
                                        <p:attrNameLst>
                                          <p:attrName>ppt_w</p:attrName>
                                        </p:attrNameLst>
                                      </p:cBhvr>
                                      <p:tavLst>
                                        <p:tav tm="0">
                                          <p:val>
                                            <p:fltVal val="0"/>
                                          </p:val>
                                        </p:tav>
                                        <p:tav tm="100000">
                                          <p:val>
                                            <p:strVal val="#ppt_w"/>
                                          </p:val>
                                        </p:tav>
                                      </p:tavLst>
                                    </p:anim>
                                    <p:anim calcmode="lin" valueType="num">
                                      <p:cBhvr>
                                        <p:cTn id="30" dur="500" fill="hold"/>
                                        <p:tgtEl>
                                          <p:spTgt spid="3641">
                                            <p:txEl>
                                              <p:pRg st="5" end="5"/>
                                            </p:txEl>
                                          </p:spTgt>
                                        </p:tgtEl>
                                        <p:attrNameLst>
                                          <p:attrName>ppt_h</p:attrName>
                                        </p:attrNameLst>
                                      </p:cBhvr>
                                      <p:tavLst>
                                        <p:tav tm="0">
                                          <p:val>
                                            <p:fltVal val="0"/>
                                          </p:val>
                                        </p:tav>
                                        <p:tav tm="100000">
                                          <p:val>
                                            <p:strVal val="#ppt_h"/>
                                          </p:val>
                                        </p:tav>
                                      </p:tavLst>
                                    </p:anim>
                                  </p:childTnLst>
                                </p:cTn>
                              </p:par>
                              <p:par>
                                <p:cTn id="31" presetID="23" presetClass="entr" presetSubtype="16" fill="hold" grpId="1" nodeType="withEffect">
                                  <p:stCondLst>
                                    <p:cond delay="0"/>
                                  </p:stCondLst>
                                  <p:iterate>
                                    <p:tmAbs val="0"/>
                                  </p:iterate>
                                  <p:childTnLst>
                                    <p:set>
                                      <p:cBhvr>
                                        <p:cTn id="32" fill="hold"/>
                                        <p:tgtEl>
                                          <p:spTgt spid="3641">
                                            <p:txEl>
                                              <p:pRg st="6" end="6"/>
                                            </p:txEl>
                                          </p:spTgt>
                                        </p:tgtEl>
                                        <p:attrNameLst>
                                          <p:attrName>style.visibility</p:attrName>
                                        </p:attrNameLst>
                                      </p:cBhvr>
                                      <p:to>
                                        <p:strVal val="visible"/>
                                      </p:to>
                                    </p:set>
                                    <p:anim calcmode="lin" valueType="num">
                                      <p:cBhvr>
                                        <p:cTn id="33" dur="500" fill="hold"/>
                                        <p:tgtEl>
                                          <p:spTgt spid="3641">
                                            <p:txEl>
                                              <p:pRg st="6" end="6"/>
                                            </p:txEl>
                                          </p:spTgt>
                                        </p:tgtEl>
                                        <p:attrNameLst>
                                          <p:attrName>ppt_w</p:attrName>
                                        </p:attrNameLst>
                                      </p:cBhvr>
                                      <p:tavLst>
                                        <p:tav tm="0">
                                          <p:val>
                                            <p:fltVal val="0"/>
                                          </p:val>
                                        </p:tav>
                                        <p:tav tm="100000">
                                          <p:val>
                                            <p:strVal val="#ppt_w"/>
                                          </p:val>
                                        </p:tav>
                                      </p:tavLst>
                                    </p:anim>
                                    <p:anim calcmode="lin" valueType="num">
                                      <p:cBhvr>
                                        <p:cTn id="34" dur="500" fill="hold"/>
                                        <p:tgtEl>
                                          <p:spTgt spid="3641">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grpId="1" nodeType="clickEffect">
                                  <p:stCondLst>
                                    <p:cond delay="0"/>
                                  </p:stCondLst>
                                  <p:iterate>
                                    <p:tmAbs val="0"/>
                                  </p:iterate>
                                  <p:childTnLst>
                                    <p:set>
                                      <p:cBhvr>
                                        <p:cTn id="38" fill="hold"/>
                                        <p:tgtEl>
                                          <p:spTgt spid="3641">
                                            <p:txEl>
                                              <p:pRg st="8" end="8"/>
                                            </p:txEl>
                                          </p:spTgt>
                                        </p:tgtEl>
                                        <p:attrNameLst>
                                          <p:attrName>style.visibility</p:attrName>
                                        </p:attrNameLst>
                                      </p:cBhvr>
                                      <p:to>
                                        <p:strVal val="visible"/>
                                      </p:to>
                                    </p:set>
                                    <p:anim calcmode="lin" valueType="num">
                                      <p:cBhvr>
                                        <p:cTn id="39" dur="500" fill="hold"/>
                                        <p:tgtEl>
                                          <p:spTgt spid="3641">
                                            <p:txEl>
                                              <p:pRg st="8" end="8"/>
                                            </p:txEl>
                                          </p:spTgt>
                                        </p:tgtEl>
                                        <p:attrNameLst>
                                          <p:attrName>ppt_w</p:attrName>
                                        </p:attrNameLst>
                                      </p:cBhvr>
                                      <p:tavLst>
                                        <p:tav tm="0">
                                          <p:val>
                                            <p:fltVal val="0"/>
                                          </p:val>
                                        </p:tav>
                                        <p:tav tm="100000">
                                          <p:val>
                                            <p:strVal val="#ppt_w"/>
                                          </p:val>
                                        </p:tav>
                                      </p:tavLst>
                                    </p:anim>
                                    <p:anim calcmode="lin" valueType="num">
                                      <p:cBhvr>
                                        <p:cTn id="40" dur="500" fill="hold"/>
                                        <p:tgtEl>
                                          <p:spTgt spid="3641">
                                            <p:txEl>
                                              <p:pRg st="8" end="8"/>
                                            </p:txEl>
                                          </p:spTgt>
                                        </p:tgtEl>
                                        <p:attrNameLst>
                                          <p:attrName>ppt_h</p:attrName>
                                        </p:attrNameLst>
                                      </p:cBhvr>
                                      <p:tavLst>
                                        <p:tav tm="0">
                                          <p:val>
                                            <p:fltVal val="0"/>
                                          </p:val>
                                        </p:tav>
                                        <p:tav tm="100000">
                                          <p:val>
                                            <p:strVal val="#ppt_h"/>
                                          </p:val>
                                        </p:tav>
                                      </p:tavLst>
                                    </p:anim>
                                  </p:childTnLst>
                                </p:cTn>
                              </p:par>
                            </p:childTnLst>
                          </p:cTn>
                        </p:par>
                        <p:par>
                          <p:cTn id="41" fill="hold">
                            <p:stCondLst>
                              <p:cond delay="500"/>
                            </p:stCondLst>
                            <p:childTnLst>
                              <p:par>
                                <p:cTn id="42" presetID="23" presetClass="entr" presetSubtype="16" fill="hold" grpId="1" nodeType="afterEffect">
                                  <p:stCondLst>
                                    <p:cond delay="0"/>
                                  </p:stCondLst>
                                  <p:iterate>
                                    <p:tmAbs val="0"/>
                                  </p:iterate>
                                  <p:childTnLst>
                                    <p:set>
                                      <p:cBhvr>
                                        <p:cTn id="43" fill="hold"/>
                                        <p:tgtEl>
                                          <p:spTgt spid="3641">
                                            <p:txEl>
                                              <p:pRg st="9" end="9"/>
                                            </p:txEl>
                                          </p:spTgt>
                                        </p:tgtEl>
                                        <p:attrNameLst>
                                          <p:attrName>style.visibility</p:attrName>
                                        </p:attrNameLst>
                                      </p:cBhvr>
                                      <p:to>
                                        <p:strVal val="visible"/>
                                      </p:to>
                                    </p:set>
                                    <p:anim calcmode="lin" valueType="num">
                                      <p:cBhvr>
                                        <p:cTn id="44" dur="500" fill="hold"/>
                                        <p:tgtEl>
                                          <p:spTgt spid="3641">
                                            <p:txEl>
                                              <p:pRg st="9" end="9"/>
                                            </p:txEl>
                                          </p:spTgt>
                                        </p:tgtEl>
                                        <p:attrNameLst>
                                          <p:attrName>ppt_w</p:attrName>
                                        </p:attrNameLst>
                                      </p:cBhvr>
                                      <p:tavLst>
                                        <p:tav tm="0">
                                          <p:val>
                                            <p:fltVal val="0"/>
                                          </p:val>
                                        </p:tav>
                                        <p:tav tm="100000">
                                          <p:val>
                                            <p:strVal val="#ppt_w"/>
                                          </p:val>
                                        </p:tav>
                                      </p:tavLst>
                                    </p:anim>
                                    <p:anim calcmode="lin" valueType="num">
                                      <p:cBhvr>
                                        <p:cTn id="45" dur="500" fill="hold"/>
                                        <p:tgtEl>
                                          <p:spTgt spid="3641">
                                            <p:txEl>
                                              <p:pRg st="9" end="9"/>
                                            </p:txEl>
                                          </p:spTgt>
                                        </p:tgtEl>
                                        <p:attrNameLst>
                                          <p:attrName>ppt_h</p:attrName>
                                        </p:attrNameLst>
                                      </p:cBhvr>
                                      <p:tavLst>
                                        <p:tav tm="0">
                                          <p:val>
                                            <p:fltVal val="0"/>
                                          </p:val>
                                        </p:tav>
                                        <p:tav tm="100000">
                                          <p:val>
                                            <p:strVal val="#ppt_h"/>
                                          </p:val>
                                        </p:tav>
                                      </p:tavLst>
                                    </p:anim>
                                  </p:childTnLst>
                                </p:cTn>
                              </p:par>
                            </p:childTnLst>
                          </p:cTn>
                        </p:par>
                        <p:par>
                          <p:cTn id="46" fill="hold">
                            <p:stCondLst>
                              <p:cond delay="1000"/>
                            </p:stCondLst>
                            <p:childTnLst>
                              <p:par>
                                <p:cTn id="47" presetID="23" presetClass="entr" presetSubtype="16" fill="hold" grpId="1" nodeType="afterEffect">
                                  <p:stCondLst>
                                    <p:cond delay="0"/>
                                  </p:stCondLst>
                                  <p:iterate>
                                    <p:tmAbs val="0"/>
                                  </p:iterate>
                                  <p:childTnLst>
                                    <p:set>
                                      <p:cBhvr>
                                        <p:cTn id="48" fill="hold"/>
                                        <p:tgtEl>
                                          <p:spTgt spid="3641">
                                            <p:txEl>
                                              <p:pRg st="10" end="10"/>
                                            </p:txEl>
                                          </p:spTgt>
                                        </p:tgtEl>
                                        <p:attrNameLst>
                                          <p:attrName>style.visibility</p:attrName>
                                        </p:attrNameLst>
                                      </p:cBhvr>
                                      <p:to>
                                        <p:strVal val="visible"/>
                                      </p:to>
                                    </p:set>
                                    <p:anim calcmode="lin" valueType="num">
                                      <p:cBhvr>
                                        <p:cTn id="49" dur="500" fill="hold"/>
                                        <p:tgtEl>
                                          <p:spTgt spid="3641">
                                            <p:txEl>
                                              <p:pRg st="10" end="10"/>
                                            </p:txEl>
                                          </p:spTgt>
                                        </p:tgtEl>
                                        <p:attrNameLst>
                                          <p:attrName>ppt_w</p:attrName>
                                        </p:attrNameLst>
                                      </p:cBhvr>
                                      <p:tavLst>
                                        <p:tav tm="0">
                                          <p:val>
                                            <p:fltVal val="0"/>
                                          </p:val>
                                        </p:tav>
                                        <p:tav tm="100000">
                                          <p:val>
                                            <p:strVal val="#ppt_w"/>
                                          </p:val>
                                        </p:tav>
                                      </p:tavLst>
                                    </p:anim>
                                    <p:anim calcmode="lin" valueType="num">
                                      <p:cBhvr>
                                        <p:cTn id="50" dur="500" fill="hold"/>
                                        <p:tgtEl>
                                          <p:spTgt spid="3641">
                                            <p:txEl>
                                              <p:pRg st="10" end="10"/>
                                            </p:txEl>
                                          </p:spTgt>
                                        </p:tgtEl>
                                        <p:attrNameLst>
                                          <p:attrName>ppt_h</p:attrName>
                                        </p:attrNameLst>
                                      </p:cBhvr>
                                      <p:tavLst>
                                        <p:tav tm="0">
                                          <p:val>
                                            <p:fltVal val="0"/>
                                          </p:val>
                                        </p:tav>
                                        <p:tav tm="100000">
                                          <p:val>
                                            <p:strVal val="#ppt_h"/>
                                          </p:val>
                                        </p:tav>
                                      </p:tavLst>
                                    </p:anim>
                                  </p:childTnLst>
                                </p:cTn>
                              </p:par>
                            </p:childTnLst>
                          </p:cTn>
                        </p:par>
                        <p:par>
                          <p:cTn id="51" fill="hold">
                            <p:stCondLst>
                              <p:cond delay="1500"/>
                            </p:stCondLst>
                            <p:childTnLst>
                              <p:par>
                                <p:cTn id="52" presetID="23" presetClass="entr" presetSubtype="16" fill="hold" grpId="1" nodeType="afterEffect">
                                  <p:stCondLst>
                                    <p:cond delay="0"/>
                                  </p:stCondLst>
                                  <p:iterate>
                                    <p:tmAbs val="0"/>
                                  </p:iterate>
                                  <p:childTnLst>
                                    <p:set>
                                      <p:cBhvr>
                                        <p:cTn id="53" fill="hold"/>
                                        <p:tgtEl>
                                          <p:spTgt spid="3641">
                                            <p:txEl>
                                              <p:pRg st="11" end="11"/>
                                            </p:txEl>
                                          </p:spTgt>
                                        </p:tgtEl>
                                        <p:attrNameLst>
                                          <p:attrName>style.visibility</p:attrName>
                                        </p:attrNameLst>
                                      </p:cBhvr>
                                      <p:to>
                                        <p:strVal val="visible"/>
                                      </p:to>
                                    </p:set>
                                    <p:anim calcmode="lin" valueType="num">
                                      <p:cBhvr>
                                        <p:cTn id="54" dur="500" fill="hold"/>
                                        <p:tgtEl>
                                          <p:spTgt spid="3641">
                                            <p:txEl>
                                              <p:pRg st="11" end="11"/>
                                            </p:txEl>
                                          </p:spTgt>
                                        </p:tgtEl>
                                        <p:attrNameLst>
                                          <p:attrName>ppt_w</p:attrName>
                                        </p:attrNameLst>
                                      </p:cBhvr>
                                      <p:tavLst>
                                        <p:tav tm="0">
                                          <p:val>
                                            <p:fltVal val="0"/>
                                          </p:val>
                                        </p:tav>
                                        <p:tav tm="100000">
                                          <p:val>
                                            <p:strVal val="#ppt_w"/>
                                          </p:val>
                                        </p:tav>
                                      </p:tavLst>
                                    </p:anim>
                                    <p:anim calcmode="lin" valueType="num">
                                      <p:cBhvr>
                                        <p:cTn id="55" dur="500" fill="hold"/>
                                        <p:tgtEl>
                                          <p:spTgt spid="3641">
                                            <p:txEl>
                                              <p:pRg st="11" end="11"/>
                                            </p:txEl>
                                          </p:spTgt>
                                        </p:tgtEl>
                                        <p:attrNameLst>
                                          <p:attrName>ppt_h</p:attrName>
                                        </p:attrNameLst>
                                      </p:cBhvr>
                                      <p:tavLst>
                                        <p:tav tm="0">
                                          <p:val>
                                            <p:fltVal val="0"/>
                                          </p:val>
                                        </p:tav>
                                        <p:tav tm="100000">
                                          <p:val>
                                            <p:strVal val="#ppt_h"/>
                                          </p:val>
                                        </p:tav>
                                      </p:tavLst>
                                    </p:anim>
                                  </p:childTnLst>
                                </p:cTn>
                              </p:par>
                            </p:childTnLst>
                          </p:cTn>
                        </p:par>
                        <p:par>
                          <p:cTn id="56" fill="hold">
                            <p:stCondLst>
                              <p:cond delay="2000"/>
                            </p:stCondLst>
                            <p:childTnLst>
                              <p:par>
                                <p:cTn id="57" presetID="23" presetClass="entr" presetSubtype="16" fill="hold" grpId="1" nodeType="afterEffect">
                                  <p:stCondLst>
                                    <p:cond delay="0"/>
                                  </p:stCondLst>
                                  <p:iterate>
                                    <p:tmAbs val="0"/>
                                  </p:iterate>
                                  <p:childTnLst>
                                    <p:set>
                                      <p:cBhvr>
                                        <p:cTn id="58" fill="hold"/>
                                        <p:tgtEl>
                                          <p:spTgt spid="3641">
                                            <p:txEl>
                                              <p:pRg st="12" end="12"/>
                                            </p:txEl>
                                          </p:spTgt>
                                        </p:tgtEl>
                                        <p:attrNameLst>
                                          <p:attrName>style.visibility</p:attrName>
                                        </p:attrNameLst>
                                      </p:cBhvr>
                                      <p:to>
                                        <p:strVal val="visible"/>
                                      </p:to>
                                    </p:set>
                                    <p:anim calcmode="lin" valueType="num">
                                      <p:cBhvr>
                                        <p:cTn id="59" dur="500" fill="hold"/>
                                        <p:tgtEl>
                                          <p:spTgt spid="3641">
                                            <p:txEl>
                                              <p:pRg st="12" end="12"/>
                                            </p:txEl>
                                          </p:spTgt>
                                        </p:tgtEl>
                                        <p:attrNameLst>
                                          <p:attrName>ppt_w</p:attrName>
                                        </p:attrNameLst>
                                      </p:cBhvr>
                                      <p:tavLst>
                                        <p:tav tm="0">
                                          <p:val>
                                            <p:fltVal val="0"/>
                                          </p:val>
                                        </p:tav>
                                        <p:tav tm="100000">
                                          <p:val>
                                            <p:strVal val="#ppt_w"/>
                                          </p:val>
                                        </p:tav>
                                      </p:tavLst>
                                    </p:anim>
                                    <p:anim calcmode="lin" valueType="num">
                                      <p:cBhvr>
                                        <p:cTn id="60" dur="500" fill="hold"/>
                                        <p:tgtEl>
                                          <p:spTgt spid="3641">
                                            <p:txEl>
                                              <p:pRg st="12" end="12"/>
                                            </p:txEl>
                                          </p:spTgt>
                                        </p:tgtEl>
                                        <p:attrNameLst>
                                          <p:attrName>ppt_h</p:attrName>
                                        </p:attrNameLst>
                                      </p:cBhvr>
                                      <p:tavLst>
                                        <p:tav tm="0">
                                          <p:val>
                                            <p:fltVal val="0"/>
                                          </p:val>
                                        </p:tav>
                                        <p:tav tm="100000">
                                          <p:val>
                                            <p:strVal val="#ppt_h"/>
                                          </p:val>
                                        </p:tav>
                                      </p:tavLst>
                                    </p:anim>
                                  </p:childTnLst>
                                </p:cTn>
                              </p:par>
                            </p:childTnLst>
                          </p:cTn>
                        </p:par>
                        <p:par>
                          <p:cTn id="61" fill="hold">
                            <p:stCondLst>
                              <p:cond delay="2500"/>
                            </p:stCondLst>
                            <p:childTnLst>
                              <p:par>
                                <p:cTn id="62" presetID="23" presetClass="entr" presetSubtype="16" fill="hold" grpId="2" nodeType="afterEffect">
                                  <p:stCondLst>
                                    <p:cond delay="0"/>
                                  </p:stCondLst>
                                  <p:iterate>
                                    <p:tmAbs val="0"/>
                                  </p:iterate>
                                  <p:childTnLst>
                                    <p:set>
                                      <p:cBhvr>
                                        <p:cTn id="63" fill="hold"/>
                                        <p:tgtEl>
                                          <p:spTgt spid="3642">
                                            <p:bg/>
                                          </p:spTgt>
                                        </p:tgtEl>
                                        <p:attrNameLst>
                                          <p:attrName>style.visibility</p:attrName>
                                        </p:attrNameLst>
                                      </p:cBhvr>
                                      <p:to>
                                        <p:strVal val="visible"/>
                                      </p:to>
                                    </p:set>
                                    <p:anim calcmode="lin" valueType="num">
                                      <p:cBhvr>
                                        <p:cTn id="64" dur="500" fill="hold"/>
                                        <p:tgtEl>
                                          <p:spTgt spid="3642">
                                            <p:bg/>
                                          </p:spTgt>
                                        </p:tgtEl>
                                        <p:attrNameLst>
                                          <p:attrName>ppt_w</p:attrName>
                                        </p:attrNameLst>
                                      </p:cBhvr>
                                      <p:tavLst>
                                        <p:tav tm="0">
                                          <p:val>
                                            <p:fltVal val="0"/>
                                          </p:val>
                                        </p:tav>
                                        <p:tav tm="100000">
                                          <p:val>
                                            <p:strVal val="#ppt_w"/>
                                          </p:val>
                                        </p:tav>
                                      </p:tavLst>
                                    </p:anim>
                                    <p:anim calcmode="lin" valueType="num">
                                      <p:cBhvr>
                                        <p:cTn id="65" dur="500" fill="hold"/>
                                        <p:tgtEl>
                                          <p:spTgt spid="3642">
                                            <p:bg/>
                                          </p:spTgt>
                                        </p:tgtEl>
                                        <p:attrNameLst>
                                          <p:attrName>ppt_h</p:attrName>
                                        </p:attrNameLst>
                                      </p:cBhvr>
                                      <p:tavLst>
                                        <p:tav tm="0">
                                          <p:val>
                                            <p:fltVal val="0"/>
                                          </p:val>
                                        </p:tav>
                                        <p:tav tm="100000">
                                          <p:val>
                                            <p:strVal val="#ppt_h"/>
                                          </p:val>
                                        </p:tav>
                                      </p:tavLst>
                                    </p:anim>
                                  </p:childTnLst>
                                </p:cTn>
                              </p:par>
                            </p:childTnLst>
                          </p:cTn>
                        </p:par>
                        <p:par>
                          <p:cTn id="66" fill="hold">
                            <p:stCondLst>
                              <p:cond delay="3000"/>
                            </p:stCondLst>
                            <p:childTnLst>
                              <p:par>
                                <p:cTn id="67" presetID="23" presetClass="entr" presetSubtype="16" fill="hold" grpId="2" nodeType="afterEffect">
                                  <p:stCondLst>
                                    <p:cond delay="0"/>
                                  </p:stCondLst>
                                  <p:iterate>
                                    <p:tmAbs val="0"/>
                                  </p:iterate>
                                  <p:childTnLst>
                                    <p:set>
                                      <p:cBhvr>
                                        <p:cTn id="68" fill="hold"/>
                                        <p:tgtEl>
                                          <p:spTgt spid="3642">
                                            <p:txEl>
                                              <p:pRg st="0" end="0"/>
                                            </p:txEl>
                                          </p:spTgt>
                                        </p:tgtEl>
                                        <p:attrNameLst>
                                          <p:attrName>style.visibility</p:attrName>
                                        </p:attrNameLst>
                                      </p:cBhvr>
                                      <p:to>
                                        <p:strVal val="visible"/>
                                      </p:to>
                                    </p:set>
                                    <p:anim calcmode="lin" valueType="num">
                                      <p:cBhvr>
                                        <p:cTn id="69" dur="500" fill="hold"/>
                                        <p:tgtEl>
                                          <p:spTgt spid="3642">
                                            <p:txEl>
                                              <p:pRg st="0" end="0"/>
                                            </p:txEl>
                                          </p:spTgt>
                                        </p:tgtEl>
                                        <p:attrNameLst>
                                          <p:attrName>ppt_w</p:attrName>
                                        </p:attrNameLst>
                                      </p:cBhvr>
                                      <p:tavLst>
                                        <p:tav tm="0">
                                          <p:val>
                                            <p:fltVal val="0"/>
                                          </p:val>
                                        </p:tav>
                                        <p:tav tm="100000">
                                          <p:val>
                                            <p:strVal val="#ppt_w"/>
                                          </p:val>
                                        </p:tav>
                                      </p:tavLst>
                                    </p:anim>
                                    <p:anim calcmode="lin" valueType="num">
                                      <p:cBhvr>
                                        <p:cTn id="70" dur="500" fill="hold"/>
                                        <p:tgtEl>
                                          <p:spTgt spid="3642">
                                            <p:txEl>
                                              <p:pRg st="0" end="0"/>
                                            </p:txEl>
                                          </p:spTgt>
                                        </p:tgtEl>
                                        <p:attrNameLst>
                                          <p:attrName>ppt_h</p:attrName>
                                        </p:attrNameLst>
                                      </p:cBhvr>
                                      <p:tavLst>
                                        <p:tav tm="0">
                                          <p:val>
                                            <p:fltVal val="0"/>
                                          </p:val>
                                        </p:tav>
                                        <p:tav tm="100000">
                                          <p:val>
                                            <p:strVal val="#ppt_h"/>
                                          </p:val>
                                        </p:tav>
                                      </p:tavLst>
                                    </p:anim>
                                  </p:childTnLst>
                                </p:cTn>
                              </p:par>
                            </p:childTnLst>
                          </p:cTn>
                        </p:par>
                        <p:par>
                          <p:cTn id="71" fill="hold">
                            <p:stCondLst>
                              <p:cond delay="3500"/>
                            </p:stCondLst>
                            <p:childTnLst>
                              <p:par>
                                <p:cTn id="72" presetID="23" presetClass="entr" presetSubtype="16" fill="hold" grpId="2" nodeType="afterEffect">
                                  <p:stCondLst>
                                    <p:cond delay="0"/>
                                  </p:stCondLst>
                                  <p:iterate>
                                    <p:tmAbs val="0"/>
                                  </p:iterate>
                                  <p:childTnLst>
                                    <p:set>
                                      <p:cBhvr>
                                        <p:cTn id="73" fill="hold"/>
                                        <p:tgtEl>
                                          <p:spTgt spid="3642">
                                            <p:txEl>
                                              <p:pRg st="1" end="1"/>
                                            </p:txEl>
                                          </p:spTgt>
                                        </p:tgtEl>
                                        <p:attrNameLst>
                                          <p:attrName>style.visibility</p:attrName>
                                        </p:attrNameLst>
                                      </p:cBhvr>
                                      <p:to>
                                        <p:strVal val="visible"/>
                                      </p:to>
                                    </p:set>
                                    <p:anim calcmode="lin" valueType="num">
                                      <p:cBhvr>
                                        <p:cTn id="74" dur="500" fill="hold"/>
                                        <p:tgtEl>
                                          <p:spTgt spid="3642">
                                            <p:txEl>
                                              <p:pRg st="1" end="1"/>
                                            </p:txEl>
                                          </p:spTgt>
                                        </p:tgtEl>
                                        <p:attrNameLst>
                                          <p:attrName>ppt_w</p:attrName>
                                        </p:attrNameLst>
                                      </p:cBhvr>
                                      <p:tavLst>
                                        <p:tav tm="0">
                                          <p:val>
                                            <p:fltVal val="0"/>
                                          </p:val>
                                        </p:tav>
                                        <p:tav tm="100000">
                                          <p:val>
                                            <p:strVal val="#ppt_w"/>
                                          </p:val>
                                        </p:tav>
                                      </p:tavLst>
                                    </p:anim>
                                    <p:anim calcmode="lin" valueType="num">
                                      <p:cBhvr>
                                        <p:cTn id="75" dur="500" fill="hold"/>
                                        <p:tgtEl>
                                          <p:spTgt spid="3642">
                                            <p:txEl>
                                              <p:pRg st="1" end="1"/>
                                            </p:txEl>
                                          </p:spTgt>
                                        </p:tgtEl>
                                        <p:attrNameLst>
                                          <p:attrName>ppt_h</p:attrName>
                                        </p:attrNameLst>
                                      </p:cBhvr>
                                      <p:tavLst>
                                        <p:tav tm="0">
                                          <p:val>
                                            <p:fltVal val="0"/>
                                          </p:val>
                                        </p:tav>
                                        <p:tav tm="100000">
                                          <p:val>
                                            <p:strVal val="#ppt_h"/>
                                          </p:val>
                                        </p:tav>
                                      </p:tavLst>
                                    </p:anim>
                                  </p:childTnLst>
                                </p:cTn>
                              </p:par>
                            </p:childTnLst>
                          </p:cTn>
                        </p:par>
                        <p:par>
                          <p:cTn id="76" fill="hold">
                            <p:stCondLst>
                              <p:cond delay="4000"/>
                            </p:stCondLst>
                            <p:childTnLst>
                              <p:par>
                                <p:cTn id="77" presetID="23" presetClass="entr" presetSubtype="16" fill="hold" grpId="2" nodeType="afterEffect">
                                  <p:stCondLst>
                                    <p:cond delay="0"/>
                                  </p:stCondLst>
                                  <p:iterate>
                                    <p:tmAbs val="0"/>
                                  </p:iterate>
                                  <p:childTnLst>
                                    <p:set>
                                      <p:cBhvr>
                                        <p:cTn id="78" fill="hold"/>
                                        <p:tgtEl>
                                          <p:spTgt spid="3642">
                                            <p:txEl>
                                              <p:pRg st="2" end="2"/>
                                            </p:txEl>
                                          </p:spTgt>
                                        </p:tgtEl>
                                        <p:attrNameLst>
                                          <p:attrName>style.visibility</p:attrName>
                                        </p:attrNameLst>
                                      </p:cBhvr>
                                      <p:to>
                                        <p:strVal val="visible"/>
                                      </p:to>
                                    </p:set>
                                    <p:anim calcmode="lin" valueType="num">
                                      <p:cBhvr>
                                        <p:cTn id="79" dur="500" fill="hold"/>
                                        <p:tgtEl>
                                          <p:spTgt spid="3642">
                                            <p:txEl>
                                              <p:pRg st="2" end="2"/>
                                            </p:txEl>
                                          </p:spTgt>
                                        </p:tgtEl>
                                        <p:attrNameLst>
                                          <p:attrName>ppt_w</p:attrName>
                                        </p:attrNameLst>
                                      </p:cBhvr>
                                      <p:tavLst>
                                        <p:tav tm="0">
                                          <p:val>
                                            <p:fltVal val="0"/>
                                          </p:val>
                                        </p:tav>
                                        <p:tav tm="100000">
                                          <p:val>
                                            <p:strVal val="#ppt_w"/>
                                          </p:val>
                                        </p:tav>
                                      </p:tavLst>
                                    </p:anim>
                                    <p:anim calcmode="lin" valueType="num">
                                      <p:cBhvr>
                                        <p:cTn id="80" dur="500" fill="hold"/>
                                        <p:tgtEl>
                                          <p:spTgt spid="3642">
                                            <p:txEl>
                                              <p:pRg st="2" end="2"/>
                                            </p:txEl>
                                          </p:spTgt>
                                        </p:tgtEl>
                                        <p:attrNameLst>
                                          <p:attrName>ppt_h</p:attrName>
                                        </p:attrNameLst>
                                      </p:cBhvr>
                                      <p:tavLst>
                                        <p:tav tm="0">
                                          <p:val>
                                            <p:fltVal val="0"/>
                                          </p:val>
                                        </p:tav>
                                        <p:tav tm="100000">
                                          <p:val>
                                            <p:strVal val="#ppt_h"/>
                                          </p:val>
                                        </p:tav>
                                      </p:tavLst>
                                    </p:anim>
                                  </p:childTnLst>
                                </p:cTn>
                              </p:par>
                            </p:childTnLst>
                          </p:cTn>
                        </p:par>
                        <p:par>
                          <p:cTn id="81" fill="hold">
                            <p:stCondLst>
                              <p:cond delay="4500"/>
                            </p:stCondLst>
                            <p:childTnLst>
                              <p:par>
                                <p:cTn id="82" presetID="23" presetClass="entr" presetSubtype="16" fill="hold" grpId="2" nodeType="afterEffect">
                                  <p:stCondLst>
                                    <p:cond delay="0"/>
                                  </p:stCondLst>
                                  <p:iterate>
                                    <p:tmAbs val="0"/>
                                  </p:iterate>
                                  <p:childTnLst>
                                    <p:set>
                                      <p:cBhvr>
                                        <p:cTn id="83" fill="hold"/>
                                        <p:tgtEl>
                                          <p:spTgt spid="3642">
                                            <p:txEl>
                                              <p:pRg st="3" end="3"/>
                                            </p:txEl>
                                          </p:spTgt>
                                        </p:tgtEl>
                                        <p:attrNameLst>
                                          <p:attrName>style.visibility</p:attrName>
                                        </p:attrNameLst>
                                      </p:cBhvr>
                                      <p:to>
                                        <p:strVal val="visible"/>
                                      </p:to>
                                    </p:set>
                                    <p:anim calcmode="lin" valueType="num">
                                      <p:cBhvr>
                                        <p:cTn id="84" dur="500" fill="hold"/>
                                        <p:tgtEl>
                                          <p:spTgt spid="3642">
                                            <p:txEl>
                                              <p:pRg st="3" end="3"/>
                                            </p:txEl>
                                          </p:spTgt>
                                        </p:tgtEl>
                                        <p:attrNameLst>
                                          <p:attrName>ppt_w</p:attrName>
                                        </p:attrNameLst>
                                      </p:cBhvr>
                                      <p:tavLst>
                                        <p:tav tm="0">
                                          <p:val>
                                            <p:fltVal val="0"/>
                                          </p:val>
                                        </p:tav>
                                        <p:tav tm="100000">
                                          <p:val>
                                            <p:strVal val="#ppt_w"/>
                                          </p:val>
                                        </p:tav>
                                      </p:tavLst>
                                    </p:anim>
                                    <p:anim calcmode="lin" valueType="num">
                                      <p:cBhvr>
                                        <p:cTn id="85" dur="500" fill="hold"/>
                                        <p:tgtEl>
                                          <p:spTgt spid="3642">
                                            <p:txEl>
                                              <p:pRg st="3" end="3"/>
                                            </p:txEl>
                                          </p:spTgt>
                                        </p:tgtEl>
                                        <p:attrNameLst>
                                          <p:attrName>ppt_h</p:attrName>
                                        </p:attrNameLst>
                                      </p:cBhvr>
                                      <p:tavLst>
                                        <p:tav tm="0">
                                          <p:val>
                                            <p:fltVal val="0"/>
                                          </p:val>
                                        </p:tav>
                                        <p:tav tm="100000">
                                          <p:val>
                                            <p:strVal val="#ppt_h"/>
                                          </p:val>
                                        </p:tav>
                                      </p:tavLst>
                                    </p:anim>
                                  </p:childTnLst>
                                </p:cTn>
                              </p:par>
                            </p:childTnLst>
                          </p:cTn>
                        </p:par>
                        <p:par>
                          <p:cTn id="86" fill="hold">
                            <p:stCondLst>
                              <p:cond delay="5000"/>
                            </p:stCondLst>
                            <p:childTnLst>
                              <p:par>
                                <p:cTn id="87" presetID="23" presetClass="entr" presetSubtype="16" fill="hold" grpId="2" nodeType="afterEffect">
                                  <p:stCondLst>
                                    <p:cond delay="0"/>
                                  </p:stCondLst>
                                  <p:iterate>
                                    <p:tmAbs val="0"/>
                                  </p:iterate>
                                  <p:childTnLst>
                                    <p:set>
                                      <p:cBhvr>
                                        <p:cTn id="88" fill="hold"/>
                                        <p:tgtEl>
                                          <p:spTgt spid="3642">
                                            <p:txEl>
                                              <p:pRg st="4" end="4"/>
                                            </p:txEl>
                                          </p:spTgt>
                                        </p:tgtEl>
                                        <p:attrNameLst>
                                          <p:attrName>style.visibility</p:attrName>
                                        </p:attrNameLst>
                                      </p:cBhvr>
                                      <p:to>
                                        <p:strVal val="visible"/>
                                      </p:to>
                                    </p:set>
                                    <p:anim calcmode="lin" valueType="num">
                                      <p:cBhvr>
                                        <p:cTn id="89" dur="500" fill="hold"/>
                                        <p:tgtEl>
                                          <p:spTgt spid="3642">
                                            <p:txEl>
                                              <p:pRg st="4" end="4"/>
                                            </p:txEl>
                                          </p:spTgt>
                                        </p:tgtEl>
                                        <p:attrNameLst>
                                          <p:attrName>ppt_w</p:attrName>
                                        </p:attrNameLst>
                                      </p:cBhvr>
                                      <p:tavLst>
                                        <p:tav tm="0">
                                          <p:val>
                                            <p:fltVal val="0"/>
                                          </p:val>
                                        </p:tav>
                                        <p:tav tm="100000">
                                          <p:val>
                                            <p:strVal val="#ppt_w"/>
                                          </p:val>
                                        </p:tav>
                                      </p:tavLst>
                                    </p:anim>
                                    <p:anim calcmode="lin" valueType="num">
                                      <p:cBhvr>
                                        <p:cTn id="90" dur="500" fill="hold"/>
                                        <p:tgtEl>
                                          <p:spTgt spid="3642">
                                            <p:txEl>
                                              <p:pRg st="4" end="4"/>
                                            </p:txEl>
                                          </p:spTgt>
                                        </p:tgtEl>
                                        <p:attrNameLst>
                                          <p:attrName>ppt_h</p:attrName>
                                        </p:attrNameLst>
                                      </p:cBhvr>
                                      <p:tavLst>
                                        <p:tav tm="0">
                                          <p:val>
                                            <p:fltVal val="0"/>
                                          </p:val>
                                        </p:tav>
                                        <p:tav tm="100000">
                                          <p:val>
                                            <p:strVal val="#ppt_h"/>
                                          </p:val>
                                        </p:tav>
                                      </p:tavLst>
                                    </p:anim>
                                  </p:childTnLst>
                                </p:cTn>
                              </p:par>
                            </p:childTnLst>
                          </p:cTn>
                        </p:par>
                        <p:par>
                          <p:cTn id="91" fill="hold">
                            <p:stCondLst>
                              <p:cond delay="5500"/>
                            </p:stCondLst>
                            <p:childTnLst>
                              <p:par>
                                <p:cTn id="92" presetID="23" presetClass="entr" presetSubtype="16" fill="hold" grpId="2" nodeType="afterEffect">
                                  <p:stCondLst>
                                    <p:cond delay="0"/>
                                  </p:stCondLst>
                                  <p:iterate>
                                    <p:tmAbs val="0"/>
                                  </p:iterate>
                                  <p:childTnLst>
                                    <p:set>
                                      <p:cBhvr>
                                        <p:cTn id="93" fill="hold"/>
                                        <p:tgtEl>
                                          <p:spTgt spid="3642">
                                            <p:txEl>
                                              <p:pRg st="5" end="5"/>
                                            </p:txEl>
                                          </p:spTgt>
                                        </p:tgtEl>
                                        <p:attrNameLst>
                                          <p:attrName>style.visibility</p:attrName>
                                        </p:attrNameLst>
                                      </p:cBhvr>
                                      <p:to>
                                        <p:strVal val="visible"/>
                                      </p:to>
                                    </p:set>
                                    <p:anim calcmode="lin" valueType="num">
                                      <p:cBhvr>
                                        <p:cTn id="94" dur="500" fill="hold"/>
                                        <p:tgtEl>
                                          <p:spTgt spid="3642">
                                            <p:txEl>
                                              <p:pRg st="5" end="5"/>
                                            </p:txEl>
                                          </p:spTgt>
                                        </p:tgtEl>
                                        <p:attrNameLst>
                                          <p:attrName>ppt_w</p:attrName>
                                        </p:attrNameLst>
                                      </p:cBhvr>
                                      <p:tavLst>
                                        <p:tav tm="0">
                                          <p:val>
                                            <p:fltVal val="0"/>
                                          </p:val>
                                        </p:tav>
                                        <p:tav tm="100000">
                                          <p:val>
                                            <p:strVal val="#ppt_w"/>
                                          </p:val>
                                        </p:tav>
                                      </p:tavLst>
                                    </p:anim>
                                    <p:anim calcmode="lin" valueType="num">
                                      <p:cBhvr>
                                        <p:cTn id="95" dur="500" fill="hold"/>
                                        <p:tgtEl>
                                          <p:spTgt spid="3642">
                                            <p:txEl>
                                              <p:pRg st="5" end="5"/>
                                            </p:txEl>
                                          </p:spTgt>
                                        </p:tgtEl>
                                        <p:attrNameLst>
                                          <p:attrName>ppt_h</p:attrName>
                                        </p:attrNameLst>
                                      </p:cBhvr>
                                      <p:tavLst>
                                        <p:tav tm="0">
                                          <p:val>
                                            <p:fltVal val="0"/>
                                          </p:val>
                                        </p:tav>
                                        <p:tav tm="100000">
                                          <p:val>
                                            <p:strVal val="#ppt_h"/>
                                          </p:val>
                                        </p:tav>
                                      </p:tavLst>
                                    </p:anim>
                                  </p:childTnLst>
                                </p:cTn>
                              </p:par>
                            </p:childTnLst>
                          </p:cTn>
                        </p:par>
                        <p:par>
                          <p:cTn id="96" fill="hold">
                            <p:stCondLst>
                              <p:cond delay="6000"/>
                            </p:stCondLst>
                            <p:childTnLst>
                              <p:par>
                                <p:cTn id="97" presetID="23" presetClass="entr" presetSubtype="16" fill="hold" grpId="2" nodeType="afterEffect">
                                  <p:stCondLst>
                                    <p:cond delay="0"/>
                                  </p:stCondLst>
                                  <p:iterate>
                                    <p:tmAbs val="0"/>
                                  </p:iterate>
                                  <p:childTnLst>
                                    <p:set>
                                      <p:cBhvr>
                                        <p:cTn id="98" fill="hold"/>
                                        <p:tgtEl>
                                          <p:spTgt spid="3642">
                                            <p:txEl>
                                              <p:pRg st="6" end="6"/>
                                            </p:txEl>
                                          </p:spTgt>
                                        </p:tgtEl>
                                        <p:attrNameLst>
                                          <p:attrName>style.visibility</p:attrName>
                                        </p:attrNameLst>
                                      </p:cBhvr>
                                      <p:to>
                                        <p:strVal val="visible"/>
                                      </p:to>
                                    </p:set>
                                    <p:anim calcmode="lin" valueType="num">
                                      <p:cBhvr>
                                        <p:cTn id="99" dur="500" fill="hold"/>
                                        <p:tgtEl>
                                          <p:spTgt spid="3642">
                                            <p:txEl>
                                              <p:pRg st="6" end="6"/>
                                            </p:txEl>
                                          </p:spTgt>
                                        </p:tgtEl>
                                        <p:attrNameLst>
                                          <p:attrName>ppt_w</p:attrName>
                                        </p:attrNameLst>
                                      </p:cBhvr>
                                      <p:tavLst>
                                        <p:tav tm="0">
                                          <p:val>
                                            <p:fltVal val="0"/>
                                          </p:val>
                                        </p:tav>
                                        <p:tav tm="100000">
                                          <p:val>
                                            <p:strVal val="#ppt_w"/>
                                          </p:val>
                                        </p:tav>
                                      </p:tavLst>
                                    </p:anim>
                                    <p:anim calcmode="lin" valueType="num">
                                      <p:cBhvr>
                                        <p:cTn id="100" dur="500" fill="hold"/>
                                        <p:tgtEl>
                                          <p:spTgt spid="3642">
                                            <p:txEl>
                                              <p:pRg st="6" end="6"/>
                                            </p:txEl>
                                          </p:spTgt>
                                        </p:tgtEl>
                                        <p:attrNameLst>
                                          <p:attrName>ppt_h</p:attrName>
                                        </p:attrNameLst>
                                      </p:cBhvr>
                                      <p:tavLst>
                                        <p:tav tm="0">
                                          <p:val>
                                            <p:fltVal val="0"/>
                                          </p:val>
                                        </p:tav>
                                        <p:tav tm="100000">
                                          <p:val>
                                            <p:strVal val="#ppt_h"/>
                                          </p:val>
                                        </p:tav>
                                      </p:tavLst>
                                    </p:anim>
                                  </p:childTnLst>
                                </p:cTn>
                              </p:par>
                            </p:childTnLst>
                          </p:cTn>
                        </p:par>
                        <p:par>
                          <p:cTn id="101" fill="hold">
                            <p:stCondLst>
                              <p:cond delay="6500"/>
                            </p:stCondLst>
                            <p:childTnLst>
                              <p:par>
                                <p:cTn id="102" presetID="23" presetClass="entr" presetSubtype="16" fill="hold" grpId="2" nodeType="afterEffect">
                                  <p:stCondLst>
                                    <p:cond delay="0"/>
                                  </p:stCondLst>
                                  <p:iterate>
                                    <p:tmAbs val="0"/>
                                  </p:iterate>
                                  <p:childTnLst>
                                    <p:set>
                                      <p:cBhvr>
                                        <p:cTn id="103" fill="hold"/>
                                        <p:tgtEl>
                                          <p:spTgt spid="3642">
                                            <p:txEl>
                                              <p:pRg st="7" end="7"/>
                                            </p:txEl>
                                          </p:spTgt>
                                        </p:tgtEl>
                                        <p:attrNameLst>
                                          <p:attrName>style.visibility</p:attrName>
                                        </p:attrNameLst>
                                      </p:cBhvr>
                                      <p:to>
                                        <p:strVal val="visible"/>
                                      </p:to>
                                    </p:set>
                                    <p:anim calcmode="lin" valueType="num">
                                      <p:cBhvr>
                                        <p:cTn id="104" dur="500" fill="hold"/>
                                        <p:tgtEl>
                                          <p:spTgt spid="3642">
                                            <p:txEl>
                                              <p:pRg st="7" end="7"/>
                                            </p:txEl>
                                          </p:spTgt>
                                        </p:tgtEl>
                                        <p:attrNameLst>
                                          <p:attrName>ppt_w</p:attrName>
                                        </p:attrNameLst>
                                      </p:cBhvr>
                                      <p:tavLst>
                                        <p:tav tm="0">
                                          <p:val>
                                            <p:fltVal val="0"/>
                                          </p:val>
                                        </p:tav>
                                        <p:tav tm="100000">
                                          <p:val>
                                            <p:strVal val="#ppt_w"/>
                                          </p:val>
                                        </p:tav>
                                      </p:tavLst>
                                    </p:anim>
                                    <p:anim calcmode="lin" valueType="num">
                                      <p:cBhvr>
                                        <p:cTn id="105" dur="500" fill="hold"/>
                                        <p:tgtEl>
                                          <p:spTgt spid="3642">
                                            <p:txEl>
                                              <p:pRg st="7" end="7"/>
                                            </p:txEl>
                                          </p:spTgt>
                                        </p:tgtEl>
                                        <p:attrNameLst>
                                          <p:attrName>ppt_h</p:attrName>
                                        </p:attrNameLst>
                                      </p:cBhvr>
                                      <p:tavLst>
                                        <p:tav tm="0">
                                          <p:val>
                                            <p:fltVal val="0"/>
                                          </p:val>
                                        </p:tav>
                                        <p:tav tm="100000">
                                          <p:val>
                                            <p:strVal val="#ppt_h"/>
                                          </p:val>
                                        </p:tav>
                                      </p:tavLst>
                                    </p:anim>
                                  </p:childTnLst>
                                </p:cTn>
                              </p:par>
                            </p:childTnLst>
                          </p:cTn>
                        </p:par>
                        <p:par>
                          <p:cTn id="106" fill="hold">
                            <p:stCondLst>
                              <p:cond delay="7000"/>
                            </p:stCondLst>
                            <p:childTnLst>
                              <p:par>
                                <p:cTn id="107" presetID="23" presetClass="entr" presetSubtype="16" fill="hold" grpId="2" nodeType="afterEffect">
                                  <p:stCondLst>
                                    <p:cond delay="0"/>
                                  </p:stCondLst>
                                  <p:iterate>
                                    <p:tmAbs val="0"/>
                                  </p:iterate>
                                  <p:childTnLst>
                                    <p:set>
                                      <p:cBhvr>
                                        <p:cTn id="108" fill="hold"/>
                                        <p:tgtEl>
                                          <p:spTgt spid="3642">
                                            <p:txEl>
                                              <p:pRg st="8" end="8"/>
                                            </p:txEl>
                                          </p:spTgt>
                                        </p:tgtEl>
                                        <p:attrNameLst>
                                          <p:attrName>style.visibility</p:attrName>
                                        </p:attrNameLst>
                                      </p:cBhvr>
                                      <p:to>
                                        <p:strVal val="visible"/>
                                      </p:to>
                                    </p:set>
                                    <p:anim calcmode="lin" valueType="num">
                                      <p:cBhvr>
                                        <p:cTn id="109" dur="500" fill="hold"/>
                                        <p:tgtEl>
                                          <p:spTgt spid="3642">
                                            <p:txEl>
                                              <p:pRg st="8" end="8"/>
                                            </p:txEl>
                                          </p:spTgt>
                                        </p:tgtEl>
                                        <p:attrNameLst>
                                          <p:attrName>ppt_w</p:attrName>
                                        </p:attrNameLst>
                                      </p:cBhvr>
                                      <p:tavLst>
                                        <p:tav tm="0">
                                          <p:val>
                                            <p:fltVal val="0"/>
                                          </p:val>
                                        </p:tav>
                                        <p:tav tm="100000">
                                          <p:val>
                                            <p:strVal val="#ppt_w"/>
                                          </p:val>
                                        </p:tav>
                                      </p:tavLst>
                                    </p:anim>
                                    <p:anim calcmode="lin" valueType="num">
                                      <p:cBhvr>
                                        <p:cTn id="110" dur="500" fill="hold"/>
                                        <p:tgtEl>
                                          <p:spTgt spid="3642">
                                            <p:txEl>
                                              <p:pRg st="8" end="8"/>
                                            </p:txEl>
                                          </p:spTgt>
                                        </p:tgtEl>
                                        <p:attrNameLst>
                                          <p:attrName>ppt_h</p:attrName>
                                        </p:attrNameLst>
                                      </p:cBhvr>
                                      <p:tavLst>
                                        <p:tav tm="0">
                                          <p:val>
                                            <p:fltVal val="0"/>
                                          </p:val>
                                        </p:tav>
                                        <p:tav tm="100000">
                                          <p:val>
                                            <p:strVal val="#ppt_h"/>
                                          </p:val>
                                        </p:tav>
                                      </p:tavLst>
                                    </p:anim>
                                  </p:childTnLst>
                                </p:cTn>
                              </p:par>
                            </p:childTnLst>
                          </p:cTn>
                        </p:par>
                        <p:par>
                          <p:cTn id="111" fill="hold">
                            <p:stCondLst>
                              <p:cond delay="7500"/>
                            </p:stCondLst>
                            <p:childTnLst>
                              <p:par>
                                <p:cTn id="112" presetID="23" presetClass="entr" presetSubtype="16" fill="hold" grpId="2" nodeType="afterEffect">
                                  <p:stCondLst>
                                    <p:cond delay="0"/>
                                  </p:stCondLst>
                                  <p:iterate>
                                    <p:tmAbs val="0"/>
                                  </p:iterate>
                                  <p:childTnLst>
                                    <p:set>
                                      <p:cBhvr>
                                        <p:cTn id="113" fill="hold"/>
                                        <p:tgtEl>
                                          <p:spTgt spid="3642">
                                            <p:txEl>
                                              <p:pRg st="9" end="9"/>
                                            </p:txEl>
                                          </p:spTgt>
                                        </p:tgtEl>
                                        <p:attrNameLst>
                                          <p:attrName>style.visibility</p:attrName>
                                        </p:attrNameLst>
                                      </p:cBhvr>
                                      <p:to>
                                        <p:strVal val="visible"/>
                                      </p:to>
                                    </p:set>
                                    <p:anim calcmode="lin" valueType="num">
                                      <p:cBhvr>
                                        <p:cTn id="114" dur="500" fill="hold"/>
                                        <p:tgtEl>
                                          <p:spTgt spid="3642">
                                            <p:txEl>
                                              <p:pRg st="9" end="9"/>
                                            </p:txEl>
                                          </p:spTgt>
                                        </p:tgtEl>
                                        <p:attrNameLst>
                                          <p:attrName>ppt_w</p:attrName>
                                        </p:attrNameLst>
                                      </p:cBhvr>
                                      <p:tavLst>
                                        <p:tav tm="0">
                                          <p:val>
                                            <p:fltVal val="0"/>
                                          </p:val>
                                        </p:tav>
                                        <p:tav tm="100000">
                                          <p:val>
                                            <p:strVal val="#ppt_w"/>
                                          </p:val>
                                        </p:tav>
                                      </p:tavLst>
                                    </p:anim>
                                    <p:anim calcmode="lin" valueType="num">
                                      <p:cBhvr>
                                        <p:cTn id="115" dur="500" fill="hold"/>
                                        <p:tgtEl>
                                          <p:spTgt spid="3642">
                                            <p:txEl>
                                              <p:pRg st="9" end="9"/>
                                            </p:txEl>
                                          </p:spTgt>
                                        </p:tgtEl>
                                        <p:attrNameLst>
                                          <p:attrName>ppt_h</p:attrName>
                                        </p:attrNameLst>
                                      </p:cBhvr>
                                      <p:tavLst>
                                        <p:tav tm="0">
                                          <p:val>
                                            <p:fltVal val="0"/>
                                          </p:val>
                                        </p:tav>
                                        <p:tav tm="100000">
                                          <p:val>
                                            <p:strVal val="#ppt_h"/>
                                          </p:val>
                                        </p:tav>
                                      </p:tavLst>
                                    </p:anim>
                                  </p:childTnLst>
                                </p:cTn>
                              </p:par>
                            </p:childTnLst>
                          </p:cTn>
                        </p:par>
                        <p:par>
                          <p:cTn id="116" fill="hold">
                            <p:stCondLst>
                              <p:cond delay="8000"/>
                            </p:stCondLst>
                            <p:childTnLst>
                              <p:par>
                                <p:cTn id="117" presetID="23" presetClass="entr" presetSubtype="16" fill="hold" grpId="2" nodeType="afterEffect">
                                  <p:stCondLst>
                                    <p:cond delay="0"/>
                                  </p:stCondLst>
                                  <p:iterate>
                                    <p:tmAbs val="0"/>
                                  </p:iterate>
                                  <p:childTnLst>
                                    <p:set>
                                      <p:cBhvr>
                                        <p:cTn id="118" fill="hold"/>
                                        <p:tgtEl>
                                          <p:spTgt spid="3642">
                                            <p:txEl>
                                              <p:pRg st="10" end="10"/>
                                            </p:txEl>
                                          </p:spTgt>
                                        </p:tgtEl>
                                        <p:attrNameLst>
                                          <p:attrName>style.visibility</p:attrName>
                                        </p:attrNameLst>
                                      </p:cBhvr>
                                      <p:to>
                                        <p:strVal val="visible"/>
                                      </p:to>
                                    </p:set>
                                    <p:anim calcmode="lin" valueType="num">
                                      <p:cBhvr>
                                        <p:cTn id="119" dur="500" fill="hold"/>
                                        <p:tgtEl>
                                          <p:spTgt spid="3642">
                                            <p:txEl>
                                              <p:pRg st="10" end="10"/>
                                            </p:txEl>
                                          </p:spTgt>
                                        </p:tgtEl>
                                        <p:attrNameLst>
                                          <p:attrName>ppt_w</p:attrName>
                                        </p:attrNameLst>
                                      </p:cBhvr>
                                      <p:tavLst>
                                        <p:tav tm="0">
                                          <p:val>
                                            <p:fltVal val="0"/>
                                          </p:val>
                                        </p:tav>
                                        <p:tav tm="100000">
                                          <p:val>
                                            <p:strVal val="#ppt_w"/>
                                          </p:val>
                                        </p:tav>
                                      </p:tavLst>
                                    </p:anim>
                                    <p:anim calcmode="lin" valueType="num">
                                      <p:cBhvr>
                                        <p:cTn id="120" dur="500" fill="hold"/>
                                        <p:tgtEl>
                                          <p:spTgt spid="3642">
                                            <p:txEl>
                                              <p:pRg st="10" end="10"/>
                                            </p:txEl>
                                          </p:spTgt>
                                        </p:tgtEl>
                                        <p:attrNameLst>
                                          <p:attrName>ppt_h</p:attrName>
                                        </p:attrNameLst>
                                      </p:cBhvr>
                                      <p:tavLst>
                                        <p:tav tm="0">
                                          <p:val>
                                            <p:fltVal val="0"/>
                                          </p:val>
                                        </p:tav>
                                        <p:tav tm="100000">
                                          <p:val>
                                            <p:strVal val="#ppt_h"/>
                                          </p:val>
                                        </p:tav>
                                      </p:tavLst>
                                    </p:anim>
                                  </p:childTnLst>
                                </p:cTn>
                              </p:par>
                            </p:childTnLst>
                          </p:cTn>
                        </p:par>
                        <p:par>
                          <p:cTn id="121" fill="hold">
                            <p:stCondLst>
                              <p:cond delay="8500"/>
                            </p:stCondLst>
                            <p:childTnLst>
                              <p:par>
                                <p:cTn id="122" presetID="23" presetClass="entr" presetSubtype="16" fill="hold" grpId="2" nodeType="afterEffect">
                                  <p:stCondLst>
                                    <p:cond delay="0"/>
                                  </p:stCondLst>
                                  <p:iterate>
                                    <p:tmAbs val="0"/>
                                  </p:iterate>
                                  <p:childTnLst>
                                    <p:set>
                                      <p:cBhvr>
                                        <p:cTn id="123" fill="hold"/>
                                        <p:tgtEl>
                                          <p:spTgt spid="3642">
                                            <p:txEl>
                                              <p:pRg st="11" end="11"/>
                                            </p:txEl>
                                          </p:spTgt>
                                        </p:tgtEl>
                                        <p:attrNameLst>
                                          <p:attrName>style.visibility</p:attrName>
                                        </p:attrNameLst>
                                      </p:cBhvr>
                                      <p:to>
                                        <p:strVal val="visible"/>
                                      </p:to>
                                    </p:set>
                                    <p:anim calcmode="lin" valueType="num">
                                      <p:cBhvr>
                                        <p:cTn id="124" dur="500" fill="hold"/>
                                        <p:tgtEl>
                                          <p:spTgt spid="3642">
                                            <p:txEl>
                                              <p:pRg st="11" end="11"/>
                                            </p:txEl>
                                          </p:spTgt>
                                        </p:tgtEl>
                                        <p:attrNameLst>
                                          <p:attrName>ppt_w</p:attrName>
                                        </p:attrNameLst>
                                      </p:cBhvr>
                                      <p:tavLst>
                                        <p:tav tm="0">
                                          <p:val>
                                            <p:fltVal val="0"/>
                                          </p:val>
                                        </p:tav>
                                        <p:tav tm="100000">
                                          <p:val>
                                            <p:strVal val="#ppt_w"/>
                                          </p:val>
                                        </p:tav>
                                      </p:tavLst>
                                    </p:anim>
                                    <p:anim calcmode="lin" valueType="num">
                                      <p:cBhvr>
                                        <p:cTn id="125" dur="500" fill="hold"/>
                                        <p:tgtEl>
                                          <p:spTgt spid="3642">
                                            <p:txEl>
                                              <p:pRg st="11" end="1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41" grpId="1" uiExpand="1" build="p" animBg="1" advAuto="0"/>
      <p:bldP spid="3642" grpId="2" uiExpand="1" build="p" animBg="1" advAuto="0"/>
    </p:bldLst>
  </p:timing>
</p:sld>
</file>

<file path=ppt/slides/slide197.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644" name="Rectangle 2"/>
          <p:cNvSpPr txBox="1">
            <a:spLocks noGrp="1"/>
          </p:cNvSpPr>
          <p:nvPr>
            <p:ph type="title"/>
          </p:nvPr>
        </p:nvSpPr>
        <p:spPr>
          <a:xfrm>
            <a:off x="811305" y="441911"/>
            <a:ext cx="10757647" cy="762000"/>
          </a:xfrm>
          <a:prstGeom prst="rect">
            <a:avLst/>
          </a:prstGeom>
        </p:spPr>
        <p:txBody>
          <a:bodyPr>
            <a:noAutofit/>
          </a:bodyPr>
          <a:lstStyle>
            <a:lvl1pPr algn="ctr" defTabSz="786384">
              <a:defRPr sz="2752">
                <a:solidFill>
                  <a:srgbClr val="00FFFF"/>
                </a:solidFill>
              </a:defRPr>
            </a:lvl1pPr>
          </a:lstStyle>
          <a:p>
            <a:r>
              <a:rPr sz="3600" b="1" dirty="0">
                <a:solidFill>
                  <a:srgbClr val="FFFF00"/>
                </a:solidFill>
              </a:rPr>
              <a:t>THE DEAD SEA SCROLLS / </a:t>
            </a:r>
            <a:r>
              <a:rPr sz="3600" b="1" dirty="0">
                <a:solidFill>
                  <a:srgbClr val="FFC000"/>
                </a:solidFill>
              </a:rPr>
              <a:t>LOS ROLLOS DEL MAR MUERTO</a:t>
            </a:r>
          </a:p>
        </p:txBody>
      </p:sp>
      <p:sp>
        <p:nvSpPr>
          <p:cNvPr id="3645" name="Rectangle 3"/>
          <p:cNvSpPr txBox="1">
            <a:spLocks noGrp="1"/>
          </p:cNvSpPr>
          <p:nvPr>
            <p:ph type="body" idx="1"/>
          </p:nvPr>
        </p:nvSpPr>
        <p:spPr>
          <a:xfrm>
            <a:off x="703729" y="1468166"/>
            <a:ext cx="10972800" cy="4938619"/>
          </a:xfrm>
          <a:prstGeom prst="rect">
            <a:avLst/>
          </a:prstGeom>
        </p:spPr>
        <p:txBody>
          <a:bodyPr/>
          <a:lstStyle/>
          <a:p>
            <a:pPr>
              <a:buSzTx/>
              <a:buNone/>
              <a:defRPr sz="2400" b="1">
                <a:solidFill>
                  <a:srgbClr val="FFFF99"/>
                </a:solidFill>
              </a:defRPr>
            </a:pPr>
            <a:r>
              <a:rPr dirty="0"/>
              <a:t>Written between ca. 200 BC and 68 AD, a desert community at Qumran produced texts that subsequently were stored in clay jars and hidden in caves near the Dead Sea.</a:t>
            </a:r>
          </a:p>
          <a:p>
            <a:pPr>
              <a:defRPr sz="2000" i="1">
                <a:solidFill>
                  <a:srgbClr val="FFFFFF"/>
                </a:solidFill>
              </a:defRPr>
            </a:pPr>
            <a:r>
              <a:rPr b="1" dirty="0"/>
              <a:t>The Qumran scrolls were discovered in the late 1940s, and the texts were committed to various international scholars for translation and publication.</a:t>
            </a:r>
          </a:p>
          <a:p>
            <a:pPr>
              <a:defRPr sz="2000" i="1">
                <a:solidFill>
                  <a:srgbClr val="FFFFFF"/>
                </a:solidFill>
              </a:defRPr>
            </a:pPr>
            <a:r>
              <a:rPr b="1" dirty="0"/>
              <a:t>The full range of DSS texts only became generally available in the 1990s.</a:t>
            </a:r>
          </a:p>
          <a:p>
            <a:pPr>
              <a:defRPr sz="2000" i="1">
                <a:solidFill>
                  <a:srgbClr val="FFFFFF"/>
                </a:solidFill>
              </a:defRPr>
            </a:pPr>
            <a:endParaRPr dirty="0"/>
          </a:p>
          <a:p>
            <a:pPr>
              <a:buSzTx/>
              <a:buNone/>
              <a:defRPr sz="2400" b="1">
                <a:solidFill>
                  <a:srgbClr val="FFFF99"/>
                </a:solidFill>
              </a:defRPr>
            </a:pPr>
            <a:r>
              <a:rPr dirty="0" err="1">
                <a:solidFill>
                  <a:srgbClr val="FF6600"/>
                </a:solidFill>
              </a:rPr>
              <a:t>Escrito</a:t>
            </a:r>
            <a:r>
              <a:rPr dirty="0">
                <a:solidFill>
                  <a:srgbClr val="FF6600"/>
                </a:solidFill>
              </a:rPr>
              <a:t> entre ca. 200 a. C. y 68 d. C., </a:t>
            </a:r>
            <a:r>
              <a:rPr dirty="0" err="1">
                <a:solidFill>
                  <a:srgbClr val="FF6600"/>
                </a:solidFill>
              </a:rPr>
              <a:t>una</a:t>
            </a:r>
            <a:r>
              <a:rPr dirty="0">
                <a:solidFill>
                  <a:srgbClr val="FF6600"/>
                </a:solidFill>
              </a:rPr>
              <a:t> </a:t>
            </a:r>
            <a:r>
              <a:rPr dirty="0" err="1">
                <a:solidFill>
                  <a:srgbClr val="FF6600"/>
                </a:solidFill>
              </a:rPr>
              <a:t>comunidad</a:t>
            </a:r>
            <a:r>
              <a:rPr dirty="0">
                <a:solidFill>
                  <a:srgbClr val="FF6600"/>
                </a:solidFill>
              </a:rPr>
              <a:t> </a:t>
            </a:r>
            <a:r>
              <a:rPr dirty="0" err="1">
                <a:solidFill>
                  <a:srgbClr val="FF6600"/>
                </a:solidFill>
              </a:rPr>
              <a:t>desértica</a:t>
            </a:r>
            <a:r>
              <a:rPr dirty="0">
                <a:solidFill>
                  <a:srgbClr val="FF6600"/>
                </a:solidFill>
              </a:rPr>
              <a:t> </a:t>
            </a:r>
            <a:r>
              <a:rPr dirty="0" err="1">
                <a:solidFill>
                  <a:srgbClr val="FF6600"/>
                </a:solidFill>
              </a:rPr>
              <a:t>en</a:t>
            </a:r>
            <a:r>
              <a:rPr dirty="0">
                <a:solidFill>
                  <a:srgbClr val="FF6600"/>
                </a:solidFill>
              </a:rPr>
              <a:t> </a:t>
            </a:r>
            <a:r>
              <a:rPr dirty="0" err="1">
                <a:solidFill>
                  <a:srgbClr val="FF6600"/>
                </a:solidFill>
              </a:rPr>
              <a:t>Qumrán</a:t>
            </a:r>
            <a:r>
              <a:rPr dirty="0">
                <a:solidFill>
                  <a:srgbClr val="FF6600"/>
                </a:solidFill>
              </a:rPr>
              <a:t> </a:t>
            </a:r>
            <a:r>
              <a:rPr dirty="0" err="1">
                <a:solidFill>
                  <a:srgbClr val="FF6600"/>
                </a:solidFill>
              </a:rPr>
              <a:t>produjo</a:t>
            </a:r>
            <a:r>
              <a:rPr dirty="0">
                <a:solidFill>
                  <a:srgbClr val="FF6600"/>
                </a:solidFill>
              </a:rPr>
              <a:t> </a:t>
            </a:r>
            <a:r>
              <a:rPr dirty="0" err="1">
                <a:solidFill>
                  <a:srgbClr val="FF6600"/>
                </a:solidFill>
              </a:rPr>
              <a:t>textos</a:t>
            </a:r>
            <a:r>
              <a:rPr dirty="0">
                <a:solidFill>
                  <a:srgbClr val="FF6600"/>
                </a:solidFill>
              </a:rPr>
              <a:t> que </a:t>
            </a:r>
            <a:r>
              <a:rPr dirty="0" err="1">
                <a:solidFill>
                  <a:srgbClr val="FF6600"/>
                </a:solidFill>
              </a:rPr>
              <a:t>posteriormente</a:t>
            </a:r>
            <a:r>
              <a:rPr dirty="0">
                <a:solidFill>
                  <a:srgbClr val="FF6600"/>
                </a:solidFill>
              </a:rPr>
              <a:t> se </a:t>
            </a:r>
            <a:r>
              <a:rPr dirty="0" err="1">
                <a:solidFill>
                  <a:srgbClr val="FF6600"/>
                </a:solidFill>
              </a:rPr>
              <a:t>almacenaron</a:t>
            </a:r>
            <a:r>
              <a:rPr dirty="0">
                <a:solidFill>
                  <a:srgbClr val="FF6600"/>
                </a:solidFill>
              </a:rPr>
              <a:t> </a:t>
            </a:r>
            <a:r>
              <a:rPr dirty="0" err="1">
                <a:solidFill>
                  <a:srgbClr val="FF6600"/>
                </a:solidFill>
              </a:rPr>
              <a:t>en</a:t>
            </a:r>
            <a:r>
              <a:rPr dirty="0">
                <a:solidFill>
                  <a:srgbClr val="FF6600"/>
                </a:solidFill>
              </a:rPr>
              <a:t> </a:t>
            </a:r>
            <a:r>
              <a:rPr dirty="0" err="1">
                <a:solidFill>
                  <a:srgbClr val="FF6600"/>
                </a:solidFill>
              </a:rPr>
              <a:t>frascos</a:t>
            </a:r>
            <a:r>
              <a:rPr dirty="0">
                <a:solidFill>
                  <a:srgbClr val="FF6600"/>
                </a:solidFill>
              </a:rPr>
              <a:t> de </a:t>
            </a:r>
            <a:r>
              <a:rPr dirty="0" err="1">
                <a:solidFill>
                  <a:srgbClr val="FF6600"/>
                </a:solidFill>
              </a:rPr>
              <a:t>arcilla</a:t>
            </a:r>
            <a:r>
              <a:rPr dirty="0">
                <a:solidFill>
                  <a:srgbClr val="FF6600"/>
                </a:solidFill>
              </a:rPr>
              <a:t> y se </a:t>
            </a:r>
            <a:r>
              <a:rPr dirty="0" err="1">
                <a:solidFill>
                  <a:srgbClr val="FF6600"/>
                </a:solidFill>
              </a:rPr>
              <a:t>ocultaron</a:t>
            </a:r>
            <a:r>
              <a:rPr dirty="0">
                <a:solidFill>
                  <a:srgbClr val="FF6600"/>
                </a:solidFill>
              </a:rPr>
              <a:t> </a:t>
            </a:r>
            <a:r>
              <a:rPr dirty="0" err="1">
                <a:solidFill>
                  <a:srgbClr val="FF6600"/>
                </a:solidFill>
              </a:rPr>
              <a:t>en</a:t>
            </a:r>
            <a:r>
              <a:rPr dirty="0">
                <a:solidFill>
                  <a:srgbClr val="FF6600"/>
                </a:solidFill>
              </a:rPr>
              <a:t> </a:t>
            </a:r>
            <a:r>
              <a:rPr dirty="0" err="1">
                <a:solidFill>
                  <a:srgbClr val="FF6600"/>
                </a:solidFill>
              </a:rPr>
              <a:t>cuevas</a:t>
            </a:r>
            <a:r>
              <a:rPr dirty="0">
                <a:solidFill>
                  <a:srgbClr val="FF6600"/>
                </a:solidFill>
              </a:rPr>
              <a:t> </a:t>
            </a:r>
            <a:r>
              <a:rPr dirty="0" err="1">
                <a:solidFill>
                  <a:srgbClr val="FF6600"/>
                </a:solidFill>
              </a:rPr>
              <a:t>cerca</a:t>
            </a:r>
            <a:r>
              <a:rPr dirty="0">
                <a:solidFill>
                  <a:srgbClr val="FF6600"/>
                </a:solidFill>
              </a:rPr>
              <a:t> del Mar </a:t>
            </a:r>
            <a:r>
              <a:rPr dirty="0" err="1">
                <a:solidFill>
                  <a:srgbClr val="FF6600"/>
                </a:solidFill>
              </a:rPr>
              <a:t>Muerto</a:t>
            </a:r>
            <a:r>
              <a:rPr dirty="0">
                <a:solidFill>
                  <a:srgbClr val="FF6600"/>
                </a:solidFill>
              </a:rPr>
              <a:t>.</a:t>
            </a:r>
          </a:p>
          <a:p>
            <a:pPr>
              <a:defRPr sz="2000" i="1">
                <a:solidFill>
                  <a:srgbClr val="FFFFFF"/>
                </a:solidFill>
              </a:defRPr>
            </a:pPr>
            <a:r>
              <a:rPr b="1" dirty="0">
                <a:solidFill>
                  <a:srgbClr val="FFC000"/>
                </a:solidFill>
              </a:rPr>
              <a:t>Los </a:t>
            </a:r>
            <a:r>
              <a:rPr b="1" dirty="0" err="1">
                <a:solidFill>
                  <a:srgbClr val="FFC000"/>
                </a:solidFill>
              </a:rPr>
              <a:t>pergaminos</a:t>
            </a:r>
            <a:r>
              <a:rPr b="1" dirty="0">
                <a:solidFill>
                  <a:srgbClr val="FFC000"/>
                </a:solidFill>
              </a:rPr>
              <a:t> de Qumran </a:t>
            </a:r>
            <a:r>
              <a:rPr b="1" dirty="0" err="1">
                <a:solidFill>
                  <a:srgbClr val="FFC000"/>
                </a:solidFill>
              </a:rPr>
              <a:t>fueron</a:t>
            </a:r>
            <a:r>
              <a:rPr b="1" dirty="0">
                <a:solidFill>
                  <a:srgbClr val="FFC000"/>
                </a:solidFill>
              </a:rPr>
              <a:t> </a:t>
            </a:r>
            <a:r>
              <a:rPr b="1" dirty="0" err="1">
                <a:solidFill>
                  <a:srgbClr val="FFC000"/>
                </a:solidFill>
              </a:rPr>
              <a:t>descubiertos</a:t>
            </a:r>
            <a:r>
              <a:rPr b="1" dirty="0">
                <a:solidFill>
                  <a:srgbClr val="FFC000"/>
                </a:solidFill>
              </a:rPr>
              <a:t> a finales de la </a:t>
            </a:r>
            <a:r>
              <a:rPr b="1" dirty="0" err="1">
                <a:solidFill>
                  <a:srgbClr val="FFC000"/>
                </a:solidFill>
              </a:rPr>
              <a:t>década</a:t>
            </a:r>
            <a:r>
              <a:rPr b="1" dirty="0">
                <a:solidFill>
                  <a:srgbClr val="FFC000"/>
                </a:solidFill>
              </a:rPr>
              <a:t> de 1940, y </a:t>
            </a:r>
            <a:r>
              <a:rPr b="1" dirty="0" err="1">
                <a:solidFill>
                  <a:srgbClr val="FFC000"/>
                </a:solidFill>
              </a:rPr>
              <a:t>los</a:t>
            </a:r>
            <a:r>
              <a:rPr b="1" dirty="0">
                <a:solidFill>
                  <a:srgbClr val="FFC000"/>
                </a:solidFill>
              </a:rPr>
              <a:t> </a:t>
            </a:r>
            <a:r>
              <a:rPr b="1" dirty="0" err="1">
                <a:solidFill>
                  <a:srgbClr val="FFC000"/>
                </a:solidFill>
              </a:rPr>
              <a:t>textos</a:t>
            </a:r>
            <a:r>
              <a:rPr b="1" dirty="0">
                <a:solidFill>
                  <a:srgbClr val="FFC000"/>
                </a:solidFill>
              </a:rPr>
              <a:t> </a:t>
            </a:r>
            <a:r>
              <a:rPr b="1" dirty="0" err="1">
                <a:solidFill>
                  <a:srgbClr val="FFC000"/>
                </a:solidFill>
              </a:rPr>
              <a:t>fueron</a:t>
            </a:r>
            <a:r>
              <a:rPr b="1" dirty="0">
                <a:solidFill>
                  <a:srgbClr val="FFC000"/>
                </a:solidFill>
              </a:rPr>
              <a:t> </a:t>
            </a:r>
            <a:r>
              <a:rPr b="1" dirty="0" err="1">
                <a:solidFill>
                  <a:srgbClr val="FFC000"/>
                </a:solidFill>
              </a:rPr>
              <a:t>confiados</a:t>
            </a:r>
            <a:r>
              <a:rPr b="1" dirty="0">
                <a:solidFill>
                  <a:srgbClr val="FFC000"/>
                </a:solidFill>
              </a:rPr>
              <a:t> a </a:t>
            </a:r>
            <a:r>
              <a:rPr b="1" dirty="0" err="1">
                <a:solidFill>
                  <a:srgbClr val="FFC000"/>
                </a:solidFill>
              </a:rPr>
              <a:t>varios</a:t>
            </a:r>
            <a:r>
              <a:rPr b="1" dirty="0">
                <a:solidFill>
                  <a:srgbClr val="FFC000"/>
                </a:solidFill>
              </a:rPr>
              <a:t> </a:t>
            </a:r>
            <a:r>
              <a:rPr b="1" dirty="0" err="1">
                <a:solidFill>
                  <a:srgbClr val="FFC000"/>
                </a:solidFill>
              </a:rPr>
              <a:t>académicos</a:t>
            </a:r>
            <a:r>
              <a:rPr b="1" dirty="0">
                <a:solidFill>
                  <a:srgbClr val="FFC000"/>
                </a:solidFill>
              </a:rPr>
              <a:t> </a:t>
            </a:r>
            <a:r>
              <a:rPr b="1" dirty="0" err="1">
                <a:solidFill>
                  <a:srgbClr val="FFC000"/>
                </a:solidFill>
              </a:rPr>
              <a:t>internacionales</a:t>
            </a:r>
            <a:r>
              <a:rPr b="1" dirty="0">
                <a:solidFill>
                  <a:srgbClr val="FFC000"/>
                </a:solidFill>
              </a:rPr>
              <a:t> para </a:t>
            </a:r>
            <a:r>
              <a:rPr b="1" dirty="0" err="1">
                <a:solidFill>
                  <a:srgbClr val="FFC000"/>
                </a:solidFill>
              </a:rPr>
              <a:t>su</a:t>
            </a:r>
            <a:r>
              <a:rPr b="1" dirty="0">
                <a:solidFill>
                  <a:srgbClr val="FFC000"/>
                </a:solidFill>
              </a:rPr>
              <a:t> </a:t>
            </a:r>
            <a:r>
              <a:rPr b="1" dirty="0" err="1">
                <a:solidFill>
                  <a:srgbClr val="FFC000"/>
                </a:solidFill>
              </a:rPr>
              <a:t>traducción</a:t>
            </a:r>
            <a:r>
              <a:rPr b="1" dirty="0">
                <a:solidFill>
                  <a:srgbClr val="FFC000"/>
                </a:solidFill>
              </a:rPr>
              <a:t> y </a:t>
            </a:r>
            <a:r>
              <a:rPr b="1" dirty="0" err="1">
                <a:solidFill>
                  <a:srgbClr val="FFC000"/>
                </a:solidFill>
              </a:rPr>
              <a:t>publicación</a:t>
            </a:r>
            <a:r>
              <a:rPr b="1" dirty="0">
                <a:solidFill>
                  <a:srgbClr val="FFC000"/>
                </a:solidFill>
              </a:rPr>
              <a:t>.</a:t>
            </a:r>
          </a:p>
          <a:p>
            <a:pPr>
              <a:defRPr sz="2000" i="1">
                <a:solidFill>
                  <a:srgbClr val="FFFFFF"/>
                </a:solidFill>
              </a:defRPr>
            </a:pPr>
            <a:r>
              <a:rPr b="1" dirty="0">
                <a:solidFill>
                  <a:srgbClr val="FFC000"/>
                </a:solidFill>
              </a:rPr>
              <a:t>La </a:t>
            </a:r>
            <a:r>
              <a:rPr b="1" dirty="0" err="1">
                <a:solidFill>
                  <a:srgbClr val="FFC000"/>
                </a:solidFill>
              </a:rPr>
              <a:t>gama</a:t>
            </a:r>
            <a:r>
              <a:rPr b="1" dirty="0">
                <a:solidFill>
                  <a:srgbClr val="FFC000"/>
                </a:solidFill>
              </a:rPr>
              <a:t> </a:t>
            </a:r>
            <a:r>
              <a:rPr b="1" dirty="0" err="1">
                <a:solidFill>
                  <a:srgbClr val="FFC000"/>
                </a:solidFill>
              </a:rPr>
              <a:t>completa</a:t>
            </a:r>
            <a:r>
              <a:rPr b="1" dirty="0">
                <a:solidFill>
                  <a:srgbClr val="FFC000"/>
                </a:solidFill>
              </a:rPr>
              <a:t> de </a:t>
            </a:r>
            <a:r>
              <a:rPr b="1" dirty="0" err="1">
                <a:solidFill>
                  <a:srgbClr val="FFC000"/>
                </a:solidFill>
              </a:rPr>
              <a:t>textos</a:t>
            </a:r>
            <a:r>
              <a:rPr b="1" dirty="0">
                <a:solidFill>
                  <a:srgbClr val="FFC000"/>
                </a:solidFill>
              </a:rPr>
              <a:t> de RMM solo </a:t>
            </a:r>
            <a:r>
              <a:rPr b="1" dirty="0" err="1">
                <a:solidFill>
                  <a:srgbClr val="FFC000"/>
                </a:solidFill>
              </a:rPr>
              <a:t>estuvo</a:t>
            </a:r>
            <a:r>
              <a:rPr b="1" dirty="0">
                <a:solidFill>
                  <a:srgbClr val="FFC000"/>
                </a:solidFill>
              </a:rPr>
              <a:t> disponible </a:t>
            </a:r>
            <a:r>
              <a:rPr b="1" dirty="0" err="1">
                <a:solidFill>
                  <a:srgbClr val="FFC000"/>
                </a:solidFill>
              </a:rPr>
              <a:t>en</a:t>
            </a:r>
            <a:r>
              <a:rPr b="1" dirty="0">
                <a:solidFill>
                  <a:srgbClr val="FFC000"/>
                </a:solidFill>
              </a:rPr>
              <a:t> la </a:t>
            </a:r>
            <a:r>
              <a:rPr b="1" dirty="0" err="1">
                <a:solidFill>
                  <a:srgbClr val="FFC000"/>
                </a:solidFill>
              </a:rPr>
              <a:t>década</a:t>
            </a:r>
            <a:r>
              <a:rPr b="1" dirty="0">
                <a:solidFill>
                  <a:srgbClr val="FFC000"/>
                </a:solidFill>
              </a:rPr>
              <a:t> de 1990.</a:t>
            </a:r>
          </a:p>
        </p:txBody>
      </p:sp>
      <p:sp>
        <p:nvSpPr>
          <p:cNvPr id="3646" name="Slide Number Placeholder 5"/>
          <p:cNvSpPr txBox="1">
            <a:spLocks noGrp="1"/>
          </p:cNvSpPr>
          <p:nvPr>
            <p:ph type="sldNum" sz="quarter" idx="2"/>
          </p:nvPr>
        </p:nvSpPr>
        <p:spPr>
          <a:xfrm>
            <a:off x="10995387" y="6406785"/>
            <a:ext cx="358413" cy="2642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defRPr>
            </a:lvl1pPr>
          </a:lstStyle>
          <a:p>
            <a:fld id="{86CB4B4D-7CA3-9044-876B-883B54F8677D}" type="slidenum">
              <a:t>197</a:t>
            </a:fld>
            <a:endParaRPr/>
          </a:p>
        </p:txBody>
      </p:sp>
    </p:spTree>
  </p:cSld>
  <p:clrMapOvr>
    <a:masterClrMapping/>
  </p:clrMapOvr>
  <mc:AlternateContent xmlns:mc="http://schemas.openxmlformats.org/markup-compatibility/2006" xmlns:p14="http://schemas.microsoft.com/office/powerpoint/2010/main">
    <mc:Choice Requires="p14">
      <p:transition spd="slow">
        <p:pull dir="d"/>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645">
                                            <p:bg/>
                                          </p:spTgt>
                                        </p:tgtEl>
                                        <p:attrNameLst>
                                          <p:attrName>style.visibility</p:attrName>
                                        </p:attrNameLst>
                                      </p:cBhvr>
                                      <p:to>
                                        <p:strVal val="visible"/>
                                      </p:to>
                                    </p:set>
                                    <p:anim calcmode="lin" valueType="num">
                                      <p:cBhvr>
                                        <p:cTn id="7" dur="500" fill="hold"/>
                                        <p:tgtEl>
                                          <p:spTgt spid="3645">
                                            <p:bg/>
                                          </p:spTgt>
                                        </p:tgtEl>
                                        <p:attrNameLst>
                                          <p:attrName>ppt_w</p:attrName>
                                        </p:attrNameLst>
                                      </p:cBhvr>
                                      <p:tavLst>
                                        <p:tav tm="0">
                                          <p:val>
                                            <p:fltVal val="0"/>
                                          </p:val>
                                        </p:tav>
                                        <p:tav tm="100000">
                                          <p:val>
                                            <p:strVal val="#ppt_w"/>
                                          </p:val>
                                        </p:tav>
                                      </p:tavLst>
                                    </p:anim>
                                    <p:anim calcmode="lin" valueType="num">
                                      <p:cBhvr>
                                        <p:cTn id="8" dur="500" fill="hold"/>
                                        <p:tgtEl>
                                          <p:spTgt spid="3645">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645">
                                            <p:txEl>
                                              <p:pRg st="0" end="0"/>
                                            </p:txEl>
                                          </p:spTgt>
                                        </p:tgtEl>
                                        <p:attrNameLst>
                                          <p:attrName>style.visibility</p:attrName>
                                        </p:attrNameLst>
                                      </p:cBhvr>
                                      <p:to>
                                        <p:strVal val="visible"/>
                                      </p:to>
                                    </p:set>
                                    <p:anim calcmode="lin" valueType="num">
                                      <p:cBhvr>
                                        <p:cTn id="11" dur="500" fill="hold"/>
                                        <p:tgtEl>
                                          <p:spTgt spid="3645">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645">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3645">
                                            <p:txEl>
                                              <p:pRg st="4" end="4"/>
                                            </p:txEl>
                                          </p:spTgt>
                                        </p:tgtEl>
                                        <p:attrNameLst>
                                          <p:attrName>style.visibility</p:attrName>
                                        </p:attrNameLst>
                                      </p:cBhvr>
                                      <p:to>
                                        <p:strVal val="visible"/>
                                      </p:to>
                                    </p:set>
                                    <p:anim calcmode="lin" valueType="num">
                                      <p:cBhvr>
                                        <p:cTn id="16" dur="500" fill="hold"/>
                                        <p:tgtEl>
                                          <p:spTgt spid="3645">
                                            <p:txEl>
                                              <p:pRg st="4" end="4"/>
                                            </p:txEl>
                                          </p:spTgt>
                                        </p:tgtEl>
                                        <p:attrNameLst>
                                          <p:attrName>ppt_w</p:attrName>
                                        </p:attrNameLst>
                                      </p:cBhvr>
                                      <p:tavLst>
                                        <p:tav tm="0">
                                          <p:val>
                                            <p:fltVal val="0"/>
                                          </p:val>
                                        </p:tav>
                                        <p:tav tm="100000">
                                          <p:val>
                                            <p:strVal val="#ppt_w"/>
                                          </p:val>
                                        </p:tav>
                                      </p:tavLst>
                                    </p:anim>
                                    <p:anim calcmode="lin" valueType="num">
                                      <p:cBhvr>
                                        <p:cTn id="17" dur="500" fill="hold"/>
                                        <p:tgtEl>
                                          <p:spTgt spid="3645">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1" nodeType="clickEffect">
                                  <p:stCondLst>
                                    <p:cond delay="0"/>
                                  </p:stCondLst>
                                  <p:iterate>
                                    <p:tmAbs val="0"/>
                                  </p:iterate>
                                  <p:childTnLst>
                                    <p:set>
                                      <p:cBhvr>
                                        <p:cTn id="21" fill="hold"/>
                                        <p:tgtEl>
                                          <p:spTgt spid="3645">
                                            <p:txEl>
                                              <p:pRg st="1" end="1"/>
                                            </p:txEl>
                                          </p:spTgt>
                                        </p:tgtEl>
                                        <p:attrNameLst>
                                          <p:attrName>style.visibility</p:attrName>
                                        </p:attrNameLst>
                                      </p:cBhvr>
                                      <p:to>
                                        <p:strVal val="visible"/>
                                      </p:to>
                                    </p:set>
                                    <p:anim calcmode="lin" valueType="num">
                                      <p:cBhvr>
                                        <p:cTn id="22" dur="500" fill="hold"/>
                                        <p:tgtEl>
                                          <p:spTgt spid="3645">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3645">
                                            <p:txEl>
                                              <p:pRg st="1" end="1"/>
                                            </p:txEl>
                                          </p:spTgt>
                                        </p:tgtEl>
                                        <p:attrNameLst>
                                          <p:attrName>ppt_h</p:attrName>
                                        </p:attrNameLst>
                                      </p:cBhvr>
                                      <p:tavLst>
                                        <p:tav tm="0">
                                          <p:val>
                                            <p:fltVal val="0"/>
                                          </p:val>
                                        </p:tav>
                                        <p:tav tm="100000">
                                          <p:val>
                                            <p:strVal val="#ppt_h"/>
                                          </p:val>
                                        </p:tav>
                                      </p:tavLst>
                                    </p:anim>
                                  </p:childTnLst>
                                </p:cTn>
                              </p:par>
                            </p:childTnLst>
                          </p:cTn>
                        </p:par>
                        <p:par>
                          <p:cTn id="24" fill="hold">
                            <p:stCondLst>
                              <p:cond delay="500"/>
                            </p:stCondLst>
                            <p:childTnLst>
                              <p:par>
                                <p:cTn id="25" presetID="23" presetClass="entr" presetSubtype="16" fill="hold" grpId="1" nodeType="afterEffect">
                                  <p:stCondLst>
                                    <p:cond delay="0"/>
                                  </p:stCondLst>
                                  <p:iterate>
                                    <p:tmAbs val="0"/>
                                  </p:iterate>
                                  <p:childTnLst>
                                    <p:set>
                                      <p:cBhvr>
                                        <p:cTn id="26" fill="hold"/>
                                        <p:tgtEl>
                                          <p:spTgt spid="3645">
                                            <p:txEl>
                                              <p:pRg st="5" end="5"/>
                                            </p:txEl>
                                          </p:spTgt>
                                        </p:tgtEl>
                                        <p:attrNameLst>
                                          <p:attrName>style.visibility</p:attrName>
                                        </p:attrNameLst>
                                      </p:cBhvr>
                                      <p:to>
                                        <p:strVal val="visible"/>
                                      </p:to>
                                    </p:set>
                                    <p:anim calcmode="lin" valueType="num">
                                      <p:cBhvr>
                                        <p:cTn id="27" dur="500" fill="hold"/>
                                        <p:tgtEl>
                                          <p:spTgt spid="3645">
                                            <p:txEl>
                                              <p:pRg st="5" end="5"/>
                                            </p:txEl>
                                          </p:spTgt>
                                        </p:tgtEl>
                                        <p:attrNameLst>
                                          <p:attrName>ppt_w</p:attrName>
                                        </p:attrNameLst>
                                      </p:cBhvr>
                                      <p:tavLst>
                                        <p:tav tm="0">
                                          <p:val>
                                            <p:fltVal val="0"/>
                                          </p:val>
                                        </p:tav>
                                        <p:tav tm="100000">
                                          <p:val>
                                            <p:strVal val="#ppt_w"/>
                                          </p:val>
                                        </p:tav>
                                      </p:tavLst>
                                    </p:anim>
                                    <p:anim calcmode="lin" valueType="num">
                                      <p:cBhvr>
                                        <p:cTn id="28" dur="500" fill="hold"/>
                                        <p:tgtEl>
                                          <p:spTgt spid="3645">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1" nodeType="clickEffect">
                                  <p:stCondLst>
                                    <p:cond delay="0"/>
                                  </p:stCondLst>
                                  <p:iterate>
                                    <p:tmAbs val="0"/>
                                  </p:iterate>
                                  <p:childTnLst>
                                    <p:set>
                                      <p:cBhvr>
                                        <p:cTn id="32" fill="hold"/>
                                        <p:tgtEl>
                                          <p:spTgt spid="3645">
                                            <p:txEl>
                                              <p:pRg st="2" end="2"/>
                                            </p:txEl>
                                          </p:spTgt>
                                        </p:tgtEl>
                                        <p:attrNameLst>
                                          <p:attrName>style.visibility</p:attrName>
                                        </p:attrNameLst>
                                      </p:cBhvr>
                                      <p:to>
                                        <p:strVal val="visible"/>
                                      </p:to>
                                    </p:set>
                                    <p:anim calcmode="lin" valueType="num">
                                      <p:cBhvr>
                                        <p:cTn id="33" dur="500" fill="hold"/>
                                        <p:tgtEl>
                                          <p:spTgt spid="3645">
                                            <p:txEl>
                                              <p:pRg st="2" end="2"/>
                                            </p:txEl>
                                          </p:spTgt>
                                        </p:tgtEl>
                                        <p:attrNameLst>
                                          <p:attrName>ppt_w</p:attrName>
                                        </p:attrNameLst>
                                      </p:cBhvr>
                                      <p:tavLst>
                                        <p:tav tm="0">
                                          <p:val>
                                            <p:fltVal val="0"/>
                                          </p:val>
                                        </p:tav>
                                        <p:tav tm="100000">
                                          <p:val>
                                            <p:strVal val="#ppt_w"/>
                                          </p:val>
                                        </p:tav>
                                      </p:tavLst>
                                    </p:anim>
                                    <p:anim calcmode="lin" valueType="num">
                                      <p:cBhvr>
                                        <p:cTn id="34" dur="500" fill="hold"/>
                                        <p:tgtEl>
                                          <p:spTgt spid="3645">
                                            <p:txEl>
                                              <p:pRg st="2" end="2"/>
                                            </p:txEl>
                                          </p:spTgt>
                                        </p:tgtEl>
                                        <p:attrNameLst>
                                          <p:attrName>ppt_h</p:attrName>
                                        </p:attrNameLst>
                                      </p:cBhvr>
                                      <p:tavLst>
                                        <p:tav tm="0">
                                          <p:val>
                                            <p:fltVal val="0"/>
                                          </p:val>
                                        </p:tav>
                                        <p:tav tm="100000">
                                          <p:val>
                                            <p:strVal val="#ppt_h"/>
                                          </p:val>
                                        </p:tav>
                                      </p:tavLst>
                                    </p:anim>
                                  </p:childTnLst>
                                </p:cTn>
                              </p:par>
                            </p:childTnLst>
                          </p:cTn>
                        </p:par>
                        <p:par>
                          <p:cTn id="35" fill="hold">
                            <p:stCondLst>
                              <p:cond delay="500"/>
                            </p:stCondLst>
                            <p:childTnLst>
                              <p:par>
                                <p:cTn id="36" presetID="23" presetClass="entr" presetSubtype="16" fill="hold" grpId="1" nodeType="afterEffect">
                                  <p:stCondLst>
                                    <p:cond delay="0"/>
                                  </p:stCondLst>
                                  <p:iterate>
                                    <p:tmAbs val="0"/>
                                  </p:iterate>
                                  <p:childTnLst>
                                    <p:set>
                                      <p:cBhvr>
                                        <p:cTn id="37" fill="hold"/>
                                        <p:tgtEl>
                                          <p:spTgt spid="3645">
                                            <p:txEl>
                                              <p:pRg st="6" end="6"/>
                                            </p:txEl>
                                          </p:spTgt>
                                        </p:tgtEl>
                                        <p:attrNameLst>
                                          <p:attrName>style.visibility</p:attrName>
                                        </p:attrNameLst>
                                      </p:cBhvr>
                                      <p:to>
                                        <p:strVal val="visible"/>
                                      </p:to>
                                    </p:set>
                                    <p:anim calcmode="lin" valueType="num">
                                      <p:cBhvr>
                                        <p:cTn id="38" dur="500" fill="hold"/>
                                        <p:tgtEl>
                                          <p:spTgt spid="3645">
                                            <p:txEl>
                                              <p:pRg st="6" end="6"/>
                                            </p:txEl>
                                          </p:spTgt>
                                        </p:tgtEl>
                                        <p:attrNameLst>
                                          <p:attrName>ppt_w</p:attrName>
                                        </p:attrNameLst>
                                      </p:cBhvr>
                                      <p:tavLst>
                                        <p:tav tm="0">
                                          <p:val>
                                            <p:fltVal val="0"/>
                                          </p:val>
                                        </p:tav>
                                        <p:tav tm="100000">
                                          <p:val>
                                            <p:strVal val="#ppt_w"/>
                                          </p:val>
                                        </p:tav>
                                      </p:tavLst>
                                    </p:anim>
                                    <p:anim calcmode="lin" valueType="num">
                                      <p:cBhvr>
                                        <p:cTn id="39" dur="500" fill="hold"/>
                                        <p:tgtEl>
                                          <p:spTgt spid="3645">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45" grpId="1" uiExpand="1" build="p" animBg="1" advAuto="0"/>
    </p:bldLst>
  </p:timing>
</p:sld>
</file>

<file path=ppt/slides/slide198.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648" name="Rectangle 2"/>
          <p:cNvSpPr txBox="1">
            <a:spLocks noGrp="1"/>
          </p:cNvSpPr>
          <p:nvPr>
            <p:ph type="title"/>
          </p:nvPr>
        </p:nvSpPr>
        <p:spPr>
          <a:xfrm>
            <a:off x="215153" y="188912"/>
            <a:ext cx="11743765" cy="533401"/>
          </a:xfrm>
          <a:prstGeom prst="rect">
            <a:avLst/>
          </a:prstGeom>
        </p:spPr>
        <p:txBody>
          <a:bodyPr>
            <a:normAutofit/>
          </a:bodyPr>
          <a:lstStyle>
            <a:lvl1pPr algn="ctr" defTabSz="658368">
              <a:defRPr sz="2304">
                <a:solidFill>
                  <a:srgbClr val="00FFFF"/>
                </a:solidFill>
              </a:defRPr>
            </a:lvl1pPr>
          </a:lstStyle>
          <a:p>
            <a:r>
              <a:rPr sz="3200" b="1" dirty="0">
                <a:solidFill>
                  <a:srgbClr val="FFFF00"/>
                </a:solidFill>
              </a:rPr>
              <a:t>The Dead Sea Scrolls Texts / </a:t>
            </a:r>
            <a:r>
              <a:rPr sz="3200" b="1" dirty="0">
                <a:solidFill>
                  <a:srgbClr val="FFC000"/>
                </a:solidFill>
              </a:rPr>
              <a:t>Los </a:t>
            </a:r>
            <a:r>
              <a:rPr sz="3200" b="1" dirty="0" err="1">
                <a:solidFill>
                  <a:srgbClr val="FFC000"/>
                </a:solidFill>
              </a:rPr>
              <a:t>Textos</a:t>
            </a:r>
            <a:r>
              <a:rPr sz="3200" b="1" dirty="0">
                <a:solidFill>
                  <a:srgbClr val="FFC000"/>
                </a:solidFill>
              </a:rPr>
              <a:t> de </a:t>
            </a:r>
            <a:r>
              <a:rPr sz="3200" b="1" dirty="0" err="1">
                <a:solidFill>
                  <a:srgbClr val="FFC000"/>
                </a:solidFill>
              </a:rPr>
              <a:t>los</a:t>
            </a:r>
            <a:r>
              <a:rPr sz="3200" b="1" dirty="0">
                <a:solidFill>
                  <a:srgbClr val="FFC000"/>
                </a:solidFill>
              </a:rPr>
              <a:t> </a:t>
            </a:r>
            <a:r>
              <a:rPr sz="3200" b="1" dirty="0" err="1">
                <a:solidFill>
                  <a:srgbClr val="FFC000"/>
                </a:solidFill>
              </a:rPr>
              <a:t>Rollos</a:t>
            </a:r>
            <a:r>
              <a:rPr sz="3200" b="1" dirty="0">
                <a:solidFill>
                  <a:srgbClr val="FFC000"/>
                </a:solidFill>
              </a:rPr>
              <a:t> del Mar </a:t>
            </a:r>
            <a:r>
              <a:rPr sz="3200" b="1" dirty="0" err="1">
                <a:solidFill>
                  <a:srgbClr val="FFC000"/>
                </a:solidFill>
              </a:rPr>
              <a:t>Muerto</a:t>
            </a:r>
            <a:endParaRPr sz="3200" b="1" dirty="0">
              <a:solidFill>
                <a:srgbClr val="FFC000"/>
              </a:solidFill>
            </a:endParaRPr>
          </a:p>
        </p:txBody>
      </p:sp>
      <p:sp>
        <p:nvSpPr>
          <p:cNvPr id="3649" name="Rectangle 3"/>
          <p:cNvSpPr txBox="1">
            <a:spLocks noGrp="1"/>
          </p:cNvSpPr>
          <p:nvPr>
            <p:ph type="body" idx="1"/>
          </p:nvPr>
        </p:nvSpPr>
        <p:spPr>
          <a:xfrm>
            <a:off x="457200" y="914400"/>
            <a:ext cx="10972800" cy="3962400"/>
          </a:xfrm>
          <a:prstGeom prst="rect">
            <a:avLst/>
          </a:prstGeom>
        </p:spPr>
        <p:txBody>
          <a:bodyPr>
            <a:normAutofit fontScale="92500" lnSpcReduction="20000"/>
          </a:bodyPr>
          <a:lstStyle/>
          <a:p>
            <a:pPr marL="196596" indent="-196596" defTabSz="786384">
              <a:spcBef>
                <a:spcPts val="800"/>
              </a:spcBef>
              <a:buSzTx/>
              <a:buNone/>
              <a:defRPr sz="2064" b="1">
                <a:solidFill>
                  <a:srgbClr val="FFFF99"/>
                </a:solidFill>
              </a:defRPr>
            </a:pPr>
            <a:r>
              <a:rPr dirty="0"/>
              <a:t>The DSS texts fall into four broad categories:</a:t>
            </a:r>
          </a:p>
          <a:p>
            <a:pPr marL="196596" indent="-196596" defTabSz="786384">
              <a:spcBef>
                <a:spcPts val="800"/>
              </a:spcBef>
              <a:defRPr sz="1720" i="1" u="sng">
                <a:solidFill>
                  <a:srgbClr val="FFFFFF"/>
                </a:solidFill>
              </a:defRPr>
            </a:pPr>
            <a:r>
              <a:rPr sz="2000" b="1" dirty="0"/>
              <a:t>Canonical Scriptures</a:t>
            </a:r>
            <a:r>
              <a:rPr sz="2000" b="1" u="none" dirty="0"/>
              <a:t> (copies and portions of all the books in the Hebrew Bible except Esther)</a:t>
            </a:r>
          </a:p>
          <a:p>
            <a:pPr marL="196596" indent="-196596" defTabSz="786384">
              <a:spcBef>
                <a:spcPts val="800"/>
              </a:spcBef>
              <a:defRPr sz="1720" i="1" u="sng">
                <a:solidFill>
                  <a:srgbClr val="FFFFFF"/>
                </a:solidFill>
              </a:defRPr>
            </a:pPr>
            <a:r>
              <a:rPr sz="2000" b="1" dirty="0"/>
              <a:t>Apocryphal books</a:t>
            </a:r>
          </a:p>
          <a:p>
            <a:pPr marL="196596" indent="-196596" defTabSz="786384">
              <a:spcBef>
                <a:spcPts val="800"/>
              </a:spcBef>
              <a:defRPr sz="1720" i="1" u="sng">
                <a:solidFill>
                  <a:srgbClr val="FFFFFF"/>
                </a:solidFill>
              </a:defRPr>
            </a:pPr>
            <a:r>
              <a:rPr sz="2000" b="1" dirty="0" err="1"/>
              <a:t>Pseudepigraphical</a:t>
            </a:r>
            <a:r>
              <a:rPr sz="2000" b="1" dirty="0"/>
              <a:t> books</a:t>
            </a:r>
          </a:p>
          <a:p>
            <a:pPr marL="196596" indent="-196596" defTabSz="786384">
              <a:spcBef>
                <a:spcPts val="800"/>
              </a:spcBef>
              <a:defRPr sz="1720" i="1" u="sng">
                <a:solidFill>
                  <a:srgbClr val="FFFFFF"/>
                </a:solidFill>
              </a:defRPr>
            </a:pPr>
            <a:r>
              <a:rPr sz="2000" b="1" dirty="0"/>
              <a:t>Sectarian books</a:t>
            </a:r>
            <a:r>
              <a:rPr sz="2000" b="1" u="none" dirty="0"/>
              <a:t> (related to the beliefs, practices and eschatological expectations of the Qumran Community)</a:t>
            </a:r>
          </a:p>
          <a:p>
            <a:pPr marL="196596" indent="-196596" defTabSz="786384">
              <a:spcBef>
                <a:spcPts val="800"/>
              </a:spcBef>
              <a:defRPr sz="1720" i="1" u="sng">
                <a:solidFill>
                  <a:srgbClr val="FFFFFF"/>
                </a:solidFill>
              </a:defRPr>
            </a:pPr>
            <a:endParaRPr u="none" dirty="0"/>
          </a:p>
          <a:p>
            <a:pPr marL="196596" indent="-196596" defTabSz="786384">
              <a:spcBef>
                <a:spcPts val="800"/>
              </a:spcBef>
              <a:buSzTx/>
              <a:buNone/>
              <a:defRPr sz="2064" b="1">
                <a:solidFill>
                  <a:srgbClr val="FFFF99"/>
                </a:solidFill>
              </a:defRPr>
            </a:pPr>
            <a:r>
              <a:rPr dirty="0">
                <a:solidFill>
                  <a:srgbClr val="FF6600"/>
                </a:solidFill>
              </a:rPr>
              <a:t>Los </a:t>
            </a:r>
            <a:r>
              <a:rPr dirty="0" err="1">
                <a:solidFill>
                  <a:srgbClr val="FF6600"/>
                </a:solidFill>
              </a:rPr>
              <a:t>textos</a:t>
            </a:r>
            <a:r>
              <a:rPr dirty="0">
                <a:solidFill>
                  <a:srgbClr val="FF6600"/>
                </a:solidFill>
              </a:rPr>
              <a:t> del DSS se </a:t>
            </a:r>
            <a:r>
              <a:rPr dirty="0" err="1">
                <a:solidFill>
                  <a:srgbClr val="FF6600"/>
                </a:solidFill>
              </a:rPr>
              <a:t>dividen</a:t>
            </a:r>
            <a:r>
              <a:rPr dirty="0">
                <a:solidFill>
                  <a:srgbClr val="FF6600"/>
                </a:solidFill>
              </a:rPr>
              <a:t> </a:t>
            </a:r>
            <a:r>
              <a:rPr dirty="0" err="1">
                <a:solidFill>
                  <a:srgbClr val="FF6600"/>
                </a:solidFill>
              </a:rPr>
              <a:t>en</a:t>
            </a:r>
            <a:r>
              <a:rPr dirty="0">
                <a:solidFill>
                  <a:srgbClr val="FF6600"/>
                </a:solidFill>
              </a:rPr>
              <a:t> cuatro </a:t>
            </a:r>
            <a:r>
              <a:rPr dirty="0" err="1">
                <a:solidFill>
                  <a:srgbClr val="FF6600"/>
                </a:solidFill>
              </a:rPr>
              <a:t>grandes</a:t>
            </a:r>
            <a:r>
              <a:rPr dirty="0">
                <a:solidFill>
                  <a:srgbClr val="FF6600"/>
                </a:solidFill>
              </a:rPr>
              <a:t> </a:t>
            </a:r>
            <a:r>
              <a:rPr dirty="0" err="1">
                <a:solidFill>
                  <a:srgbClr val="FF6600"/>
                </a:solidFill>
              </a:rPr>
              <a:t>categorías</a:t>
            </a:r>
            <a:r>
              <a:rPr dirty="0">
                <a:solidFill>
                  <a:srgbClr val="FF6600"/>
                </a:solidFill>
              </a:rPr>
              <a:t>:</a:t>
            </a:r>
          </a:p>
          <a:p>
            <a:pPr marL="196596" indent="-196596" defTabSz="786384">
              <a:spcBef>
                <a:spcPts val="800"/>
              </a:spcBef>
              <a:defRPr sz="1720" i="1" u="sng">
                <a:solidFill>
                  <a:srgbClr val="FFFFFF"/>
                </a:solidFill>
              </a:defRPr>
            </a:pPr>
            <a:r>
              <a:rPr sz="2000" b="1" dirty="0" err="1">
                <a:solidFill>
                  <a:srgbClr val="FFC000"/>
                </a:solidFill>
              </a:rPr>
              <a:t>Escrituras</a:t>
            </a:r>
            <a:r>
              <a:rPr sz="2000" b="1" dirty="0">
                <a:solidFill>
                  <a:srgbClr val="FFC000"/>
                </a:solidFill>
              </a:rPr>
              <a:t> </a:t>
            </a:r>
            <a:r>
              <a:rPr sz="2000" b="1" dirty="0" err="1">
                <a:solidFill>
                  <a:srgbClr val="FFC000"/>
                </a:solidFill>
              </a:rPr>
              <a:t>canónicas</a:t>
            </a:r>
            <a:r>
              <a:rPr sz="2000" b="1" u="none" dirty="0">
                <a:solidFill>
                  <a:srgbClr val="FFC000"/>
                </a:solidFill>
              </a:rPr>
              <a:t> (</a:t>
            </a:r>
            <a:r>
              <a:rPr sz="2000" b="1" u="none" dirty="0" err="1">
                <a:solidFill>
                  <a:srgbClr val="FFC000"/>
                </a:solidFill>
              </a:rPr>
              <a:t>copias</a:t>
            </a:r>
            <a:r>
              <a:rPr sz="2000" b="1" u="none" dirty="0">
                <a:solidFill>
                  <a:srgbClr val="FFC000"/>
                </a:solidFill>
              </a:rPr>
              <a:t> y </a:t>
            </a:r>
            <a:r>
              <a:rPr sz="2000" b="1" u="none" dirty="0" err="1">
                <a:solidFill>
                  <a:srgbClr val="FFC000"/>
                </a:solidFill>
              </a:rPr>
              <a:t>porciones</a:t>
            </a:r>
            <a:r>
              <a:rPr sz="2000" b="1" u="none" dirty="0">
                <a:solidFill>
                  <a:srgbClr val="FFC000"/>
                </a:solidFill>
              </a:rPr>
              <a:t> de </a:t>
            </a:r>
            <a:r>
              <a:rPr sz="2000" b="1" u="none" dirty="0" err="1">
                <a:solidFill>
                  <a:srgbClr val="FFC000"/>
                </a:solidFill>
              </a:rPr>
              <a:t>todos</a:t>
            </a:r>
            <a:r>
              <a:rPr sz="2000" b="1" u="none" dirty="0">
                <a:solidFill>
                  <a:srgbClr val="FFC000"/>
                </a:solidFill>
              </a:rPr>
              <a:t> </a:t>
            </a:r>
            <a:r>
              <a:rPr sz="2000" b="1" u="none" dirty="0" err="1">
                <a:solidFill>
                  <a:srgbClr val="FFC000"/>
                </a:solidFill>
              </a:rPr>
              <a:t>los</a:t>
            </a:r>
            <a:r>
              <a:rPr sz="2000" b="1" u="none" dirty="0">
                <a:solidFill>
                  <a:srgbClr val="FFC000"/>
                </a:solidFill>
              </a:rPr>
              <a:t> </a:t>
            </a:r>
            <a:r>
              <a:rPr sz="2000" b="1" u="none" dirty="0" err="1">
                <a:solidFill>
                  <a:srgbClr val="FFC000"/>
                </a:solidFill>
              </a:rPr>
              <a:t>libros</a:t>
            </a:r>
            <a:r>
              <a:rPr sz="2000" b="1" u="none" dirty="0">
                <a:solidFill>
                  <a:srgbClr val="FFC000"/>
                </a:solidFill>
              </a:rPr>
              <a:t> de la Biblia </a:t>
            </a:r>
            <a:r>
              <a:rPr sz="2000" b="1" u="none" dirty="0" err="1">
                <a:solidFill>
                  <a:srgbClr val="FFC000"/>
                </a:solidFill>
              </a:rPr>
              <a:t>hebrea</a:t>
            </a:r>
            <a:r>
              <a:rPr sz="2000" b="1" u="none" dirty="0">
                <a:solidFill>
                  <a:srgbClr val="FFC000"/>
                </a:solidFill>
              </a:rPr>
              <a:t> </a:t>
            </a:r>
            <a:r>
              <a:rPr sz="2000" b="1" u="none" dirty="0" err="1">
                <a:solidFill>
                  <a:srgbClr val="FFC000"/>
                </a:solidFill>
              </a:rPr>
              <a:t>excepto</a:t>
            </a:r>
            <a:r>
              <a:rPr sz="2000" b="1" u="none" dirty="0">
                <a:solidFill>
                  <a:srgbClr val="FFC000"/>
                </a:solidFill>
              </a:rPr>
              <a:t> Ester)</a:t>
            </a:r>
          </a:p>
          <a:p>
            <a:pPr marL="196596" indent="-196596" defTabSz="786384">
              <a:spcBef>
                <a:spcPts val="800"/>
              </a:spcBef>
              <a:defRPr sz="1720" i="1" u="sng">
                <a:solidFill>
                  <a:srgbClr val="FFFFFF"/>
                </a:solidFill>
              </a:defRPr>
            </a:pPr>
            <a:r>
              <a:rPr sz="2000" b="1" dirty="0" err="1">
                <a:solidFill>
                  <a:srgbClr val="FFC000"/>
                </a:solidFill>
              </a:rPr>
              <a:t>Libros</a:t>
            </a:r>
            <a:r>
              <a:rPr sz="2000" b="1" dirty="0">
                <a:solidFill>
                  <a:srgbClr val="FFC000"/>
                </a:solidFill>
              </a:rPr>
              <a:t> </a:t>
            </a:r>
            <a:r>
              <a:rPr sz="2000" b="1" dirty="0" err="1">
                <a:solidFill>
                  <a:srgbClr val="FFC000"/>
                </a:solidFill>
              </a:rPr>
              <a:t>apócrifos</a:t>
            </a:r>
            <a:endParaRPr sz="2000" b="1" dirty="0">
              <a:solidFill>
                <a:srgbClr val="FFC000"/>
              </a:solidFill>
            </a:endParaRPr>
          </a:p>
          <a:p>
            <a:pPr marL="196596" indent="-196596" defTabSz="786384">
              <a:spcBef>
                <a:spcPts val="800"/>
              </a:spcBef>
              <a:defRPr sz="1720" i="1" u="sng">
                <a:solidFill>
                  <a:srgbClr val="FFFFFF"/>
                </a:solidFill>
              </a:defRPr>
            </a:pPr>
            <a:r>
              <a:rPr sz="2000" b="1" dirty="0" err="1">
                <a:solidFill>
                  <a:srgbClr val="FFC000"/>
                </a:solidFill>
              </a:rPr>
              <a:t>Libros</a:t>
            </a:r>
            <a:r>
              <a:rPr sz="2000" b="1" dirty="0">
                <a:solidFill>
                  <a:srgbClr val="FFC000"/>
                </a:solidFill>
              </a:rPr>
              <a:t> </a:t>
            </a:r>
            <a:r>
              <a:rPr sz="2000" b="1" dirty="0" err="1">
                <a:solidFill>
                  <a:srgbClr val="FFC000"/>
                </a:solidFill>
              </a:rPr>
              <a:t>pseudopigráficos</a:t>
            </a:r>
            <a:endParaRPr sz="2000" b="1" dirty="0">
              <a:solidFill>
                <a:srgbClr val="FFC000"/>
              </a:solidFill>
            </a:endParaRPr>
          </a:p>
          <a:p>
            <a:pPr marL="196596" indent="-196596" defTabSz="786384">
              <a:spcBef>
                <a:spcPts val="800"/>
              </a:spcBef>
              <a:defRPr sz="1720" i="1" u="sng">
                <a:solidFill>
                  <a:srgbClr val="FFFFFF"/>
                </a:solidFill>
              </a:defRPr>
            </a:pPr>
            <a:r>
              <a:rPr sz="2000" b="1" dirty="0" err="1">
                <a:solidFill>
                  <a:srgbClr val="FFC000"/>
                </a:solidFill>
              </a:rPr>
              <a:t>Libros</a:t>
            </a:r>
            <a:r>
              <a:rPr sz="2000" b="1" dirty="0">
                <a:solidFill>
                  <a:srgbClr val="FFC000"/>
                </a:solidFill>
              </a:rPr>
              <a:t> </a:t>
            </a:r>
            <a:r>
              <a:rPr sz="2000" b="1" dirty="0" err="1">
                <a:solidFill>
                  <a:srgbClr val="FFC000"/>
                </a:solidFill>
              </a:rPr>
              <a:t>sectarios</a:t>
            </a:r>
            <a:r>
              <a:rPr sz="2000" b="1" u="none" dirty="0">
                <a:solidFill>
                  <a:srgbClr val="FFC000"/>
                </a:solidFill>
              </a:rPr>
              <a:t> (</a:t>
            </a:r>
            <a:r>
              <a:rPr sz="2000" b="1" u="none" dirty="0" err="1">
                <a:solidFill>
                  <a:srgbClr val="FFC000"/>
                </a:solidFill>
              </a:rPr>
              <a:t>relacionados</a:t>
            </a:r>
            <a:r>
              <a:rPr sz="2000" b="1" u="none" dirty="0">
                <a:solidFill>
                  <a:srgbClr val="FFC000"/>
                </a:solidFill>
              </a:rPr>
              <a:t> con las </a:t>
            </a:r>
            <a:r>
              <a:rPr sz="2000" b="1" u="none" dirty="0" err="1">
                <a:solidFill>
                  <a:srgbClr val="FFC000"/>
                </a:solidFill>
              </a:rPr>
              <a:t>creencias</a:t>
            </a:r>
            <a:r>
              <a:rPr sz="2000" b="1" u="none" dirty="0">
                <a:solidFill>
                  <a:srgbClr val="FFC000"/>
                </a:solidFill>
              </a:rPr>
              <a:t>, </a:t>
            </a:r>
            <a:r>
              <a:rPr sz="2000" b="1" u="none" dirty="0" err="1">
                <a:solidFill>
                  <a:srgbClr val="FFC000"/>
                </a:solidFill>
              </a:rPr>
              <a:t>prácticas</a:t>
            </a:r>
            <a:r>
              <a:rPr sz="2000" b="1" u="none" dirty="0">
                <a:solidFill>
                  <a:srgbClr val="FFC000"/>
                </a:solidFill>
              </a:rPr>
              <a:t> y </a:t>
            </a:r>
            <a:r>
              <a:rPr sz="2000" b="1" u="none" dirty="0" err="1">
                <a:solidFill>
                  <a:srgbClr val="FFC000"/>
                </a:solidFill>
              </a:rPr>
              <a:t>expectativas</a:t>
            </a:r>
            <a:r>
              <a:rPr sz="2000" b="1" u="none" dirty="0">
                <a:solidFill>
                  <a:srgbClr val="FFC000"/>
                </a:solidFill>
              </a:rPr>
              <a:t> </a:t>
            </a:r>
            <a:r>
              <a:rPr sz="2000" b="1" u="none" dirty="0" err="1">
                <a:solidFill>
                  <a:srgbClr val="FFC000"/>
                </a:solidFill>
              </a:rPr>
              <a:t>escatológicas</a:t>
            </a:r>
            <a:r>
              <a:rPr sz="2000" b="1" u="none" dirty="0">
                <a:solidFill>
                  <a:srgbClr val="FFC000"/>
                </a:solidFill>
              </a:rPr>
              <a:t> de la </a:t>
            </a:r>
            <a:r>
              <a:rPr sz="2000" b="1" u="none" dirty="0" err="1">
                <a:solidFill>
                  <a:srgbClr val="FFC000"/>
                </a:solidFill>
              </a:rPr>
              <a:t>comunidad</a:t>
            </a:r>
            <a:r>
              <a:rPr sz="2000" b="1" u="none" dirty="0">
                <a:solidFill>
                  <a:srgbClr val="FFC000"/>
                </a:solidFill>
              </a:rPr>
              <a:t> de Qumran)</a:t>
            </a:r>
          </a:p>
        </p:txBody>
      </p:sp>
      <p:sp>
        <p:nvSpPr>
          <p:cNvPr id="3650" name="Slide Number Placeholder 5"/>
          <p:cNvSpPr txBox="1">
            <a:spLocks noGrp="1"/>
          </p:cNvSpPr>
          <p:nvPr>
            <p:ph type="sldNum" sz="quarter" idx="2"/>
          </p:nvPr>
        </p:nvSpPr>
        <p:spPr>
          <a:xfrm>
            <a:off x="10995387" y="6406785"/>
            <a:ext cx="358413" cy="2642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defRPr>
            </a:lvl1pPr>
          </a:lstStyle>
          <a:p>
            <a:fld id="{86CB4B4D-7CA3-9044-876B-883B54F8677D}" type="slidenum">
              <a:t>198</a:t>
            </a:fld>
            <a:endParaRPr/>
          </a:p>
        </p:txBody>
      </p:sp>
      <p:sp>
        <p:nvSpPr>
          <p:cNvPr id="3651" name="Text Box 4"/>
          <p:cNvSpPr txBox="1"/>
          <p:nvPr/>
        </p:nvSpPr>
        <p:spPr>
          <a:xfrm>
            <a:off x="457200" y="5068887"/>
            <a:ext cx="11277600" cy="1564641"/>
          </a:xfrm>
          <a:prstGeom prst="rect">
            <a:avLst/>
          </a:prstGeom>
          <a:solidFill>
            <a:srgbClr val="8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400"/>
              </a:spcBef>
              <a:defRPr sz="2400">
                <a:solidFill>
                  <a:srgbClr val="FFFF66"/>
                </a:solidFill>
                <a:latin typeface="Impact"/>
                <a:ea typeface="Impact"/>
                <a:cs typeface="Impact"/>
                <a:sym typeface="Impact"/>
              </a:defRPr>
            </a:lvl1pPr>
          </a:lstStyle>
          <a:p>
            <a:r>
              <a:rPr dirty="0"/>
              <a:t>Of special importance were the Scriptural texts, since they provided a textual witness a thousand years older than any Hebrew text we possessed previously. / </a:t>
            </a:r>
            <a:r>
              <a:rPr dirty="0">
                <a:solidFill>
                  <a:srgbClr val="FFC000"/>
                </a:solidFill>
              </a:rPr>
              <a:t>De especial </a:t>
            </a:r>
            <a:r>
              <a:rPr dirty="0" err="1">
                <a:solidFill>
                  <a:srgbClr val="FFC000"/>
                </a:solidFill>
              </a:rPr>
              <a:t>importancia</a:t>
            </a:r>
            <a:r>
              <a:rPr dirty="0">
                <a:solidFill>
                  <a:srgbClr val="FFC000"/>
                </a:solidFill>
              </a:rPr>
              <a:t> </a:t>
            </a:r>
            <a:r>
              <a:rPr dirty="0" err="1">
                <a:solidFill>
                  <a:srgbClr val="FFC000"/>
                </a:solidFill>
              </a:rPr>
              <a:t>fueron</a:t>
            </a:r>
            <a:r>
              <a:rPr dirty="0">
                <a:solidFill>
                  <a:srgbClr val="FFC000"/>
                </a:solidFill>
              </a:rPr>
              <a:t> </a:t>
            </a:r>
            <a:r>
              <a:rPr dirty="0" err="1">
                <a:solidFill>
                  <a:srgbClr val="FFC000"/>
                </a:solidFill>
              </a:rPr>
              <a:t>los</a:t>
            </a:r>
            <a:r>
              <a:rPr dirty="0">
                <a:solidFill>
                  <a:srgbClr val="FFC000"/>
                </a:solidFill>
              </a:rPr>
              <a:t> </a:t>
            </a:r>
            <a:r>
              <a:rPr dirty="0" err="1">
                <a:solidFill>
                  <a:srgbClr val="FFC000"/>
                </a:solidFill>
              </a:rPr>
              <a:t>textos</a:t>
            </a:r>
            <a:r>
              <a:rPr dirty="0">
                <a:solidFill>
                  <a:srgbClr val="FFC000"/>
                </a:solidFill>
              </a:rPr>
              <a:t> de las </a:t>
            </a:r>
            <a:r>
              <a:rPr dirty="0" err="1">
                <a:solidFill>
                  <a:srgbClr val="FFC000"/>
                </a:solidFill>
              </a:rPr>
              <a:t>Escrituras</a:t>
            </a:r>
            <a:r>
              <a:rPr dirty="0">
                <a:solidFill>
                  <a:srgbClr val="FFC000"/>
                </a:solidFill>
              </a:rPr>
              <a:t>, </a:t>
            </a:r>
            <a:r>
              <a:rPr dirty="0" err="1">
                <a:solidFill>
                  <a:srgbClr val="FFC000"/>
                </a:solidFill>
              </a:rPr>
              <a:t>ya</a:t>
            </a:r>
            <a:r>
              <a:rPr dirty="0">
                <a:solidFill>
                  <a:srgbClr val="FFC000"/>
                </a:solidFill>
              </a:rPr>
              <a:t> que </a:t>
            </a:r>
            <a:r>
              <a:rPr dirty="0" err="1">
                <a:solidFill>
                  <a:srgbClr val="FFC000"/>
                </a:solidFill>
              </a:rPr>
              <a:t>proporcionaron</a:t>
            </a:r>
            <a:r>
              <a:rPr dirty="0">
                <a:solidFill>
                  <a:srgbClr val="FFC000"/>
                </a:solidFill>
              </a:rPr>
              <a:t> un </a:t>
            </a:r>
            <a:r>
              <a:rPr dirty="0" err="1">
                <a:solidFill>
                  <a:srgbClr val="FFC000"/>
                </a:solidFill>
              </a:rPr>
              <a:t>testigo</a:t>
            </a:r>
            <a:r>
              <a:rPr dirty="0">
                <a:solidFill>
                  <a:srgbClr val="FFC000"/>
                </a:solidFill>
              </a:rPr>
              <a:t> textual mil </a:t>
            </a:r>
            <a:r>
              <a:rPr dirty="0" err="1">
                <a:solidFill>
                  <a:srgbClr val="FFC000"/>
                </a:solidFill>
              </a:rPr>
              <a:t>años</a:t>
            </a:r>
            <a:r>
              <a:rPr dirty="0">
                <a:solidFill>
                  <a:srgbClr val="FFC000"/>
                </a:solidFill>
              </a:rPr>
              <a:t> </a:t>
            </a:r>
            <a:r>
              <a:rPr dirty="0" err="1">
                <a:solidFill>
                  <a:srgbClr val="FFC000"/>
                </a:solidFill>
              </a:rPr>
              <a:t>más</a:t>
            </a:r>
            <a:r>
              <a:rPr dirty="0">
                <a:solidFill>
                  <a:srgbClr val="FFC000"/>
                </a:solidFill>
              </a:rPr>
              <a:t> </a:t>
            </a:r>
            <a:r>
              <a:rPr dirty="0" err="1">
                <a:solidFill>
                  <a:srgbClr val="FFC000"/>
                </a:solidFill>
              </a:rPr>
              <a:t>antiguo</a:t>
            </a:r>
            <a:r>
              <a:rPr dirty="0">
                <a:solidFill>
                  <a:srgbClr val="FFC000"/>
                </a:solidFill>
              </a:rPr>
              <a:t> que </a:t>
            </a:r>
            <a:r>
              <a:rPr dirty="0" err="1">
                <a:solidFill>
                  <a:srgbClr val="FFC000"/>
                </a:solidFill>
              </a:rPr>
              <a:t>cualquier</a:t>
            </a:r>
            <a:r>
              <a:rPr dirty="0">
                <a:solidFill>
                  <a:srgbClr val="FFC000"/>
                </a:solidFill>
              </a:rPr>
              <a:t> </a:t>
            </a:r>
            <a:r>
              <a:rPr dirty="0" err="1">
                <a:solidFill>
                  <a:srgbClr val="FFC000"/>
                </a:solidFill>
              </a:rPr>
              <a:t>texto</a:t>
            </a:r>
            <a:r>
              <a:rPr dirty="0">
                <a:solidFill>
                  <a:srgbClr val="FFC000"/>
                </a:solidFill>
              </a:rPr>
              <a:t> </a:t>
            </a:r>
            <a:r>
              <a:rPr dirty="0" err="1">
                <a:solidFill>
                  <a:srgbClr val="FFC000"/>
                </a:solidFill>
              </a:rPr>
              <a:t>hebreo</a:t>
            </a:r>
            <a:r>
              <a:rPr dirty="0">
                <a:solidFill>
                  <a:srgbClr val="FFC000"/>
                </a:solidFill>
              </a:rPr>
              <a:t> que </a:t>
            </a:r>
            <a:r>
              <a:rPr dirty="0" err="1">
                <a:solidFill>
                  <a:srgbClr val="FFC000"/>
                </a:solidFill>
              </a:rPr>
              <a:t>poseyéramos</a:t>
            </a:r>
            <a:r>
              <a:rPr dirty="0">
                <a:solidFill>
                  <a:srgbClr val="FFC000"/>
                </a:solidFill>
              </a:rPr>
              <a:t> </a:t>
            </a:r>
            <a:r>
              <a:rPr dirty="0" err="1">
                <a:solidFill>
                  <a:srgbClr val="FFC000"/>
                </a:solidFill>
              </a:rPr>
              <a:t>anteriormente</a:t>
            </a:r>
            <a:r>
              <a:rPr dirty="0">
                <a:solidFill>
                  <a:srgbClr val="FFC000"/>
                </a:solidFill>
              </a:rPr>
              <a:t>.</a:t>
            </a:r>
          </a:p>
        </p:txBody>
      </p:sp>
    </p:spTree>
  </p:cSld>
  <p:clrMapOvr>
    <a:masterClrMapping/>
  </p:clrMapOvr>
  <mc:AlternateContent xmlns:mc="http://schemas.openxmlformats.org/markup-compatibility/2006" xmlns:p14="http://schemas.microsoft.com/office/powerpoint/2010/main">
    <mc:Choice Requires="p14">
      <p:transition spd="slow">
        <p:pull dir="d"/>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649">
                                            <p:bg/>
                                          </p:spTgt>
                                        </p:tgtEl>
                                        <p:attrNameLst>
                                          <p:attrName>style.visibility</p:attrName>
                                        </p:attrNameLst>
                                      </p:cBhvr>
                                      <p:to>
                                        <p:strVal val="visible"/>
                                      </p:to>
                                    </p:set>
                                    <p:anim calcmode="lin" valueType="num">
                                      <p:cBhvr>
                                        <p:cTn id="7" dur="500" fill="hold"/>
                                        <p:tgtEl>
                                          <p:spTgt spid="3649">
                                            <p:bg/>
                                          </p:spTgt>
                                        </p:tgtEl>
                                        <p:attrNameLst>
                                          <p:attrName>ppt_w</p:attrName>
                                        </p:attrNameLst>
                                      </p:cBhvr>
                                      <p:tavLst>
                                        <p:tav tm="0">
                                          <p:val>
                                            <p:fltVal val="0"/>
                                          </p:val>
                                        </p:tav>
                                        <p:tav tm="100000">
                                          <p:val>
                                            <p:strVal val="#ppt_w"/>
                                          </p:val>
                                        </p:tav>
                                      </p:tavLst>
                                    </p:anim>
                                    <p:anim calcmode="lin" valueType="num">
                                      <p:cBhvr>
                                        <p:cTn id="8" dur="500" fill="hold"/>
                                        <p:tgtEl>
                                          <p:spTgt spid="3649">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649">
                                            <p:txEl>
                                              <p:pRg st="0" end="0"/>
                                            </p:txEl>
                                          </p:spTgt>
                                        </p:tgtEl>
                                        <p:attrNameLst>
                                          <p:attrName>style.visibility</p:attrName>
                                        </p:attrNameLst>
                                      </p:cBhvr>
                                      <p:to>
                                        <p:strVal val="visible"/>
                                      </p:to>
                                    </p:set>
                                    <p:anim calcmode="lin" valueType="num">
                                      <p:cBhvr>
                                        <p:cTn id="11" dur="500" fill="hold"/>
                                        <p:tgtEl>
                                          <p:spTgt spid="3649">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649">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0"/>
                                  </p:stCondLst>
                                  <p:iterate>
                                    <p:tmAbs val="0"/>
                                  </p:iterate>
                                  <p:childTnLst>
                                    <p:set>
                                      <p:cBhvr>
                                        <p:cTn id="14" fill="hold"/>
                                        <p:tgtEl>
                                          <p:spTgt spid="3649">
                                            <p:txEl>
                                              <p:pRg st="6" end="6"/>
                                            </p:txEl>
                                          </p:spTgt>
                                        </p:tgtEl>
                                        <p:attrNameLst>
                                          <p:attrName>style.visibility</p:attrName>
                                        </p:attrNameLst>
                                      </p:cBhvr>
                                      <p:to>
                                        <p:strVal val="visible"/>
                                      </p:to>
                                    </p:set>
                                    <p:anim calcmode="lin" valueType="num">
                                      <p:cBhvr>
                                        <p:cTn id="15" dur="500" fill="hold"/>
                                        <p:tgtEl>
                                          <p:spTgt spid="3649">
                                            <p:txEl>
                                              <p:pRg st="6" end="6"/>
                                            </p:txEl>
                                          </p:spTgt>
                                        </p:tgtEl>
                                        <p:attrNameLst>
                                          <p:attrName>ppt_w</p:attrName>
                                        </p:attrNameLst>
                                      </p:cBhvr>
                                      <p:tavLst>
                                        <p:tav tm="0">
                                          <p:val>
                                            <p:fltVal val="0"/>
                                          </p:val>
                                        </p:tav>
                                        <p:tav tm="100000">
                                          <p:val>
                                            <p:strVal val="#ppt_w"/>
                                          </p:val>
                                        </p:tav>
                                      </p:tavLst>
                                    </p:anim>
                                    <p:anim calcmode="lin" valueType="num">
                                      <p:cBhvr>
                                        <p:cTn id="16" dur="500" fill="hold"/>
                                        <p:tgtEl>
                                          <p:spTgt spid="3649">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1" nodeType="clickEffect">
                                  <p:stCondLst>
                                    <p:cond delay="0"/>
                                  </p:stCondLst>
                                  <p:iterate>
                                    <p:tmAbs val="0"/>
                                  </p:iterate>
                                  <p:childTnLst>
                                    <p:set>
                                      <p:cBhvr>
                                        <p:cTn id="20" fill="hold"/>
                                        <p:tgtEl>
                                          <p:spTgt spid="3649">
                                            <p:txEl>
                                              <p:pRg st="1" end="1"/>
                                            </p:txEl>
                                          </p:spTgt>
                                        </p:tgtEl>
                                        <p:attrNameLst>
                                          <p:attrName>style.visibility</p:attrName>
                                        </p:attrNameLst>
                                      </p:cBhvr>
                                      <p:to>
                                        <p:strVal val="visible"/>
                                      </p:to>
                                    </p:set>
                                    <p:anim calcmode="lin" valueType="num">
                                      <p:cBhvr>
                                        <p:cTn id="21" dur="500" fill="hold"/>
                                        <p:tgtEl>
                                          <p:spTgt spid="3649">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649">
                                            <p:txEl>
                                              <p:pRg st="1" end="1"/>
                                            </p:txEl>
                                          </p:spTgt>
                                        </p:tgtEl>
                                        <p:attrNameLst>
                                          <p:attrName>ppt_h</p:attrName>
                                        </p:attrNameLst>
                                      </p:cBhvr>
                                      <p:tavLst>
                                        <p:tav tm="0">
                                          <p:val>
                                            <p:fltVal val="0"/>
                                          </p:val>
                                        </p:tav>
                                        <p:tav tm="100000">
                                          <p:val>
                                            <p:strVal val="#ppt_h"/>
                                          </p:val>
                                        </p:tav>
                                      </p:tavLst>
                                    </p:anim>
                                  </p:childTnLst>
                                </p:cTn>
                              </p:par>
                              <p:par>
                                <p:cTn id="23" presetID="23" presetClass="entr" presetSubtype="16" fill="hold" grpId="1" nodeType="withEffect">
                                  <p:stCondLst>
                                    <p:cond delay="0"/>
                                  </p:stCondLst>
                                  <p:iterate>
                                    <p:tmAbs val="0"/>
                                  </p:iterate>
                                  <p:childTnLst>
                                    <p:set>
                                      <p:cBhvr>
                                        <p:cTn id="24" fill="hold"/>
                                        <p:tgtEl>
                                          <p:spTgt spid="3649">
                                            <p:txEl>
                                              <p:pRg st="7" end="7"/>
                                            </p:txEl>
                                          </p:spTgt>
                                        </p:tgtEl>
                                        <p:attrNameLst>
                                          <p:attrName>style.visibility</p:attrName>
                                        </p:attrNameLst>
                                      </p:cBhvr>
                                      <p:to>
                                        <p:strVal val="visible"/>
                                      </p:to>
                                    </p:set>
                                    <p:anim calcmode="lin" valueType="num">
                                      <p:cBhvr>
                                        <p:cTn id="25" dur="500" fill="hold"/>
                                        <p:tgtEl>
                                          <p:spTgt spid="3649">
                                            <p:txEl>
                                              <p:pRg st="7" end="7"/>
                                            </p:txEl>
                                          </p:spTgt>
                                        </p:tgtEl>
                                        <p:attrNameLst>
                                          <p:attrName>ppt_w</p:attrName>
                                        </p:attrNameLst>
                                      </p:cBhvr>
                                      <p:tavLst>
                                        <p:tav tm="0">
                                          <p:val>
                                            <p:fltVal val="0"/>
                                          </p:val>
                                        </p:tav>
                                        <p:tav tm="100000">
                                          <p:val>
                                            <p:strVal val="#ppt_w"/>
                                          </p:val>
                                        </p:tav>
                                      </p:tavLst>
                                    </p:anim>
                                    <p:anim calcmode="lin" valueType="num">
                                      <p:cBhvr>
                                        <p:cTn id="26" dur="500" fill="hold"/>
                                        <p:tgtEl>
                                          <p:spTgt spid="3649">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1" nodeType="clickEffect">
                                  <p:stCondLst>
                                    <p:cond delay="0"/>
                                  </p:stCondLst>
                                  <p:iterate>
                                    <p:tmAbs val="0"/>
                                  </p:iterate>
                                  <p:childTnLst>
                                    <p:set>
                                      <p:cBhvr>
                                        <p:cTn id="30" fill="hold"/>
                                        <p:tgtEl>
                                          <p:spTgt spid="3649">
                                            <p:txEl>
                                              <p:pRg st="2" end="2"/>
                                            </p:txEl>
                                          </p:spTgt>
                                        </p:tgtEl>
                                        <p:attrNameLst>
                                          <p:attrName>style.visibility</p:attrName>
                                        </p:attrNameLst>
                                      </p:cBhvr>
                                      <p:to>
                                        <p:strVal val="visible"/>
                                      </p:to>
                                    </p:set>
                                    <p:anim calcmode="lin" valueType="num">
                                      <p:cBhvr>
                                        <p:cTn id="31" dur="500" fill="hold"/>
                                        <p:tgtEl>
                                          <p:spTgt spid="3649">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649">
                                            <p:txEl>
                                              <p:pRg st="2" end="2"/>
                                            </p:txEl>
                                          </p:spTgt>
                                        </p:tgtEl>
                                        <p:attrNameLst>
                                          <p:attrName>ppt_h</p:attrName>
                                        </p:attrNameLst>
                                      </p:cBhvr>
                                      <p:tavLst>
                                        <p:tav tm="0">
                                          <p:val>
                                            <p:fltVal val="0"/>
                                          </p:val>
                                        </p:tav>
                                        <p:tav tm="100000">
                                          <p:val>
                                            <p:strVal val="#ppt_h"/>
                                          </p:val>
                                        </p:tav>
                                      </p:tavLst>
                                    </p:anim>
                                  </p:childTnLst>
                                </p:cTn>
                              </p:par>
                              <p:par>
                                <p:cTn id="33" presetID="23" presetClass="entr" presetSubtype="16" fill="hold" grpId="1" nodeType="withEffect">
                                  <p:stCondLst>
                                    <p:cond delay="0"/>
                                  </p:stCondLst>
                                  <p:iterate>
                                    <p:tmAbs val="0"/>
                                  </p:iterate>
                                  <p:childTnLst>
                                    <p:set>
                                      <p:cBhvr>
                                        <p:cTn id="34" fill="hold"/>
                                        <p:tgtEl>
                                          <p:spTgt spid="3649">
                                            <p:txEl>
                                              <p:pRg st="8" end="8"/>
                                            </p:txEl>
                                          </p:spTgt>
                                        </p:tgtEl>
                                        <p:attrNameLst>
                                          <p:attrName>style.visibility</p:attrName>
                                        </p:attrNameLst>
                                      </p:cBhvr>
                                      <p:to>
                                        <p:strVal val="visible"/>
                                      </p:to>
                                    </p:set>
                                    <p:anim calcmode="lin" valueType="num">
                                      <p:cBhvr>
                                        <p:cTn id="35" dur="500" fill="hold"/>
                                        <p:tgtEl>
                                          <p:spTgt spid="3649">
                                            <p:txEl>
                                              <p:pRg st="8" end="8"/>
                                            </p:txEl>
                                          </p:spTgt>
                                        </p:tgtEl>
                                        <p:attrNameLst>
                                          <p:attrName>ppt_w</p:attrName>
                                        </p:attrNameLst>
                                      </p:cBhvr>
                                      <p:tavLst>
                                        <p:tav tm="0">
                                          <p:val>
                                            <p:fltVal val="0"/>
                                          </p:val>
                                        </p:tav>
                                        <p:tav tm="100000">
                                          <p:val>
                                            <p:strVal val="#ppt_w"/>
                                          </p:val>
                                        </p:tav>
                                      </p:tavLst>
                                    </p:anim>
                                    <p:anim calcmode="lin" valueType="num">
                                      <p:cBhvr>
                                        <p:cTn id="36" dur="500" fill="hold"/>
                                        <p:tgtEl>
                                          <p:spTgt spid="3649">
                                            <p:txEl>
                                              <p:pRg st="8" end="8"/>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1" nodeType="clickEffect">
                                  <p:stCondLst>
                                    <p:cond delay="0"/>
                                  </p:stCondLst>
                                  <p:iterate>
                                    <p:tmAbs val="0"/>
                                  </p:iterate>
                                  <p:childTnLst>
                                    <p:set>
                                      <p:cBhvr>
                                        <p:cTn id="40" fill="hold"/>
                                        <p:tgtEl>
                                          <p:spTgt spid="3649">
                                            <p:txEl>
                                              <p:pRg st="3" end="3"/>
                                            </p:txEl>
                                          </p:spTgt>
                                        </p:tgtEl>
                                        <p:attrNameLst>
                                          <p:attrName>style.visibility</p:attrName>
                                        </p:attrNameLst>
                                      </p:cBhvr>
                                      <p:to>
                                        <p:strVal val="visible"/>
                                      </p:to>
                                    </p:set>
                                    <p:anim calcmode="lin" valueType="num">
                                      <p:cBhvr>
                                        <p:cTn id="41" dur="500" fill="hold"/>
                                        <p:tgtEl>
                                          <p:spTgt spid="3649">
                                            <p:txEl>
                                              <p:pRg st="3" end="3"/>
                                            </p:txEl>
                                          </p:spTgt>
                                        </p:tgtEl>
                                        <p:attrNameLst>
                                          <p:attrName>ppt_w</p:attrName>
                                        </p:attrNameLst>
                                      </p:cBhvr>
                                      <p:tavLst>
                                        <p:tav tm="0">
                                          <p:val>
                                            <p:fltVal val="0"/>
                                          </p:val>
                                        </p:tav>
                                        <p:tav tm="100000">
                                          <p:val>
                                            <p:strVal val="#ppt_w"/>
                                          </p:val>
                                        </p:tav>
                                      </p:tavLst>
                                    </p:anim>
                                    <p:anim calcmode="lin" valueType="num">
                                      <p:cBhvr>
                                        <p:cTn id="42" dur="500" fill="hold"/>
                                        <p:tgtEl>
                                          <p:spTgt spid="3649">
                                            <p:txEl>
                                              <p:pRg st="3" end="3"/>
                                            </p:txEl>
                                          </p:spTgt>
                                        </p:tgtEl>
                                        <p:attrNameLst>
                                          <p:attrName>ppt_h</p:attrName>
                                        </p:attrNameLst>
                                      </p:cBhvr>
                                      <p:tavLst>
                                        <p:tav tm="0">
                                          <p:val>
                                            <p:fltVal val="0"/>
                                          </p:val>
                                        </p:tav>
                                        <p:tav tm="100000">
                                          <p:val>
                                            <p:strVal val="#ppt_h"/>
                                          </p:val>
                                        </p:tav>
                                      </p:tavLst>
                                    </p:anim>
                                  </p:childTnLst>
                                </p:cTn>
                              </p:par>
                              <p:par>
                                <p:cTn id="43" presetID="23" presetClass="entr" presetSubtype="16" fill="hold" grpId="1" nodeType="withEffect">
                                  <p:stCondLst>
                                    <p:cond delay="0"/>
                                  </p:stCondLst>
                                  <p:iterate>
                                    <p:tmAbs val="0"/>
                                  </p:iterate>
                                  <p:childTnLst>
                                    <p:set>
                                      <p:cBhvr>
                                        <p:cTn id="44" fill="hold"/>
                                        <p:tgtEl>
                                          <p:spTgt spid="3649">
                                            <p:txEl>
                                              <p:pRg st="9" end="9"/>
                                            </p:txEl>
                                          </p:spTgt>
                                        </p:tgtEl>
                                        <p:attrNameLst>
                                          <p:attrName>style.visibility</p:attrName>
                                        </p:attrNameLst>
                                      </p:cBhvr>
                                      <p:to>
                                        <p:strVal val="visible"/>
                                      </p:to>
                                    </p:set>
                                    <p:anim calcmode="lin" valueType="num">
                                      <p:cBhvr>
                                        <p:cTn id="45" dur="500" fill="hold"/>
                                        <p:tgtEl>
                                          <p:spTgt spid="3649">
                                            <p:txEl>
                                              <p:pRg st="9" end="9"/>
                                            </p:txEl>
                                          </p:spTgt>
                                        </p:tgtEl>
                                        <p:attrNameLst>
                                          <p:attrName>ppt_w</p:attrName>
                                        </p:attrNameLst>
                                      </p:cBhvr>
                                      <p:tavLst>
                                        <p:tav tm="0">
                                          <p:val>
                                            <p:fltVal val="0"/>
                                          </p:val>
                                        </p:tav>
                                        <p:tav tm="100000">
                                          <p:val>
                                            <p:strVal val="#ppt_w"/>
                                          </p:val>
                                        </p:tav>
                                      </p:tavLst>
                                    </p:anim>
                                    <p:anim calcmode="lin" valueType="num">
                                      <p:cBhvr>
                                        <p:cTn id="46" dur="500" fill="hold"/>
                                        <p:tgtEl>
                                          <p:spTgt spid="3649">
                                            <p:txEl>
                                              <p:pRg st="9" end="9"/>
                                            </p:txEl>
                                          </p:spTgt>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23" presetClass="entr" presetSubtype="16" fill="hold" grpId="1" nodeType="clickEffect">
                                  <p:stCondLst>
                                    <p:cond delay="0"/>
                                  </p:stCondLst>
                                  <p:iterate>
                                    <p:tmAbs val="0"/>
                                  </p:iterate>
                                  <p:childTnLst>
                                    <p:set>
                                      <p:cBhvr>
                                        <p:cTn id="50" fill="hold"/>
                                        <p:tgtEl>
                                          <p:spTgt spid="3649">
                                            <p:txEl>
                                              <p:pRg st="4" end="4"/>
                                            </p:txEl>
                                          </p:spTgt>
                                        </p:tgtEl>
                                        <p:attrNameLst>
                                          <p:attrName>style.visibility</p:attrName>
                                        </p:attrNameLst>
                                      </p:cBhvr>
                                      <p:to>
                                        <p:strVal val="visible"/>
                                      </p:to>
                                    </p:set>
                                    <p:anim calcmode="lin" valueType="num">
                                      <p:cBhvr>
                                        <p:cTn id="51" dur="500" fill="hold"/>
                                        <p:tgtEl>
                                          <p:spTgt spid="3649">
                                            <p:txEl>
                                              <p:pRg st="4" end="4"/>
                                            </p:txEl>
                                          </p:spTgt>
                                        </p:tgtEl>
                                        <p:attrNameLst>
                                          <p:attrName>ppt_w</p:attrName>
                                        </p:attrNameLst>
                                      </p:cBhvr>
                                      <p:tavLst>
                                        <p:tav tm="0">
                                          <p:val>
                                            <p:fltVal val="0"/>
                                          </p:val>
                                        </p:tav>
                                        <p:tav tm="100000">
                                          <p:val>
                                            <p:strVal val="#ppt_w"/>
                                          </p:val>
                                        </p:tav>
                                      </p:tavLst>
                                    </p:anim>
                                    <p:anim calcmode="lin" valueType="num">
                                      <p:cBhvr>
                                        <p:cTn id="52" dur="500" fill="hold"/>
                                        <p:tgtEl>
                                          <p:spTgt spid="3649">
                                            <p:txEl>
                                              <p:pRg st="4" end="4"/>
                                            </p:txEl>
                                          </p:spTgt>
                                        </p:tgtEl>
                                        <p:attrNameLst>
                                          <p:attrName>ppt_h</p:attrName>
                                        </p:attrNameLst>
                                      </p:cBhvr>
                                      <p:tavLst>
                                        <p:tav tm="0">
                                          <p:val>
                                            <p:fltVal val="0"/>
                                          </p:val>
                                        </p:tav>
                                        <p:tav tm="100000">
                                          <p:val>
                                            <p:strVal val="#ppt_h"/>
                                          </p:val>
                                        </p:tav>
                                      </p:tavLst>
                                    </p:anim>
                                  </p:childTnLst>
                                </p:cTn>
                              </p:par>
                              <p:par>
                                <p:cTn id="53" presetID="23" presetClass="entr" presetSubtype="16" fill="hold" grpId="1" nodeType="withEffect">
                                  <p:stCondLst>
                                    <p:cond delay="0"/>
                                  </p:stCondLst>
                                  <p:iterate>
                                    <p:tmAbs val="0"/>
                                  </p:iterate>
                                  <p:childTnLst>
                                    <p:set>
                                      <p:cBhvr>
                                        <p:cTn id="54" fill="hold"/>
                                        <p:tgtEl>
                                          <p:spTgt spid="3649">
                                            <p:txEl>
                                              <p:pRg st="10" end="10"/>
                                            </p:txEl>
                                          </p:spTgt>
                                        </p:tgtEl>
                                        <p:attrNameLst>
                                          <p:attrName>style.visibility</p:attrName>
                                        </p:attrNameLst>
                                      </p:cBhvr>
                                      <p:to>
                                        <p:strVal val="visible"/>
                                      </p:to>
                                    </p:set>
                                    <p:anim calcmode="lin" valueType="num">
                                      <p:cBhvr>
                                        <p:cTn id="55" dur="500" fill="hold"/>
                                        <p:tgtEl>
                                          <p:spTgt spid="3649">
                                            <p:txEl>
                                              <p:pRg st="10" end="10"/>
                                            </p:txEl>
                                          </p:spTgt>
                                        </p:tgtEl>
                                        <p:attrNameLst>
                                          <p:attrName>ppt_w</p:attrName>
                                        </p:attrNameLst>
                                      </p:cBhvr>
                                      <p:tavLst>
                                        <p:tav tm="0">
                                          <p:val>
                                            <p:fltVal val="0"/>
                                          </p:val>
                                        </p:tav>
                                        <p:tav tm="100000">
                                          <p:val>
                                            <p:strVal val="#ppt_w"/>
                                          </p:val>
                                        </p:tav>
                                      </p:tavLst>
                                    </p:anim>
                                    <p:anim calcmode="lin" valueType="num">
                                      <p:cBhvr>
                                        <p:cTn id="56" dur="500" fill="hold"/>
                                        <p:tgtEl>
                                          <p:spTgt spid="3649">
                                            <p:txEl>
                                              <p:pRg st="10" end="10"/>
                                            </p:txEl>
                                          </p:spTgt>
                                        </p:tgtEl>
                                        <p:attrNameLst>
                                          <p:attrName>ppt_h</p:attrName>
                                        </p:attrNameLst>
                                      </p:cBhvr>
                                      <p:tavLst>
                                        <p:tav tm="0">
                                          <p:val>
                                            <p:fltVal val="0"/>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ntr" fill="hold" grpId="2" nodeType="clickEffect">
                                  <p:stCondLst>
                                    <p:cond delay="0"/>
                                  </p:stCondLst>
                                  <p:iterate>
                                    <p:tmAbs val="0"/>
                                  </p:iterate>
                                  <p:childTnLst>
                                    <p:set>
                                      <p:cBhvr>
                                        <p:cTn id="60" fill="hold"/>
                                        <p:tgtEl>
                                          <p:spTgt spid="3651"/>
                                        </p:tgtEl>
                                        <p:attrNameLst>
                                          <p:attrName>style.visibility</p:attrName>
                                        </p:attrNameLst>
                                      </p:cBhvr>
                                      <p:to>
                                        <p:strVal val="visible"/>
                                      </p:to>
                                    </p:set>
                                    <p:animEffect transition="in" filter="fade">
                                      <p:cBhvr>
                                        <p:cTn id="61" dur="500"/>
                                        <p:tgtEl>
                                          <p:spTgt spid="3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49" grpId="1" uiExpand="1" build="p" animBg="1" advAuto="0"/>
      <p:bldP spid="3651" grpId="2" animBg="1" advAuto="0"/>
    </p:bldLst>
  </p:timing>
</p:sld>
</file>

<file path=ppt/slides/slide19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653" name="Rectangle 2"/>
          <p:cNvSpPr txBox="1">
            <a:spLocks noGrp="1"/>
          </p:cNvSpPr>
          <p:nvPr>
            <p:ph type="title"/>
          </p:nvPr>
        </p:nvSpPr>
        <p:spPr>
          <a:xfrm>
            <a:off x="1524000" y="5867400"/>
            <a:ext cx="9144000" cy="838200"/>
          </a:xfrm>
          <a:prstGeom prst="rect">
            <a:avLst/>
          </a:prstGeom>
        </p:spPr>
        <p:txBody>
          <a:bodyPr/>
          <a:lstStyle>
            <a:lvl1pPr algn="ctr" defTabSz="859536">
              <a:defRPr sz="2256">
                <a:solidFill>
                  <a:srgbClr val="FFFF99"/>
                </a:solidFill>
                <a:latin typeface="Arial Narrow"/>
                <a:ea typeface="Arial Narrow"/>
                <a:cs typeface="Arial Narrow"/>
                <a:sym typeface="Arial Narrow"/>
              </a:defRPr>
            </a:lvl1pPr>
          </a:lstStyle>
          <a:p>
            <a:r>
              <a:rPr dirty="0">
                <a:solidFill>
                  <a:schemeClr val="bg1"/>
                </a:solidFill>
              </a:rPr>
              <a:t>Qumran settlement (upper left) looking eastward toward the Dead Sea. </a:t>
            </a:r>
            <a:r>
              <a:rPr dirty="0"/>
              <a:t>/ </a:t>
            </a:r>
            <a:r>
              <a:rPr dirty="0" err="1">
                <a:solidFill>
                  <a:srgbClr val="FFC000"/>
                </a:solidFill>
              </a:rPr>
              <a:t>Asentamiento</a:t>
            </a:r>
            <a:r>
              <a:rPr dirty="0">
                <a:solidFill>
                  <a:srgbClr val="FFC000"/>
                </a:solidFill>
              </a:rPr>
              <a:t> de Qumran (</a:t>
            </a:r>
            <a:r>
              <a:rPr dirty="0" err="1">
                <a:solidFill>
                  <a:srgbClr val="FFC000"/>
                </a:solidFill>
              </a:rPr>
              <a:t>arriba</a:t>
            </a:r>
            <a:r>
              <a:rPr dirty="0">
                <a:solidFill>
                  <a:srgbClr val="FFC000"/>
                </a:solidFill>
              </a:rPr>
              <a:t> a la </a:t>
            </a:r>
            <a:r>
              <a:rPr dirty="0" err="1">
                <a:solidFill>
                  <a:srgbClr val="FFC000"/>
                </a:solidFill>
              </a:rPr>
              <a:t>izquierda</a:t>
            </a:r>
            <a:r>
              <a:rPr dirty="0">
                <a:solidFill>
                  <a:srgbClr val="FFC000"/>
                </a:solidFill>
              </a:rPr>
              <a:t>) </a:t>
            </a:r>
            <a:r>
              <a:rPr dirty="0" err="1">
                <a:solidFill>
                  <a:srgbClr val="FFC000"/>
                </a:solidFill>
              </a:rPr>
              <a:t>mirando</a:t>
            </a:r>
            <a:r>
              <a:rPr dirty="0">
                <a:solidFill>
                  <a:srgbClr val="FFC000"/>
                </a:solidFill>
              </a:rPr>
              <a:t> </a:t>
            </a:r>
            <a:r>
              <a:rPr dirty="0" err="1">
                <a:solidFill>
                  <a:srgbClr val="FFC000"/>
                </a:solidFill>
              </a:rPr>
              <a:t>hacia</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este</a:t>
            </a:r>
            <a:r>
              <a:rPr dirty="0">
                <a:solidFill>
                  <a:srgbClr val="FFC000"/>
                </a:solidFill>
              </a:rPr>
              <a:t> </a:t>
            </a:r>
            <a:r>
              <a:rPr dirty="0" err="1">
                <a:solidFill>
                  <a:srgbClr val="FFC000"/>
                </a:solidFill>
              </a:rPr>
              <a:t>hacia</a:t>
            </a:r>
            <a:r>
              <a:rPr dirty="0">
                <a:solidFill>
                  <a:srgbClr val="FFC000"/>
                </a:solidFill>
              </a:rPr>
              <a:t> </a:t>
            </a:r>
            <a:r>
              <a:rPr dirty="0" err="1">
                <a:solidFill>
                  <a:srgbClr val="FFC000"/>
                </a:solidFill>
              </a:rPr>
              <a:t>el</a:t>
            </a:r>
            <a:r>
              <a:rPr dirty="0">
                <a:solidFill>
                  <a:srgbClr val="FFC000"/>
                </a:solidFill>
              </a:rPr>
              <a:t> Mar </a:t>
            </a:r>
            <a:r>
              <a:rPr dirty="0" err="1">
                <a:solidFill>
                  <a:srgbClr val="FFC000"/>
                </a:solidFill>
              </a:rPr>
              <a:t>Muerto</a:t>
            </a:r>
            <a:r>
              <a:rPr dirty="0">
                <a:solidFill>
                  <a:srgbClr val="FFC000"/>
                </a:solidFill>
              </a:rPr>
              <a:t>.</a:t>
            </a:r>
          </a:p>
        </p:txBody>
      </p:sp>
      <p:pic>
        <p:nvPicPr>
          <p:cNvPr id="3654" name="Picture 3" descr="Picture 3"/>
          <p:cNvPicPr>
            <a:picLocks noChangeAspect="1"/>
          </p:cNvPicPr>
          <p:nvPr/>
        </p:nvPicPr>
        <p:blipFill>
          <a:blip r:embed="rId2"/>
          <a:stretch>
            <a:fillRect/>
          </a:stretch>
        </p:blipFill>
        <p:spPr>
          <a:xfrm>
            <a:off x="1524000" y="0"/>
            <a:ext cx="9144000" cy="5967413"/>
          </a:xfrm>
          <a:prstGeom prst="rect">
            <a:avLst/>
          </a:prstGeom>
          <a:ln w="12700">
            <a:miter lim="400000"/>
          </a:ln>
        </p:spPr>
      </p:pic>
      <p:sp>
        <p:nvSpPr>
          <p:cNvPr id="3655" name="Slide Number Placeholder 5"/>
          <p:cNvSpPr txBox="1">
            <a:spLocks noGrp="1"/>
          </p:cNvSpPr>
          <p:nvPr>
            <p:ph type="sldNum" sz="quarter" idx="2"/>
          </p:nvPr>
        </p:nvSpPr>
        <p:spPr>
          <a:xfrm>
            <a:off x="10995387" y="6406785"/>
            <a:ext cx="358413" cy="2642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defRPr>
            </a:lvl1pPr>
          </a:lstStyle>
          <a:p>
            <a:fld id="{86CB4B4D-7CA3-9044-876B-883B54F8677D}" type="slidenum">
              <a:t>199</a:t>
            </a:fld>
            <a:endParaRPr/>
          </a:p>
        </p:txBody>
      </p:sp>
    </p:spTree>
  </p:cSld>
  <p:clrMapOvr>
    <a:masterClrMapping/>
  </p:clrMapOvr>
  <mc:AlternateContent xmlns:mc="http://schemas.openxmlformats.org/markup-compatibility/2006" xmlns:p14="http://schemas.microsoft.com/office/powerpoint/2010/main">
    <mc:Choice Requires="p14">
      <p:transition spd="slow">
        <p:pull dir="d"/>
      </p:transition>
    </mc:Choice>
    <mc:Fallback xmlns="" xmlns:m="http://schemas.openxmlformats.org/officeDocument/2006/math" xmlns:a14="http://schemas.microsoft.com/office/drawing/2010/main">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
        <p:cNvGrpSpPr/>
        <p:nvPr/>
      </p:nvGrpSpPr>
      <p:grpSpPr>
        <a:xfrm>
          <a:off x="0" y="0"/>
          <a:ext cx="0" cy="0"/>
          <a:chOff x="0" y="0"/>
          <a:chExt cx="0" cy="0"/>
        </a:xfrm>
      </p:grpSpPr>
      <p:sp>
        <p:nvSpPr>
          <p:cNvPr id="2700" name="Title 1"/>
          <p:cNvSpPr txBox="1">
            <a:spLocks noGrp="1"/>
          </p:cNvSpPr>
          <p:nvPr>
            <p:ph type="title"/>
          </p:nvPr>
        </p:nvSpPr>
        <p:spPr>
          <a:xfrm>
            <a:off x="838200" y="-324060"/>
            <a:ext cx="10515600" cy="2852739"/>
          </a:xfrm>
          <a:prstGeom prst="rect">
            <a:avLst/>
          </a:prstGeom>
        </p:spPr>
        <p:txBody>
          <a:bodyPr/>
          <a:lstStyle>
            <a:lvl1pPr algn="ctr">
              <a:defRPr>
                <a:solidFill>
                  <a:srgbClr val="FFFF99"/>
                </a:solidFill>
                <a:latin typeface="Stencil"/>
                <a:ea typeface="Stencil"/>
                <a:cs typeface="Stencil"/>
                <a:sym typeface="Stencil"/>
              </a:defRPr>
            </a:lvl1pPr>
          </a:lstStyle>
          <a:p>
            <a:r>
              <a:t>INTRODUCTION</a:t>
            </a:r>
          </a:p>
        </p:txBody>
      </p:sp>
      <p:sp>
        <p:nvSpPr>
          <p:cNvPr id="2701" name="Text Placeholder 2"/>
          <p:cNvSpPr txBox="1">
            <a:spLocks noGrp="1"/>
          </p:cNvSpPr>
          <p:nvPr>
            <p:ph type="body" sz="quarter" idx="1"/>
          </p:nvPr>
        </p:nvSpPr>
        <p:spPr>
          <a:xfrm>
            <a:off x="838200" y="2555665"/>
            <a:ext cx="10515600" cy="1500188"/>
          </a:xfrm>
          <a:prstGeom prst="rect">
            <a:avLst/>
          </a:prstGeom>
        </p:spPr>
        <p:txBody>
          <a:bodyPr/>
          <a:lstStyle>
            <a:lvl1pPr algn="ctr">
              <a:defRPr>
                <a:solidFill>
                  <a:srgbClr val="FFFF99"/>
                </a:solidFill>
              </a:defRPr>
            </a:lvl1pPr>
          </a:lstStyle>
          <a:p>
            <a:r>
              <a:t>TO THE PROPHETS</a:t>
            </a:r>
          </a:p>
        </p:txBody>
      </p:sp>
      <p:sp>
        <p:nvSpPr>
          <p:cNvPr id="2702" name="Slide Number Placeholder 3"/>
          <p:cNvSpPr txBox="1">
            <a:spLocks noGrp="1"/>
          </p:cNvSpPr>
          <p:nvPr>
            <p:ph type="sldNum" sz="quarter" idx="2"/>
          </p:nvPr>
        </p:nvSpPr>
        <p:spPr>
          <a:xfrm>
            <a:off x="11150776" y="6394500"/>
            <a:ext cx="203025"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2</a:t>
            </a:fld>
            <a:endParaRPr/>
          </a:p>
        </p:txBody>
      </p:sp>
      <p:sp>
        <p:nvSpPr>
          <p:cNvPr id="2703" name="Title 1"/>
          <p:cNvSpPr txBox="1"/>
          <p:nvPr/>
        </p:nvSpPr>
        <p:spPr>
          <a:xfrm>
            <a:off x="838200" y="1592125"/>
            <a:ext cx="10515600" cy="28527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nSpc>
                <a:spcPct val="90000"/>
              </a:lnSpc>
              <a:defRPr sz="6000">
                <a:solidFill>
                  <a:srgbClr val="FFFF99"/>
                </a:solidFill>
                <a:latin typeface="Stencil"/>
                <a:ea typeface="Stencil"/>
                <a:cs typeface="Stencil"/>
                <a:sym typeface="Stencil"/>
              </a:defRPr>
            </a:lvl1pPr>
          </a:lstStyle>
          <a:p>
            <a:r>
              <a:rPr dirty="0">
                <a:solidFill>
                  <a:srgbClr val="FFC000"/>
                </a:solidFill>
              </a:rPr>
              <a:t>INTRODUCCIÓN</a:t>
            </a:r>
          </a:p>
        </p:txBody>
      </p:sp>
      <p:sp>
        <p:nvSpPr>
          <p:cNvPr id="2704" name="Text Placeholder 2"/>
          <p:cNvSpPr txBox="1"/>
          <p:nvPr/>
        </p:nvSpPr>
        <p:spPr>
          <a:xfrm>
            <a:off x="838200" y="4471850"/>
            <a:ext cx="10515600" cy="15001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nSpc>
                <a:spcPct val="90000"/>
              </a:lnSpc>
              <a:spcBef>
                <a:spcPts val="1000"/>
              </a:spcBef>
              <a:defRPr sz="2400">
                <a:solidFill>
                  <a:srgbClr val="FFFF99"/>
                </a:solidFill>
                <a:latin typeface="Calibri"/>
                <a:ea typeface="Calibri"/>
                <a:cs typeface="Calibri"/>
                <a:sym typeface="Calibri"/>
              </a:defRPr>
            </a:lvl1pPr>
          </a:lstStyle>
          <a:p>
            <a:r>
              <a:rPr dirty="0">
                <a:solidFill>
                  <a:srgbClr val="FFC000"/>
                </a:solidFill>
              </a:rPr>
              <a:t>A LOS PROFETAS</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8" name="Rectangle 2"/>
          <p:cNvSpPr txBox="1">
            <a:spLocks noGrp="1"/>
          </p:cNvSpPr>
          <p:nvPr>
            <p:ph type="title"/>
          </p:nvPr>
        </p:nvSpPr>
        <p:spPr>
          <a:xfrm>
            <a:off x="838200" y="152400"/>
            <a:ext cx="10515600" cy="1082675"/>
          </a:xfrm>
          <a:prstGeom prst="rect">
            <a:avLst/>
          </a:prstGeom>
        </p:spPr>
        <p:txBody>
          <a:bodyPr/>
          <a:lstStyle/>
          <a:p>
            <a:pPr algn="ctr">
              <a:defRPr sz="4000">
                <a:solidFill>
                  <a:srgbClr val="DEEBF7"/>
                </a:solidFill>
                <a:latin typeface="Narkisim"/>
                <a:ea typeface="Narkisim"/>
                <a:cs typeface="Narkisim"/>
                <a:sym typeface="Narkisim"/>
              </a:defRPr>
            </a:pPr>
            <a:r>
              <a:rPr dirty="0"/>
              <a:t>THE HEBREW BIBLE / </a:t>
            </a:r>
            <a:r>
              <a:rPr dirty="0">
                <a:solidFill>
                  <a:srgbClr val="FFC000"/>
                </a:solidFill>
              </a:rPr>
              <a:t>LA BIBLIA HEBREA</a:t>
            </a:r>
            <a:br>
              <a:rPr dirty="0"/>
            </a:br>
            <a:r>
              <a:rPr sz="2400" dirty="0"/>
              <a:t>Three Collections / </a:t>
            </a:r>
            <a:r>
              <a:rPr sz="2400" dirty="0">
                <a:solidFill>
                  <a:srgbClr val="FFC000"/>
                </a:solidFill>
              </a:rPr>
              <a:t>Tres </a:t>
            </a:r>
            <a:r>
              <a:rPr sz="2400" dirty="0" err="1">
                <a:solidFill>
                  <a:srgbClr val="FFC000"/>
                </a:solidFill>
              </a:rPr>
              <a:t>Colecciones</a:t>
            </a:r>
            <a:endParaRPr sz="2400" dirty="0">
              <a:solidFill>
                <a:srgbClr val="FFC000"/>
              </a:solidFill>
            </a:endParaRPr>
          </a:p>
        </p:txBody>
      </p:sp>
      <p:sp>
        <p:nvSpPr>
          <p:cNvPr id="2779" name="Rectangle 3"/>
          <p:cNvSpPr txBox="1">
            <a:spLocks noGrp="1"/>
          </p:cNvSpPr>
          <p:nvPr>
            <p:ph type="body" idx="1"/>
          </p:nvPr>
        </p:nvSpPr>
        <p:spPr>
          <a:xfrm>
            <a:off x="398183" y="1447799"/>
            <a:ext cx="11622058" cy="5257801"/>
          </a:xfrm>
          <a:prstGeom prst="rect">
            <a:avLst/>
          </a:prstGeom>
        </p:spPr>
        <p:txBody>
          <a:bodyPr/>
          <a:lstStyle/>
          <a:p>
            <a:pPr marL="224027" indent="-224027" defTabSz="896111">
              <a:lnSpc>
                <a:spcPct val="72000"/>
              </a:lnSpc>
              <a:spcBef>
                <a:spcPts val="900"/>
              </a:spcBef>
              <a:buSzTx/>
              <a:buNone/>
              <a:defRPr sz="1764">
                <a:solidFill>
                  <a:srgbClr val="FFFF99"/>
                </a:solidFill>
                <a:latin typeface="Narkisim"/>
                <a:ea typeface="Narkisim"/>
                <a:cs typeface="Narkisim"/>
                <a:sym typeface="Narkisim"/>
              </a:defRPr>
            </a:pPr>
            <a:r>
              <a:rPr dirty="0"/>
              <a:t>    </a:t>
            </a:r>
            <a:r>
              <a:rPr sz="2744" dirty="0"/>
              <a:t>Torah		          </a:t>
            </a:r>
            <a:r>
              <a:rPr sz="2744" dirty="0" err="1"/>
              <a:t>Nebiim</a:t>
            </a:r>
            <a:r>
              <a:rPr sz="2744" dirty="0"/>
              <a:t>		         </a:t>
            </a:r>
            <a:r>
              <a:rPr sz="2744" dirty="0" err="1"/>
              <a:t>Kethubim</a:t>
            </a:r>
            <a:endParaRPr sz="2744" dirty="0"/>
          </a:p>
          <a:p>
            <a:pPr marL="224027" indent="-224027" defTabSz="896111">
              <a:lnSpc>
                <a:spcPct val="72000"/>
              </a:lnSpc>
              <a:spcBef>
                <a:spcPts val="900"/>
              </a:spcBef>
              <a:buSzTx/>
              <a:buNone/>
              <a:defRPr sz="1960">
                <a:solidFill>
                  <a:srgbClr val="FFFFFF"/>
                </a:solidFill>
                <a:latin typeface="Narkisim"/>
                <a:ea typeface="Narkisim"/>
                <a:cs typeface="Narkisim"/>
                <a:sym typeface="Narkisim"/>
              </a:defRPr>
            </a:pPr>
            <a:r>
              <a:rPr dirty="0"/>
              <a:t>   Genesis / </a:t>
            </a:r>
            <a:r>
              <a:rPr dirty="0" err="1">
                <a:solidFill>
                  <a:srgbClr val="FFC000"/>
                </a:solidFill>
              </a:rPr>
              <a:t>Génesis</a:t>
            </a:r>
            <a:r>
              <a:rPr dirty="0">
                <a:solidFill>
                  <a:srgbClr val="000000"/>
                </a:solidFill>
              </a:rPr>
              <a:t>		 </a:t>
            </a:r>
            <a:r>
              <a:rPr dirty="0">
                <a:solidFill>
                  <a:srgbClr val="FFFFCC"/>
                </a:solidFill>
              </a:rPr>
              <a:t>Former Prophets</a:t>
            </a:r>
            <a:r>
              <a:rPr dirty="0">
                <a:solidFill>
                  <a:srgbClr val="000000"/>
                </a:solidFill>
              </a:rPr>
              <a:t>	           </a:t>
            </a:r>
            <a:r>
              <a:rPr lang="en-US" dirty="0">
                <a:solidFill>
                  <a:srgbClr val="000000"/>
                </a:solidFill>
              </a:rPr>
              <a:t>		</a:t>
            </a:r>
            <a:r>
              <a:rPr dirty="0"/>
              <a:t>Psalms / </a:t>
            </a:r>
            <a:r>
              <a:rPr dirty="0">
                <a:solidFill>
                  <a:srgbClr val="FFC000"/>
                </a:solidFill>
              </a:rPr>
              <a:t>Salmos</a:t>
            </a:r>
          </a:p>
          <a:p>
            <a:pPr marL="224027" indent="-224027" defTabSz="896111">
              <a:lnSpc>
                <a:spcPct val="72000"/>
              </a:lnSpc>
              <a:spcBef>
                <a:spcPts val="900"/>
              </a:spcBef>
              <a:buSzTx/>
              <a:buNone/>
              <a:defRPr sz="1960">
                <a:solidFill>
                  <a:srgbClr val="FFFFFF"/>
                </a:solidFill>
                <a:latin typeface="Narkisim"/>
                <a:ea typeface="Narkisim"/>
                <a:cs typeface="Narkisim"/>
                <a:sym typeface="Narkisim"/>
              </a:defRPr>
            </a:pPr>
            <a:r>
              <a:rPr dirty="0"/>
              <a:t>   Exodus / </a:t>
            </a:r>
            <a:r>
              <a:rPr dirty="0" err="1">
                <a:solidFill>
                  <a:srgbClr val="FFC000"/>
                </a:solidFill>
              </a:rPr>
              <a:t>Éxodo</a:t>
            </a:r>
            <a:r>
              <a:rPr dirty="0"/>
              <a:t>		              </a:t>
            </a:r>
            <a:r>
              <a:rPr lang="en-US" dirty="0"/>
              <a:t>	</a:t>
            </a:r>
            <a:r>
              <a:rPr dirty="0"/>
              <a:t>Joshua / </a:t>
            </a:r>
            <a:r>
              <a:rPr dirty="0" err="1">
                <a:solidFill>
                  <a:srgbClr val="FFC000"/>
                </a:solidFill>
              </a:rPr>
              <a:t>Josué</a:t>
            </a:r>
            <a:r>
              <a:rPr dirty="0"/>
              <a:t>		Proverbs / </a:t>
            </a:r>
            <a:r>
              <a:rPr dirty="0" err="1">
                <a:solidFill>
                  <a:srgbClr val="FFC000"/>
                </a:solidFill>
              </a:rPr>
              <a:t>Proverbios</a:t>
            </a:r>
            <a:endParaRPr dirty="0">
              <a:solidFill>
                <a:srgbClr val="FFC000"/>
              </a:solidFill>
            </a:endParaRPr>
          </a:p>
          <a:p>
            <a:pPr marL="224027" indent="-224027" defTabSz="896111">
              <a:lnSpc>
                <a:spcPct val="72000"/>
              </a:lnSpc>
              <a:spcBef>
                <a:spcPts val="900"/>
              </a:spcBef>
              <a:buSzTx/>
              <a:buNone/>
              <a:defRPr sz="1960">
                <a:solidFill>
                  <a:srgbClr val="FFFFFF"/>
                </a:solidFill>
                <a:latin typeface="Narkisim"/>
                <a:ea typeface="Narkisim"/>
                <a:cs typeface="Narkisim"/>
                <a:sym typeface="Narkisim"/>
              </a:defRPr>
            </a:pPr>
            <a:r>
              <a:rPr dirty="0"/>
              <a:t>   Leviticus / </a:t>
            </a:r>
            <a:r>
              <a:rPr dirty="0" err="1">
                <a:solidFill>
                  <a:srgbClr val="FFC000"/>
                </a:solidFill>
              </a:rPr>
              <a:t>Levíticos</a:t>
            </a:r>
            <a:r>
              <a:rPr dirty="0"/>
              <a:t>		              Judges / </a:t>
            </a:r>
            <a:r>
              <a:rPr dirty="0" err="1">
                <a:solidFill>
                  <a:srgbClr val="FFC000"/>
                </a:solidFill>
              </a:rPr>
              <a:t>Jueces</a:t>
            </a:r>
            <a:r>
              <a:rPr dirty="0"/>
              <a:t>		</a:t>
            </a:r>
            <a:r>
              <a:rPr lang="en-US" dirty="0"/>
              <a:t>Job/</a:t>
            </a:r>
            <a:r>
              <a:rPr dirty="0">
                <a:solidFill>
                  <a:srgbClr val="FFC000"/>
                </a:solidFill>
              </a:rPr>
              <a:t>Job</a:t>
            </a:r>
          </a:p>
          <a:p>
            <a:pPr marL="224027" indent="-224027" defTabSz="896111">
              <a:lnSpc>
                <a:spcPct val="72000"/>
              </a:lnSpc>
              <a:spcBef>
                <a:spcPts val="900"/>
              </a:spcBef>
              <a:buSzTx/>
              <a:buNone/>
              <a:defRPr sz="1960">
                <a:solidFill>
                  <a:srgbClr val="FFFFFF"/>
                </a:solidFill>
                <a:latin typeface="Narkisim"/>
                <a:ea typeface="Narkisim"/>
                <a:cs typeface="Narkisim"/>
                <a:sym typeface="Narkisim"/>
              </a:defRPr>
            </a:pPr>
            <a:r>
              <a:rPr dirty="0"/>
              <a:t>   Numbers / </a:t>
            </a:r>
            <a:r>
              <a:rPr dirty="0" err="1">
                <a:solidFill>
                  <a:srgbClr val="FFC000"/>
                </a:solidFill>
              </a:rPr>
              <a:t>Números</a:t>
            </a:r>
            <a:r>
              <a:rPr dirty="0">
                <a:solidFill>
                  <a:srgbClr val="FFC000"/>
                </a:solidFill>
              </a:rPr>
              <a:t> </a:t>
            </a:r>
            <a:r>
              <a:rPr dirty="0"/>
              <a:t>		              Samuel</a:t>
            </a:r>
            <a:r>
              <a:rPr lang="en-US" dirty="0"/>
              <a:t>/</a:t>
            </a:r>
            <a:r>
              <a:rPr lang="en-US" dirty="0">
                <a:solidFill>
                  <a:srgbClr val="FFC000"/>
                </a:solidFill>
              </a:rPr>
              <a:t>Samuel</a:t>
            </a:r>
            <a:r>
              <a:rPr dirty="0"/>
              <a:t>		</a:t>
            </a:r>
            <a:r>
              <a:rPr dirty="0" err="1"/>
              <a:t>Megilloth</a:t>
            </a:r>
            <a:r>
              <a:rPr dirty="0"/>
              <a:t> (five rolls) / </a:t>
            </a:r>
            <a:r>
              <a:rPr dirty="0" err="1">
                <a:solidFill>
                  <a:srgbClr val="FFC000"/>
                </a:solidFill>
              </a:rPr>
              <a:t>Megillot</a:t>
            </a:r>
            <a:r>
              <a:rPr dirty="0">
                <a:solidFill>
                  <a:srgbClr val="FFC000"/>
                </a:solidFill>
              </a:rPr>
              <a:t> (</a:t>
            </a:r>
            <a:r>
              <a:rPr dirty="0" err="1">
                <a:solidFill>
                  <a:srgbClr val="FFC000"/>
                </a:solidFill>
              </a:rPr>
              <a:t>cinco</a:t>
            </a:r>
            <a:r>
              <a:rPr dirty="0">
                <a:solidFill>
                  <a:srgbClr val="FFC000"/>
                </a:solidFill>
              </a:rPr>
              <a:t> </a:t>
            </a:r>
            <a:r>
              <a:rPr dirty="0" err="1">
                <a:solidFill>
                  <a:srgbClr val="FFC000"/>
                </a:solidFill>
              </a:rPr>
              <a:t>rollos</a:t>
            </a:r>
            <a:r>
              <a:rPr dirty="0">
                <a:solidFill>
                  <a:srgbClr val="FFC000"/>
                </a:solidFill>
              </a:rPr>
              <a:t>)</a:t>
            </a:r>
          </a:p>
          <a:p>
            <a:pPr marL="224027" indent="-224027" defTabSz="896111">
              <a:lnSpc>
                <a:spcPct val="72000"/>
              </a:lnSpc>
              <a:spcBef>
                <a:spcPts val="900"/>
              </a:spcBef>
              <a:buSzTx/>
              <a:buNone/>
              <a:defRPr sz="1960">
                <a:latin typeface="Narkisim"/>
                <a:ea typeface="Narkisim"/>
                <a:cs typeface="Narkisim"/>
                <a:sym typeface="Narkisim"/>
              </a:defRPr>
            </a:pPr>
            <a:r>
              <a:rPr dirty="0"/>
              <a:t>   </a:t>
            </a:r>
            <a:r>
              <a:rPr dirty="0">
                <a:solidFill>
                  <a:srgbClr val="FFFFFF"/>
                </a:solidFill>
              </a:rPr>
              <a:t>Deuteronomy / </a:t>
            </a:r>
            <a:r>
              <a:rPr dirty="0" err="1">
                <a:solidFill>
                  <a:srgbClr val="FFC000"/>
                </a:solidFill>
              </a:rPr>
              <a:t>Deuteronomio</a:t>
            </a:r>
            <a:r>
              <a:rPr dirty="0"/>
              <a:t>	    	</a:t>
            </a:r>
            <a:r>
              <a:rPr dirty="0">
                <a:solidFill>
                  <a:srgbClr val="FFFFCC"/>
                </a:solidFill>
              </a:rPr>
              <a:t> </a:t>
            </a:r>
            <a:r>
              <a:rPr dirty="0">
                <a:solidFill>
                  <a:schemeClr val="bg1"/>
                </a:solidFill>
              </a:rPr>
              <a:t>Kings / </a:t>
            </a:r>
            <a:r>
              <a:rPr dirty="0">
                <a:solidFill>
                  <a:srgbClr val="FFC000"/>
                </a:solidFill>
              </a:rPr>
              <a:t>Reyes</a:t>
            </a:r>
            <a:r>
              <a:rPr dirty="0"/>
              <a:t>	</a:t>
            </a:r>
            <a:r>
              <a:rPr lang="en-US" dirty="0"/>
              <a:t>	  </a:t>
            </a:r>
            <a:r>
              <a:rPr dirty="0">
                <a:solidFill>
                  <a:srgbClr val="FFFFFF"/>
                </a:solidFill>
              </a:rPr>
              <a:t>Song of Songs / </a:t>
            </a:r>
            <a:r>
              <a:rPr dirty="0" err="1">
                <a:solidFill>
                  <a:srgbClr val="FFC000"/>
                </a:solidFill>
              </a:rPr>
              <a:t>Cantar</a:t>
            </a:r>
            <a:r>
              <a:rPr dirty="0">
                <a:solidFill>
                  <a:srgbClr val="FFC000"/>
                </a:solidFill>
              </a:rPr>
              <a:t> de </a:t>
            </a:r>
            <a:r>
              <a:rPr dirty="0" err="1">
                <a:solidFill>
                  <a:srgbClr val="FFC000"/>
                </a:solidFill>
              </a:rPr>
              <a:t>los</a:t>
            </a:r>
            <a:r>
              <a:rPr dirty="0">
                <a:solidFill>
                  <a:srgbClr val="FFC000"/>
                </a:solidFill>
              </a:rPr>
              <a:t> </a:t>
            </a:r>
            <a:r>
              <a:rPr dirty="0" err="1">
                <a:solidFill>
                  <a:srgbClr val="FFC000"/>
                </a:solidFill>
              </a:rPr>
              <a:t>Cantares</a:t>
            </a:r>
            <a:endParaRPr dirty="0">
              <a:solidFill>
                <a:srgbClr val="FFC000"/>
              </a:solidFill>
            </a:endParaRPr>
          </a:p>
          <a:p>
            <a:pPr marL="224027" indent="-224027" defTabSz="896111">
              <a:lnSpc>
                <a:spcPct val="72000"/>
              </a:lnSpc>
              <a:spcBef>
                <a:spcPts val="900"/>
              </a:spcBef>
              <a:buSzTx/>
              <a:buNone/>
              <a:defRPr sz="1960">
                <a:latin typeface="Narkisim"/>
                <a:ea typeface="Narkisim"/>
                <a:cs typeface="Narkisim"/>
                <a:sym typeface="Narkisim"/>
              </a:defRPr>
            </a:pPr>
            <a:r>
              <a:rPr dirty="0"/>
              <a:t>				           </a:t>
            </a:r>
            <a:r>
              <a:rPr lang="en-US" dirty="0"/>
              <a:t>   </a:t>
            </a:r>
            <a:r>
              <a:rPr dirty="0">
                <a:solidFill>
                  <a:srgbClr val="FFFFCC"/>
                </a:solidFill>
              </a:rPr>
              <a:t>Latter Prophets </a:t>
            </a:r>
            <a:r>
              <a:rPr dirty="0">
                <a:solidFill>
                  <a:srgbClr val="FFC000"/>
                </a:solidFill>
              </a:rPr>
              <a:t>/ </a:t>
            </a:r>
            <a:r>
              <a:rPr dirty="0" err="1">
                <a:solidFill>
                  <a:srgbClr val="FFC000"/>
                </a:solidFill>
              </a:rPr>
              <a:t>Profetas</a:t>
            </a:r>
            <a:r>
              <a:rPr dirty="0">
                <a:solidFill>
                  <a:srgbClr val="FFC000"/>
                </a:solidFill>
              </a:rPr>
              <a:t> </a:t>
            </a:r>
            <a:r>
              <a:rPr dirty="0" err="1">
                <a:solidFill>
                  <a:srgbClr val="FFC000"/>
                </a:solidFill>
              </a:rPr>
              <a:t>Tardíos</a:t>
            </a:r>
            <a:r>
              <a:rPr dirty="0"/>
              <a:t>    	</a:t>
            </a:r>
            <a:r>
              <a:rPr lang="en-US" dirty="0"/>
              <a:t>  </a:t>
            </a:r>
            <a:r>
              <a:rPr dirty="0">
                <a:solidFill>
                  <a:srgbClr val="FFFFFF"/>
                </a:solidFill>
              </a:rPr>
              <a:t>Ruth / </a:t>
            </a:r>
            <a:r>
              <a:rPr dirty="0">
                <a:solidFill>
                  <a:srgbClr val="FFC000"/>
                </a:solidFill>
              </a:rPr>
              <a:t>Rut</a:t>
            </a:r>
          </a:p>
          <a:p>
            <a:pPr marL="224027" indent="-224027" defTabSz="896111">
              <a:lnSpc>
                <a:spcPct val="72000"/>
              </a:lnSpc>
              <a:spcBef>
                <a:spcPts val="900"/>
              </a:spcBef>
              <a:buSzTx/>
              <a:buNone/>
              <a:defRPr sz="1960">
                <a:latin typeface="Narkisim"/>
                <a:ea typeface="Narkisim"/>
                <a:cs typeface="Narkisim"/>
                <a:sym typeface="Narkisim"/>
              </a:defRPr>
            </a:pPr>
            <a:r>
              <a:rPr dirty="0"/>
              <a:t>				                           </a:t>
            </a:r>
            <a:r>
              <a:rPr dirty="0">
                <a:solidFill>
                  <a:srgbClr val="FFFFCC"/>
                </a:solidFill>
              </a:rPr>
              <a:t>Isaiah</a:t>
            </a:r>
            <a:r>
              <a:rPr dirty="0">
                <a:solidFill>
                  <a:srgbClr val="FFC000"/>
                </a:solidFill>
              </a:rPr>
              <a:t> / </a:t>
            </a:r>
            <a:r>
              <a:rPr dirty="0" err="1">
                <a:solidFill>
                  <a:srgbClr val="FFC000"/>
                </a:solidFill>
              </a:rPr>
              <a:t>Isaías</a:t>
            </a:r>
            <a:r>
              <a:rPr dirty="0"/>
              <a:t>		</a:t>
            </a:r>
            <a:r>
              <a:rPr lang="en-US" dirty="0"/>
              <a:t>  </a:t>
            </a:r>
            <a:r>
              <a:rPr dirty="0">
                <a:solidFill>
                  <a:srgbClr val="FFFFFF"/>
                </a:solidFill>
              </a:rPr>
              <a:t>Lamentations / </a:t>
            </a:r>
            <a:r>
              <a:rPr dirty="0" err="1">
                <a:solidFill>
                  <a:srgbClr val="FFC000"/>
                </a:solidFill>
              </a:rPr>
              <a:t>Lamentaciones</a:t>
            </a:r>
            <a:endParaRPr dirty="0">
              <a:solidFill>
                <a:srgbClr val="FFC000"/>
              </a:solidFill>
            </a:endParaRPr>
          </a:p>
          <a:p>
            <a:pPr marL="224027" indent="-224027" defTabSz="896111">
              <a:lnSpc>
                <a:spcPct val="72000"/>
              </a:lnSpc>
              <a:spcBef>
                <a:spcPts val="900"/>
              </a:spcBef>
              <a:buSzTx/>
              <a:buNone/>
              <a:defRPr sz="1960">
                <a:latin typeface="Narkisim"/>
                <a:ea typeface="Narkisim"/>
                <a:cs typeface="Narkisim"/>
                <a:sym typeface="Narkisim"/>
              </a:defRPr>
            </a:pPr>
            <a:r>
              <a:rPr dirty="0"/>
              <a:t>				                          </a:t>
            </a:r>
            <a:r>
              <a:rPr dirty="0">
                <a:solidFill>
                  <a:srgbClr val="FFFFCC"/>
                </a:solidFill>
              </a:rPr>
              <a:t> Jeremiah </a:t>
            </a:r>
            <a:r>
              <a:rPr dirty="0">
                <a:solidFill>
                  <a:srgbClr val="FFC000"/>
                </a:solidFill>
              </a:rPr>
              <a:t>/ </a:t>
            </a:r>
            <a:r>
              <a:rPr dirty="0" err="1">
                <a:solidFill>
                  <a:srgbClr val="FFC000"/>
                </a:solidFill>
              </a:rPr>
              <a:t>Jeremías</a:t>
            </a:r>
            <a:r>
              <a:rPr dirty="0"/>
              <a:t>	</a:t>
            </a:r>
            <a:r>
              <a:rPr lang="en-US" dirty="0"/>
              <a:t>  </a:t>
            </a:r>
            <a:r>
              <a:rPr dirty="0">
                <a:solidFill>
                  <a:schemeClr val="bg1"/>
                </a:solidFill>
              </a:rPr>
              <a:t>Esther / </a:t>
            </a:r>
            <a:r>
              <a:rPr dirty="0">
                <a:solidFill>
                  <a:srgbClr val="FFC000"/>
                </a:solidFill>
              </a:rPr>
              <a:t>Ester</a:t>
            </a:r>
          </a:p>
          <a:p>
            <a:pPr marL="224027" indent="-224027" defTabSz="896111">
              <a:lnSpc>
                <a:spcPct val="72000"/>
              </a:lnSpc>
              <a:spcBef>
                <a:spcPts val="900"/>
              </a:spcBef>
              <a:buSzTx/>
              <a:buNone/>
              <a:defRPr sz="1960">
                <a:latin typeface="Narkisim"/>
                <a:ea typeface="Narkisim"/>
                <a:cs typeface="Narkisim"/>
                <a:sym typeface="Narkisim"/>
              </a:defRPr>
            </a:pPr>
            <a:r>
              <a:rPr dirty="0"/>
              <a:t>				                           </a:t>
            </a:r>
            <a:r>
              <a:rPr dirty="0">
                <a:solidFill>
                  <a:srgbClr val="FFFFCC"/>
                </a:solidFill>
              </a:rPr>
              <a:t>Ezekiel</a:t>
            </a:r>
            <a:r>
              <a:rPr dirty="0">
                <a:solidFill>
                  <a:srgbClr val="FFC000"/>
                </a:solidFill>
              </a:rPr>
              <a:t> / Ezequiel </a:t>
            </a:r>
            <a:r>
              <a:rPr dirty="0"/>
              <a:t>		</a:t>
            </a:r>
            <a:r>
              <a:rPr lang="en-US" dirty="0"/>
              <a:t>  </a:t>
            </a:r>
            <a:r>
              <a:rPr dirty="0">
                <a:solidFill>
                  <a:srgbClr val="FFFFFF"/>
                </a:solidFill>
              </a:rPr>
              <a:t>Ecclesiastes / </a:t>
            </a:r>
            <a:r>
              <a:rPr dirty="0" err="1">
                <a:solidFill>
                  <a:srgbClr val="FFC000"/>
                </a:solidFill>
              </a:rPr>
              <a:t>Eclesiastés</a:t>
            </a:r>
            <a:endParaRPr dirty="0">
              <a:solidFill>
                <a:srgbClr val="FFC000"/>
              </a:solidFill>
            </a:endParaRPr>
          </a:p>
          <a:p>
            <a:pPr marL="224027" indent="-224027" defTabSz="896111">
              <a:lnSpc>
                <a:spcPct val="72000"/>
              </a:lnSpc>
              <a:spcBef>
                <a:spcPts val="900"/>
              </a:spcBef>
              <a:buSzTx/>
              <a:buNone/>
              <a:defRPr sz="1960">
                <a:latin typeface="Narkisim"/>
                <a:ea typeface="Narkisim"/>
                <a:cs typeface="Narkisim"/>
                <a:sym typeface="Narkisim"/>
              </a:defRPr>
            </a:pPr>
            <a:r>
              <a:rPr dirty="0"/>
              <a:t>				                         </a:t>
            </a:r>
            <a:r>
              <a:rPr lang="en-US" dirty="0"/>
              <a:t>  </a:t>
            </a:r>
            <a:r>
              <a:rPr dirty="0">
                <a:solidFill>
                  <a:srgbClr val="FFFFCC"/>
                </a:solidFill>
              </a:rPr>
              <a:t>The Twelve </a:t>
            </a:r>
            <a:r>
              <a:rPr dirty="0">
                <a:solidFill>
                  <a:srgbClr val="FFC000"/>
                </a:solidFill>
              </a:rPr>
              <a:t>/ Los </a:t>
            </a:r>
            <a:r>
              <a:rPr dirty="0" err="1">
                <a:solidFill>
                  <a:srgbClr val="FFC000"/>
                </a:solidFill>
              </a:rPr>
              <a:t>Doce</a:t>
            </a:r>
            <a:r>
              <a:rPr dirty="0"/>
              <a:t>	</a:t>
            </a:r>
            <a:r>
              <a:rPr lang="en-US" dirty="0">
                <a:solidFill>
                  <a:schemeClr val="bg1"/>
                </a:solidFill>
              </a:rPr>
              <a:t>Daniel/</a:t>
            </a:r>
            <a:r>
              <a:rPr dirty="0">
                <a:solidFill>
                  <a:srgbClr val="FFC000"/>
                </a:solidFill>
              </a:rPr>
              <a:t>Daniel</a:t>
            </a:r>
          </a:p>
          <a:p>
            <a:pPr marL="224027" indent="-224027" defTabSz="896111">
              <a:lnSpc>
                <a:spcPct val="72000"/>
              </a:lnSpc>
              <a:spcBef>
                <a:spcPts val="900"/>
              </a:spcBef>
              <a:buSzTx/>
              <a:buNone/>
              <a:defRPr sz="1960">
                <a:latin typeface="Narkisim"/>
                <a:ea typeface="Narkisim"/>
                <a:cs typeface="Narkisim"/>
                <a:sym typeface="Narkisim"/>
              </a:defRPr>
            </a:pPr>
            <a:r>
              <a:rPr dirty="0"/>
              <a:t>							                         </a:t>
            </a:r>
            <a:r>
              <a:rPr dirty="0">
                <a:solidFill>
                  <a:schemeClr val="bg1"/>
                </a:solidFill>
              </a:rPr>
              <a:t> Ezra-Nehemiah / </a:t>
            </a:r>
            <a:r>
              <a:rPr dirty="0" err="1">
                <a:solidFill>
                  <a:srgbClr val="FFC000"/>
                </a:solidFill>
              </a:rPr>
              <a:t>Esdrás-Nehemías</a:t>
            </a:r>
            <a:endParaRPr dirty="0">
              <a:solidFill>
                <a:srgbClr val="FFC000"/>
              </a:solidFill>
            </a:endParaRPr>
          </a:p>
          <a:p>
            <a:pPr marL="224027" indent="-224027" defTabSz="896111">
              <a:lnSpc>
                <a:spcPct val="72000"/>
              </a:lnSpc>
              <a:spcBef>
                <a:spcPts val="900"/>
              </a:spcBef>
              <a:buSzTx/>
              <a:buNone/>
              <a:defRPr sz="1960">
                <a:latin typeface="Narkisim"/>
                <a:ea typeface="Narkisim"/>
                <a:cs typeface="Narkisim"/>
                <a:sym typeface="Narkisim"/>
              </a:defRPr>
            </a:pPr>
            <a:r>
              <a:rPr dirty="0"/>
              <a:t>							                          </a:t>
            </a:r>
            <a:r>
              <a:rPr dirty="0">
                <a:solidFill>
                  <a:srgbClr val="FFFFFF"/>
                </a:solidFill>
              </a:rPr>
              <a:t>Chronicles / </a:t>
            </a:r>
            <a:r>
              <a:rPr dirty="0" err="1">
                <a:solidFill>
                  <a:srgbClr val="FFC000"/>
                </a:solidFill>
              </a:rPr>
              <a:t>Crónicas</a:t>
            </a:r>
            <a:endParaRPr dirty="0">
              <a:solidFill>
                <a:srgbClr val="FFC000"/>
              </a:solidFill>
            </a:endParaRPr>
          </a:p>
        </p:txBody>
      </p:sp>
    </p:spTree>
  </p:cSld>
  <p:clrMapOvr>
    <a:masterClrMapping/>
  </p:clrMapOvr>
  <p:transition spd="med"/>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7" name="Picture 2" descr="Picture 2"/>
          <p:cNvPicPr>
            <a:picLocks noChangeAspect="1"/>
          </p:cNvPicPr>
          <p:nvPr/>
        </p:nvPicPr>
        <p:blipFill>
          <a:blip r:embed="rId2"/>
          <a:stretch>
            <a:fillRect/>
          </a:stretch>
        </p:blipFill>
        <p:spPr>
          <a:xfrm>
            <a:off x="1524000" y="0"/>
            <a:ext cx="9144000" cy="5562600"/>
          </a:xfrm>
          <a:prstGeom prst="rect">
            <a:avLst/>
          </a:prstGeom>
          <a:ln w="12700">
            <a:miter lim="400000"/>
          </a:ln>
        </p:spPr>
      </p:pic>
      <p:sp>
        <p:nvSpPr>
          <p:cNvPr id="3658" name="Text Box 3"/>
          <p:cNvSpPr txBox="1"/>
          <p:nvPr/>
        </p:nvSpPr>
        <p:spPr>
          <a:xfrm>
            <a:off x="326960" y="5540185"/>
            <a:ext cx="11538079" cy="1323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200"/>
              </a:spcBef>
              <a:defRPr sz="2000">
                <a:solidFill>
                  <a:srgbClr val="FFFFFF"/>
                </a:solidFill>
                <a:latin typeface="Arial Narrow"/>
                <a:ea typeface="Arial Narrow"/>
                <a:cs typeface="Arial Narrow"/>
                <a:sym typeface="Arial Narrow"/>
              </a:defRPr>
            </a:lvl1pPr>
          </a:lstStyle>
          <a:p>
            <a:r>
              <a:rPr dirty="0"/>
              <a:t>An aerial view of the Qumran terrace from the northeast shows the buildings of Khirbet Qumran after excavation, an area approximately 240 feet east to west and 325 feet north to south. / </a:t>
            </a:r>
            <a:r>
              <a:rPr dirty="0">
                <a:solidFill>
                  <a:srgbClr val="FFC000"/>
                </a:solidFill>
              </a:rPr>
              <a:t>Una vista </a:t>
            </a:r>
            <a:r>
              <a:rPr dirty="0" err="1">
                <a:solidFill>
                  <a:srgbClr val="FFC000"/>
                </a:solidFill>
              </a:rPr>
              <a:t>aérea</a:t>
            </a:r>
            <a:r>
              <a:rPr dirty="0">
                <a:solidFill>
                  <a:srgbClr val="FFC000"/>
                </a:solidFill>
              </a:rPr>
              <a:t> de la </a:t>
            </a:r>
            <a:r>
              <a:rPr dirty="0" err="1">
                <a:solidFill>
                  <a:srgbClr val="FFC000"/>
                </a:solidFill>
              </a:rPr>
              <a:t>terraza</a:t>
            </a:r>
            <a:r>
              <a:rPr dirty="0">
                <a:solidFill>
                  <a:srgbClr val="FFC000"/>
                </a:solidFill>
              </a:rPr>
              <a:t> de Qumran </a:t>
            </a:r>
            <a:r>
              <a:rPr dirty="0" err="1">
                <a:solidFill>
                  <a:srgbClr val="FFC000"/>
                </a:solidFill>
              </a:rPr>
              <a:t>desde</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noreste</a:t>
            </a:r>
            <a:r>
              <a:rPr dirty="0">
                <a:solidFill>
                  <a:srgbClr val="FFC000"/>
                </a:solidFill>
              </a:rPr>
              <a:t> </a:t>
            </a:r>
            <a:r>
              <a:rPr dirty="0" err="1">
                <a:solidFill>
                  <a:srgbClr val="FFC000"/>
                </a:solidFill>
              </a:rPr>
              <a:t>muestra</a:t>
            </a:r>
            <a:r>
              <a:rPr dirty="0">
                <a:solidFill>
                  <a:srgbClr val="FFC000"/>
                </a:solidFill>
              </a:rPr>
              <a:t> </a:t>
            </a:r>
            <a:r>
              <a:rPr dirty="0" err="1">
                <a:solidFill>
                  <a:srgbClr val="FFC000"/>
                </a:solidFill>
              </a:rPr>
              <a:t>los</a:t>
            </a:r>
            <a:r>
              <a:rPr dirty="0">
                <a:solidFill>
                  <a:srgbClr val="FFC000"/>
                </a:solidFill>
              </a:rPr>
              <a:t> </a:t>
            </a:r>
            <a:r>
              <a:rPr dirty="0" err="1">
                <a:solidFill>
                  <a:srgbClr val="FFC000"/>
                </a:solidFill>
              </a:rPr>
              <a:t>edificios</a:t>
            </a:r>
            <a:r>
              <a:rPr dirty="0">
                <a:solidFill>
                  <a:srgbClr val="FFC000"/>
                </a:solidFill>
              </a:rPr>
              <a:t> de Khirbet Qumran </a:t>
            </a:r>
            <a:r>
              <a:rPr dirty="0" err="1">
                <a:solidFill>
                  <a:srgbClr val="FFC000"/>
                </a:solidFill>
              </a:rPr>
              <a:t>después</a:t>
            </a:r>
            <a:r>
              <a:rPr dirty="0">
                <a:solidFill>
                  <a:srgbClr val="FFC000"/>
                </a:solidFill>
              </a:rPr>
              <a:t> de la </a:t>
            </a:r>
            <a:r>
              <a:rPr dirty="0" err="1">
                <a:solidFill>
                  <a:srgbClr val="FFC000"/>
                </a:solidFill>
              </a:rPr>
              <a:t>excavación</a:t>
            </a:r>
            <a:r>
              <a:rPr dirty="0">
                <a:solidFill>
                  <a:srgbClr val="FFC000"/>
                </a:solidFill>
              </a:rPr>
              <a:t>, un </a:t>
            </a:r>
            <a:r>
              <a:rPr dirty="0" err="1">
                <a:solidFill>
                  <a:srgbClr val="FFC000"/>
                </a:solidFill>
              </a:rPr>
              <a:t>área</a:t>
            </a:r>
            <a:r>
              <a:rPr dirty="0">
                <a:solidFill>
                  <a:srgbClr val="FFC000"/>
                </a:solidFill>
              </a:rPr>
              <a:t> de </a:t>
            </a:r>
            <a:r>
              <a:rPr dirty="0" err="1">
                <a:solidFill>
                  <a:srgbClr val="FFC000"/>
                </a:solidFill>
              </a:rPr>
              <a:t>aproximadamente</a:t>
            </a:r>
            <a:r>
              <a:rPr dirty="0">
                <a:solidFill>
                  <a:srgbClr val="FFC000"/>
                </a:solidFill>
              </a:rPr>
              <a:t> 240 pies de </a:t>
            </a:r>
            <a:r>
              <a:rPr dirty="0" err="1">
                <a:solidFill>
                  <a:srgbClr val="FFC000"/>
                </a:solidFill>
              </a:rPr>
              <a:t>este</a:t>
            </a:r>
            <a:r>
              <a:rPr dirty="0">
                <a:solidFill>
                  <a:srgbClr val="FFC000"/>
                </a:solidFill>
              </a:rPr>
              <a:t> a </a:t>
            </a:r>
            <a:r>
              <a:rPr dirty="0" err="1">
                <a:solidFill>
                  <a:srgbClr val="FFC000"/>
                </a:solidFill>
              </a:rPr>
              <a:t>oeste</a:t>
            </a:r>
            <a:r>
              <a:rPr dirty="0">
                <a:solidFill>
                  <a:srgbClr val="FFC000"/>
                </a:solidFill>
              </a:rPr>
              <a:t> y 325 pies de </a:t>
            </a:r>
            <a:r>
              <a:rPr dirty="0" err="1">
                <a:solidFill>
                  <a:srgbClr val="FFC000"/>
                </a:solidFill>
              </a:rPr>
              <a:t>norte</a:t>
            </a:r>
            <a:r>
              <a:rPr dirty="0">
                <a:solidFill>
                  <a:srgbClr val="FFC000"/>
                </a:solidFill>
              </a:rPr>
              <a:t> a sur.</a:t>
            </a:r>
          </a:p>
        </p:txBody>
      </p:sp>
    </p:spTree>
  </p:cSld>
  <p:clrMapOvr>
    <a:masterClrMapping/>
  </p:clrMapOvr>
  <p:transition spd="med"/>
</p:sld>
</file>

<file path=ppt/slides/slide20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660" name="Rectangle 2"/>
          <p:cNvSpPr txBox="1">
            <a:spLocks noGrp="1"/>
          </p:cNvSpPr>
          <p:nvPr>
            <p:ph type="title"/>
          </p:nvPr>
        </p:nvSpPr>
        <p:spPr>
          <a:xfrm>
            <a:off x="1524000" y="6172200"/>
            <a:ext cx="9144000" cy="609600"/>
          </a:xfrm>
          <a:prstGeom prst="rect">
            <a:avLst/>
          </a:prstGeom>
        </p:spPr>
        <p:txBody>
          <a:bodyPr/>
          <a:lstStyle>
            <a:lvl1pPr algn="ctr" defTabSz="850391">
              <a:defRPr sz="1860">
                <a:solidFill>
                  <a:srgbClr val="FFFF99"/>
                </a:solidFill>
                <a:latin typeface="Arial Narrow"/>
                <a:ea typeface="Arial Narrow"/>
                <a:cs typeface="Arial Narrow"/>
                <a:sym typeface="Arial Narrow"/>
              </a:defRPr>
            </a:lvl1pPr>
          </a:lstStyle>
          <a:p>
            <a:r>
              <a:rPr dirty="0">
                <a:solidFill>
                  <a:schemeClr val="bg1"/>
                </a:solidFill>
              </a:rPr>
              <a:t>The Isaiah Scroll from Cave 1 contains all 66 chapters of Isaiah. / </a:t>
            </a:r>
            <a:r>
              <a:rPr dirty="0">
                <a:solidFill>
                  <a:srgbClr val="FFC000"/>
                </a:solidFill>
              </a:rPr>
              <a:t>El </a:t>
            </a:r>
            <a:r>
              <a:rPr dirty="0" err="1">
                <a:solidFill>
                  <a:srgbClr val="FFC000"/>
                </a:solidFill>
              </a:rPr>
              <a:t>Pergamino</a:t>
            </a:r>
            <a:r>
              <a:rPr dirty="0">
                <a:solidFill>
                  <a:srgbClr val="FFC000"/>
                </a:solidFill>
              </a:rPr>
              <a:t> de </a:t>
            </a:r>
            <a:r>
              <a:rPr dirty="0" err="1">
                <a:solidFill>
                  <a:srgbClr val="FFC000"/>
                </a:solidFill>
              </a:rPr>
              <a:t>Isaías</a:t>
            </a:r>
            <a:r>
              <a:rPr dirty="0">
                <a:solidFill>
                  <a:srgbClr val="FFC000"/>
                </a:solidFill>
              </a:rPr>
              <a:t> de la Cueva 1 </a:t>
            </a:r>
            <a:r>
              <a:rPr dirty="0" err="1">
                <a:solidFill>
                  <a:srgbClr val="FFC000"/>
                </a:solidFill>
              </a:rPr>
              <a:t>contiene</a:t>
            </a:r>
            <a:r>
              <a:rPr dirty="0">
                <a:solidFill>
                  <a:srgbClr val="FFC000"/>
                </a:solidFill>
              </a:rPr>
              <a:t> </a:t>
            </a:r>
            <a:r>
              <a:rPr dirty="0" err="1">
                <a:solidFill>
                  <a:srgbClr val="FFC000"/>
                </a:solidFill>
              </a:rPr>
              <a:t>los</a:t>
            </a:r>
            <a:r>
              <a:rPr dirty="0">
                <a:solidFill>
                  <a:srgbClr val="FFC000"/>
                </a:solidFill>
              </a:rPr>
              <a:t> 66 </a:t>
            </a:r>
            <a:r>
              <a:rPr dirty="0" err="1">
                <a:solidFill>
                  <a:srgbClr val="FFC000"/>
                </a:solidFill>
              </a:rPr>
              <a:t>capítulos</a:t>
            </a:r>
            <a:r>
              <a:rPr dirty="0">
                <a:solidFill>
                  <a:srgbClr val="FFC000"/>
                </a:solidFill>
              </a:rPr>
              <a:t> de </a:t>
            </a:r>
            <a:r>
              <a:rPr dirty="0" err="1">
                <a:solidFill>
                  <a:srgbClr val="FFC000"/>
                </a:solidFill>
              </a:rPr>
              <a:t>Isaías</a:t>
            </a:r>
            <a:r>
              <a:rPr dirty="0">
                <a:solidFill>
                  <a:srgbClr val="FFC000"/>
                </a:solidFill>
              </a:rPr>
              <a:t>.</a:t>
            </a:r>
          </a:p>
        </p:txBody>
      </p:sp>
      <p:pic>
        <p:nvPicPr>
          <p:cNvPr id="3661" name="Picture 3" descr="Picture 3"/>
          <p:cNvPicPr>
            <a:picLocks noChangeAspect="1"/>
          </p:cNvPicPr>
          <p:nvPr/>
        </p:nvPicPr>
        <p:blipFill>
          <a:blip r:embed="rId2"/>
          <a:stretch>
            <a:fillRect/>
          </a:stretch>
        </p:blipFill>
        <p:spPr>
          <a:xfrm>
            <a:off x="1524000" y="0"/>
            <a:ext cx="9144000" cy="6196013"/>
          </a:xfrm>
          <a:prstGeom prst="rect">
            <a:avLst/>
          </a:prstGeom>
          <a:ln w="12700">
            <a:miter lim="400000"/>
          </a:ln>
        </p:spPr>
      </p:pic>
      <p:sp>
        <p:nvSpPr>
          <p:cNvPr id="3662" name="Slide Number Placeholder 5"/>
          <p:cNvSpPr txBox="1">
            <a:spLocks noGrp="1"/>
          </p:cNvSpPr>
          <p:nvPr>
            <p:ph type="sldNum" sz="quarter" idx="2"/>
          </p:nvPr>
        </p:nvSpPr>
        <p:spPr>
          <a:xfrm>
            <a:off x="10995387" y="6406785"/>
            <a:ext cx="358413" cy="2642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defRPr>
            </a:lvl1pPr>
          </a:lstStyle>
          <a:p>
            <a:fld id="{86CB4B4D-7CA3-9044-876B-883B54F8677D}" type="slidenum">
              <a:t>201</a:t>
            </a:fld>
            <a:endParaRPr/>
          </a:p>
        </p:txBody>
      </p:sp>
    </p:spTree>
  </p:cSld>
  <p:clrMapOvr>
    <a:masterClrMapping/>
  </p:clrMapOvr>
  <mc:AlternateContent xmlns:mc="http://schemas.openxmlformats.org/markup-compatibility/2006" xmlns:p14="http://schemas.microsoft.com/office/powerpoint/2010/main">
    <mc:Choice Requires="p14">
      <p:transition spd="slow">
        <p:pull dir="d"/>
      </p:transition>
    </mc:Choice>
    <mc:Fallback xmlns="" xmlns:m="http://schemas.openxmlformats.org/officeDocument/2006/math" xmlns:a14="http://schemas.microsoft.com/office/drawing/2010/main">
      <p:transition spd="med">
        <p:fade/>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4" name="Rectangle 5"/>
          <p:cNvSpPr txBox="1">
            <a:spLocks noGrp="1"/>
          </p:cNvSpPr>
          <p:nvPr>
            <p:ph type="title"/>
          </p:nvPr>
        </p:nvSpPr>
        <p:spPr>
          <a:xfrm>
            <a:off x="753035" y="292100"/>
            <a:ext cx="10524565" cy="622300"/>
          </a:xfrm>
          <a:prstGeom prst="rect">
            <a:avLst/>
          </a:prstGeom>
        </p:spPr>
        <p:txBody>
          <a:bodyPr>
            <a:noAutofit/>
          </a:bodyPr>
          <a:lstStyle>
            <a:lvl1pPr algn="ctr" defTabSz="886968">
              <a:defRPr sz="3104">
                <a:solidFill>
                  <a:srgbClr val="00FFFF"/>
                </a:solidFill>
              </a:defRPr>
            </a:lvl1pPr>
          </a:lstStyle>
          <a:p>
            <a:r>
              <a:rPr sz="3600" b="1" dirty="0">
                <a:solidFill>
                  <a:srgbClr val="FFFF00"/>
                </a:solidFill>
              </a:rPr>
              <a:t>Coding the Scrolls / </a:t>
            </a:r>
            <a:r>
              <a:rPr sz="3600" b="1" dirty="0" err="1">
                <a:solidFill>
                  <a:srgbClr val="FFC000"/>
                </a:solidFill>
              </a:rPr>
              <a:t>Codificación</a:t>
            </a:r>
            <a:r>
              <a:rPr sz="3600" b="1" dirty="0">
                <a:solidFill>
                  <a:srgbClr val="FFC000"/>
                </a:solidFill>
              </a:rPr>
              <a:t> de </a:t>
            </a:r>
            <a:r>
              <a:rPr sz="3600" b="1" dirty="0" err="1">
                <a:solidFill>
                  <a:srgbClr val="FFC000"/>
                </a:solidFill>
              </a:rPr>
              <a:t>los</a:t>
            </a:r>
            <a:r>
              <a:rPr sz="3600" b="1" dirty="0">
                <a:solidFill>
                  <a:srgbClr val="FFC000"/>
                </a:solidFill>
              </a:rPr>
              <a:t> </a:t>
            </a:r>
            <a:r>
              <a:rPr sz="3600" b="1" dirty="0" err="1">
                <a:solidFill>
                  <a:srgbClr val="FFC000"/>
                </a:solidFill>
              </a:rPr>
              <a:t>pergaminos</a:t>
            </a:r>
            <a:endParaRPr sz="3600" b="1" dirty="0">
              <a:solidFill>
                <a:srgbClr val="FFC000"/>
              </a:solidFill>
            </a:endParaRPr>
          </a:p>
        </p:txBody>
      </p:sp>
      <p:sp>
        <p:nvSpPr>
          <p:cNvPr id="3665" name="Rectangle 6"/>
          <p:cNvSpPr txBox="1">
            <a:spLocks noGrp="1"/>
          </p:cNvSpPr>
          <p:nvPr>
            <p:ph type="body" idx="1"/>
          </p:nvPr>
        </p:nvSpPr>
        <p:spPr>
          <a:xfrm>
            <a:off x="609600" y="1066800"/>
            <a:ext cx="10972800" cy="5562600"/>
          </a:xfrm>
          <a:prstGeom prst="rect">
            <a:avLst/>
          </a:prstGeom>
        </p:spPr>
        <p:txBody>
          <a:bodyPr/>
          <a:lstStyle/>
          <a:p>
            <a:pPr marL="205739" indent="-205739" defTabSz="822959">
              <a:spcBef>
                <a:spcPts val="900"/>
              </a:spcBef>
              <a:buSzTx/>
              <a:buNone/>
              <a:defRPr sz="2159" b="1">
                <a:solidFill>
                  <a:srgbClr val="FFFF99"/>
                </a:solidFill>
              </a:defRPr>
            </a:pPr>
            <a:r>
              <a:rPr dirty="0"/>
              <a:t>To organize and code the scroll fragments, scholars affixed to each a number, a letter and an abbreviation suffix.</a:t>
            </a:r>
          </a:p>
          <a:p>
            <a:pPr marL="205739" indent="-205739" defTabSz="822959">
              <a:spcBef>
                <a:spcPts val="900"/>
              </a:spcBef>
              <a:defRPr sz="1800" i="1">
                <a:solidFill>
                  <a:srgbClr val="FFFFFF"/>
                </a:solidFill>
              </a:defRPr>
            </a:pPr>
            <a:r>
              <a:rPr b="1" dirty="0"/>
              <a:t>The initial number stands for the cave in which the scroll was found (e.g., 1Q = cave 1; 4Q = cave 4).</a:t>
            </a:r>
          </a:p>
          <a:p>
            <a:pPr marL="205739" indent="-205739" defTabSz="822959">
              <a:spcBef>
                <a:spcPts val="900"/>
              </a:spcBef>
              <a:defRPr sz="1800" i="1">
                <a:solidFill>
                  <a:srgbClr val="FFFFFF"/>
                </a:solidFill>
              </a:defRPr>
            </a:pPr>
            <a:r>
              <a:rPr b="1" dirty="0"/>
              <a:t>The “Q” stands for Qumran.</a:t>
            </a:r>
          </a:p>
          <a:p>
            <a:pPr marL="205739" indent="-205739" defTabSz="822959">
              <a:spcBef>
                <a:spcPts val="900"/>
              </a:spcBef>
              <a:defRPr sz="1800" i="1">
                <a:solidFill>
                  <a:srgbClr val="FFFFFF"/>
                </a:solidFill>
              </a:defRPr>
            </a:pPr>
            <a:r>
              <a:rPr b="1" dirty="0"/>
              <a:t>The suffix abbreviates the basic subject (e.g., “Isa” = Isaiah).</a:t>
            </a:r>
          </a:p>
          <a:p>
            <a:pPr marL="205739" indent="-205739" defTabSz="822959">
              <a:spcBef>
                <a:spcPts val="900"/>
              </a:spcBef>
              <a:defRPr sz="1800" i="1">
                <a:solidFill>
                  <a:srgbClr val="FFFFFF"/>
                </a:solidFill>
              </a:defRPr>
            </a:pPr>
            <a:r>
              <a:rPr b="1" dirty="0"/>
              <a:t>Additional superscript numbers refer to distinct copies (e.g., 4QSam</a:t>
            </a:r>
            <a:r>
              <a:rPr b="1" baseline="29777" dirty="0"/>
              <a:t>a  </a:t>
            </a:r>
            <a:r>
              <a:rPr b="1" dirty="0"/>
              <a:t>or 4QSam</a:t>
            </a:r>
            <a:r>
              <a:rPr b="1" baseline="29777" dirty="0"/>
              <a:t>b</a:t>
            </a:r>
            <a:r>
              <a:rPr b="1" dirty="0"/>
              <a:t> or 4QSam</a:t>
            </a:r>
            <a:r>
              <a:rPr b="1" baseline="29777" dirty="0"/>
              <a:t>c</a:t>
            </a:r>
            <a:r>
              <a:rPr b="1" dirty="0"/>
              <a:t> , three copies of Samuel found in Cave 4).</a:t>
            </a:r>
          </a:p>
          <a:p>
            <a:pPr marL="205739" indent="-205739" defTabSz="822959">
              <a:spcBef>
                <a:spcPts val="900"/>
              </a:spcBef>
              <a:defRPr sz="1800" i="1">
                <a:solidFill>
                  <a:srgbClr val="FFFFFF"/>
                </a:solidFill>
              </a:defRPr>
            </a:pPr>
            <a:endParaRPr dirty="0"/>
          </a:p>
          <a:p>
            <a:pPr marL="205739" indent="-205739" defTabSz="822959">
              <a:spcBef>
                <a:spcPts val="900"/>
              </a:spcBef>
              <a:buSzTx/>
              <a:buNone/>
              <a:defRPr sz="2159" b="1">
                <a:solidFill>
                  <a:srgbClr val="FFFF99"/>
                </a:solidFill>
              </a:defRPr>
            </a:pPr>
            <a:r>
              <a:rPr dirty="0">
                <a:solidFill>
                  <a:srgbClr val="FF6600"/>
                </a:solidFill>
              </a:rPr>
              <a:t>Para </a:t>
            </a:r>
            <a:r>
              <a:rPr dirty="0" err="1">
                <a:solidFill>
                  <a:srgbClr val="FF6600"/>
                </a:solidFill>
              </a:rPr>
              <a:t>organizar</a:t>
            </a:r>
            <a:r>
              <a:rPr dirty="0">
                <a:solidFill>
                  <a:srgbClr val="FF6600"/>
                </a:solidFill>
              </a:rPr>
              <a:t> y </a:t>
            </a:r>
            <a:r>
              <a:rPr dirty="0" err="1">
                <a:solidFill>
                  <a:srgbClr val="FF6600"/>
                </a:solidFill>
              </a:rPr>
              <a:t>codificar</a:t>
            </a:r>
            <a:r>
              <a:rPr dirty="0">
                <a:solidFill>
                  <a:srgbClr val="FF6600"/>
                </a:solidFill>
              </a:rPr>
              <a:t> </a:t>
            </a:r>
            <a:r>
              <a:rPr dirty="0" err="1">
                <a:solidFill>
                  <a:srgbClr val="FF6600"/>
                </a:solidFill>
              </a:rPr>
              <a:t>los</a:t>
            </a:r>
            <a:r>
              <a:rPr dirty="0">
                <a:solidFill>
                  <a:srgbClr val="FF6600"/>
                </a:solidFill>
              </a:rPr>
              <a:t> </a:t>
            </a:r>
            <a:r>
              <a:rPr dirty="0" err="1">
                <a:solidFill>
                  <a:srgbClr val="FF6600"/>
                </a:solidFill>
              </a:rPr>
              <a:t>fragmentos</a:t>
            </a:r>
            <a:r>
              <a:rPr dirty="0">
                <a:solidFill>
                  <a:srgbClr val="FF6600"/>
                </a:solidFill>
              </a:rPr>
              <a:t> de </a:t>
            </a:r>
            <a:r>
              <a:rPr dirty="0" err="1">
                <a:solidFill>
                  <a:srgbClr val="FF6600"/>
                </a:solidFill>
              </a:rPr>
              <a:t>pergamino</a:t>
            </a:r>
            <a:r>
              <a:rPr dirty="0">
                <a:solidFill>
                  <a:srgbClr val="FF6600"/>
                </a:solidFill>
              </a:rPr>
              <a:t>, </a:t>
            </a:r>
            <a:r>
              <a:rPr dirty="0" err="1">
                <a:solidFill>
                  <a:srgbClr val="FF6600"/>
                </a:solidFill>
              </a:rPr>
              <a:t>los</a:t>
            </a:r>
            <a:r>
              <a:rPr dirty="0">
                <a:solidFill>
                  <a:srgbClr val="FF6600"/>
                </a:solidFill>
              </a:rPr>
              <a:t> </a:t>
            </a:r>
            <a:r>
              <a:rPr dirty="0" err="1">
                <a:solidFill>
                  <a:srgbClr val="FF6600"/>
                </a:solidFill>
              </a:rPr>
              <a:t>eruditos</a:t>
            </a:r>
            <a:r>
              <a:rPr dirty="0">
                <a:solidFill>
                  <a:srgbClr val="FF6600"/>
                </a:solidFill>
              </a:rPr>
              <a:t> </a:t>
            </a:r>
            <a:r>
              <a:rPr dirty="0" err="1">
                <a:solidFill>
                  <a:srgbClr val="FF6600"/>
                </a:solidFill>
              </a:rPr>
              <a:t>colocan</a:t>
            </a:r>
            <a:r>
              <a:rPr dirty="0">
                <a:solidFill>
                  <a:srgbClr val="FF6600"/>
                </a:solidFill>
              </a:rPr>
              <a:t> a </a:t>
            </a:r>
            <a:r>
              <a:rPr dirty="0" err="1">
                <a:solidFill>
                  <a:srgbClr val="FF6600"/>
                </a:solidFill>
              </a:rPr>
              <a:t>cada</a:t>
            </a:r>
            <a:r>
              <a:rPr dirty="0">
                <a:solidFill>
                  <a:srgbClr val="FF6600"/>
                </a:solidFill>
              </a:rPr>
              <a:t> uno un </a:t>
            </a:r>
            <a:r>
              <a:rPr dirty="0" err="1">
                <a:solidFill>
                  <a:srgbClr val="FF6600"/>
                </a:solidFill>
              </a:rPr>
              <a:t>número</a:t>
            </a:r>
            <a:r>
              <a:rPr dirty="0">
                <a:solidFill>
                  <a:srgbClr val="FF6600"/>
                </a:solidFill>
              </a:rPr>
              <a:t>, </a:t>
            </a:r>
            <a:r>
              <a:rPr dirty="0" err="1">
                <a:solidFill>
                  <a:srgbClr val="FF6600"/>
                </a:solidFill>
              </a:rPr>
              <a:t>una</a:t>
            </a:r>
            <a:r>
              <a:rPr dirty="0">
                <a:solidFill>
                  <a:srgbClr val="FF6600"/>
                </a:solidFill>
              </a:rPr>
              <a:t> </a:t>
            </a:r>
            <a:r>
              <a:rPr dirty="0" err="1">
                <a:solidFill>
                  <a:srgbClr val="FF6600"/>
                </a:solidFill>
              </a:rPr>
              <a:t>letra</a:t>
            </a:r>
            <a:r>
              <a:rPr dirty="0">
                <a:solidFill>
                  <a:srgbClr val="FF6600"/>
                </a:solidFill>
              </a:rPr>
              <a:t> y un </a:t>
            </a:r>
            <a:r>
              <a:rPr dirty="0" err="1">
                <a:solidFill>
                  <a:srgbClr val="FF6600"/>
                </a:solidFill>
              </a:rPr>
              <a:t>sufijo</a:t>
            </a:r>
            <a:r>
              <a:rPr dirty="0">
                <a:solidFill>
                  <a:srgbClr val="FF6600"/>
                </a:solidFill>
              </a:rPr>
              <a:t> de </a:t>
            </a:r>
            <a:r>
              <a:rPr dirty="0" err="1">
                <a:solidFill>
                  <a:srgbClr val="FF6600"/>
                </a:solidFill>
              </a:rPr>
              <a:t>abreviatura</a:t>
            </a:r>
            <a:r>
              <a:rPr dirty="0">
                <a:solidFill>
                  <a:srgbClr val="FF6600"/>
                </a:solidFill>
              </a:rPr>
              <a:t>.</a:t>
            </a:r>
          </a:p>
          <a:p>
            <a:pPr marL="205739" indent="-205739" defTabSz="822959">
              <a:spcBef>
                <a:spcPts val="900"/>
              </a:spcBef>
              <a:defRPr sz="1800" i="1">
                <a:solidFill>
                  <a:srgbClr val="FFFFFF"/>
                </a:solidFill>
              </a:defRPr>
            </a:pPr>
            <a:r>
              <a:rPr b="1" dirty="0">
                <a:solidFill>
                  <a:srgbClr val="FFC000"/>
                </a:solidFill>
              </a:rPr>
              <a:t>El </a:t>
            </a:r>
            <a:r>
              <a:rPr b="1" dirty="0" err="1">
                <a:solidFill>
                  <a:srgbClr val="FFC000"/>
                </a:solidFill>
              </a:rPr>
              <a:t>número</a:t>
            </a:r>
            <a:r>
              <a:rPr b="1" dirty="0">
                <a:solidFill>
                  <a:srgbClr val="FFC000"/>
                </a:solidFill>
              </a:rPr>
              <a:t> </a:t>
            </a:r>
            <a:r>
              <a:rPr b="1" dirty="0" err="1">
                <a:solidFill>
                  <a:srgbClr val="FFC000"/>
                </a:solidFill>
              </a:rPr>
              <a:t>inicial</a:t>
            </a:r>
            <a:r>
              <a:rPr b="1" dirty="0">
                <a:solidFill>
                  <a:srgbClr val="FFC000"/>
                </a:solidFill>
              </a:rPr>
              <a:t> </a:t>
            </a:r>
            <a:r>
              <a:rPr b="1" dirty="0" err="1">
                <a:solidFill>
                  <a:srgbClr val="FFC000"/>
                </a:solidFill>
              </a:rPr>
              <a:t>representa</a:t>
            </a:r>
            <a:r>
              <a:rPr b="1" dirty="0">
                <a:solidFill>
                  <a:srgbClr val="FFC000"/>
                </a:solidFill>
              </a:rPr>
              <a:t> la </a:t>
            </a:r>
            <a:r>
              <a:rPr b="1" dirty="0" err="1">
                <a:solidFill>
                  <a:srgbClr val="FFC000"/>
                </a:solidFill>
              </a:rPr>
              <a:t>cueva</a:t>
            </a:r>
            <a:r>
              <a:rPr b="1" dirty="0">
                <a:solidFill>
                  <a:srgbClr val="FFC000"/>
                </a:solidFill>
              </a:rPr>
              <a:t> </a:t>
            </a:r>
            <a:r>
              <a:rPr b="1" dirty="0" err="1">
                <a:solidFill>
                  <a:srgbClr val="FFC000"/>
                </a:solidFill>
              </a:rPr>
              <a:t>en</a:t>
            </a:r>
            <a:r>
              <a:rPr b="1" dirty="0">
                <a:solidFill>
                  <a:srgbClr val="FFC000"/>
                </a:solidFill>
              </a:rPr>
              <a:t> la que se </a:t>
            </a:r>
            <a:r>
              <a:rPr b="1" dirty="0" err="1">
                <a:solidFill>
                  <a:srgbClr val="FFC000"/>
                </a:solidFill>
              </a:rPr>
              <a:t>encontró</a:t>
            </a:r>
            <a:r>
              <a:rPr b="1" dirty="0">
                <a:solidFill>
                  <a:srgbClr val="FFC000"/>
                </a:solidFill>
              </a:rPr>
              <a:t> </a:t>
            </a:r>
            <a:r>
              <a:rPr b="1" dirty="0" err="1">
                <a:solidFill>
                  <a:srgbClr val="FFC000"/>
                </a:solidFill>
              </a:rPr>
              <a:t>el</a:t>
            </a:r>
            <a:r>
              <a:rPr b="1" dirty="0">
                <a:solidFill>
                  <a:srgbClr val="FFC000"/>
                </a:solidFill>
              </a:rPr>
              <a:t> </a:t>
            </a:r>
            <a:r>
              <a:rPr b="1" dirty="0" err="1">
                <a:solidFill>
                  <a:srgbClr val="FFC000"/>
                </a:solidFill>
              </a:rPr>
              <a:t>pergamino</a:t>
            </a:r>
            <a:r>
              <a:rPr b="1" dirty="0">
                <a:solidFill>
                  <a:srgbClr val="FFC000"/>
                </a:solidFill>
              </a:rPr>
              <a:t> (</a:t>
            </a:r>
            <a:r>
              <a:rPr b="1" dirty="0" err="1">
                <a:solidFill>
                  <a:srgbClr val="FFC000"/>
                </a:solidFill>
              </a:rPr>
              <a:t>por</a:t>
            </a:r>
            <a:r>
              <a:rPr b="1" dirty="0">
                <a:solidFill>
                  <a:srgbClr val="FFC000"/>
                </a:solidFill>
              </a:rPr>
              <a:t> </a:t>
            </a:r>
            <a:r>
              <a:rPr b="1" dirty="0" err="1">
                <a:solidFill>
                  <a:srgbClr val="FFC000"/>
                </a:solidFill>
              </a:rPr>
              <a:t>ejemplo</a:t>
            </a:r>
            <a:r>
              <a:rPr b="1" dirty="0">
                <a:solidFill>
                  <a:srgbClr val="FFC000"/>
                </a:solidFill>
              </a:rPr>
              <a:t>, 1Q = </a:t>
            </a:r>
            <a:r>
              <a:rPr b="1" dirty="0" err="1">
                <a:solidFill>
                  <a:srgbClr val="FFC000"/>
                </a:solidFill>
              </a:rPr>
              <a:t>cueva</a:t>
            </a:r>
            <a:r>
              <a:rPr b="1" dirty="0">
                <a:solidFill>
                  <a:srgbClr val="FFC000"/>
                </a:solidFill>
              </a:rPr>
              <a:t> 1; 4Q = </a:t>
            </a:r>
            <a:r>
              <a:rPr b="1" dirty="0" err="1">
                <a:solidFill>
                  <a:srgbClr val="FFC000"/>
                </a:solidFill>
              </a:rPr>
              <a:t>cueva</a:t>
            </a:r>
            <a:r>
              <a:rPr b="1" dirty="0">
                <a:solidFill>
                  <a:srgbClr val="FFC000"/>
                </a:solidFill>
              </a:rPr>
              <a:t> 4).</a:t>
            </a:r>
          </a:p>
          <a:p>
            <a:pPr marL="205739" indent="-205739" defTabSz="822959">
              <a:spcBef>
                <a:spcPts val="900"/>
              </a:spcBef>
              <a:defRPr sz="1800" i="1">
                <a:solidFill>
                  <a:srgbClr val="FFFFFF"/>
                </a:solidFill>
              </a:defRPr>
            </a:pPr>
            <a:r>
              <a:rPr b="1" dirty="0">
                <a:solidFill>
                  <a:srgbClr val="FFC000"/>
                </a:solidFill>
              </a:rPr>
              <a:t>La "Q" </a:t>
            </a:r>
            <a:r>
              <a:rPr b="1" dirty="0" err="1">
                <a:solidFill>
                  <a:srgbClr val="FFC000"/>
                </a:solidFill>
              </a:rPr>
              <a:t>significa</a:t>
            </a:r>
            <a:r>
              <a:rPr b="1" dirty="0">
                <a:solidFill>
                  <a:srgbClr val="FFC000"/>
                </a:solidFill>
              </a:rPr>
              <a:t> Qumran.</a:t>
            </a:r>
          </a:p>
          <a:p>
            <a:pPr marL="205739" indent="-205739" defTabSz="822959">
              <a:spcBef>
                <a:spcPts val="900"/>
              </a:spcBef>
              <a:defRPr sz="1800" i="1">
                <a:solidFill>
                  <a:srgbClr val="FFFFFF"/>
                </a:solidFill>
              </a:defRPr>
            </a:pPr>
            <a:r>
              <a:rPr b="1" dirty="0">
                <a:solidFill>
                  <a:srgbClr val="FFC000"/>
                </a:solidFill>
              </a:rPr>
              <a:t>El </a:t>
            </a:r>
            <a:r>
              <a:rPr b="1" dirty="0" err="1">
                <a:solidFill>
                  <a:srgbClr val="FFC000"/>
                </a:solidFill>
              </a:rPr>
              <a:t>sufijo</a:t>
            </a:r>
            <a:r>
              <a:rPr b="1" dirty="0">
                <a:solidFill>
                  <a:srgbClr val="FFC000"/>
                </a:solidFill>
              </a:rPr>
              <a:t> </a:t>
            </a:r>
            <a:r>
              <a:rPr b="1" dirty="0" err="1">
                <a:solidFill>
                  <a:srgbClr val="FFC000"/>
                </a:solidFill>
              </a:rPr>
              <a:t>abrevia</a:t>
            </a:r>
            <a:r>
              <a:rPr b="1" dirty="0">
                <a:solidFill>
                  <a:srgbClr val="FFC000"/>
                </a:solidFill>
              </a:rPr>
              <a:t> </a:t>
            </a:r>
            <a:r>
              <a:rPr b="1" dirty="0" err="1">
                <a:solidFill>
                  <a:srgbClr val="FFC000"/>
                </a:solidFill>
              </a:rPr>
              <a:t>el</a:t>
            </a:r>
            <a:r>
              <a:rPr b="1" dirty="0">
                <a:solidFill>
                  <a:srgbClr val="FFC000"/>
                </a:solidFill>
              </a:rPr>
              <a:t> </a:t>
            </a:r>
            <a:r>
              <a:rPr b="1" dirty="0" err="1">
                <a:solidFill>
                  <a:srgbClr val="FFC000"/>
                </a:solidFill>
              </a:rPr>
              <a:t>tema</a:t>
            </a:r>
            <a:r>
              <a:rPr b="1" dirty="0">
                <a:solidFill>
                  <a:srgbClr val="FFC000"/>
                </a:solidFill>
              </a:rPr>
              <a:t> </a:t>
            </a:r>
            <a:r>
              <a:rPr b="1" dirty="0" err="1">
                <a:solidFill>
                  <a:srgbClr val="FFC000"/>
                </a:solidFill>
              </a:rPr>
              <a:t>básico</a:t>
            </a:r>
            <a:r>
              <a:rPr b="1" dirty="0">
                <a:solidFill>
                  <a:srgbClr val="FFC000"/>
                </a:solidFill>
              </a:rPr>
              <a:t> (</a:t>
            </a:r>
            <a:r>
              <a:rPr b="1" dirty="0" err="1">
                <a:solidFill>
                  <a:srgbClr val="FFC000"/>
                </a:solidFill>
              </a:rPr>
              <a:t>por</a:t>
            </a:r>
            <a:r>
              <a:rPr b="1" dirty="0">
                <a:solidFill>
                  <a:srgbClr val="FFC000"/>
                </a:solidFill>
              </a:rPr>
              <a:t> </a:t>
            </a:r>
            <a:r>
              <a:rPr b="1" dirty="0" err="1">
                <a:solidFill>
                  <a:srgbClr val="FFC000"/>
                </a:solidFill>
              </a:rPr>
              <a:t>ejemplo</a:t>
            </a:r>
            <a:r>
              <a:rPr b="1" dirty="0">
                <a:solidFill>
                  <a:srgbClr val="FFC000"/>
                </a:solidFill>
              </a:rPr>
              <a:t>, "Isa" = </a:t>
            </a:r>
            <a:r>
              <a:rPr b="1" dirty="0" err="1">
                <a:solidFill>
                  <a:srgbClr val="FFC000"/>
                </a:solidFill>
              </a:rPr>
              <a:t>Isaías</a:t>
            </a:r>
            <a:r>
              <a:rPr b="1" dirty="0">
                <a:solidFill>
                  <a:srgbClr val="FFC000"/>
                </a:solidFill>
              </a:rPr>
              <a:t>).</a:t>
            </a:r>
          </a:p>
          <a:p>
            <a:pPr marL="205739" indent="-205739" defTabSz="822959">
              <a:spcBef>
                <a:spcPts val="900"/>
              </a:spcBef>
              <a:defRPr sz="1800" i="1">
                <a:solidFill>
                  <a:srgbClr val="FFFFFF"/>
                </a:solidFill>
              </a:defRPr>
            </a:pPr>
            <a:r>
              <a:rPr b="1" dirty="0">
                <a:solidFill>
                  <a:srgbClr val="FFC000"/>
                </a:solidFill>
              </a:rPr>
              <a:t>Los </a:t>
            </a:r>
            <a:r>
              <a:rPr b="1" dirty="0" err="1">
                <a:solidFill>
                  <a:srgbClr val="FFC000"/>
                </a:solidFill>
              </a:rPr>
              <a:t>números</a:t>
            </a:r>
            <a:r>
              <a:rPr b="1" dirty="0">
                <a:solidFill>
                  <a:srgbClr val="FFC000"/>
                </a:solidFill>
              </a:rPr>
              <a:t> </a:t>
            </a:r>
            <a:r>
              <a:rPr b="1" dirty="0" err="1">
                <a:solidFill>
                  <a:srgbClr val="FFC000"/>
                </a:solidFill>
              </a:rPr>
              <a:t>en</a:t>
            </a:r>
            <a:r>
              <a:rPr b="1" dirty="0">
                <a:solidFill>
                  <a:srgbClr val="FFC000"/>
                </a:solidFill>
              </a:rPr>
              <a:t> </a:t>
            </a:r>
            <a:r>
              <a:rPr b="1" dirty="0" err="1">
                <a:solidFill>
                  <a:srgbClr val="FFC000"/>
                </a:solidFill>
              </a:rPr>
              <a:t>superíndice</a:t>
            </a:r>
            <a:r>
              <a:rPr b="1" dirty="0">
                <a:solidFill>
                  <a:srgbClr val="FFC000"/>
                </a:solidFill>
              </a:rPr>
              <a:t> </a:t>
            </a:r>
            <a:r>
              <a:rPr b="1" dirty="0" err="1">
                <a:solidFill>
                  <a:srgbClr val="FFC000"/>
                </a:solidFill>
              </a:rPr>
              <a:t>adicionales</a:t>
            </a:r>
            <a:r>
              <a:rPr b="1" dirty="0">
                <a:solidFill>
                  <a:srgbClr val="FFC000"/>
                </a:solidFill>
              </a:rPr>
              <a:t> se </a:t>
            </a:r>
            <a:r>
              <a:rPr b="1" dirty="0" err="1">
                <a:solidFill>
                  <a:srgbClr val="FFC000"/>
                </a:solidFill>
              </a:rPr>
              <a:t>refieren</a:t>
            </a:r>
            <a:r>
              <a:rPr b="1" dirty="0">
                <a:solidFill>
                  <a:srgbClr val="FFC000"/>
                </a:solidFill>
              </a:rPr>
              <a:t> a </a:t>
            </a:r>
            <a:r>
              <a:rPr b="1" dirty="0" err="1">
                <a:solidFill>
                  <a:srgbClr val="FFC000"/>
                </a:solidFill>
              </a:rPr>
              <a:t>copias</a:t>
            </a:r>
            <a:r>
              <a:rPr b="1" dirty="0">
                <a:solidFill>
                  <a:srgbClr val="FFC000"/>
                </a:solidFill>
              </a:rPr>
              <a:t> </a:t>
            </a:r>
            <a:r>
              <a:rPr b="1" dirty="0" err="1">
                <a:solidFill>
                  <a:srgbClr val="FFC000"/>
                </a:solidFill>
              </a:rPr>
              <a:t>distintas</a:t>
            </a:r>
            <a:r>
              <a:rPr b="1" dirty="0">
                <a:solidFill>
                  <a:srgbClr val="FFC000"/>
                </a:solidFill>
              </a:rPr>
              <a:t> (</a:t>
            </a:r>
            <a:r>
              <a:rPr b="1" dirty="0" err="1">
                <a:solidFill>
                  <a:srgbClr val="FFC000"/>
                </a:solidFill>
              </a:rPr>
              <a:t>por</a:t>
            </a:r>
            <a:r>
              <a:rPr b="1" dirty="0">
                <a:solidFill>
                  <a:srgbClr val="FFC000"/>
                </a:solidFill>
              </a:rPr>
              <a:t> </a:t>
            </a:r>
            <a:r>
              <a:rPr b="1" dirty="0" err="1">
                <a:solidFill>
                  <a:srgbClr val="FFC000"/>
                </a:solidFill>
              </a:rPr>
              <a:t>ejemplo</a:t>
            </a:r>
            <a:r>
              <a:rPr b="1" dirty="0">
                <a:solidFill>
                  <a:srgbClr val="FFC000"/>
                </a:solidFill>
              </a:rPr>
              <a:t>, 4QSama o 4QSamb o 4QSamc, </a:t>
            </a:r>
            <a:r>
              <a:rPr b="1" dirty="0" err="1">
                <a:solidFill>
                  <a:srgbClr val="FFC000"/>
                </a:solidFill>
              </a:rPr>
              <a:t>tres</a:t>
            </a:r>
            <a:r>
              <a:rPr b="1" dirty="0">
                <a:solidFill>
                  <a:srgbClr val="FFC000"/>
                </a:solidFill>
              </a:rPr>
              <a:t> </a:t>
            </a:r>
            <a:r>
              <a:rPr b="1" dirty="0" err="1">
                <a:solidFill>
                  <a:srgbClr val="FFC000"/>
                </a:solidFill>
              </a:rPr>
              <a:t>copias</a:t>
            </a:r>
            <a:r>
              <a:rPr b="1" dirty="0">
                <a:solidFill>
                  <a:srgbClr val="FFC000"/>
                </a:solidFill>
              </a:rPr>
              <a:t> de Samuel </a:t>
            </a:r>
            <a:r>
              <a:rPr b="1" dirty="0" err="1">
                <a:solidFill>
                  <a:srgbClr val="FFC000"/>
                </a:solidFill>
              </a:rPr>
              <a:t>encontradas</a:t>
            </a:r>
            <a:r>
              <a:rPr b="1" dirty="0">
                <a:solidFill>
                  <a:srgbClr val="FFC000"/>
                </a:solidFill>
              </a:rPr>
              <a:t> </a:t>
            </a:r>
            <a:r>
              <a:rPr b="1" dirty="0" err="1">
                <a:solidFill>
                  <a:srgbClr val="FFC000"/>
                </a:solidFill>
              </a:rPr>
              <a:t>en</a:t>
            </a:r>
            <a:r>
              <a:rPr b="1" dirty="0">
                <a:solidFill>
                  <a:srgbClr val="FFC000"/>
                </a:solidFill>
              </a:rPr>
              <a:t> la </a:t>
            </a:r>
            <a:r>
              <a:rPr b="1" dirty="0" err="1">
                <a:solidFill>
                  <a:srgbClr val="FFC000"/>
                </a:solidFill>
              </a:rPr>
              <a:t>cueva</a:t>
            </a:r>
            <a:r>
              <a:rPr b="1" dirty="0">
                <a:solidFill>
                  <a:srgbClr val="FFC000"/>
                </a:solidFill>
              </a:rPr>
              <a:t> 4).</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665">
                                            <p:bg/>
                                          </p:spTgt>
                                        </p:tgtEl>
                                        <p:attrNameLst>
                                          <p:attrName>style.visibility</p:attrName>
                                        </p:attrNameLst>
                                      </p:cBhvr>
                                      <p:to>
                                        <p:strVal val="visible"/>
                                      </p:to>
                                    </p:set>
                                    <p:anim calcmode="lin" valueType="num">
                                      <p:cBhvr>
                                        <p:cTn id="7" dur="500" fill="hold"/>
                                        <p:tgtEl>
                                          <p:spTgt spid="3665">
                                            <p:bg/>
                                          </p:spTgt>
                                        </p:tgtEl>
                                        <p:attrNameLst>
                                          <p:attrName>ppt_w</p:attrName>
                                        </p:attrNameLst>
                                      </p:cBhvr>
                                      <p:tavLst>
                                        <p:tav tm="0">
                                          <p:val>
                                            <p:fltVal val="0"/>
                                          </p:val>
                                        </p:tav>
                                        <p:tav tm="100000">
                                          <p:val>
                                            <p:strVal val="#ppt_w"/>
                                          </p:val>
                                        </p:tav>
                                      </p:tavLst>
                                    </p:anim>
                                    <p:anim calcmode="lin" valueType="num">
                                      <p:cBhvr>
                                        <p:cTn id="8" dur="500" fill="hold"/>
                                        <p:tgtEl>
                                          <p:spTgt spid="3665">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665">
                                            <p:txEl>
                                              <p:pRg st="0" end="0"/>
                                            </p:txEl>
                                          </p:spTgt>
                                        </p:tgtEl>
                                        <p:attrNameLst>
                                          <p:attrName>style.visibility</p:attrName>
                                        </p:attrNameLst>
                                      </p:cBhvr>
                                      <p:to>
                                        <p:strVal val="visible"/>
                                      </p:to>
                                    </p:set>
                                    <p:anim calcmode="lin" valueType="num">
                                      <p:cBhvr>
                                        <p:cTn id="11" dur="500" fill="hold"/>
                                        <p:tgtEl>
                                          <p:spTgt spid="3665">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665">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0"/>
                                  </p:stCondLst>
                                  <p:iterate>
                                    <p:tmAbs val="0"/>
                                  </p:iterate>
                                  <p:childTnLst>
                                    <p:set>
                                      <p:cBhvr>
                                        <p:cTn id="14" fill="hold"/>
                                        <p:tgtEl>
                                          <p:spTgt spid="3665">
                                            <p:txEl>
                                              <p:pRg st="6" end="6"/>
                                            </p:txEl>
                                          </p:spTgt>
                                        </p:tgtEl>
                                        <p:attrNameLst>
                                          <p:attrName>style.visibility</p:attrName>
                                        </p:attrNameLst>
                                      </p:cBhvr>
                                      <p:to>
                                        <p:strVal val="visible"/>
                                      </p:to>
                                    </p:set>
                                    <p:anim calcmode="lin" valueType="num">
                                      <p:cBhvr>
                                        <p:cTn id="15" dur="500" fill="hold"/>
                                        <p:tgtEl>
                                          <p:spTgt spid="3665">
                                            <p:txEl>
                                              <p:pRg st="6" end="6"/>
                                            </p:txEl>
                                          </p:spTgt>
                                        </p:tgtEl>
                                        <p:attrNameLst>
                                          <p:attrName>ppt_w</p:attrName>
                                        </p:attrNameLst>
                                      </p:cBhvr>
                                      <p:tavLst>
                                        <p:tav tm="0">
                                          <p:val>
                                            <p:fltVal val="0"/>
                                          </p:val>
                                        </p:tav>
                                        <p:tav tm="100000">
                                          <p:val>
                                            <p:strVal val="#ppt_w"/>
                                          </p:val>
                                        </p:tav>
                                      </p:tavLst>
                                    </p:anim>
                                    <p:anim calcmode="lin" valueType="num">
                                      <p:cBhvr>
                                        <p:cTn id="16" dur="500" fill="hold"/>
                                        <p:tgtEl>
                                          <p:spTgt spid="3665">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1" nodeType="clickEffect">
                                  <p:stCondLst>
                                    <p:cond delay="0"/>
                                  </p:stCondLst>
                                  <p:iterate>
                                    <p:tmAbs val="0"/>
                                  </p:iterate>
                                  <p:childTnLst>
                                    <p:set>
                                      <p:cBhvr>
                                        <p:cTn id="20" fill="hold"/>
                                        <p:tgtEl>
                                          <p:spTgt spid="3665">
                                            <p:txEl>
                                              <p:pRg st="1" end="1"/>
                                            </p:txEl>
                                          </p:spTgt>
                                        </p:tgtEl>
                                        <p:attrNameLst>
                                          <p:attrName>style.visibility</p:attrName>
                                        </p:attrNameLst>
                                      </p:cBhvr>
                                      <p:to>
                                        <p:strVal val="visible"/>
                                      </p:to>
                                    </p:set>
                                    <p:anim calcmode="lin" valueType="num">
                                      <p:cBhvr>
                                        <p:cTn id="21" dur="500" fill="hold"/>
                                        <p:tgtEl>
                                          <p:spTgt spid="3665">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665">
                                            <p:txEl>
                                              <p:pRg st="1" end="1"/>
                                            </p:txEl>
                                          </p:spTgt>
                                        </p:tgtEl>
                                        <p:attrNameLst>
                                          <p:attrName>ppt_h</p:attrName>
                                        </p:attrNameLst>
                                      </p:cBhvr>
                                      <p:tavLst>
                                        <p:tav tm="0">
                                          <p:val>
                                            <p:fltVal val="0"/>
                                          </p:val>
                                        </p:tav>
                                        <p:tav tm="100000">
                                          <p:val>
                                            <p:strVal val="#ppt_h"/>
                                          </p:val>
                                        </p:tav>
                                      </p:tavLst>
                                    </p:anim>
                                  </p:childTnLst>
                                </p:cTn>
                              </p:par>
                              <p:par>
                                <p:cTn id="23" presetID="23" presetClass="entr" presetSubtype="16" fill="hold" grpId="1" nodeType="withEffect">
                                  <p:stCondLst>
                                    <p:cond delay="0"/>
                                  </p:stCondLst>
                                  <p:iterate>
                                    <p:tmAbs val="0"/>
                                  </p:iterate>
                                  <p:childTnLst>
                                    <p:set>
                                      <p:cBhvr>
                                        <p:cTn id="24" fill="hold"/>
                                        <p:tgtEl>
                                          <p:spTgt spid="3665">
                                            <p:txEl>
                                              <p:pRg st="7" end="7"/>
                                            </p:txEl>
                                          </p:spTgt>
                                        </p:tgtEl>
                                        <p:attrNameLst>
                                          <p:attrName>style.visibility</p:attrName>
                                        </p:attrNameLst>
                                      </p:cBhvr>
                                      <p:to>
                                        <p:strVal val="visible"/>
                                      </p:to>
                                    </p:set>
                                    <p:anim calcmode="lin" valueType="num">
                                      <p:cBhvr>
                                        <p:cTn id="25" dur="500" fill="hold"/>
                                        <p:tgtEl>
                                          <p:spTgt spid="3665">
                                            <p:txEl>
                                              <p:pRg st="7" end="7"/>
                                            </p:txEl>
                                          </p:spTgt>
                                        </p:tgtEl>
                                        <p:attrNameLst>
                                          <p:attrName>ppt_w</p:attrName>
                                        </p:attrNameLst>
                                      </p:cBhvr>
                                      <p:tavLst>
                                        <p:tav tm="0">
                                          <p:val>
                                            <p:fltVal val="0"/>
                                          </p:val>
                                        </p:tav>
                                        <p:tav tm="100000">
                                          <p:val>
                                            <p:strVal val="#ppt_w"/>
                                          </p:val>
                                        </p:tav>
                                      </p:tavLst>
                                    </p:anim>
                                    <p:anim calcmode="lin" valueType="num">
                                      <p:cBhvr>
                                        <p:cTn id="26" dur="500" fill="hold"/>
                                        <p:tgtEl>
                                          <p:spTgt spid="3665">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1" nodeType="clickEffect">
                                  <p:stCondLst>
                                    <p:cond delay="0"/>
                                  </p:stCondLst>
                                  <p:iterate>
                                    <p:tmAbs val="0"/>
                                  </p:iterate>
                                  <p:childTnLst>
                                    <p:set>
                                      <p:cBhvr>
                                        <p:cTn id="30" fill="hold"/>
                                        <p:tgtEl>
                                          <p:spTgt spid="3665">
                                            <p:txEl>
                                              <p:pRg st="2" end="2"/>
                                            </p:txEl>
                                          </p:spTgt>
                                        </p:tgtEl>
                                        <p:attrNameLst>
                                          <p:attrName>style.visibility</p:attrName>
                                        </p:attrNameLst>
                                      </p:cBhvr>
                                      <p:to>
                                        <p:strVal val="visible"/>
                                      </p:to>
                                    </p:set>
                                    <p:anim calcmode="lin" valueType="num">
                                      <p:cBhvr>
                                        <p:cTn id="31" dur="500" fill="hold"/>
                                        <p:tgtEl>
                                          <p:spTgt spid="3665">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665">
                                            <p:txEl>
                                              <p:pRg st="2" end="2"/>
                                            </p:txEl>
                                          </p:spTgt>
                                        </p:tgtEl>
                                        <p:attrNameLst>
                                          <p:attrName>ppt_h</p:attrName>
                                        </p:attrNameLst>
                                      </p:cBhvr>
                                      <p:tavLst>
                                        <p:tav tm="0">
                                          <p:val>
                                            <p:fltVal val="0"/>
                                          </p:val>
                                        </p:tav>
                                        <p:tav tm="100000">
                                          <p:val>
                                            <p:strVal val="#ppt_h"/>
                                          </p:val>
                                        </p:tav>
                                      </p:tavLst>
                                    </p:anim>
                                  </p:childTnLst>
                                </p:cTn>
                              </p:par>
                              <p:par>
                                <p:cTn id="33" presetID="23" presetClass="entr" presetSubtype="16" fill="hold" grpId="1" nodeType="withEffect">
                                  <p:stCondLst>
                                    <p:cond delay="0"/>
                                  </p:stCondLst>
                                  <p:iterate>
                                    <p:tmAbs val="0"/>
                                  </p:iterate>
                                  <p:childTnLst>
                                    <p:set>
                                      <p:cBhvr>
                                        <p:cTn id="34" fill="hold"/>
                                        <p:tgtEl>
                                          <p:spTgt spid="3665">
                                            <p:txEl>
                                              <p:pRg st="8" end="8"/>
                                            </p:txEl>
                                          </p:spTgt>
                                        </p:tgtEl>
                                        <p:attrNameLst>
                                          <p:attrName>style.visibility</p:attrName>
                                        </p:attrNameLst>
                                      </p:cBhvr>
                                      <p:to>
                                        <p:strVal val="visible"/>
                                      </p:to>
                                    </p:set>
                                    <p:anim calcmode="lin" valueType="num">
                                      <p:cBhvr>
                                        <p:cTn id="35" dur="500" fill="hold"/>
                                        <p:tgtEl>
                                          <p:spTgt spid="3665">
                                            <p:txEl>
                                              <p:pRg st="8" end="8"/>
                                            </p:txEl>
                                          </p:spTgt>
                                        </p:tgtEl>
                                        <p:attrNameLst>
                                          <p:attrName>ppt_w</p:attrName>
                                        </p:attrNameLst>
                                      </p:cBhvr>
                                      <p:tavLst>
                                        <p:tav tm="0">
                                          <p:val>
                                            <p:fltVal val="0"/>
                                          </p:val>
                                        </p:tav>
                                        <p:tav tm="100000">
                                          <p:val>
                                            <p:strVal val="#ppt_w"/>
                                          </p:val>
                                        </p:tav>
                                      </p:tavLst>
                                    </p:anim>
                                    <p:anim calcmode="lin" valueType="num">
                                      <p:cBhvr>
                                        <p:cTn id="36" dur="500" fill="hold"/>
                                        <p:tgtEl>
                                          <p:spTgt spid="3665">
                                            <p:txEl>
                                              <p:pRg st="8" end="8"/>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1" nodeType="clickEffect">
                                  <p:stCondLst>
                                    <p:cond delay="0"/>
                                  </p:stCondLst>
                                  <p:iterate>
                                    <p:tmAbs val="0"/>
                                  </p:iterate>
                                  <p:childTnLst>
                                    <p:set>
                                      <p:cBhvr>
                                        <p:cTn id="40" fill="hold"/>
                                        <p:tgtEl>
                                          <p:spTgt spid="3665">
                                            <p:txEl>
                                              <p:pRg st="3" end="3"/>
                                            </p:txEl>
                                          </p:spTgt>
                                        </p:tgtEl>
                                        <p:attrNameLst>
                                          <p:attrName>style.visibility</p:attrName>
                                        </p:attrNameLst>
                                      </p:cBhvr>
                                      <p:to>
                                        <p:strVal val="visible"/>
                                      </p:to>
                                    </p:set>
                                    <p:anim calcmode="lin" valueType="num">
                                      <p:cBhvr>
                                        <p:cTn id="41" dur="500" fill="hold"/>
                                        <p:tgtEl>
                                          <p:spTgt spid="3665">
                                            <p:txEl>
                                              <p:pRg st="3" end="3"/>
                                            </p:txEl>
                                          </p:spTgt>
                                        </p:tgtEl>
                                        <p:attrNameLst>
                                          <p:attrName>ppt_w</p:attrName>
                                        </p:attrNameLst>
                                      </p:cBhvr>
                                      <p:tavLst>
                                        <p:tav tm="0">
                                          <p:val>
                                            <p:fltVal val="0"/>
                                          </p:val>
                                        </p:tav>
                                        <p:tav tm="100000">
                                          <p:val>
                                            <p:strVal val="#ppt_w"/>
                                          </p:val>
                                        </p:tav>
                                      </p:tavLst>
                                    </p:anim>
                                    <p:anim calcmode="lin" valueType="num">
                                      <p:cBhvr>
                                        <p:cTn id="42" dur="500" fill="hold"/>
                                        <p:tgtEl>
                                          <p:spTgt spid="3665">
                                            <p:txEl>
                                              <p:pRg st="3" end="3"/>
                                            </p:txEl>
                                          </p:spTgt>
                                        </p:tgtEl>
                                        <p:attrNameLst>
                                          <p:attrName>ppt_h</p:attrName>
                                        </p:attrNameLst>
                                      </p:cBhvr>
                                      <p:tavLst>
                                        <p:tav tm="0">
                                          <p:val>
                                            <p:fltVal val="0"/>
                                          </p:val>
                                        </p:tav>
                                        <p:tav tm="100000">
                                          <p:val>
                                            <p:strVal val="#ppt_h"/>
                                          </p:val>
                                        </p:tav>
                                      </p:tavLst>
                                    </p:anim>
                                  </p:childTnLst>
                                </p:cTn>
                              </p:par>
                              <p:par>
                                <p:cTn id="43" presetID="23" presetClass="entr" presetSubtype="16" fill="hold" grpId="1" nodeType="withEffect">
                                  <p:stCondLst>
                                    <p:cond delay="0"/>
                                  </p:stCondLst>
                                  <p:iterate>
                                    <p:tmAbs val="0"/>
                                  </p:iterate>
                                  <p:childTnLst>
                                    <p:set>
                                      <p:cBhvr>
                                        <p:cTn id="44" fill="hold"/>
                                        <p:tgtEl>
                                          <p:spTgt spid="3665">
                                            <p:txEl>
                                              <p:pRg st="9" end="9"/>
                                            </p:txEl>
                                          </p:spTgt>
                                        </p:tgtEl>
                                        <p:attrNameLst>
                                          <p:attrName>style.visibility</p:attrName>
                                        </p:attrNameLst>
                                      </p:cBhvr>
                                      <p:to>
                                        <p:strVal val="visible"/>
                                      </p:to>
                                    </p:set>
                                    <p:anim calcmode="lin" valueType="num">
                                      <p:cBhvr>
                                        <p:cTn id="45" dur="500" fill="hold"/>
                                        <p:tgtEl>
                                          <p:spTgt spid="3665">
                                            <p:txEl>
                                              <p:pRg st="9" end="9"/>
                                            </p:txEl>
                                          </p:spTgt>
                                        </p:tgtEl>
                                        <p:attrNameLst>
                                          <p:attrName>ppt_w</p:attrName>
                                        </p:attrNameLst>
                                      </p:cBhvr>
                                      <p:tavLst>
                                        <p:tav tm="0">
                                          <p:val>
                                            <p:fltVal val="0"/>
                                          </p:val>
                                        </p:tav>
                                        <p:tav tm="100000">
                                          <p:val>
                                            <p:strVal val="#ppt_w"/>
                                          </p:val>
                                        </p:tav>
                                      </p:tavLst>
                                    </p:anim>
                                    <p:anim calcmode="lin" valueType="num">
                                      <p:cBhvr>
                                        <p:cTn id="46" dur="500" fill="hold"/>
                                        <p:tgtEl>
                                          <p:spTgt spid="3665">
                                            <p:txEl>
                                              <p:pRg st="9" end="9"/>
                                            </p:txEl>
                                          </p:spTgt>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23" presetClass="entr" presetSubtype="16" fill="hold" grpId="1" nodeType="clickEffect">
                                  <p:stCondLst>
                                    <p:cond delay="0"/>
                                  </p:stCondLst>
                                  <p:iterate>
                                    <p:tmAbs val="0"/>
                                  </p:iterate>
                                  <p:childTnLst>
                                    <p:set>
                                      <p:cBhvr>
                                        <p:cTn id="50" fill="hold"/>
                                        <p:tgtEl>
                                          <p:spTgt spid="3665">
                                            <p:txEl>
                                              <p:pRg st="4" end="4"/>
                                            </p:txEl>
                                          </p:spTgt>
                                        </p:tgtEl>
                                        <p:attrNameLst>
                                          <p:attrName>style.visibility</p:attrName>
                                        </p:attrNameLst>
                                      </p:cBhvr>
                                      <p:to>
                                        <p:strVal val="visible"/>
                                      </p:to>
                                    </p:set>
                                    <p:anim calcmode="lin" valueType="num">
                                      <p:cBhvr>
                                        <p:cTn id="51" dur="500" fill="hold"/>
                                        <p:tgtEl>
                                          <p:spTgt spid="3665">
                                            <p:txEl>
                                              <p:pRg st="4" end="4"/>
                                            </p:txEl>
                                          </p:spTgt>
                                        </p:tgtEl>
                                        <p:attrNameLst>
                                          <p:attrName>ppt_w</p:attrName>
                                        </p:attrNameLst>
                                      </p:cBhvr>
                                      <p:tavLst>
                                        <p:tav tm="0">
                                          <p:val>
                                            <p:fltVal val="0"/>
                                          </p:val>
                                        </p:tav>
                                        <p:tav tm="100000">
                                          <p:val>
                                            <p:strVal val="#ppt_w"/>
                                          </p:val>
                                        </p:tav>
                                      </p:tavLst>
                                    </p:anim>
                                    <p:anim calcmode="lin" valueType="num">
                                      <p:cBhvr>
                                        <p:cTn id="52" dur="500" fill="hold"/>
                                        <p:tgtEl>
                                          <p:spTgt spid="3665">
                                            <p:txEl>
                                              <p:pRg st="4" end="4"/>
                                            </p:txEl>
                                          </p:spTgt>
                                        </p:tgtEl>
                                        <p:attrNameLst>
                                          <p:attrName>ppt_h</p:attrName>
                                        </p:attrNameLst>
                                      </p:cBhvr>
                                      <p:tavLst>
                                        <p:tav tm="0">
                                          <p:val>
                                            <p:fltVal val="0"/>
                                          </p:val>
                                        </p:tav>
                                        <p:tav tm="100000">
                                          <p:val>
                                            <p:strVal val="#ppt_h"/>
                                          </p:val>
                                        </p:tav>
                                      </p:tavLst>
                                    </p:anim>
                                  </p:childTnLst>
                                </p:cTn>
                              </p:par>
                              <p:par>
                                <p:cTn id="53" presetID="23" presetClass="entr" presetSubtype="16" fill="hold" grpId="1" nodeType="withEffect">
                                  <p:stCondLst>
                                    <p:cond delay="0"/>
                                  </p:stCondLst>
                                  <p:iterate>
                                    <p:tmAbs val="0"/>
                                  </p:iterate>
                                  <p:childTnLst>
                                    <p:set>
                                      <p:cBhvr>
                                        <p:cTn id="54" fill="hold"/>
                                        <p:tgtEl>
                                          <p:spTgt spid="3665">
                                            <p:txEl>
                                              <p:pRg st="10" end="10"/>
                                            </p:txEl>
                                          </p:spTgt>
                                        </p:tgtEl>
                                        <p:attrNameLst>
                                          <p:attrName>style.visibility</p:attrName>
                                        </p:attrNameLst>
                                      </p:cBhvr>
                                      <p:to>
                                        <p:strVal val="visible"/>
                                      </p:to>
                                    </p:set>
                                    <p:anim calcmode="lin" valueType="num">
                                      <p:cBhvr>
                                        <p:cTn id="55" dur="500" fill="hold"/>
                                        <p:tgtEl>
                                          <p:spTgt spid="3665">
                                            <p:txEl>
                                              <p:pRg st="10" end="10"/>
                                            </p:txEl>
                                          </p:spTgt>
                                        </p:tgtEl>
                                        <p:attrNameLst>
                                          <p:attrName>ppt_w</p:attrName>
                                        </p:attrNameLst>
                                      </p:cBhvr>
                                      <p:tavLst>
                                        <p:tav tm="0">
                                          <p:val>
                                            <p:fltVal val="0"/>
                                          </p:val>
                                        </p:tav>
                                        <p:tav tm="100000">
                                          <p:val>
                                            <p:strVal val="#ppt_w"/>
                                          </p:val>
                                        </p:tav>
                                      </p:tavLst>
                                    </p:anim>
                                    <p:anim calcmode="lin" valueType="num">
                                      <p:cBhvr>
                                        <p:cTn id="56" dur="500" fill="hold"/>
                                        <p:tgtEl>
                                          <p:spTgt spid="3665">
                                            <p:txEl>
                                              <p:pRg st="10" end="1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65" grpId="1" uiExpand="1" build="p" animBg="1" advAuto="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7" name="Rectangle 2"/>
          <p:cNvSpPr txBox="1">
            <a:spLocks noGrp="1"/>
          </p:cNvSpPr>
          <p:nvPr>
            <p:ph type="title"/>
          </p:nvPr>
        </p:nvSpPr>
        <p:spPr>
          <a:xfrm>
            <a:off x="519953" y="302933"/>
            <a:ext cx="11277600" cy="622300"/>
          </a:xfrm>
          <a:prstGeom prst="rect">
            <a:avLst/>
          </a:prstGeom>
        </p:spPr>
        <p:txBody>
          <a:bodyPr>
            <a:noAutofit/>
          </a:bodyPr>
          <a:lstStyle>
            <a:lvl1pPr algn="ctr" defTabSz="749808">
              <a:defRPr sz="2624">
                <a:solidFill>
                  <a:srgbClr val="00FFFF"/>
                </a:solidFill>
              </a:defRPr>
            </a:lvl1pPr>
          </a:lstStyle>
          <a:p>
            <a:r>
              <a:rPr sz="3600" b="1" dirty="0">
                <a:solidFill>
                  <a:srgbClr val="FFFF00"/>
                </a:solidFill>
              </a:rPr>
              <a:t>The Scrolls and Translation / </a:t>
            </a:r>
            <a:r>
              <a:rPr sz="3600" b="1" dirty="0">
                <a:solidFill>
                  <a:srgbClr val="FFC000"/>
                </a:solidFill>
              </a:rPr>
              <a:t>Los </a:t>
            </a:r>
            <a:r>
              <a:rPr sz="3600" b="1" dirty="0" err="1">
                <a:solidFill>
                  <a:srgbClr val="FFC000"/>
                </a:solidFill>
              </a:rPr>
              <a:t>Pergaminos</a:t>
            </a:r>
            <a:r>
              <a:rPr sz="3600" b="1" dirty="0">
                <a:solidFill>
                  <a:srgbClr val="FFC000"/>
                </a:solidFill>
              </a:rPr>
              <a:t> y la </a:t>
            </a:r>
            <a:r>
              <a:rPr sz="3600" b="1" dirty="0" err="1">
                <a:solidFill>
                  <a:srgbClr val="FFC000"/>
                </a:solidFill>
              </a:rPr>
              <a:t>Traducción</a:t>
            </a:r>
            <a:endParaRPr sz="3600" b="1" dirty="0">
              <a:solidFill>
                <a:srgbClr val="FFC000"/>
              </a:solidFill>
            </a:endParaRPr>
          </a:p>
        </p:txBody>
      </p:sp>
      <p:sp>
        <p:nvSpPr>
          <p:cNvPr id="3668" name="Rectangle 3"/>
          <p:cNvSpPr txBox="1">
            <a:spLocks noGrp="1"/>
          </p:cNvSpPr>
          <p:nvPr>
            <p:ph type="body" idx="1"/>
          </p:nvPr>
        </p:nvSpPr>
        <p:spPr>
          <a:xfrm>
            <a:off x="381000" y="1210235"/>
            <a:ext cx="11201400" cy="5271247"/>
          </a:xfrm>
          <a:prstGeom prst="rect">
            <a:avLst/>
          </a:prstGeom>
        </p:spPr>
        <p:txBody>
          <a:bodyPr>
            <a:normAutofit lnSpcReduction="10000"/>
          </a:bodyPr>
          <a:lstStyle/>
          <a:p>
            <a:pPr marL="221742" indent="-221742" defTabSz="886968">
              <a:spcBef>
                <a:spcPts val="900"/>
              </a:spcBef>
              <a:buSzTx/>
              <a:buNone/>
              <a:defRPr sz="2328" b="1">
                <a:solidFill>
                  <a:srgbClr val="FFFF99"/>
                </a:solidFill>
              </a:defRPr>
            </a:pPr>
            <a:r>
              <a:rPr dirty="0"/>
              <a:t>The Dead Sea Scrolls pushed back our Hebrew text of the Old Testament about 1000 years.</a:t>
            </a:r>
          </a:p>
          <a:p>
            <a:pPr marL="221742" indent="-221742" defTabSz="886968">
              <a:spcBef>
                <a:spcPts val="900"/>
              </a:spcBef>
              <a:defRPr sz="1940" i="1">
                <a:solidFill>
                  <a:srgbClr val="FFFFFF"/>
                </a:solidFill>
              </a:defRPr>
            </a:pPr>
            <a:r>
              <a:rPr b="1" dirty="0"/>
              <a:t>Prior to their discovery, our oldest complete text in Hebrew was the Leningrad Codex, the edition preserved by the </a:t>
            </a:r>
            <a:r>
              <a:rPr b="1" dirty="0" err="1"/>
              <a:t>Masoretes</a:t>
            </a:r>
            <a:r>
              <a:rPr b="1" dirty="0"/>
              <a:t> and dating to AD 1008.</a:t>
            </a:r>
          </a:p>
          <a:p>
            <a:pPr marL="221742" indent="-221742" defTabSz="886968">
              <a:spcBef>
                <a:spcPts val="900"/>
              </a:spcBef>
              <a:defRPr sz="1940" i="1">
                <a:solidFill>
                  <a:srgbClr val="FFFFFF"/>
                </a:solidFill>
              </a:defRPr>
            </a:pPr>
            <a:r>
              <a:rPr b="1" dirty="0"/>
              <a:t>The Septuagint text of the Old Testament was older (about 250 BC), but it was in a second language.</a:t>
            </a:r>
          </a:p>
          <a:p>
            <a:pPr marL="221742" indent="-221742" defTabSz="886968">
              <a:spcBef>
                <a:spcPts val="900"/>
              </a:spcBef>
              <a:defRPr sz="1940" i="1">
                <a:solidFill>
                  <a:srgbClr val="FFFFFF"/>
                </a:solidFill>
              </a:defRPr>
            </a:pPr>
            <a:r>
              <a:rPr b="1" dirty="0"/>
              <a:t>Hence, the Dead Sea Scrolls gave us access to a text of the Old Testament that was at least as old as the time of Jesus and probably earlier. However, most of the scroll texts are fragments.</a:t>
            </a:r>
          </a:p>
          <a:p>
            <a:pPr marL="221742" indent="-221742" defTabSz="886968">
              <a:spcBef>
                <a:spcPts val="900"/>
              </a:spcBef>
              <a:defRPr sz="1940" i="1">
                <a:solidFill>
                  <a:srgbClr val="FFFFFF"/>
                </a:solidFill>
              </a:defRPr>
            </a:pPr>
            <a:endParaRPr dirty="0">
              <a:solidFill>
                <a:srgbClr val="FF6600"/>
              </a:solidFill>
            </a:endParaRPr>
          </a:p>
          <a:p>
            <a:pPr marL="221742" indent="-221742" defTabSz="886968">
              <a:spcBef>
                <a:spcPts val="900"/>
              </a:spcBef>
              <a:buSzTx/>
              <a:buNone/>
              <a:defRPr sz="2328" b="1">
                <a:solidFill>
                  <a:srgbClr val="FFFF99"/>
                </a:solidFill>
              </a:defRPr>
            </a:pPr>
            <a:r>
              <a:rPr dirty="0">
                <a:solidFill>
                  <a:srgbClr val="FF6600"/>
                </a:solidFill>
              </a:rPr>
              <a:t>Los </a:t>
            </a:r>
            <a:r>
              <a:rPr dirty="0" err="1">
                <a:solidFill>
                  <a:srgbClr val="FF6600"/>
                </a:solidFill>
              </a:rPr>
              <a:t>Rollos</a:t>
            </a:r>
            <a:r>
              <a:rPr dirty="0">
                <a:solidFill>
                  <a:srgbClr val="FF6600"/>
                </a:solidFill>
              </a:rPr>
              <a:t> del Mar </a:t>
            </a:r>
            <a:r>
              <a:rPr dirty="0" err="1">
                <a:solidFill>
                  <a:srgbClr val="FF6600"/>
                </a:solidFill>
              </a:rPr>
              <a:t>Muerto</a:t>
            </a:r>
            <a:r>
              <a:rPr dirty="0">
                <a:solidFill>
                  <a:srgbClr val="FF6600"/>
                </a:solidFill>
              </a:rPr>
              <a:t> </a:t>
            </a:r>
            <a:r>
              <a:rPr dirty="0" err="1">
                <a:solidFill>
                  <a:srgbClr val="FF6600"/>
                </a:solidFill>
              </a:rPr>
              <a:t>empujaron</a:t>
            </a:r>
            <a:r>
              <a:rPr dirty="0">
                <a:solidFill>
                  <a:srgbClr val="FF6600"/>
                </a:solidFill>
              </a:rPr>
              <a:t> </a:t>
            </a:r>
            <a:r>
              <a:rPr dirty="0" err="1">
                <a:solidFill>
                  <a:srgbClr val="FF6600"/>
                </a:solidFill>
              </a:rPr>
              <a:t>nuestro</a:t>
            </a:r>
            <a:r>
              <a:rPr dirty="0">
                <a:solidFill>
                  <a:srgbClr val="FF6600"/>
                </a:solidFill>
              </a:rPr>
              <a:t> </a:t>
            </a:r>
            <a:r>
              <a:rPr dirty="0" err="1">
                <a:solidFill>
                  <a:srgbClr val="FF6600"/>
                </a:solidFill>
              </a:rPr>
              <a:t>texto</a:t>
            </a:r>
            <a:r>
              <a:rPr dirty="0">
                <a:solidFill>
                  <a:srgbClr val="FF6600"/>
                </a:solidFill>
              </a:rPr>
              <a:t> </a:t>
            </a:r>
            <a:r>
              <a:rPr dirty="0" err="1">
                <a:solidFill>
                  <a:srgbClr val="FF6600"/>
                </a:solidFill>
              </a:rPr>
              <a:t>hebreo</a:t>
            </a:r>
            <a:r>
              <a:rPr dirty="0">
                <a:solidFill>
                  <a:srgbClr val="FF6600"/>
                </a:solidFill>
              </a:rPr>
              <a:t> del </a:t>
            </a:r>
            <a:r>
              <a:rPr dirty="0" err="1">
                <a:solidFill>
                  <a:srgbClr val="FF6600"/>
                </a:solidFill>
              </a:rPr>
              <a:t>Antiguo</a:t>
            </a:r>
            <a:r>
              <a:rPr dirty="0">
                <a:solidFill>
                  <a:srgbClr val="FF6600"/>
                </a:solidFill>
              </a:rPr>
              <a:t> </a:t>
            </a:r>
            <a:r>
              <a:rPr dirty="0" err="1">
                <a:solidFill>
                  <a:srgbClr val="FF6600"/>
                </a:solidFill>
              </a:rPr>
              <a:t>Testamento</a:t>
            </a:r>
            <a:r>
              <a:rPr dirty="0">
                <a:solidFill>
                  <a:srgbClr val="FF6600"/>
                </a:solidFill>
              </a:rPr>
              <a:t> </a:t>
            </a:r>
            <a:r>
              <a:rPr dirty="0" err="1">
                <a:solidFill>
                  <a:srgbClr val="FF6600"/>
                </a:solidFill>
              </a:rPr>
              <a:t>unos</a:t>
            </a:r>
            <a:r>
              <a:rPr dirty="0">
                <a:solidFill>
                  <a:srgbClr val="FF6600"/>
                </a:solidFill>
              </a:rPr>
              <a:t> 1000 </a:t>
            </a:r>
            <a:r>
              <a:rPr dirty="0" err="1">
                <a:solidFill>
                  <a:srgbClr val="FF6600"/>
                </a:solidFill>
              </a:rPr>
              <a:t>años</a:t>
            </a:r>
            <a:r>
              <a:rPr dirty="0">
                <a:solidFill>
                  <a:srgbClr val="FF6600"/>
                </a:solidFill>
              </a:rPr>
              <a:t>.</a:t>
            </a:r>
          </a:p>
          <a:p>
            <a:pPr marL="221742" indent="-221742" defTabSz="886968">
              <a:spcBef>
                <a:spcPts val="900"/>
              </a:spcBef>
              <a:defRPr sz="1940" i="1">
                <a:solidFill>
                  <a:srgbClr val="FFFFFF"/>
                </a:solidFill>
              </a:defRPr>
            </a:pPr>
            <a:r>
              <a:rPr b="1" dirty="0">
                <a:solidFill>
                  <a:srgbClr val="FFC000"/>
                </a:solidFill>
              </a:rPr>
              <a:t>Antes de </a:t>
            </a:r>
            <a:r>
              <a:rPr b="1" dirty="0" err="1">
                <a:solidFill>
                  <a:srgbClr val="FFC000"/>
                </a:solidFill>
              </a:rPr>
              <a:t>su</a:t>
            </a:r>
            <a:r>
              <a:rPr b="1" dirty="0">
                <a:solidFill>
                  <a:srgbClr val="FFC000"/>
                </a:solidFill>
              </a:rPr>
              <a:t> </a:t>
            </a:r>
            <a:r>
              <a:rPr b="1" dirty="0" err="1">
                <a:solidFill>
                  <a:srgbClr val="FFC000"/>
                </a:solidFill>
              </a:rPr>
              <a:t>descubrimiento</a:t>
            </a:r>
            <a:r>
              <a:rPr b="1" dirty="0">
                <a:solidFill>
                  <a:srgbClr val="FFC000"/>
                </a:solidFill>
              </a:rPr>
              <a:t>, </a:t>
            </a:r>
            <a:r>
              <a:rPr b="1" dirty="0" err="1">
                <a:solidFill>
                  <a:srgbClr val="FFC000"/>
                </a:solidFill>
              </a:rPr>
              <a:t>nuestro</a:t>
            </a:r>
            <a:r>
              <a:rPr b="1" dirty="0">
                <a:solidFill>
                  <a:srgbClr val="FFC000"/>
                </a:solidFill>
              </a:rPr>
              <a:t> </a:t>
            </a:r>
            <a:r>
              <a:rPr b="1" dirty="0" err="1">
                <a:solidFill>
                  <a:srgbClr val="FFC000"/>
                </a:solidFill>
              </a:rPr>
              <a:t>texto</a:t>
            </a:r>
            <a:r>
              <a:rPr b="1" dirty="0">
                <a:solidFill>
                  <a:srgbClr val="FFC000"/>
                </a:solidFill>
              </a:rPr>
              <a:t> </a:t>
            </a:r>
            <a:r>
              <a:rPr b="1" dirty="0" err="1">
                <a:solidFill>
                  <a:srgbClr val="FFC000"/>
                </a:solidFill>
              </a:rPr>
              <a:t>completo</a:t>
            </a:r>
            <a:r>
              <a:rPr b="1" dirty="0">
                <a:solidFill>
                  <a:srgbClr val="FFC000"/>
                </a:solidFill>
              </a:rPr>
              <a:t> </a:t>
            </a:r>
            <a:r>
              <a:rPr b="1" dirty="0" err="1">
                <a:solidFill>
                  <a:srgbClr val="FFC000"/>
                </a:solidFill>
              </a:rPr>
              <a:t>más</a:t>
            </a:r>
            <a:r>
              <a:rPr b="1" dirty="0">
                <a:solidFill>
                  <a:srgbClr val="FFC000"/>
                </a:solidFill>
              </a:rPr>
              <a:t> </a:t>
            </a:r>
            <a:r>
              <a:rPr b="1" dirty="0" err="1">
                <a:solidFill>
                  <a:srgbClr val="FFC000"/>
                </a:solidFill>
              </a:rPr>
              <a:t>antiguo</a:t>
            </a:r>
            <a:r>
              <a:rPr b="1" dirty="0">
                <a:solidFill>
                  <a:srgbClr val="FFC000"/>
                </a:solidFill>
              </a:rPr>
              <a:t> </a:t>
            </a:r>
            <a:r>
              <a:rPr b="1" dirty="0" err="1">
                <a:solidFill>
                  <a:srgbClr val="FFC000"/>
                </a:solidFill>
              </a:rPr>
              <a:t>en</a:t>
            </a:r>
            <a:r>
              <a:rPr b="1" dirty="0">
                <a:solidFill>
                  <a:srgbClr val="FFC000"/>
                </a:solidFill>
              </a:rPr>
              <a:t> </a:t>
            </a:r>
            <a:r>
              <a:rPr b="1" dirty="0" err="1">
                <a:solidFill>
                  <a:srgbClr val="FFC000"/>
                </a:solidFill>
              </a:rPr>
              <a:t>hebreo</a:t>
            </a:r>
            <a:r>
              <a:rPr b="1" dirty="0">
                <a:solidFill>
                  <a:srgbClr val="FFC000"/>
                </a:solidFill>
              </a:rPr>
              <a:t> </a:t>
            </a:r>
            <a:r>
              <a:rPr b="1" dirty="0" err="1">
                <a:solidFill>
                  <a:srgbClr val="FFC000"/>
                </a:solidFill>
              </a:rPr>
              <a:t>fue</a:t>
            </a:r>
            <a:r>
              <a:rPr b="1" dirty="0">
                <a:solidFill>
                  <a:srgbClr val="FFC000"/>
                </a:solidFill>
              </a:rPr>
              <a:t> </a:t>
            </a:r>
            <a:r>
              <a:rPr b="1" dirty="0" err="1">
                <a:solidFill>
                  <a:srgbClr val="FFC000"/>
                </a:solidFill>
              </a:rPr>
              <a:t>el</a:t>
            </a:r>
            <a:r>
              <a:rPr b="1" dirty="0">
                <a:solidFill>
                  <a:srgbClr val="FFC000"/>
                </a:solidFill>
              </a:rPr>
              <a:t> </a:t>
            </a:r>
            <a:r>
              <a:rPr b="1" dirty="0" err="1">
                <a:solidFill>
                  <a:srgbClr val="FFC000"/>
                </a:solidFill>
              </a:rPr>
              <a:t>Códice</a:t>
            </a:r>
            <a:r>
              <a:rPr b="1" dirty="0">
                <a:solidFill>
                  <a:srgbClr val="FFC000"/>
                </a:solidFill>
              </a:rPr>
              <a:t> de </a:t>
            </a:r>
            <a:r>
              <a:rPr b="1" dirty="0" err="1">
                <a:solidFill>
                  <a:srgbClr val="FFC000"/>
                </a:solidFill>
              </a:rPr>
              <a:t>Leningrado</a:t>
            </a:r>
            <a:r>
              <a:rPr b="1" dirty="0">
                <a:solidFill>
                  <a:srgbClr val="FFC000"/>
                </a:solidFill>
              </a:rPr>
              <a:t>, la </a:t>
            </a:r>
            <a:r>
              <a:rPr b="1" dirty="0" err="1">
                <a:solidFill>
                  <a:srgbClr val="FFC000"/>
                </a:solidFill>
              </a:rPr>
              <a:t>edición</a:t>
            </a:r>
            <a:r>
              <a:rPr b="1" dirty="0">
                <a:solidFill>
                  <a:srgbClr val="FFC000"/>
                </a:solidFill>
              </a:rPr>
              <a:t> </a:t>
            </a:r>
            <a:r>
              <a:rPr b="1" dirty="0" err="1">
                <a:solidFill>
                  <a:srgbClr val="FFC000"/>
                </a:solidFill>
              </a:rPr>
              <a:t>conservada</a:t>
            </a:r>
            <a:r>
              <a:rPr b="1" dirty="0">
                <a:solidFill>
                  <a:srgbClr val="FFC000"/>
                </a:solidFill>
              </a:rPr>
              <a:t> </a:t>
            </a:r>
            <a:r>
              <a:rPr b="1" dirty="0" err="1">
                <a:solidFill>
                  <a:srgbClr val="FFC000"/>
                </a:solidFill>
              </a:rPr>
              <a:t>por</a:t>
            </a:r>
            <a:r>
              <a:rPr b="1" dirty="0">
                <a:solidFill>
                  <a:srgbClr val="FFC000"/>
                </a:solidFill>
              </a:rPr>
              <a:t> </a:t>
            </a:r>
            <a:r>
              <a:rPr b="1" dirty="0" err="1">
                <a:solidFill>
                  <a:srgbClr val="FFC000"/>
                </a:solidFill>
              </a:rPr>
              <a:t>los</a:t>
            </a:r>
            <a:r>
              <a:rPr b="1" dirty="0">
                <a:solidFill>
                  <a:srgbClr val="FFC000"/>
                </a:solidFill>
              </a:rPr>
              <a:t> </a:t>
            </a:r>
            <a:r>
              <a:rPr b="1" dirty="0" err="1">
                <a:solidFill>
                  <a:srgbClr val="FFC000"/>
                </a:solidFill>
              </a:rPr>
              <a:t>masoretas</a:t>
            </a:r>
            <a:r>
              <a:rPr b="1" dirty="0">
                <a:solidFill>
                  <a:srgbClr val="FFC000"/>
                </a:solidFill>
              </a:rPr>
              <a:t> y que data de 1008 </a:t>
            </a:r>
            <a:r>
              <a:rPr b="1" dirty="0" err="1">
                <a:solidFill>
                  <a:srgbClr val="FFC000"/>
                </a:solidFill>
              </a:rPr>
              <a:t>d.C.</a:t>
            </a:r>
            <a:endParaRPr b="1" dirty="0">
              <a:solidFill>
                <a:srgbClr val="FFC000"/>
              </a:solidFill>
            </a:endParaRPr>
          </a:p>
          <a:p>
            <a:pPr marL="221742" indent="-221742" defTabSz="886968">
              <a:spcBef>
                <a:spcPts val="900"/>
              </a:spcBef>
              <a:defRPr sz="1940" i="1">
                <a:solidFill>
                  <a:srgbClr val="FFFFFF"/>
                </a:solidFill>
              </a:defRPr>
            </a:pPr>
            <a:r>
              <a:rPr b="1" dirty="0">
                <a:solidFill>
                  <a:srgbClr val="FFC000"/>
                </a:solidFill>
              </a:rPr>
              <a:t>El </a:t>
            </a:r>
            <a:r>
              <a:rPr b="1" dirty="0" err="1">
                <a:solidFill>
                  <a:srgbClr val="FFC000"/>
                </a:solidFill>
              </a:rPr>
              <a:t>texto</a:t>
            </a:r>
            <a:r>
              <a:rPr b="1" dirty="0">
                <a:solidFill>
                  <a:srgbClr val="FFC000"/>
                </a:solidFill>
              </a:rPr>
              <a:t> de la </a:t>
            </a:r>
            <a:r>
              <a:rPr b="1" dirty="0" err="1">
                <a:solidFill>
                  <a:srgbClr val="FFC000"/>
                </a:solidFill>
              </a:rPr>
              <a:t>Septuaginta</a:t>
            </a:r>
            <a:r>
              <a:rPr b="1" dirty="0">
                <a:solidFill>
                  <a:srgbClr val="FFC000"/>
                </a:solidFill>
              </a:rPr>
              <a:t> del </a:t>
            </a:r>
            <a:r>
              <a:rPr b="1" dirty="0" err="1">
                <a:solidFill>
                  <a:srgbClr val="FFC000"/>
                </a:solidFill>
              </a:rPr>
              <a:t>Antiguo</a:t>
            </a:r>
            <a:r>
              <a:rPr b="1" dirty="0">
                <a:solidFill>
                  <a:srgbClr val="FFC000"/>
                </a:solidFill>
              </a:rPr>
              <a:t> </a:t>
            </a:r>
            <a:r>
              <a:rPr b="1" dirty="0" err="1">
                <a:solidFill>
                  <a:srgbClr val="FFC000"/>
                </a:solidFill>
              </a:rPr>
              <a:t>Testamento</a:t>
            </a:r>
            <a:r>
              <a:rPr b="1" dirty="0">
                <a:solidFill>
                  <a:srgbClr val="FFC000"/>
                </a:solidFill>
              </a:rPr>
              <a:t> era </a:t>
            </a:r>
            <a:r>
              <a:rPr b="1" dirty="0" err="1">
                <a:solidFill>
                  <a:srgbClr val="FFC000"/>
                </a:solidFill>
              </a:rPr>
              <a:t>más</a:t>
            </a:r>
            <a:r>
              <a:rPr b="1" dirty="0">
                <a:solidFill>
                  <a:srgbClr val="FFC000"/>
                </a:solidFill>
              </a:rPr>
              <a:t> </a:t>
            </a:r>
            <a:r>
              <a:rPr b="1" dirty="0" err="1">
                <a:solidFill>
                  <a:srgbClr val="FFC000"/>
                </a:solidFill>
              </a:rPr>
              <a:t>antiguo</a:t>
            </a:r>
            <a:r>
              <a:rPr b="1" dirty="0">
                <a:solidFill>
                  <a:srgbClr val="FFC000"/>
                </a:solidFill>
              </a:rPr>
              <a:t> (</a:t>
            </a:r>
            <a:r>
              <a:rPr b="1" dirty="0" err="1">
                <a:solidFill>
                  <a:srgbClr val="FFC000"/>
                </a:solidFill>
              </a:rPr>
              <a:t>alrededor</a:t>
            </a:r>
            <a:r>
              <a:rPr b="1" dirty="0">
                <a:solidFill>
                  <a:srgbClr val="FFC000"/>
                </a:solidFill>
              </a:rPr>
              <a:t> del 250 a. C.), </a:t>
            </a:r>
            <a:r>
              <a:rPr b="1" dirty="0" err="1">
                <a:solidFill>
                  <a:srgbClr val="FFC000"/>
                </a:solidFill>
              </a:rPr>
              <a:t>pero</a:t>
            </a:r>
            <a:r>
              <a:rPr b="1" dirty="0">
                <a:solidFill>
                  <a:srgbClr val="FFC000"/>
                </a:solidFill>
              </a:rPr>
              <a:t> </a:t>
            </a:r>
            <a:r>
              <a:rPr b="1" dirty="0" err="1">
                <a:solidFill>
                  <a:srgbClr val="FFC000"/>
                </a:solidFill>
              </a:rPr>
              <a:t>estaba</a:t>
            </a:r>
            <a:r>
              <a:rPr b="1" dirty="0">
                <a:solidFill>
                  <a:srgbClr val="FFC000"/>
                </a:solidFill>
              </a:rPr>
              <a:t> </a:t>
            </a:r>
            <a:r>
              <a:rPr b="1" dirty="0" err="1">
                <a:solidFill>
                  <a:srgbClr val="FFC000"/>
                </a:solidFill>
              </a:rPr>
              <a:t>en</a:t>
            </a:r>
            <a:r>
              <a:rPr b="1" dirty="0">
                <a:solidFill>
                  <a:srgbClr val="FFC000"/>
                </a:solidFill>
              </a:rPr>
              <a:t> un </a:t>
            </a:r>
            <a:r>
              <a:rPr b="1" dirty="0" err="1">
                <a:solidFill>
                  <a:srgbClr val="FFC000"/>
                </a:solidFill>
              </a:rPr>
              <a:t>segundo</a:t>
            </a:r>
            <a:r>
              <a:rPr b="1" dirty="0">
                <a:solidFill>
                  <a:srgbClr val="FFC000"/>
                </a:solidFill>
              </a:rPr>
              <a:t> </a:t>
            </a:r>
            <a:r>
              <a:rPr b="1" dirty="0" err="1">
                <a:solidFill>
                  <a:srgbClr val="FFC000"/>
                </a:solidFill>
              </a:rPr>
              <a:t>idioma</a:t>
            </a:r>
            <a:r>
              <a:rPr b="1" dirty="0">
                <a:solidFill>
                  <a:srgbClr val="FFC000"/>
                </a:solidFill>
              </a:rPr>
              <a:t>.</a:t>
            </a:r>
          </a:p>
          <a:p>
            <a:pPr marL="221742" indent="-221742" defTabSz="886968">
              <a:spcBef>
                <a:spcPts val="900"/>
              </a:spcBef>
              <a:defRPr sz="1940" i="1">
                <a:solidFill>
                  <a:srgbClr val="FFFFFF"/>
                </a:solidFill>
              </a:defRPr>
            </a:pPr>
            <a:r>
              <a:rPr b="1" dirty="0">
                <a:solidFill>
                  <a:srgbClr val="FFC000"/>
                </a:solidFill>
              </a:rPr>
              <a:t>Por lo tanto, </a:t>
            </a:r>
            <a:r>
              <a:rPr b="1" dirty="0" err="1">
                <a:solidFill>
                  <a:srgbClr val="FFC000"/>
                </a:solidFill>
              </a:rPr>
              <a:t>los</a:t>
            </a:r>
            <a:r>
              <a:rPr b="1" dirty="0">
                <a:solidFill>
                  <a:srgbClr val="FFC000"/>
                </a:solidFill>
              </a:rPr>
              <a:t> </a:t>
            </a:r>
            <a:r>
              <a:rPr b="1" dirty="0" err="1">
                <a:solidFill>
                  <a:srgbClr val="FFC000"/>
                </a:solidFill>
              </a:rPr>
              <a:t>Pergaminos</a:t>
            </a:r>
            <a:r>
              <a:rPr b="1" dirty="0">
                <a:solidFill>
                  <a:srgbClr val="FFC000"/>
                </a:solidFill>
              </a:rPr>
              <a:t> del Mar </a:t>
            </a:r>
            <a:r>
              <a:rPr b="1" dirty="0" err="1">
                <a:solidFill>
                  <a:srgbClr val="FFC000"/>
                </a:solidFill>
              </a:rPr>
              <a:t>Muerto</a:t>
            </a:r>
            <a:r>
              <a:rPr b="1" dirty="0">
                <a:solidFill>
                  <a:srgbClr val="FFC000"/>
                </a:solidFill>
              </a:rPr>
              <a:t> </a:t>
            </a:r>
            <a:r>
              <a:rPr b="1" dirty="0" err="1">
                <a:solidFill>
                  <a:srgbClr val="FFC000"/>
                </a:solidFill>
              </a:rPr>
              <a:t>nos</a:t>
            </a:r>
            <a:r>
              <a:rPr b="1" dirty="0">
                <a:solidFill>
                  <a:srgbClr val="FFC000"/>
                </a:solidFill>
              </a:rPr>
              <a:t> </a:t>
            </a:r>
            <a:r>
              <a:rPr b="1" dirty="0" err="1">
                <a:solidFill>
                  <a:srgbClr val="FFC000"/>
                </a:solidFill>
              </a:rPr>
              <a:t>dieron</a:t>
            </a:r>
            <a:r>
              <a:rPr b="1" dirty="0">
                <a:solidFill>
                  <a:srgbClr val="FFC000"/>
                </a:solidFill>
              </a:rPr>
              <a:t> </a:t>
            </a:r>
            <a:r>
              <a:rPr b="1" dirty="0" err="1">
                <a:solidFill>
                  <a:srgbClr val="FFC000"/>
                </a:solidFill>
              </a:rPr>
              <a:t>acceso</a:t>
            </a:r>
            <a:r>
              <a:rPr b="1" dirty="0">
                <a:solidFill>
                  <a:srgbClr val="FFC000"/>
                </a:solidFill>
              </a:rPr>
              <a:t> a un </a:t>
            </a:r>
            <a:r>
              <a:rPr b="1" dirty="0" err="1">
                <a:solidFill>
                  <a:srgbClr val="FFC000"/>
                </a:solidFill>
              </a:rPr>
              <a:t>texto</a:t>
            </a:r>
            <a:r>
              <a:rPr b="1" dirty="0">
                <a:solidFill>
                  <a:srgbClr val="FFC000"/>
                </a:solidFill>
              </a:rPr>
              <a:t> del </a:t>
            </a:r>
            <a:r>
              <a:rPr b="1" dirty="0" err="1">
                <a:solidFill>
                  <a:srgbClr val="FFC000"/>
                </a:solidFill>
              </a:rPr>
              <a:t>Antiguo</a:t>
            </a:r>
            <a:r>
              <a:rPr b="1" dirty="0">
                <a:solidFill>
                  <a:srgbClr val="FFC000"/>
                </a:solidFill>
              </a:rPr>
              <a:t> </a:t>
            </a:r>
            <a:r>
              <a:rPr b="1" dirty="0" err="1">
                <a:solidFill>
                  <a:srgbClr val="FFC000"/>
                </a:solidFill>
              </a:rPr>
              <a:t>Testamento</a:t>
            </a:r>
            <a:r>
              <a:rPr b="1" dirty="0">
                <a:solidFill>
                  <a:srgbClr val="FFC000"/>
                </a:solidFill>
              </a:rPr>
              <a:t> que era al </a:t>
            </a:r>
            <a:r>
              <a:rPr b="1" dirty="0" err="1">
                <a:solidFill>
                  <a:srgbClr val="FFC000"/>
                </a:solidFill>
              </a:rPr>
              <a:t>menos</a:t>
            </a:r>
            <a:r>
              <a:rPr b="1" dirty="0">
                <a:solidFill>
                  <a:srgbClr val="FFC000"/>
                </a:solidFill>
              </a:rPr>
              <a:t> tan </a:t>
            </a:r>
            <a:r>
              <a:rPr b="1" dirty="0" err="1">
                <a:solidFill>
                  <a:srgbClr val="FFC000"/>
                </a:solidFill>
              </a:rPr>
              <a:t>antiguo</a:t>
            </a:r>
            <a:r>
              <a:rPr b="1" dirty="0">
                <a:solidFill>
                  <a:srgbClr val="FFC000"/>
                </a:solidFill>
              </a:rPr>
              <a:t> </a:t>
            </a:r>
            <a:r>
              <a:rPr b="1" dirty="0" err="1">
                <a:solidFill>
                  <a:srgbClr val="FFC000"/>
                </a:solidFill>
              </a:rPr>
              <a:t>como</a:t>
            </a:r>
            <a:r>
              <a:rPr b="1" dirty="0">
                <a:solidFill>
                  <a:srgbClr val="FFC000"/>
                </a:solidFill>
              </a:rPr>
              <a:t> la </a:t>
            </a:r>
            <a:r>
              <a:rPr b="1" dirty="0" err="1">
                <a:solidFill>
                  <a:srgbClr val="FFC000"/>
                </a:solidFill>
              </a:rPr>
              <a:t>época</a:t>
            </a:r>
            <a:r>
              <a:rPr b="1" dirty="0">
                <a:solidFill>
                  <a:srgbClr val="FFC000"/>
                </a:solidFill>
              </a:rPr>
              <a:t> de Jesús y </a:t>
            </a:r>
            <a:r>
              <a:rPr b="1" dirty="0" err="1">
                <a:solidFill>
                  <a:srgbClr val="FFC000"/>
                </a:solidFill>
              </a:rPr>
              <a:t>probablemente</a:t>
            </a:r>
            <a:r>
              <a:rPr b="1" dirty="0">
                <a:solidFill>
                  <a:srgbClr val="FFC000"/>
                </a:solidFill>
              </a:rPr>
              <a:t> anterior. Sin embargo, la </a:t>
            </a:r>
            <a:r>
              <a:rPr b="1" dirty="0" err="1">
                <a:solidFill>
                  <a:srgbClr val="FFC000"/>
                </a:solidFill>
              </a:rPr>
              <a:t>mayoría</a:t>
            </a:r>
            <a:r>
              <a:rPr b="1" dirty="0">
                <a:solidFill>
                  <a:srgbClr val="FFC000"/>
                </a:solidFill>
              </a:rPr>
              <a:t> de </a:t>
            </a:r>
            <a:r>
              <a:rPr b="1" dirty="0" err="1">
                <a:solidFill>
                  <a:srgbClr val="FFC000"/>
                </a:solidFill>
              </a:rPr>
              <a:t>los</a:t>
            </a:r>
            <a:r>
              <a:rPr b="1" dirty="0">
                <a:solidFill>
                  <a:srgbClr val="FFC000"/>
                </a:solidFill>
              </a:rPr>
              <a:t> </a:t>
            </a:r>
            <a:r>
              <a:rPr b="1" dirty="0" err="1">
                <a:solidFill>
                  <a:srgbClr val="FFC000"/>
                </a:solidFill>
              </a:rPr>
              <a:t>textos</a:t>
            </a:r>
            <a:r>
              <a:rPr b="1" dirty="0">
                <a:solidFill>
                  <a:srgbClr val="FFC000"/>
                </a:solidFill>
              </a:rPr>
              <a:t> de </a:t>
            </a:r>
            <a:r>
              <a:rPr b="1" dirty="0" err="1">
                <a:solidFill>
                  <a:srgbClr val="FFC000"/>
                </a:solidFill>
              </a:rPr>
              <a:t>desplazamiento</a:t>
            </a:r>
            <a:r>
              <a:rPr b="1" dirty="0">
                <a:solidFill>
                  <a:srgbClr val="FFC000"/>
                </a:solidFill>
              </a:rPr>
              <a:t> son </a:t>
            </a:r>
            <a:r>
              <a:rPr b="1" dirty="0" err="1">
                <a:solidFill>
                  <a:srgbClr val="FFC000"/>
                </a:solidFill>
              </a:rPr>
              <a:t>fragmentos</a:t>
            </a:r>
            <a:r>
              <a:rPr b="1" dirty="0">
                <a:solidFill>
                  <a:srgbClr val="FFC000"/>
                </a:solidFill>
              </a:rP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668">
                                            <p:bg/>
                                          </p:spTgt>
                                        </p:tgtEl>
                                        <p:attrNameLst>
                                          <p:attrName>style.visibility</p:attrName>
                                        </p:attrNameLst>
                                      </p:cBhvr>
                                      <p:to>
                                        <p:strVal val="visible"/>
                                      </p:to>
                                    </p:set>
                                    <p:anim calcmode="lin" valueType="num">
                                      <p:cBhvr>
                                        <p:cTn id="7" dur="500" fill="hold"/>
                                        <p:tgtEl>
                                          <p:spTgt spid="3668">
                                            <p:bg/>
                                          </p:spTgt>
                                        </p:tgtEl>
                                        <p:attrNameLst>
                                          <p:attrName>ppt_w</p:attrName>
                                        </p:attrNameLst>
                                      </p:cBhvr>
                                      <p:tavLst>
                                        <p:tav tm="0">
                                          <p:val>
                                            <p:fltVal val="0"/>
                                          </p:val>
                                        </p:tav>
                                        <p:tav tm="100000">
                                          <p:val>
                                            <p:strVal val="#ppt_w"/>
                                          </p:val>
                                        </p:tav>
                                      </p:tavLst>
                                    </p:anim>
                                    <p:anim calcmode="lin" valueType="num">
                                      <p:cBhvr>
                                        <p:cTn id="8" dur="500" fill="hold"/>
                                        <p:tgtEl>
                                          <p:spTgt spid="3668">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668">
                                            <p:txEl>
                                              <p:pRg st="0" end="0"/>
                                            </p:txEl>
                                          </p:spTgt>
                                        </p:tgtEl>
                                        <p:attrNameLst>
                                          <p:attrName>style.visibility</p:attrName>
                                        </p:attrNameLst>
                                      </p:cBhvr>
                                      <p:to>
                                        <p:strVal val="visible"/>
                                      </p:to>
                                    </p:set>
                                    <p:anim calcmode="lin" valueType="num">
                                      <p:cBhvr>
                                        <p:cTn id="11" dur="500" fill="hold"/>
                                        <p:tgtEl>
                                          <p:spTgt spid="3668">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668">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0"/>
                                  </p:stCondLst>
                                  <p:iterate>
                                    <p:tmAbs val="0"/>
                                  </p:iterate>
                                  <p:childTnLst>
                                    <p:set>
                                      <p:cBhvr>
                                        <p:cTn id="14" fill="hold"/>
                                        <p:tgtEl>
                                          <p:spTgt spid="3668">
                                            <p:txEl>
                                              <p:pRg st="5" end="5"/>
                                            </p:txEl>
                                          </p:spTgt>
                                        </p:tgtEl>
                                        <p:attrNameLst>
                                          <p:attrName>style.visibility</p:attrName>
                                        </p:attrNameLst>
                                      </p:cBhvr>
                                      <p:to>
                                        <p:strVal val="visible"/>
                                      </p:to>
                                    </p:set>
                                    <p:anim calcmode="lin" valueType="num">
                                      <p:cBhvr>
                                        <p:cTn id="15" dur="500" fill="hold"/>
                                        <p:tgtEl>
                                          <p:spTgt spid="3668">
                                            <p:txEl>
                                              <p:pRg st="5" end="5"/>
                                            </p:txEl>
                                          </p:spTgt>
                                        </p:tgtEl>
                                        <p:attrNameLst>
                                          <p:attrName>ppt_w</p:attrName>
                                        </p:attrNameLst>
                                      </p:cBhvr>
                                      <p:tavLst>
                                        <p:tav tm="0">
                                          <p:val>
                                            <p:fltVal val="0"/>
                                          </p:val>
                                        </p:tav>
                                        <p:tav tm="100000">
                                          <p:val>
                                            <p:strVal val="#ppt_w"/>
                                          </p:val>
                                        </p:tav>
                                      </p:tavLst>
                                    </p:anim>
                                    <p:anim calcmode="lin" valueType="num">
                                      <p:cBhvr>
                                        <p:cTn id="16" dur="500" fill="hold"/>
                                        <p:tgtEl>
                                          <p:spTgt spid="3668">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1" nodeType="clickEffect">
                                  <p:stCondLst>
                                    <p:cond delay="0"/>
                                  </p:stCondLst>
                                  <p:iterate>
                                    <p:tmAbs val="0"/>
                                  </p:iterate>
                                  <p:childTnLst>
                                    <p:set>
                                      <p:cBhvr>
                                        <p:cTn id="20" fill="hold"/>
                                        <p:tgtEl>
                                          <p:spTgt spid="3668">
                                            <p:txEl>
                                              <p:pRg st="1" end="1"/>
                                            </p:txEl>
                                          </p:spTgt>
                                        </p:tgtEl>
                                        <p:attrNameLst>
                                          <p:attrName>style.visibility</p:attrName>
                                        </p:attrNameLst>
                                      </p:cBhvr>
                                      <p:to>
                                        <p:strVal val="visible"/>
                                      </p:to>
                                    </p:set>
                                    <p:anim calcmode="lin" valueType="num">
                                      <p:cBhvr>
                                        <p:cTn id="21" dur="500" fill="hold"/>
                                        <p:tgtEl>
                                          <p:spTgt spid="3668">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668">
                                            <p:txEl>
                                              <p:pRg st="1" end="1"/>
                                            </p:txEl>
                                          </p:spTgt>
                                        </p:tgtEl>
                                        <p:attrNameLst>
                                          <p:attrName>ppt_h</p:attrName>
                                        </p:attrNameLst>
                                      </p:cBhvr>
                                      <p:tavLst>
                                        <p:tav tm="0">
                                          <p:val>
                                            <p:fltVal val="0"/>
                                          </p:val>
                                        </p:tav>
                                        <p:tav tm="100000">
                                          <p:val>
                                            <p:strVal val="#ppt_h"/>
                                          </p:val>
                                        </p:tav>
                                      </p:tavLst>
                                    </p:anim>
                                  </p:childTnLst>
                                </p:cTn>
                              </p:par>
                              <p:par>
                                <p:cTn id="23" presetID="23" presetClass="entr" presetSubtype="16" fill="hold" grpId="1" nodeType="withEffect">
                                  <p:stCondLst>
                                    <p:cond delay="0"/>
                                  </p:stCondLst>
                                  <p:iterate>
                                    <p:tmAbs val="0"/>
                                  </p:iterate>
                                  <p:childTnLst>
                                    <p:set>
                                      <p:cBhvr>
                                        <p:cTn id="24" fill="hold"/>
                                        <p:tgtEl>
                                          <p:spTgt spid="3668">
                                            <p:txEl>
                                              <p:pRg st="6" end="6"/>
                                            </p:txEl>
                                          </p:spTgt>
                                        </p:tgtEl>
                                        <p:attrNameLst>
                                          <p:attrName>style.visibility</p:attrName>
                                        </p:attrNameLst>
                                      </p:cBhvr>
                                      <p:to>
                                        <p:strVal val="visible"/>
                                      </p:to>
                                    </p:set>
                                    <p:anim calcmode="lin" valueType="num">
                                      <p:cBhvr>
                                        <p:cTn id="25" dur="500" fill="hold"/>
                                        <p:tgtEl>
                                          <p:spTgt spid="3668">
                                            <p:txEl>
                                              <p:pRg st="6" end="6"/>
                                            </p:txEl>
                                          </p:spTgt>
                                        </p:tgtEl>
                                        <p:attrNameLst>
                                          <p:attrName>ppt_w</p:attrName>
                                        </p:attrNameLst>
                                      </p:cBhvr>
                                      <p:tavLst>
                                        <p:tav tm="0">
                                          <p:val>
                                            <p:fltVal val="0"/>
                                          </p:val>
                                        </p:tav>
                                        <p:tav tm="100000">
                                          <p:val>
                                            <p:strVal val="#ppt_w"/>
                                          </p:val>
                                        </p:tav>
                                      </p:tavLst>
                                    </p:anim>
                                    <p:anim calcmode="lin" valueType="num">
                                      <p:cBhvr>
                                        <p:cTn id="26" dur="500" fill="hold"/>
                                        <p:tgtEl>
                                          <p:spTgt spid="3668">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1" nodeType="clickEffect">
                                  <p:stCondLst>
                                    <p:cond delay="0"/>
                                  </p:stCondLst>
                                  <p:iterate>
                                    <p:tmAbs val="0"/>
                                  </p:iterate>
                                  <p:childTnLst>
                                    <p:set>
                                      <p:cBhvr>
                                        <p:cTn id="30" fill="hold"/>
                                        <p:tgtEl>
                                          <p:spTgt spid="3668">
                                            <p:txEl>
                                              <p:pRg st="2" end="2"/>
                                            </p:txEl>
                                          </p:spTgt>
                                        </p:tgtEl>
                                        <p:attrNameLst>
                                          <p:attrName>style.visibility</p:attrName>
                                        </p:attrNameLst>
                                      </p:cBhvr>
                                      <p:to>
                                        <p:strVal val="visible"/>
                                      </p:to>
                                    </p:set>
                                    <p:anim calcmode="lin" valueType="num">
                                      <p:cBhvr>
                                        <p:cTn id="31" dur="500" fill="hold"/>
                                        <p:tgtEl>
                                          <p:spTgt spid="3668">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668">
                                            <p:txEl>
                                              <p:pRg st="2" end="2"/>
                                            </p:txEl>
                                          </p:spTgt>
                                        </p:tgtEl>
                                        <p:attrNameLst>
                                          <p:attrName>ppt_h</p:attrName>
                                        </p:attrNameLst>
                                      </p:cBhvr>
                                      <p:tavLst>
                                        <p:tav tm="0">
                                          <p:val>
                                            <p:fltVal val="0"/>
                                          </p:val>
                                        </p:tav>
                                        <p:tav tm="100000">
                                          <p:val>
                                            <p:strVal val="#ppt_h"/>
                                          </p:val>
                                        </p:tav>
                                      </p:tavLst>
                                    </p:anim>
                                  </p:childTnLst>
                                </p:cTn>
                              </p:par>
                              <p:par>
                                <p:cTn id="33" presetID="23" presetClass="entr" presetSubtype="16" fill="hold" grpId="1" nodeType="withEffect">
                                  <p:stCondLst>
                                    <p:cond delay="0"/>
                                  </p:stCondLst>
                                  <p:iterate>
                                    <p:tmAbs val="0"/>
                                  </p:iterate>
                                  <p:childTnLst>
                                    <p:set>
                                      <p:cBhvr>
                                        <p:cTn id="34" fill="hold"/>
                                        <p:tgtEl>
                                          <p:spTgt spid="3668">
                                            <p:txEl>
                                              <p:pRg st="7" end="7"/>
                                            </p:txEl>
                                          </p:spTgt>
                                        </p:tgtEl>
                                        <p:attrNameLst>
                                          <p:attrName>style.visibility</p:attrName>
                                        </p:attrNameLst>
                                      </p:cBhvr>
                                      <p:to>
                                        <p:strVal val="visible"/>
                                      </p:to>
                                    </p:set>
                                    <p:anim calcmode="lin" valueType="num">
                                      <p:cBhvr>
                                        <p:cTn id="35" dur="500" fill="hold"/>
                                        <p:tgtEl>
                                          <p:spTgt spid="3668">
                                            <p:txEl>
                                              <p:pRg st="7" end="7"/>
                                            </p:txEl>
                                          </p:spTgt>
                                        </p:tgtEl>
                                        <p:attrNameLst>
                                          <p:attrName>ppt_w</p:attrName>
                                        </p:attrNameLst>
                                      </p:cBhvr>
                                      <p:tavLst>
                                        <p:tav tm="0">
                                          <p:val>
                                            <p:fltVal val="0"/>
                                          </p:val>
                                        </p:tav>
                                        <p:tav tm="100000">
                                          <p:val>
                                            <p:strVal val="#ppt_w"/>
                                          </p:val>
                                        </p:tav>
                                      </p:tavLst>
                                    </p:anim>
                                    <p:anim calcmode="lin" valueType="num">
                                      <p:cBhvr>
                                        <p:cTn id="36" dur="500" fill="hold"/>
                                        <p:tgtEl>
                                          <p:spTgt spid="3668">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1" nodeType="clickEffect">
                                  <p:stCondLst>
                                    <p:cond delay="0"/>
                                  </p:stCondLst>
                                  <p:iterate>
                                    <p:tmAbs val="0"/>
                                  </p:iterate>
                                  <p:childTnLst>
                                    <p:set>
                                      <p:cBhvr>
                                        <p:cTn id="40" fill="hold"/>
                                        <p:tgtEl>
                                          <p:spTgt spid="3668">
                                            <p:txEl>
                                              <p:pRg st="3" end="3"/>
                                            </p:txEl>
                                          </p:spTgt>
                                        </p:tgtEl>
                                        <p:attrNameLst>
                                          <p:attrName>style.visibility</p:attrName>
                                        </p:attrNameLst>
                                      </p:cBhvr>
                                      <p:to>
                                        <p:strVal val="visible"/>
                                      </p:to>
                                    </p:set>
                                    <p:anim calcmode="lin" valueType="num">
                                      <p:cBhvr>
                                        <p:cTn id="41" dur="500" fill="hold"/>
                                        <p:tgtEl>
                                          <p:spTgt spid="3668">
                                            <p:txEl>
                                              <p:pRg st="3" end="3"/>
                                            </p:txEl>
                                          </p:spTgt>
                                        </p:tgtEl>
                                        <p:attrNameLst>
                                          <p:attrName>ppt_w</p:attrName>
                                        </p:attrNameLst>
                                      </p:cBhvr>
                                      <p:tavLst>
                                        <p:tav tm="0">
                                          <p:val>
                                            <p:fltVal val="0"/>
                                          </p:val>
                                        </p:tav>
                                        <p:tav tm="100000">
                                          <p:val>
                                            <p:strVal val="#ppt_w"/>
                                          </p:val>
                                        </p:tav>
                                      </p:tavLst>
                                    </p:anim>
                                    <p:anim calcmode="lin" valueType="num">
                                      <p:cBhvr>
                                        <p:cTn id="42" dur="500" fill="hold"/>
                                        <p:tgtEl>
                                          <p:spTgt spid="3668">
                                            <p:txEl>
                                              <p:pRg st="3" end="3"/>
                                            </p:txEl>
                                          </p:spTgt>
                                        </p:tgtEl>
                                        <p:attrNameLst>
                                          <p:attrName>ppt_h</p:attrName>
                                        </p:attrNameLst>
                                      </p:cBhvr>
                                      <p:tavLst>
                                        <p:tav tm="0">
                                          <p:val>
                                            <p:fltVal val="0"/>
                                          </p:val>
                                        </p:tav>
                                        <p:tav tm="100000">
                                          <p:val>
                                            <p:strVal val="#ppt_h"/>
                                          </p:val>
                                        </p:tav>
                                      </p:tavLst>
                                    </p:anim>
                                  </p:childTnLst>
                                </p:cTn>
                              </p:par>
                              <p:par>
                                <p:cTn id="43" presetID="23" presetClass="entr" presetSubtype="16" fill="hold" grpId="1" nodeType="withEffect">
                                  <p:stCondLst>
                                    <p:cond delay="0"/>
                                  </p:stCondLst>
                                  <p:iterate>
                                    <p:tmAbs val="0"/>
                                  </p:iterate>
                                  <p:childTnLst>
                                    <p:set>
                                      <p:cBhvr>
                                        <p:cTn id="44" fill="hold"/>
                                        <p:tgtEl>
                                          <p:spTgt spid="3668">
                                            <p:txEl>
                                              <p:pRg st="8" end="8"/>
                                            </p:txEl>
                                          </p:spTgt>
                                        </p:tgtEl>
                                        <p:attrNameLst>
                                          <p:attrName>style.visibility</p:attrName>
                                        </p:attrNameLst>
                                      </p:cBhvr>
                                      <p:to>
                                        <p:strVal val="visible"/>
                                      </p:to>
                                    </p:set>
                                    <p:anim calcmode="lin" valueType="num">
                                      <p:cBhvr>
                                        <p:cTn id="45" dur="500" fill="hold"/>
                                        <p:tgtEl>
                                          <p:spTgt spid="3668">
                                            <p:txEl>
                                              <p:pRg st="8" end="8"/>
                                            </p:txEl>
                                          </p:spTgt>
                                        </p:tgtEl>
                                        <p:attrNameLst>
                                          <p:attrName>ppt_w</p:attrName>
                                        </p:attrNameLst>
                                      </p:cBhvr>
                                      <p:tavLst>
                                        <p:tav tm="0">
                                          <p:val>
                                            <p:fltVal val="0"/>
                                          </p:val>
                                        </p:tav>
                                        <p:tav tm="100000">
                                          <p:val>
                                            <p:strVal val="#ppt_w"/>
                                          </p:val>
                                        </p:tav>
                                      </p:tavLst>
                                    </p:anim>
                                    <p:anim calcmode="lin" valueType="num">
                                      <p:cBhvr>
                                        <p:cTn id="46" dur="500" fill="hold"/>
                                        <p:tgtEl>
                                          <p:spTgt spid="3668">
                                            <p:txEl>
                                              <p:pRg st="8" end="8"/>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68" grpId="1" uiExpand="1" build="p" animBg="1" advAuto="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0" name="Rectangle 2"/>
          <p:cNvSpPr txBox="1">
            <a:spLocks noGrp="1"/>
          </p:cNvSpPr>
          <p:nvPr>
            <p:ph type="title"/>
          </p:nvPr>
        </p:nvSpPr>
        <p:spPr>
          <a:xfrm>
            <a:off x="1981200" y="76200"/>
            <a:ext cx="8229600" cy="609600"/>
          </a:xfrm>
          <a:prstGeom prst="rect">
            <a:avLst/>
          </a:prstGeom>
        </p:spPr>
        <p:txBody>
          <a:bodyPr>
            <a:normAutofit/>
          </a:bodyPr>
          <a:lstStyle>
            <a:lvl1pPr algn="ctr">
              <a:defRPr sz="3200">
                <a:solidFill>
                  <a:srgbClr val="00FFFF"/>
                </a:solidFill>
              </a:defRPr>
            </a:lvl1pPr>
          </a:lstStyle>
          <a:p>
            <a:r>
              <a:rPr sz="3600" b="1" dirty="0">
                <a:solidFill>
                  <a:srgbClr val="FFFF00"/>
                </a:solidFill>
              </a:rPr>
              <a:t>An Example / </a:t>
            </a:r>
            <a:r>
              <a:rPr sz="3600" b="1" dirty="0">
                <a:solidFill>
                  <a:srgbClr val="FFC000"/>
                </a:solidFill>
              </a:rPr>
              <a:t>Un </a:t>
            </a:r>
            <a:r>
              <a:rPr sz="3600" b="1" dirty="0" err="1">
                <a:solidFill>
                  <a:srgbClr val="FFC000"/>
                </a:solidFill>
              </a:rPr>
              <a:t>Ejemplo</a:t>
            </a:r>
            <a:endParaRPr sz="3600" b="1" dirty="0">
              <a:solidFill>
                <a:srgbClr val="FFC000"/>
              </a:solidFill>
            </a:endParaRPr>
          </a:p>
        </p:txBody>
      </p:sp>
      <p:sp>
        <p:nvSpPr>
          <p:cNvPr id="3671" name="Rectangle 4"/>
          <p:cNvSpPr txBox="1">
            <a:spLocks noGrp="1"/>
          </p:cNvSpPr>
          <p:nvPr>
            <p:ph type="body" sz="quarter" idx="1"/>
          </p:nvPr>
        </p:nvSpPr>
        <p:spPr>
          <a:xfrm>
            <a:off x="1600200" y="1943100"/>
            <a:ext cx="4343400" cy="2209800"/>
          </a:xfrm>
          <a:prstGeom prst="rect">
            <a:avLst/>
          </a:prstGeom>
          <a:solidFill>
            <a:srgbClr val="800000"/>
          </a:solidFill>
          <a:ln>
            <a:solidFill>
              <a:srgbClr val="000000"/>
            </a:solidFill>
            <a:miter lim="800000"/>
          </a:ln>
        </p:spPr>
        <p:txBody>
          <a:bodyPr/>
          <a:lstStyle/>
          <a:p>
            <a:pPr>
              <a:buSzTx/>
              <a:buNone/>
              <a:defRPr sz="2400" b="1">
                <a:solidFill>
                  <a:srgbClr val="FFFF99"/>
                </a:solidFill>
              </a:defRPr>
            </a:pPr>
            <a:r>
              <a:rPr dirty="0"/>
              <a:t>Masoretic Text / </a:t>
            </a:r>
            <a:r>
              <a:rPr dirty="0" err="1">
                <a:solidFill>
                  <a:srgbClr val="FFC000"/>
                </a:solidFill>
              </a:rPr>
              <a:t>Texto</a:t>
            </a:r>
            <a:r>
              <a:rPr dirty="0">
                <a:solidFill>
                  <a:srgbClr val="FFC000"/>
                </a:solidFill>
              </a:rPr>
              <a:t> </a:t>
            </a:r>
            <a:r>
              <a:rPr dirty="0" err="1">
                <a:solidFill>
                  <a:srgbClr val="FFC000"/>
                </a:solidFill>
              </a:rPr>
              <a:t>Masorético</a:t>
            </a:r>
            <a:endParaRPr dirty="0">
              <a:solidFill>
                <a:srgbClr val="FFC000"/>
              </a:solidFill>
            </a:endParaRPr>
          </a:p>
          <a:p>
            <a:pPr>
              <a:buSzTx/>
              <a:buNone/>
              <a:defRPr sz="2000" i="1">
                <a:solidFill>
                  <a:srgbClr val="FFFFFF"/>
                </a:solidFill>
              </a:defRPr>
            </a:pPr>
            <a:r>
              <a:rPr dirty="0"/>
              <a:t>“Jehoiachin was </a:t>
            </a:r>
            <a:r>
              <a:rPr u="sng" dirty="0"/>
              <a:t>eight</a:t>
            </a:r>
            <a:r>
              <a:rPr dirty="0"/>
              <a:t> years old when he began to reign… (2 Chr. 36:9, KJV)</a:t>
            </a:r>
          </a:p>
          <a:p>
            <a:pPr>
              <a:buSzTx/>
              <a:buNone/>
              <a:defRPr sz="2000" i="1">
                <a:solidFill>
                  <a:srgbClr val="FFFFFF"/>
                </a:solidFill>
              </a:defRPr>
            </a:pPr>
            <a:r>
              <a:rPr dirty="0">
                <a:solidFill>
                  <a:srgbClr val="FFC000"/>
                </a:solidFill>
              </a:rPr>
              <a:t>"</a:t>
            </a:r>
            <a:r>
              <a:rPr dirty="0" err="1">
                <a:solidFill>
                  <a:srgbClr val="FFC000"/>
                </a:solidFill>
              </a:rPr>
              <a:t>Joacim</a:t>
            </a:r>
            <a:r>
              <a:rPr dirty="0">
                <a:solidFill>
                  <a:srgbClr val="FFC000"/>
                </a:solidFill>
              </a:rPr>
              <a:t> </a:t>
            </a:r>
            <a:r>
              <a:rPr dirty="0" err="1">
                <a:solidFill>
                  <a:srgbClr val="FFC000"/>
                </a:solidFill>
              </a:rPr>
              <a:t>tenía</a:t>
            </a:r>
            <a:r>
              <a:rPr dirty="0">
                <a:solidFill>
                  <a:srgbClr val="FFC000"/>
                </a:solidFill>
              </a:rPr>
              <a:t> </a:t>
            </a:r>
            <a:r>
              <a:rPr u="sng" dirty="0" err="1">
                <a:solidFill>
                  <a:srgbClr val="FFC000"/>
                </a:solidFill>
              </a:rPr>
              <a:t>ocho</a:t>
            </a:r>
            <a:r>
              <a:rPr dirty="0">
                <a:solidFill>
                  <a:srgbClr val="FFC000"/>
                </a:solidFill>
              </a:rPr>
              <a:t> </a:t>
            </a:r>
            <a:r>
              <a:rPr dirty="0" err="1">
                <a:solidFill>
                  <a:srgbClr val="FFC000"/>
                </a:solidFill>
              </a:rPr>
              <a:t>años</a:t>
            </a:r>
            <a:r>
              <a:rPr dirty="0">
                <a:solidFill>
                  <a:srgbClr val="FFC000"/>
                </a:solidFill>
              </a:rPr>
              <a:t> </a:t>
            </a:r>
            <a:r>
              <a:rPr dirty="0" err="1">
                <a:solidFill>
                  <a:srgbClr val="FFC000"/>
                </a:solidFill>
              </a:rPr>
              <a:t>cuando</a:t>
            </a:r>
            <a:r>
              <a:rPr dirty="0">
                <a:solidFill>
                  <a:srgbClr val="FFC000"/>
                </a:solidFill>
              </a:rPr>
              <a:t> </a:t>
            </a:r>
            <a:r>
              <a:rPr dirty="0" err="1">
                <a:solidFill>
                  <a:srgbClr val="FFC000"/>
                </a:solidFill>
              </a:rPr>
              <a:t>comenzó</a:t>
            </a:r>
            <a:r>
              <a:rPr dirty="0">
                <a:solidFill>
                  <a:srgbClr val="FFC000"/>
                </a:solidFill>
              </a:rPr>
              <a:t> a </a:t>
            </a:r>
            <a:r>
              <a:rPr dirty="0" err="1">
                <a:solidFill>
                  <a:srgbClr val="FFC000"/>
                </a:solidFill>
              </a:rPr>
              <a:t>reinar</a:t>
            </a:r>
            <a:r>
              <a:rPr dirty="0">
                <a:solidFill>
                  <a:srgbClr val="FFC000"/>
                </a:solidFill>
              </a:rPr>
              <a:t>... (2 </a:t>
            </a:r>
            <a:r>
              <a:rPr dirty="0" err="1">
                <a:solidFill>
                  <a:srgbClr val="FFC000"/>
                </a:solidFill>
              </a:rPr>
              <a:t>Cró</a:t>
            </a:r>
            <a:r>
              <a:rPr dirty="0">
                <a:solidFill>
                  <a:srgbClr val="FFC000"/>
                </a:solidFill>
              </a:rPr>
              <a:t>. 36:9, KJV)</a:t>
            </a:r>
          </a:p>
        </p:txBody>
      </p:sp>
      <p:grpSp>
        <p:nvGrpSpPr>
          <p:cNvPr id="3674" name="Rectangle 5"/>
          <p:cNvGrpSpPr/>
          <p:nvPr/>
        </p:nvGrpSpPr>
        <p:grpSpPr>
          <a:xfrm>
            <a:off x="6240462" y="1943100"/>
            <a:ext cx="4267201" cy="2209800"/>
            <a:chOff x="0" y="0"/>
            <a:chExt cx="4267200" cy="2209800"/>
          </a:xfrm>
        </p:grpSpPr>
        <p:sp>
          <p:nvSpPr>
            <p:cNvPr id="3672" name="Rectangle"/>
            <p:cNvSpPr/>
            <p:nvPr/>
          </p:nvSpPr>
          <p:spPr>
            <a:xfrm>
              <a:off x="0" y="0"/>
              <a:ext cx="4267200" cy="2209800"/>
            </a:xfrm>
            <a:prstGeom prst="rect">
              <a:avLst/>
            </a:prstGeom>
            <a:solidFill>
              <a:srgbClr val="990033"/>
            </a:solidFill>
            <a:ln w="12700" cap="flat">
              <a:solidFill>
                <a:srgbClr val="000000"/>
              </a:solidFill>
              <a:prstDash val="solid"/>
              <a:miter lim="800000"/>
            </a:ln>
            <a:effectLst/>
          </p:spPr>
          <p:txBody>
            <a:bodyPr wrap="square" lIns="45719" tIns="45719" rIns="45719" bIns="45719" numCol="1" anchor="t">
              <a:noAutofit/>
            </a:bodyPr>
            <a:lstStyle/>
            <a:p>
              <a:pPr marL="228600" indent="-228600" algn="l">
                <a:lnSpc>
                  <a:spcPct val="90000"/>
                </a:lnSpc>
                <a:spcBef>
                  <a:spcPts val="1000"/>
                </a:spcBef>
                <a:defRPr sz="2800">
                  <a:latin typeface="Calibri"/>
                  <a:ea typeface="Calibri"/>
                  <a:cs typeface="Calibri"/>
                  <a:sym typeface="Calibri"/>
                </a:defRPr>
              </a:pPr>
              <a:endParaRPr/>
            </a:p>
          </p:txBody>
        </p:sp>
        <p:sp>
          <p:nvSpPr>
            <p:cNvPr id="3673" name="DSS and LXX / RMM y LXX…"/>
            <p:cNvSpPr txBox="1"/>
            <p:nvPr/>
          </p:nvSpPr>
          <p:spPr>
            <a:xfrm>
              <a:off x="52069" y="6350"/>
              <a:ext cx="4163061" cy="21971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lnSpcReduction="10000"/>
            </a:bodyPr>
            <a:lstStyle/>
            <a:p>
              <a:pPr marL="226313" indent="-226313" algn="l" defTabSz="905255">
                <a:lnSpc>
                  <a:spcPct val="90000"/>
                </a:lnSpc>
                <a:spcBef>
                  <a:spcPts val="900"/>
                </a:spcBef>
                <a:defRPr sz="2376" b="1">
                  <a:solidFill>
                    <a:srgbClr val="FFFF99"/>
                  </a:solidFill>
                  <a:latin typeface="Calibri"/>
                  <a:ea typeface="Calibri"/>
                  <a:cs typeface="Calibri"/>
                  <a:sym typeface="Calibri"/>
                </a:defRPr>
              </a:pPr>
              <a:r>
                <a:rPr dirty="0"/>
                <a:t>DSS and LXX / </a:t>
              </a:r>
              <a:r>
                <a:rPr dirty="0">
                  <a:solidFill>
                    <a:srgbClr val="FFC000"/>
                  </a:solidFill>
                </a:rPr>
                <a:t>RMM y LXX</a:t>
              </a:r>
              <a:endParaRPr sz="2772" dirty="0">
                <a:solidFill>
                  <a:srgbClr val="FFC000"/>
                </a:solidFill>
              </a:endParaRPr>
            </a:p>
            <a:p>
              <a:pPr marL="226313" indent="-226313" algn="l" defTabSz="905255">
                <a:lnSpc>
                  <a:spcPct val="90000"/>
                </a:lnSpc>
                <a:spcBef>
                  <a:spcPts val="900"/>
                </a:spcBef>
                <a:defRPr sz="1979" i="1">
                  <a:solidFill>
                    <a:srgbClr val="FFFFFF"/>
                  </a:solidFill>
                  <a:latin typeface="Calibri"/>
                  <a:ea typeface="Calibri"/>
                  <a:cs typeface="Calibri"/>
                  <a:sym typeface="Calibri"/>
                </a:defRPr>
              </a:pPr>
              <a:r>
                <a:rPr dirty="0"/>
                <a:t>“Jehoiachin was </a:t>
              </a:r>
              <a:r>
                <a:rPr u="sng" dirty="0"/>
                <a:t>eighteen</a:t>
              </a:r>
              <a:r>
                <a:rPr dirty="0"/>
                <a:t> years old when he began to reign…” (2 Chr. 36:9, NIV)</a:t>
              </a:r>
            </a:p>
            <a:p>
              <a:pPr marL="226313" indent="-226313" algn="l" defTabSz="905255">
                <a:lnSpc>
                  <a:spcPct val="90000"/>
                </a:lnSpc>
                <a:spcBef>
                  <a:spcPts val="900"/>
                </a:spcBef>
                <a:defRPr sz="1979" i="1">
                  <a:solidFill>
                    <a:srgbClr val="FFFFFF"/>
                  </a:solidFill>
                  <a:latin typeface="Calibri"/>
                  <a:ea typeface="Calibri"/>
                  <a:cs typeface="Calibri"/>
                  <a:sym typeface="Calibri"/>
                </a:defRPr>
              </a:pPr>
              <a:r>
                <a:rPr dirty="0">
                  <a:solidFill>
                    <a:srgbClr val="FFC000"/>
                  </a:solidFill>
                </a:rPr>
                <a:t>"</a:t>
              </a:r>
              <a:r>
                <a:rPr dirty="0" err="1">
                  <a:solidFill>
                    <a:srgbClr val="FFC000"/>
                  </a:solidFill>
                </a:rPr>
                <a:t>Joacim</a:t>
              </a:r>
              <a:r>
                <a:rPr dirty="0">
                  <a:solidFill>
                    <a:srgbClr val="FFC000"/>
                  </a:solidFill>
                </a:rPr>
                <a:t> </a:t>
              </a:r>
              <a:r>
                <a:rPr dirty="0" err="1">
                  <a:solidFill>
                    <a:srgbClr val="FFC000"/>
                  </a:solidFill>
                </a:rPr>
                <a:t>tenía</a:t>
              </a:r>
              <a:r>
                <a:rPr dirty="0">
                  <a:solidFill>
                    <a:srgbClr val="FFC000"/>
                  </a:solidFill>
                </a:rPr>
                <a:t> </a:t>
              </a:r>
              <a:r>
                <a:rPr u="sng" dirty="0" err="1">
                  <a:solidFill>
                    <a:srgbClr val="FFC000"/>
                  </a:solidFill>
                </a:rPr>
                <a:t>dieciocho</a:t>
              </a:r>
              <a:r>
                <a:rPr dirty="0">
                  <a:solidFill>
                    <a:srgbClr val="FFC000"/>
                  </a:solidFill>
                </a:rPr>
                <a:t> </a:t>
              </a:r>
              <a:r>
                <a:rPr dirty="0" err="1">
                  <a:solidFill>
                    <a:srgbClr val="FFC000"/>
                  </a:solidFill>
                </a:rPr>
                <a:t>años</a:t>
              </a:r>
              <a:r>
                <a:rPr dirty="0">
                  <a:solidFill>
                    <a:srgbClr val="FFC000"/>
                  </a:solidFill>
                </a:rPr>
                <a:t> </a:t>
              </a:r>
              <a:r>
                <a:rPr dirty="0" err="1">
                  <a:solidFill>
                    <a:srgbClr val="FFC000"/>
                  </a:solidFill>
                </a:rPr>
                <a:t>cuando</a:t>
              </a:r>
              <a:r>
                <a:rPr dirty="0">
                  <a:solidFill>
                    <a:srgbClr val="FFC000"/>
                  </a:solidFill>
                </a:rPr>
                <a:t> </a:t>
              </a:r>
              <a:r>
                <a:rPr dirty="0" err="1">
                  <a:solidFill>
                    <a:srgbClr val="FFC000"/>
                  </a:solidFill>
                </a:rPr>
                <a:t>comenzó</a:t>
              </a:r>
              <a:r>
                <a:rPr dirty="0">
                  <a:solidFill>
                    <a:srgbClr val="FFC000"/>
                  </a:solidFill>
                </a:rPr>
                <a:t> a </a:t>
              </a:r>
              <a:r>
                <a:rPr dirty="0" err="1">
                  <a:solidFill>
                    <a:srgbClr val="FFC000"/>
                  </a:solidFill>
                </a:rPr>
                <a:t>reinar</a:t>
              </a:r>
              <a:r>
                <a:rPr dirty="0">
                  <a:solidFill>
                    <a:srgbClr val="FFC000"/>
                  </a:solidFill>
                </a:rPr>
                <a:t>..." (2 </a:t>
              </a:r>
              <a:r>
                <a:rPr dirty="0" err="1">
                  <a:solidFill>
                    <a:srgbClr val="FFC000"/>
                  </a:solidFill>
                </a:rPr>
                <a:t>Cró</a:t>
              </a:r>
              <a:r>
                <a:rPr dirty="0">
                  <a:solidFill>
                    <a:srgbClr val="FFC000"/>
                  </a:solidFill>
                </a:rPr>
                <a:t>. 36:9, NIV)</a:t>
              </a:r>
            </a:p>
          </p:txBody>
        </p:sp>
      </p:grpSp>
      <p:sp>
        <p:nvSpPr>
          <p:cNvPr id="3675" name="Text Box 6"/>
          <p:cNvSpPr txBox="1"/>
          <p:nvPr/>
        </p:nvSpPr>
        <p:spPr>
          <a:xfrm>
            <a:off x="655319" y="4648200"/>
            <a:ext cx="10805161" cy="20726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1200"/>
              </a:spcBef>
              <a:defRPr sz="2000" b="1">
                <a:solidFill>
                  <a:srgbClr val="33CCCC"/>
                </a:solidFill>
                <a:latin typeface="Eras Demi ITC"/>
                <a:ea typeface="Eras Demi ITC"/>
                <a:cs typeface="Eras Demi ITC"/>
                <a:sym typeface="Eras Demi ITC"/>
              </a:defRPr>
            </a:pPr>
            <a:r>
              <a:rPr dirty="0"/>
              <a:t>The Masoretic Text of 2 Chronicles 36:9 stands in tension with 2 Kings 24:8, but the DSS and the LXX suggest that the MT had a transmission problem with the numbers concerning the age of Jehoiachin. / </a:t>
            </a:r>
          </a:p>
          <a:p>
            <a:pPr>
              <a:spcBef>
                <a:spcPts val="1200"/>
              </a:spcBef>
              <a:defRPr sz="2000" b="1">
                <a:solidFill>
                  <a:srgbClr val="33CCCC"/>
                </a:solidFill>
                <a:latin typeface="Eras Demi ITC"/>
                <a:ea typeface="Eras Demi ITC"/>
                <a:cs typeface="Eras Demi ITC"/>
                <a:sym typeface="Eras Demi ITC"/>
              </a:defRPr>
            </a:pPr>
            <a:r>
              <a:rPr dirty="0">
                <a:solidFill>
                  <a:srgbClr val="FFFF99"/>
                </a:solidFill>
              </a:rPr>
              <a:t>El </a:t>
            </a:r>
            <a:r>
              <a:rPr dirty="0" err="1">
                <a:solidFill>
                  <a:srgbClr val="FFFF99"/>
                </a:solidFill>
              </a:rPr>
              <a:t>Texto</a:t>
            </a:r>
            <a:r>
              <a:rPr dirty="0">
                <a:solidFill>
                  <a:srgbClr val="FFFF99"/>
                </a:solidFill>
              </a:rPr>
              <a:t> </a:t>
            </a:r>
            <a:r>
              <a:rPr dirty="0" err="1">
                <a:solidFill>
                  <a:srgbClr val="FFFF99"/>
                </a:solidFill>
              </a:rPr>
              <a:t>Masorético</a:t>
            </a:r>
            <a:r>
              <a:rPr dirty="0">
                <a:solidFill>
                  <a:srgbClr val="FFFF99"/>
                </a:solidFill>
              </a:rPr>
              <a:t> de 2 </a:t>
            </a:r>
            <a:r>
              <a:rPr dirty="0" err="1">
                <a:solidFill>
                  <a:srgbClr val="FFFF99"/>
                </a:solidFill>
              </a:rPr>
              <a:t>Crónicas</a:t>
            </a:r>
            <a:r>
              <a:rPr dirty="0">
                <a:solidFill>
                  <a:srgbClr val="FFFF99"/>
                </a:solidFill>
              </a:rPr>
              <a:t> 36:9 </a:t>
            </a:r>
            <a:r>
              <a:rPr dirty="0" err="1">
                <a:solidFill>
                  <a:srgbClr val="FFFF99"/>
                </a:solidFill>
              </a:rPr>
              <a:t>está</a:t>
            </a:r>
            <a:r>
              <a:rPr dirty="0">
                <a:solidFill>
                  <a:srgbClr val="FFFF99"/>
                </a:solidFill>
              </a:rPr>
              <a:t> </a:t>
            </a:r>
            <a:r>
              <a:rPr dirty="0" err="1">
                <a:solidFill>
                  <a:srgbClr val="FFFF99"/>
                </a:solidFill>
              </a:rPr>
              <a:t>en</a:t>
            </a:r>
            <a:r>
              <a:rPr dirty="0">
                <a:solidFill>
                  <a:srgbClr val="FFFF99"/>
                </a:solidFill>
              </a:rPr>
              <a:t> </a:t>
            </a:r>
            <a:r>
              <a:rPr dirty="0" err="1">
                <a:solidFill>
                  <a:srgbClr val="FFFF99"/>
                </a:solidFill>
              </a:rPr>
              <a:t>tensión</a:t>
            </a:r>
            <a:r>
              <a:rPr dirty="0">
                <a:solidFill>
                  <a:srgbClr val="FFFF99"/>
                </a:solidFill>
              </a:rPr>
              <a:t> con 2 Reyes 24:8, </a:t>
            </a:r>
            <a:r>
              <a:rPr dirty="0" err="1">
                <a:solidFill>
                  <a:srgbClr val="FFFF99"/>
                </a:solidFill>
              </a:rPr>
              <a:t>pero</a:t>
            </a:r>
            <a:r>
              <a:rPr dirty="0">
                <a:solidFill>
                  <a:srgbClr val="FFFF99"/>
                </a:solidFill>
              </a:rPr>
              <a:t> </a:t>
            </a:r>
            <a:r>
              <a:rPr dirty="0" err="1">
                <a:solidFill>
                  <a:srgbClr val="FFFF99"/>
                </a:solidFill>
              </a:rPr>
              <a:t>el</a:t>
            </a:r>
            <a:r>
              <a:rPr dirty="0">
                <a:solidFill>
                  <a:srgbClr val="FFFF99"/>
                </a:solidFill>
              </a:rPr>
              <a:t> RMM y </a:t>
            </a:r>
            <a:r>
              <a:rPr dirty="0" err="1">
                <a:solidFill>
                  <a:srgbClr val="FFFF99"/>
                </a:solidFill>
              </a:rPr>
              <a:t>el</a:t>
            </a:r>
            <a:r>
              <a:rPr dirty="0">
                <a:solidFill>
                  <a:srgbClr val="FFFF99"/>
                </a:solidFill>
              </a:rPr>
              <a:t> LXX </a:t>
            </a:r>
            <a:r>
              <a:rPr dirty="0" err="1">
                <a:solidFill>
                  <a:srgbClr val="FFFF99"/>
                </a:solidFill>
              </a:rPr>
              <a:t>sugieren</a:t>
            </a:r>
            <a:r>
              <a:rPr dirty="0">
                <a:solidFill>
                  <a:srgbClr val="FFFF99"/>
                </a:solidFill>
              </a:rPr>
              <a:t> que </a:t>
            </a:r>
            <a:r>
              <a:rPr dirty="0" err="1">
                <a:solidFill>
                  <a:srgbClr val="FFFF99"/>
                </a:solidFill>
              </a:rPr>
              <a:t>el</a:t>
            </a:r>
            <a:r>
              <a:rPr dirty="0">
                <a:solidFill>
                  <a:srgbClr val="FFFF99"/>
                </a:solidFill>
              </a:rPr>
              <a:t> TM </a:t>
            </a:r>
            <a:r>
              <a:rPr dirty="0" err="1">
                <a:solidFill>
                  <a:srgbClr val="FFFF99"/>
                </a:solidFill>
              </a:rPr>
              <a:t>tuvo</a:t>
            </a:r>
            <a:r>
              <a:rPr dirty="0">
                <a:solidFill>
                  <a:srgbClr val="FFFF99"/>
                </a:solidFill>
              </a:rPr>
              <a:t> un </a:t>
            </a:r>
            <a:r>
              <a:rPr dirty="0" err="1">
                <a:solidFill>
                  <a:srgbClr val="FFFF99"/>
                </a:solidFill>
              </a:rPr>
              <a:t>problema</a:t>
            </a:r>
            <a:r>
              <a:rPr dirty="0">
                <a:solidFill>
                  <a:srgbClr val="FFFF99"/>
                </a:solidFill>
              </a:rPr>
              <a:t> de </a:t>
            </a:r>
            <a:r>
              <a:rPr dirty="0" err="1">
                <a:solidFill>
                  <a:srgbClr val="FFFF99"/>
                </a:solidFill>
              </a:rPr>
              <a:t>transmisión</a:t>
            </a:r>
            <a:r>
              <a:rPr dirty="0">
                <a:solidFill>
                  <a:srgbClr val="FFFF99"/>
                </a:solidFill>
              </a:rPr>
              <a:t> con </a:t>
            </a:r>
            <a:r>
              <a:rPr dirty="0" err="1">
                <a:solidFill>
                  <a:srgbClr val="FFFF99"/>
                </a:solidFill>
              </a:rPr>
              <a:t>los</a:t>
            </a:r>
            <a:r>
              <a:rPr dirty="0">
                <a:solidFill>
                  <a:srgbClr val="FFFF99"/>
                </a:solidFill>
              </a:rPr>
              <a:t> </a:t>
            </a:r>
            <a:r>
              <a:rPr dirty="0" err="1">
                <a:solidFill>
                  <a:srgbClr val="FFFF99"/>
                </a:solidFill>
              </a:rPr>
              <a:t>números</a:t>
            </a:r>
            <a:r>
              <a:rPr dirty="0">
                <a:solidFill>
                  <a:srgbClr val="FFFF99"/>
                </a:solidFill>
              </a:rPr>
              <a:t> </a:t>
            </a:r>
            <a:r>
              <a:rPr dirty="0" err="1">
                <a:solidFill>
                  <a:srgbClr val="FFFF99"/>
                </a:solidFill>
              </a:rPr>
              <a:t>relativos</a:t>
            </a:r>
            <a:r>
              <a:rPr dirty="0">
                <a:solidFill>
                  <a:srgbClr val="FFFF99"/>
                </a:solidFill>
              </a:rPr>
              <a:t> a la </a:t>
            </a:r>
            <a:r>
              <a:rPr dirty="0" err="1">
                <a:solidFill>
                  <a:srgbClr val="FFFF99"/>
                </a:solidFill>
              </a:rPr>
              <a:t>edad</a:t>
            </a:r>
            <a:r>
              <a:rPr dirty="0">
                <a:solidFill>
                  <a:srgbClr val="FFFF99"/>
                </a:solidFill>
              </a:rPr>
              <a:t> de </a:t>
            </a:r>
            <a:r>
              <a:rPr dirty="0" err="1">
                <a:solidFill>
                  <a:srgbClr val="FFFF99"/>
                </a:solidFill>
              </a:rPr>
              <a:t>Joacim</a:t>
            </a:r>
            <a:r>
              <a:rPr dirty="0">
                <a:solidFill>
                  <a:srgbClr val="FFFF99"/>
                </a:solidFill>
              </a:rPr>
              <a:t>.</a:t>
            </a:r>
          </a:p>
        </p:txBody>
      </p:sp>
      <p:sp>
        <p:nvSpPr>
          <p:cNvPr id="3676" name="Text Box 7"/>
          <p:cNvSpPr txBox="1"/>
          <p:nvPr/>
        </p:nvSpPr>
        <p:spPr>
          <a:xfrm>
            <a:off x="2268220" y="839787"/>
            <a:ext cx="8138160" cy="1005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a:spcBef>
                <a:spcPts val="1200"/>
              </a:spcBef>
              <a:defRPr sz="2000">
                <a:solidFill>
                  <a:srgbClr val="FFFFFF"/>
                </a:solidFill>
                <a:latin typeface="Tahoma"/>
                <a:ea typeface="Tahoma"/>
                <a:cs typeface="Tahoma"/>
                <a:sym typeface="Tahoma"/>
              </a:defRPr>
            </a:lvl1pPr>
          </a:lstStyle>
          <a:p>
            <a:r>
              <a:rPr dirty="0"/>
              <a:t>“Jehoiachin was eighteen years old when he became king… (2 Kg. 24:8, MT). / </a:t>
            </a:r>
            <a:r>
              <a:rPr dirty="0">
                <a:solidFill>
                  <a:srgbClr val="FFC000"/>
                </a:solidFill>
              </a:rPr>
              <a:t>"Jehoiachin </a:t>
            </a:r>
            <a:r>
              <a:rPr dirty="0" err="1">
                <a:solidFill>
                  <a:srgbClr val="FFC000"/>
                </a:solidFill>
              </a:rPr>
              <a:t>tenía</a:t>
            </a:r>
            <a:r>
              <a:rPr dirty="0">
                <a:solidFill>
                  <a:srgbClr val="FFC000"/>
                </a:solidFill>
              </a:rPr>
              <a:t> </a:t>
            </a:r>
            <a:r>
              <a:rPr dirty="0" err="1">
                <a:solidFill>
                  <a:srgbClr val="FFC000"/>
                </a:solidFill>
              </a:rPr>
              <a:t>dieciocho</a:t>
            </a:r>
            <a:r>
              <a:rPr dirty="0">
                <a:solidFill>
                  <a:srgbClr val="FFC000"/>
                </a:solidFill>
              </a:rPr>
              <a:t> </a:t>
            </a:r>
            <a:r>
              <a:rPr dirty="0" err="1">
                <a:solidFill>
                  <a:srgbClr val="FFC000"/>
                </a:solidFill>
              </a:rPr>
              <a:t>años</a:t>
            </a:r>
            <a:r>
              <a:rPr dirty="0">
                <a:solidFill>
                  <a:srgbClr val="FFC000"/>
                </a:solidFill>
              </a:rPr>
              <a:t> </a:t>
            </a:r>
            <a:r>
              <a:rPr dirty="0" err="1">
                <a:solidFill>
                  <a:srgbClr val="FFC000"/>
                </a:solidFill>
              </a:rPr>
              <a:t>cuando</a:t>
            </a:r>
            <a:r>
              <a:rPr dirty="0">
                <a:solidFill>
                  <a:srgbClr val="FFC000"/>
                </a:solidFill>
              </a:rPr>
              <a:t> se </a:t>
            </a:r>
            <a:r>
              <a:rPr dirty="0" err="1">
                <a:solidFill>
                  <a:srgbClr val="FFC000"/>
                </a:solidFill>
              </a:rPr>
              <a:t>convirtió</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rey</a:t>
            </a:r>
            <a:r>
              <a:rPr dirty="0">
                <a:solidFill>
                  <a:srgbClr val="FFC000"/>
                </a:solidFill>
              </a:rPr>
              <a:t>... (2 Rey. 24:8, TM).</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3" nodeType="clickEffect">
                                  <p:stCondLst>
                                    <p:cond delay="0"/>
                                  </p:stCondLst>
                                  <p:iterate>
                                    <p:tmAbs val="0"/>
                                  </p:iterate>
                                  <p:childTnLst>
                                    <p:set>
                                      <p:cBhvr>
                                        <p:cTn id="6" fill="hold"/>
                                        <p:tgtEl>
                                          <p:spTgt spid="3676"/>
                                        </p:tgtEl>
                                        <p:attrNameLst>
                                          <p:attrName>style.visibility</p:attrName>
                                        </p:attrNameLst>
                                      </p:cBhvr>
                                      <p:to>
                                        <p:strVal val="visible"/>
                                      </p:to>
                                    </p:set>
                                    <p:anim calcmode="lin" valueType="num">
                                      <p:cBhvr>
                                        <p:cTn id="7" dur="500" fill="hold"/>
                                        <p:tgtEl>
                                          <p:spTgt spid="3676"/>
                                        </p:tgtEl>
                                        <p:attrNameLst>
                                          <p:attrName>ppt_w</p:attrName>
                                        </p:attrNameLst>
                                      </p:cBhvr>
                                      <p:tavLst>
                                        <p:tav tm="0">
                                          <p:val>
                                            <p:fltVal val="0"/>
                                          </p:val>
                                        </p:tav>
                                        <p:tav tm="100000">
                                          <p:val>
                                            <p:strVal val="#ppt_w"/>
                                          </p:val>
                                        </p:tav>
                                      </p:tavLst>
                                    </p:anim>
                                    <p:anim calcmode="lin" valueType="num">
                                      <p:cBhvr>
                                        <p:cTn id="8" dur="500" fill="hold"/>
                                        <p:tgtEl>
                                          <p:spTgt spid="3676"/>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fill="hold" grpId="1" nodeType="afterEffect">
                                  <p:stCondLst>
                                    <p:cond delay="0"/>
                                  </p:stCondLst>
                                  <p:iterate>
                                    <p:tmAbs val="0"/>
                                  </p:iterate>
                                  <p:childTnLst>
                                    <p:set>
                                      <p:cBhvr>
                                        <p:cTn id="11" fill="hold"/>
                                        <p:tgtEl>
                                          <p:spTgt spid="3671"/>
                                        </p:tgtEl>
                                        <p:attrNameLst>
                                          <p:attrName>style.visibility</p:attrName>
                                        </p:attrNameLst>
                                      </p:cBhvr>
                                      <p:to>
                                        <p:strVal val="visible"/>
                                      </p:to>
                                    </p:set>
                                    <p:animEffect transition="in" filter="fade">
                                      <p:cBhvr>
                                        <p:cTn id="12" dur="500"/>
                                        <p:tgtEl>
                                          <p:spTgt spid="3671"/>
                                        </p:tgtEl>
                                      </p:cBhvr>
                                    </p:animEffect>
                                  </p:childTnLst>
                                </p:cTn>
                              </p:par>
                              <p:par>
                                <p:cTn id="13" presetID="10" presetClass="entr" fill="hold" grpId="2" nodeType="withEffect">
                                  <p:stCondLst>
                                    <p:cond delay="0"/>
                                  </p:stCondLst>
                                  <p:iterate>
                                    <p:tmAbs val="0"/>
                                  </p:iterate>
                                  <p:childTnLst>
                                    <p:set>
                                      <p:cBhvr>
                                        <p:cTn id="14" fill="hold"/>
                                        <p:tgtEl>
                                          <p:spTgt spid="3674"/>
                                        </p:tgtEl>
                                        <p:attrNameLst>
                                          <p:attrName>style.visibility</p:attrName>
                                        </p:attrNameLst>
                                      </p:cBhvr>
                                      <p:to>
                                        <p:strVal val="visible"/>
                                      </p:to>
                                    </p:set>
                                    <p:animEffect transition="in" filter="fade">
                                      <p:cBhvr>
                                        <p:cTn id="15" dur="500"/>
                                        <p:tgtEl>
                                          <p:spTgt spid="3674"/>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grpId="4" nodeType="clickEffect">
                                  <p:stCondLst>
                                    <p:cond delay="0"/>
                                  </p:stCondLst>
                                  <p:iterate>
                                    <p:tmAbs val="0"/>
                                  </p:iterate>
                                  <p:childTnLst>
                                    <p:set>
                                      <p:cBhvr>
                                        <p:cTn id="19" fill="hold"/>
                                        <p:tgtEl>
                                          <p:spTgt spid="3675"/>
                                        </p:tgtEl>
                                        <p:attrNameLst>
                                          <p:attrName>style.visibility</p:attrName>
                                        </p:attrNameLst>
                                      </p:cBhvr>
                                      <p:to>
                                        <p:strVal val="visible"/>
                                      </p:to>
                                    </p:set>
                                    <p:anim calcmode="lin" valueType="num">
                                      <p:cBhvr>
                                        <p:cTn id="20" dur="500" fill="hold"/>
                                        <p:tgtEl>
                                          <p:spTgt spid="3675"/>
                                        </p:tgtEl>
                                        <p:attrNameLst>
                                          <p:attrName>ppt_w</p:attrName>
                                        </p:attrNameLst>
                                      </p:cBhvr>
                                      <p:tavLst>
                                        <p:tav tm="0">
                                          <p:val>
                                            <p:fltVal val="0"/>
                                          </p:val>
                                        </p:tav>
                                        <p:tav tm="100000">
                                          <p:val>
                                            <p:strVal val="#ppt_w"/>
                                          </p:val>
                                        </p:tav>
                                      </p:tavLst>
                                    </p:anim>
                                    <p:anim calcmode="lin" valueType="num">
                                      <p:cBhvr>
                                        <p:cTn id="21" dur="500" fill="hold"/>
                                        <p:tgtEl>
                                          <p:spTgt spid="367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1" grpId="1" animBg="1" advAuto="0"/>
      <p:bldP spid="3674" grpId="2" animBg="1" advAuto="0"/>
      <p:bldP spid="3675" grpId="4" animBg="1" advAuto="0"/>
      <p:bldP spid="3676" grpId="3" animBg="1" advAuto="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8" name="Rectangle 2"/>
          <p:cNvSpPr txBox="1">
            <a:spLocks noGrp="1"/>
          </p:cNvSpPr>
          <p:nvPr>
            <p:ph type="title"/>
          </p:nvPr>
        </p:nvSpPr>
        <p:spPr>
          <a:xfrm>
            <a:off x="233083" y="152399"/>
            <a:ext cx="11349318" cy="622301"/>
          </a:xfrm>
          <a:prstGeom prst="rect">
            <a:avLst/>
          </a:prstGeom>
        </p:spPr>
        <p:txBody>
          <a:bodyPr>
            <a:normAutofit fontScale="90000"/>
          </a:bodyPr>
          <a:lstStyle>
            <a:lvl1pPr algn="ctr" defTabSz="868680">
              <a:defRPr sz="3040">
                <a:solidFill>
                  <a:srgbClr val="00FFFF"/>
                </a:solidFill>
              </a:defRPr>
            </a:lvl1pPr>
          </a:lstStyle>
          <a:p>
            <a:r>
              <a:rPr lang="en-US" b="1" dirty="0">
                <a:solidFill>
                  <a:srgbClr val="FFFF99"/>
                </a:solidFill>
              </a:rPr>
              <a:t>THE SCROLLS AND THE NEW TESTAMENT / </a:t>
            </a:r>
            <a:r>
              <a:rPr lang="en-US" b="1" dirty="0">
                <a:solidFill>
                  <a:srgbClr val="FFC000"/>
                </a:solidFill>
              </a:rPr>
              <a:t>LOS ROLLOS Y EL NUEVO TESTAMENTO</a:t>
            </a:r>
          </a:p>
        </p:txBody>
      </p:sp>
      <p:sp>
        <p:nvSpPr>
          <p:cNvPr id="3679" name="Rectangle 3"/>
          <p:cNvSpPr txBox="1">
            <a:spLocks noGrp="1"/>
          </p:cNvSpPr>
          <p:nvPr>
            <p:ph type="body" idx="1"/>
          </p:nvPr>
        </p:nvSpPr>
        <p:spPr>
          <a:xfrm>
            <a:off x="457200" y="1066800"/>
            <a:ext cx="11125200" cy="5638800"/>
          </a:xfrm>
          <a:prstGeom prst="rect">
            <a:avLst/>
          </a:prstGeom>
        </p:spPr>
        <p:txBody>
          <a:bodyPr/>
          <a:lstStyle/>
          <a:p>
            <a:pPr>
              <a:buSzTx/>
              <a:buNone/>
              <a:defRPr sz="2400" b="1">
                <a:solidFill>
                  <a:srgbClr val="FFFF99"/>
                </a:solidFill>
              </a:defRPr>
            </a:pPr>
            <a:r>
              <a:rPr dirty="0"/>
              <a:t>While there have been various attempts to link the Qumran community to the New Testament, the scholarly consensus is that there is no unambiguous connection.</a:t>
            </a:r>
          </a:p>
          <a:p>
            <a:pPr>
              <a:defRPr sz="2000" i="1">
                <a:solidFill>
                  <a:srgbClr val="FFFFFF"/>
                </a:solidFill>
              </a:defRPr>
            </a:pPr>
            <a:r>
              <a:rPr b="1" dirty="0"/>
              <a:t>No NT writer references any of the sectarian works of Qumran.</a:t>
            </a:r>
          </a:p>
          <a:p>
            <a:pPr>
              <a:defRPr sz="2000" i="1">
                <a:solidFill>
                  <a:srgbClr val="FFFFFF"/>
                </a:solidFill>
              </a:defRPr>
            </a:pPr>
            <a:r>
              <a:rPr b="1" dirty="0"/>
              <a:t>No person in the NT appears in any of the scrolls.</a:t>
            </a:r>
          </a:p>
          <a:p>
            <a:pPr>
              <a:defRPr sz="2000" i="1">
                <a:solidFill>
                  <a:srgbClr val="FFFFFF"/>
                </a:solidFill>
              </a:defRPr>
            </a:pPr>
            <a:r>
              <a:rPr b="1" dirty="0"/>
              <a:t>However, the scrolls do provide a window into a form of 1</a:t>
            </a:r>
            <a:r>
              <a:rPr b="1" baseline="30000" dirty="0"/>
              <a:t>st</a:t>
            </a:r>
            <a:r>
              <a:rPr b="1" dirty="0"/>
              <a:t> century Judaism that existed at about the same time as the earliest Christians, and there is some overlap between the two groups with respect to their way of life and beliefs.</a:t>
            </a:r>
            <a:br>
              <a:rPr dirty="0"/>
            </a:br>
            <a:endParaRPr dirty="0"/>
          </a:p>
          <a:p>
            <a:pPr>
              <a:buSzTx/>
              <a:buNone/>
              <a:defRPr sz="2400" b="1">
                <a:solidFill>
                  <a:srgbClr val="FFFF99"/>
                </a:solidFill>
              </a:defRPr>
            </a:pPr>
            <a:r>
              <a:rPr dirty="0" err="1">
                <a:solidFill>
                  <a:srgbClr val="FF6600"/>
                </a:solidFill>
              </a:rPr>
              <a:t>Mientras</a:t>
            </a:r>
            <a:r>
              <a:rPr dirty="0">
                <a:solidFill>
                  <a:srgbClr val="FF6600"/>
                </a:solidFill>
              </a:rPr>
              <a:t> que </a:t>
            </a:r>
            <a:r>
              <a:rPr dirty="0" err="1">
                <a:solidFill>
                  <a:srgbClr val="FF6600"/>
                </a:solidFill>
              </a:rPr>
              <a:t>han</a:t>
            </a:r>
            <a:r>
              <a:rPr dirty="0">
                <a:solidFill>
                  <a:srgbClr val="FF6600"/>
                </a:solidFill>
              </a:rPr>
              <a:t> </a:t>
            </a:r>
            <a:r>
              <a:rPr dirty="0" err="1">
                <a:solidFill>
                  <a:srgbClr val="FF6600"/>
                </a:solidFill>
              </a:rPr>
              <a:t>habido</a:t>
            </a:r>
            <a:r>
              <a:rPr dirty="0">
                <a:solidFill>
                  <a:srgbClr val="FF6600"/>
                </a:solidFill>
              </a:rPr>
              <a:t> </a:t>
            </a:r>
            <a:r>
              <a:rPr dirty="0" err="1">
                <a:solidFill>
                  <a:srgbClr val="FF6600"/>
                </a:solidFill>
              </a:rPr>
              <a:t>varios</a:t>
            </a:r>
            <a:r>
              <a:rPr dirty="0">
                <a:solidFill>
                  <a:srgbClr val="FF6600"/>
                </a:solidFill>
              </a:rPr>
              <a:t> </a:t>
            </a:r>
            <a:r>
              <a:rPr dirty="0" err="1">
                <a:solidFill>
                  <a:srgbClr val="FF6600"/>
                </a:solidFill>
              </a:rPr>
              <a:t>intentos</a:t>
            </a:r>
            <a:r>
              <a:rPr dirty="0">
                <a:solidFill>
                  <a:srgbClr val="FF6600"/>
                </a:solidFill>
              </a:rPr>
              <a:t> de </a:t>
            </a:r>
            <a:r>
              <a:rPr dirty="0" err="1">
                <a:solidFill>
                  <a:srgbClr val="FF6600"/>
                </a:solidFill>
              </a:rPr>
              <a:t>enlazar</a:t>
            </a:r>
            <a:r>
              <a:rPr dirty="0">
                <a:solidFill>
                  <a:srgbClr val="FF6600"/>
                </a:solidFill>
              </a:rPr>
              <a:t> la </a:t>
            </a:r>
            <a:r>
              <a:rPr dirty="0" err="1">
                <a:solidFill>
                  <a:srgbClr val="FF6600"/>
                </a:solidFill>
              </a:rPr>
              <a:t>comunidad</a:t>
            </a:r>
            <a:r>
              <a:rPr dirty="0">
                <a:solidFill>
                  <a:srgbClr val="FF6600"/>
                </a:solidFill>
              </a:rPr>
              <a:t> </a:t>
            </a:r>
            <a:r>
              <a:rPr dirty="0" err="1">
                <a:solidFill>
                  <a:srgbClr val="FF6600"/>
                </a:solidFill>
              </a:rPr>
              <a:t>Qumrán</a:t>
            </a:r>
            <a:r>
              <a:rPr dirty="0">
                <a:solidFill>
                  <a:srgbClr val="FF6600"/>
                </a:solidFill>
              </a:rPr>
              <a:t> con </a:t>
            </a:r>
            <a:r>
              <a:rPr dirty="0" err="1">
                <a:solidFill>
                  <a:srgbClr val="FF6600"/>
                </a:solidFill>
              </a:rPr>
              <a:t>el</a:t>
            </a:r>
            <a:r>
              <a:rPr dirty="0">
                <a:solidFill>
                  <a:srgbClr val="FF6600"/>
                </a:solidFill>
              </a:rPr>
              <a:t> Nuevo </a:t>
            </a:r>
            <a:r>
              <a:rPr dirty="0" err="1">
                <a:solidFill>
                  <a:srgbClr val="FF6600"/>
                </a:solidFill>
              </a:rPr>
              <a:t>Testamento</a:t>
            </a:r>
            <a:r>
              <a:rPr dirty="0">
                <a:solidFill>
                  <a:srgbClr val="FF6600"/>
                </a:solidFill>
              </a:rPr>
              <a:t>, </a:t>
            </a:r>
            <a:r>
              <a:rPr dirty="0" err="1">
                <a:solidFill>
                  <a:srgbClr val="FF6600"/>
                </a:solidFill>
              </a:rPr>
              <a:t>el</a:t>
            </a:r>
            <a:r>
              <a:rPr dirty="0">
                <a:solidFill>
                  <a:srgbClr val="FF6600"/>
                </a:solidFill>
              </a:rPr>
              <a:t> </a:t>
            </a:r>
            <a:r>
              <a:rPr dirty="0" err="1">
                <a:solidFill>
                  <a:srgbClr val="FF6600"/>
                </a:solidFill>
              </a:rPr>
              <a:t>consenso</a:t>
            </a:r>
            <a:r>
              <a:rPr dirty="0">
                <a:solidFill>
                  <a:srgbClr val="FF6600"/>
                </a:solidFill>
              </a:rPr>
              <a:t> </a:t>
            </a:r>
            <a:r>
              <a:rPr dirty="0" err="1">
                <a:solidFill>
                  <a:srgbClr val="FF6600"/>
                </a:solidFill>
              </a:rPr>
              <a:t>educado</a:t>
            </a:r>
            <a:r>
              <a:rPr dirty="0">
                <a:solidFill>
                  <a:srgbClr val="FF6600"/>
                </a:solidFill>
              </a:rPr>
              <a:t> es que no hay </a:t>
            </a:r>
            <a:r>
              <a:rPr dirty="0" err="1">
                <a:solidFill>
                  <a:srgbClr val="FF6600"/>
                </a:solidFill>
              </a:rPr>
              <a:t>conexión</a:t>
            </a:r>
            <a:r>
              <a:rPr dirty="0">
                <a:solidFill>
                  <a:srgbClr val="FF6600"/>
                </a:solidFill>
              </a:rPr>
              <a:t> </a:t>
            </a:r>
            <a:r>
              <a:rPr dirty="0" err="1">
                <a:solidFill>
                  <a:srgbClr val="FF6600"/>
                </a:solidFill>
              </a:rPr>
              <a:t>ambigua</a:t>
            </a:r>
            <a:r>
              <a:rPr dirty="0">
                <a:solidFill>
                  <a:srgbClr val="FF6600"/>
                </a:solidFill>
              </a:rPr>
              <a:t>. </a:t>
            </a:r>
          </a:p>
          <a:p>
            <a:pPr>
              <a:defRPr sz="2000" i="1">
                <a:solidFill>
                  <a:srgbClr val="FFFFFF"/>
                </a:solidFill>
              </a:defRPr>
            </a:pPr>
            <a:r>
              <a:rPr b="1" dirty="0" err="1">
                <a:solidFill>
                  <a:srgbClr val="FFC000"/>
                </a:solidFill>
              </a:rPr>
              <a:t>Ningún</a:t>
            </a:r>
            <a:r>
              <a:rPr b="1" dirty="0">
                <a:solidFill>
                  <a:srgbClr val="FFC000"/>
                </a:solidFill>
              </a:rPr>
              <a:t> </a:t>
            </a:r>
            <a:r>
              <a:rPr b="1" dirty="0" err="1">
                <a:solidFill>
                  <a:srgbClr val="FFC000"/>
                </a:solidFill>
              </a:rPr>
              <a:t>escritor</a:t>
            </a:r>
            <a:r>
              <a:rPr b="1" dirty="0">
                <a:solidFill>
                  <a:srgbClr val="FFC000"/>
                </a:solidFill>
              </a:rPr>
              <a:t> del NT </a:t>
            </a:r>
            <a:r>
              <a:rPr b="1" dirty="0" err="1">
                <a:solidFill>
                  <a:srgbClr val="FFC000"/>
                </a:solidFill>
              </a:rPr>
              <a:t>hace</a:t>
            </a:r>
            <a:r>
              <a:rPr b="1" dirty="0">
                <a:solidFill>
                  <a:srgbClr val="FFC000"/>
                </a:solidFill>
              </a:rPr>
              <a:t> </a:t>
            </a:r>
            <a:r>
              <a:rPr b="1" dirty="0" err="1">
                <a:solidFill>
                  <a:srgbClr val="FFC000"/>
                </a:solidFill>
              </a:rPr>
              <a:t>referencia</a:t>
            </a:r>
            <a:r>
              <a:rPr b="1" dirty="0">
                <a:solidFill>
                  <a:srgbClr val="FFC000"/>
                </a:solidFill>
              </a:rPr>
              <a:t> de </a:t>
            </a:r>
            <a:r>
              <a:rPr b="1" dirty="0" err="1">
                <a:solidFill>
                  <a:srgbClr val="FFC000"/>
                </a:solidFill>
              </a:rPr>
              <a:t>los</a:t>
            </a:r>
            <a:r>
              <a:rPr b="1" dirty="0">
                <a:solidFill>
                  <a:srgbClr val="FFC000"/>
                </a:solidFill>
              </a:rPr>
              <a:t> </a:t>
            </a:r>
            <a:r>
              <a:rPr b="1" dirty="0" err="1">
                <a:solidFill>
                  <a:srgbClr val="FFC000"/>
                </a:solidFill>
              </a:rPr>
              <a:t>trabajos</a:t>
            </a:r>
            <a:r>
              <a:rPr b="1" dirty="0">
                <a:solidFill>
                  <a:srgbClr val="FFC000"/>
                </a:solidFill>
              </a:rPr>
              <a:t> </a:t>
            </a:r>
            <a:r>
              <a:rPr b="1" dirty="0" err="1">
                <a:solidFill>
                  <a:srgbClr val="FFC000"/>
                </a:solidFill>
              </a:rPr>
              <a:t>sectarios</a:t>
            </a:r>
            <a:r>
              <a:rPr b="1" dirty="0">
                <a:solidFill>
                  <a:srgbClr val="FFC000"/>
                </a:solidFill>
              </a:rPr>
              <a:t> del </a:t>
            </a:r>
            <a:r>
              <a:rPr b="1" dirty="0" err="1">
                <a:solidFill>
                  <a:srgbClr val="FFC000"/>
                </a:solidFill>
              </a:rPr>
              <a:t>Qumrán</a:t>
            </a:r>
            <a:endParaRPr b="1" dirty="0">
              <a:solidFill>
                <a:srgbClr val="FFC000"/>
              </a:solidFill>
            </a:endParaRPr>
          </a:p>
          <a:p>
            <a:pPr>
              <a:defRPr sz="2000" i="1">
                <a:solidFill>
                  <a:srgbClr val="FFFFFF"/>
                </a:solidFill>
              </a:defRPr>
            </a:pPr>
            <a:r>
              <a:rPr b="1" dirty="0" err="1">
                <a:solidFill>
                  <a:srgbClr val="FFC000"/>
                </a:solidFill>
              </a:rPr>
              <a:t>Ninguna</a:t>
            </a:r>
            <a:r>
              <a:rPr b="1" dirty="0">
                <a:solidFill>
                  <a:srgbClr val="FFC000"/>
                </a:solidFill>
              </a:rPr>
              <a:t> persona </a:t>
            </a:r>
            <a:r>
              <a:rPr b="1" dirty="0" err="1">
                <a:solidFill>
                  <a:srgbClr val="FFC000"/>
                </a:solidFill>
              </a:rPr>
              <a:t>en</a:t>
            </a:r>
            <a:r>
              <a:rPr b="1" dirty="0">
                <a:solidFill>
                  <a:srgbClr val="FFC000"/>
                </a:solidFill>
              </a:rPr>
              <a:t> </a:t>
            </a:r>
            <a:r>
              <a:rPr b="1" dirty="0" err="1">
                <a:solidFill>
                  <a:srgbClr val="FFC000"/>
                </a:solidFill>
              </a:rPr>
              <a:t>el</a:t>
            </a:r>
            <a:r>
              <a:rPr b="1" dirty="0">
                <a:solidFill>
                  <a:srgbClr val="FFC000"/>
                </a:solidFill>
              </a:rPr>
              <a:t> NT </a:t>
            </a:r>
            <a:r>
              <a:rPr b="1" dirty="0" err="1">
                <a:solidFill>
                  <a:srgbClr val="FFC000"/>
                </a:solidFill>
              </a:rPr>
              <a:t>aparece</a:t>
            </a:r>
            <a:r>
              <a:rPr b="1" dirty="0">
                <a:solidFill>
                  <a:srgbClr val="FFC000"/>
                </a:solidFill>
              </a:rPr>
              <a:t> </a:t>
            </a:r>
            <a:r>
              <a:rPr b="1" dirty="0" err="1">
                <a:solidFill>
                  <a:srgbClr val="FFC000"/>
                </a:solidFill>
              </a:rPr>
              <a:t>en</a:t>
            </a:r>
            <a:r>
              <a:rPr b="1" dirty="0">
                <a:solidFill>
                  <a:srgbClr val="FFC000"/>
                </a:solidFill>
              </a:rPr>
              <a:t> </a:t>
            </a:r>
            <a:r>
              <a:rPr b="1" dirty="0" err="1">
                <a:solidFill>
                  <a:srgbClr val="FFC000"/>
                </a:solidFill>
              </a:rPr>
              <a:t>ninguno</a:t>
            </a:r>
            <a:r>
              <a:rPr b="1" dirty="0">
                <a:solidFill>
                  <a:srgbClr val="FFC000"/>
                </a:solidFill>
              </a:rPr>
              <a:t> de </a:t>
            </a:r>
            <a:r>
              <a:rPr b="1" dirty="0" err="1">
                <a:solidFill>
                  <a:srgbClr val="FFC000"/>
                </a:solidFill>
              </a:rPr>
              <a:t>los</a:t>
            </a:r>
            <a:r>
              <a:rPr b="1" dirty="0">
                <a:solidFill>
                  <a:srgbClr val="FFC000"/>
                </a:solidFill>
              </a:rPr>
              <a:t> </a:t>
            </a:r>
            <a:r>
              <a:rPr b="1" dirty="0" err="1">
                <a:solidFill>
                  <a:srgbClr val="FFC000"/>
                </a:solidFill>
              </a:rPr>
              <a:t>rollos</a:t>
            </a:r>
            <a:r>
              <a:rPr b="1" dirty="0">
                <a:solidFill>
                  <a:srgbClr val="FFC000"/>
                </a:solidFill>
              </a:rPr>
              <a:t> </a:t>
            </a:r>
          </a:p>
          <a:p>
            <a:pPr>
              <a:defRPr sz="2000" i="1">
                <a:solidFill>
                  <a:srgbClr val="FFFFFF"/>
                </a:solidFill>
              </a:defRPr>
            </a:pPr>
            <a:r>
              <a:rPr b="1" dirty="0">
                <a:solidFill>
                  <a:srgbClr val="FFC000"/>
                </a:solidFill>
              </a:rPr>
              <a:t>Sin embargo, </a:t>
            </a:r>
            <a:r>
              <a:rPr b="1" dirty="0" err="1">
                <a:solidFill>
                  <a:srgbClr val="FFC000"/>
                </a:solidFill>
              </a:rPr>
              <a:t>los</a:t>
            </a:r>
            <a:r>
              <a:rPr b="1" dirty="0">
                <a:solidFill>
                  <a:srgbClr val="FFC000"/>
                </a:solidFill>
              </a:rPr>
              <a:t> </a:t>
            </a:r>
            <a:r>
              <a:rPr b="1" dirty="0" err="1">
                <a:solidFill>
                  <a:srgbClr val="FFC000"/>
                </a:solidFill>
              </a:rPr>
              <a:t>pergaminos</a:t>
            </a:r>
            <a:r>
              <a:rPr b="1" dirty="0">
                <a:solidFill>
                  <a:srgbClr val="FFC000"/>
                </a:solidFill>
              </a:rPr>
              <a:t> </a:t>
            </a:r>
            <a:r>
              <a:rPr b="1" dirty="0" err="1">
                <a:solidFill>
                  <a:srgbClr val="FFC000"/>
                </a:solidFill>
              </a:rPr>
              <a:t>proporcionan</a:t>
            </a:r>
            <a:r>
              <a:rPr b="1" dirty="0">
                <a:solidFill>
                  <a:srgbClr val="FFC000"/>
                </a:solidFill>
              </a:rPr>
              <a:t> </a:t>
            </a:r>
            <a:r>
              <a:rPr b="1" dirty="0" err="1">
                <a:solidFill>
                  <a:srgbClr val="FFC000"/>
                </a:solidFill>
              </a:rPr>
              <a:t>una</a:t>
            </a:r>
            <a:r>
              <a:rPr b="1" dirty="0">
                <a:solidFill>
                  <a:srgbClr val="FFC000"/>
                </a:solidFill>
              </a:rPr>
              <a:t> </a:t>
            </a:r>
            <a:r>
              <a:rPr b="1" dirty="0" err="1">
                <a:solidFill>
                  <a:srgbClr val="FFC000"/>
                </a:solidFill>
              </a:rPr>
              <a:t>ventana</a:t>
            </a:r>
            <a:r>
              <a:rPr b="1" dirty="0">
                <a:solidFill>
                  <a:srgbClr val="FFC000"/>
                </a:solidFill>
              </a:rPr>
              <a:t> a </a:t>
            </a:r>
            <a:r>
              <a:rPr b="1" dirty="0" err="1">
                <a:solidFill>
                  <a:srgbClr val="FFC000"/>
                </a:solidFill>
              </a:rPr>
              <a:t>una</a:t>
            </a:r>
            <a:r>
              <a:rPr b="1" dirty="0">
                <a:solidFill>
                  <a:srgbClr val="FFC000"/>
                </a:solidFill>
              </a:rPr>
              <a:t> forma de </a:t>
            </a:r>
            <a:r>
              <a:rPr b="1" dirty="0" err="1">
                <a:solidFill>
                  <a:srgbClr val="FFC000"/>
                </a:solidFill>
              </a:rPr>
              <a:t>judaísmo</a:t>
            </a:r>
            <a:r>
              <a:rPr b="1" dirty="0">
                <a:solidFill>
                  <a:srgbClr val="FFC000"/>
                </a:solidFill>
              </a:rPr>
              <a:t> del </a:t>
            </a:r>
            <a:r>
              <a:rPr b="1" dirty="0" err="1">
                <a:solidFill>
                  <a:srgbClr val="FFC000"/>
                </a:solidFill>
              </a:rPr>
              <a:t>siglo</a:t>
            </a:r>
            <a:r>
              <a:rPr b="1" dirty="0">
                <a:solidFill>
                  <a:srgbClr val="FFC000"/>
                </a:solidFill>
              </a:rPr>
              <a:t> I que </a:t>
            </a:r>
            <a:r>
              <a:rPr b="1" dirty="0" err="1">
                <a:solidFill>
                  <a:srgbClr val="FFC000"/>
                </a:solidFill>
              </a:rPr>
              <a:t>existió</a:t>
            </a:r>
            <a:r>
              <a:rPr b="1" dirty="0">
                <a:solidFill>
                  <a:srgbClr val="FFC000"/>
                </a:solidFill>
              </a:rPr>
              <a:t> </a:t>
            </a:r>
            <a:r>
              <a:rPr b="1" dirty="0" err="1">
                <a:solidFill>
                  <a:srgbClr val="FFC000"/>
                </a:solidFill>
              </a:rPr>
              <a:t>aproximadamente</a:t>
            </a:r>
            <a:r>
              <a:rPr b="1" dirty="0">
                <a:solidFill>
                  <a:srgbClr val="FFC000"/>
                </a:solidFill>
              </a:rPr>
              <a:t> al </a:t>
            </a:r>
            <a:r>
              <a:rPr b="1" dirty="0" err="1">
                <a:solidFill>
                  <a:srgbClr val="FFC000"/>
                </a:solidFill>
              </a:rPr>
              <a:t>mismo</a:t>
            </a:r>
            <a:r>
              <a:rPr b="1" dirty="0">
                <a:solidFill>
                  <a:srgbClr val="FFC000"/>
                </a:solidFill>
              </a:rPr>
              <a:t> </a:t>
            </a:r>
            <a:r>
              <a:rPr b="1" dirty="0" err="1">
                <a:solidFill>
                  <a:srgbClr val="FFC000"/>
                </a:solidFill>
              </a:rPr>
              <a:t>tiempo</a:t>
            </a:r>
            <a:r>
              <a:rPr b="1" dirty="0">
                <a:solidFill>
                  <a:srgbClr val="FFC000"/>
                </a:solidFill>
              </a:rPr>
              <a:t> que </a:t>
            </a:r>
            <a:r>
              <a:rPr b="1" dirty="0" err="1">
                <a:solidFill>
                  <a:srgbClr val="FFC000"/>
                </a:solidFill>
              </a:rPr>
              <a:t>los</a:t>
            </a:r>
            <a:r>
              <a:rPr b="1" dirty="0">
                <a:solidFill>
                  <a:srgbClr val="FFC000"/>
                </a:solidFill>
              </a:rPr>
              <a:t> </a:t>
            </a:r>
            <a:r>
              <a:rPr b="1" dirty="0" err="1">
                <a:solidFill>
                  <a:srgbClr val="FFC000"/>
                </a:solidFill>
              </a:rPr>
              <a:t>primeros</a:t>
            </a:r>
            <a:r>
              <a:rPr b="1" dirty="0">
                <a:solidFill>
                  <a:srgbClr val="FFC000"/>
                </a:solidFill>
              </a:rPr>
              <a:t> </a:t>
            </a:r>
            <a:r>
              <a:rPr b="1" dirty="0" err="1">
                <a:solidFill>
                  <a:srgbClr val="FFC000"/>
                </a:solidFill>
              </a:rPr>
              <a:t>cristianos</a:t>
            </a:r>
            <a:r>
              <a:rPr b="1" dirty="0">
                <a:solidFill>
                  <a:srgbClr val="FFC000"/>
                </a:solidFill>
              </a:rPr>
              <a:t>, y hay </a:t>
            </a:r>
            <a:r>
              <a:rPr b="1" dirty="0" err="1">
                <a:solidFill>
                  <a:srgbClr val="FFC000"/>
                </a:solidFill>
              </a:rPr>
              <a:t>cierta</a:t>
            </a:r>
            <a:r>
              <a:rPr b="1" dirty="0">
                <a:solidFill>
                  <a:srgbClr val="FFC000"/>
                </a:solidFill>
              </a:rPr>
              <a:t> </a:t>
            </a:r>
            <a:r>
              <a:rPr b="1" dirty="0" err="1">
                <a:solidFill>
                  <a:srgbClr val="FFC000"/>
                </a:solidFill>
              </a:rPr>
              <a:t>superposición</a:t>
            </a:r>
            <a:r>
              <a:rPr b="1" dirty="0">
                <a:solidFill>
                  <a:srgbClr val="FFC000"/>
                </a:solidFill>
              </a:rPr>
              <a:t> entre </a:t>
            </a:r>
            <a:r>
              <a:rPr b="1" dirty="0" err="1">
                <a:solidFill>
                  <a:srgbClr val="FFC000"/>
                </a:solidFill>
              </a:rPr>
              <a:t>los</a:t>
            </a:r>
            <a:r>
              <a:rPr b="1" dirty="0">
                <a:solidFill>
                  <a:srgbClr val="FFC000"/>
                </a:solidFill>
              </a:rPr>
              <a:t> dos </a:t>
            </a:r>
            <a:r>
              <a:rPr b="1" dirty="0" err="1">
                <a:solidFill>
                  <a:srgbClr val="FFC000"/>
                </a:solidFill>
              </a:rPr>
              <a:t>grupos</a:t>
            </a:r>
            <a:r>
              <a:rPr b="1" dirty="0">
                <a:solidFill>
                  <a:srgbClr val="FFC000"/>
                </a:solidFill>
              </a:rPr>
              <a:t> con </a:t>
            </a:r>
            <a:r>
              <a:rPr b="1" dirty="0" err="1">
                <a:solidFill>
                  <a:srgbClr val="FFC000"/>
                </a:solidFill>
              </a:rPr>
              <a:t>respecto</a:t>
            </a:r>
            <a:r>
              <a:rPr b="1" dirty="0">
                <a:solidFill>
                  <a:srgbClr val="FFC000"/>
                </a:solidFill>
              </a:rPr>
              <a:t> a </a:t>
            </a:r>
            <a:r>
              <a:rPr b="1" dirty="0" err="1">
                <a:solidFill>
                  <a:srgbClr val="FFC000"/>
                </a:solidFill>
              </a:rPr>
              <a:t>su</a:t>
            </a:r>
            <a:r>
              <a:rPr b="1" dirty="0">
                <a:solidFill>
                  <a:srgbClr val="FFC000"/>
                </a:solidFill>
              </a:rPr>
              <a:t> forma de </a:t>
            </a:r>
            <a:r>
              <a:rPr b="1" dirty="0" err="1">
                <a:solidFill>
                  <a:srgbClr val="FFC000"/>
                </a:solidFill>
              </a:rPr>
              <a:t>vida</a:t>
            </a:r>
            <a:r>
              <a:rPr b="1" dirty="0">
                <a:solidFill>
                  <a:srgbClr val="FFC000"/>
                </a:solidFill>
              </a:rPr>
              <a:t> y </a:t>
            </a:r>
            <a:r>
              <a:rPr b="1" dirty="0" err="1">
                <a:solidFill>
                  <a:srgbClr val="FFC000"/>
                </a:solidFill>
              </a:rPr>
              <a:t>creencias</a:t>
            </a:r>
            <a:r>
              <a:rPr b="1" dirty="0">
                <a:solidFill>
                  <a:srgbClr val="FFC000"/>
                </a:solidFill>
              </a:rP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679">
                                            <p:bg/>
                                          </p:spTgt>
                                        </p:tgtEl>
                                        <p:attrNameLst>
                                          <p:attrName>style.visibility</p:attrName>
                                        </p:attrNameLst>
                                      </p:cBhvr>
                                      <p:to>
                                        <p:strVal val="visible"/>
                                      </p:to>
                                    </p:set>
                                    <p:anim calcmode="lin" valueType="num">
                                      <p:cBhvr>
                                        <p:cTn id="7" dur="500" fill="hold"/>
                                        <p:tgtEl>
                                          <p:spTgt spid="3679">
                                            <p:bg/>
                                          </p:spTgt>
                                        </p:tgtEl>
                                        <p:attrNameLst>
                                          <p:attrName>ppt_w</p:attrName>
                                        </p:attrNameLst>
                                      </p:cBhvr>
                                      <p:tavLst>
                                        <p:tav tm="0">
                                          <p:val>
                                            <p:fltVal val="0"/>
                                          </p:val>
                                        </p:tav>
                                        <p:tav tm="100000">
                                          <p:val>
                                            <p:strVal val="#ppt_w"/>
                                          </p:val>
                                        </p:tav>
                                      </p:tavLst>
                                    </p:anim>
                                    <p:anim calcmode="lin" valueType="num">
                                      <p:cBhvr>
                                        <p:cTn id="8" dur="500" fill="hold"/>
                                        <p:tgtEl>
                                          <p:spTgt spid="3679">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679">
                                            <p:txEl>
                                              <p:pRg st="0" end="0"/>
                                            </p:txEl>
                                          </p:spTgt>
                                        </p:tgtEl>
                                        <p:attrNameLst>
                                          <p:attrName>style.visibility</p:attrName>
                                        </p:attrNameLst>
                                      </p:cBhvr>
                                      <p:to>
                                        <p:strVal val="visible"/>
                                      </p:to>
                                    </p:set>
                                    <p:anim calcmode="lin" valueType="num">
                                      <p:cBhvr>
                                        <p:cTn id="11" dur="500" fill="hold"/>
                                        <p:tgtEl>
                                          <p:spTgt spid="3679">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679">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0"/>
                                  </p:stCondLst>
                                  <p:iterate>
                                    <p:tmAbs val="0"/>
                                  </p:iterate>
                                  <p:childTnLst>
                                    <p:set>
                                      <p:cBhvr>
                                        <p:cTn id="14" fill="hold"/>
                                        <p:tgtEl>
                                          <p:spTgt spid="3679">
                                            <p:txEl>
                                              <p:pRg st="4" end="4"/>
                                            </p:txEl>
                                          </p:spTgt>
                                        </p:tgtEl>
                                        <p:attrNameLst>
                                          <p:attrName>style.visibility</p:attrName>
                                        </p:attrNameLst>
                                      </p:cBhvr>
                                      <p:to>
                                        <p:strVal val="visible"/>
                                      </p:to>
                                    </p:set>
                                    <p:anim calcmode="lin" valueType="num">
                                      <p:cBhvr>
                                        <p:cTn id="15" dur="500" fill="hold"/>
                                        <p:tgtEl>
                                          <p:spTgt spid="3679">
                                            <p:txEl>
                                              <p:pRg st="4" end="4"/>
                                            </p:txEl>
                                          </p:spTgt>
                                        </p:tgtEl>
                                        <p:attrNameLst>
                                          <p:attrName>ppt_w</p:attrName>
                                        </p:attrNameLst>
                                      </p:cBhvr>
                                      <p:tavLst>
                                        <p:tav tm="0">
                                          <p:val>
                                            <p:fltVal val="0"/>
                                          </p:val>
                                        </p:tav>
                                        <p:tav tm="100000">
                                          <p:val>
                                            <p:strVal val="#ppt_w"/>
                                          </p:val>
                                        </p:tav>
                                      </p:tavLst>
                                    </p:anim>
                                    <p:anim calcmode="lin" valueType="num">
                                      <p:cBhvr>
                                        <p:cTn id="16" dur="500" fill="hold"/>
                                        <p:tgtEl>
                                          <p:spTgt spid="3679">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1" nodeType="clickEffect">
                                  <p:stCondLst>
                                    <p:cond delay="0"/>
                                  </p:stCondLst>
                                  <p:iterate>
                                    <p:tmAbs val="0"/>
                                  </p:iterate>
                                  <p:childTnLst>
                                    <p:set>
                                      <p:cBhvr>
                                        <p:cTn id="20" fill="hold"/>
                                        <p:tgtEl>
                                          <p:spTgt spid="3679">
                                            <p:txEl>
                                              <p:pRg st="1" end="1"/>
                                            </p:txEl>
                                          </p:spTgt>
                                        </p:tgtEl>
                                        <p:attrNameLst>
                                          <p:attrName>style.visibility</p:attrName>
                                        </p:attrNameLst>
                                      </p:cBhvr>
                                      <p:to>
                                        <p:strVal val="visible"/>
                                      </p:to>
                                    </p:set>
                                    <p:anim calcmode="lin" valueType="num">
                                      <p:cBhvr>
                                        <p:cTn id="21" dur="500" fill="hold"/>
                                        <p:tgtEl>
                                          <p:spTgt spid="3679">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679">
                                            <p:txEl>
                                              <p:pRg st="1" end="1"/>
                                            </p:txEl>
                                          </p:spTgt>
                                        </p:tgtEl>
                                        <p:attrNameLst>
                                          <p:attrName>ppt_h</p:attrName>
                                        </p:attrNameLst>
                                      </p:cBhvr>
                                      <p:tavLst>
                                        <p:tav tm="0">
                                          <p:val>
                                            <p:fltVal val="0"/>
                                          </p:val>
                                        </p:tav>
                                        <p:tav tm="100000">
                                          <p:val>
                                            <p:strVal val="#ppt_h"/>
                                          </p:val>
                                        </p:tav>
                                      </p:tavLst>
                                    </p:anim>
                                  </p:childTnLst>
                                </p:cTn>
                              </p:par>
                              <p:par>
                                <p:cTn id="23" presetID="23" presetClass="entr" presetSubtype="16" fill="hold" grpId="1" nodeType="withEffect">
                                  <p:stCondLst>
                                    <p:cond delay="0"/>
                                  </p:stCondLst>
                                  <p:iterate>
                                    <p:tmAbs val="0"/>
                                  </p:iterate>
                                  <p:childTnLst>
                                    <p:set>
                                      <p:cBhvr>
                                        <p:cTn id="24" fill="hold"/>
                                        <p:tgtEl>
                                          <p:spTgt spid="3679">
                                            <p:txEl>
                                              <p:pRg st="5" end="5"/>
                                            </p:txEl>
                                          </p:spTgt>
                                        </p:tgtEl>
                                        <p:attrNameLst>
                                          <p:attrName>style.visibility</p:attrName>
                                        </p:attrNameLst>
                                      </p:cBhvr>
                                      <p:to>
                                        <p:strVal val="visible"/>
                                      </p:to>
                                    </p:set>
                                    <p:anim calcmode="lin" valueType="num">
                                      <p:cBhvr>
                                        <p:cTn id="25" dur="500" fill="hold"/>
                                        <p:tgtEl>
                                          <p:spTgt spid="3679">
                                            <p:txEl>
                                              <p:pRg st="5" end="5"/>
                                            </p:txEl>
                                          </p:spTgt>
                                        </p:tgtEl>
                                        <p:attrNameLst>
                                          <p:attrName>ppt_w</p:attrName>
                                        </p:attrNameLst>
                                      </p:cBhvr>
                                      <p:tavLst>
                                        <p:tav tm="0">
                                          <p:val>
                                            <p:fltVal val="0"/>
                                          </p:val>
                                        </p:tav>
                                        <p:tav tm="100000">
                                          <p:val>
                                            <p:strVal val="#ppt_w"/>
                                          </p:val>
                                        </p:tav>
                                      </p:tavLst>
                                    </p:anim>
                                    <p:anim calcmode="lin" valueType="num">
                                      <p:cBhvr>
                                        <p:cTn id="26" dur="500" fill="hold"/>
                                        <p:tgtEl>
                                          <p:spTgt spid="3679">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1" nodeType="clickEffect">
                                  <p:stCondLst>
                                    <p:cond delay="0"/>
                                  </p:stCondLst>
                                  <p:iterate>
                                    <p:tmAbs val="0"/>
                                  </p:iterate>
                                  <p:childTnLst>
                                    <p:set>
                                      <p:cBhvr>
                                        <p:cTn id="30" fill="hold"/>
                                        <p:tgtEl>
                                          <p:spTgt spid="3679">
                                            <p:txEl>
                                              <p:pRg st="2" end="2"/>
                                            </p:txEl>
                                          </p:spTgt>
                                        </p:tgtEl>
                                        <p:attrNameLst>
                                          <p:attrName>style.visibility</p:attrName>
                                        </p:attrNameLst>
                                      </p:cBhvr>
                                      <p:to>
                                        <p:strVal val="visible"/>
                                      </p:to>
                                    </p:set>
                                    <p:anim calcmode="lin" valueType="num">
                                      <p:cBhvr>
                                        <p:cTn id="31" dur="500" fill="hold"/>
                                        <p:tgtEl>
                                          <p:spTgt spid="3679">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679">
                                            <p:txEl>
                                              <p:pRg st="2" end="2"/>
                                            </p:txEl>
                                          </p:spTgt>
                                        </p:tgtEl>
                                        <p:attrNameLst>
                                          <p:attrName>ppt_h</p:attrName>
                                        </p:attrNameLst>
                                      </p:cBhvr>
                                      <p:tavLst>
                                        <p:tav tm="0">
                                          <p:val>
                                            <p:fltVal val="0"/>
                                          </p:val>
                                        </p:tav>
                                        <p:tav tm="100000">
                                          <p:val>
                                            <p:strVal val="#ppt_h"/>
                                          </p:val>
                                        </p:tav>
                                      </p:tavLst>
                                    </p:anim>
                                  </p:childTnLst>
                                </p:cTn>
                              </p:par>
                              <p:par>
                                <p:cTn id="33" presetID="23" presetClass="entr" presetSubtype="16" fill="hold" grpId="1" nodeType="withEffect">
                                  <p:stCondLst>
                                    <p:cond delay="0"/>
                                  </p:stCondLst>
                                  <p:iterate>
                                    <p:tmAbs val="0"/>
                                  </p:iterate>
                                  <p:childTnLst>
                                    <p:set>
                                      <p:cBhvr>
                                        <p:cTn id="34" fill="hold"/>
                                        <p:tgtEl>
                                          <p:spTgt spid="3679">
                                            <p:txEl>
                                              <p:pRg st="6" end="6"/>
                                            </p:txEl>
                                          </p:spTgt>
                                        </p:tgtEl>
                                        <p:attrNameLst>
                                          <p:attrName>style.visibility</p:attrName>
                                        </p:attrNameLst>
                                      </p:cBhvr>
                                      <p:to>
                                        <p:strVal val="visible"/>
                                      </p:to>
                                    </p:set>
                                    <p:anim calcmode="lin" valueType="num">
                                      <p:cBhvr>
                                        <p:cTn id="35" dur="500" fill="hold"/>
                                        <p:tgtEl>
                                          <p:spTgt spid="3679">
                                            <p:txEl>
                                              <p:pRg st="6" end="6"/>
                                            </p:txEl>
                                          </p:spTgt>
                                        </p:tgtEl>
                                        <p:attrNameLst>
                                          <p:attrName>ppt_w</p:attrName>
                                        </p:attrNameLst>
                                      </p:cBhvr>
                                      <p:tavLst>
                                        <p:tav tm="0">
                                          <p:val>
                                            <p:fltVal val="0"/>
                                          </p:val>
                                        </p:tav>
                                        <p:tav tm="100000">
                                          <p:val>
                                            <p:strVal val="#ppt_w"/>
                                          </p:val>
                                        </p:tav>
                                      </p:tavLst>
                                    </p:anim>
                                    <p:anim calcmode="lin" valueType="num">
                                      <p:cBhvr>
                                        <p:cTn id="36" dur="500" fill="hold"/>
                                        <p:tgtEl>
                                          <p:spTgt spid="3679">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1" nodeType="clickEffect">
                                  <p:stCondLst>
                                    <p:cond delay="0"/>
                                  </p:stCondLst>
                                  <p:iterate>
                                    <p:tmAbs val="0"/>
                                  </p:iterate>
                                  <p:childTnLst>
                                    <p:set>
                                      <p:cBhvr>
                                        <p:cTn id="40" fill="hold"/>
                                        <p:tgtEl>
                                          <p:spTgt spid="3679">
                                            <p:txEl>
                                              <p:pRg st="3" end="3"/>
                                            </p:txEl>
                                          </p:spTgt>
                                        </p:tgtEl>
                                        <p:attrNameLst>
                                          <p:attrName>style.visibility</p:attrName>
                                        </p:attrNameLst>
                                      </p:cBhvr>
                                      <p:to>
                                        <p:strVal val="visible"/>
                                      </p:to>
                                    </p:set>
                                    <p:anim calcmode="lin" valueType="num">
                                      <p:cBhvr>
                                        <p:cTn id="41" dur="500" fill="hold"/>
                                        <p:tgtEl>
                                          <p:spTgt spid="3679">
                                            <p:txEl>
                                              <p:pRg st="3" end="3"/>
                                            </p:txEl>
                                          </p:spTgt>
                                        </p:tgtEl>
                                        <p:attrNameLst>
                                          <p:attrName>ppt_w</p:attrName>
                                        </p:attrNameLst>
                                      </p:cBhvr>
                                      <p:tavLst>
                                        <p:tav tm="0">
                                          <p:val>
                                            <p:fltVal val="0"/>
                                          </p:val>
                                        </p:tav>
                                        <p:tav tm="100000">
                                          <p:val>
                                            <p:strVal val="#ppt_w"/>
                                          </p:val>
                                        </p:tav>
                                      </p:tavLst>
                                    </p:anim>
                                    <p:anim calcmode="lin" valueType="num">
                                      <p:cBhvr>
                                        <p:cTn id="42" dur="500" fill="hold"/>
                                        <p:tgtEl>
                                          <p:spTgt spid="3679">
                                            <p:txEl>
                                              <p:pRg st="3" end="3"/>
                                            </p:txEl>
                                          </p:spTgt>
                                        </p:tgtEl>
                                        <p:attrNameLst>
                                          <p:attrName>ppt_h</p:attrName>
                                        </p:attrNameLst>
                                      </p:cBhvr>
                                      <p:tavLst>
                                        <p:tav tm="0">
                                          <p:val>
                                            <p:fltVal val="0"/>
                                          </p:val>
                                        </p:tav>
                                        <p:tav tm="100000">
                                          <p:val>
                                            <p:strVal val="#ppt_h"/>
                                          </p:val>
                                        </p:tav>
                                      </p:tavLst>
                                    </p:anim>
                                  </p:childTnLst>
                                </p:cTn>
                              </p:par>
                              <p:par>
                                <p:cTn id="43" presetID="23" presetClass="entr" presetSubtype="16" fill="hold" grpId="1" nodeType="withEffect">
                                  <p:stCondLst>
                                    <p:cond delay="0"/>
                                  </p:stCondLst>
                                  <p:iterate>
                                    <p:tmAbs val="0"/>
                                  </p:iterate>
                                  <p:childTnLst>
                                    <p:set>
                                      <p:cBhvr>
                                        <p:cTn id="44" fill="hold"/>
                                        <p:tgtEl>
                                          <p:spTgt spid="3679">
                                            <p:txEl>
                                              <p:pRg st="7" end="7"/>
                                            </p:txEl>
                                          </p:spTgt>
                                        </p:tgtEl>
                                        <p:attrNameLst>
                                          <p:attrName>style.visibility</p:attrName>
                                        </p:attrNameLst>
                                      </p:cBhvr>
                                      <p:to>
                                        <p:strVal val="visible"/>
                                      </p:to>
                                    </p:set>
                                    <p:anim calcmode="lin" valueType="num">
                                      <p:cBhvr>
                                        <p:cTn id="45" dur="500" fill="hold"/>
                                        <p:tgtEl>
                                          <p:spTgt spid="3679">
                                            <p:txEl>
                                              <p:pRg st="7" end="7"/>
                                            </p:txEl>
                                          </p:spTgt>
                                        </p:tgtEl>
                                        <p:attrNameLst>
                                          <p:attrName>ppt_w</p:attrName>
                                        </p:attrNameLst>
                                      </p:cBhvr>
                                      <p:tavLst>
                                        <p:tav tm="0">
                                          <p:val>
                                            <p:fltVal val="0"/>
                                          </p:val>
                                        </p:tav>
                                        <p:tav tm="100000">
                                          <p:val>
                                            <p:strVal val="#ppt_w"/>
                                          </p:val>
                                        </p:tav>
                                      </p:tavLst>
                                    </p:anim>
                                    <p:anim calcmode="lin" valueType="num">
                                      <p:cBhvr>
                                        <p:cTn id="46" dur="500" fill="hold"/>
                                        <p:tgtEl>
                                          <p:spTgt spid="3679">
                                            <p:txEl>
                                              <p:pRg st="7" end="7"/>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9" grpId="1" uiExpand="1" build="p" animBg="1" advAuto="0"/>
    </p:bldLst>
  </p:timing>
</p:sld>
</file>

<file path=ppt/slides/slide206.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681" name="Rectangle 2"/>
          <p:cNvSpPr txBox="1">
            <a:spLocks noGrp="1"/>
          </p:cNvSpPr>
          <p:nvPr>
            <p:ph type="title"/>
          </p:nvPr>
        </p:nvSpPr>
        <p:spPr>
          <a:xfrm>
            <a:off x="1981200" y="318247"/>
            <a:ext cx="8229600" cy="533400"/>
          </a:xfrm>
          <a:prstGeom prst="rect">
            <a:avLst/>
          </a:prstGeom>
        </p:spPr>
        <p:txBody>
          <a:bodyPr>
            <a:noAutofit/>
          </a:bodyPr>
          <a:lstStyle>
            <a:lvl1pPr algn="ctr">
              <a:defRPr sz="3200">
                <a:solidFill>
                  <a:srgbClr val="00FFFF"/>
                </a:solidFill>
              </a:defRPr>
            </a:lvl1pPr>
          </a:lstStyle>
          <a:p>
            <a:r>
              <a:rPr sz="3600" dirty="0">
                <a:solidFill>
                  <a:srgbClr val="FFFF00"/>
                </a:solidFill>
              </a:rPr>
              <a:t>Oral Tradition / </a:t>
            </a:r>
            <a:r>
              <a:rPr sz="3600" dirty="0" err="1">
                <a:solidFill>
                  <a:srgbClr val="FFC000"/>
                </a:solidFill>
              </a:rPr>
              <a:t>Tradición</a:t>
            </a:r>
            <a:r>
              <a:rPr sz="3600" dirty="0">
                <a:solidFill>
                  <a:srgbClr val="FFC000"/>
                </a:solidFill>
              </a:rPr>
              <a:t> oral</a:t>
            </a:r>
          </a:p>
        </p:txBody>
      </p:sp>
      <p:sp>
        <p:nvSpPr>
          <p:cNvPr id="3682" name="Rectangle 3"/>
          <p:cNvSpPr txBox="1">
            <a:spLocks noGrp="1"/>
          </p:cNvSpPr>
          <p:nvPr>
            <p:ph type="body" idx="1"/>
          </p:nvPr>
        </p:nvSpPr>
        <p:spPr>
          <a:xfrm>
            <a:off x="647700" y="1143000"/>
            <a:ext cx="10896600" cy="5715000"/>
          </a:xfrm>
          <a:prstGeom prst="rect">
            <a:avLst/>
          </a:prstGeom>
        </p:spPr>
        <p:txBody>
          <a:bodyPr/>
          <a:lstStyle/>
          <a:p>
            <a:pPr marL="203454" indent="-203454" defTabSz="813816">
              <a:spcBef>
                <a:spcPts val="800"/>
              </a:spcBef>
              <a:buSzTx/>
              <a:buNone/>
              <a:defRPr sz="2136" b="1">
                <a:solidFill>
                  <a:srgbClr val="FFFF99"/>
                </a:solidFill>
              </a:defRPr>
            </a:pPr>
            <a:r>
              <a:rPr dirty="0"/>
              <a:t>Though obviously not a physical text, the “Oral Torah” (oral tradition) eventually was codified and preserved as the Jewish Mishnah (2</a:t>
            </a:r>
            <a:r>
              <a:rPr baseline="29752" dirty="0"/>
              <a:t>nd</a:t>
            </a:r>
            <a:r>
              <a:rPr dirty="0"/>
              <a:t> century AD) and finally incorporated into the Talmud (4</a:t>
            </a:r>
            <a:r>
              <a:rPr baseline="29752" dirty="0"/>
              <a:t>th</a:t>
            </a:r>
            <a:r>
              <a:rPr dirty="0"/>
              <a:t> century).</a:t>
            </a:r>
          </a:p>
          <a:p>
            <a:pPr marL="203454" indent="-203454" defTabSz="813816">
              <a:spcBef>
                <a:spcPts val="800"/>
              </a:spcBef>
              <a:defRPr sz="1779" i="1">
                <a:solidFill>
                  <a:srgbClr val="FFFFFF"/>
                </a:solidFill>
              </a:defRPr>
            </a:pPr>
            <a:r>
              <a:rPr b="1" dirty="0"/>
              <a:t>This “tradition of the elders” was a mass of interpretation subsequent to the time of Ezra (cf. Mk. 7:3).</a:t>
            </a:r>
          </a:p>
          <a:p>
            <a:pPr marL="203454" indent="-203454" defTabSz="813816">
              <a:spcBef>
                <a:spcPts val="800"/>
              </a:spcBef>
              <a:defRPr sz="1779" i="1">
                <a:solidFill>
                  <a:srgbClr val="FFFFFF"/>
                </a:solidFill>
              </a:defRPr>
            </a:pPr>
            <a:r>
              <a:rPr b="1" dirty="0"/>
              <a:t>Some of these traditions aimed at forming a “fence” around the written Torah, strict cautionary rules by which a person would find himself halted before he was within striking distance of breaching the written Torah.</a:t>
            </a:r>
          </a:p>
          <a:p>
            <a:pPr marL="203454" indent="-203454" defTabSz="813816">
              <a:spcBef>
                <a:spcPts val="800"/>
              </a:spcBef>
              <a:defRPr sz="1779" i="1">
                <a:solidFill>
                  <a:srgbClr val="FFFFFF"/>
                </a:solidFill>
              </a:defRPr>
            </a:pPr>
            <a:r>
              <a:rPr b="1" dirty="0"/>
              <a:t>According to the Pharisees, the oral Torah was of equal authority to the written Torah and was believed to have been handed down through the generations since Moses.</a:t>
            </a:r>
          </a:p>
          <a:p>
            <a:pPr marL="203454" indent="-203454" defTabSz="813816">
              <a:spcBef>
                <a:spcPts val="800"/>
              </a:spcBef>
              <a:defRPr sz="1779" i="1">
                <a:solidFill>
                  <a:srgbClr val="FFFFFF"/>
                </a:solidFill>
              </a:defRPr>
            </a:pPr>
            <a:endParaRPr dirty="0"/>
          </a:p>
          <a:p>
            <a:pPr marL="203454" indent="-203454" defTabSz="813816">
              <a:spcBef>
                <a:spcPts val="800"/>
              </a:spcBef>
              <a:buSzTx/>
              <a:buNone/>
              <a:defRPr sz="2136" b="1">
                <a:solidFill>
                  <a:srgbClr val="FFFF99"/>
                </a:solidFill>
              </a:defRPr>
            </a:pPr>
            <a:r>
              <a:rPr dirty="0" err="1">
                <a:solidFill>
                  <a:srgbClr val="FF6600"/>
                </a:solidFill>
              </a:rPr>
              <a:t>Aunque</a:t>
            </a:r>
            <a:r>
              <a:rPr dirty="0">
                <a:solidFill>
                  <a:srgbClr val="FF6600"/>
                </a:solidFill>
              </a:rPr>
              <a:t> </a:t>
            </a:r>
            <a:r>
              <a:rPr dirty="0" err="1">
                <a:solidFill>
                  <a:srgbClr val="FF6600"/>
                </a:solidFill>
              </a:rPr>
              <a:t>obviamente</a:t>
            </a:r>
            <a:r>
              <a:rPr dirty="0">
                <a:solidFill>
                  <a:srgbClr val="FF6600"/>
                </a:solidFill>
              </a:rPr>
              <a:t> no es un </a:t>
            </a:r>
            <a:r>
              <a:rPr dirty="0" err="1">
                <a:solidFill>
                  <a:srgbClr val="FF6600"/>
                </a:solidFill>
              </a:rPr>
              <a:t>texto</a:t>
            </a:r>
            <a:r>
              <a:rPr dirty="0">
                <a:solidFill>
                  <a:srgbClr val="FF6600"/>
                </a:solidFill>
              </a:rPr>
              <a:t> </a:t>
            </a:r>
            <a:r>
              <a:rPr dirty="0" err="1">
                <a:solidFill>
                  <a:srgbClr val="FF6600"/>
                </a:solidFill>
              </a:rPr>
              <a:t>físico</a:t>
            </a:r>
            <a:r>
              <a:rPr dirty="0">
                <a:solidFill>
                  <a:srgbClr val="FF6600"/>
                </a:solidFill>
              </a:rPr>
              <a:t>, la "</a:t>
            </a:r>
            <a:r>
              <a:rPr dirty="0" err="1">
                <a:solidFill>
                  <a:srgbClr val="FF6600"/>
                </a:solidFill>
              </a:rPr>
              <a:t>Torá</a:t>
            </a:r>
            <a:r>
              <a:rPr dirty="0">
                <a:solidFill>
                  <a:srgbClr val="FF6600"/>
                </a:solidFill>
              </a:rPr>
              <a:t> oral" (</a:t>
            </a:r>
            <a:r>
              <a:rPr dirty="0" err="1">
                <a:solidFill>
                  <a:srgbClr val="FF6600"/>
                </a:solidFill>
              </a:rPr>
              <a:t>tradición</a:t>
            </a:r>
            <a:r>
              <a:rPr dirty="0">
                <a:solidFill>
                  <a:srgbClr val="FF6600"/>
                </a:solidFill>
              </a:rPr>
              <a:t> oral) </a:t>
            </a:r>
            <a:r>
              <a:rPr dirty="0" err="1">
                <a:solidFill>
                  <a:srgbClr val="FF6600"/>
                </a:solidFill>
              </a:rPr>
              <a:t>finalmente</a:t>
            </a:r>
            <a:r>
              <a:rPr dirty="0">
                <a:solidFill>
                  <a:srgbClr val="FF6600"/>
                </a:solidFill>
              </a:rPr>
              <a:t> </a:t>
            </a:r>
            <a:r>
              <a:rPr dirty="0" err="1">
                <a:solidFill>
                  <a:srgbClr val="FF6600"/>
                </a:solidFill>
              </a:rPr>
              <a:t>fue</a:t>
            </a:r>
            <a:r>
              <a:rPr dirty="0">
                <a:solidFill>
                  <a:srgbClr val="FF6600"/>
                </a:solidFill>
              </a:rPr>
              <a:t> </a:t>
            </a:r>
            <a:r>
              <a:rPr dirty="0" err="1">
                <a:solidFill>
                  <a:srgbClr val="FF6600"/>
                </a:solidFill>
              </a:rPr>
              <a:t>codificada</a:t>
            </a:r>
            <a:r>
              <a:rPr dirty="0">
                <a:solidFill>
                  <a:srgbClr val="FF6600"/>
                </a:solidFill>
              </a:rPr>
              <a:t> y </a:t>
            </a:r>
            <a:r>
              <a:rPr dirty="0" err="1">
                <a:solidFill>
                  <a:srgbClr val="FF6600"/>
                </a:solidFill>
              </a:rPr>
              <a:t>preservada</a:t>
            </a:r>
            <a:r>
              <a:rPr dirty="0">
                <a:solidFill>
                  <a:srgbClr val="FF6600"/>
                </a:solidFill>
              </a:rPr>
              <a:t> </a:t>
            </a:r>
            <a:r>
              <a:rPr dirty="0" err="1">
                <a:solidFill>
                  <a:srgbClr val="FF6600"/>
                </a:solidFill>
              </a:rPr>
              <a:t>como</a:t>
            </a:r>
            <a:r>
              <a:rPr dirty="0">
                <a:solidFill>
                  <a:srgbClr val="FF6600"/>
                </a:solidFill>
              </a:rPr>
              <a:t> la Mishnah </a:t>
            </a:r>
            <a:r>
              <a:rPr dirty="0" err="1">
                <a:solidFill>
                  <a:srgbClr val="FF6600"/>
                </a:solidFill>
              </a:rPr>
              <a:t>judía</a:t>
            </a:r>
            <a:r>
              <a:rPr dirty="0">
                <a:solidFill>
                  <a:srgbClr val="FF6600"/>
                </a:solidFill>
              </a:rPr>
              <a:t> (</a:t>
            </a:r>
            <a:r>
              <a:rPr dirty="0" err="1">
                <a:solidFill>
                  <a:srgbClr val="FF6600"/>
                </a:solidFill>
              </a:rPr>
              <a:t>siglo</a:t>
            </a:r>
            <a:r>
              <a:rPr dirty="0">
                <a:solidFill>
                  <a:srgbClr val="FF6600"/>
                </a:solidFill>
              </a:rPr>
              <a:t> II d. C.) y </a:t>
            </a:r>
            <a:r>
              <a:rPr dirty="0" err="1">
                <a:solidFill>
                  <a:srgbClr val="FF6600"/>
                </a:solidFill>
              </a:rPr>
              <a:t>finalmente</a:t>
            </a:r>
            <a:r>
              <a:rPr dirty="0">
                <a:solidFill>
                  <a:srgbClr val="FF6600"/>
                </a:solidFill>
              </a:rPr>
              <a:t> se </a:t>
            </a:r>
            <a:r>
              <a:rPr dirty="0" err="1">
                <a:solidFill>
                  <a:srgbClr val="FF6600"/>
                </a:solidFill>
              </a:rPr>
              <a:t>incorporó</a:t>
            </a:r>
            <a:r>
              <a:rPr dirty="0">
                <a:solidFill>
                  <a:srgbClr val="FF6600"/>
                </a:solidFill>
              </a:rPr>
              <a:t> al Talmud (</a:t>
            </a:r>
            <a:r>
              <a:rPr dirty="0" err="1">
                <a:solidFill>
                  <a:srgbClr val="FF6600"/>
                </a:solidFill>
              </a:rPr>
              <a:t>siglo</a:t>
            </a:r>
            <a:r>
              <a:rPr dirty="0">
                <a:solidFill>
                  <a:srgbClr val="FF6600"/>
                </a:solidFill>
              </a:rPr>
              <a:t> IV).</a:t>
            </a:r>
          </a:p>
          <a:p>
            <a:pPr marL="203454" indent="-203454" defTabSz="813816">
              <a:spcBef>
                <a:spcPts val="800"/>
              </a:spcBef>
              <a:defRPr sz="1779" i="1">
                <a:solidFill>
                  <a:srgbClr val="FFFFFF"/>
                </a:solidFill>
              </a:defRPr>
            </a:pPr>
            <a:r>
              <a:rPr b="1" dirty="0">
                <a:solidFill>
                  <a:srgbClr val="FFC000"/>
                </a:solidFill>
              </a:rPr>
              <a:t>Esta "</a:t>
            </a:r>
            <a:r>
              <a:rPr b="1" dirty="0" err="1">
                <a:solidFill>
                  <a:srgbClr val="FFC000"/>
                </a:solidFill>
              </a:rPr>
              <a:t>tradición</a:t>
            </a:r>
            <a:r>
              <a:rPr b="1" dirty="0">
                <a:solidFill>
                  <a:srgbClr val="FFC000"/>
                </a:solidFill>
              </a:rPr>
              <a:t> de </a:t>
            </a:r>
            <a:r>
              <a:rPr b="1" dirty="0" err="1">
                <a:solidFill>
                  <a:srgbClr val="FFC000"/>
                </a:solidFill>
              </a:rPr>
              <a:t>los</a:t>
            </a:r>
            <a:r>
              <a:rPr b="1" dirty="0">
                <a:solidFill>
                  <a:srgbClr val="FFC000"/>
                </a:solidFill>
              </a:rPr>
              <a:t> </a:t>
            </a:r>
            <a:r>
              <a:rPr b="1" dirty="0" err="1">
                <a:solidFill>
                  <a:srgbClr val="FFC000"/>
                </a:solidFill>
              </a:rPr>
              <a:t>ancianos</a:t>
            </a:r>
            <a:r>
              <a:rPr b="1" dirty="0">
                <a:solidFill>
                  <a:srgbClr val="FFC000"/>
                </a:solidFill>
              </a:rPr>
              <a:t>" </a:t>
            </a:r>
            <a:r>
              <a:rPr b="1" dirty="0" err="1">
                <a:solidFill>
                  <a:srgbClr val="FFC000"/>
                </a:solidFill>
              </a:rPr>
              <a:t>fue</a:t>
            </a:r>
            <a:r>
              <a:rPr b="1" dirty="0">
                <a:solidFill>
                  <a:srgbClr val="FFC000"/>
                </a:solidFill>
              </a:rPr>
              <a:t> </a:t>
            </a:r>
            <a:r>
              <a:rPr b="1" dirty="0" err="1">
                <a:solidFill>
                  <a:srgbClr val="FFC000"/>
                </a:solidFill>
              </a:rPr>
              <a:t>una</a:t>
            </a:r>
            <a:r>
              <a:rPr b="1" dirty="0">
                <a:solidFill>
                  <a:srgbClr val="FFC000"/>
                </a:solidFill>
              </a:rPr>
              <a:t> masa de </a:t>
            </a:r>
            <a:r>
              <a:rPr b="1" dirty="0" err="1">
                <a:solidFill>
                  <a:srgbClr val="FFC000"/>
                </a:solidFill>
              </a:rPr>
              <a:t>interpretación</a:t>
            </a:r>
            <a:r>
              <a:rPr b="1" dirty="0">
                <a:solidFill>
                  <a:srgbClr val="FFC000"/>
                </a:solidFill>
              </a:rPr>
              <a:t> posterior a la </a:t>
            </a:r>
            <a:r>
              <a:rPr b="1" dirty="0" err="1">
                <a:solidFill>
                  <a:srgbClr val="FFC000"/>
                </a:solidFill>
              </a:rPr>
              <a:t>época</a:t>
            </a:r>
            <a:r>
              <a:rPr b="1" dirty="0">
                <a:solidFill>
                  <a:srgbClr val="FFC000"/>
                </a:solidFill>
              </a:rPr>
              <a:t> de Esdras (cf. Mk. 7:3).</a:t>
            </a:r>
          </a:p>
          <a:p>
            <a:pPr marL="203454" indent="-203454" defTabSz="813816">
              <a:spcBef>
                <a:spcPts val="800"/>
              </a:spcBef>
              <a:defRPr sz="1779" i="1">
                <a:solidFill>
                  <a:srgbClr val="FFFFFF"/>
                </a:solidFill>
              </a:defRPr>
            </a:pPr>
            <a:r>
              <a:rPr b="1" dirty="0" err="1">
                <a:solidFill>
                  <a:srgbClr val="FFC000"/>
                </a:solidFill>
              </a:rPr>
              <a:t>Algunas</a:t>
            </a:r>
            <a:r>
              <a:rPr b="1" dirty="0">
                <a:solidFill>
                  <a:srgbClr val="FFC000"/>
                </a:solidFill>
              </a:rPr>
              <a:t> de </a:t>
            </a:r>
            <a:r>
              <a:rPr b="1" dirty="0" err="1">
                <a:solidFill>
                  <a:srgbClr val="FFC000"/>
                </a:solidFill>
              </a:rPr>
              <a:t>estas</a:t>
            </a:r>
            <a:r>
              <a:rPr b="1" dirty="0">
                <a:solidFill>
                  <a:srgbClr val="FFC000"/>
                </a:solidFill>
              </a:rPr>
              <a:t> </a:t>
            </a:r>
            <a:r>
              <a:rPr b="1" dirty="0" err="1">
                <a:solidFill>
                  <a:srgbClr val="FFC000"/>
                </a:solidFill>
              </a:rPr>
              <a:t>tradiciones</a:t>
            </a:r>
            <a:r>
              <a:rPr b="1" dirty="0">
                <a:solidFill>
                  <a:srgbClr val="FFC000"/>
                </a:solidFill>
              </a:rPr>
              <a:t> </a:t>
            </a:r>
            <a:r>
              <a:rPr b="1" dirty="0" err="1">
                <a:solidFill>
                  <a:srgbClr val="FFC000"/>
                </a:solidFill>
              </a:rPr>
              <a:t>tenían</a:t>
            </a:r>
            <a:r>
              <a:rPr b="1" dirty="0">
                <a:solidFill>
                  <a:srgbClr val="FFC000"/>
                </a:solidFill>
              </a:rPr>
              <a:t> </a:t>
            </a:r>
            <a:r>
              <a:rPr b="1" dirty="0" err="1">
                <a:solidFill>
                  <a:srgbClr val="FFC000"/>
                </a:solidFill>
              </a:rPr>
              <a:t>como</a:t>
            </a:r>
            <a:r>
              <a:rPr b="1" dirty="0">
                <a:solidFill>
                  <a:srgbClr val="FFC000"/>
                </a:solidFill>
              </a:rPr>
              <a:t> </a:t>
            </a:r>
            <a:r>
              <a:rPr b="1" dirty="0" err="1">
                <a:solidFill>
                  <a:srgbClr val="FFC000"/>
                </a:solidFill>
              </a:rPr>
              <a:t>objetivo</a:t>
            </a:r>
            <a:r>
              <a:rPr b="1" dirty="0">
                <a:solidFill>
                  <a:srgbClr val="FFC000"/>
                </a:solidFill>
              </a:rPr>
              <a:t> </a:t>
            </a:r>
            <a:r>
              <a:rPr b="1" dirty="0" err="1">
                <a:solidFill>
                  <a:srgbClr val="FFC000"/>
                </a:solidFill>
              </a:rPr>
              <a:t>formar</a:t>
            </a:r>
            <a:r>
              <a:rPr b="1" dirty="0">
                <a:solidFill>
                  <a:srgbClr val="FFC000"/>
                </a:solidFill>
              </a:rPr>
              <a:t> </a:t>
            </a:r>
            <a:r>
              <a:rPr b="1" dirty="0" err="1">
                <a:solidFill>
                  <a:srgbClr val="FFC000"/>
                </a:solidFill>
              </a:rPr>
              <a:t>una</a:t>
            </a:r>
            <a:r>
              <a:rPr b="1" dirty="0">
                <a:solidFill>
                  <a:srgbClr val="FFC000"/>
                </a:solidFill>
              </a:rPr>
              <a:t> "</a:t>
            </a:r>
            <a:r>
              <a:rPr b="1" dirty="0" err="1">
                <a:solidFill>
                  <a:srgbClr val="FFC000"/>
                </a:solidFill>
              </a:rPr>
              <a:t>valla</a:t>
            </a:r>
            <a:r>
              <a:rPr b="1" dirty="0">
                <a:solidFill>
                  <a:srgbClr val="FFC000"/>
                </a:solidFill>
              </a:rPr>
              <a:t>" </a:t>
            </a:r>
            <a:r>
              <a:rPr b="1" dirty="0" err="1">
                <a:solidFill>
                  <a:srgbClr val="FFC000"/>
                </a:solidFill>
              </a:rPr>
              <a:t>alrededor</a:t>
            </a:r>
            <a:r>
              <a:rPr b="1" dirty="0">
                <a:solidFill>
                  <a:srgbClr val="FFC000"/>
                </a:solidFill>
              </a:rPr>
              <a:t> de la </a:t>
            </a:r>
            <a:r>
              <a:rPr b="1" dirty="0" err="1">
                <a:solidFill>
                  <a:srgbClr val="FFC000"/>
                </a:solidFill>
              </a:rPr>
              <a:t>Torá</a:t>
            </a:r>
            <a:r>
              <a:rPr b="1" dirty="0">
                <a:solidFill>
                  <a:srgbClr val="FFC000"/>
                </a:solidFill>
              </a:rPr>
              <a:t> </a:t>
            </a:r>
            <a:r>
              <a:rPr b="1" dirty="0" err="1">
                <a:solidFill>
                  <a:srgbClr val="FFC000"/>
                </a:solidFill>
              </a:rPr>
              <a:t>escrita</a:t>
            </a:r>
            <a:r>
              <a:rPr b="1" dirty="0">
                <a:solidFill>
                  <a:srgbClr val="FFC000"/>
                </a:solidFill>
              </a:rPr>
              <a:t>, </a:t>
            </a:r>
            <a:r>
              <a:rPr b="1" dirty="0" err="1">
                <a:solidFill>
                  <a:srgbClr val="FFC000"/>
                </a:solidFill>
              </a:rPr>
              <a:t>estrictas</a:t>
            </a:r>
            <a:r>
              <a:rPr b="1" dirty="0">
                <a:solidFill>
                  <a:srgbClr val="FFC000"/>
                </a:solidFill>
              </a:rPr>
              <a:t> </a:t>
            </a:r>
            <a:r>
              <a:rPr b="1" dirty="0" err="1">
                <a:solidFill>
                  <a:srgbClr val="FFC000"/>
                </a:solidFill>
              </a:rPr>
              <a:t>reglas</a:t>
            </a:r>
            <a:r>
              <a:rPr b="1" dirty="0">
                <a:solidFill>
                  <a:srgbClr val="FFC000"/>
                </a:solidFill>
              </a:rPr>
              <a:t> de </a:t>
            </a:r>
            <a:r>
              <a:rPr b="1" dirty="0" err="1">
                <a:solidFill>
                  <a:srgbClr val="FFC000"/>
                </a:solidFill>
              </a:rPr>
              <a:t>advertencia</a:t>
            </a:r>
            <a:r>
              <a:rPr b="1" dirty="0">
                <a:solidFill>
                  <a:srgbClr val="FFC000"/>
                </a:solidFill>
              </a:rPr>
              <a:t> </a:t>
            </a:r>
            <a:r>
              <a:rPr b="1" dirty="0" err="1">
                <a:solidFill>
                  <a:srgbClr val="FFC000"/>
                </a:solidFill>
              </a:rPr>
              <a:t>por</a:t>
            </a:r>
            <a:r>
              <a:rPr b="1" dirty="0">
                <a:solidFill>
                  <a:srgbClr val="FFC000"/>
                </a:solidFill>
              </a:rPr>
              <a:t> las que </a:t>
            </a:r>
            <a:r>
              <a:rPr b="1" dirty="0" err="1">
                <a:solidFill>
                  <a:srgbClr val="FFC000"/>
                </a:solidFill>
              </a:rPr>
              <a:t>una</a:t>
            </a:r>
            <a:r>
              <a:rPr b="1" dirty="0">
                <a:solidFill>
                  <a:srgbClr val="FFC000"/>
                </a:solidFill>
              </a:rPr>
              <a:t> persona se </a:t>
            </a:r>
            <a:r>
              <a:rPr b="1" dirty="0" err="1">
                <a:solidFill>
                  <a:srgbClr val="FFC000"/>
                </a:solidFill>
              </a:rPr>
              <a:t>detendría</a:t>
            </a:r>
            <a:r>
              <a:rPr b="1" dirty="0">
                <a:solidFill>
                  <a:srgbClr val="FFC000"/>
                </a:solidFill>
              </a:rPr>
              <a:t> antes de </a:t>
            </a:r>
            <a:r>
              <a:rPr b="1" dirty="0" err="1">
                <a:solidFill>
                  <a:srgbClr val="FFC000"/>
                </a:solidFill>
              </a:rPr>
              <a:t>estar</a:t>
            </a:r>
            <a:r>
              <a:rPr b="1" dirty="0">
                <a:solidFill>
                  <a:srgbClr val="FFC000"/>
                </a:solidFill>
              </a:rPr>
              <a:t> a </a:t>
            </a:r>
            <a:r>
              <a:rPr b="1" dirty="0" err="1">
                <a:solidFill>
                  <a:srgbClr val="FFC000"/>
                </a:solidFill>
              </a:rPr>
              <a:t>poca</a:t>
            </a:r>
            <a:r>
              <a:rPr b="1" dirty="0">
                <a:solidFill>
                  <a:srgbClr val="FFC000"/>
                </a:solidFill>
              </a:rPr>
              <a:t> </a:t>
            </a:r>
            <a:r>
              <a:rPr b="1" dirty="0" err="1">
                <a:solidFill>
                  <a:srgbClr val="FFC000"/>
                </a:solidFill>
              </a:rPr>
              <a:t>distancia</a:t>
            </a:r>
            <a:r>
              <a:rPr b="1" dirty="0">
                <a:solidFill>
                  <a:srgbClr val="FFC000"/>
                </a:solidFill>
              </a:rPr>
              <a:t> de romper la </a:t>
            </a:r>
            <a:r>
              <a:rPr b="1" dirty="0" err="1">
                <a:solidFill>
                  <a:srgbClr val="FFC000"/>
                </a:solidFill>
              </a:rPr>
              <a:t>Torá</a:t>
            </a:r>
            <a:r>
              <a:rPr b="1" dirty="0">
                <a:solidFill>
                  <a:srgbClr val="FFC000"/>
                </a:solidFill>
              </a:rPr>
              <a:t> </a:t>
            </a:r>
            <a:r>
              <a:rPr b="1" dirty="0" err="1">
                <a:solidFill>
                  <a:srgbClr val="FFC000"/>
                </a:solidFill>
              </a:rPr>
              <a:t>escrita</a:t>
            </a:r>
            <a:r>
              <a:rPr b="1" dirty="0">
                <a:solidFill>
                  <a:srgbClr val="FFC000"/>
                </a:solidFill>
              </a:rPr>
              <a:t>.</a:t>
            </a:r>
          </a:p>
          <a:p>
            <a:pPr marL="203454" indent="-203454" defTabSz="813816">
              <a:spcBef>
                <a:spcPts val="800"/>
              </a:spcBef>
              <a:defRPr sz="1779" i="1">
                <a:solidFill>
                  <a:srgbClr val="FFFFFF"/>
                </a:solidFill>
              </a:defRPr>
            </a:pPr>
            <a:r>
              <a:rPr b="1" dirty="0" err="1">
                <a:solidFill>
                  <a:srgbClr val="FFC000"/>
                </a:solidFill>
              </a:rPr>
              <a:t>Según</a:t>
            </a:r>
            <a:r>
              <a:rPr b="1" dirty="0">
                <a:solidFill>
                  <a:srgbClr val="FFC000"/>
                </a:solidFill>
              </a:rPr>
              <a:t> </a:t>
            </a:r>
            <a:r>
              <a:rPr b="1" dirty="0" err="1">
                <a:solidFill>
                  <a:srgbClr val="FFC000"/>
                </a:solidFill>
              </a:rPr>
              <a:t>los</a:t>
            </a:r>
            <a:r>
              <a:rPr b="1" dirty="0">
                <a:solidFill>
                  <a:srgbClr val="FFC000"/>
                </a:solidFill>
              </a:rPr>
              <a:t> </a:t>
            </a:r>
            <a:r>
              <a:rPr b="1" dirty="0" err="1">
                <a:solidFill>
                  <a:srgbClr val="FFC000"/>
                </a:solidFill>
              </a:rPr>
              <a:t>fariseos</a:t>
            </a:r>
            <a:r>
              <a:rPr b="1" dirty="0">
                <a:solidFill>
                  <a:srgbClr val="FFC000"/>
                </a:solidFill>
              </a:rPr>
              <a:t>, la </a:t>
            </a:r>
            <a:r>
              <a:rPr b="1" dirty="0" err="1">
                <a:solidFill>
                  <a:srgbClr val="FFC000"/>
                </a:solidFill>
              </a:rPr>
              <a:t>Torá</a:t>
            </a:r>
            <a:r>
              <a:rPr b="1" dirty="0">
                <a:solidFill>
                  <a:srgbClr val="FFC000"/>
                </a:solidFill>
              </a:rPr>
              <a:t> oral </a:t>
            </a:r>
            <a:r>
              <a:rPr b="1" dirty="0" err="1">
                <a:solidFill>
                  <a:srgbClr val="FFC000"/>
                </a:solidFill>
              </a:rPr>
              <a:t>tenía</a:t>
            </a:r>
            <a:r>
              <a:rPr b="1" dirty="0">
                <a:solidFill>
                  <a:srgbClr val="FFC000"/>
                </a:solidFill>
              </a:rPr>
              <a:t> la </a:t>
            </a:r>
            <a:r>
              <a:rPr b="1" dirty="0" err="1">
                <a:solidFill>
                  <a:srgbClr val="FFC000"/>
                </a:solidFill>
              </a:rPr>
              <a:t>misma</a:t>
            </a:r>
            <a:r>
              <a:rPr b="1" dirty="0">
                <a:solidFill>
                  <a:srgbClr val="FFC000"/>
                </a:solidFill>
              </a:rPr>
              <a:t> </a:t>
            </a:r>
            <a:r>
              <a:rPr b="1" dirty="0" err="1">
                <a:solidFill>
                  <a:srgbClr val="FFC000"/>
                </a:solidFill>
              </a:rPr>
              <a:t>autoridad</a:t>
            </a:r>
            <a:r>
              <a:rPr b="1" dirty="0">
                <a:solidFill>
                  <a:srgbClr val="FFC000"/>
                </a:solidFill>
              </a:rPr>
              <a:t> que la </a:t>
            </a:r>
            <a:r>
              <a:rPr b="1" dirty="0" err="1">
                <a:solidFill>
                  <a:srgbClr val="FFC000"/>
                </a:solidFill>
              </a:rPr>
              <a:t>Torá</a:t>
            </a:r>
            <a:r>
              <a:rPr b="1" dirty="0">
                <a:solidFill>
                  <a:srgbClr val="FFC000"/>
                </a:solidFill>
              </a:rPr>
              <a:t> </a:t>
            </a:r>
            <a:r>
              <a:rPr b="1" dirty="0" err="1">
                <a:solidFill>
                  <a:srgbClr val="FFC000"/>
                </a:solidFill>
              </a:rPr>
              <a:t>escrita</a:t>
            </a:r>
            <a:r>
              <a:rPr b="1" dirty="0">
                <a:solidFill>
                  <a:srgbClr val="FFC000"/>
                </a:solidFill>
              </a:rPr>
              <a:t> y se </a:t>
            </a:r>
            <a:r>
              <a:rPr b="1" dirty="0" err="1">
                <a:solidFill>
                  <a:srgbClr val="FFC000"/>
                </a:solidFill>
              </a:rPr>
              <a:t>creía</a:t>
            </a:r>
            <a:r>
              <a:rPr b="1" dirty="0">
                <a:solidFill>
                  <a:srgbClr val="FFC000"/>
                </a:solidFill>
              </a:rPr>
              <a:t> que se </a:t>
            </a:r>
            <a:r>
              <a:rPr b="1" dirty="0" err="1">
                <a:solidFill>
                  <a:srgbClr val="FFC000"/>
                </a:solidFill>
              </a:rPr>
              <a:t>había</a:t>
            </a:r>
            <a:r>
              <a:rPr b="1" dirty="0">
                <a:solidFill>
                  <a:srgbClr val="FFC000"/>
                </a:solidFill>
              </a:rPr>
              <a:t> </a:t>
            </a:r>
            <a:r>
              <a:rPr b="1" dirty="0" err="1">
                <a:solidFill>
                  <a:srgbClr val="FFC000"/>
                </a:solidFill>
              </a:rPr>
              <a:t>transmitido</a:t>
            </a:r>
            <a:r>
              <a:rPr b="1" dirty="0">
                <a:solidFill>
                  <a:srgbClr val="FFC000"/>
                </a:solidFill>
              </a:rPr>
              <a:t> a </a:t>
            </a:r>
            <a:r>
              <a:rPr b="1" dirty="0" err="1">
                <a:solidFill>
                  <a:srgbClr val="FFC000"/>
                </a:solidFill>
              </a:rPr>
              <a:t>través</a:t>
            </a:r>
            <a:r>
              <a:rPr b="1" dirty="0">
                <a:solidFill>
                  <a:srgbClr val="FFC000"/>
                </a:solidFill>
              </a:rPr>
              <a:t> de las </a:t>
            </a:r>
            <a:r>
              <a:rPr b="1" dirty="0" err="1">
                <a:solidFill>
                  <a:srgbClr val="FFC000"/>
                </a:solidFill>
              </a:rPr>
              <a:t>generaciones</a:t>
            </a:r>
            <a:r>
              <a:rPr b="1" dirty="0">
                <a:solidFill>
                  <a:srgbClr val="FFC000"/>
                </a:solidFill>
              </a:rPr>
              <a:t> </a:t>
            </a:r>
            <a:r>
              <a:rPr b="1" dirty="0" err="1">
                <a:solidFill>
                  <a:srgbClr val="FFC000"/>
                </a:solidFill>
              </a:rPr>
              <a:t>desde</a:t>
            </a:r>
            <a:r>
              <a:rPr b="1" dirty="0">
                <a:solidFill>
                  <a:srgbClr val="FFC000"/>
                </a:solidFill>
              </a:rPr>
              <a:t> </a:t>
            </a:r>
            <a:r>
              <a:rPr b="1" dirty="0" err="1">
                <a:solidFill>
                  <a:srgbClr val="FFC000"/>
                </a:solidFill>
              </a:rPr>
              <a:t>Moisés</a:t>
            </a:r>
            <a:r>
              <a:rPr b="1" dirty="0">
                <a:solidFill>
                  <a:srgbClr val="FFC000"/>
                </a:solidFill>
              </a:rPr>
              <a:t>.</a:t>
            </a:r>
          </a:p>
        </p:txBody>
      </p:sp>
      <p:sp>
        <p:nvSpPr>
          <p:cNvPr id="3683" name="Slide Number Placeholder 5"/>
          <p:cNvSpPr txBox="1">
            <a:spLocks noGrp="1"/>
          </p:cNvSpPr>
          <p:nvPr>
            <p:ph type="sldNum" sz="quarter" idx="2"/>
          </p:nvPr>
        </p:nvSpPr>
        <p:spPr>
          <a:xfrm>
            <a:off x="10995387" y="6406785"/>
            <a:ext cx="358413" cy="2642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defRPr>
            </a:lvl1pPr>
          </a:lstStyle>
          <a:p>
            <a:fld id="{86CB4B4D-7CA3-9044-876B-883B54F8677D}" type="slidenum">
              <a:t>206</a:t>
            </a:fld>
            <a:endParaRPr/>
          </a:p>
        </p:txBody>
      </p:sp>
    </p:spTree>
  </p:cSld>
  <p:clrMapOvr>
    <a:masterClrMapping/>
  </p:clrMapOvr>
  <mc:AlternateContent xmlns:mc="http://schemas.openxmlformats.org/markup-compatibility/2006" xmlns:p14="http://schemas.microsoft.com/office/powerpoint/2010/main">
    <mc:Choice Requires="p14">
      <p:transition spd="slow">
        <p:pull dir="d"/>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682">
                                            <p:bg/>
                                          </p:spTgt>
                                        </p:tgtEl>
                                        <p:attrNameLst>
                                          <p:attrName>style.visibility</p:attrName>
                                        </p:attrNameLst>
                                      </p:cBhvr>
                                      <p:to>
                                        <p:strVal val="visible"/>
                                      </p:to>
                                    </p:set>
                                    <p:anim calcmode="lin" valueType="num">
                                      <p:cBhvr>
                                        <p:cTn id="7" dur="500" fill="hold"/>
                                        <p:tgtEl>
                                          <p:spTgt spid="3682">
                                            <p:bg/>
                                          </p:spTgt>
                                        </p:tgtEl>
                                        <p:attrNameLst>
                                          <p:attrName>ppt_w</p:attrName>
                                        </p:attrNameLst>
                                      </p:cBhvr>
                                      <p:tavLst>
                                        <p:tav tm="0">
                                          <p:val>
                                            <p:fltVal val="0"/>
                                          </p:val>
                                        </p:tav>
                                        <p:tav tm="100000">
                                          <p:val>
                                            <p:strVal val="#ppt_w"/>
                                          </p:val>
                                        </p:tav>
                                      </p:tavLst>
                                    </p:anim>
                                    <p:anim calcmode="lin" valueType="num">
                                      <p:cBhvr>
                                        <p:cTn id="8" dur="500" fill="hold"/>
                                        <p:tgtEl>
                                          <p:spTgt spid="3682">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682">
                                            <p:txEl>
                                              <p:pRg st="0" end="0"/>
                                            </p:txEl>
                                          </p:spTgt>
                                        </p:tgtEl>
                                        <p:attrNameLst>
                                          <p:attrName>style.visibility</p:attrName>
                                        </p:attrNameLst>
                                      </p:cBhvr>
                                      <p:to>
                                        <p:strVal val="visible"/>
                                      </p:to>
                                    </p:set>
                                    <p:anim calcmode="lin" valueType="num">
                                      <p:cBhvr>
                                        <p:cTn id="11" dur="500" fill="hold"/>
                                        <p:tgtEl>
                                          <p:spTgt spid="368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682">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0"/>
                                  </p:stCondLst>
                                  <p:iterate>
                                    <p:tmAbs val="0"/>
                                  </p:iterate>
                                  <p:childTnLst>
                                    <p:set>
                                      <p:cBhvr>
                                        <p:cTn id="14" fill="hold"/>
                                        <p:tgtEl>
                                          <p:spTgt spid="3682">
                                            <p:txEl>
                                              <p:pRg st="5" end="5"/>
                                            </p:txEl>
                                          </p:spTgt>
                                        </p:tgtEl>
                                        <p:attrNameLst>
                                          <p:attrName>style.visibility</p:attrName>
                                        </p:attrNameLst>
                                      </p:cBhvr>
                                      <p:to>
                                        <p:strVal val="visible"/>
                                      </p:to>
                                    </p:set>
                                    <p:anim calcmode="lin" valueType="num">
                                      <p:cBhvr>
                                        <p:cTn id="15" dur="500" fill="hold"/>
                                        <p:tgtEl>
                                          <p:spTgt spid="3682">
                                            <p:txEl>
                                              <p:pRg st="5" end="5"/>
                                            </p:txEl>
                                          </p:spTgt>
                                        </p:tgtEl>
                                        <p:attrNameLst>
                                          <p:attrName>ppt_w</p:attrName>
                                        </p:attrNameLst>
                                      </p:cBhvr>
                                      <p:tavLst>
                                        <p:tav tm="0">
                                          <p:val>
                                            <p:fltVal val="0"/>
                                          </p:val>
                                        </p:tav>
                                        <p:tav tm="100000">
                                          <p:val>
                                            <p:strVal val="#ppt_w"/>
                                          </p:val>
                                        </p:tav>
                                      </p:tavLst>
                                    </p:anim>
                                    <p:anim calcmode="lin" valueType="num">
                                      <p:cBhvr>
                                        <p:cTn id="16" dur="500" fill="hold"/>
                                        <p:tgtEl>
                                          <p:spTgt spid="3682">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1" nodeType="clickEffect">
                                  <p:stCondLst>
                                    <p:cond delay="0"/>
                                  </p:stCondLst>
                                  <p:iterate>
                                    <p:tmAbs val="0"/>
                                  </p:iterate>
                                  <p:childTnLst>
                                    <p:set>
                                      <p:cBhvr>
                                        <p:cTn id="20" fill="hold"/>
                                        <p:tgtEl>
                                          <p:spTgt spid="3682">
                                            <p:txEl>
                                              <p:pRg st="1" end="1"/>
                                            </p:txEl>
                                          </p:spTgt>
                                        </p:tgtEl>
                                        <p:attrNameLst>
                                          <p:attrName>style.visibility</p:attrName>
                                        </p:attrNameLst>
                                      </p:cBhvr>
                                      <p:to>
                                        <p:strVal val="visible"/>
                                      </p:to>
                                    </p:set>
                                    <p:anim calcmode="lin" valueType="num">
                                      <p:cBhvr>
                                        <p:cTn id="21" dur="500" fill="hold"/>
                                        <p:tgtEl>
                                          <p:spTgt spid="3682">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682">
                                            <p:txEl>
                                              <p:pRg st="1" end="1"/>
                                            </p:txEl>
                                          </p:spTgt>
                                        </p:tgtEl>
                                        <p:attrNameLst>
                                          <p:attrName>ppt_h</p:attrName>
                                        </p:attrNameLst>
                                      </p:cBhvr>
                                      <p:tavLst>
                                        <p:tav tm="0">
                                          <p:val>
                                            <p:fltVal val="0"/>
                                          </p:val>
                                        </p:tav>
                                        <p:tav tm="100000">
                                          <p:val>
                                            <p:strVal val="#ppt_h"/>
                                          </p:val>
                                        </p:tav>
                                      </p:tavLst>
                                    </p:anim>
                                  </p:childTnLst>
                                </p:cTn>
                              </p:par>
                              <p:par>
                                <p:cTn id="23" presetID="23" presetClass="entr" presetSubtype="16" fill="hold" grpId="1" nodeType="withEffect">
                                  <p:stCondLst>
                                    <p:cond delay="0"/>
                                  </p:stCondLst>
                                  <p:iterate>
                                    <p:tmAbs val="0"/>
                                  </p:iterate>
                                  <p:childTnLst>
                                    <p:set>
                                      <p:cBhvr>
                                        <p:cTn id="24" fill="hold"/>
                                        <p:tgtEl>
                                          <p:spTgt spid="3682">
                                            <p:txEl>
                                              <p:pRg st="6" end="6"/>
                                            </p:txEl>
                                          </p:spTgt>
                                        </p:tgtEl>
                                        <p:attrNameLst>
                                          <p:attrName>style.visibility</p:attrName>
                                        </p:attrNameLst>
                                      </p:cBhvr>
                                      <p:to>
                                        <p:strVal val="visible"/>
                                      </p:to>
                                    </p:set>
                                    <p:anim calcmode="lin" valueType="num">
                                      <p:cBhvr>
                                        <p:cTn id="25" dur="500" fill="hold"/>
                                        <p:tgtEl>
                                          <p:spTgt spid="3682">
                                            <p:txEl>
                                              <p:pRg st="6" end="6"/>
                                            </p:txEl>
                                          </p:spTgt>
                                        </p:tgtEl>
                                        <p:attrNameLst>
                                          <p:attrName>ppt_w</p:attrName>
                                        </p:attrNameLst>
                                      </p:cBhvr>
                                      <p:tavLst>
                                        <p:tav tm="0">
                                          <p:val>
                                            <p:fltVal val="0"/>
                                          </p:val>
                                        </p:tav>
                                        <p:tav tm="100000">
                                          <p:val>
                                            <p:strVal val="#ppt_w"/>
                                          </p:val>
                                        </p:tav>
                                      </p:tavLst>
                                    </p:anim>
                                    <p:anim calcmode="lin" valueType="num">
                                      <p:cBhvr>
                                        <p:cTn id="26" dur="500" fill="hold"/>
                                        <p:tgtEl>
                                          <p:spTgt spid="3682">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1" nodeType="clickEffect">
                                  <p:stCondLst>
                                    <p:cond delay="0"/>
                                  </p:stCondLst>
                                  <p:iterate>
                                    <p:tmAbs val="0"/>
                                  </p:iterate>
                                  <p:childTnLst>
                                    <p:set>
                                      <p:cBhvr>
                                        <p:cTn id="30" fill="hold"/>
                                        <p:tgtEl>
                                          <p:spTgt spid="3682">
                                            <p:txEl>
                                              <p:pRg st="2" end="2"/>
                                            </p:txEl>
                                          </p:spTgt>
                                        </p:tgtEl>
                                        <p:attrNameLst>
                                          <p:attrName>style.visibility</p:attrName>
                                        </p:attrNameLst>
                                      </p:cBhvr>
                                      <p:to>
                                        <p:strVal val="visible"/>
                                      </p:to>
                                    </p:set>
                                    <p:anim calcmode="lin" valueType="num">
                                      <p:cBhvr>
                                        <p:cTn id="31" dur="500" fill="hold"/>
                                        <p:tgtEl>
                                          <p:spTgt spid="3682">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682">
                                            <p:txEl>
                                              <p:pRg st="2" end="2"/>
                                            </p:txEl>
                                          </p:spTgt>
                                        </p:tgtEl>
                                        <p:attrNameLst>
                                          <p:attrName>ppt_h</p:attrName>
                                        </p:attrNameLst>
                                      </p:cBhvr>
                                      <p:tavLst>
                                        <p:tav tm="0">
                                          <p:val>
                                            <p:fltVal val="0"/>
                                          </p:val>
                                        </p:tav>
                                        <p:tav tm="100000">
                                          <p:val>
                                            <p:strVal val="#ppt_h"/>
                                          </p:val>
                                        </p:tav>
                                      </p:tavLst>
                                    </p:anim>
                                  </p:childTnLst>
                                </p:cTn>
                              </p:par>
                              <p:par>
                                <p:cTn id="33" presetID="23" presetClass="entr" presetSubtype="16" fill="hold" grpId="1" nodeType="withEffect">
                                  <p:stCondLst>
                                    <p:cond delay="0"/>
                                  </p:stCondLst>
                                  <p:iterate>
                                    <p:tmAbs val="0"/>
                                  </p:iterate>
                                  <p:childTnLst>
                                    <p:set>
                                      <p:cBhvr>
                                        <p:cTn id="34" fill="hold"/>
                                        <p:tgtEl>
                                          <p:spTgt spid="3682">
                                            <p:txEl>
                                              <p:pRg st="7" end="7"/>
                                            </p:txEl>
                                          </p:spTgt>
                                        </p:tgtEl>
                                        <p:attrNameLst>
                                          <p:attrName>style.visibility</p:attrName>
                                        </p:attrNameLst>
                                      </p:cBhvr>
                                      <p:to>
                                        <p:strVal val="visible"/>
                                      </p:to>
                                    </p:set>
                                    <p:anim calcmode="lin" valueType="num">
                                      <p:cBhvr>
                                        <p:cTn id="35" dur="500" fill="hold"/>
                                        <p:tgtEl>
                                          <p:spTgt spid="3682">
                                            <p:txEl>
                                              <p:pRg st="7" end="7"/>
                                            </p:txEl>
                                          </p:spTgt>
                                        </p:tgtEl>
                                        <p:attrNameLst>
                                          <p:attrName>ppt_w</p:attrName>
                                        </p:attrNameLst>
                                      </p:cBhvr>
                                      <p:tavLst>
                                        <p:tav tm="0">
                                          <p:val>
                                            <p:fltVal val="0"/>
                                          </p:val>
                                        </p:tav>
                                        <p:tav tm="100000">
                                          <p:val>
                                            <p:strVal val="#ppt_w"/>
                                          </p:val>
                                        </p:tav>
                                      </p:tavLst>
                                    </p:anim>
                                    <p:anim calcmode="lin" valueType="num">
                                      <p:cBhvr>
                                        <p:cTn id="36" dur="500" fill="hold"/>
                                        <p:tgtEl>
                                          <p:spTgt spid="3682">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1" nodeType="clickEffect">
                                  <p:stCondLst>
                                    <p:cond delay="0"/>
                                  </p:stCondLst>
                                  <p:iterate>
                                    <p:tmAbs val="0"/>
                                  </p:iterate>
                                  <p:childTnLst>
                                    <p:set>
                                      <p:cBhvr>
                                        <p:cTn id="40" fill="hold"/>
                                        <p:tgtEl>
                                          <p:spTgt spid="3682">
                                            <p:txEl>
                                              <p:pRg st="3" end="3"/>
                                            </p:txEl>
                                          </p:spTgt>
                                        </p:tgtEl>
                                        <p:attrNameLst>
                                          <p:attrName>style.visibility</p:attrName>
                                        </p:attrNameLst>
                                      </p:cBhvr>
                                      <p:to>
                                        <p:strVal val="visible"/>
                                      </p:to>
                                    </p:set>
                                    <p:anim calcmode="lin" valueType="num">
                                      <p:cBhvr>
                                        <p:cTn id="41" dur="500" fill="hold"/>
                                        <p:tgtEl>
                                          <p:spTgt spid="3682">
                                            <p:txEl>
                                              <p:pRg st="3" end="3"/>
                                            </p:txEl>
                                          </p:spTgt>
                                        </p:tgtEl>
                                        <p:attrNameLst>
                                          <p:attrName>ppt_w</p:attrName>
                                        </p:attrNameLst>
                                      </p:cBhvr>
                                      <p:tavLst>
                                        <p:tav tm="0">
                                          <p:val>
                                            <p:fltVal val="0"/>
                                          </p:val>
                                        </p:tav>
                                        <p:tav tm="100000">
                                          <p:val>
                                            <p:strVal val="#ppt_w"/>
                                          </p:val>
                                        </p:tav>
                                      </p:tavLst>
                                    </p:anim>
                                    <p:anim calcmode="lin" valueType="num">
                                      <p:cBhvr>
                                        <p:cTn id="42" dur="500" fill="hold"/>
                                        <p:tgtEl>
                                          <p:spTgt spid="3682">
                                            <p:txEl>
                                              <p:pRg st="3" end="3"/>
                                            </p:txEl>
                                          </p:spTgt>
                                        </p:tgtEl>
                                        <p:attrNameLst>
                                          <p:attrName>ppt_h</p:attrName>
                                        </p:attrNameLst>
                                      </p:cBhvr>
                                      <p:tavLst>
                                        <p:tav tm="0">
                                          <p:val>
                                            <p:fltVal val="0"/>
                                          </p:val>
                                        </p:tav>
                                        <p:tav tm="100000">
                                          <p:val>
                                            <p:strVal val="#ppt_h"/>
                                          </p:val>
                                        </p:tav>
                                      </p:tavLst>
                                    </p:anim>
                                  </p:childTnLst>
                                </p:cTn>
                              </p:par>
                              <p:par>
                                <p:cTn id="43" presetID="23" presetClass="entr" presetSubtype="16" fill="hold" grpId="1" nodeType="withEffect">
                                  <p:stCondLst>
                                    <p:cond delay="0"/>
                                  </p:stCondLst>
                                  <p:iterate>
                                    <p:tmAbs val="0"/>
                                  </p:iterate>
                                  <p:childTnLst>
                                    <p:set>
                                      <p:cBhvr>
                                        <p:cTn id="44" fill="hold"/>
                                        <p:tgtEl>
                                          <p:spTgt spid="3682">
                                            <p:txEl>
                                              <p:pRg st="8" end="8"/>
                                            </p:txEl>
                                          </p:spTgt>
                                        </p:tgtEl>
                                        <p:attrNameLst>
                                          <p:attrName>style.visibility</p:attrName>
                                        </p:attrNameLst>
                                      </p:cBhvr>
                                      <p:to>
                                        <p:strVal val="visible"/>
                                      </p:to>
                                    </p:set>
                                    <p:anim calcmode="lin" valueType="num">
                                      <p:cBhvr>
                                        <p:cTn id="45" dur="500" fill="hold"/>
                                        <p:tgtEl>
                                          <p:spTgt spid="3682">
                                            <p:txEl>
                                              <p:pRg st="8" end="8"/>
                                            </p:txEl>
                                          </p:spTgt>
                                        </p:tgtEl>
                                        <p:attrNameLst>
                                          <p:attrName>ppt_w</p:attrName>
                                        </p:attrNameLst>
                                      </p:cBhvr>
                                      <p:tavLst>
                                        <p:tav tm="0">
                                          <p:val>
                                            <p:fltVal val="0"/>
                                          </p:val>
                                        </p:tav>
                                        <p:tav tm="100000">
                                          <p:val>
                                            <p:strVal val="#ppt_w"/>
                                          </p:val>
                                        </p:tav>
                                      </p:tavLst>
                                    </p:anim>
                                    <p:anim calcmode="lin" valueType="num">
                                      <p:cBhvr>
                                        <p:cTn id="46" dur="500" fill="hold"/>
                                        <p:tgtEl>
                                          <p:spTgt spid="3682">
                                            <p:txEl>
                                              <p:pRg st="8" end="8"/>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2" grpId="1" uiExpand="1" build="p" animBg="1" advAuto="0"/>
    </p:bldLst>
  </p:timing>
</p:sld>
</file>

<file path=ppt/slides/slide207.xml><?xml version="1.0" encoding="utf-8"?>
<p:sld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
        <p:cNvGrpSpPr/>
        <p:nvPr/>
      </p:nvGrpSpPr>
      <p:grpSpPr>
        <a:xfrm>
          <a:off x="0" y="0"/>
          <a:ext cx="0" cy="0"/>
          <a:chOff x="0" y="0"/>
          <a:chExt cx="0" cy="0"/>
        </a:xfrm>
      </p:grpSpPr>
      <p:sp>
        <p:nvSpPr>
          <p:cNvPr id="3685" name="Slide Number Placeholder 5"/>
          <p:cNvSpPr txBox="1">
            <a:spLocks noGrp="1"/>
          </p:cNvSpPr>
          <p:nvPr>
            <p:ph type="sldNum" sz="quarter" idx="2"/>
          </p:nvPr>
        </p:nvSpPr>
        <p:spPr>
          <a:xfrm>
            <a:off x="10995387" y="6406785"/>
            <a:ext cx="358413" cy="2642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defRPr>
            </a:lvl1pPr>
          </a:lstStyle>
          <a:p>
            <a:fld id="{86CB4B4D-7CA3-9044-876B-883B54F8677D}" type="slidenum">
              <a:t>207</a:t>
            </a:fld>
            <a:endParaRPr/>
          </a:p>
        </p:txBody>
      </p:sp>
      <p:sp>
        <p:nvSpPr>
          <p:cNvPr id="3686" name="WordArt 2"/>
          <p:cNvSpPr txBox="1"/>
          <p:nvPr/>
        </p:nvSpPr>
        <p:spPr>
          <a:xfrm>
            <a:off x="3886200" y="1676400"/>
            <a:ext cx="4953000" cy="3733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fontScale="92500"/>
          </a:bodyPr>
          <a:lstStyle>
            <a:lvl1pPr defTabSz="841247">
              <a:defRPr sz="9476">
                <a:gradFill flip="none" rotWithShape="1">
                  <a:gsLst>
                    <a:gs pos="0">
                      <a:srgbClr val="707070"/>
                    </a:gs>
                    <a:gs pos="50000">
                      <a:srgbClr val="FFFFFF"/>
                    </a:gs>
                    <a:gs pos="100000">
                      <a:srgbClr val="707070"/>
                    </a:gs>
                  </a:gsLst>
                  <a:lin ang="2700000" scaled="0"/>
                </a:gradFill>
                <a:latin typeface="Impact"/>
                <a:ea typeface="Impact"/>
                <a:cs typeface="Impact"/>
                <a:sym typeface="Impact"/>
              </a:defRPr>
            </a:lvl1pPr>
          </a:lstStyle>
          <a:p>
            <a:r>
              <a:rPr dirty="0"/>
              <a:t>Theology / </a:t>
            </a:r>
            <a:r>
              <a:rPr dirty="0" err="1">
                <a:solidFill>
                  <a:srgbClr val="FFC000"/>
                </a:solidFill>
              </a:rPr>
              <a:t>Teología</a:t>
            </a:r>
            <a:endParaRPr dirty="0">
              <a:solidFill>
                <a:srgbClr val="FFC000"/>
              </a:solidFill>
            </a:endParaRPr>
          </a:p>
        </p:txBody>
      </p:sp>
    </p:spTree>
  </p:cSld>
  <p:clrMapOvr>
    <a:masterClrMapping/>
  </p:clrMapOvr>
  <mc:AlternateContent xmlns:mc="http://schemas.openxmlformats.org/markup-compatibility/2006" xmlns:p14="http://schemas.microsoft.com/office/powerpoint/2010/main">
    <mc:Choice Requires="p14">
      <p:transition spd="slow">
        <p:pull dir="d"/>
      </p:transition>
    </mc:Choice>
    <mc:Fallback xmlns="" xmlns:m="http://schemas.openxmlformats.org/officeDocument/2006/math" xmlns:a14="http://schemas.microsoft.com/office/drawing/2010/main">
      <p:transition spd="med">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688" name="Rectangle 2"/>
          <p:cNvSpPr txBox="1">
            <a:spLocks noGrp="1"/>
          </p:cNvSpPr>
          <p:nvPr>
            <p:ph type="title"/>
          </p:nvPr>
        </p:nvSpPr>
        <p:spPr>
          <a:xfrm>
            <a:off x="623047" y="351330"/>
            <a:ext cx="10887635" cy="609600"/>
          </a:xfrm>
          <a:prstGeom prst="rect">
            <a:avLst/>
          </a:prstGeom>
        </p:spPr>
        <p:txBody>
          <a:bodyPr>
            <a:noAutofit/>
          </a:bodyPr>
          <a:lstStyle>
            <a:lvl1pPr algn="ctr" defTabSz="813816">
              <a:defRPr sz="2848">
                <a:solidFill>
                  <a:srgbClr val="00FFFF"/>
                </a:solidFill>
              </a:defRPr>
            </a:lvl1pPr>
          </a:lstStyle>
          <a:p>
            <a:r>
              <a:rPr sz="3600" b="1" dirty="0">
                <a:solidFill>
                  <a:srgbClr val="FFFF00"/>
                </a:solidFill>
              </a:rPr>
              <a:t>MESSIANIC CONSCIOUSNESS / </a:t>
            </a:r>
            <a:r>
              <a:rPr sz="3600" b="1" dirty="0">
                <a:solidFill>
                  <a:srgbClr val="FFC000"/>
                </a:solidFill>
              </a:rPr>
              <a:t>CONCIENCIA MESIÁNICA</a:t>
            </a:r>
          </a:p>
        </p:txBody>
      </p:sp>
      <p:sp>
        <p:nvSpPr>
          <p:cNvPr id="3689" name="Rectangle 3"/>
          <p:cNvSpPr txBox="1">
            <a:spLocks noGrp="1"/>
          </p:cNvSpPr>
          <p:nvPr>
            <p:ph type="body" idx="1"/>
          </p:nvPr>
        </p:nvSpPr>
        <p:spPr>
          <a:xfrm>
            <a:off x="623047" y="1225185"/>
            <a:ext cx="10668000" cy="5181600"/>
          </a:xfrm>
          <a:prstGeom prst="rect">
            <a:avLst/>
          </a:prstGeom>
        </p:spPr>
        <p:txBody>
          <a:bodyPr/>
          <a:lstStyle/>
          <a:p>
            <a:pPr marL="224027" indent="-224027" defTabSz="896111">
              <a:spcBef>
                <a:spcPts val="900"/>
              </a:spcBef>
              <a:buSzTx/>
              <a:buNone/>
              <a:defRPr sz="2352" b="1">
                <a:solidFill>
                  <a:srgbClr val="FFFF99"/>
                </a:solidFill>
              </a:defRPr>
            </a:pPr>
            <a:r>
              <a:rPr dirty="0"/>
              <a:t>The Jewish messianic hope was shaped in the context of exile and restoration.</a:t>
            </a:r>
          </a:p>
          <a:p>
            <a:pPr marL="224027" indent="-224027" defTabSz="896111">
              <a:spcBef>
                <a:spcPts val="900"/>
              </a:spcBef>
              <a:defRPr sz="1960" i="1">
                <a:solidFill>
                  <a:srgbClr val="FFFFFF"/>
                </a:solidFill>
              </a:defRPr>
            </a:pPr>
            <a:r>
              <a:rPr b="1" dirty="0"/>
              <a:t>To be sure, there were early hints about a Coming One (cf. Ge. 3:15; 12:3; 49:10; Nu. 24:17; Dt. 18:18).</a:t>
            </a:r>
          </a:p>
          <a:p>
            <a:pPr marL="224027" indent="-224027" defTabSz="896111">
              <a:spcBef>
                <a:spcPts val="900"/>
              </a:spcBef>
              <a:defRPr sz="1960" i="1">
                <a:solidFill>
                  <a:srgbClr val="FFFFFF"/>
                </a:solidFill>
              </a:defRPr>
            </a:pPr>
            <a:r>
              <a:rPr b="1" dirty="0"/>
              <a:t>However, between Moses and the Monarchy, there was virtually nothing directly contributing to this idea.</a:t>
            </a:r>
          </a:p>
          <a:p>
            <a:pPr marL="224027" indent="-224027" defTabSz="896111">
              <a:spcBef>
                <a:spcPts val="900"/>
              </a:spcBef>
              <a:defRPr sz="1960" i="1">
                <a:solidFill>
                  <a:srgbClr val="FFFFFF"/>
                </a:solidFill>
              </a:defRPr>
            </a:pPr>
            <a:r>
              <a:rPr b="1" dirty="0"/>
              <a:t>It was during the monarchy that the term Messiah (= the anointed one) came to be a common reference to the Israelite king (cf. 1 Sa. 12:3, 5; 16:6; 24:6, 10; 26:9, 11, 16, 23; 2 Sa. 1:14, 16).</a:t>
            </a:r>
          </a:p>
          <a:p>
            <a:pPr marL="224027" indent="-224027" defTabSz="896111">
              <a:spcBef>
                <a:spcPts val="900"/>
              </a:spcBef>
              <a:defRPr sz="1960" i="1">
                <a:solidFill>
                  <a:srgbClr val="FFFFFF"/>
                </a:solidFill>
              </a:defRPr>
            </a:pPr>
            <a:endParaRPr dirty="0"/>
          </a:p>
          <a:p>
            <a:pPr marL="224027" indent="-224027" defTabSz="896111">
              <a:spcBef>
                <a:spcPts val="900"/>
              </a:spcBef>
              <a:buSzTx/>
              <a:buNone/>
              <a:defRPr sz="2352" b="1">
                <a:solidFill>
                  <a:srgbClr val="FFFF99"/>
                </a:solidFill>
              </a:defRPr>
            </a:pPr>
            <a:r>
              <a:rPr dirty="0">
                <a:solidFill>
                  <a:srgbClr val="FF6600"/>
                </a:solidFill>
              </a:rPr>
              <a:t>La </a:t>
            </a:r>
            <a:r>
              <a:rPr dirty="0" err="1">
                <a:solidFill>
                  <a:srgbClr val="FF6600"/>
                </a:solidFill>
              </a:rPr>
              <a:t>esperanza</a:t>
            </a:r>
            <a:r>
              <a:rPr dirty="0">
                <a:solidFill>
                  <a:srgbClr val="FF6600"/>
                </a:solidFill>
              </a:rPr>
              <a:t> </a:t>
            </a:r>
            <a:r>
              <a:rPr dirty="0" err="1">
                <a:solidFill>
                  <a:srgbClr val="FF6600"/>
                </a:solidFill>
              </a:rPr>
              <a:t>mesiánica</a:t>
            </a:r>
            <a:r>
              <a:rPr dirty="0">
                <a:solidFill>
                  <a:srgbClr val="FF6600"/>
                </a:solidFill>
              </a:rPr>
              <a:t> </a:t>
            </a:r>
            <a:r>
              <a:rPr dirty="0" err="1">
                <a:solidFill>
                  <a:srgbClr val="FF6600"/>
                </a:solidFill>
              </a:rPr>
              <a:t>judía</a:t>
            </a:r>
            <a:r>
              <a:rPr dirty="0">
                <a:solidFill>
                  <a:srgbClr val="FF6600"/>
                </a:solidFill>
              </a:rPr>
              <a:t> se </a:t>
            </a:r>
            <a:r>
              <a:rPr dirty="0" err="1">
                <a:solidFill>
                  <a:srgbClr val="FF6600"/>
                </a:solidFill>
              </a:rPr>
              <a:t>formó</a:t>
            </a:r>
            <a:r>
              <a:rPr dirty="0">
                <a:solidFill>
                  <a:srgbClr val="FF6600"/>
                </a:solidFill>
              </a:rPr>
              <a:t> </a:t>
            </a:r>
            <a:r>
              <a:rPr dirty="0" err="1">
                <a:solidFill>
                  <a:srgbClr val="FF6600"/>
                </a:solidFill>
              </a:rPr>
              <a:t>en</a:t>
            </a:r>
            <a:r>
              <a:rPr dirty="0">
                <a:solidFill>
                  <a:srgbClr val="FF6600"/>
                </a:solidFill>
              </a:rPr>
              <a:t> </a:t>
            </a:r>
            <a:r>
              <a:rPr dirty="0" err="1">
                <a:solidFill>
                  <a:srgbClr val="FF6600"/>
                </a:solidFill>
              </a:rPr>
              <a:t>el</a:t>
            </a:r>
            <a:r>
              <a:rPr dirty="0">
                <a:solidFill>
                  <a:srgbClr val="FF6600"/>
                </a:solidFill>
              </a:rPr>
              <a:t> </a:t>
            </a:r>
            <a:r>
              <a:rPr dirty="0" err="1">
                <a:solidFill>
                  <a:srgbClr val="FF6600"/>
                </a:solidFill>
              </a:rPr>
              <a:t>contexto</a:t>
            </a:r>
            <a:r>
              <a:rPr dirty="0">
                <a:solidFill>
                  <a:srgbClr val="FF6600"/>
                </a:solidFill>
              </a:rPr>
              <a:t> del </a:t>
            </a:r>
            <a:r>
              <a:rPr dirty="0" err="1">
                <a:solidFill>
                  <a:srgbClr val="FF6600"/>
                </a:solidFill>
              </a:rPr>
              <a:t>exilio</a:t>
            </a:r>
            <a:r>
              <a:rPr dirty="0">
                <a:solidFill>
                  <a:srgbClr val="FF6600"/>
                </a:solidFill>
              </a:rPr>
              <a:t> y la </a:t>
            </a:r>
            <a:r>
              <a:rPr dirty="0" err="1">
                <a:solidFill>
                  <a:srgbClr val="FF6600"/>
                </a:solidFill>
              </a:rPr>
              <a:t>restauración</a:t>
            </a:r>
            <a:r>
              <a:rPr dirty="0">
                <a:solidFill>
                  <a:srgbClr val="FF6600"/>
                </a:solidFill>
              </a:rPr>
              <a:t>.</a:t>
            </a:r>
          </a:p>
          <a:p>
            <a:pPr marL="224027" indent="-224027" defTabSz="896111">
              <a:spcBef>
                <a:spcPts val="900"/>
              </a:spcBef>
              <a:defRPr sz="1960" i="1">
                <a:solidFill>
                  <a:srgbClr val="FFFFFF"/>
                </a:solidFill>
              </a:defRPr>
            </a:pPr>
            <a:r>
              <a:rPr b="1" dirty="0">
                <a:solidFill>
                  <a:srgbClr val="FFC000"/>
                </a:solidFill>
              </a:rPr>
              <a:t>Sin </a:t>
            </a:r>
            <a:r>
              <a:rPr b="1" dirty="0" err="1">
                <a:solidFill>
                  <a:srgbClr val="FFC000"/>
                </a:solidFill>
              </a:rPr>
              <a:t>duda</a:t>
            </a:r>
            <a:r>
              <a:rPr b="1" dirty="0">
                <a:solidFill>
                  <a:srgbClr val="FFC000"/>
                </a:solidFill>
              </a:rPr>
              <a:t>, </a:t>
            </a:r>
            <a:r>
              <a:rPr b="1" dirty="0" err="1">
                <a:solidFill>
                  <a:srgbClr val="FFC000"/>
                </a:solidFill>
              </a:rPr>
              <a:t>hubo</a:t>
            </a:r>
            <a:r>
              <a:rPr b="1" dirty="0">
                <a:solidFill>
                  <a:srgbClr val="FFC000"/>
                </a:solidFill>
              </a:rPr>
              <a:t> </a:t>
            </a:r>
            <a:r>
              <a:rPr b="1" dirty="0" err="1">
                <a:solidFill>
                  <a:srgbClr val="FFC000"/>
                </a:solidFill>
              </a:rPr>
              <a:t>pistas</a:t>
            </a:r>
            <a:r>
              <a:rPr b="1" dirty="0">
                <a:solidFill>
                  <a:srgbClr val="FFC000"/>
                </a:solidFill>
              </a:rPr>
              <a:t> </a:t>
            </a:r>
            <a:r>
              <a:rPr b="1" dirty="0" err="1">
                <a:solidFill>
                  <a:srgbClr val="FFC000"/>
                </a:solidFill>
              </a:rPr>
              <a:t>tempranas</a:t>
            </a:r>
            <a:r>
              <a:rPr b="1" dirty="0">
                <a:solidFill>
                  <a:srgbClr val="FFC000"/>
                </a:solidFill>
              </a:rPr>
              <a:t> </a:t>
            </a:r>
            <a:r>
              <a:rPr b="1" dirty="0" err="1">
                <a:solidFill>
                  <a:srgbClr val="FFC000"/>
                </a:solidFill>
              </a:rPr>
              <a:t>sobre</a:t>
            </a:r>
            <a:r>
              <a:rPr b="1" dirty="0">
                <a:solidFill>
                  <a:srgbClr val="FFC000"/>
                </a:solidFill>
              </a:rPr>
              <a:t> un Uno que </a:t>
            </a:r>
            <a:r>
              <a:rPr b="1" dirty="0" err="1">
                <a:solidFill>
                  <a:srgbClr val="FFC000"/>
                </a:solidFill>
              </a:rPr>
              <a:t>Venía</a:t>
            </a:r>
            <a:r>
              <a:rPr b="1" dirty="0">
                <a:solidFill>
                  <a:srgbClr val="FFC000"/>
                </a:solidFill>
              </a:rPr>
              <a:t> (cf. Ge. 3:15; 12:3; 49:10; Nu. 24:17; Dt. 18:18).</a:t>
            </a:r>
          </a:p>
          <a:p>
            <a:pPr marL="224027" indent="-224027" defTabSz="896111">
              <a:spcBef>
                <a:spcPts val="900"/>
              </a:spcBef>
              <a:defRPr sz="1960" i="1">
                <a:solidFill>
                  <a:srgbClr val="FFFFFF"/>
                </a:solidFill>
              </a:defRPr>
            </a:pPr>
            <a:r>
              <a:rPr b="1" dirty="0">
                <a:solidFill>
                  <a:srgbClr val="FFC000"/>
                </a:solidFill>
              </a:rPr>
              <a:t>Sin embargo, entre </a:t>
            </a:r>
            <a:r>
              <a:rPr b="1" dirty="0" err="1">
                <a:solidFill>
                  <a:srgbClr val="FFC000"/>
                </a:solidFill>
              </a:rPr>
              <a:t>Moisés</a:t>
            </a:r>
            <a:r>
              <a:rPr b="1" dirty="0">
                <a:solidFill>
                  <a:srgbClr val="FFC000"/>
                </a:solidFill>
              </a:rPr>
              <a:t> y la </a:t>
            </a:r>
            <a:r>
              <a:rPr b="1" dirty="0" err="1">
                <a:solidFill>
                  <a:srgbClr val="FFC000"/>
                </a:solidFill>
              </a:rPr>
              <a:t>Monarquía</a:t>
            </a:r>
            <a:r>
              <a:rPr b="1" dirty="0">
                <a:solidFill>
                  <a:srgbClr val="FFC000"/>
                </a:solidFill>
              </a:rPr>
              <a:t>, </a:t>
            </a:r>
            <a:r>
              <a:rPr b="1" dirty="0" err="1">
                <a:solidFill>
                  <a:srgbClr val="FFC000"/>
                </a:solidFill>
              </a:rPr>
              <a:t>prácticamente</a:t>
            </a:r>
            <a:r>
              <a:rPr b="1" dirty="0">
                <a:solidFill>
                  <a:srgbClr val="FFC000"/>
                </a:solidFill>
              </a:rPr>
              <a:t> no </a:t>
            </a:r>
            <a:r>
              <a:rPr b="1" dirty="0" err="1">
                <a:solidFill>
                  <a:srgbClr val="FFC000"/>
                </a:solidFill>
              </a:rPr>
              <a:t>había</a:t>
            </a:r>
            <a:r>
              <a:rPr b="1" dirty="0">
                <a:solidFill>
                  <a:srgbClr val="FFC000"/>
                </a:solidFill>
              </a:rPr>
              <a:t> nada que </a:t>
            </a:r>
            <a:r>
              <a:rPr b="1" dirty="0" err="1">
                <a:solidFill>
                  <a:srgbClr val="FFC000"/>
                </a:solidFill>
              </a:rPr>
              <a:t>contribuyera</a:t>
            </a:r>
            <a:r>
              <a:rPr b="1" dirty="0">
                <a:solidFill>
                  <a:srgbClr val="FFC000"/>
                </a:solidFill>
              </a:rPr>
              <a:t> </a:t>
            </a:r>
            <a:r>
              <a:rPr b="1" dirty="0" err="1">
                <a:solidFill>
                  <a:srgbClr val="FFC000"/>
                </a:solidFill>
              </a:rPr>
              <a:t>directamente</a:t>
            </a:r>
            <a:r>
              <a:rPr b="1" dirty="0">
                <a:solidFill>
                  <a:srgbClr val="FFC000"/>
                </a:solidFill>
              </a:rPr>
              <a:t> a </a:t>
            </a:r>
            <a:r>
              <a:rPr b="1" dirty="0" err="1">
                <a:solidFill>
                  <a:srgbClr val="FFC000"/>
                </a:solidFill>
              </a:rPr>
              <a:t>esta</a:t>
            </a:r>
            <a:r>
              <a:rPr b="1" dirty="0">
                <a:solidFill>
                  <a:srgbClr val="FFC000"/>
                </a:solidFill>
              </a:rPr>
              <a:t> idea.</a:t>
            </a:r>
          </a:p>
          <a:p>
            <a:pPr marL="224027" indent="-224027" defTabSz="896111">
              <a:spcBef>
                <a:spcPts val="900"/>
              </a:spcBef>
              <a:defRPr sz="1960" i="1">
                <a:solidFill>
                  <a:srgbClr val="FFFFFF"/>
                </a:solidFill>
              </a:defRPr>
            </a:pPr>
            <a:r>
              <a:rPr b="1" dirty="0" err="1">
                <a:solidFill>
                  <a:srgbClr val="FFC000"/>
                </a:solidFill>
              </a:rPr>
              <a:t>Fue</a:t>
            </a:r>
            <a:r>
              <a:rPr b="1" dirty="0">
                <a:solidFill>
                  <a:srgbClr val="FFC000"/>
                </a:solidFill>
              </a:rPr>
              <a:t> </a:t>
            </a:r>
            <a:r>
              <a:rPr b="1" dirty="0" err="1">
                <a:solidFill>
                  <a:srgbClr val="FFC000"/>
                </a:solidFill>
              </a:rPr>
              <a:t>durante</a:t>
            </a:r>
            <a:r>
              <a:rPr b="1" dirty="0">
                <a:solidFill>
                  <a:srgbClr val="FFC000"/>
                </a:solidFill>
              </a:rPr>
              <a:t> la </a:t>
            </a:r>
            <a:r>
              <a:rPr b="1" dirty="0" err="1">
                <a:solidFill>
                  <a:srgbClr val="FFC000"/>
                </a:solidFill>
              </a:rPr>
              <a:t>monarquía</a:t>
            </a:r>
            <a:r>
              <a:rPr b="1" dirty="0">
                <a:solidFill>
                  <a:srgbClr val="FFC000"/>
                </a:solidFill>
              </a:rPr>
              <a:t> que </a:t>
            </a:r>
            <a:r>
              <a:rPr b="1" dirty="0" err="1">
                <a:solidFill>
                  <a:srgbClr val="FFC000"/>
                </a:solidFill>
              </a:rPr>
              <a:t>el</a:t>
            </a:r>
            <a:r>
              <a:rPr b="1" dirty="0">
                <a:solidFill>
                  <a:srgbClr val="FFC000"/>
                </a:solidFill>
              </a:rPr>
              <a:t> </a:t>
            </a:r>
            <a:r>
              <a:rPr b="1" dirty="0" err="1">
                <a:solidFill>
                  <a:srgbClr val="FFC000"/>
                </a:solidFill>
              </a:rPr>
              <a:t>término</a:t>
            </a:r>
            <a:r>
              <a:rPr b="1" dirty="0">
                <a:solidFill>
                  <a:srgbClr val="FFC000"/>
                </a:solidFill>
              </a:rPr>
              <a:t> </a:t>
            </a:r>
            <a:r>
              <a:rPr b="1" dirty="0" err="1">
                <a:solidFill>
                  <a:srgbClr val="FFC000"/>
                </a:solidFill>
              </a:rPr>
              <a:t>Mesías</a:t>
            </a:r>
            <a:r>
              <a:rPr b="1" dirty="0">
                <a:solidFill>
                  <a:srgbClr val="FFC000"/>
                </a:solidFill>
              </a:rPr>
              <a:t> (= </a:t>
            </a:r>
            <a:r>
              <a:rPr b="1" dirty="0" err="1">
                <a:solidFill>
                  <a:srgbClr val="FFC000"/>
                </a:solidFill>
              </a:rPr>
              <a:t>el</a:t>
            </a:r>
            <a:r>
              <a:rPr b="1" dirty="0">
                <a:solidFill>
                  <a:srgbClr val="FFC000"/>
                </a:solidFill>
              </a:rPr>
              <a:t> </a:t>
            </a:r>
            <a:r>
              <a:rPr b="1" dirty="0" err="1">
                <a:solidFill>
                  <a:srgbClr val="FFC000"/>
                </a:solidFill>
              </a:rPr>
              <a:t>ungido</a:t>
            </a:r>
            <a:r>
              <a:rPr b="1" dirty="0">
                <a:solidFill>
                  <a:srgbClr val="FFC000"/>
                </a:solidFill>
              </a:rPr>
              <a:t>) </a:t>
            </a:r>
            <a:r>
              <a:rPr b="1" dirty="0" err="1">
                <a:solidFill>
                  <a:srgbClr val="FFC000"/>
                </a:solidFill>
              </a:rPr>
              <a:t>llegó</a:t>
            </a:r>
            <a:r>
              <a:rPr b="1" dirty="0">
                <a:solidFill>
                  <a:srgbClr val="FFC000"/>
                </a:solidFill>
              </a:rPr>
              <a:t> a ser </a:t>
            </a:r>
            <a:r>
              <a:rPr b="1" dirty="0" err="1">
                <a:solidFill>
                  <a:srgbClr val="FFC000"/>
                </a:solidFill>
              </a:rPr>
              <a:t>una</a:t>
            </a:r>
            <a:r>
              <a:rPr b="1" dirty="0">
                <a:solidFill>
                  <a:srgbClr val="FFC000"/>
                </a:solidFill>
              </a:rPr>
              <a:t> </a:t>
            </a:r>
            <a:r>
              <a:rPr b="1" dirty="0" err="1">
                <a:solidFill>
                  <a:srgbClr val="FFC000"/>
                </a:solidFill>
              </a:rPr>
              <a:t>referencia</a:t>
            </a:r>
            <a:r>
              <a:rPr b="1" dirty="0">
                <a:solidFill>
                  <a:srgbClr val="FFC000"/>
                </a:solidFill>
              </a:rPr>
              <a:t> </a:t>
            </a:r>
            <a:r>
              <a:rPr b="1" dirty="0" err="1">
                <a:solidFill>
                  <a:srgbClr val="FFC000"/>
                </a:solidFill>
              </a:rPr>
              <a:t>común</a:t>
            </a:r>
            <a:r>
              <a:rPr b="1" dirty="0">
                <a:solidFill>
                  <a:srgbClr val="FFC000"/>
                </a:solidFill>
              </a:rPr>
              <a:t> al </a:t>
            </a:r>
            <a:r>
              <a:rPr b="1" dirty="0" err="1">
                <a:solidFill>
                  <a:srgbClr val="FFC000"/>
                </a:solidFill>
              </a:rPr>
              <a:t>rey</a:t>
            </a:r>
            <a:r>
              <a:rPr b="1" dirty="0">
                <a:solidFill>
                  <a:srgbClr val="FFC000"/>
                </a:solidFill>
              </a:rPr>
              <a:t> </a:t>
            </a:r>
            <a:r>
              <a:rPr b="1" dirty="0" err="1">
                <a:solidFill>
                  <a:srgbClr val="FFC000"/>
                </a:solidFill>
              </a:rPr>
              <a:t>israelita</a:t>
            </a:r>
            <a:r>
              <a:rPr b="1" dirty="0">
                <a:solidFill>
                  <a:srgbClr val="FFC000"/>
                </a:solidFill>
              </a:rPr>
              <a:t> (cf. 1 Sa. 12:3, 5; 16:6; 24:6, 10; 26:9, 11, 16, 23; 2 Sa. 1:14, 16).</a:t>
            </a:r>
          </a:p>
        </p:txBody>
      </p:sp>
      <p:sp>
        <p:nvSpPr>
          <p:cNvPr id="3690" name="Slide Number Placeholder 5"/>
          <p:cNvSpPr txBox="1">
            <a:spLocks noGrp="1"/>
          </p:cNvSpPr>
          <p:nvPr>
            <p:ph type="sldNum" sz="quarter" idx="2"/>
          </p:nvPr>
        </p:nvSpPr>
        <p:spPr>
          <a:xfrm>
            <a:off x="10995387" y="6406785"/>
            <a:ext cx="358413" cy="2642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defRPr>
            </a:lvl1pPr>
          </a:lstStyle>
          <a:p>
            <a:fld id="{86CB4B4D-7CA3-9044-876B-883B54F8677D}" type="slidenum">
              <a:t>208</a:t>
            </a:fld>
            <a:endParaRPr/>
          </a:p>
        </p:txBody>
      </p:sp>
    </p:spTree>
  </p:cSld>
  <p:clrMapOvr>
    <a:masterClrMapping/>
  </p:clrMapOvr>
  <mc:AlternateContent xmlns:mc="http://schemas.openxmlformats.org/markup-compatibility/2006" xmlns:p14="http://schemas.microsoft.com/office/powerpoint/2010/main">
    <mc:Choice Requires="p14">
      <p:transition spd="slow">
        <p:pull dir="d"/>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689">
                                            <p:bg/>
                                          </p:spTgt>
                                        </p:tgtEl>
                                        <p:attrNameLst>
                                          <p:attrName>style.visibility</p:attrName>
                                        </p:attrNameLst>
                                      </p:cBhvr>
                                      <p:to>
                                        <p:strVal val="visible"/>
                                      </p:to>
                                    </p:set>
                                    <p:anim calcmode="lin" valueType="num">
                                      <p:cBhvr>
                                        <p:cTn id="7" dur="500" fill="hold"/>
                                        <p:tgtEl>
                                          <p:spTgt spid="3689">
                                            <p:bg/>
                                          </p:spTgt>
                                        </p:tgtEl>
                                        <p:attrNameLst>
                                          <p:attrName>ppt_w</p:attrName>
                                        </p:attrNameLst>
                                      </p:cBhvr>
                                      <p:tavLst>
                                        <p:tav tm="0">
                                          <p:val>
                                            <p:fltVal val="0"/>
                                          </p:val>
                                        </p:tav>
                                        <p:tav tm="100000">
                                          <p:val>
                                            <p:strVal val="#ppt_w"/>
                                          </p:val>
                                        </p:tav>
                                      </p:tavLst>
                                    </p:anim>
                                    <p:anim calcmode="lin" valueType="num">
                                      <p:cBhvr>
                                        <p:cTn id="8" dur="500" fill="hold"/>
                                        <p:tgtEl>
                                          <p:spTgt spid="3689">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689">
                                            <p:txEl>
                                              <p:pRg st="0" end="0"/>
                                            </p:txEl>
                                          </p:spTgt>
                                        </p:tgtEl>
                                        <p:attrNameLst>
                                          <p:attrName>style.visibility</p:attrName>
                                        </p:attrNameLst>
                                      </p:cBhvr>
                                      <p:to>
                                        <p:strVal val="visible"/>
                                      </p:to>
                                    </p:set>
                                    <p:anim calcmode="lin" valueType="num">
                                      <p:cBhvr>
                                        <p:cTn id="11" dur="500" fill="hold"/>
                                        <p:tgtEl>
                                          <p:spTgt spid="3689">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689">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0"/>
                                  </p:stCondLst>
                                  <p:iterate>
                                    <p:tmAbs val="0"/>
                                  </p:iterate>
                                  <p:childTnLst>
                                    <p:set>
                                      <p:cBhvr>
                                        <p:cTn id="14" fill="hold"/>
                                        <p:tgtEl>
                                          <p:spTgt spid="3689">
                                            <p:txEl>
                                              <p:pRg st="5" end="5"/>
                                            </p:txEl>
                                          </p:spTgt>
                                        </p:tgtEl>
                                        <p:attrNameLst>
                                          <p:attrName>style.visibility</p:attrName>
                                        </p:attrNameLst>
                                      </p:cBhvr>
                                      <p:to>
                                        <p:strVal val="visible"/>
                                      </p:to>
                                    </p:set>
                                    <p:anim calcmode="lin" valueType="num">
                                      <p:cBhvr>
                                        <p:cTn id="15" dur="500" fill="hold"/>
                                        <p:tgtEl>
                                          <p:spTgt spid="3689">
                                            <p:txEl>
                                              <p:pRg st="5" end="5"/>
                                            </p:txEl>
                                          </p:spTgt>
                                        </p:tgtEl>
                                        <p:attrNameLst>
                                          <p:attrName>ppt_w</p:attrName>
                                        </p:attrNameLst>
                                      </p:cBhvr>
                                      <p:tavLst>
                                        <p:tav tm="0">
                                          <p:val>
                                            <p:fltVal val="0"/>
                                          </p:val>
                                        </p:tav>
                                        <p:tav tm="100000">
                                          <p:val>
                                            <p:strVal val="#ppt_w"/>
                                          </p:val>
                                        </p:tav>
                                      </p:tavLst>
                                    </p:anim>
                                    <p:anim calcmode="lin" valueType="num">
                                      <p:cBhvr>
                                        <p:cTn id="16" dur="500" fill="hold"/>
                                        <p:tgtEl>
                                          <p:spTgt spid="3689">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1" nodeType="clickEffect">
                                  <p:stCondLst>
                                    <p:cond delay="0"/>
                                  </p:stCondLst>
                                  <p:iterate>
                                    <p:tmAbs val="0"/>
                                  </p:iterate>
                                  <p:childTnLst>
                                    <p:set>
                                      <p:cBhvr>
                                        <p:cTn id="20" fill="hold"/>
                                        <p:tgtEl>
                                          <p:spTgt spid="3689">
                                            <p:txEl>
                                              <p:pRg st="1" end="1"/>
                                            </p:txEl>
                                          </p:spTgt>
                                        </p:tgtEl>
                                        <p:attrNameLst>
                                          <p:attrName>style.visibility</p:attrName>
                                        </p:attrNameLst>
                                      </p:cBhvr>
                                      <p:to>
                                        <p:strVal val="visible"/>
                                      </p:to>
                                    </p:set>
                                    <p:anim calcmode="lin" valueType="num">
                                      <p:cBhvr>
                                        <p:cTn id="21" dur="500" fill="hold"/>
                                        <p:tgtEl>
                                          <p:spTgt spid="3689">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689">
                                            <p:txEl>
                                              <p:pRg st="1" end="1"/>
                                            </p:txEl>
                                          </p:spTgt>
                                        </p:tgtEl>
                                        <p:attrNameLst>
                                          <p:attrName>ppt_h</p:attrName>
                                        </p:attrNameLst>
                                      </p:cBhvr>
                                      <p:tavLst>
                                        <p:tav tm="0">
                                          <p:val>
                                            <p:fltVal val="0"/>
                                          </p:val>
                                        </p:tav>
                                        <p:tav tm="100000">
                                          <p:val>
                                            <p:strVal val="#ppt_h"/>
                                          </p:val>
                                        </p:tav>
                                      </p:tavLst>
                                    </p:anim>
                                  </p:childTnLst>
                                </p:cTn>
                              </p:par>
                              <p:par>
                                <p:cTn id="23" presetID="23" presetClass="entr" presetSubtype="16" fill="hold" grpId="1" nodeType="withEffect">
                                  <p:stCondLst>
                                    <p:cond delay="0"/>
                                  </p:stCondLst>
                                  <p:iterate>
                                    <p:tmAbs val="0"/>
                                  </p:iterate>
                                  <p:childTnLst>
                                    <p:set>
                                      <p:cBhvr>
                                        <p:cTn id="24" fill="hold"/>
                                        <p:tgtEl>
                                          <p:spTgt spid="3689">
                                            <p:txEl>
                                              <p:pRg st="6" end="6"/>
                                            </p:txEl>
                                          </p:spTgt>
                                        </p:tgtEl>
                                        <p:attrNameLst>
                                          <p:attrName>style.visibility</p:attrName>
                                        </p:attrNameLst>
                                      </p:cBhvr>
                                      <p:to>
                                        <p:strVal val="visible"/>
                                      </p:to>
                                    </p:set>
                                    <p:anim calcmode="lin" valueType="num">
                                      <p:cBhvr>
                                        <p:cTn id="25" dur="500" fill="hold"/>
                                        <p:tgtEl>
                                          <p:spTgt spid="3689">
                                            <p:txEl>
                                              <p:pRg st="6" end="6"/>
                                            </p:txEl>
                                          </p:spTgt>
                                        </p:tgtEl>
                                        <p:attrNameLst>
                                          <p:attrName>ppt_w</p:attrName>
                                        </p:attrNameLst>
                                      </p:cBhvr>
                                      <p:tavLst>
                                        <p:tav tm="0">
                                          <p:val>
                                            <p:fltVal val="0"/>
                                          </p:val>
                                        </p:tav>
                                        <p:tav tm="100000">
                                          <p:val>
                                            <p:strVal val="#ppt_w"/>
                                          </p:val>
                                        </p:tav>
                                      </p:tavLst>
                                    </p:anim>
                                    <p:anim calcmode="lin" valueType="num">
                                      <p:cBhvr>
                                        <p:cTn id="26" dur="500" fill="hold"/>
                                        <p:tgtEl>
                                          <p:spTgt spid="3689">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1" nodeType="clickEffect">
                                  <p:stCondLst>
                                    <p:cond delay="0"/>
                                  </p:stCondLst>
                                  <p:iterate>
                                    <p:tmAbs val="0"/>
                                  </p:iterate>
                                  <p:childTnLst>
                                    <p:set>
                                      <p:cBhvr>
                                        <p:cTn id="30" fill="hold"/>
                                        <p:tgtEl>
                                          <p:spTgt spid="3689">
                                            <p:txEl>
                                              <p:pRg st="2" end="2"/>
                                            </p:txEl>
                                          </p:spTgt>
                                        </p:tgtEl>
                                        <p:attrNameLst>
                                          <p:attrName>style.visibility</p:attrName>
                                        </p:attrNameLst>
                                      </p:cBhvr>
                                      <p:to>
                                        <p:strVal val="visible"/>
                                      </p:to>
                                    </p:set>
                                    <p:anim calcmode="lin" valueType="num">
                                      <p:cBhvr>
                                        <p:cTn id="31" dur="500" fill="hold"/>
                                        <p:tgtEl>
                                          <p:spTgt spid="3689">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689">
                                            <p:txEl>
                                              <p:pRg st="2" end="2"/>
                                            </p:txEl>
                                          </p:spTgt>
                                        </p:tgtEl>
                                        <p:attrNameLst>
                                          <p:attrName>ppt_h</p:attrName>
                                        </p:attrNameLst>
                                      </p:cBhvr>
                                      <p:tavLst>
                                        <p:tav tm="0">
                                          <p:val>
                                            <p:fltVal val="0"/>
                                          </p:val>
                                        </p:tav>
                                        <p:tav tm="100000">
                                          <p:val>
                                            <p:strVal val="#ppt_h"/>
                                          </p:val>
                                        </p:tav>
                                      </p:tavLst>
                                    </p:anim>
                                  </p:childTnLst>
                                </p:cTn>
                              </p:par>
                              <p:par>
                                <p:cTn id="33" presetID="23" presetClass="entr" presetSubtype="16" fill="hold" grpId="1" nodeType="withEffect">
                                  <p:stCondLst>
                                    <p:cond delay="0"/>
                                  </p:stCondLst>
                                  <p:iterate>
                                    <p:tmAbs val="0"/>
                                  </p:iterate>
                                  <p:childTnLst>
                                    <p:set>
                                      <p:cBhvr>
                                        <p:cTn id="34" fill="hold"/>
                                        <p:tgtEl>
                                          <p:spTgt spid="3689">
                                            <p:txEl>
                                              <p:pRg st="7" end="7"/>
                                            </p:txEl>
                                          </p:spTgt>
                                        </p:tgtEl>
                                        <p:attrNameLst>
                                          <p:attrName>style.visibility</p:attrName>
                                        </p:attrNameLst>
                                      </p:cBhvr>
                                      <p:to>
                                        <p:strVal val="visible"/>
                                      </p:to>
                                    </p:set>
                                    <p:anim calcmode="lin" valueType="num">
                                      <p:cBhvr>
                                        <p:cTn id="35" dur="500" fill="hold"/>
                                        <p:tgtEl>
                                          <p:spTgt spid="3689">
                                            <p:txEl>
                                              <p:pRg st="7" end="7"/>
                                            </p:txEl>
                                          </p:spTgt>
                                        </p:tgtEl>
                                        <p:attrNameLst>
                                          <p:attrName>ppt_w</p:attrName>
                                        </p:attrNameLst>
                                      </p:cBhvr>
                                      <p:tavLst>
                                        <p:tav tm="0">
                                          <p:val>
                                            <p:fltVal val="0"/>
                                          </p:val>
                                        </p:tav>
                                        <p:tav tm="100000">
                                          <p:val>
                                            <p:strVal val="#ppt_w"/>
                                          </p:val>
                                        </p:tav>
                                      </p:tavLst>
                                    </p:anim>
                                    <p:anim calcmode="lin" valueType="num">
                                      <p:cBhvr>
                                        <p:cTn id="36" dur="500" fill="hold"/>
                                        <p:tgtEl>
                                          <p:spTgt spid="3689">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1" nodeType="clickEffect">
                                  <p:stCondLst>
                                    <p:cond delay="0"/>
                                  </p:stCondLst>
                                  <p:iterate>
                                    <p:tmAbs val="0"/>
                                  </p:iterate>
                                  <p:childTnLst>
                                    <p:set>
                                      <p:cBhvr>
                                        <p:cTn id="40" fill="hold"/>
                                        <p:tgtEl>
                                          <p:spTgt spid="3689">
                                            <p:txEl>
                                              <p:pRg st="3" end="3"/>
                                            </p:txEl>
                                          </p:spTgt>
                                        </p:tgtEl>
                                        <p:attrNameLst>
                                          <p:attrName>style.visibility</p:attrName>
                                        </p:attrNameLst>
                                      </p:cBhvr>
                                      <p:to>
                                        <p:strVal val="visible"/>
                                      </p:to>
                                    </p:set>
                                    <p:anim calcmode="lin" valueType="num">
                                      <p:cBhvr>
                                        <p:cTn id="41" dur="500" fill="hold"/>
                                        <p:tgtEl>
                                          <p:spTgt spid="3689">
                                            <p:txEl>
                                              <p:pRg st="3" end="3"/>
                                            </p:txEl>
                                          </p:spTgt>
                                        </p:tgtEl>
                                        <p:attrNameLst>
                                          <p:attrName>ppt_w</p:attrName>
                                        </p:attrNameLst>
                                      </p:cBhvr>
                                      <p:tavLst>
                                        <p:tav tm="0">
                                          <p:val>
                                            <p:fltVal val="0"/>
                                          </p:val>
                                        </p:tav>
                                        <p:tav tm="100000">
                                          <p:val>
                                            <p:strVal val="#ppt_w"/>
                                          </p:val>
                                        </p:tav>
                                      </p:tavLst>
                                    </p:anim>
                                    <p:anim calcmode="lin" valueType="num">
                                      <p:cBhvr>
                                        <p:cTn id="42" dur="500" fill="hold"/>
                                        <p:tgtEl>
                                          <p:spTgt spid="3689">
                                            <p:txEl>
                                              <p:pRg st="3" end="3"/>
                                            </p:txEl>
                                          </p:spTgt>
                                        </p:tgtEl>
                                        <p:attrNameLst>
                                          <p:attrName>ppt_h</p:attrName>
                                        </p:attrNameLst>
                                      </p:cBhvr>
                                      <p:tavLst>
                                        <p:tav tm="0">
                                          <p:val>
                                            <p:fltVal val="0"/>
                                          </p:val>
                                        </p:tav>
                                        <p:tav tm="100000">
                                          <p:val>
                                            <p:strVal val="#ppt_h"/>
                                          </p:val>
                                        </p:tav>
                                      </p:tavLst>
                                    </p:anim>
                                  </p:childTnLst>
                                </p:cTn>
                              </p:par>
                              <p:par>
                                <p:cTn id="43" presetID="23" presetClass="entr" presetSubtype="16" fill="hold" grpId="1" nodeType="withEffect">
                                  <p:stCondLst>
                                    <p:cond delay="0"/>
                                  </p:stCondLst>
                                  <p:iterate>
                                    <p:tmAbs val="0"/>
                                  </p:iterate>
                                  <p:childTnLst>
                                    <p:set>
                                      <p:cBhvr>
                                        <p:cTn id="44" fill="hold"/>
                                        <p:tgtEl>
                                          <p:spTgt spid="3689">
                                            <p:txEl>
                                              <p:pRg st="8" end="8"/>
                                            </p:txEl>
                                          </p:spTgt>
                                        </p:tgtEl>
                                        <p:attrNameLst>
                                          <p:attrName>style.visibility</p:attrName>
                                        </p:attrNameLst>
                                      </p:cBhvr>
                                      <p:to>
                                        <p:strVal val="visible"/>
                                      </p:to>
                                    </p:set>
                                    <p:anim calcmode="lin" valueType="num">
                                      <p:cBhvr>
                                        <p:cTn id="45" dur="500" fill="hold"/>
                                        <p:tgtEl>
                                          <p:spTgt spid="3689">
                                            <p:txEl>
                                              <p:pRg st="8" end="8"/>
                                            </p:txEl>
                                          </p:spTgt>
                                        </p:tgtEl>
                                        <p:attrNameLst>
                                          <p:attrName>ppt_w</p:attrName>
                                        </p:attrNameLst>
                                      </p:cBhvr>
                                      <p:tavLst>
                                        <p:tav tm="0">
                                          <p:val>
                                            <p:fltVal val="0"/>
                                          </p:val>
                                        </p:tav>
                                        <p:tav tm="100000">
                                          <p:val>
                                            <p:strVal val="#ppt_w"/>
                                          </p:val>
                                        </p:tav>
                                      </p:tavLst>
                                    </p:anim>
                                    <p:anim calcmode="lin" valueType="num">
                                      <p:cBhvr>
                                        <p:cTn id="46" dur="500" fill="hold"/>
                                        <p:tgtEl>
                                          <p:spTgt spid="3689">
                                            <p:txEl>
                                              <p:pRg st="8" end="8"/>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9" grpId="1" uiExpand="1" build="p" animBg="1" advAuto="0"/>
    </p:bldLst>
  </p:timing>
</p:sld>
</file>

<file path=ppt/slides/slide209.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692" name="Rectangle 2"/>
          <p:cNvSpPr txBox="1">
            <a:spLocks noGrp="1"/>
          </p:cNvSpPr>
          <p:nvPr>
            <p:ph type="title"/>
          </p:nvPr>
        </p:nvSpPr>
        <p:spPr>
          <a:xfrm>
            <a:off x="251011" y="76200"/>
            <a:ext cx="11421035" cy="533400"/>
          </a:xfrm>
          <a:prstGeom prst="rect">
            <a:avLst/>
          </a:prstGeom>
        </p:spPr>
        <p:txBody>
          <a:bodyPr>
            <a:noAutofit/>
          </a:bodyPr>
          <a:lstStyle>
            <a:lvl1pPr algn="ctr" defTabSz="813816">
              <a:defRPr sz="2848">
                <a:solidFill>
                  <a:srgbClr val="00FFFF"/>
                </a:solidFill>
              </a:defRPr>
            </a:lvl1pPr>
          </a:lstStyle>
          <a:p>
            <a:r>
              <a:rPr lang="es-ES" sz="3200" b="1" dirty="0">
                <a:solidFill>
                  <a:srgbClr val="FFFF00"/>
                </a:solidFill>
              </a:rPr>
              <a:t>THE COMING DAVIDIC SON / </a:t>
            </a:r>
            <a:r>
              <a:rPr lang="es-ES" sz="3200" b="1" dirty="0">
                <a:solidFill>
                  <a:srgbClr val="FFC000"/>
                </a:solidFill>
              </a:rPr>
              <a:t>EL HIJO DE DAVÍDICO QUE VIENE</a:t>
            </a:r>
          </a:p>
        </p:txBody>
      </p:sp>
      <p:sp>
        <p:nvSpPr>
          <p:cNvPr id="3693" name="Rectangle 3"/>
          <p:cNvSpPr txBox="1">
            <a:spLocks noGrp="1"/>
          </p:cNvSpPr>
          <p:nvPr>
            <p:ph type="body" idx="1"/>
          </p:nvPr>
        </p:nvSpPr>
        <p:spPr>
          <a:xfrm>
            <a:off x="762000" y="762000"/>
            <a:ext cx="11090366" cy="5847806"/>
          </a:xfrm>
          <a:prstGeom prst="rect">
            <a:avLst/>
          </a:prstGeom>
        </p:spPr>
        <p:txBody>
          <a:bodyPr>
            <a:normAutofit lnSpcReduction="10000"/>
          </a:bodyPr>
          <a:lstStyle/>
          <a:p>
            <a:pPr marL="203454" indent="-203454" defTabSz="813816">
              <a:spcBef>
                <a:spcPts val="800"/>
              </a:spcBef>
              <a:buSzTx/>
              <a:buNone/>
              <a:defRPr sz="2136" b="1">
                <a:solidFill>
                  <a:srgbClr val="FFFF99"/>
                </a:solidFill>
              </a:defRPr>
            </a:pPr>
            <a:r>
              <a:rPr dirty="0"/>
              <a:t>Consistently, the prophets envisioned a future after exile linked to David’s son:</a:t>
            </a:r>
          </a:p>
          <a:p>
            <a:pPr marL="203454" indent="-203454" defTabSz="813816">
              <a:spcBef>
                <a:spcPts val="800"/>
              </a:spcBef>
              <a:defRPr sz="1779" i="1">
                <a:solidFill>
                  <a:srgbClr val="FFFFFF"/>
                </a:solidFill>
              </a:defRPr>
            </a:pPr>
            <a:r>
              <a:rPr sz="2000" b="1" dirty="0"/>
              <a:t>Unlike the abrupt interruption of David’s dynasty in the exile of Jehoiachin, the new king from David’s line would reign forever (Is. 9:1-7; 16:4b-5; 32:1; 33:17; Je. 23:5-8; 30:8-9; 33:14-26; Eze. 34:23-31; 37:24-28).</a:t>
            </a:r>
          </a:p>
          <a:p>
            <a:pPr marL="203454" indent="-203454" defTabSz="813816">
              <a:spcBef>
                <a:spcPts val="800"/>
              </a:spcBef>
              <a:defRPr sz="1779" i="1">
                <a:solidFill>
                  <a:srgbClr val="FFFFFF"/>
                </a:solidFill>
              </a:defRPr>
            </a:pPr>
            <a:r>
              <a:rPr sz="2000" b="1" dirty="0"/>
              <a:t>Even the northern Israelites who had rejected David’s dynasty and the temple on Mt. Zion would come full circle (Am. 9:11-12; Ho. 3:4-5).</a:t>
            </a:r>
          </a:p>
          <a:p>
            <a:pPr marL="203454" indent="-203454" defTabSz="813816">
              <a:spcBef>
                <a:spcPts val="800"/>
              </a:spcBef>
              <a:defRPr sz="1779" i="1">
                <a:solidFill>
                  <a:srgbClr val="FFFFFF"/>
                </a:solidFill>
              </a:defRPr>
            </a:pPr>
            <a:r>
              <a:rPr sz="2000" b="1" dirty="0"/>
              <a:t>The coming king would be born in Bethlehem, David’s city (Mic. 5:2-5).</a:t>
            </a:r>
          </a:p>
          <a:p>
            <a:pPr marL="203454" indent="-203454" defTabSz="813816">
              <a:spcBef>
                <a:spcPts val="800"/>
              </a:spcBef>
              <a:defRPr sz="1779" i="1">
                <a:solidFill>
                  <a:srgbClr val="FFFFFF"/>
                </a:solidFill>
              </a:defRPr>
            </a:pPr>
            <a:r>
              <a:rPr sz="2000" b="1" dirty="0"/>
              <a:t>Yahweh’s sure promises to David would never fail (Ps. 2:6-9; 78:67-72; 89:19-37; 132:11-18).</a:t>
            </a:r>
          </a:p>
          <a:p>
            <a:pPr marL="203454" indent="-203454" defTabSz="813816">
              <a:spcBef>
                <a:spcPts val="800"/>
              </a:spcBef>
              <a:defRPr sz="1779" i="1">
                <a:solidFill>
                  <a:srgbClr val="FFFFFF"/>
                </a:solidFill>
              </a:defRPr>
            </a:pPr>
            <a:endParaRPr dirty="0"/>
          </a:p>
          <a:p>
            <a:pPr marL="203454" indent="-203454" defTabSz="813816">
              <a:spcBef>
                <a:spcPts val="800"/>
              </a:spcBef>
              <a:buSzTx/>
              <a:buNone/>
              <a:defRPr sz="2136" b="1">
                <a:solidFill>
                  <a:srgbClr val="FFFF99"/>
                </a:solidFill>
              </a:defRPr>
            </a:pPr>
            <a:r>
              <a:rPr dirty="0" err="1">
                <a:solidFill>
                  <a:srgbClr val="FF6600"/>
                </a:solidFill>
              </a:rPr>
              <a:t>Consistentemente</a:t>
            </a:r>
            <a:r>
              <a:rPr dirty="0">
                <a:solidFill>
                  <a:srgbClr val="FF6600"/>
                </a:solidFill>
              </a:rPr>
              <a:t>, </a:t>
            </a:r>
            <a:r>
              <a:rPr dirty="0" err="1">
                <a:solidFill>
                  <a:srgbClr val="FF6600"/>
                </a:solidFill>
              </a:rPr>
              <a:t>los</a:t>
            </a:r>
            <a:r>
              <a:rPr dirty="0">
                <a:solidFill>
                  <a:srgbClr val="FF6600"/>
                </a:solidFill>
              </a:rPr>
              <a:t> </a:t>
            </a:r>
            <a:r>
              <a:rPr dirty="0" err="1">
                <a:solidFill>
                  <a:srgbClr val="FF6600"/>
                </a:solidFill>
              </a:rPr>
              <a:t>profetas</a:t>
            </a:r>
            <a:r>
              <a:rPr dirty="0">
                <a:solidFill>
                  <a:srgbClr val="FF6600"/>
                </a:solidFill>
              </a:rPr>
              <a:t> </a:t>
            </a:r>
            <a:r>
              <a:rPr dirty="0" err="1">
                <a:solidFill>
                  <a:srgbClr val="FF6600"/>
                </a:solidFill>
              </a:rPr>
              <a:t>imaginaron</a:t>
            </a:r>
            <a:r>
              <a:rPr dirty="0">
                <a:solidFill>
                  <a:srgbClr val="FF6600"/>
                </a:solidFill>
              </a:rPr>
              <a:t> un </a:t>
            </a:r>
            <a:r>
              <a:rPr dirty="0" err="1">
                <a:solidFill>
                  <a:srgbClr val="FF6600"/>
                </a:solidFill>
              </a:rPr>
              <a:t>futuro</a:t>
            </a:r>
            <a:r>
              <a:rPr dirty="0">
                <a:solidFill>
                  <a:srgbClr val="FF6600"/>
                </a:solidFill>
              </a:rPr>
              <a:t> </a:t>
            </a:r>
            <a:r>
              <a:rPr dirty="0" err="1">
                <a:solidFill>
                  <a:srgbClr val="FF6600"/>
                </a:solidFill>
              </a:rPr>
              <a:t>después</a:t>
            </a:r>
            <a:r>
              <a:rPr dirty="0">
                <a:solidFill>
                  <a:srgbClr val="FF6600"/>
                </a:solidFill>
              </a:rPr>
              <a:t> del </a:t>
            </a:r>
            <a:r>
              <a:rPr dirty="0" err="1">
                <a:solidFill>
                  <a:srgbClr val="FF6600"/>
                </a:solidFill>
              </a:rPr>
              <a:t>exilio</a:t>
            </a:r>
            <a:r>
              <a:rPr dirty="0">
                <a:solidFill>
                  <a:srgbClr val="FF6600"/>
                </a:solidFill>
              </a:rPr>
              <a:t> </a:t>
            </a:r>
            <a:r>
              <a:rPr dirty="0" err="1">
                <a:solidFill>
                  <a:srgbClr val="FF6600"/>
                </a:solidFill>
              </a:rPr>
              <a:t>vinculado</a:t>
            </a:r>
            <a:r>
              <a:rPr dirty="0">
                <a:solidFill>
                  <a:srgbClr val="FF6600"/>
                </a:solidFill>
              </a:rPr>
              <a:t> al </a:t>
            </a:r>
            <a:r>
              <a:rPr dirty="0" err="1">
                <a:solidFill>
                  <a:srgbClr val="FF6600"/>
                </a:solidFill>
              </a:rPr>
              <a:t>hijo</a:t>
            </a:r>
            <a:r>
              <a:rPr dirty="0">
                <a:solidFill>
                  <a:srgbClr val="FF6600"/>
                </a:solidFill>
              </a:rPr>
              <a:t> de David:</a:t>
            </a:r>
          </a:p>
          <a:p>
            <a:pPr marL="203454" indent="-203454" defTabSz="813816">
              <a:spcBef>
                <a:spcPts val="800"/>
              </a:spcBef>
              <a:defRPr sz="1779" i="1">
                <a:solidFill>
                  <a:srgbClr val="FFFFFF"/>
                </a:solidFill>
              </a:defRPr>
            </a:pPr>
            <a:r>
              <a:rPr sz="2000" b="1" dirty="0">
                <a:solidFill>
                  <a:srgbClr val="FFC000"/>
                </a:solidFill>
              </a:rPr>
              <a:t>A </a:t>
            </a:r>
            <a:r>
              <a:rPr sz="2000" b="1" dirty="0" err="1">
                <a:solidFill>
                  <a:srgbClr val="FFC000"/>
                </a:solidFill>
              </a:rPr>
              <a:t>diferencia</a:t>
            </a:r>
            <a:r>
              <a:rPr sz="2000" b="1" dirty="0">
                <a:solidFill>
                  <a:srgbClr val="FFC000"/>
                </a:solidFill>
              </a:rPr>
              <a:t> de la </a:t>
            </a:r>
            <a:r>
              <a:rPr sz="2000" b="1" dirty="0" err="1">
                <a:solidFill>
                  <a:srgbClr val="FFC000"/>
                </a:solidFill>
              </a:rPr>
              <a:t>abrupta</a:t>
            </a:r>
            <a:r>
              <a:rPr sz="2000" b="1" dirty="0">
                <a:solidFill>
                  <a:srgbClr val="FFC000"/>
                </a:solidFill>
              </a:rPr>
              <a:t> </a:t>
            </a:r>
            <a:r>
              <a:rPr sz="2000" b="1" dirty="0" err="1">
                <a:solidFill>
                  <a:srgbClr val="FFC000"/>
                </a:solidFill>
              </a:rPr>
              <a:t>interrupción</a:t>
            </a:r>
            <a:r>
              <a:rPr sz="2000" b="1" dirty="0">
                <a:solidFill>
                  <a:srgbClr val="FFC000"/>
                </a:solidFill>
              </a:rPr>
              <a:t> de la </a:t>
            </a:r>
            <a:r>
              <a:rPr sz="2000" b="1" dirty="0" err="1">
                <a:solidFill>
                  <a:srgbClr val="FFC000"/>
                </a:solidFill>
              </a:rPr>
              <a:t>dinastía</a:t>
            </a:r>
            <a:r>
              <a:rPr sz="2000" b="1" dirty="0">
                <a:solidFill>
                  <a:srgbClr val="FFC000"/>
                </a:solidFill>
              </a:rPr>
              <a:t> de David </a:t>
            </a:r>
            <a:r>
              <a:rPr sz="2000" b="1" dirty="0" err="1">
                <a:solidFill>
                  <a:srgbClr val="FFC000"/>
                </a:solidFill>
              </a:rPr>
              <a:t>en</a:t>
            </a:r>
            <a:r>
              <a:rPr sz="2000" b="1" dirty="0">
                <a:solidFill>
                  <a:srgbClr val="FFC000"/>
                </a:solidFill>
              </a:rPr>
              <a:t> </a:t>
            </a:r>
            <a:r>
              <a:rPr sz="2000" b="1" dirty="0" err="1">
                <a:solidFill>
                  <a:srgbClr val="FFC000"/>
                </a:solidFill>
              </a:rPr>
              <a:t>el</a:t>
            </a:r>
            <a:r>
              <a:rPr sz="2000" b="1" dirty="0">
                <a:solidFill>
                  <a:srgbClr val="FFC000"/>
                </a:solidFill>
              </a:rPr>
              <a:t> </a:t>
            </a:r>
            <a:r>
              <a:rPr sz="2000" b="1" dirty="0" err="1">
                <a:solidFill>
                  <a:srgbClr val="FFC000"/>
                </a:solidFill>
              </a:rPr>
              <a:t>exilio</a:t>
            </a:r>
            <a:r>
              <a:rPr sz="2000" b="1" dirty="0">
                <a:solidFill>
                  <a:srgbClr val="FFC000"/>
                </a:solidFill>
              </a:rPr>
              <a:t> de </a:t>
            </a:r>
            <a:r>
              <a:rPr sz="2000" b="1" dirty="0" err="1">
                <a:solidFill>
                  <a:srgbClr val="FFC000"/>
                </a:solidFill>
              </a:rPr>
              <a:t>Joacim</a:t>
            </a:r>
            <a:r>
              <a:rPr sz="2000" b="1" dirty="0">
                <a:solidFill>
                  <a:srgbClr val="FFC000"/>
                </a:solidFill>
              </a:rPr>
              <a:t>, </a:t>
            </a:r>
            <a:r>
              <a:rPr sz="2000" b="1" dirty="0" err="1">
                <a:solidFill>
                  <a:srgbClr val="FFC000"/>
                </a:solidFill>
              </a:rPr>
              <a:t>el</a:t>
            </a:r>
            <a:r>
              <a:rPr sz="2000" b="1" dirty="0">
                <a:solidFill>
                  <a:srgbClr val="FFC000"/>
                </a:solidFill>
              </a:rPr>
              <a:t> nuevo </a:t>
            </a:r>
            <a:r>
              <a:rPr sz="2000" b="1" dirty="0" err="1">
                <a:solidFill>
                  <a:srgbClr val="FFC000"/>
                </a:solidFill>
              </a:rPr>
              <a:t>rey</a:t>
            </a:r>
            <a:r>
              <a:rPr sz="2000" b="1" dirty="0">
                <a:solidFill>
                  <a:srgbClr val="FFC000"/>
                </a:solidFill>
              </a:rPr>
              <a:t> de la </a:t>
            </a:r>
            <a:r>
              <a:rPr sz="2000" b="1" dirty="0" err="1">
                <a:solidFill>
                  <a:srgbClr val="FFC000"/>
                </a:solidFill>
              </a:rPr>
              <a:t>línea</a:t>
            </a:r>
            <a:r>
              <a:rPr sz="2000" b="1" dirty="0">
                <a:solidFill>
                  <a:srgbClr val="FFC000"/>
                </a:solidFill>
              </a:rPr>
              <a:t> de David </a:t>
            </a:r>
            <a:r>
              <a:rPr sz="2000" b="1" dirty="0" err="1">
                <a:solidFill>
                  <a:srgbClr val="FFC000"/>
                </a:solidFill>
              </a:rPr>
              <a:t>reinaría</a:t>
            </a:r>
            <a:r>
              <a:rPr sz="2000" b="1" dirty="0">
                <a:solidFill>
                  <a:srgbClr val="FFC000"/>
                </a:solidFill>
              </a:rPr>
              <a:t> para </a:t>
            </a:r>
            <a:r>
              <a:rPr sz="2000" b="1" dirty="0" err="1">
                <a:solidFill>
                  <a:srgbClr val="FFC000"/>
                </a:solidFill>
              </a:rPr>
              <a:t>siempre</a:t>
            </a:r>
            <a:r>
              <a:rPr sz="2000" b="1" dirty="0">
                <a:solidFill>
                  <a:srgbClr val="FFC000"/>
                </a:solidFill>
              </a:rPr>
              <a:t> (Is. 9:1-7; 16:4b-5; 32:1; 33:17; Je. 23:5-8; 30:8-9; 33:14-26; Eze. 34:23-31; 37:24-28).</a:t>
            </a:r>
          </a:p>
          <a:p>
            <a:pPr marL="203454" indent="-203454" defTabSz="813816">
              <a:spcBef>
                <a:spcPts val="800"/>
              </a:spcBef>
              <a:defRPr sz="1779" i="1">
                <a:solidFill>
                  <a:srgbClr val="FFFFFF"/>
                </a:solidFill>
              </a:defRPr>
            </a:pPr>
            <a:r>
              <a:rPr sz="2000" b="1" dirty="0" err="1">
                <a:solidFill>
                  <a:srgbClr val="FFC000"/>
                </a:solidFill>
              </a:rPr>
              <a:t>Incluso</a:t>
            </a:r>
            <a:r>
              <a:rPr sz="2000" b="1" dirty="0">
                <a:solidFill>
                  <a:srgbClr val="FFC000"/>
                </a:solidFill>
              </a:rPr>
              <a:t> </a:t>
            </a:r>
            <a:r>
              <a:rPr sz="2000" b="1" dirty="0" err="1">
                <a:solidFill>
                  <a:srgbClr val="FFC000"/>
                </a:solidFill>
              </a:rPr>
              <a:t>los</a:t>
            </a:r>
            <a:r>
              <a:rPr sz="2000" b="1" dirty="0">
                <a:solidFill>
                  <a:srgbClr val="FFC000"/>
                </a:solidFill>
              </a:rPr>
              <a:t> </a:t>
            </a:r>
            <a:r>
              <a:rPr sz="2000" b="1" dirty="0" err="1">
                <a:solidFill>
                  <a:srgbClr val="FFC000"/>
                </a:solidFill>
              </a:rPr>
              <a:t>israelitas</a:t>
            </a:r>
            <a:r>
              <a:rPr sz="2000" b="1" dirty="0">
                <a:solidFill>
                  <a:srgbClr val="FFC000"/>
                </a:solidFill>
              </a:rPr>
              <a:t> del </a:t>
            </a:r>
            <a:r>
              <a:rPr sz="2000" b="1" dirty="0" err="1">
                <a:solidFill>
                  <a:srgbClr val="FFC000"/>
                </a:solidFill>
              </a:rPr>
              <a:t>norte</a:t>
            </a:r>
            <a:r>
              <a:rPr sz="2000" b="1" dirty="0">
                <a:solidFill>
                  <a:srgbClr val="FFC000"/>
                </a:solidFill>
              </a:rPr>
              <a:t> que </a:t>
            </a:r>
            <a:r>
              <a:rPr sz="2000" b="1" dirty="0" err="1">
                <a:solidFill>
                  <a:srgbClr val="FFC000"/>
                </a:solidFill>
              </a:rPr>
              <a:t>habían</a:t>
            </a:r>
            <a:r>
              <a:rPr sz="2000" b="1" dirty="0">
                <a:solidFill>
                  <a:srgbClr val="FFC000"/>
                </a:solidFill>
              </a:rPr>
              <a:t> </a:t>
            </a:r>
            <a:r>
              <a:rPr sz="2000" b="1" dirty="0" err="1">
                <a:solidFill>
                  <a:srgbClr val="FFC000"/>
                </a:solidFill>
              </a:rPr>
              <a:t>rechazado</a:t>
            </a:r>
            <a:r>
              <a:rPr sz="2000" b="1" dirty="0">
                <a:solidFill>
                  <a:srgbClr val="FFC000"/>
                </a:solidFill>
              </a:rPr>
              <a:t> la </a:t>
            </a:r>
            <a:r>
              <a:rPr sz="2000" b="1" dirty="0" err="1">
                <a:solidFill>
                  <a:srgbClr val="FFC000"/>
                </a:solidFill>
              </a:rPr>
              <a:t>dinastía</a:t>
            </a:r>
            <a:r>
              <a:rPr sz="2000" b="1" dirty="0">
                <a:solidFill>
                  <a:srgbClr val="FFC000"/>
                </a:solidFill>
              </a:rPr>
              <a:t> de David y </a:t>
            </a:r>
            <a:r>
              <a:rPr sz="2000" b="1" dirty="0" err="1">
                <a:solidFill>
                  <a:srgbClr val="FFC000"/>
                </a:solidFill>
              </a:rPr>
              <a:t>el</a:t>
            </a:r>
            <a:r>
              <a:rPr sz="2000" b="1" dirty="0">
                <a:solidFill>
                  <a:srgbClr val="FFC000"/>
                </a:solidFill>
              </a:rPr>
              <a:t> </a:t>
            </a:r>
            <a:r>
              <a:rPr sz="2000" b="1" dirty="0" err="1">
                <a:solidFill>
                  <a:srgbClr val="FFC000"/>
                </a:solidFill>
              </a:rPr>
              <a:t>templo</a:t>
            </a:r>
            <a:r>
              <a:rPr sz="2000" b="1" dirty="0">
                <a:solidFill>
                  <a:srgbClr val="FFC000"/>
                </a:solidFill>
              </a:rPr>
              <a:t> </a:t>
            </a:r>
            <a:r>
              <a:rPr sz="2000" b="1" dirty="0" err="1">
                <a:solidFill>
                  <a:srgbClr val="FFC000"/>
                </a:solidFill>
              </a:rPr>
              <a:t>en</a:t>
            </a:r>
            <a:r>
              <a:rPr sz="2000" b="1" dirty="0">
                <a:solidFill>
                  <a:srgbClr val="FFC000"/>
                </a:solidFill>
              </a:rPr>
              <a:t> </a:t>
            </a:r>
            <a:r>
              <a:rPr sz="2000" b="1" dirty="0" err="1">
                <a:solidFill>
                  <a:srgbClr val="FFC000"/>
                </a:solidFill>
              </a:rPr>
              <a:t>el</a:t>
            </a:r>
            <a:r>
              <a:rPr sz="2000" b="1" dirty="0">
                <a:solidFill>
                  <a:srgbClr val="FFC000"/>
                </a:solidFill>
              </a:rPr>
              <a:t> Monte Sion, </a:t>
            </a:r>
            <a:r>
              <a:rPr sz="2000" b="1" dirty="0" err="1">
                <a:solidFill>
                  <a:srgbClr val="FFC000"/>
                </a:solidFill>
              </a:rPr>
              <a:t>cerrarían</a:t>
            </a:r>
            <a:r>
              <a:rPr sz="2000" b="1" dirty="0">
                <a:solidFill>
                  <a:srgbClr val="FFC000"/>
                </a:solidFill>
              </a:rPr>
              <a:t> </a:t>
            </a:r>
            <a:r>
              <a:rPr sz="2000" b="1" dirty="0" err="1">
                <a:solidFill>
                  <a:srgbClr val="FFC000"/>
                </a:solidFill>
              </a:rPr>
              <a:t>el</a:t>
            </a:r>
            <a:r>
              <a:rPr sz="2000" b="1" dirty="0">
                <a:solidFill>
                  <a:srgbClr val="FFC000"/>
                </a:solidFill>
              </a:rPr>
              <a:t> </a:t>
            </a:r>
            <a:r>
              <a:rPr sz="2000" b="1" dirty="0" err="1">
                <a:solidFill>
                  <a:srgbClr val="FFC000"/>
                </a:solidFill>
              </a:rPr>
              <a:t>círculo</a:t>
            </a:r>
            <a:r>
              <a:rPr sz="2000" b="1" dirty="0">
                <a:solidFill>
                  <a:srgbClr val="FFC000"/>
                </a:solidFill>
              </a:rPr>
              <a:t> (Am. 9:11-12; </a:t>
            </a:r>
            <a:r>
              <a:rPr sz="2000" b="1" dirty="0" err="1">
                <a:solidFill>
                  <a:srgbClr val="FFC000"/>
                </a:solidFill>
              </a:rPr>
              <a:t>Ose</a:t>
            </a:r>
            <a:r>
              <a:rPr sz="2000" b="1" dirty="0">
                <a:solidFill>
                  <a:srgbClr val="FFC000"/>
                </a:solidFill>
              </a:rPr>
              <a:t>. 3:4-5).</a:t>
            </a:r>
          </a:p>
          <a:p>
            <a:pPr marL="203454" indent="-203454" defTabSz="813816">
              <a:spcBef>
                <a:spcPts val="800"/>
              </a:spcBef>
              <a:defRPr sz="1779" i="1">
                <a:solidFill>
                  <a:srgbClr val="FFFFFF"/>
                </a:solidFill>
              </a:defRPr>
            </a:pPr>
            <a:r>
              <a:rPr sz="2000" b="1" dirty="0">
                <a:solidFill>
                  <a:srgbClr val="FFC000"/>
                </a:solidFill>
              </a:rPr>
              <a:t>El </a:t>
            </a:r>
            <a:r>
              <a:rPr sz="2000" b="1" dirty="0" err="1">
                <a:solidFill>
                  <a:srgbClr val="FFC000"/>
                </a:solidFill>
              </a:rPr>
              <a:t>próximo</a:t>
            </a:r>
            <a:r>
              <a:rPr sz="2000" b="1" dirty="0">
                <a:solidFill>
                  <a:srgbClr val="FFC000"/>
                </a:solidFill>
              </a:rPr>
              <a:t> </a:t>
            </a:r>
            <a:r>
              <a:rPr sz="2000" b="1" dirty="0" err="1">
                <a:solidFill>
                  <a:srgbClr val="FFC000"/>
                </a:solidFill>
              </a:rPr>
              <a:t>rey</a:t>
            </a:r>
            <a:r>
              <a:rPr sz="2000" b="1" dirty="0">
                <a:solidFill>
                  <a:srgbClr val="FFC000"/>
                </a:solidFill>
              </a:rPr>
              <a:t> </a:t>
            </a:r>
            <a:r>
              <a:rPr sz="2000" b="1" dirty="0" err="1">
                <a:solidFill>
                  <a:srgbClr val="FFC000"/>
                </a:solidFill>
              </a:rPr>
              <a:t>nacería</a:t>
            </a:r>
            <a:r>
              <a:rPr sz="2000" b="1" dirty="0">
                <a:solidFill>
                  <a:srgbClr val="FFC000"/>
                </a:solidFill>
              </a:rPr>
              <a:t> </a:t>
            </a:r>
            <a:r>
              <a:rPr sz="2000" b="1" dirty="0" err="1">
                <a:solidFill>
                  <a:srgbClr val="FFC000"/>
                </a:solidFill>
              </a:rPr>
              <a:t>en</a:t>
            </a:r>
            <a:r>
              <a:rPr sz="2000" b="1" dirty="0">
                <a:solidFill>
                  <a:srgbClr val="FFC000"/>
                </a:solidFill>
              </a:rPr>
              <a:t> </a:t>
            </a:r>
            <a:r>
              <a:rPr sz="2000" b="1" dirty="0" err="1">
                <a:solidFill>
                  <a:srgbClr val="FFC000"/>
                </a:solidFill>
              </a:rPr>
              <a:t>Belén</a:t>
            </a:r>
            <a:r>
              <a:rPr sz="2000" b="1" dirty="0">
                <a:solidFill>
                  <a:srgbClr val="FFC000"/>
                </a:solidFill>
              </a:rPr>
              <a:t>, la ciudad de David (</a:t>
            </a:r>
            <a:r>
              <a:rPr sz="2000" b="1" dirty="0" err="1">
                <a:solidFill>
                  <a:srgbClr val="FFC000"/>
                </a:solidFill>
              </a:rPr>
              <a:t>Miq</a:t>
            </a:r>
            <a:r>
              <a:rPr sz="2000" b="1" dirty="0">
                <a:solidFill>
                  <a:srgbClr val="FFC000"/>
                </a:solidFill>
              </a:rPr>
              <a:t>. 5:2-5).</a:t>
            </a:r>
          </a:p>
          <a:p>
            <a:pPr marL="203454" indent="-203454" defTabSz="813816">
              <a:spcBef>
                <a:spcPts val="800"/>
              </a:spcBef>
              <a:defRPr sz="1779" i="1">
                <a:solidFill>
                  <a:srgbClr val="FFFFFF"/>
                </a:solidFill>
              </a:defRPr>
            </a:pPr>
            <a:r>
              <a:rPr sz="2000" b="1" dirty="0">
                <a:solidFill>
                  <a:srgbClr val="FFC000"/>
                </a:solidFill>
              </a:rPr>
              <a:t>Las </a:t>
            </a:r>
            <a:r>
              <a:rPr sz="2000" b="1" dirty="0" err="1">
                <a:solidFill>
                  <a:srgbClr val="FFC000"/>
                </a:solidFill>
              </a:rPr>
              <a:t>promesas</a:t>
            </a:r>
            <a:r>
              <a:rPr sz="2000" b="1" dirty="0">
                <a:solidFill>
                  <a:srgbClr val="FFC000"/>
                </a:solidFill>
              </a:rPr>
              <a:t> </a:t>
            </a:r>
            <a:r>
              <a:rPr sz="2000" b="1" dirty="0" err="1">
                <a:solidFill>
                  <a:srgbClr val="FFC000"/>
                </a:solidFill>
              </a:rPr>
              <a:t>seguras</a:t>
            </a:r>
            <a:r>
              <a:rPr sz="2000" b="1" dirty="0">
                <a:solidFill>
                  <a:srgbClr val="FFC000"/>
                </a:solidFill>
              </a:rPr>
              <a:t> de </a:t>
            </a:r>
            <a:r>
              <a:rPr sz="2000" b="1" dirty="0" err="1">
                <a:solidFill>
                  <a:srgbClr val="FFC000"/>
                </a:solidFill>
              </a:rPr>
              <a:t>Yahvé</a:t>
            </a:r>
            <a:r>
              <a:rPr sz="2000" b="1" dirty="0">
                <a:solidFill>
                  <a:srgbClr val="FFC000"/>
                </a:solidFill>
              </a:rPr>
              <a:t> a David </a:t>
            </a:r>
            <a:r>
              <a:rPr sz="2000" b="1" dirty="0" err="1">
                <a:solidFill>
                  <a:srgbClr val="FFC000"/>
                </a:solidFill>
              </a:rPr>
              <a:t>nunca</a:t>
            </a:r>
            <a:r>
              <a:rPr sz="2000" b="1" dirty="0">
                <a:solidFill>
                  <a:srgbClr val="FFC000"/>
                </a:solidFill>
              </a:rPr>
              <a:t> </a:t>
            </a:r>
            <a:r>
              <a:rPr sz="2000" b="1" dirty="0" err="1">
                <a:solidFill>
                  <a:srgbClr val="FFC000"/>
                </a:solidFill>
              </a:rPr>
              <a:t>fallarían</a:t>
            </a:r>
            <a:r>
              <a:rPr sz="2000" b="1" dirty="0">
                <a:solidFill>
                  <a:srgbClr val="FFC000"/>
                </a:solidFill>
              </a:rPr>
              <a:t> (Sal. 2:6-9; 78:67-72; 89:19-37; 132:11-18).</a:t>
            </a:r>
          </a:p>
        </p:txBody>
      </p:sp>
      <p:sp>
        <p:nvSpPr>
          <p:cNvPr id="3694" name="Slide Number Placeholder 5"/>
          <p:cNvSpPr txBox="1">
            <a:spLocks noGrp="1"/>
          </p:cNvSpPr>
          <p:nvPr>
            <p:ph type="sldNum" sz="quarter" idx="2"/>
          </p:nvPr>
        </p:nvSpPr>
        <p:spPr>
          <a:xfrm>
            <a:off x="10995387" y="6406785"/>
            <a:ext cx="358413" cy="2642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defRPr>
            </a:lvl1pPr>
          </a:lstStyle>
          <a:p>
            <a:fld id="{86CB4B4D-7CA3-9044-876B-883B54F8677D}" type="slidenum">
              <a:t>209</a:t>
            </a:fld>
            <a:endParaRPr/>
          </a:p>
        </p:txBody>
      </p:sp>
    </p:spTree>
  </p:cSld>
  <p:clrMapOvr>
    <a:masterClrMapping/>
  </p:clrMapOvr>
  <mc:AlternateContent xmlns:mc="http://schemas.openxmlformats.org/markup-compatibility/2006" xmlns:p14="http://schemas.microsoft.com/office/powerpoint/2010/main">
    <mc:Choice Requires="p14">
      <p:transition spd="slow">
        <p:pull dir="d"/>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693">
                                            <p:bg/>
                                          </p:spTgt>
                                        </p:tgtEl>
                                        <p:attrNameLst>
                                          <p:attrName>style.visibility</p:attrName>
                                        </p:attrNameLst>
                                      </p:cBhvr>
                                      <p:to>
                                        <p:strVal val="visible"/>
                                      </p:to>
                                    </p:set>
                                    <p:anim calcmode="lin" valueType="num">
                                      <p:cBhvr>
                                        <p:cTn id="7" dur="500" fill="hold"/>
                                        <p:tgtEl>
                                          <p:spTgt spid="3693">
                                            <p:bg/>
                                          </p:spTgt>
                                        </p:tgtEl>
                                        <p:attrNameLst>
                                          <p:attrName>ppt_w</p:attrName>
                                        </p:attrNameLst>
                                      </p:cBhvr>
                                      <p:tavLst>
                                        <p:tav tm="0">
                                          <p:val>
                                            <p:fltVal val="0"/>
                                          </p:val>
                                        </p:tav>
                                        <p:tav tm="100000">
                                          <p:val>
                                            <p:strVal val="#ppt_w"/>
                                          </p:val>
                                        </p:tav>
                                      </p:tavLst>
                                    </p:anim>
                                    <p:anim calcmode="lin" valueType="num">
                                      <p:cBhvr>
                                        <p:cTn id="8" dur="500" fill="hold"/>
                                        <p:tgtEl>
                                          <p:spTgt spid="3693">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693">
                                            <p:txEl>
                                              <p:pRg st="0" end="0"/>
                                            </p:txEl>
                                          </p:spTgt>
                                        </p:tgtEl>
                                        <p:attrNameLst>
                                          <p:attrName>style.visibility</p:attrName>
                                        </p:attrNameLst>
                                      </p:cBhvr>
                                      <p:to>
                                        <p:strVal val="visible"/>
                                      </p:to>
                                    </p:set>
                                    <p:anim calcmode="lin" valueType="num">
                                      <p:cBhvr>
                                        <p:cTn id="11" dur="500" fill="hold"/>
                                        <p:tgtEl>
                                          <p:spTgt spid="369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693">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0"/>
                                  </p:stCondLst>
                                  <p:iterate>
                                    <p:tmAbs val="0"/>
                                  </p:iterate>
                                  <p:childTnLst>
                                    <p:set>
                                      <p:cBhvr>
                                        <p:cTn id="14" fill="hold"/>
                                        <p:tgtEl>
                                          <p:spTgt spid="3693">
                                            <p:txEl>
                                              <p:pRg st="6" end="6"/>
                                            </p:txEl>
                                          </p:spTgt>
                                        </p:tgtEl>
                                        <p:attrNameLst>
                                          <p:attrName>style.visibility</p:attrName>
                                        </p:attrNameLst>
                                      </p:cBhvr>
                                      <p:to>
                                        <p:strVal val="visible"/>
                                      </p:to>
                                    </p:set>
                                    <p:anim calcmode="lin" valueType="num">
                                      <p:cBhvr>
                                        <p:cTn id="15" dur="500" fill="hold"/>
                                        <p:tgtEl>
                                          <p:spTgt spid="3693">
                                            <p:txEl>
                                              <p:pRg st="6" end="6"/>
                                            </p:txEl>
                                          </p:spTgt>
                                        </p:tgtEl>
                                        <p:attrNameLst>
                                          <p:attrName>ppt_w</p:attrName>
                                        </p:attrNameLst>
                                      </p:cBhvr>
                                      <p:tavLst>
                                        <p:tav tm="0">
                                          <p:val>
                                            <p:fltVal val="0"/>
                                          </p:val>
                                        </p:tav>
                                        <p:tav tm="100000">
                                          <p:val>
                                            <p:strVal val="#ppt_w"/>
                                          </p:val>
                                        </p:tav>
                                      </p:tavLst>
                                    </p:anim>
                                    <p:anim calcmode="lin" valueType="num">
                                      <p:cBhvr>
                                        <p:cTn id="16" dur="500" fill="hold"/>
                                        <p:tgtEl>
                                          <p:spTgt spid="3693">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1" nodeType="clickEffect">
                                  <p:stCondLst>
                                    <p:cond delay="0"/>
                                  </p:stCondLst>
                                  <p:iterate>
                                    <p:tmAbs val="0"/>
                                  </p:iterate>
                                  <p:childTnLst>
                                    <p:set>
                                      <p:cBhvr>
                                        <p:cTn id="20" fill="hold"/>
                                        <p:tgtEl>
                                          <p:spTgt spid="3693">
                                            <p:txEl>
                                              <p:pRg st="1" end="1"/>
                                            </p:txEl>
                                          </p:spTgt>
                                        </p:tgtEl>
                                        <p:attrNameLst>
                                          <p:attrName>style.visibility</p:attrName>
                                        </p:attrNameLst>
                                      </p:cBhvr>
                                      <p:to>
                                        <p:strVal val="visible"/>
                                      </p:to>
                                    </p:set>
                                    <p:anim calcmode="lin" valueType="num">
                                      <p:cBhvr>
                                        <p:cTn id="21" dur="500" fill="hold"/>
                                        <p:tgtEl>
                                          <p:spTgt spid="369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693">
                                            <p:txEl>
                                              <p:pRg st="1" end="1"/>
                                            </p:txEl>
                                          </p:spTgt>
                                        </p:tgtEl>
                                        <p:attrNameLst>
                                          <p:attrName>ppt_h</p:attrName>
                                        </p:attrNameLst>
                                      </p:cBhvr>
                                      <p:tavLst>
                                        <p:tav tm="0">
                                          <p:val>
                                            <p:fltVal val="0"/>
                                          </p:val>
                                        </p:tav>
                                        <p:tav tm="100000">
                                          <p:val>
                                            <p:strVal val="#ppt_h"/>
                                          </p:val>
                                        </p:tav>
                                      </p:tavLst>
                                    </p:anim>
                                  </p:childTnLst>
                                </p:cTn>
                              </p:par>
                              <p:par>
                                <p:cTn id="23" presetID="23" presetClass="entr" presetSubtype="16" fill="hold" grpId="1" nodeType="withEffect">
                                  <p:stCondLst>
                                    <p:cond delay="0"/>
                                  </p:stCondLst>
                                  <p:iterate>
                                    <p:tmAbs val="0"/>
                                  </p:iterate>
                                  <p:childTnLst>
                                    <p:set>
                                      <p:cBhvr>
                                        <p:cTn id="24" fill="hold"/>
                                        <p:tgtEl>
                                          <p:spTgt spid="3693">
                                            <p:txEl>
                                              <p:pRg st="7" end="7"/>
                                            </p:txEl>
                                          </p:spTgt>
                                        </p:tgtEl>
                                        <p:attrNameLst>
                                          <p:attrName>style.visibility</p:attrName>
                                        </p:attrNameLst>
                                      </p:cBhvr>
                                      <p:to>
                                        <p:strVal val="visible"/>
                                      </p:to>
                                    </p:set>
                                    <p:anim calcmode="lin" valueType="num">
                                      <p:cBhvr>
                                        <p:cTn id="25" dur="500" fill="hold"/>
                                        <p:tgtEl>
                                          <p:spTgt spid="3693">
                                            <p:txEl>
                                              <p:pRg st="7" end="7"/>
                                            </p:txEl>
                                          </p:spTgt>
                                        </p:tgtEl>
                                        <p:attrNameLst>
                                          <p:attrName>ppt_w</p:attrName>
                                        </p:attrNameLst>
                                      </p:cBhvr>
                                      <p:tavLst>
                                        <p:tav tm="0">
                                          <p:val>
                                            <p:fltVal val="0"/>
                                          </p:val>
                                        </p:tav>
                                        <p:tav tm="100000">
                                          <p:val>
                                            <p:strVal val="#ppt_w"/>
                                          </p:val>
                                        </p:tav>
                                      </p:tavLst>
                                    </p:anim>
                                    <p:anim calcmode="lin" valueType="num">
                                      <p:cBhvr>
                                        <p:cTn id="26" dur="500" fill="hold"/>
                                        <p:tgtEl>
                                          <p:spTgt spid="3693">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1" nodeType="clickEffect">
                                  <p:stCondLst>
                                    <p:cond delay="0"/>
                                  </p:stCondLst>
                                  <p:iterate>
                                    <p:tmAbs val="0"/>
                                  </p:iterate>
                                  <p:childTnLst>
                                    <p:set>
                                      <p:cBhvr>
                                        <p:cTn id="30" fill="hold"/>
                                        <p:tgtEl>
                                          <p:spTgt spid="3693">
                                            <p:txEl>
                                              <p:pRg st="2" end="2"/>
                                            </p:txEl>
                                          </p:spTgt>
                                        </p:tgtEl>
                                        <p:attrNameLst>
                                          <p:attrName>style.visibility</p:attrName>
                                        </p:attrNameLst>
                                      </p:cBhvr>
                                      <p:to>
                                        <p:strVal val="visible"/>
                                      </p:to>
                                    </p:set>
                                    <p:anim calcmode="lin" valueType="num">
                                      <p:cBhvr>
                                        <p:cTn id="31" dur="500" fill="hold"/>
                                        <p:tgtEl>
                                          <p:spTgt spid="3693">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693">
                                            <p:txEl>
                                              <p:pRg st="2" end="2"/>
                                            </p:txEl>
                                          </p:spTgt>
                                        </p:tgtEl>
                                        <p:attrNameLst>
                                          <p:attrName>ppt_h</p:attrName>
                                        </p:attrNameLst>
                                      </p:cBhvr>
                                      <p:tavLst>
                                        <p:tav tm="0">
                                          <p:val>
                                            <p:fltVal val="0"/>
                                          </p:val>
                                        </p:tav>
                                        <p:tav tm="100000">
                                          <p:val>
                                            <p:strVal val="#ppt_h"/>
                                          </p:val>
                                        </p:tav>
                                      </p:tavLst>
                                    </p:anim>
                                  </p:childTnLst>
                                </p:cTn>
                              </p:par>
                              <p:par>
                                <p:cTn id="33" presetID="23" presetClass="entr" presetSubtype="16" fill="hold" grpId="1" nodeType="withEffect">
                                  <p:stCondLst>
                                    <p:cond delay="0"/>
                                  </p:stCondLst>
                                  <p:iterate>
                                    <p:tmAbs val="0"/>
                                  </p:iterate>
                                  <p:childTnLst>
                                    <p:set>
                                      <p:cBhvr>
                                        <p:cTn id="34" fill="hold"/>
                                        <p:tgtEl>
                                          <p:spTgt spid="3693">
                                            <p:txEl>
                                              <p:pRg st="8" end="8"/>
                                            </p:txEl>
                                          </p:spTgt>
                                        </p:tgtEl>
                                        <p:attrNameLst>
                                          <p:attrName>style.visibility</p:attrName>
                                        </p:attrNameLst>
                                      </p:cBhvr>
                                      <p:to>
                                        <p:strVal val="visible"/>
                                      </p:to>
                                    </p:set>
                                    <p:anim calcmode="lin" valueType="num">
                                      <p:cBhvr>
                                        <p:cTn id="35" dur="500" fill="hold"/>
                                        <p:tgtEl>
                                          <p:spTgt spid="3693">
                                            <p:txEl>
                                              <p:pRg st="8" end="8"/>
                                            </p:txEl>
                                          </p:spTgt>
                                        </p:tgtEl>
                                        <p:attrNameLst>
                                          <p:attrName>ppt_w</p:attrName>
                                        </p:attrNameLst>
                                      </p:cBhvr>
                                      <p:tavLst>
                                        <p:tav tm="0">
                                          <p:val>
                                            <p:fltVal val="0"/>
                                          </p:val>
                                        </p:tav>
                                        <p:tav tm="100000">
                                          <p:val>
                                            <p:strVal val="#ppt_w"/>
                                          </p:val>
                                        </p:tav>
                                      </p:tavLst>
                                    </p:anim>
                                    <p:anim calcmode="lin" valueType="num">
                                      <p:cBhvr>
                                        <p:cTn id="36" dur="500" fill="hold"/>
                                        <p:tgtEl>
                                          <p:spTgt spid="3693">
                                            <p:txEl>
                                              <p:pRg st="8" end="8"/>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1" nodeType="clickEffect">
                                  <p:stCondLst>
                                    <p:cond delay="0"/>
                                  </p:stCondLst>
                                  <p:iterate>
                                    <p:tmAbs val="0"/>
                                  </p:iterate>
                                  <p:childTnLst>
                                    <p:set>
                                      <p:cBhvr>
                                        <p:cTn id="40" fill="hold"/>
                                        <p:tgtEl>
                                          <p:spTgt spid="3693">
                                            <p:txEl>
                                              <p:pRg st="3" end="3"/>
                                            </p:txEl>
                                          </p:spTgt>
                                        </p:tgtEl>
                                        <p:attrNameLst>
                                          <p:attrName>style.visibility</p:attrName>
                                        </p:attrNameLst>
                                      </p:cBhvr>
                                      <p:to>
                                        <p:strVal val="visible"/>
                                      </p:to>
                                    </p:set>
                                    <p:anim calcmode="lin" valueType="num">
                                      <p:cBhvr>
                                        <p:cTn id="41" dur="500" fill="hold"/>
                                        <p:tgtEl>
                                          <p:spTgt spid="3693">
                                            <p:txEl>
                                              <p:pRg st="3" end="3"/>
                                            </p:txEl>
                                          </p:spTgt>
                                        </p:tgtEl>
                                        <p:attrNameLst>
                                          <p:attrName>ppt_w</p:attrName>
                                        </p:attrNameLst>
                                      </p:cBhvr>
                                      <p:tavLst>
                                        <p:tav tm="0">
                                          <p:val>
                                            <p:fltVal val="0"/>
                                          </p:val>
                                        </p:tav>
                                        <p:tav tm="100000">
                                          <p:val>
                                            <p:strVal val="#ppt_w"/>
                                          </p:val>
                                        </p:tav>
                                      </p:tavLst>
                                    </p:anim>
                                    <p:anim calcmode="lin" valueType="num">
                                      <p:cBhvr>
                                        <p:cTn id="42" dur="500" fill="hold"/>
                                        <p:tgtEl>
                                          <p:spTgt spid="3693">
                                            <p:txEl>
                                              <p:pRg st="3" end="3"/>
                                            </p:txEl>
                                          </p:spTgt>
                                        </p:tgtEl>
                                        <p:attrNameLst>
                                          <p:attrName>ppt_h</p:attrName>
                                        </p:attrNameLst>
                                      </p:cBhvr>
                                      <p:tavLst>
                                        <p:tav tm="0">
                                          <p:val>
                                            <p:fltVal val="0"/>
                                          </p:val>
                                        </p:tav>
                                        <p:tav tm="100000">
                                          <p:val>
                                            <p:strVal val="#ppt_h"/>
                                          </p:val>
                                        </p:tav>
                                      </p:tavLst>
                                    </p:anim>
                                  </p:childTnLst>
                                </p:cTn>
                              </p:par>
                              <p:par>
                                <p:cTn id="43" presetID="23" presetClass="entr" presetSubtype="16" fill="hold" grpId="1" nodeType="withEffect">
                                  <p:stCondLst>
                                    <p:cond delay="0"/>
                                  </p:stCondLst>
                                  <p:iterate>
                                    <p:tmAbs val="0"/>
                                  </p:iterate>
                                  <p:childTnLst>
                                    <p:set>
                                      <p:cBhvr>
                                        <p:cTn id="44" fill="hold"/>
                                        <p:tgtEl>
                                          <p:spTgt spid="3693">
                                            <p:txEl>
                                              <p:pRg st="9" end="9"/>
                                            </p:txEl>
                                          </p:spTgt>
                                        </p:tgtEl>
                                        <p:attrNameLst>
                                          <p:attrName>style.visibility</p:attrName>
                                        </p:attrNameLst>
                                      </p:cBhvr>
                                      <p:to>
                                        <p:strVal val="visible"/>
                                      </p:to>
                                    </p:set>
                                    <p:anim calcmode="lin" valueType="num">
                                      <p:cBhvr>
                                        <p:cTn id="45" dur="500" fill="hold"/>
                                        <p:tgtEl>
                                          <p:spTgt spid="3693">
                                            <p:txEl>
                                              <p:pRg st="9" end="9"/>
                                            </p:txEl>
                                          </p:spTgt>
                                        </p:tgtEl>
                                        <p:attrNameLst>
                                          <p:attrName>ppt_w</p:attrName>
                                        </p:attrNameLst>
                                      </p:cBhvr>
                                      <p:tavLst>
                                        <p:tav tm="0">
                                          <p:val>
                                            <p:fltVal val="0"/>
                                          </p:val>
                                        </p:tav>
                                        <p:tav tm="100000">
                                          <p:val>
                                            <p:strVal val="#ppt_w"/>
                                          </p:val>
                                        </p:tav>
                                      </p:tavLst>
                                    </p:anim>
                                    <p:anim calcmode="lin" valueType="num">
                                      <p:cBhvr>
                                        <p:cTn id="46" dur="500" fill="hold"/>
                                        <p:tgtEl>
                                          <p:spTgt spid="3693">
                                            <p:txEl>
                                              <p:pRg st="9" end="9"/>
                                            </p:txEl>
                                          </p:spTgt>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23" presetClass="entr" presetSubtype="16" fill="hold" grpId="1" nodeType="clickEffect">
                                  <p:stCondLst>
                                    <p:cond delay="0"/>
                                  </p:stCondLst>
                                  <p:iterate>
                                    <p:tmAbs val="0"/>
                                  </p:iterate>
                                  <p:childTnLst>
                                    <p:set>
                                      <p:cBhvr>
                                        <p:cTn id="50" fill="hold"/>
                                        <p:tgtEl>
                                          <p:spTgt spid="3693">
                                            <p:txEl>
                                              <p:pRg st="4" end="4"/>
                                            </p:txEl>
                                          </p:spTgt>
                                        </p:tgtEl>
                                        <p:attrNameLst>
                                          <p:attrName>style.visibility</p:attrName>
                                        </p:attrNameLst>
                                      </p:cBhvr>
                                      <p:to>
                                        <p:strVal val="visible"/>
                                      </p:to>
                                    </p:set>
                                    <p:anim calcmode="lin" valueType="num">
                                      <p:cBhvr>
                                        <p:cTn id="51" dur="500" fill="hold"/>
                                        <p:tgtEl>
                                          <p:spTgt spid="3693">
                                            <p:txEl>
                                              <p:pRg st="4" end="4"/>
                                            </p:txEl>
                                          </p:spTgt>
                                        </p:tgtEl>
                                        <p:attrNameLst>
                                          <p:attrName>ppt_w</p:attrName>
                                        </p:attrNameLst>
                                      </p:cBhvr>
                                      <p:tavLst>
                                        <p:tav tm="0">
                                          <p:val>
                                            <p:fltVal val="0"/>
                                          </p:val>
                                        </p:tav>
                                        <p:tav tm="100000">
                                          <p:val>
                                            <p:strVal val="#ppt_w"/>
                                          </p:val>
                                        </p:tav>
                                      </p:tavLst>
                                    </p:anim>
                                    <p:anim calcmode="lin" valueType="num">
                                      <p:cBhvr>
                                        <p:cTn id="52" dur="500" fill="hold"/>
                                        <p:tgtEl>
                                          <p:spTgt spid="3693">
                                            <p:txEl>
                                              <p:pRg st="4" end="4"/>
                                            </p:txEl>
                                          </p:spTgt>
                                        </p:tgtEl>
                                        <p:attrNameLst>
                                          <p:attrName>ppt_h</p:attrName>
                                        </p:attrNameLst>
                                      </p:cBhvr>
                                      <p:tavLst>
                                        <p:tav tm="0">
                                          <p:val>
                                            <p:fltVal val="0"/>
                                          </p:val>
                                        </p:tav>
                                        <p:tav tm="100000">
                                          <p:val>
                                            <p:strVal val="#ppt_h"/>
                                          </p:val>
                                        </p:tav>
                                      </p:tavLst>
                                    </p:anim>
                                  </p:childTnLst>
                                </p:cTn>
                              </p:par>
                              <p:par>
                                <p:cTn id="53" presetID="23" presetClass="entr" presetSubtype="16" fill="hold" grpId="1" nodeType="withEffect">
                                  <p:stCondLst>
                                    <p:cond delay="0"/>
                                  </p:stCondLst>
                                  <p:iterate>
                                    <p:tmAbs val="0"/>
                                  </p:iterate>
                                  <p:childTnLst>
                                    <p:set>
                                      <p:cBhvr>
                                        <p:cTn id="54" fill="hold"/>
                                        <p:tgtEl>
                                          <p:spTgt spid="3693">
                                            <p:txEl>
                                              <p:pRg st="10" end="10"/>
                                            </p:txEl>
                                          </p:spTgt>
                                        </p:tgtEl>
                                        <p:attrNameLst>
                                          <p:attrName>style.visibility</p:attrName>
                                        </p:attrNameLst>
                                      </p:cBhvr>
                                      <p:to>
                                        <p:strVal val="visible"/>
                                      </p:to>
                                    </p:set>
                                    <p:anim calcmode="lin" valueType="num">
                                      <p:cBhvr>
                                        <p:cTn id="55" dur="500" fill="hold"/>
                                        <p:tgtEl>
                                          <p:spTgt spid="3693">
                                            <p:txEl>
                                              <p:pRg st="10" end="10"/>
                                            </p:txEl>
                                          </p:spTgt>
                                        </p:tgtEl>
                                        <p:attrNameLst>
                                          <p:attrName>ppt_w</p:attrName>
                                        </p:attrNameLst>
                                      </p:cBhvr>
                                      <p:tavLst>
                                        <p:tav tm="0">
                                          <p:val>
                                            <p:fltVal val="0"/>
                                          </p:val>
                                        </p:tav>
                                        <p:tav tm="100000">
                                          <p:val>
                                            <p:strVal val="#ppt_w"/>
                                          </p:val>
                                        </p:tav>
                                      </p:tavLst>
                                    </p:anim>
                                    <p:anim calcmode="lin" valueType="num">
                                      <p:cBhvr>
                                        <p:cTn id="56" dur="500" fill="hold"/>
                                        <p:tgtEl>
                                          <p:spTgt spid="3693">
                                            <p:txEl>
                                              <p:pRg st="10" end="1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3" grpId="1" uiExpand="1" build="p"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1" name="Rectangle 2"/>
          <p:cNvSpPr txBox="1">
            <a:spLocks noGrp="1"/>
          </p:cNvSpPr>
          <p:nvPr>
            <p:ph type="title"/>
          </p:nvPr>
        </p:nvSpPr>
        <p:spPr>
          <a:xfrm>
            <a:off x="104775" y="209550"/>
            <a:ext cx="11953875" cy="1325563"/>
          </a:xfrm>
          <a:prstGeom prst="rect">
            <a:avLst/>
          </a:prstGeom>
        </p:spPr>
        <p:txBody>
          <a:bodyPr/>
          <a:lstStyle/>
          <a:p>
            <a:pPr algn="ctr">
              <a:defRPr sz="3200">
                <a:solidFill>
                  <a:srgbClr val="00FFFF"/>
                </a:solidFill>
                <a:latin typeface="Lucida Bright"/>
                <a:ea typeface="Lucida Bright"/>
                <a:cs typeface="Lucida Bright"/>
                <a:sym typeface="Lucida Bright"/>
              </a:defRPr>
            </a:pPr>
            <a:r>
              <a:rPr dirty="0"/>
              <a:t>Encoded Prophetic Oracles/</a:t>
            </a:r>
            <a:r>
              <a:rPr dirty="0" err="1">
                <a:solidFill>
                  <a:srgbClr val="FFC000"/>
                </a:solidFill>
              </a:rPr>
              <a:t>Oráculos</a:t>
            </a:r>
            <a:r>
              <a:rPr dirty="0">
                <a:solidFill>
                  <a:srgbClr val="FFC000"/>
                </a:solidFill>
              </a:rPr>
              <a:t> </a:t>
            </a:r>
            <a:r>
              <a:rPr dirty="0" err="1">
                <a:solidFill>
                  <a:srgbClr val="FFC000"/>
                </a:solidFill>
              </a:rPr>
              <a:t>Proféticos</a:t>
            </a:r>
            <a:r>
              <a:rPr dirty="0">
                <a:solidFill>
                  <a:srgbClr val="FFC000"/>
                </a:solidFill>
              </a:rPr>
              <a:t> </a:t>
            </a:r>
            <a:r>
              <a:rPr dirty="0" err="1">
                <a:solidFill>
                  <a:srgbClr val="FFC000"/>
                </a:solidFill>
              </a:rPr>
              <a:t>Codificados</a:t>
            </a:r>
            <a:br>
              <a:rPr dirty="0"/>
            </a:br>
            <a:r>
              <a:rPr sz="2400" dirty="0"/>
              <a:t>(beginning in the 8</a:t>
            </a:r>
            <a:r>
              <a:rPr sz="2400" baseline="30000" dirty="0"/>
              <a:t>th</a:t>
            </a:r>
            <a:r>
              <a:rPr sz="2400" dirty="0"/>
              <a:t> century BC) / </a:t>
            </a:r>
            <a:r>
              <a:rPr sz="2400" dirty="0">
                <a:solidFill>
                  <a:srgbClr val="FFC000"/>
                </a:solidFill>
              </a:rPr>
              <a:t>(A </a:t>
            </a:r>
            <a:r>
              <a:rPr sz="2400" dirty="0" err="1">
                <a:solidFill>
                  <a:srgbClr val="FFC000"/>
                </a:solidFill>
              </a:rPr>
              <a:t>partir</a:t>
            </a:r>
            <a:r>
              <a:rPr sz="2400" dirty="0">
                <a:solidFill>
                  <a:srgbClr val="FFC000"/>
                </a:solidFill>
              </a:rPr>
              <a:t> del </a:t>
            </a:r>
            <a:r>
              <a:rPr sz="2400" dirty="0" err="1">
                <a:solidFill>
                  <a:srgbClr val="FFC000"/>
                </a:solidFill>
              </a:rPr>
              <a:t>siglo</a:t>
            </a:r>
            <a:r>
              <a:rPr sz="2400" dirty="0">
                <a:solidFill>
                  <a:srgbClr val="FFC000"/>
                </a:solidFill>
              </a:rPr>
              <a:t> VIII </a:t>
            </a:r>
            <a:r>
              <a:rPr sz="2400" dirty="0" err="1">
                <a:solidFill>
                  <a:srgbClr val="FFC000"/>
                </a:solidFill>
              </a:rPr>
              <a:t>a.C.</a:t>
            </a:r>
            <a:r>
              <a:rPr sz="2400" dirty="0">
                <a:solidFill>
                  <a:srgbClr val="FFC000"/>
                </a:solidFill>
              </a:rPr>
              <a:t>)</a:t>
            </a:r>
          </a:p>
        </p:txBody>
      </p:sp>
      <p:sp>
        <p:nvSpPr>
          <p:cNvPr id="2782" name="Rectangle 3"/>
          <p:cNvSpPr txBox="1">
            <a:spLocks noGrp="1"/>
          </p:cNvSpPr>
          <p:nvPr>
            <p:ph type="body" idx="1"/>
          </p:nvPr>
        </p:nvSpPr>
        <p:spPr>
          <a:xfrm>
            <a:off x="627017" y="1766887"/>
            <a:ext cx="11068594" cy="4748213"/>
          </a:xfrm>
          <a:prstGeom prst="rect">
            <a:avLst/>
          </a:prstGeom>
        </p:spPr>
        <p:txBody>
          <a:bodyPr/>
          <a:lstStyle/>
          <a:p>
            <a:pPr marL="196596" indent="-196596" defTabSz="786384">
              <a:spcBef>
                <a:spcPts val="800"/>
              </a:spcBef>
              <a:buSzTx/>
              <a:buNone/>
              <a:defRPr sz="2064" i="1">
                <a:solidFill>
                  <a:srgbClr val="FFFFFF"/>
                </a:solidFill>
                <a:latin typeface="Times New Roman"/>
                <a:ea typeface="Times New Roman"/>
                <a:cs typeface="Times New Roman"/>
                <a:sym typeface="Times New Roman"/>
              </a:defRPr>
            </a:pPr>
            <a:r>
              <a:rPr sz="2400" dirty="0"/>
              <a:t>Encoding process is only occasionally described in the Bible (e.g., Jeremiah and Baruch, cf. Je. 36:1-4, 32; 45:1) </a:t>
            </a:r>
            <a:r>
              <a:rPr sz="2400" dirty="0">
                <a:solidFill>
                  <a:srgbClr val="FFC000"/>
                </a:solidFill>
              </a:rPr>
              <a:t>/ El </a:t>
            </a:r>
            <a:r>
              <a:rPr sz="2400" dirty="0" err="1">
                <a:solidFill>
                  <a:srgbClr val="FFC000"/>
                </a:solidFill>
              </a:rPr>
              <a:t>proceso</a:t>
            </a:r>
            <a:r>
              <a:rPr sz="2400" dirty="0">
                <a:solidFill>
                  <a:srgbClr val="FFC000"/>
                </a:solidFill>
              </a:rPr>
              <a:t> de </a:t>
            </a:r>
            <a:r>
              <a:rPr sz="2400" dirty="0" err="1">
                <a:solidFill>
                  <a:srgbClr val="FFC000"/>
                </a:solidFill>
              </a:rPr>
              <a:t>codificación</a:t>
            </a:r>
            <a:r>
              <a:rPr sz="2400" dirty="0">
                <a:solidFill>
                  <a:srgbClr val="FFC000"/>
                </a:solidFill>
              </a:rPr>
              <a:t> solo se describe </a:t>
            </a:r>
            <a:r>
              <a:rPr sz="2400" dirty="0" err="1">
                <a:solidFill>
                  <a:srgbClr val="FFC000"/>
                </a:solidFill>
              </a:rPr>
              <a:t>ocasionalmente</a:t>
            </a:r>
            <a:r>
              <a:rPr sz="2400" dirty="0">
                <a:solidFill>
                  <a:srgbClr val="FFC000"/>
                </a:solidFill>
              </a:rPr>
              <a:t> </a:t>
            </a:r>
            <a:r>
              <a:rPr sz="2400" dirty="0" err="1">
                <a:solidFill>
                  <a:srgbClr val="FFC000"/>
                </a:solidFill>
              </a:rPr>
              <a:t>en</a:t>
            </a:r>
            <a:r>
              <a:rPr sz="2400" dirty="0">
                <a:solidFill>
                  <a:srgbClr val="FFC000"/>
                </a:solidFill>
              </a:rPr>
              <a:t> la Biblia (</a:t>
            </a:r>
            <a:r>
              <a:rPr sz="2400" dirty="0" err="1">
                <a:solidFill>
                  <a:srgbClr val="FFC000"/>
                </a:solidFill>
              </a:rPr>
              <a:t>por</a:t>
            </a:r>
            <a:r>
              <a:rPr sz="2400" dirty="0">
                <a:solidFill>
                  <a:srgbClr val="FFC000"/>
                </a:solidFill>
              </a:rPr>
              <a:t> </a:t>
            </a:r>
            <a:r>
              <a:rPr sz="2400" dirty="0" err="1">
                <a:solidFill>
                  <a:srgbClr val="FFC000"/>
                </a:solidFill>
              </a:rPr>
              <a:t>ejemplo</a:t>
            </a:r>
            <a:r>
              <a:rPr sz="2400" dirty="0">
                <a:solidFill>
                  <a:srgbClr val="FFC000"/>
                </a:solidFill>
              </a:rPr>
              <a:t>, </a:t>
            </a:r>
            <a:r>
              <a:rPr sz="2400" dirty="0" err="1">
                <a:solidFill>
                  <a:srgbClr val="FFC000"/>
                </a:solidFill>
              </a:rPr>
              <a:t>Jeremías</a:t>
            </a:r>
            <a:r>
              <a:rPr sz="2400" dirty="0">
                <a:solidFill>
                  <a:srgbClr val="FFC000"/>
                </a:solidFill>
              </a:rPr>
              <a:t> y </a:t>
            </a:r>
            <a:r>
              <a:rPr sz="2400" dirty="0" err="1">
                <a:solidFill>
                  <a:srgbClr val="FFC000"/>
                </a:solidFill>
              </a:rPr>
              <a:t>Baruc</a:t>
            </a:r>
            <a:r>
              <a:rPr sz="2400" dirty="0">
                <a:solidFill>
                  <a:srgbClr val="FFC000"/>
                </a:solidFill>
              </a:rPr>
              <a:t>, cf. Je. 36:1-4, 32; 45:1)</a:t>
            </a:r>
          </a:p>
          <a:p>
            <a:pPr marL="196596" indent="-196596" defTabSz="786384">
              <a:spcBef>
                <a:spcPts val="800"/>
              </a:spcBef>
              <a:buSzTx/>
              <a:buNone/>
              <a:defRPr sz="1032" i="1"/>
            </a:pPr>
            <a:endParaRPr dirty="0"/>
          </a:p>
          <a:p>
            <a:pPr marL="196596" indent="-196596" algn="ctr" defTabSz="786384">
              <a:spcBef>
                <a:spcPts val="800"/>
              </a:spcBef>
              <a:buSzTx/>
              <a:buNone/>
              <a:defRPr sz="1720" b="1">
                <a:solidFill>
                  <a:srgbClr val="FFFF99"/>
                </a:solidFill>
                <a:latin typeface="Franklin Gothic Medium"/>
                <a:ea typeface="Franklin Gothic Medium"/>
                <a:cs typeface="Franklin Gothic Medium"/>
                <a:sym typeface="Franklin Gothic Medium"/>
              </a:defRPr>
            </a:pPr>
            <a:r>
              <a:rPr sz="2000" dirty="0"/>
              <a:t>HISTORICAL-CRITICAL PROJECTION ABOUT THE STAGES OF COMPOSTION FOR PROPHETIC ORACLES / </a:t>
            </a:r>
            <a:r>
              <a:rPr sz="2000" dirty="0">
                <a:solidFill>
                  <a:srgbClr val="FFC000"/>
                </a:solidFill>
              </a:rPr>
              <a:t>PROYECCIÓN HISTÓRICO-CRÍTICA SOBRE LAS ETAPAS DE LA COMPOSICIÓN DE ORÁCULOS PROFÉTICOS</a:t>
            </a:r>
          </a:p>
          <a:p>
            <a:pPr marL="196596" indent="-196596" algn="ctr" defTabSz="786384">
              <a:spcBef>
                <a:spcPts val="800"/>
              </a:spcBef>
              <a:buSzTx/>
              <a:buNone/>
              <a:defRPr sz="2408">
                <a:solidFill>
                  <a:srgbClr val="FFFFFF"/>
                </a:solidFill>
                <a:latin typeface="Monotype Corsiva"/>
                <a:ea typeface="Monotype Corsiva"/>
                <a:cs typeface="Monotype Corsiva"/>
                <a:sym typeface="Monotype Corsiva"/>
              </a:defRPr>
            </a:pPr>
            <a:r>
              <a:rPr dirty="0"/>
              <a:t>Oral Tradition / </a:t>
            </a:r>
            <a:r>
              <a:rPr dirty="0" err="1">
                <a:solidFill>
                  <a:srgbClr val="FFC000"/>
                </a:solidFill>
              </a:rPr>
              <a:t>Tradición</a:t>
            </a:r>
            <a:r>
              <a:rPr dirty="0">
                <a:solidFill>
                  <a:srgbClr val="FFC000"/>
                </a:solidFill>
              </a:rPr>
              <a:t> oral</a:t>
            </a:r>
          </a:p>
          <a:p>
            <a:pPr marL="196596" indent="-196596" algn="ctr" defTabSz="786384">
              <a:spcBef>
                <a:spcPts val="800"/>
              </a:spcBef>
              <a:buSzTx/>
              <a:buNone/>
              <a:defRPr sz="2408">
                <a:solidFill>
                  <a:srgbClr val="FFFFFF"/>
                </a:solidFill>
                <a:latin typeface="Monotype Corsiva"/>
                <a:ea typeface="Monotype Corsiva"/>
                <a:cs typeface="Monotype Corsiva"/>
                <a:sym typeface="Monotype Corsiva"/>
              </a:defRPr>
            </a:pPr>
            <a:r>
              <a:rPr dirty="0"/>
              <a:t>Codification / </a:t>
            </a:r>
            <a:r>
              <a:rPr dirty="0" err="1">
                <a:solidFill>
                  <a:srgbClr val="FFC000"/>
                </a:solidFill>
              </a:rPr>
              <a:t>Codificación</a:t>
            </a:r>
            <a:endParaRPr dirty="0">
              <a:solidFill>
                <a:srgbClr val="FFC000"/>
              </a:solidFill>
            </a:endParaRPr>
          </a:p>
          <a:p>
            <a:pPr marL="196596" indent="-196596" algn="ctr" defTabSz="786384">
              <a:spcBef>
                <a:spcPts val="800"/>
              </a:spcBef>
              <a:buSzTx/>
              <a:buNone/>
              <a:defRPr sz="2408">
                <a:solidFill>
                  <a:srgbClr val="FFFFFF"/>
                </a:solidFill>
                <a:latin typeface="Monotype Corsiva"/>
                <a:ea typeface="Monotype Corsiva"/>
                <a:cs typeface="Monotype Corsiva"/>
                <a:sym typeface="Monotype Corsiva"/>
              </a:defRPr>
            </a:pPr>
            <a:r>
              <a:rPr dirty="0"/>
              <a:t>Editorial Revisions / </a:t>
            </a:r>
            <a:r>
              <a:rPr dirty="0" err="1">
                <a:solidFill>
                  <a:srgbClr val="FFC000"/>
                </a:solidFill>
              </a:rPr>
              <a:t>Revisiones</a:t>
            </a:r>
            <a:r>
              <a:rPr dirty="0">
                <a:solidFill>
                  <a:srgbClr val="FFC000"/>
                </a:solidFill>
              </a:rPr>
              <a:t> </a:t>
            </a:r>
            <a:r>
              <a:rPr dirty="0" err="1">
                <a:solidFill>
                  <a:srgbClr val="FFC000"/>
                </a:solidFill>
              </a:rPr>
              <a:t>editoriales</a:t>
            </a:r>
            <a:endParaRPr dirty="0">
              <a:solidFill>
                <a:srgbClr val="FFC000"/>
              </a:solidFill>
            </a:endParaRPr>
          </a:p>
          <a:p>
            <a:pPr marL="196596" indent="-196596" algn="ctr" defTabSz="786384">
              <a:spcBef>
                <a:spcPts val="800"/>
              </a:spcBef>
              <a:buSzTx/>
              <a:buNone/>
              <a:defRPr sz="2408">
                <a:solidFill>
                  <a:srgbClr val="FFFFFF"/>
                </a:solidFill>
                <a:latin typeface="Monotype Corsiva"/>
                <a:ea typeface="Monotype Corsiva"/>
                <a:cs typeface="Monotype Corsiva"/>
                <a:sym typeface="Monotype Corsiva"/>
              </a:defRPr>
            </a:pPr>
            <a:r>
              <a:rPr dirty="0"/>
              <a:t>Final Form / </a:t>
            </a:r>
            <a:r>
              <a:rPr dirty="0">
                <a:solidFill>
                  <a:srgbClr val="FFC000"/>
                </a:solidFill>
              </a:rPr>
              <a:t>Forma Final</a:t>
            </a:r>
          </a:p>
          <a:p>
            <a:pPr marL="196596" indent="-196596" algn="ctr" defTabSz="786384">
              <a:spcBef>
                <a:spcPts val="800"/>
              </a:spcBef>
              <a:buSzTx/>
              <a:buNone/>
              <a:defRPr sz="2408">
                <a:solidFill>
                  <a:srgbClr val="FFFFFF"/>
                </a:solidFill>
                <a:latin typeface="Monotype Corsiva"/>
                <a:ea typeface="Monotype Corsiva"/>
                <a:cs typeface="Monotype Corsiva"/>
                <a:sym typeface="Monotype Corsiva"/>
              </a:defRPr>
            </a:pPr>
            <a:r>
              <a:rPr dirty="0"/>
              <a:t>Collection of Oracles / </a:t>
            </a:r>
            <a:r>
              <a:rPr dirty="0" err="1">
                <a:solidFill>
                  <a:srgbClr val="FFC000"/>
                </a:solidFill>
              </a:rPr>
              <a:t>Colección</a:t>
            </a:r>
            <a:r>
              <a:rPr dirty="0">
                <a:solidFill>
                  <a:srgbClr val="FFC000"/>
                </a:solidFill>
              </a:rPr>
              <a:t> de </a:t>
            </a:r>
            <a:r>
              <a:rPr dirty="0" err="1">
                <a:solidFill>
                  <a:srgbClr val="FFC000"/>
                </a:solidFill>
              </a:rPr>
              <a:t>oráculos</a:t>
            </a:r>
            <a:endParaRPr dirty="0">
              <a:solidFill>
                <a:srgbClr val="FFC000"/>
              </a:solidFill>
            </a:endParaRPr>
          </a:p>
        </p:txBody>
      </p:sp>
      <p:sp>
        <p:nvSpPr>
          <p:cNvPr id="2783" name="Arrow: Down 2"/>
          <p:cNvSpPr/>
          <p:nvPr/>
        </p:nvSpPr>
        <p:spPr>
          <a:xfrm>
            <a:off x="6054725" y="4498975"/>
            <a:ext cx="228600" cy="22860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10800"/>
                </a:lnTo>
                <a:lnTo>
                  <a:pt x="5400" y="0"/>
                </a:lnTo>
                <a:lnTo>
                  <a:pt x="16200" y="0"/>
                </a:lnTo>
                <a:lnTo>
                  <a:pt x="16200" y="10800"/>
                </a:lnTo>
                <a:lnTo>
                  <a:pt x="21600" y="10800"/>
                </a:lnTo>
                <a:lnTo>
                  <a:pt x="10800" y="21600"/>
                </a:lnTo>
                <a:close/>
              </a:path>
            </a:pathLst>
          </a:custGeom>
          <a:solidFill>
            <a:srgbClr val="00FFFF"/>
          </a:solidFill>
          <a:ln w="12700">
            <a:solidFill>
              <a:srgbClr val="1D3053"/>
            </a:solidFill>
            <a:miter/>
          </a:ln>
        </p:spPr>
        <p:txBody>
          <a:bodyPr lIns="45719" rIns="45719" anchor="ctr"/>
          <a:lstStyle/>
          <a:p>
            <a:pPr>
              <a:defRPr>
                <a:solidFill>
                  <a:srgbClr val="FFFFFF"/>
                </a:solidFill>
                <a:latin typeface="Calibri"/>
                <a:ea typeface="Calibri"/>
                <a:cs typeface="Calibri"/>
                <a:sym typeface="Calibri"/>
              </a:defRPr>
            </a:pPr>
            <a:endParaRPr/>
          </a:p>
        </p:txBody>
      </p:sp>
      <p:sp>
        <p:nvSpPr>
          <p:cNvPr id="2784" name="Arrow: Down 3"/>
          <p:cNvSpPr/>
          <p:nvPr/>
        </p:nvSpPr>
        <p:spPr>
          <a:xfrm>
            <a:off x="6054725" y="4921250"/>
            <a:ext cx="228600" cy="22860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10800"/>
                </a:lnTo>
                <a:lnTo>
                  <a:pt x="5400" y="0"/>
                </a:lnTo>
                <a:lnTo>
                  <a:pt x="16200" y="0"/>
                </a:lnTo>
                <a:lnTo>
                  <a:pt x="16200" y="10800"/>
                </a:lnTo>
                <a:lnTo>
                  <a:pt x="21600" y="10800"/>
                </a:lnTo>
                <a:lnTo>
                  <a:pt x="10800" y="21600"/>
                </a:lnTo>
                <a:close/>
              </a:path>
            </a:pathLst>
          </a:custGeom>
          <a:solidFill>
            <a:srgbClr val="00FFFF"/>
          </a:solidFill>
          <a:ln w="12700">
            <a:solidFill>
              <a:srgbClr val="1D3053"/>
            </a:solidFill>
            <a:miter/>
          </a:ln>
        </p:spPr>
        <p:txBody>
          <a:bodyPr lIns="45719" rIns="45719" anchor="ctr"/>
          <a:lstStyle/>
          <a:p>
            <a:pPr>
              <a:defRPr>
                <a:solidFill>
                  <a:srgbClr val="FFFFFF"/>
                </a:solidFill>
                <a:latin typeface="Calibri"/>
                <a:ea typeface="Calibri"/>
                <a:cs typeface="Calibri"/>
                <a:sym typeface="Calibri"/>
              </a:defRPr>
            </a:pPr>
            <a:endParaRPr/>
          </a:p>
        </p:txBody>
      </p:sp>
      <p:sp>
        <p:nvSpPr>
          <p:cNvPr id="2785" name="Arrow: Down 4"/>
          <p:cNvSpPr/>
          <p:nvPr/>
        </p:nvSpPr>
        <p:spPr>
          <a:xfrm>
            <a:off x="6054725" y="5362575"/>
            <a:ext cx="228600" cy="22860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10800"/>
                </a:lnTo>
                <a:lnTo>
                  <a:pt x="5400" y="0"/>
                </a:lnTo>
                <a:lnTo>
                  <a:pt x="16200" y="0"/>
                </a:lnTo>
                <a:lnTo>
                  <a:pt x="16200" y="10800"/>
                </a:lnTo>
                <a:lnTo>
                  <a:pt x="21600" y="10800"/>
                </a:lnTo>
                <a:lnTo>
                  <a:pt x="10800" y="21600"/>
                </a:lnTo>
                <a:close/>
              </a:path>
            </a:pathLst>
          </a:custGeom>
          <a:solidFill>
            <a:srgbClr val="00FFFF"/>
          </a:solidFill>
          <a:ln w="12700">
            <a:solidFill>
              <a:srgbClr val="1D3053"/>
            </a:solidFill>
            <a:miter/>
          </a:ln>
        </p:spPr>
        <p:txBody>
          <a:bodyPr lIns="45719" rIns="45719" anchor="ctr"/>
          <a:lstStyle/>
          <a:p>
            <a:pPr>
              <a:defRPr>
                <a:solidFill>
                  <a:srgbClr val="FFFFFF"/>
                </a:solidFill>
                <a:latin typeface="Calibri"/>
                <a:ea typeface="Calibri"/>
                <a:cs typeface="Calibri"/>
                <a:sym typeface="Calibri"/>
              </a:defRPr>
            </a:pPr>
            <a:endParaRPr/>
          </a:p>
        </p:txBody>
      </p:sp>
      <p:sp>
        <p:nvSpPr>
          <p:cNvPr id="2786" name="Arrow: Down 1"/>
          <p:cNvSpPr/>
          <p:nvPr/>
        </p:nvSpPr>
        <p:spPr>
          <a:xfrm>
            <a:off x="6054725" y="5794374"/>
            <a:ext cx="228600" cy="228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10800"/>
                </a:lnTo>
                <a:lnTo>
                  <a:pt x="5400" y="0"/>
                </a:lnTo>
                <a:lnTo>
                  <a:pt x="16200" y="0"/>
                </a:lnTo>
                <a:lnTo>
                  <a:pt x="16200" y="10800"/>
                </a:lnTo>
                <a:lnTo>
                  <a:pt x="21600" y="10800"/>
                </a:lnTo>
                <a:lnTo>
                  <a:pt x="10800" y="21600"/>
                </a:lnTo>
                <a:close/>
              </a:path>
            </a:pathLst>
          </a:custGeom>
          <a:solidFill>
            <a:srgbClr val="00FFFF"/>
          </a:solidFill>
          <a:ln w="12700">
            <a:solidFill>
              <a:srgbClr val="1D3053"/>
            </a:solidFill>
            <a:miter/>
          </a:ln>
        </p:spPr>
        <p:txBody>
          <a:bodyPr lIns="45719" rIns="45719" anchor="ctr"/>
          <a:lstStyle/>
          <a:p>
            <a:pPr>
              <a:defRPr>
                <a:solidFill>
                  <a:srgbClr val="FFFFFF"/>
                </a:solidFill>
                <a:latin typeface="Calibri"/>
                <a:ea typeface="Calibri"/>
                <a:cs typeface="Calibri"/>
                <a:sym typeface="Calibri"/>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782">
                                            <p:bg/>
                                          </p:spTgt>
                                        </p:tgtEl>
                                        <p:attrNameLst>
                                          <p:attrName>style.visibility</p:attrName>
                                        </p:attrNameLst>
                                      </p:cBhvr>
                                      <p:to>
                                        <p:strVal val="visible"/>
                                      </p:to>
                                    </p:set>
                                    <p:anim calcmode="lin" valueType="num">
                                      <p:cBhvr>
                                        <p:cTn id="7" dur="500" fill="hold"/>
                                        <p:tgtEl>
                                          <p:spTgt spid="2782">
                                            <p:bg/>
                                          </p:spTgt>
                                        </p:tgtEl>
                                        <p:attrNameLst>
                                          <p:attrName>ppt_w</p:attrName>
                                        </p:attrNameLst>
                                      </p:cBhvr>
                                      <p:tavLst>
                                        <p:tav tm="0">
                                          <p:val>
                                            <p:fltVal val="0"/>
                                          </p:val>
                                        </p:tav>
                                        <p:tav tm="100000">
                                          <p:val>
                                            <p:strVal val="#ppt_w"/>
                                          </p:val>
                                        </p:tav>
                                      </p:tavLst>
                                    </p:anim>
                                    <p:anim calcmode="lin" valueType="num">
                                      <p:cBhvr>
                                        <p:cTn id="8" dur="500" fill="hold"/>
                                        <p:tgtEl>
                                          <p:spTgt spid="2782">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2782">
                                            <p:txEl>
                                              <p:pRg st="0" end="0"/>
                                            </p:txEl>
                                          </p:spTgt>
                                        </p:tgtEl>
                                        <p:attrNameLst>
                                          <p:attrName>style.visibility</p:attrName>
                                        </p:attrNameLst>
                                      </p:cBhvr>
                                      <p:to>
                                        <p:strVal val="visible"/>
                                      </p:to>
                                    </p:set>
                                    <p:anim calcmode="lin" valueType="num">
                                      <p:cBhvr>
                                        <p:cTn id="11" dur="500" fill="hold"/>
                                        <p:tgtEl>
                                          <p:spTgt spid="278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782">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2782">
                                            <p:txEl>
                                              <p:pRg st="1" end="1"/>
                                            </p:txEl>
                                          </p:spTgt>
                                        </p:tgtEl>
                                        <p:attrNameLst>
                                          <p:attrName>style.visibility</p:attrName>
                                        </p:attrNameLst>
                                      </p:cBhvr>
                                      <p:to>
                                        <p:strVal val="visible"/>
                                      </p:to>
                                    </p:set>
                                    <p:anim calcmode="lin" valueType="num">
                                      <p:cBhvr>
                                        <p:cTn id="16" dur="500" fill="hold"/>
                                        <p:tgtEl>
                                          <p:spTgt spid="2782">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278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1" nodeType="clickEffect">
                                  <p:stCondLst>
                                    <p:cond delay="0"/>
                                  </p:stCondLst>
                                  <p:iterate>
                                    <p:tmAbs val="0"/>
                                  </p:iterate>
                                  <p:childTnLst>
                                    <p:set>
                                      <p:cBhvr>
                                        <p:cTn id="21" fill="hold"/>
                                        <p:tgtEl>
                                          <p:spTgt spid="2782">
                                            <p:txEl>
                                              <p:pRg st="2" end="2"/>
                                            </p:txEl>
                                          </p:spTgt>
                                        </p:tgtEl>
                                        <p:attrNameLst>
                                          <p:attrName>style.visibility</p:attrName>
                                        </p:attrNameLst>
                                      </p:cBhvr>
                                      <p:to>
                                        <p:strVal val="visible"/>
                                      </p:to>
                                    </p:set>
                                    <p:anim calcmode="lin" valueType="num">
                                      <p:cBhvr>
                                        <p:cTn id="22" dur="500" fill="hold"/>
                                        <p:tgtEl>
                                          <p:spTgt spid="2782">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2782">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grpId="1" nodeType="clickEffect">
                                  <p:stCondLst>
                                    <p:cond delay="0"/>
                                  </p:stCondLst>
                                  <p:iterate>
                                    <p:tmAbs val="0"/>
                                  </p:iterate>
                                  <p:childTnLst>
                                    <p:set>
                                      <p:cBhvr>
                                        <p:cTn id="27" fill="hold"/>
                                        <p:tgtEl>
                                          <p:spTgt spid="2782">
                                            <p:txEl>
                                              <p:pRg st="3" end="3"/>
                                            </p:txEl>
                                          </p:spTgt>
                                        </p:tgtEl>
                                        <p:attrNameLst>
                                          <p:attrName>style.visibility</p:attrName>
                                        </p:attrNameLst>
                                      </p:cBhvr>
                                      <p:to>
                                        <p:strVal val="visible"/>
                                      </p:to>
                                    </p:set>
                                    <p:anim calcmode="lin" valueType="num">
                                      <p:cBhvr>
                                        <p:cTn id="28" dur="500" fill="hold"/>
                                        <p:tgtEl>
                                          <p:spTgt spid="2782">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2782">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grpId="1" nodeType="clickEffect">
                                  <p:stCondLst>
                                    <p:cond delay="0"/>
                                  </p:stCondLst>
                                  <p:iterate>
                                    <p:tmAbs val="0"/>
                                  </p:iterate>
                                  <p:childTnLst>
                                    <p:set>
                                      <p:cBhvr>
                                        <p:cTn id="33" fill="hold"/>
                                        <p:tgtEl>
                                          <p:spTgt spid="2782">
                                            <p:txEl>
                                              <p:pRg st="4" end="4"/>
                                            </p:txEl>
                                          </p:spTgt>
                                        </p:tgtEl>
                                        <p:attrNameLst>
                                          <p:attrName>style.visibility</p:attrName>
                                        </p:attrNameLst>
                                      </p:cBhvr>
                                      <p:to>
                                        <p:strVal val="visible"/>
                                      </p:to>
                                    </p:set>
                                    <p:anim calcmode="lin" valueType="num">
                                      <p:cBhvr>
                                        <p:cTn id="34" dur="500" fill="hold"/>
                                        <p:tgtEl>
                                          <p:spTgt spid="2782">
                                            <p:txEl>
                                              <p:pRg st="4" end="4"/>
                                            </p:txEl>
                                          </p:spTgt>
                                        </p:tgtEl>
                                        <p:attrNameLst>
                                          <p:attrName>ppt_w</p:attrName>
                                        </p:attrNameLst>
                                      </p:cBhvr>
                                      <p:tavLst>
                                        <p:tav tm="0">
                                          <p:val>
                                            <p:fltVal val="0"/>
                                          </p:val>
                                        </p:tav>
                                        <p:tav tm="100000">
                                          <p:val>
                                            <p:strVal val="#ppt_w"/>
                                          </p:val>
                                        </p:tav>
                                      </p:tavLst>
                                    </p:anim>
                                    <p:anim calcmode="lin" valueType="num">
                                      <p:cBhvr>
                                        <p:cTn id="35" dur="500" fill="hold"/>
                                        <p:tgtEl>
                                          <p:spTgt spid="2782">
                                            <p:txEl>
                                              <p:pRg st="4" end="4"/>
                                            </p:txEl>
                                          </p:spTgt>
                                        </p:tgtEl>
                                        <p:attrNameLst>
                                          <p:attrName>ppt_h</p:attrName>
                                        </p:attrNameLst>
                                      </p:cBhvr>
                                      <p:tavLst>
                                        <p:tav tm="0">
                                          <p:val>
                                            <p:fltVal val="0"/>
                                          </p:val>
                                        </p:tav>
                                        <p:tav tm="100000">
                                          <p:val>
                                            <p:strVal val="#ppt_h"/>
                                          </p:val>
                                        </p:tav>
                                      </p:tavLst>
                                    </p:anim>
                                  </p:childTnLst>
                                </p:cTn>
                              </p:par>
                              <p:par>
                                <p:cTn id="36" presetID="22" presetClass="entr" presetSubtype="1" fill="hold" grpId="2" nodeType="withEffect">
                                  <p:stCondLst>
                                    <p:cond delay="0"/>
                                  </p:stCondLst>
                                  <p:iterate>
                                    <p:tmAbs val="0"/>
                                  </p:iterate>
                                  <p:childTnLst>
                                    <p:set>
                                      <p:cBhvr>
                                        <p:cTn id="37" fill="hold"/>
                                        <p:tgtEl>
                                          <p:spTgt spid="2783"/>
                                        </p:tgtEl>
                                        <p:attrNameLst>
                                          <p:attrName>style.visibility</p:attrName>
                                        </p:attrNameLst>
                                      </p:cBhvr>
                                      <p:to>
                                        <p:strVal val="visible"/>
                                      </p:to>
                                    </p:set>
                                    <p:animEffect transition="in" filter="wipe(up)">
                                      <p:cBhvr>
                                        <p:cTn id="38" dur="500"/>
                                        <p:tgtEl>
                                          <p:spTgt spid="2783"/>
                                        </p:tgtEl>
                                      </p:cBhvr>
                                    </p:animEffect>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1" nodeType="clickEffect">
                                  <p:stCondLst>
                                    <p:cond delay="0"/>
                                  </p:stCondLst>
                                  <p:iterate>
                                    <p:tmAbs val="0"/>
                                  </p:iterate>
                                  <p:childTnLst>
                                    <p:set>
                                      <p:cBhvr>
                                        <p:cTn id="42" fill="hold"/>
                                        <p:tgtEl>
                                          <p:spTgt spid="2782">
                                            <p:txEl>
                                              <p:pRg st="5" end="5"/>
                                            </p:txEl>
                                          </p:spTgt>
                                        </p:tgtEl>
                                        <p:attrNameLst>
                                          <p:attrName>style.visibility</p:attrName>
                                        </p:attrNameLst>
                                      </p:cBhvr>
                                      <p:to>
                                        <p:strVal val="visible"/>
                                      </p:to>
                                    </p:set>
                                    <p:anim calcmode="lin" valueType="num">
                                      <p:cBhvr>
                                        <p:cTn id="43" dur="500" fill="hold"/>
                                        <p:tgtEl>
                                          <p:spTgt spid="2782">
                                            <p:txEl>
                                              <p:pRg st="5" end="5"/>
                                            </p:txEl>
                                          </p:spTgt>
                                        </p:tgtEl>
                                        <p:attrNameLst>
                                          <p:attrName>ppt_w</p:attrName>
                                        </p:attrNameLst>
                                      </p:cBhvr>
                                      <p:tavLst>
                                        <p:tav tm="0">
                                          <p:val>
                                            <p:fltVal val="0"/>
                                          </p:val>
                                        </p:tav>
                                        <p:tav tm="100000">
                                          <p:val>
                                            <p:strVal val="#ppt_w"/>
                                          </p:val>
                                        </p:tav>
                                      </p:tavLst>
                                    </p:anim>
                                    <p:anim calcmode="lin" valueType="num">
                                      <p:cBhvr>
                                        <p:cTn id="44" dur="500" fill="hold"/>
                                        <p:tgtEl>
                                          <p:spTgt spid="2782">
                                            <p:txEl>
                                              <p:pRg st="5" end="5"/>
                                            </p:txEl>
                                          </p:spTgt>
                                        </p:tgtEl>
                                        <p:attrNameLst>
                                          <p:attrName>ppt_h</p:attrName>
                                        </p:attrNameLst>
                                      </p:cBhvr>
                                      <p:tavLst>
                                        <p:tav tm="0">
                                          <p:val>
                                            <p:fltVal val="0"/>
                                          </p:val>
                                        </p:tav>
                                        <p:tav tm="100000">
                                          <p:val>
                                            <p:strVal val="#ppt_h"/>
                                          </p:val>
                                        </p:tav>
                                      </p:tavLst>
                                    </p:anim>
                                  </p:childTnLst>
                                </p:cTn>
                              </p:par>
                              <p:par>
                                <p:cTn id="45" presetID="22" presetClass="entr" presetSubtype="1" fill="hold" grpId="3" nodeType="withEffect">
                                  <p:stCondLst>
                                    <p:cond delay="0"/>
                                  </p:stCondLst>
                                  <p:iterate>
                                    <p:tmAbs val="0"/>
                                  </p:iterate>
                                  <p:childTnLst>
                                    <p:set>
                                      <p:cBhvr>
                                        <p:cTn id="46" fill="hold"/>
                                        <p:tgtEl>
                                          <p:spTgt spid="2784"/>
                                        </p:tgtEl>
                                        <p:attrNameLst>
                                          <p:attrName>style.visibility</p:attrName>
                                        </p:attrNameLst>
                                      </p:cBhvr>
                                      <p:to>
                                        <p:strVal val="visible"/>
                                      </p:to>
                                    </p:set>
                                    <p:animEffect transition="in" filter="wipe(up)">
                                      <p:cBhvr>
                                        <p:cTn id="47" dur="500"/>
                                        <p:tgtEl>
                                          <p:spTgt spid="2784"/>
                                        </p:tgtEl>
                                      </p:cBhvr>
                                    </p:animEffect>
                                  </p:childTnLst>
                                </p:cTn>
                              </p:par>
                            </p:childTnLst>
                          </p:cTn>
                        </p:par>
                      </p:childTnLst>
                    </p:cTn>
                  </p:par>
                  <p:par>
                    <p:cTn id="48" fill="hold">
                      <p:stCondLst>
                        <p:cond delay="indefinite"/>
                      </p:stCondLst>
                      <p:childTnLst>
                        <p:par>
                          <p:cTn id="49" fill="hold">
                            <p:stCondLst>
                              <p:cond delay="0"/>
                            </p:stCondLst>
                            <p:childTnLst>
                              <p:par>
                                <p:cTn id="50" presetID="23" presetClass="entr" presetSubtype="16" fill="hold" grpId="1" nodeType="clickEffect">
                                  <p:stCondLst>
                                    <p:cond delay="0"/>
                                  </p:stCondLst>
                                  <p:iterate>
                                    <p:tmAbs val="0"/>
                                  </p:iterate>
                                  <p:childTnLst>
                                    <p:set>
                                      <p:cBhvr>
                                        <p:cTn id="51" fill="hold"/>
                                        <p:tgtEl>
                                          <p:spTgt spid="2782">
                                            <p:txEl>
                                              <p:pRg st="6" end="6"/>
                                            </p:txEl>
                                          </p:spTgt>
                                        </p:tgtEl>
                                        <p:attrNameLst>
                                          <p:attrName>style.visibility</p:attrName>
                                        </p:attrNameLst>
                                      </p:cBhvr>
                                      <p:to>
                                        <p:strVal val="visible"/>
                                      </p:to>
                                    </p:set>
                                    <p:anim calcmode="lin" valueType="num">
                                      <p:cBhvr>
                                        <p:cTn id="52" dur="500" fill="hold"/>
                                        <p:tgtEl>
                                          <p:spTgt spid="2782">
                                            <p:txEl>
                                              <p:pRg st="6" end="6"/>
                                            </p:txEl>
                                          </p:spTgt>
                                        </p:tgtEl>
                                        <p:attrNameLst>
                                          <p:attrName>ppt_w</p:attrName>
                                        </p:attrNameLst>
                                      </p:cBhvr>
                                      <p:tavLst>
                                        <p:tav tm="0">
                                          <p:val>
                                            <p:fltVal val="0"/>
                                          </p:val>
                                        </p:tav>
                                        <p:tav tm="100000">
                                          <p:val>
                                            <p:strVal val="#ppt_w"/>
                                          </p:val>
                                        </p:tav>
                                      </p:tavLst>
                                    </p:anim>
                                    <p:anim calcmode="lin" valueType="num">
                                      <p:cBhvr>
                                        <p:cTn id="53" dur="500" fill="hold"/>
                                        <p:tgtEl>
                                          <p:spTgt spid="2782">
                                            <p:txEl>
                                              <p:pRg st="6" end="6"/>
                                            </p:txEl>
                                          </p:spTgt>
                                        </p:tgtEl>
                                        <p:attrNameLst>
                                          <p:attrName>ppt_h</p:attrName>
                                        </p:attrNameLst>
                                      </p:cBhvr>
                                      <p:tavLst>
                                        <p:tav tm="0">
                                          <p:val>
                                            <p:fltVal val="0"/>
                                          </p:val>
                                        </p:tav>
                                        <p:tav tm="100000">
                                          <p:val>
                                            <p:strVal val="#ppt_h"/>
                                          </p:val>
                                        </p:tav>
                                      </p:tavLst>
                                    </p:anim>
                                  </p:childTnLst>
                                </p:cTn>
                              </p:par>
                              <p:par>
                                <p:cTn id="54" presetID="22" presetClass="entr" presetSubtype="1" fill="hold" grpId="4" nodeType="withEffect">
                                  <p:stCondLst>
                                    <p:cond delay="0"/>
                                  </p:stCondLst>
                                  <p:iterate>
                                    <p:tmAbs val="0"/>
                                  </p:iterate>
                                  <p:childTnLst>
                                    <p:set>
                                      <p:cBhvr>
                                        <p:cTn id="55" fill="hold"/>
                                        <p:tgtEl>
                                          <p:spTgt spid="2785"/>
                                        </p:tgtEl>
                                        <p:attrNameLst>
                                          <p:attrName>style.visibility</p:attrName>
                                        </p:attrNameLst>
                                      </p:cBhvr>
                                      <p:to>
                                        <p:strVal val="visible"/>
                                      </p:to>
                                    </p:set>
                                    <p:animEffect transition="in" filter="wipe(up)">
                                      <p:cBhvr>
                                        <p:cTn id="56" dur="500"/>
                                        <p:tgtEl>
                                          <p:spTgt spid="2785"/>
                                        </p:tgtEl>
                                      </p:cBhvr>
                                    </p:animEffect>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grpId="1" nodeType="clickEffect">
                                  <p:stCondLst>
                                    <p:cond delay="0"/>
                                  </p:stCondLst>
                                  <p:iterate>
                                    <p:tmAbs val="0"/>
                                  </p:iterate>
                                  <p:childTnLst>
                                    <p:set>
                                      <p:cBhvr>
                                        <p:cTn id="60" fill="hold"/>
                                        <p:tgtEl>
                                          <p:spTgt spid="2782">
                                            <p:txEl>
                                              <p:pRg st="7" end="7"/>
                                            </p:txEl>
                                          </p:spTgt>
                                        </p:tgtEl>
                                        <p:attrNameLst>
                                          <p:attrName>style.visibility</p:attrName>
                                        </p:attrNameLst>
                                      </p:cBhvr>
                                      <p:to>
                                        <p:strVal val="visible"/>
                                      </p:to>
                                    </p:set>
                                    <p:anim calcmode="lin" valueType="num">
                                      <p:cBhvr>
                                        <p:cTn id="61" dur="500" fill="hold"/>
                                        <p:tgtEl>
                                          <p:spTgt spid="2782">
                                            <p:txEl>
                                              <p:pRg st="7" end="7"/>
                                            </p:txEl>
                                          </p:spTgt>
                                        </p:tgtEl>
                                        <p:attrNameLst>
                                          <p:attrName>ppt_w</p:attrName>
                                        </p:attrNameLst>
                                      </p:cBhvr>
                                      <p:tavLst>
                                        <p:tav tm="0">
                                          <p:val>
                                            <p:fltVal val="0"/>
                                          </p:val>
                                        </p:tav>
                                        <p:tav tm="100000">
                                          <p:val>
                                            <p:strVal val="#ppt_w"/>
                                          </p:val>
                                        </p:tav>
                                      </p:tavLst>
                                    </p:anim>
                                    <p:anim calcmode="lin" valueType="num">
                                      <p:cBhvr>
                                        <p:cTn id="62" dur="500" fill="hold"/>
                                        <p:tgtEl>
                                          <p:spTgt spid="2782">
                                            <p:txEl>
                                              <p:pRg st="7" end="7"/>
                                            </p:txEl>
                                          </p:spTgt>
                                        </p:tgtEl>
                                        <p:attrNameLst>
                                          <p:attrName>ppt_h</p:attrName>
                                        </p:attrNameLst>
                                      </p:cBhvr>
                                      <p:tavLst>
                                        <p:tav tm="0">
                                          <p:val>
                                            <p:fltVal val="0"/>
                                          </p:val>
                                        </p:tav>
                                        <p:tav tm="100000">
                                          <p:val>
                                            <p:strVal val="#ppt_h"/>
                                          </p:val>
                                        </p:tav>
                                      </p:tavLst>
                                    </p:anim>
                                  </p:childTnLst>
                                </p:cTn>
                              </p:par>
                              <p:par>
                                <p:cTn id="63" presetID="22" presetClass="entr" presetSubtype="1" fill="hold" grpId="5" nodeType="withEffect">
                                  <p:stCondLst>
                                    <p:cond delay="0"/>
                                  </p:stCondLst>
                                  <p:iterate>
                                    <p:tmAbs val="0"/>
                                  </p:iterate>
                                  <p:childTnLst>
                                    <p:set>
                                      <p:cBhvr>
                                        <p:cTn id="64" fill="hold"/>
                                        <p:tgtEl>
                                          <p:spTgt spid="2786"/>
                                        </p:tgtEl>
                                        <p:attrNameLst>
                                          <p:attrName>style.visibility</p:attrName>
                                        </p:attrNameLst>
                                      </p:cBhvr>
                                      <p:to>
                                        <p:strVal val="visible"/>
                                      </p:to>
                                    </p:set>
                                    <p:animEffect transition="in" filter="wipe(up)">
                                      <p:cBhvr>
                                        <p:cTn id="65" dur="500"/>
                                        <p:tgtEl>
                                          <p:spTgt spid="27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2" grpId="1" uiExpand="1" build="p" animBg="1" advAuto="0"/>
      <p:bldP spid="2783" grpId="2" animBg="1" advAuto="0"/>
      <p:bldP spid="2784" grpId="3" animBg="1" advAuto="0"/>
      <p:bldP spid="2785" grpId="4" animBg="1" advAuto="0"/>
      <p:bldP spid="2786" grpId="5" animBg="1" advAuto="0"/>
    </p:bldLst>
  </p:timing>
</p:sld>
</file>

<file path=ppt/slides/slide210.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696" name="Rectangle 2"/>
          <p:cNvSpPr txBox="1">
            <a:spLocks noGrp="1"/>
          </p:cNvSpPr>
          <p:nvPr>
            <p:ph type="title"/>
          </p:nvPr>
        </p:nvSpPr>
        <p:spPr>
          <a:xfrm>
            <a:off x="1299881" y="288559"/>
            <a:ext cx="9861177" cy="609600"/>
          </a:xfrm>
          <a:prstGeom prst="rect">
            <a:avLst/>
          </a:prstGeom>
        </p:spPr>
        <p:txBody>
          <a:bodyPr>
            <a:normAutofit/>
          </a:bodyPr>
          <a:lstStyle>
            <a:lvl1pPr algn="ctr">
              <a:defRPr sz="3200">
                <a:solidFill>
                  <a:srgbClr val="00FFFF"/>
                </a:solidFill>
              </a:defRPr>
            </a:lvl1pPr>
          </a:lstStyle>
          <a:p>
            <a:r>
              <a:rPr lang="fr-FR" sz="3600" b="1" dirty="0">
                <a:solidFill>
                  <a:srgbClr val="FFFF00"/>
                </a:solidFill>
              </a:rPr>
              <a:t>THE POST-EXILIC VISION / </a:t>
            </a:r>
            <a:r>
              <a:rPr lang="fr-FR" sz="3600" b="1" dirty="0">
                <a:solidFill>
                  <a:srgbClr val="FFC000"/>
                </a:solidFill>
              </a:rPr>
              <a:t>LA VISIÓN POST-EXÍLICA</a:t>
            </a:r>
          </a:p>
        </p:txBody>
      </p:sp>
      <p:sp>
        <p:nvSpPr>
          <p:cNvPr id="3697" name="Rectangle 3"/>
          <p:cNvSpPr txBox="1">
            <a:spLocks noGrp="1"/>
          </p:cNvSpPr>
          <p:nvPr>
            <p:ph type="body" idx="1"/>
          </p:nvPr>
        </p:nvSpPr>
        <p:spPr>
          <a:xfrm>
            <a:off x="548640" y="1026841"/>
            <a:ext cx="11338560" cy="5665695"/>
          </a:xfrm>
          <a:prstGeom prst="rect">
            <a:avLst/>
          </a:prstGeom>
        </p:spPr>
        <p:txBody>
          <a:bodyPr>
            <a:normAutofit fontScale="92500" lnSpcReduction="10000"/>
          </a:bodyPr>
          <a:lstStyle/>
          <a:p>
            <a:pPr marL="180594" indent="-180594" defTabSz="722376">
              <a:spcBef>
                <a:spcPts val="700"/>
              </a:spcBef>
              <a:buSzTx/>
              <a:buNone/>
              <a:defRPr sz="1896" b="1">
                <a:solidFill>
                  <a:srgbClr val="FFFF99"/>
                </a:solidFill>
              </a:defRPr>
            </a:pPr>
            <a:r>
              <a:rPr sz="2600" dirty="0"/>
              <a:t>The rebuilding of the temple was an important event anticipating the fulfillment of Yahweh’s messianic promises.</a:t>
            </a:r>
          </a:p>
          <a:p>
            <a:pPr marL="180594" indent="-180594" defTabSz="722376">
              <a:spcBef>
                <a:spcPts val="700"/>
              </a:spcBef>
              <a:defRPr sz="1580" i="1">
                <a:solidFill>
                  <a:srgbClr val="FFFFFF"/>
                </a:solidFill>
              </a:defRPr>
            </a:pPr>
            <a:r>
              <a:rPr sz="2000" b="1" dirty="0"/>
              <a:t>The glory of God which abandoned the 1</a:t>
            </a:r>
            <a:r>
              <a:rPr sz="2000" b="1" baseline="29468" dirty="0"/>
              <a:t>st</a:t>
            </a:r>
            <a:r>
              <a:rPr sz="2000" b="1" dirty="0"/>
              <a:t> temple would now return to the 2</a:t>
            </a:r>
            <a:r>
              <a:rPr sz="2000" b="1" baseline="29468" dirty="0"/>
              <a:t>nd</a:t>
            </a:r>
            <a:r>
              <a:rPr sz="2000" b="1" dirty="0"/>
              <a:t> temple (Hg. 2:7-9).</a:t>
            </a:r>
          </a:p>
          <a:p>
            <a:pPr marL="180594" indent="-180594" defTabSz="722376">
              <a:spcBef>
                <a:spcPts val="700"/>
              </a:spcBef>
              <a:defRPr sz="1580" i="1">
                <a:solidFill>
                  <a:srgbClr val="FFFFFF"/>
                </a:solidFill>
              </a:defRPr>
            </a:pPr>
            <a:r>
              <a:rPr sz="2000" b="1" dirty="0"/>
              <a:t>Jehoiachin, Yahweh’s rejected signet ring (cf. Je. 22:24-30), would now be replaced by Zerubbabel, his grandson (Hg. 2:23), so that David’s line could continue.</a:t>
            </a:r>
          </a:p>
          <a:p>
            <a:pPr marL="180594" indent="-180594" defTabSz="722376">
              <a:spcBef>
                <a:spcPts val="700"/>
              </a:spcBef>
              <a:defRPr sz="1580" i="1">
                <a:solidFill>
                  <a:srgbClr val="FFFFFF"/>
                </a:solidFill>
              </a:defRPr>
            </a:pPr>
            <a:r>
              <a:rPr sz="2000" b="1" dirty="0"/>
              <a:t>Through Zerubbabel, the prophecy of the coming Branch from Jesse’s stump remained intact for the future (Zec. 3:8; 6:11-13; cf. Is. 4:2; 11:1; Je. 23:5; 33:15).</a:t>
            </a:r>
          </a:p>
          <a:p>
            <a:pPr marL="180594" indent="-180594" defTabSz="722376">
              <a:spcBef>
                <a:spcPts val="700"/>
              </a:spcBef>
              <a:defRPr sz="1580" i="1">
                <a:solidFill>
                  <a:srgbClr val="FFFFFF"/>
                </a:solidFill>
              </a:defRPr>
            </a:pPr>
            <a:r>
              <a:rPr sz="2000" b="1" dirty="0"/>
              <a:t>Yahweh would indeed return to his temple (Mal. 3:1), but before he did, his advent would be preceded by Elijah the prophet (Mal. 4:5-6).</a:t>
            </a:r>
          </a:p>
          <a:p>
            <a:pPr marL="180594" indent="-180594" defTabSz="722376">
              <a:spcBef>
                <a:spcPts val="700"/>
              </a:spcBef>
              <a:defRPr sz="1580" i="1">
                <a:solidFill>
                  <a:srgbClr val="FFFFFF"/>
                </a:solidFill>
              </a:defRPr>
            </a:pPr>
            <a:endParaRPr dirty="0"/>
          </a:p>
          <a:p>
            <a:pPr marL="180594" indent="-180594" defTabSz="722376">
              <a:spcBef>
                <a:spcPts val="700"/>
              </a:spcBef>
              <a:buSzTx/>
              <a:buNone/>
              <a:defRPr sz="1896" b="1">
                <a:solidFill>
                  <a:srgbClr val="FFFF99"/>
                </a:solidFill>
              </a:defRPr>
            </a:pPr>
            <a:r>
              <a:rPr sz="2600" dirty="0">
                <a:solidFill>
                  <a:srgbClr val="FF6600"/>
                </a:solidFill>
              </a:rPr>
              <a:t>La </a:t>
            </a:r>
            <a:r>
              <a:rPr sz="2600" dirty="0" err="1">
                <a:solidFill>
                  <a:srgbClr val="FF6600"/>
                </a:solidFill>
              </a:rPr>
              <a:t>reconstrucción</a:t>
            </a:r>
            <a:r>
              <a:rPr sz="2600" dirty="0">
                <a:solidFill>
                  <a:srgbClr val="FF6600"/>
                </a:solidFill>
              </a:rPr>
              <a:t> del </a:t>
            </a:r>
            <a:r>
              <a:rPr sz="2600" dirty="0" err="1">
                <a:solidFill>
                  <a:srgbClr val="FF6600"/>
                </a:solidFill>
              </a:rPr>
              <a:t>templo</a:t>
            </a:r>
            <a:r>
              <a:rPr sz="2600" dirty="0">
                <a:solidFill>
                  <a:srgbClr val="FF6600"/>
                </a:solidFill>
              </a:rPr>
              <a:t> </a:t>
            </a:r>
            <a:r>
              <a:rPr sz="2600" dirty="0" err="1">
                <a:solidFill>
                  <a:srgbClr val="FF6600"/>
                </a:solidFill>
              </a:rPr>
              <a:t>fue</a:t>
            </a:r>
            <a:r>
              <a:rPr sz="2600" dirty="0">
                <a:solidFill>
                  <a:srgbClr val="FF6600"/>
                </a:solidFill>
              </a:rPr>
              <a:t> un </a:t>
            </a:r>
            <a:r>
              <a:rPr sz="2600" dirty="0" err="1">
                <a:solidFill>
                  <a:srgbClr val="FF6600"/>
                </a:solidFill>
              </a:rPr>
              <a:t>evento</a:t>
            </a:r>
            <a:r>
              <a:rPr sz="2600" dirty="0">
                <a:solidFill>
                  <a:srgbClr val="FF6600"/>
                </a:solidFill>
              </a:rPr>
              <a:t> </a:t>
            </a:r>
            <a:r>
              <a:rPr sz="2600" dirty="0" err="1">
                <a:solidFill>
                  <a:srgbClr val="FF6600"/>
                </a:solidFill>
              </a:rPr>
              <a:t>importante</a:t>
            </a:r>
            <a:r>
              <a:rPr sz="2600" dirty="0">
                <a:solidFill>
                  <a:srgbClr val="FF6600"/>
                </a:solidFill>
              </a:rPr>
              <a:t> que </a:t>
            </a:r>
            <a:r>
              <a:rPr sz="2600" dirty="0" err="1">
                <a:solidFill>
                  <a:srgbClr val="FF6600"/>
                </a:solidFill>
              </a:rPr>
              <a:t>anticipó</a:t>
            </a:r>
            <a:r>
              <a:rPr sz="2600" dirty="0">
                <a:solidFill>
                  <a:srgbClr val="FF6600"/>
                </a:solidFill>
              </a:rPr>
              <a:t> </a:t>
            </a:r>
            <a:r>
              <a:rPr sz="2600" dirty="0" err="1">
                <a:solidFill>
                  <a:srgbClr val="FF6600"/>
                </a:solidFill>
              </a:rPr>
              <a:t>el</a:t>
            </a:r>
            <a:r>
              <a:rPr sz="2600" dirty="0">
                <a:solidFill>
                  <a:srgbClr val="FF6600"/>
                </a:solidFill>
              </a:rPr>
              <a:t> </a:t>
            </a:r>
            <a:r>
              <a:rPr sz="2600" dirty="0" err="1">
                <a:solidFill>
                  <a:srgbClr val="FF6600"/>
                </a:solidFill>
              </a:rPr>
              <a:t>cumplimiento</a:t>
            </a:r>
            <a:r>
              <a:rPr sz="2600" dirty="0">
                <a:solidFill>
                  <a:srgbClr val="FF6600"/>
                </a:solidFill>
              </a:rPr>
              <a:t> de las </a:t>
            </a:r>
            <a:r>
              <a:rPr sz="2600" dirty="0" err="1">
                <a:solidFill>
                  <a:srgbClr val="FF6600"/>
                </a:solidFill>
              </a:rPr>
              <a:t>promesas</a:t>
            </a:r>
            <a:r>
              <a:rPr sz="2600" dirty="0">
                <a:solidFill>
                  <a:srgbClr val="FF6600"/>
                </a:solidFill>
              </a:rPr>
              <a:t> </a:t>
            </a:r>
            <a:r>
              <a:rPr sz="2600" dirty="0" err="1">
                <a:solidFill>
                  <a:srgbClr val="FF6600"/>
                </a:solidFill>
              </a:rPr>
              <a:t>mesiánicas</a:t>
            </a:r>
            <a:r>
              <a:rPr sz="2600" dirty="0">
                <a:solidFill>
                  <a:srgbClr val="FF6600"/>
                </a:solidFill>
              </a:rPr>
              <a:t> de </a:t>
            </a:r>
            <a:r>
              <a:rPr sz="2600" dirty="0" err="1">
                <a:solidFill>
                  <a:srgbClr val="FF6600"/>
                </a:solidFill>
              </a:rPr>
              <a:t>Yahvé</a:t>
            </a:r>
            <a:r>
              <a:rPr sz="2600" dirty="0">
                <a:solidFill>
                  <a:srgbClr val="FF6600"/>
                </a:solidFill>
              </a:rPr>
              <a:t>.</a:t>
            </a:r>
          </a:p>
          <a:p>
            <a:pPr marL="180594" indent="-180594" defTabSz="722376">
              <a:spcBef>
                <a:spcPts val="700"/>
              </a:spcBef>
              <a:defRPr sz="1580" i="1">
                <a:solidFill>
                  <a:srgbClr val="FFFFFF"/>
                </a:solidFill>
              </a:defRPr>
            </a:pPr>
            <a:r>
              <a:rPr sz="2000" b="1" dirty="0">
                <a:solidFill>
                  <a:srgbClr val="FFC000"/>
                </a:solidFill>
              </a:rPr>
              <a:t>La gloria de Dios que </a:t>
            </a:r>
            <a:r>
              <a:rPr sz="2000" b="1" dirty="0" err="1">
                <a:solidFill>
                  <a:srgbClr val="FFC000"/>
                </a:solidFill>
              </a:rPr>
              <a:t>abandonó</a:t>
            </a:r>
            <a:r>
              <a:rPr sz="2000" b="1" dirty="0">
                <a:solidFill>
                  <a:srgbClr val="FFC000"/>
                </a:solidFill>
              </a:rPr>
              <a:t> </a:t>
            </a:r>
            <a:r>
              <a:rPr sz="2000" b="1" dirty="0" err="1">
                <a:solidFill>
                  <a:srgbClr val="FFC000"/>
                </a:solidFill>
              </a:rPr>
              <a:t>el</a:t>
            </a:r>
            <a:r>
              <a:rPr sz="2000" b="1" dirty="0">
                <a:solidFill>
                  <a:srgbClr val="FFC000"/>
                </a:solidFill>
              </a:rPr>
              <a:t> primer </a:t>
            </a:r>
            <a:r>
              <a:rPr sz="2000" b="1" dirty="0" err="1">
                <a:solidFill>
                  <a:srgbClr val="FFC000"/>
                </a:solidFill>
              </a:rPr>
              <a:t>templo</a:t>
            </a:r>
            <a:r>
              <a:rPr sz="2000" b="1" dirty="0">
                <a:solidFill>
                  <a:srgbClr val="FFC000"/>
                </a:solidFill>
              </a:rPr>
              <a:t> </a:t>
            </a:r>
            <a:r>
              <a:rPr sz="2000" b="1" dirty="0" err="1">
                <a:solidFill>
                  <a:srgbClr val="FFC000"/>
                </a:solidFill>
              </a:rPr>
              <a:t>ahora</a:t>
            </a:r>
            <a:r>
              <a:rPr sz="2000" b="1" dirty="0">
                <a:solidFill>
                  <a:srgbClr val="FFC000"/>
                </a:solidFill>
              </a:rPr>
              <a:t> </a:t>
            </a:r>
            <a:r>
              <a:rPr sz="2000" b="1" dirty="0" err="1">
                <a:solidFill>
                  <a:srgbClr val="FFC000"/>
                </a:solidFill>
              </a:rPr>
              <a:t>volvería</a:t>
            </a:r>
            <a:r>
              <a:rPr sz="2000" b="1" dirty="0">
                <a:solidFill>
                  <a:srgbClr val="FFC000"/>
                </a:solidFill>
              </a:rPr>
              <a:t> al </a:t>
            </a:r>
            <a:r>
              <a:rPr sz="2000" b="1" dirty="0" err="1">
                <a:solidFill>
                  <a:srgbClr val="FFC000"/>
                </a:solidFill>
              </a:rPr>
              <a:t>segundo</a:t>
            </a:r>
            <a:r>
              <a:rPr sz="2000" b="1" dirty="0">
                <a:solidFill>
                  <a:srgbClr val="FFC000"/>
                </a:solidFill>
              </a:rPr>
              <a:t> </a:t>
            </a:r>
            <a:r>
              <a:rPr sz="2000" b="1" dirty="0" err="1">
                <a:solidFill>
                  <a:srgbClr val="FFC000"/>
                </a:solidFill>
              </a:rPr>
              <a:t>templo</a:t>
            </a:r>
            <a:r>
              <a:rPr sz="2000" b="1" dirty="0">
                <a:solidFill>
                  <a:srgbClr val="FFC000"/>
                </a:solidFill>
              </a:rPr>
              <a:t> (Hag. 2:7-9).</a:t>
            </a:r>
          </a:p>
          <a:p>
            <a:pPr marL="180594" indent="-180594" defTabSz="722376">
              <a:spcBef>
                <a:spcPts val="700"/>
              </a:spcBef>
              <a:defRPr sz="1580" i="1">
                <a:solidFill>
                  <a:srgbClr val="FFFFFF"/>
                </a:solidFill>
              </a:defRPr>
            </a:pPr>
            <a:r>
              <a:rPr sz="2000" b="1" dirty="0" err="1">
                <a:solidFill>
                  <a:srgbClr val="FFC000"/>
                </a:solidFill>
              </a:rPr>
              <a:t>Joacim</a:t>
            </a:r>
            <a:r>
              <a:rPr sz="2000" b="1" dirty="0">
                <a:solidFill>
                  <a:srgbClr val="FFC000"/>
                </a:solidFill>
              </a:rPr>
              <a:t>, </a:t>
            </a:r>
            <a:r>
              <a:rPr sz="2000" b="1" dirty="0" err="1">
                <a:solidFill>
                  <a:srgbClr val="FFC000"/>
                </a:solidFill>
              </a:rPr>
              <a:t>el</a:t>
            </a:r>
            <a:r>
              <a:rPr sz="2000" b="1" dirty="0">
                <a:solidFill>
                  <a:srgbClr val="FFC000"/>
                </a:solidFill>
              </a:rPr>
              <a:t> </a:t>
            </a:r>
            <a:r>
              <a:rPr sz="2000" b="1" dirty="0" err="1">
                <a:solidFill>
                  <a:srgbClr val="FFC000"/>
                </a:solidFill>
              </a:rPr>
              <a:t>anillo</a:t>
            </a:r>
            <a:r>
              <a:rPr sz="2000" b="1" dirty="0">
                <a:solidFill>
                  <a:srgbClr val="FFC000"/>
                </a:solidFill>
              </a:rPr>
              <a:t> de </a:t>
            </a:r>
            <a:r>
              <a:rPr sz="2000" b="1" dirty="0" err="1">
                <a:solidFill>
                  <a:srgbClr val="FFC000"/>
                </a:solidFill>
              </a:rPr>
              <a:t>sello</a:t>
            </a:r>
            <a:r>
              <a:rPr sz="2000" b="1" dirty="0">
                <a:solidFill>
                  <a:srgbClr val="FFC000"/>
                </a:solidFill>
              </a:rPr>
              <a:t> </a:t>
            </a:r>
            <a:r>
              <a:rPr sz="2000" b="1" dirty="0" err="1">
                <a:solidFill>
                  <a:srgbClr val="FFC000"/>
                </a:solidFill>
              </a:rPr>
              <a:t>rechazado</a:t>
            </a:r>
            <a:r>
              <a:rPr sz="2000" b="1" dirty="0">
                <a:solidFill>
                  <a:srgbClr val="FFC000"/>
                </a:solidFill>
              </a:rPr>
              <a:t> </a:t>
            </a:r>
            <a:r>
              <a:rPr sz="2000" b="1" dirty="0" err="1">
                <a:solidFill>
                  <a:srgbClr val="FFC000"/>
                </a:solidFill>
              </a:rPr>
              <a:t>por</a:t>
            </a:r>
            <a:r>
              <a:rPr sz="2000" b="1" dirty="0">
                <a:solidFill>
                  <a:srgbClr val="FFC000"/>
                </a:solidFill>
              </a:rPr>
              <a:t> </a:t>
            </a:r>
            <a:r>
              <a:rPr sz="2000" b="1" dirty="0" err="1">
                <a:solidFill>
                  <a:srgbClr val="FFC000"/>
                </a:solidFill>
              </a:rPr>
              <a:t>Yahvé</a:t>
            </a:r>
            <a:r>
              <a:rPr sz="2000" b="1" dirty="0">
                <a:solidFill>
                  <a:srgbClr val="FFC000"/>
                </a:solidFill>
              </a:rPr>
              <a:t> (cf. Je. 22:24-30), </a:t>
            </a:r>
            <a:r>
              <a:rPr sz="2000" b="1" dirty="0" err="1">
                <a:solidFill>
                  <a:srgbClr val="FFC000"/>
                </a:solidFill>
              </a:rPr>
              <a:t>ahora</a:t>
            </a:r>
            <a:r>
              <a:rPr sz="2000" b="1" dirty="0">
                <a:solidFill>
                  <a:srgbClr val="FFC000"/>
                </a:solidFill>
              </a:rPr>
              <a:t> </a:t>
            </a:r>
            <a:r>
              <a:rPr sz="2000" b="1" dirty="0" err="1">
                <a:solidFill>
                  <a:srgbClr val="FFC000"/>
                </a:solidFill>
              </a:rPr>
              <a:t>sería</a:t>
            </a:r>
            <a:r>
              <a:rPr sz="2000" b="1" dirty="0">
                <a:solidFill>
                  <a:srgbClr val="FFC000"/>
                </a:solidFill>
              </a:rPr>
              <a:t> </a:t>
            </a:r>
            <a:r>
              <a:rPr sz="2000" b="1" dirty="0" err="1">
                <a:solidFill>
                  <a:srgbClr val="FFC000"/>
                </a:solidFill>
              </a:rPr>
              <a:t>reemplazado</a:t>
            </a:r>
            <a:r>
              <a:rPr sz="2000" b="1" dirty="0">
                <a:solidFill>
                  <a:srgbClr val="FFC000"/>
                </a:solidFill>
              </a:rPr>
              <a:t> </a:t>
            </a:r>
            <a:r>
              <a:rPr sz="2000" b="1" dirty="0" err="1">
                <a:solidFill>
                  <a:srgbClr val="FFC000"/>
                </a:solidFill>
              </a:rPr>
              <a:t>por</a:t>
            </a:r>
            <a:r>
              <a:rPr sz="2000" b="1" dirty="0">
                <a:solidFill>
                  <a:srgbClr val="FFC000"/>
                </a:solidFill>
              </a:rPr>
              <a:t> Zorobabel, </a:t>
            </a:r>
            <a:r>
              <a:rPr sz="2000" b="1" dirty="0" err="1">
                <a:solidFill>
                  <a:srgbClr val="FFC000"/>
                </a:solidFill>
              </a:rPr>
              <a:t>su</a:t>
            </a:r>
            <a:r>
              <a:rPr sz="2000" b="1" dirty="0">
                <a:solidFill>
                  <a:srgbClr val="FFC000"/>
                </a:solidFill>
              </a:rPr>
              <a:t> </a:t>
            </a:r>
            <a:r>
              <a:rPr sz="2000" b="1" dirty="0" err="1">
                <a:solidFill>
                  <a:srgbClr val="FFC000"/>
                </a:solidFill>
              </a:rPr>
              <a:t>nieto</a:t>
            </a:r>
            <a:r>
              <a:rPr sz="2000" b="1" dirty="0">
                <a:solidFill>
                  <a:srgbClr val="FFC000"/>
                </a:solidFill>
              </a:rPr>
              <a:t> (Hag. 2:23), para que la </a:t>
            </a:r>
            <a:r>
              <a:rPr sz="2000" b="1" dirty="0" err="1">
                <a:solidFill>
                  <a:srgbClr val="FFC000"/>
                </a:solidFill>
              </a:rPr>
              <a:t>línea</a:t>
            </a:r>
            <a:r>
              <a:rPr sz="2000" b="1" dirty="0">
                <a:solidFill>
                  <a:srgbClr val="FFC000"/>
                </a:solidFill>
              </a:rPr>
              <a:t> de David </a:t>
            </a:r>
            <a:r>
              <a:rPr sz="2000" b="1" dirty="0" err="1">
                <a:solidFill>
                  <a:srgbClr val="FFC000"/>
                </a:solidFill>
              </a:rPr>
              <a:t>pudiera</a:t>
            </a:r>
            <a:r>
              <a:rPr sz="2000" b="1" dirty="0">
                <a:solidFill>
                  <a:srgbClr val="FFC000"/>
                </a:solidFill>
              </a:rPr>
              <a:t> </a:t>
            </a:r>
            <a:r>
              <a:rPr sz="2000" b="1" dirty="0" err="1">
                <a:solidFill>
                  <a:srgbClr val="FFC000"/>
                </a:solidFill>
              </a:rPr>
              <a:t>continuar</a:t>
            </a:r>
            <a:r>
              <a:rPr sz="2000" b="1" dirty="0">
                <a:solidFill>
                  <a:srgbClr val="FFC000"/>
                </a:solidFill>
              </a:rPr>
              <a:t>.</a:t>
            </a:r>
          </a:p>
          <a:p>
            <a:pPr marL="180594" indent="-180594" defTabSz="722376">
              <a:spcBef>
                <a:spcPts val="700"/>
              </a:spcBef>
              <a:defRPr sz="1580" i="1">
                <a:solidFill>
                  <a:srgbClr val="FFFFFF"/>
                </a:solidFill>
              </a:defRPr>
            </a:pPr>
            <a:r>
              <a:rPr sz="2000" b="1" dirty="0">
                <a:solidFill>
                  <a:srgbClr val="FFC000"/>
                </a:solidFill>
              </a:rPr>
              <a:t>A </a:t>
            </a:r>
            <a:r>
              <a:rPr sz="2000" b="1" dirty="0" err="1">
                <a:solidFill>
                  <a:srgbClr val="FFC000"/>
                </a:solidFill>
              </a:rPr>
              <a:t>través</a:t>
            </a:r>
            <a:r>
              <a:rPr sz="2000" b="1" dirty="0">
                <a:solidFill>
                  <a:srgbClr val="FFC000"/>
                </a:solidFill>
              </a:rPr>
              <a:t> de Zorobabel, la </a:t>
            </a:r>
            <a:r>
              <a:rPr sz="2000" b="1" dirty="0" err="1">
                <a:solidFill>
                  <a:srgbClr val="FFC000"/>
                </a:solidFill>
              </a:rPr>
              <a:t>profecía</a:t>
            </a:r>
            <a:r>
              <a:rPr sz="2000" b="1" dirty="0">
                <a:solidFill>
                  <a:srgbClr val="FFC000"/>
                </a:solidFill>
              </a:rPr>
              <a:t> de la </a:t>
            </a:r>
            <a:r>
              <a:rPr sz="2000" b="1" dirty="0" err="1">
                <a:solidFill>
                  <a:srgbClr val="FFC000"/>
                </a:solidFill>
              </a:rPr>
              <a:t>rama</a:t>
            </a:r>
            <a:r>
              <a:rPr sz="2000" b="1" dirty="0">
                <a:solidFill>
                  <a:srgbClr val="FFC000"/>
                </a:solidFill>
              </a:rPr>
              <a:t> que </a:t>
            </a:r>
            <a:r>
              <a:rPr sz="2000" b="1" dirty="0" err="1">
                <a:solidFill>
                  <a:srgbClr val="FFC000"/>
                </a:solidFill>
              </a:rPr>
              <a:t>venía</a:t>
            </a:r>
            <a:r>
              <a:rPr sz="2000" b="1" dirty="0">
                <a:solidFill>
                  <a:srgbClr val="FFC000"/>
                </a:solidFill>
              </a:rPr>
              <a:t> del </a:t>
            </a:r>
            <a:r>
              <a:rPr sz="2000" b="1" dirty="0" err="1">
                <a:solidFill>
                  <a:srgbClr val="FFC000"/>
                </a:solidFill>
              </a:rPr>
              <a:t>muñón</a:t>
            </a:r>
            <a:r>
              <a:rPr sz="2000" b="1" dirty="0">
                <a:solidFill>
                  <a:srgbClr val="FFC000"/>
                </a:solidFill>
              </a:rPr>
              <a:t> de </a:t>
            </a:r>
            <a:r>
              <a:rPr sz="2000" b="1" dirty="0" err="1">
                <a:solidFill>
                  <a:srgbClr val="FFC000"/>
                </a:solidFill>
              </a:rPr>
              <a:t>Isaí</a:t>
            </a:r>
            <a:r>
              <a:rPr sz="2000" b="1" dirty="0">
                <a:solidFill>
                  <a:srgbClr val="FFC000"/>
                </a:solidFill>
              </a:rPr>
              <a:t> </a:t>
            </a:r>
            <a:r>
              <a:rPr sz="2000" b="1" dirty="0" err="1">
                <a:solidFill>
                  <a:srgbClr val="FFC000"/>
                </a:solidFill>
              </a:rPr>
              <a:t>permaneció</a:t>
            </a:r>
            <a:r>
              <a:rPr sz="2000" b="1" dirty="0">
                <a:solidFill>
                  <a:srgbClr val="FFC000"/>
                </a:solidFill>
              </a:rPr>
              <a:t> intacta para </a:t>
            </a:r>
            <a:r>
              <a:rPr sz="2000" b="1" dirty="0" err="1">
                <a:solidFill>
                  <a:srgbClr val="FFC000"/>
                </a:solidFill>
              </a:rPr>
              <a:t>el</a:t>
            </a:r>
            <a:r>
              <a:rPr sz="2000" b="1" dirty="0">
                <a:solidFill>
                  <a:srgbClr val="FFC000"/>
                </a:solidFill>
              </a:rPr>
              <a:t> </a:t>
            </a:r>
            <a:r>
              <a:rPr sz="2000" b="1" dirty="0" err="1">
                <a:solidFill>
                  <a:srgbClr val="FFC000"/>
                </a:solidFill>
              </a:rPr>
              <a:t>futuro</a:t>
            </a:r>
            <a:r>
              <a:rPr sz="2000" b="1" dirty="0">
                <a:solidFill>
                  <a:srgbClr val="FFC000"/>
                </a:solidFill>
              </a:rPr>
              <a:t> (Zac. 3:8; 6:11-13; cf. Is. 4:2; 11:1; Je. 23:5; 33:15).</a:t>
            </a:r>
          </a:p>
          <a:p>
            <a:pPr marL="180594" indent="-180594" defTabSz="722376">
              <a:spcBef>
                <a:spcPts val="700"/>
              </a:spcBef>
              <a:defRPr sz="1580" i="1">
                <a:solidFill>
                  <a:srgbClr val="FFFFFF"/>
                </a:solidFill>
              </a:defRPr>
            </a:pPr>
            <a:r>
              <a:rPr sz="2000" b="1" dirty="0">
                <a:solidFill>
                  <a:srgbClr val="FFC000"/>
                </a:solidFill>
              </a:rPr>
              <a:t>De </a:t>
            </a:r>
            <a:r>
              <a:rPr sz="2000" b="1" dirty="0" err="1">
                <a:solidFill>
                  <a:srgbClr val="FFC000"/>
                </a:solidFill>
              </a:rPr>
              <a:t>hecho</a:t>
            </a:r>
            <a:r>
              <a:rPr sz="2000" b="1" dirty="0">
                <a:solidFill>
                  <a:srgbClr val="FFC000"/>
                </a:solidFill>
              </a:rPr>
              <a:t>, </a:t>
            </a:r>
            <a:r>
              <a:rPr sz="2000" b="1" dirty="0" err="1">
                <a:solidFill>
                  <a:srgbClr val="FFC000"/>
                </a:solidFill>
              </a:rPr>
              <a:t>Yahvé</a:t>
            </a:r>
            <a:r>
              <a:rPr sz="2000" b="1" dirty="0">
                <a:solidFill>
                  <a:srgbClr val="FFC000"/>
                </a:solidFill>
              </a:rPr>
              <a:t> </a:t>
            </a:r>
            <a:r>
              <a:rPr sz="2000" b="1" dirty="0" err="1">
                <a:solidFill>
                  <a:srgbClr val="FFC000"/>
                </a:solidFill>
              </a:rPr>
              <a:t>volvería</a:t>
            </a:r>
            <a:r>
              <a:rPr sz="2000" b="1" dirty="0">
                <a:solidFill>
                  <a:srgbClr val="FFC000"/>
                </a:solidFill>
              </a:rPr>
              <a:t> a </a:t>
            </a:r>
            <a:r>
              <a:rPr sz="2000" b="1" dirty="0" err="1">
                <a:solidFill>
                  <a:srgbClr val="FFC000"/>
                </a:solidFill>
              </a:rPr>
              <a:t>su</a:t>
            </a:r>
            <a:r>
              <a:rPr sz="2000" b="1" dirty="0">
                <a:solidFill>
                  <a:srgbClr val="FFC000"/>
                </a:solidFill>
              </a:rPr>
              <a:t> </a:t>
            </a:r>
            <a:r>
              <a:rPr sz="2000" b="1" dirty="0" err="1">
                <a:solidFill>
                  <a:srgbClr val="FFC000"/>
                </a:solidFill>
              </a:rPr>
              <a:t>templo</a:t>
            </a:r>
            <a:r>
              <a:rPr sz="2000" b="1" dirty="0">
                <a:solidFill>
                  <a:srgbClr val="FFC000"/>
                </a:solidFill>
              </a:rPr>
              <a:t> (Mal. 3:1), </a:t>
            </a:r>
            <a:r>
              <a:rPr sz="2000" b="1" dirty="0" err="1">
                <a:solidFill>
                  <a:srgbClr val="FFC000"/>
                </a:solidFill>
              </a:rPr>
              <a:t>pero</a:t>
            </a:r>
            <a:r>
              <a:rPr sz="2000" b="1" dirty="0">
                <a:solidFill>
                  <a:srgbClr val="FFC000"/>
                </a:solidFill>
              </a:rPr>
              <a:t> antes de que lo </a:t>
            </a:r>
            <a:r>
              <a:rPr sz="2000" b="1" dirty="0" err="1">
                <a:solidFill>
                  <a:srgbClr val="FFC000"/>
                </a:solidFill>
              </a:rPr>
              <a:t>hiciera</a:t>
            </a:r>
            <a:r>
              <a:rPr sz="2000" b="1" dirty="0">
                <a:solidFill>
                  <a:srgbClr val="FFC000"/>
                </a:solidFill>
              </a:rPr>
              <a:t>, </a:t>
            </a:r>
            <a:r>
              <a:rPr sz="2000" b="1" dirty="0" err="1">
                <a:solidFill>
                  <a:srgbClr val="FFC000"/>
                </a:solidFill>
              </a:rPr>
              <a:t>su</a:t>
            </a:r>
            <a:r>
              <a:rPr sz="2000" b="1" dirty="0">
                <a:solidFill>
                  <a:srgbClr val="FFC000"/>
                </a:solidFill>
              </a:rPr>
              <a:t> </a:t>
            </a:r>
            <a:r>
              <a:rPr sz="2000" b="1" dirty="0" err="1">
                <a:solidFill>
                  <a:srgbClr val="FFC000"/>
                </a:solidFill>
              </a:rPr>
              <a:t>advenimiento</a:t>
            </a:r>
            <a:r>
              <a:rPr sz="2000" b="1" dirty="0">
                <a:solidFill>
                  <a:srgbClr val="FFC000"/>
                </a:solidFill>
              </a:rPr>
              <a:t> </a:t>
            </a:r>
            <a:r>
              <a:rPr sz="2000" b="1" dirty="0" err="1">
                <a:solidFill>
                  <a:srgbClr val="FFC000"/>
                </a:solidFill>
              </a:rPr>
              <a:t>sería</a:t>
            </a:r>
            <a:r>
              <a:rPr sz="2000" b="1" dirty="0">
                <a:solidFill>
                  <a:srgbClr val="FFC000"/>
                </a:solidFill>
              </a:rPr>
              <a:t> </a:t>
            </a:r>
            <a:r>
              <a:rPr sz="2000" b="1" dirty="0" err="1">
                <a:solidFill>
                  <a:srgbClr val="FFC000"/>
                </a:solidFill>
              </a:rPr>
              <a:t>precedido</a:t>
            </a:r>
            <a:r>
              <a:rPr sz="2000" b="1" dirty="0">
                <a:solidFill>
                  <a:srgbClr val="FFC000"/>
                </a:solidFill>
              </a:rPr>
              <a:t> </a:t>
            </a:r>
            <a:r>
              <a:rPr sz="2000" b="1" dirty="0" err="1">
                <a:solidFill>
                  <a:srgbClr val="FFC000"/>
                </a:solidFill>
              </a:rPr>
              <a:t>por</a:t>
            </a:r>
            <a:r>
              <a:rPr sz="2000" b="1" dirty="0">
                <a:solidFill>
                  <a:srgbClr val="FFC000"/>
                </a:solidFill>
              </a:rPr>
              <a:t> </a:t>
            </a:r>
            <a:r>
              <a:rPr sz="2000" b="1" dirty="0" err="1">
                <a:solidFill>
                  <a:srgbClr val="FFC000"/>
                </a:solidFill>
              </a:rPr>
              <a:t>el</a:t>
            </a:r>
            <a:r>
              <a:rPr sz="2000" b="1" dirty="0">
                <a:solidFill>
                  <a:srgbClr val="FFC000"/>
                </a:solidFill>
              </a:rPr>
              <a:t> </a:t>
            </a:r>
            <a:r>
              <a:rPr sz="2000" b="1" dirty="0" err="1">
                <a:solidFill>
                  <a:srgbClr val="FFC000"/>
                </a:solidFill>
              </a:rPr>
              <a:t>profeta</a:t>
            </a:r>
            <a:r>
              <a:rPr sz="2000" b="1" dirty="0">
                <a:solidFill>
                  <a:srgbClr val="FFC000"/>
                </a:solidFill>
              </a:rPr>
              <a:t> Elías (Mal. 4:5-6).</a:t>
            </a:r>
          </a:p>
        </p:txBody>
      </p:sp>
      <p:sp>
        <p:nvSpPr>
          <p:cNvPr id="3698" name="Slide Number Placeholder 5"/>
          <p:cNvSpPr txBox="1">
            <a:spLocks noGrp="1"/>
          </p:cNvSpPr>
          <p:nvPr>
            <p:ph type="sldNum" sz="quarter" idx="2"/>
          </p:nvPr>
        </p:nvSpPr>
        <p:spPr>
          <a:xfrm>
            <a:off x="9852387" y="6305185"/>
            <a:ext cx="358414" cy="26425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defRPr>
            </a:lvl1pPr>
          </a:lstStyle>
          <a:p>
            <a:fld id="{86CB4B4D-7CA3-9044-876B-883B54F8677D}" type="slidenum">
              <a:t>210</a:t>
            </a:fld>
            <a:endParaRPr/>
          </a:p>
        </p:txBody>
      </p:sp>
    </p:spTree>
  </p:cSld>
  <p:clrMapOvr>
    <a:masterClrMapping/>
  </p:clrMapOvr>
  <mc:AlternateContent xmlns:mc="http://schemas.openxmlformats.org/markup-compatibility/2006" xmlns:p14="http://schemas.microsoft.com/office/powerpoint/2010/main">
    <mc:Choice Requires="p14">
      <p:transition spd="slow">
        <p:pull dir="d"/>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697">
                                            <p:bg/>
                                          </p:spTgt>
                                        </p:tgtEl>
                                        <p:attrNameLst>
                                          <p:attrName>style.visibility</p:attrName>
                                        </p:attrNameLst>
                                      </p:cBhvr>
                                      <p:to>
                                        <p:strVal val="visible"/>
                                      </p:to>
                                    </p:set>
                                    <p:anim calcmode="lin" valueType="num">
                                      <p:cBhvr>
                                        <p:cTn id="7" dur="500" fill="hold"/>
                                        <p:tgtEl>
                                          <p:spTgt spid="3697">
                                            <p:bg/>
                                          </p:spTgt>
                                        </p:tgtEl>
                                        <p:attrNameLst>
                                          <p:attrName>ppt_w</p:attrName>
                                        </p:attrNameLst>
                                      </p:cBhvr>
                                      <p:tavLst>
                                        <p:tav tm="0">
                                          <p:val>
                                            <p:fltVal val="0"/>
                                          </p:val>
                                        </p:tav>
                                        <p:tav tm="100000">
                                          <p:val>
                                            <p:strVal val="#ppt_w"/>
                                          </p:val>
                                        </p:tav>
                                      </p:tavLst>
                                    </p:anim>
                                    <p:anim calcmode="lin" valueType="num">
                                      <p:cBhvr>
                                        <p:cTn id="8" dur="500" fill="hold"/>
                                        <p:tgtEl>
                                          <p:spTgt spid="3697">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697">
                                            <p:txEl>
                                              <p:pRg st="0" end="0"/>
                                            </p:txEl>
                                          </p:spTgt>
                                        </p:tgtEl>
                                        <p:attrNameLst>
                                          <p:attrName>style.visibility</p:attrName>
                                        </p:attrNameLst>
                                      </p:cBhvr>
                                      <p:to>
                                        <p:strVal val="visible"/>
                                      </p:to>
                                    </p:set>
                                    <p:anim calcmode="lin" valueType="num">
                                      <p:cBhvr>
                                        <p:cTn id="11" dur="500" fill="hold"/>
                                        <p:tgtEl>
                                          <p:spTgt spid="3697">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697">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0"/>
                                  </p:stCondLst>
                                  <p:iterate>
                                    <p:tmAbs val="0"/>
                                  </p:iterate>
                                  <p:childTnLst>
                                    <p:set>
                                      <p:cBhvr>
                                        <p:cTn id="14" fill="hold"/>
                                        <p:tgtEl>
                                          <p:spTgt spid="3697">
                                            <p:txEl>
                                              <p:pRg st="6" end="6"/>
                                            </p:txEl>
                                          </p:spTgt>
                                        </p:tgtEl>
                                        <p:attrNameLst>
                                          <p:attrName>style.visibility</p:attrName>
                                        </p:attrNameLst>
                                      </p:cBhvr>
                                      <p:to>
                                        <p:strVal val="visible"/>
                                      </p:to>
                                    </p:set>
                                    <p:anim calcmode="lin" valueType="num">
                                      <p:cBhvr>
                                        <p:cTn id="15" dur="500" fill="hold"/>
                                        <p:tgtEl>
                                          <p:spTgt spid="3697">
                                            <p:txEl>
                                              <p:pRg st="6" end="6"/>
                                            </p:txEl>
                                          </p:spTgt>
                                        </p:tgtEl>
                                        <p:attrNameLst>
                                          <p:attrName>ppt_w</p:attrName>
                                        </p:attrNameLst>
                                      </p:cBhvr>
                                      <p:tavLst>
                                        <p:tav tm="0">
                                          <p:val>
                                            <p:fltVal val="0"/>
                                          </p:val>
                                        </p:tav>
                                        <p:tav tm="100000">
                                          <p:val>
                                            <p:strVal val="#ppt_w"/>
                                          </p:val>
                                        </p:tav>
                                      </p:tavLst>
                                    </p:anim>
                                    <p:anim calcmode="lin" valueType="num">
                                      <p:cBhvr>
                                        <p:cTn id="16" dur="500" fill="hold"/>
                                        <p:tgtEl>
                                          <p:spTgt spid="3697">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1" nodeType="clickEffect">
                                  <p:stCondLst>
                                    <p:cond delay="0"/>
                                  </p:stCondLst>
                                  <p:iterate>
                                    <p:tmAbs val="0"/>
                                  </p:iterate>
                                  <p:childTnLst>
                                    <p:set>
                                      <p:cBhvr>
                                        <p:cTn id="20" fill="hold"/>
                                        <p:tgtEl>
                                          <p:spTgt spid="3697">
                                            <p:txEl>
                                              <p:pRg st="1" end="1"/>
                                            </p:txEl>
                                          </p:spTgt>
                                        </p:tgtEl>
                                        <p:attrNameLst>
                                          <p:attrName>style.visibility</p:attrName>
                                        </p:attrNameLst>
                                      </p:cBhvr>
                                      <p:to>
                                        <p:strVal val="visible"/>
                                      </p:to>
                                    </p:set>
                                    <p:anim calcmode="lin" valueType="num">
                                      <p:cBhvr>
                                        <p:cTn id="21" dur="500" fill="hold"/>
                                        <p:tgtEl>
                                          <p:spTgt spid="3697">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697">
                                            <p:txEl>
                                              <p:pRg st="1" end="1"/>
                                            </p:txEl>
                                          </p:spTgt>
                                        </p:tgtEl>
                                        <p:attrNameLst>
                                          <p:attrName>ppt_h</p:attrName>
                                        </p:attrNameLst>
                                      </p:cBhvr>
                                      <p:tavLst>
                                        <p:tav tm="0">
                                          <p:val>
                                            <p:fltVal val="0"/>
                                          </p:val>
                                        </p:tav>
                                        <p:tav tm="100000">
                                          <p:val>
                                            <p:strVal val="#ppt_h"/>
                                          </p:val>
                                        </p:tav>
                                      </p:tavLst>
                                    </p:anim>
                                  </p:childTnLst>
                                </p:cTn>
                              </p:par>
                              <p:par>
                                <p:cTn id="23" presetID="23" presetClass="entr" presetSubtype="16" fill="hold" grpId="1" nodeType="withEffect">
                                  <p:stCondLst>
                                    <p:cond delay="0"/>
                                  </p:stCondLst>
                                  <p:iterate>
                                    <p:tmAbs val="0"/>
                                  </p:iterate>
                                  <p:childTnLst>
                                    <p:set>
                                      <p:cBhvr>
                                        <p:cTn id="24" fill="hold"/>
                                        <p:tgtEl>
                                          <p:spTgt spid="3697">
                                            <p:txEl>
                                              <p:pRg st="7" end="7"/>
                                            </p:txEl>
                                          </p:spTgt>
                                        </p:tgtEl>
                                        <p:attrNameLst>
                                          <p:attrName>style.visibility</p:attrName>
                                        </p:attrNameLst>
                                      </p:cBhvr>
                                      <p:to>
                                        <p:strVal val="visible"/>
                                      </p:to>
                                    </p:set>
                                    <p:anim calcmode="lin" valueType="num">
                                      <p:cBhvr>
                                        <p:cTn id="25" dur="500" fill="hold"/>
                                        <p:tgtEl>
                                          <p:spTgt spid="3697">
                                            <p:txEl>
                                              <p:pRg st="7" end="7"/>
                                            </p:txEl>
                                          </p:spTgt>
                                        </p:tgtEl>
                                        <p:attrNameLst>
                                          <p:attrName>ppt_w</p:attrName>
                                        </p:attrNameLst>
                                      </p:cBhvr>
                                      <p:tavLst>
                                        <p:tav tm="0">
                                          <p:val>
                                            <p:fltVal val="0"/>
                                          </p:val>
                                        </p:tav>
                                        <p:tav tm="100000">
                                          <p:val>
                                            <p:strVal val="#ppt_w"/>
                                          </p:val>
                                        </p:tav>
                                      </p:tavLst>
                                    </p:anim>
                                    <p:anim calcmode="lin" valueType="num">
                                      <p:cBhvr>
                                        <p:cTn id="26" dur="500" fill="hold"/>
                                        <p:tgtEl>
                                          <p:spTgt spid="3697">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1" nodeType="clickEffect">
                                  <p:stCondLst>
                                    <p:cond delay="0"/>
                                  </p:stCondLst>
                                  <p:iterate>
                                    <p:tmAbs val="0"/>
                                  </p:iterate>
                                  <p:childTnLst>
                                    <p:set>
                                      <p:cBhvr>
                                        <p:cTn id="30" fill="hold"/>
                                        <p:tgtEl>
                                          <p:spTgt spid="3697">
                                            <p:txEl>
                                              <p:pRg st="2" end="2"/>
                                            </p:txEl>
                                          </p:spTgt>
                                        </p:tgtEl>
                                        <p:attrNameLst>
                                          <p:attrName>style.visibility</p:attrName>
                                        </p:attrNameLst>
                                      </p:cBhvr>
                                      <p:to>
                                        <p:strVal val="visible"/>
                                      </p:to>
                                    </p:set>
                                    <p:anim calcmode="lin" valueType="num">
                                      <p:cBhvr>
                                        <p:cTn id="31" dur="500" fill="hold"/>
                                        <p:tgtEl>
                                          <p:spTgt spid="3697">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697">
                                            <p:txEl>
                                              <p:pRg st="2" end="2"/>
                                            </p:txEl>
                                          </p:spTgt>
                                        </p:tgtEl>
                                        <p:attrNameLst>
                                          <p:attrName>ppt_h</p:attrName>
                                        </p:attrNameLst>
                                      </p:cBhvr>
                                      <p:tavLst>
                                        <p:tav tm="0">
                                          <p:val>
                                            <p:fltVal val="0"/>
                                          </p:val>
                                        </p:tav>
                                        <p:tav tm="100000">
                                          <p:val>
                                            <p:strVal val="#ppt_h"/>
                                          </p:val>
                                        </p:tav>
                                      </p:tavLst>
                                    </p:anim>
                                  </p:childTnLst>
                                </p:cTn>
                              </p:par>
                              <p:par>
                                <p:cTn id="33" presetID="23" presetClass="entr" presetSubtype="16" fill="hold" grpId="1" nodeType="withEffect">
                                  <p:stCondLst>
                                    <p:cond delay="0"/>
                                  </p:stCondLst>
                                  <p:iterate>
                                    <p:tmAbs val="0"/>
                                  </p:iterate>
                                  <p:childTnLst>
                                    <p:set>
                                      <p:cBhvr>
                                        <p:cTn id="34" fill="hold"/>
                                        <p:tgtEl>
                                          <p:spTgt spid="3697">
                                            <p:txEl>
                                              <p:pRg st="8" end="8"/>
                                            </p:txEl>
                                          </p:spTgt>
                                        </p:tgtEl>
                                        <p:attrNameLst>
                                          <p:attrName>style.visibility</p:attrName>
                                        </p:attrNameLst>
                                      </p:cBhvr>
                                      <p:to>
                                        <p:strVal val="visible"/>
                                      </p:to>
                                    </p:set>
                                    <p:anim calcmode="lin" valueType="num">
                                      <p:cBhvr>
                                        <p:cTn id="35" dur="500" fill="hold"/>
                                        <p:tgtEl>
                                          <p:spTgt spid="3697">
                                            <p:txEl>
                                              <p:pRg st="8" end="8"/>
                                            </p:txEl>
                                          </p:spTgt>
                                        </p:tgtEl>
                                        <p:attrNameLst>
                                          <p:attrName>ppt_w</p:attrName>
                                        </p:attrNameLst>
                                      </p:cBhvr>
                                      <p:tavLst>
                                        <p:tav tm="0">
                                          <p:val>
                                            <p:fltVal val="0"/>
                                          </p:val>
                                        </p:tav>
                                        <p:tav tm="100000">
                                          <p:val>
                                            <p:strVal val="#ppt_w"/>
                                          </p:val>
                                        </p:tav>
                                      </p:tavLst>
                                    </p:anim>
                                    <p:anim calcmode="lin" valueType="num">
                                      <p:cBhvr>
                                        <p:cTn id="36" dur="500" fill="hold"/>
                                        <p:tgtEl>
                                          <p:spTgt spid="3697">
                                            <p:txEl>
                                              <p:pRg st="8" end="8"/>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1" nodeType="clickEffect">
                                  <p:stCondLst>
                                    <p:cond delay="0"/>
                                  </p:stCondLst>
                                  <p:iterate>
                                    <p:tmAbs val="0"/>
                                  </p:iterate>
                                  <p:childTnLst>
                                    <p:set>
                                      <p:cBhvr>
                                        <p:cTn id="40" fill="hold"/>
                                        <p:tgtEl>
                                          <p:spTgt spid="3697">
                                            <p:txEl>
                                              <p:pRg st="3" end="3"/>
                                            </p:txEl>
                                          </p:spTgt>
                                        </p:tgtEl>
                                        <p:attrNameLst>
                                          <p:attrName>style.visibility</p:attrName>
                                        </p:attrNameLst>
                                      </p:cBhvr>
                                      <p:to>
                                        <p:strVal val="visible"/>
                                      </p:to>
                                    </p:set>
                                    <p:anim calcmode="lin" valueType="num">
                                      <p:cBhvr>
                                        <p:cTn id="41" dur="500" fill="hold"/>
                                        <p:tgtEl>
                                          <p:spTgt spid="3697">
                                            <p:txEl>
                                              <p:pRg st="3" end="3"/>
                                            </p:txEl>
                                          </p:spTgt>
                                        </p:tgtEl>
                                        <p:attrNameLst>
                                          <p:attrName>ppt_w</p:attrName>
                                        </p:attrNameLst>
                                      </p:cBhvr>
                                      <p:tavLst>
                                        <p:tav tm="0">
                                          <p:val>
                                            <p:fltVal val="0"/>
                                          </p:val>
                                        </p:tav>
                                        <p:tav tm="100000">
                                          <p:val>
                                            <p:strVal val="#ppt_w"/>
                                          </p:val>
                                        </p:tav>
                                      </p:tavLst>
                                    </p:anim>
                                    <p:anim calcmode="lin" valueType="num">
                                      <p:cBhvr>
                                        <p:cTn id="42" dur="500" fill="hold"/>
                                        <p:tgtEl>
                                          <p:spTgt spid="3697">
                                            <p:txEl>
                                              <p:pRg st="3" end="3"/>
                                            </p:txEl>
                                          </p:spTgt>
                                        </p:tgtEl>
                                        <p:attrNameLst>
                                          <p:attrName>ppt_h</p:attrName>
                                        </p:attrNameLst>
                                      </p:cBhvr>
                                      <p:tavLst>
                                        <p:tav tm="0">
                                          <p:val>
                                            <p:fltVal val="0"/>
                                          </p:val>
                                        </p:tav>
                                        <p:tav tm="100000">
                                          <p:val>
                                            <p:strVal val="#ppt_h"/>
                                          </p:val>
                                        </p:tav>
                                      </p:tavLst>
                                    </p:anim>
                                  </p:childTnLst>
                                </p:cTn>
                              </p:par>
                              <p:par>
                                <p:cTn id="43" presetID="23" presetClass="entr" presetSubtype="16" fill="hold" grpId="1" nodeType="withEffect">
                                  <p:stCondLst>
                                    <p:cond delay="0"/>
                                  </p:stCondLst>
                                  <p:iterate>
                                    <p:tmAbs val="0"/>
                                  </p:iterate>
                                  <p:childTnLst>
                                    <p:set>
                                      <p:cBhvr>
                                        <p:cTn id="44" fill="hold"/>
                                        <p:tgtEl>
                                          <p:spTgt spid="3697">
                                            <p:txEl>
                                              <p:pRg st="9" end="9"/>
                                            </p:txEl>
                                          </p:spTgt>
                                        </p:tgtEl>
                                        <p:attrNameLst>
                                          <p:attrName>style.visibility</p:attrName>
                                        </p:attrNameLst>
                                      </p:cBhvr>
                                      <p:to>
                                        <p:strVal val="visible"/>
                                      </p:to>
                                    </p:set>
                                    <p:anim calcmode="lin" valueType="num">
                                      <p:cBhvr>
                                        <p:cTn id="45" dur="500" fill="hold"/>
                                        <p:tgtEl>
                                          <p:spTgt spid="3697">
                                            <p:txEl>
                                              <p:pRg st="9" end="9"/>
                                            </p:txEl>
                                          </p:spTgt>
                                        </p:tgtEl>
                                        <p:attrNameLst>
                                          <p:attrName>ppt_w</p:attrName>
                                        </p:attrNameLst>
                                      </p:cBhvr>
                                      <p:tavLst>
                                        <p:tav tm="0">
                                          <p:val>
                                            <p:fltVal val="0"/>
                                          </p:val>
                                        </p:tav>
                                        <p:tav tm="100000">
                                          <p:val>
                                            <p:strVal val="#ppt_w"/>
                                          </p:val>
                                        </p:tav>
                                      </p:tavLst>
                                    </p:anim>
                                    <p:anim calcmode="lin" valueType="num">
                                      <p:cBhvr>
                                        <p:cTn id="46" dur="500" fill="hold"/>
                                        <p:tgtEl>
                                          <p:spTgt spid="3697">
                                            <p:txEl>
                                              <p:pRg st="9" end="9"/>
                                            </p:txEl>
                                          </p:spTgt>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23" presetClass="entr" presetSubtype="16" fill="hold" grpId="1" nodeType="clickEffect">
                                  <p:stCondLst>
                                    <p:cond delay="0"/>
                                  </p:stCondLst>
                                  <p:iterate>
                                    <p:tmAbs val="0"/>
                                  </p:iterate>
                                  <p:childTnLst>
                                    <p:set>
                                      <p:cBhvr>
                                        <p:cTn id="50" fill="hold"/>
                                        <p:tgtEl>
                                          <p:spTgt spid="3697">
                                            <p:txEl>
                                              <p:pRg st="4" end="4"/>
                                            </p:txEl>
                                          </p:spTgt>
                                        </p:tgtEl>
                                        <p:attrNameLst>
                                          <p:attrName>style.visibility</p:attrName>
                                        </p:attrNameLst>
                                      </p:cBhvr>
                                      <p:to>
                                        <p:strVal val="visible"/>
                                      </p:to>
                                    </p:set>
                                    <p:anim calcmode="lin" valueType="num">
                                      <p:cBhvr>
                                        <p:cTn id="51" dur="500" fill="hold"/>
                                        <p:tgtEl>
                                          <p:spTgt spid="3697">
                                            <p:txEl>
                                              <p:pRg st="4" end="4"/>
                                            </p:txEl>
                                          </p:spTgt>
                                        </p:tgtEl>
                                        <p:attrNameLst>
                                          <p:attrName>ppt_w</p:attrName>
                                        </p:attrNameLst>
                                      </p:cBhvr>
                                      <p:tavLst>
                                        <p:tav tm="0">
                                          <p:val>
                                            <p:fltVal val="0"/>
                                          </p:val>
                                        </p:tav>
                                        <p:tav tm="100000">
                                          <p:val>
                                            <p:strVal val="#ppt_w"/>
                                          </p:val>
                                        </p:tav>
                                      </p:tavLst>
                                    </p:anim>
                                    <p:anim calcmode="lin" valueType="num">
                                      <p:cBhvr>
                                        <p:cTn id="52" dur="500" fill="hold"/>
                                        <p:tgtEl>
                                          <p:spTgt spid="3697">
                                            <p:txEl>
                                              <p:pRg st="4" end="4"/>
                                            </p:txEl>
                                          </p:spTgt>
                                        </p:tgtEl>
                                        <p:attrNameLst>
                                          <p:attrName>ppt_h</p:attrName>
                                        </p:attrNameLst>
                                      </p:cBhvr>
                                      <p:tavLst>
                                        <p:tav tm="0">
                                          <p:val>
                                            <p:fltVal val="0"/>
                                          </p:val>
                                        </p:tav>
                                        <p:tav tm="100000">
                                          <p:val>
                                            <p:strVal val="#ppt_h"/>
                                          </p:val>
                                        </p:tav>
                                      </p:tavLst>
                                    </p:anim>
                                  </p:childTnLst>
                                </p:cTn>
                              </p:par>
                              <p:par>
                                <p:cTn id="53" presetID="23" presetClass="entr" presetSubtype="16" fill="hold" grpId="1" nodeType="withEffect">
                                  <p:stCondLst>
                                    <p:cond delay="0"/>
                                  </p:stCondLst>
                                  <p:iterate>
                                    <p:tmAbs val="0"/>
                                  </p:iterate>
                                  <p:childTnLst>
                                    <p:set>
                                      <p:cBhvr>
                                        <p:cTn id="54" fill="hold"/>
                                        <p:tgtEl>
                                          <p:spTgt spid="3697">
                                            <p:txEl>
                                              <p:pRg st="10" end="10"/>
                                            </p:txEl>
                                          </p:spTgt>
                                        </p:tgtEl>
                                        <p:attrNameLst>
                                          <p:attrName>style.visibility</p:attrName>
                                        </p:attrNameLst>
                                      </p:cBhvr>
                                      <p:to>
                                        <p:strVal val="visible"/>
                                      </p:to>
                                    </p:set>
                                    <p:anim calcmode="lin" valueType="num">
                                      <p:cBhvr>
                                        <p:cTn id="55" dur="500" fill="hold"/>
                                        <p:tgtEl>
                                          <p:spTgt spid="3697">
                                            <p:txEl>
                                              <p:pRg st="10" end="10"/>
                                            </p:txEl>
                                          </p:spTgt>
                                        </p:tgtEl>
                                        <p:attrNameLst>
                                          <p:attrName>ppt_w</p:attrName>
                                        </p:attrNameLst>
                                      </p:cBhvr>
                                      <p:tavLst>
                                        <p:tav tm="0">
                                          <p:val>
                                            <p:fltVal val="0"/>
                                          </p:val>
                                        </p:tav>
                                        <p:tav tm="100000">
                                          <p:val>
                                            <p:strVal val="#ppt_w"/>
                                          </p:val>
                                        </p:tav>
                                      </p:tavLst>
                                    </p:anim>
                                    <p:anim calcmode="lin" valueType="num">
                                      <p:cBhvr>
                                        <p:cTn id="56" dur="500" fill="hold"/>
                                        <p:tgtEl>
                                          <p:spTgt spid="3697">
                                            <p:txEl>
                                              <p:pRg st="10" end="1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7" grpId="1" uiExpand="1" build="p" animBg="1" advAuto="0"/>
    </p:bldLst>
  </p:timing>
</p:sld>
</file>

<file path=ppt/slides/slide211.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700" name="Rectangle 2"/>
          <p:cNvSpPr txBox="1">
            <a:spLocks noGrp="1"/>
          </p:cNvSpPr>
          <p:nvPr>
            <p:ph type="title"/>
          </p:nvPr>
        </p:nvSpPr>
        <p:spPr>
          <a:xfrm>
            <a:off x="567017" y="417368"/>
            <a:ext cx="11057965" cy="685800"/>
          </a:xfrm>
          <a:prstGeom prst="rect">
            <a:avLst/>
          </a:prstGeom>
        </p:spPr>
        <p:txBody>
          <a:bodyPr>
            <a:noAutofit/>
          </a:bodyPr>
          <a:lstStyle>
            <a:lvl1pPr algn="ctr" defTabSz="813816">
              <a:defRPr sz="2848">
                <a:solidFill>
                  <a:srgbClr val="00FFFF"/>
                </a:solidFill>
              </a:defRPr>
            </a:lvl1pPr>
          </a:lstStyle>
          <a:p>
            <a:r>
              <a:rPr sz="3600" b="1" dirty="0">
                <a:solidFill>
                  <a:srgbClr val="FFFF00"/>
                </a:solidFill>
              </a:rPr>
              <a:t>THE EXILE IS NOT OVER / </a:t>
            </a:r>
            <a:r>
              <a:rPr sz="3600" b="1" dirty="0">
                <a:solidFill>
                  <a:srgbClr val="FFC000"/>
                </a:solidFill>
              </a:rPr>
              <a:t>EL EXILIO NO HA TERMINADO</a:t>
            </a:r>
          </a:p>
        </p:txBody>
      </p:sp>
      <p:sp>
        <p:nvSpPr>
          <p:cNvPr id="3701" name="Rectangle 3"/>
          <p:cNvSpPr txBox="1">
            <a:spLocks noGrp="1"/>
          </p:cNvSpPr>
          <p:nvPr>
            <p:ph type="body" idx="1"/>
          </p:nvPr>
        </p:nvSpPr>
        <p:spPr>
          <a:xfrm>
            <a:off x="761999" y="1355666"/>
            <a:ext cx="11057964" cy="5084966"/>
          </a:xfrm>
          <a:prstGeom prst="rect">
            <a:avLst/>
          </a:prstGeom>
        </p:spPr>
        <p:txBody>
          <a:bodyPr>
            <a:normAutofit/>
          </a:bodyPr>
          <a:lstStyle/>
          <a:p>
            <a:pPr marL="212597" indent="-212597" defTabSz="850391">
              <a:spcBef>
                <a:spcPts val="900"/>
              </a:spcBef>
              <a:buSzTx/>
              <a:buNone/>
              <a:defRPr sz="2232" b="1">
                <a:solidFill>
                  <a:srgbClr val="FFFF99"/>
                </a:solidFill>
              </a:defRPr>
            </a:pPr>
            <a:r>
              <a:rPr dirty="0"/>
              <a:t>With the Jewish community now scattered between Mesopotamia, Egypt, the Mediterranean and Judah, there was a sense that the exile was not over.</a:t>
            </a:r>
          </a:p>
          <a:p>
            <a:pPr marL="212597" indent="-212597" defTabSz="850391">
              <a:spcBef>
                <a:spcPts val="900"/>
              </a:spcBef>
              <a:defRPr sz="1860" i="1">
                <a:solidFill>
                  <a:srgbClr val="FFFFFF"/>
                </a:solidFill>
              </a:defRPr>
            </a:pPr>
            <a:r>
              <a:rPr sz="2000" b="1" dirty="0"/>
              <a:t>The northern tribes, for the most part, had disappeared, assimilated into Assyrian culture.</a:t>
            </a:r>
          </a:p>
          <a:p>
            <a:pPr marL="212597" indent="-212597" defTabSz="850391">
              <a:spcBef>
                <a:spcPts val="900"/>
              </a:spcBef>
              <a:defRPr sz="1860" i="1">
                <a:solidFill>
                  <a:srgbClr val="FFFFFF"/>
                </a:solidFill>
              </a:defRPr>
            </a:pPr>
            <a:r>
              <a:rPr sz="2000" b="1" dirty="0"/>
              <a:t>Even for those who returned to Jerusalem, the fact remained that they still were under Persian rule (cf. Ne. 9:36-37).</a:t>
            </a:r>
          </a:p>
          <a:p>
            <a:pPr marL="212597" indent="-212597" defTabSz="850391">
              <a:spcBef>
                <a:spcPts val="900"/>
              </a:spcBef>
              <a:defRPr sz="1860" i="1">
                <a:solidFill>
                  <a:srgbClr val="FFFFFF"/>
                </a:solidFill>
              </a:defRPr>
            </a:pPr>
            <a:r>
              <a:rPr sz="2000" b="1" dirty="0"/>
              <a:t>Daniel had recast the 70 years of exile as 490 years—seventy “sevens” of exile (Da. 9:2, 24).</a:t>
            </a:r>
          </a:p>
          <a:p>
            <a:pPr marL="212597" indent="-212597" defTabSz="850391">
              <a:spcBef>
                <a:spcPts val="900"/>
              </a:spcBef>
              <a:defRPr sz="1860" i="1">
                <a:solidFill>
                  <a:srgbClr val="FFFFFF"/>
                </a:solidFill>
              </a:defRPr>
            </a:pPr>
            <a:endParaRPr dirty="0"/>
          </a:p>
          <a:p>
            <a:pPr marL="212597" indent="-212597" defTabSz="850391">
              <a:spcBef>
                <a:spcPts val="900"/>
              </a:spcBef>
              <a:buSzTx/>
              <a:buNone/>
              <a:defRPr sz="2232" b="1">
                <a:solidFill>
                  <a:srgbClr val="FFFF99"/>
                </a:solidFill>
              </a:defRPr>
            </a:pPr>
            <a:r>
              <a:rPr dirty="0">
                <a:solidFill>
                  <a:srgbClr val="FF6600"/>
                </a:solidFill>
              </a:rPr>
              <a:t>Con la </a:t>
            </a:r>
            <a:r>
              <a:rPr dirty="0" err="1">
                <a:solidFill>
                  <a:srgbClr val="FF6600"/>
                </a:solidFill>
              </a:rPr>
              <a:t>comunidad</a:t>
            </a:r>
            <a:r>
              <a:rPr dirty="0">
                <a:solidFill>
                  <a:srgbClr val="FF6600"/>
                </a:solidFill>
              </a:rPr>
              <a:t> </a:t>
            </a:r>
            <a:r>
              <a:rPr dirty="0" err="1">
                <a:solidFill>
                  <a:srgbClr val="FF6600"/>
                </a:solidFill>
              </a:rPr>
              <a:t>Judía</a:t>
            </a:r>
            <a:r>
              <a:rPr dirty="0">
                <a:solidFill>
                  <a:srgbClr val="FF6600"/>
                </a:solidFill>
              </a:rPr>
              <a:t> </a:t>
            </a:r>
            <a:r>
              <a:rPr dirty="0" err="1">
                <a:solidFill>
                  <a:srgbClr val="FF6600"/>
                </a:solidFill>
              </a:rPr>
              <a:t>ahora</a:t>
            </a:r>
            <a:r>
              <a:rPr dirty="0">
                <a:solidFill>
                  <a:srgbClr val="FF6600"/>
                </a:solidFill>
              </a:rPr>
              <a:t> </a:t>
            </a:r>
            <a:r>
              <a:rPr dirty="0" err="1">
                <a:solidFill>
                  <a:srgbClr val="FF6600"/>
                </a:solidFill>
              </a:rPr>
              <a:t>dispersa</a:t>
            </a:r>
            <a:r>
              <a:rPr dirty="0">
                <a:solidFill>
                  <a:srgbClr val="FF6600"/>
                </a:solidFill>
              </a:rPr>
              <a:t> entre Mesopotamia, </a:t>
            </a:r>
            <a:r>
              <a:rPr dirty="0" err="1">
                <a:solidFill>
                  <a:srgbClr val="FF6600"/>
                </a:solidFill>
              </a:rPr>
              <a:t>Egipto</a:t>
            </a:r>
            <a:r>
              <a:rPr dirty="0">
                <a:solidFill>
                  <a:srgbClr val="FF6600"/>
                </a:solidFill>
              </a:rPr>
              <a:t>, </a:t>
            </a:r>
            <a:r>
              <a:rPr dirty="0" err="1">
                <a:solidFill>
                  <a:srgbClr val="FF6600"/>
                </a:solidFill>
              </a:rPr>
              <a:t>el</a:t>
            </a:r>
            <a:r>
              <a:rPr dirty="0">
                <a:solidFill>
                  <a:srgbClr val="FF6600"/>
                </a:solidFill>
              </a:rPr>
              <a:t> </a:t>
            </a:r>
            <a:r>
              <a:rPr dirty="0" err="1">
                <a:solidFill>
                  <a:srgbClr val="FF6600"/>
                </a:solidFill>
              </a:rPr>
              <a:t>Mediterráneo</a:t>
            </a:r>
            <a:r>
              <a:rPr dirty="0">
                <a:solidFill>
                  <a:srgbClr val="FF6600"/>
                </a:solidFill>
              </a:rPr>
              <a:t> y </a:t>
            </a:r>
            <a:r>
              <a:rPr dirty="0" err="1">
                <a:solidFill>
                  <a:srgbClr val="FF6600"/>
                </a:solidFill>
              </a:rPr>
              <a:t>Judá</a:t>
            </a:r>
            <a:r>
              <a:rPr dirty="0">
                <a:solidFill>
                  <a:srgbClr val="FF6600"/>
                </a:solidFill>
              </a:rPr>
              <a:t>, </a:t>
            </a:r>
            <a:r>
              <a:rPr dirty="0" err="1">
                <a:solidFill>
                  <a:srgbClr val="FF6600"/>
                </a:solidFill>
              </a:rPr>
              <a:t>había</a:t>
            </a:r>
            <a:r>
              <a:rPr dirty="0">
                <a:solidFill>
                  <a:srgbClr val="FF6600"/>
                </a:solidFill>
              </a:rPr>
              <a:t> la </a:t>
            </a:r>
            <a:r>
              <a:rPr dirty="0" err="1">
                <a:solidFill>
                  <a:srgbClr val="FF6600"/>
                </a:solidFill>
              </a:rPr>
              <a:t>sensación</a:t>
            </a:r>
            <a:r>
              <a:rPr dirty="0">
                <a:solidFill>
                  <a:srgbClr val="FF6600"/>
                </a:solidFill>
              </a:rPr>
              <a:t> de que </a:t>
            </a:r>
            <a:r>
              <a:rPr dirty="0" err="1">
                <a:solidFill>
                  <a:srgbClr val="FF6600"/>
                </a:solidFill>
              </a:rPr>
              <a:t>el</a:t>
            </a:r>
            <a:r>
              <a:rPr dirty="0">
                <a:solidFill>
                  <a:srgbClr val="FF6600"/>
                </a:solidFill>
              </a:rPr>
              <a:t> </a:t>
            </a:r>
            <a:r>
              <a:rPr dirty="0" err="1">
                <a:solidFill>
                  <a:srgbClr val="FF6600"/>
                </a:solidFill>
              </a:rPr>
              <a:t>exilio</a:t>
            </a:r>
            <a:r>
              <a:rPr dirty="0">
                <a:solidFill>
                  <a:srgbClr val="FF6600"/>
                </a:solidFill>
              </a:rPr>
              <a:t> no </a:t>
            </a:r>
            <a:r>
              <a:rPr dirty="0" err="1">
                <a:solidFill>
                  <a:srgbClr val="FF6600"/>
                </a:solidFill>
              </a:rPr>
              <a:t>había</a:t>
            </a:r>
            <a:r>
              <a:rPr dirty="0">
                <a:solidFill>
                  <a:srgbClr val="FF6600"/>
                </a:solidFill>
              </a:rPr>
              <a:t> </a:t>
            </a:r>
            <a:r>
              <a:rPr dirty="0" err="1">
                <a:solidFill>
                  <a:srgbClr val="FF6600"/>
                </a:solidFill>
              </a:rPr>
              <a:t>terminado</a:t>
            </a:r>
            <a:r>
              <a:rPr dirty="0">
                <a:solidFill>
                  <a:srgbClr val="FF6600"/>
                </a:solidFill>
              </a:rPr>
              <a:t>.</a:t>
            </a:r>
          </a:p>
          <a:p>
            <a:pPr marL="212597" indent="-212597" defTabSz="850391">
              <a:spcBef>
                <a:spcPts val="900"/>
              </a:spcBef>
              <a:defRPr sz="1860" i="1">
                <a:solidFill>
                  <a:srgbClr val="FFFFFF"/>
                </a:solidFill>
              </a:defRPr>
            </a:pPr>
            <a:r>
              <a:rPr sz="2000" b="1" dirty="0">
                <a:solidFill>
                  <a:srgbClr val="FFC000"/>
                </a:solidFill>
              </a:rPr>
              <a:t>Las </a:t>
            </a:r>
            <a:r>
              <a:rPr sz="2000" b="1" dirty="0" err="1">
                <a:solidFill>
                  <a:srgbClr val="FFC000"/>
                </a:solidFill>
              </a:rPr>
              <a:t>tribus</a:t>
            </a:r>
            <a:r>
              <a:rPr sz="2000" b="1" dirty="0">
                <a:solidFill>
                  <a:srgbClr val="FFC000"/>
                </a:solidFill>
              </a:rPr>
              <a:t> del </a:t>
            </a:r>
            <a:r>
              <a:rPr sz="2000" b="1" dirty="0" err="1">
                <a:solidFill>
                  <a:srgbClr val="FFC000"/>
                </a:solidFill>
              </a:rPr>
              <a:t>norte</a:t>
            </a:r>
            <a:r>
              <a:rPr sz="2000" b="1" dirty="0">
                <a:solidFill>
                  <a:srgbClr val="FFC000"/>
                </a:solidFill>
              </a:rPr>
              <a:t>, </a:t>
            </a:r>
            <a:r>
              <a:rPr sz="2000" b="1" dirty="0" err="1">
                <a:solidFill>
                  <a:srgbClr val="FFC000"/>
                </a:solidFill>
              </a:rPr>
              <a:t>en</a:t>
            </a:r>
            <a:r>
              <a:rPr sz="2000" b="1" dirty="0">
                <a:solidFill>
                  <a:srgbClr val="FFC000"/>
                </a:solidFill>
              </a:rPr>
              <a:t> </a:t>
            </a:r>
            <a:r>
              <a:rPr sz="2000" b="1" dirty="0" err="1">
                <a:solidFill>
                  <a:srgbClr val="FFC000"/>
                </a:solidFill>
              </a:rPr>
              <a:t>su</a:t>
            </a:r>
            <a:r>
              <a:rPr sz="2000" b="1" dirty="0">
                <a:solidFill>
                  <a:srgbClr val="FFC000"/>
                </a:solidFill>
              </a:rPr>
              <a:t> mayor </a:t>
            </a:r>
            <a:r>
              <a:rPr sz="2000" b="1" dirty="0" err="1">
                <a:solidFill>
                  <a:srgbClr val="FFC000"/>
                </a:solidFill>
              </a:rPr>
              <a:t>parte</a:t>
            </a:r>
            <a:r>
              <a:rPr sz="2000" b="1" dirty="0">
                <a:solidFill>
                  <a:srgbClr val="FFC000"/>
                </a:solidFill>
              </a:rPr>
              <a:t>, </a:t>
            </a:r>
            <a:r>
              <a:rPr sz="2000" b="1" dirty="0" err="1">
                <a:solidFill>
                  <a:srgbClr val="FFC000"/>
                </a:solidFill>
              </a:rPr>
              <a:t>habían</a:t>
            </a:r>
            <a:r>
              <a:rPr sz="2000" b="1" dirty="0">
                <a:solidFill>
                  <a:srgbClr val="FFC000"/>
                </a:solidFill>
              </a:rPr>
              <a:t> desaparecido y se </a:t>
            </a:r>
            <a:r>
              <a:rPr sz="2000" b="1" dirty="0" err="1">
                <a:solidFill>
                  <a:srgbClr val="FFC000"/>
                </a:solidFill>
              </a:rPr>
              <a:t>habían</a:t>
            </a:r>
            <a:r>
              <a:rPr sz="2000" b="1" dirty="0">
                <a:solidFill>
                  <a:srgbClr val="FFC000"/>
                </a:solidFill>
              </a:rPr>
              <a:t> </a:t>
            </a:r>
            <a:r>
              <a:rPr sz="2000" b="1" dirty="0" err="1">
                <a:solidFill>
                  <a:srgbClr val="FFC000"/>
                </a:solidFill>
              </a:rPr>
              <a:t>asimilado</a:t>
            </a:r>
            <a:r>
              <a:rPr sz="2000" b="1" dirty="0">
                <a:solidFill>
                  <a:srgbClr val="FFC000"/>
                </a:solidFill>
              </a:rPr>
              <a:t> a la </a:t>
            </a:r>
            <a:r>
              <a:rPr sz="2000" b="1" dirty="0" err="1">
                <a:solidFill>
                  <a:srgbClr val="FFC000"/>
                </a:solidFill>
              </a:rPr>
              <a:t>cultura</a:t>
            </a:r>
            <a:r>
              <a:rPr sz="2000" b="1" dirty="0">
                <a:solidFill>
                  <a:srgbClr val="FFC000"/>
                </a:solidFill>
              </a:rPr>
              <a:t> </a:t>
            </a:r>
            <a:r>
              <a:rPr sz="2000" b="1" dirty="0" err="1">
                <a:solidFill>
                  <a:srgbClr val="FFC000"/>
                </a:solidFill>
              </a:rPr>
              <a:t>asiria</a:t>
            </a:r>
            <a:r>
              <a:rPr sz="2000" b="1" dirty="0">
                <a:solidFill>
                  <a:srgbClr val="FFC000"/>
                </a:solidFill>
              </a:rPr>
              <a:t>.</a:t>
            </a:r>
          </a:p>
          <a:p>
            <a:pPr marL="212597" indent="-212597" defTabSz="850391">
              <a:spcBef>
                <a:spcPts val="900"/>
              </a:spcBef>
              <a:defRPr sz="1860" i="1">
                <a:solidFill>
                  <a:srgbClr val="FFFFFF"/>
                </a:solidFill>
              </a:defRPr>
            </a:pPr>
            <a:r>
              <a:rPr sz="2000" b="1" dirty="0" err="1">
                <a:solidFill>
                  <a:srgbClr val="FFC000"/>
                </a:solidFill>
              </a:rPr>
              <a:t>Incluso</a:t>
            </a:r>
            <a:r>
              <a:rPr sz="2000" b="1" dirty="0">
                <a:solidFill>
                  <a:srgbClr val="FFC000"/>
                </a:solidFill>
              </a:rPr>
              <a:t> para </a:t>
            </a:r>
            <a:r>
              <a:rPr sz="2000" b="1" dirty="0" err="1">
                <a:solidFill>
                  <a:srgbClr val="FFC000"/>
                </a:solidFill>
              </a:rPr>
              <a:t>aquellos</a:t>
            </a:r>
            <a:r>
              <a:rPr sz="2000" b="1" dirty="0">
                <a:solidFill>
                  <a:srgbClr val="FFC000"/>
                </a:solidFill>
              </a:rPr>
              <a:t> que </a:t>
            </a:r>
            <a:r>
              <a:rPr sz="2000" b="1" dirty="0" err="1">
                <a:solidFill>
                  <a:srgbClr val="FFC000"/>
                </a:solidFill>
              </a:rPr>
              <a:t>regresaron</a:t>
            </a:r>
            <a:r>
              <a:rPr sz="2000" b="1" dirty="0">
                <a:solidFill>
                  <a:srgbClr val="FFC000"/>
                </a:solidFill>
              </a:rPr>
              <a:t> a </a:t>
            </a:r>
            <a:r>
              <a:rPr sz="2000" b="1" dirty="0" err="1">
                <a:solidFill>
                  <a:srgbClr val="FFC000"/>
                </a:solidFill>
              </a:rPr>
              <a:t>Jerusalén</a:t>
            </a:r>
            <a:r>
              <a:rPr sz="2000" b="1" dirty="0">
                <a:solidFill>
                  <a:srgbClr val="FFC000"/>
                </a:solidFill>
              </a:rPr>
              <a:t>, </a:t>
            </a:r>
            <a:r>
              <a:rPr sz="2000" b="1" dirty="0" err="1">
                <a:solidFill>
                  <a:srgbClr val="FFC000"/>
                </a:solidFill>
              </a:rPr>
              <a:t>el</a:t>
            </a:r>
            <a:r>
              <a:rPr sz="2000" b="1" dirty="0">
                <a:solidFill>
                  <a:srgbClr val="FFC000"/>
                </a:solidFill>
              </a:rPr>
              <a:t> </a:t>
            </a:r>
            <a:r>
              <a:rPr sz="2000" b="1" dirty="0" err="1">
                <a:solidFill>
                  <a:srgbClr val="FFC000"/>
                </a:solidFill>
              </a:rPr>
              <a:t>hecho</a:t>
            </a:r>
            <a:r>
              <a:rPr sz="2000" b="1" dirty="0">
                <a:solidFill>
                  <a:srgbClr val="FFC000"/>
                </a:solidFill>
              </a:rPr>
              <a:t> </a:t>
            </a:r>
            <a:r>
              <a:rPr sz="2000" b="1" dirty="0" err="1">
                <a:solidFill>
                  <a:srgbClr val="FFC000"/>
                </a:solidFill>
              </a:rPr>
              <a:t>fue</a:t>
            </a:r>
            <a:r>
              <a:rPr sz="2000" b="1" dirty="0">
                <a:solidFill>
                  <a:srgbClr val="FFC000"/>
                </a:solidFill>
              </a:rPr>
              <a:t> que </a:t>
            </a:r>
            <a:r>
              <a:rPr sz="2000" b="1" dirty="0" err="1">
                <a:solidFill>
                  <a:srgbClr val="FFC000"/>
                </a:solidFill>
              </a:rPr>
              <a:t>todavía</a:t>
            </a:r>
            <a:r>
              <a:rPr sz="2000" b="1" dirty="0">
                <a:solidFill>
                  <a:srgbClr val="FFC000"/>
                </a:solidFill>
              </a:rPr>
              <a:t> </a:t>
            </a:r>
            <a:r>
              <a:rPr sz="2000" b="1" dirty="0" err="1">
                <a:solidFill>
                  <a:srgbClr val="FFC000"/>
                </a:solidFill>
              </a:rPr>
              <a:t>estaban</a:t>
            </a:r>
            <a:r>
              <a:rPr sz="2000" b="1" dirty="0">
                <a:solidFill>
                  <a:srgbClr val="FFC000"/>
                </a:solidFill>
              </a:rPr>
              <a:t> bajo </a:t>
            </a:r>
            <a:r>
              <a:rPr sz="2000" b="1" dirty="0" err="1">
                <a:solidFill>
                  <a:srgbClr val="FFC000"/>
                </a:solidFill>
              </a:rPr>
              <a:t>el</a:t>
            </a:r>
            <a:r>
              <a:rPr sz="2000" b="1" dirty="0">
                <a:solidFill>
                  <a:srgbClr val="FFC000"/>
                </a:solidFill>
              </a:rPr>
              <a:t> </a:t>
            </a:r>
            <a:r>
              <a:rPr sz="2000" b="1" dirty="0" err="1">
                <a:solidFill>
                  <a:srgbClr val="FFC000"/>
                </a:solidFill>
              </a:rPr>
              <a:t>dominio</a:t>
            </a:r>
            <a:r>
              <a:rPr sz="2000" b="1" dirty="0">
                <a:solidFill>
                  <a:srgbClr val="FFC000"/>
                </a:solidFill>
              </a:rPr>
              <a:t> </a:t>
            </a:r>
            <a:r>
              <a:rPr sz="2000" b="1" dirty="0" err="1">
                <a:solidFill>
                  <a:srgbClr val="FFC000"/>
                </a:solidFill>
              </a:rPr>
              <a:t>persa</a:t>
            </a:r>
            <a:r>
              <a:rPr sz="2000" b="1" dirty="0">
                <a:solidFill>
                  <a:srgbClr val="FFC000"/>
                </a:solidFill>
              </a:rPr>
              <a:t> (cf. Ne. 9:36-37).</a:t>
            </a:r>
          </a:p>
          <a:p>
            <a:pPr marL="212597" indent="-212597" defTabSz="850391">
              <a:spcBef>
                <a:spcPts val="900"/>
              </a:spcBef>
              <a:defRPr sz="1860" i="1">
                <a:solidFill>
                  <a:srgbClr val="FFFFFF"/>
                </a:solidFill>
              </a:defRPr>
            </a:pPr>
            <a:r>
              <a:rPr sz="2000" b="1" dirty="0">
                <a:solidFill>
                  <a:srgbClr val="FFC000"/>
                </a:solidFill>
              </a:rPr>
              <a:t>Daniel </a:t>
            </a:r>
            <a:r>
              <a:rPr sz="2000" b="1" dirty="0" err="1">
                <a:solidFill>
                  <a:srgbClr val="FFC000"/>
                </a:solidFill>
              </a:rPr>
              <a:t>había</a:t>
            </a:r>
            <a:r>
              <a:rPr sz="2000" b="1" dirty="0">
                <a:solidFill>
                  <a:srgbClr val="FFC000"/>
                </a:solidFill>
              </a:rPr>
              <a:t> </a:t>
            </a:r>
            <a:r>
              <a:rPr sz="2000" b="1" dirty="0" err="1">
                <a:solidFill>
                  <a:srgbClr val="FFC000"/>
                </a:solidFill>
              </a:rPr>
              <a:t>refundido</a:t>
            </a:r>
            <a:r>
              <a:rPr sz="2000" b="1" dirty="0">
                <a:solidFill>
                  <a:srgbClr val="FFC000"/>
                </a:solidFill>
              </a:rPr>
              <a:t> </a:t>
            </a:r>
            <a:r>
              <a:rPr sz="2000" b="1" dirty="0" err="1">
                <a:solidFill>
                  <a:srgbClr val="FFC000"/>
                </a:solidFill>
              </a:rPr>
              <a:t>los</a:t>
            </a:r>
            <a:r>
              <a:rPr sz="2000" b="1" dirty="0">
                <a:solidFill>
                  <a:srgbClr val="FFC000"/>
                </a:solidFill>
              </a:rPr>
              <a:t> 70 </a:t>
            </a:r>
            <a:r>
              <a:rPr sz="2000" b="1" dirty="0" err="1">
                <a:solidFill>
                  <a:srgbClr val="FFC000"/>
                </a:solidFill>
              </a:rPr>
              <a:t>años</a:t>
            </a:r>
            <a:r>
              <a:rPr sz="2000" b="1" dirty="0">
                <a:solidFill>
                  <a:srgbClr val="FFC000"/>
                </a:solidFill>
              </a:rPr>
              <a:t> de </a:t>
            </a:r>
            <a:r>
              <a:rPr sz="2000" b="1" dirty="0" err="1">
                <a:solidFill>
                  <a:srgbClr val="FFC000"/>
                </a:solidFill>
              </a:rPr>
              <a:t>exilio</a:t>
            </a:r>
            <a:r>
              <a:rPr sz="2000" b="1" dirty="0">
                <a:solidFill>
                  <a:srgbClr val="FFC000"/>
                </a:solidFill>
              </a:rPr>
              <a:t> </a:t>
            </a:r>
            <a:r>
              <a:rPr sz="2000" b="1" dirty="0" err="1">
                <a:solidFill>
                  <a:srgbClr val="FFC000"/>
                </a:solidFill>
              </a:rPr>
              <a:t>como</a:t>
            </a:r>
            <a:r>
              <a:rPr sz="2000" b="1" dirty="0">
                <a:solidFill>
                  <a:srgbClr val="FFC000"/>
                </a:solidFill>
              </a:rPr>
              <a:t> 490 </a:t>
            </a:r>
            <a:r>
              <a:rPr sz="2000" b="1" dirty="0" err="1">
                <a:solidFill>
                  <a:srgbClr val="FFC000"/>
                </a:solidFill>
              </a:rPr>
              <a:t>años</a:t>
            </a:r>
            <a:r>
              <a:rPr sz="2000" b="1" dirty="0">
                <a:solidFill>
                  <a:srgbClr val="FFC000"/>
                </a:solidFill>
              </a:rPr>
              <a:t>: </a:t>
            </a:r>
            <a:r>
              <a:rPr sz="2000" b="1" dirty="0" err="1">
                <a:solidFill>
                  <a:srgbClr val="FFC000"/>
                </a:solidFill>
              </a:rPr>
              <a:t>setenta</a:t>
            </a:r>
            <a:r>
              <a:rPr sz="2000" b="1" dirty="0">
                <a:solidFill>
                  <a:srgbClr val="FFC000"/>
                </a:solidFill>
              </a:rPr>
              <a:t> "</a:t>
            </a:r>
            <a:r>
              <a:rPr sz="2000" b="1" dirty="0" err="1">
                <a:solidFill>
                  <a:srgbClr val="FFC000"/>
                </a:solidFill>
              </a:rPr>
              <a:t>siete</a:t>
            </a:r>
            <a:r>
              <a:rPr sz="2000" b="1" dirty="0">
                <a:solidFill>
                  <a:srgbClr val="FFC000"/>
                </a:solidFill>
              </a:rPr>
              <a:t>" de </a:t>
            </a:r>
            <a:r>
              <a:rPr sz="2000" b="1" dirty="0" err="1">
                <a:solidFill>
                  <a:srgbClr val="FFC000"/>
                </a:solidFill>
              </a:rPr>
              <a:t>exilio</a:t>
            </a:r>
            <a:r>
              <a:rPr sz="2000" b="1" dirty="0">
                <a:solidFill>
                  <a:srgbClr val="FFC000"/>
                </a:solidFill>
              </a:rPr>
              <a:t> (Da. 9:2, 24).</a:t>
            </a:r>
          </a:p>
        </p:txBody>
      </p:sp>
      <p:sp>
        <p:nvSpPr>
          <p:cNvPr id="3702" name="Slide Number Placeholder 5"/>
          <p:cNvSpPr txBox="1">
            <a:spLocks noGrp="1"/>
          </p:cNvSpPr>
          <p:nvPr>
            <p:ph type="sldNum" sz="quarter" idx="2"/>
          </p:nvPr>
        </p:nvSpPr>
        <p:spPr>
          <a:xfrm>
            <a:off x="11006698" y="6406785"/>
            <a:ext cx="347103" cy="2642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defRPr>
            </a:lvl1pPr>
          </a:lstStyle>
          <a:p>
            <a:fld id="{86CB4B4D-7CA3-9044-876B-883B54F8677D}" type="slidenum">
              <a:t>211</a:t>
            </a:fld>
            <a:endParaRPr/>
          </a:p>
        </p:txBody>
      </p:sp>
    </p:spTree>
  </p:cSld>
  <p:clrMapOvr>
    <a:masterClrMapping/>
  </p:clrMapOvr>
  <mc:AlternateContent xmlns:mc="http://schemas.openxmlformats.org/markup-compatibility/2006" xmlns:p14="http://schemas.microsoft.com/office/powerpoint/2010/main">
    <mc:Choice Requires="p14">
      <p:transition spd="slow">
        <p:pull dir="d"/>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701">
                                            <p:bg/>
                                          </p:spTgt>
                                        </p:tgtEl>
                                        <p:attrNameLst>
                                          <p:attrName>style.visibility</p:attrName>
                                        </p:attrNameLst>
                                      </p:cBhvr>
                                      <p:to>
                                        <p:strVal val="visible"/>
                                      </p:to>
                                    </p:set>
                                    <p:anim calcmode="lin" valueType="num">
                                      <p:cBhvr>
                                        <p:cTn id="7" dur="500" fill="hold"/>
                                        <p:tgtEl>
                                          <p:spTgt spid="3701">
                                            <p:bg/>
                                          </p:spTgt>
                                        </p:tgtEl>
                                        <p:attrNameLst>
                                          <p:attrName>ppt_w</p:attrName>
                                        </p:attrNameLst>
                                      </p:cBhvr>
                                      <p:tavLst>
                                        <p:tav tm="0">
                                          <p:val>
                                            <p:fltVal val="0"/>
                                          </p:val>
                                        </p:tav>
                                        <p:tav tm="100000">
                                          <p:val>
                                            <p:strVal val="#ppt_w"/>
                                          </p:val>
                                        </p:tav>
                                      </p:tavLst>
                                    </p:anim>
                                    <p:anim calcmode="lin" valueType="num">
                                      <p:cBhvr>
                                        <p:cTn id="8" dur="500" fill="hold"/>
                                        <p:tgtEl>
                                          <p:spTgt spid="3701">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701">
                                            <p:txEl>
                                              <p:pRg st="0" end="0"/>
                                            </p:txEl>
                                          </p:spTgt>
                                        </p:tgtEl>
                                        <p:attrNameLst>
                                          <p:attrName>style.visibility</p:attrName>
                                        </p:attrNameLst>
                                      </p:cBhvr>
                                      <p:to>
                                        <p:strVal val="visible"/>
                                      </p:to>
                                    </p:set>
                                    <p:anim calcmode="lin" valueType="num">
                                      <p:cBhvr>
                                        <p:cTn id="11" dur="500" fill="hold"/>
                                        <p:tgtEl>
                                          <p:spTgt spid="3701">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701">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0"/>
                                  </p:stCondLst>
                                  <p:iterate>
                                    <p:tmAbs val="0"/>
                                  </p:iterate>
                                  <p:childTnLst>
                                    <p:set>
                                      <p:cBhvr>
                                        <p:cTn id="14" fill="hold"/>
                                        <p:tgtEl>
                                          <p:spTgt spid="3701">
                                            <p:txEl>
                                              <p:pRg st="5" end="5"/>
                                            </p:txEl>
                                          </p:spTgt>
                                        </p:tgtEl>
                                        <p:attrNameLst>
                                          <p:attrName>style.visibility</p:attrName>
                                        </p:attrNameLst>
                                      </p:cBhvr>
                                      <p:to>
                                        <p:strVal val="visible"/>
                                      </p:to>
                                    </p:set>
                                    <p:anim calcmode="lin" valueType="num">
                                      <p:cBhvr>
                                        <p:cTn id="15" dur="500" fill="hold"/>
                                        <p:tgtEl>
                                          <p:spTgt spid="3701">
                                            <p:txEl>
                                              <p:pRg st="5" end="5"/>
                                            </p:txEl>
                                          </p:spTgt>
                                        </p:tgtEl>
                                        <p:attrNameLst>
                                          <p:attrName>ppt_w</p:attrName>
                                        </p:attrNameLst>
                                      </p:cBhvr>
                                      <p:tavLst>
                                        <p:tav tm="0">
                                          <p:val>
                                            <p:fltVal val="0"/>
                                          </p:val>
                                        </p:tav>
                                        <p:tav tm="100000">
                                          <p:val>
                                            <p:strVal val="#ppt_w"/>
                                          </p:val>
                                        </p:tav>
                                      </p:tavLst>
                                    </p:anim>
                                    <p:anim calcmode="lin" valueType="num">
                                      <p:cBhvr>
                                        <p:cTn id="16" dur="500" fill="hold"/>
                                        <p:tgtEl>
                                          <p:spTgt spid="3701">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1" nodeType="clickEffect">
                                  <p:stCondLst>
                                    <p:cond delay="0"/>
                                  </p:stCondLst>
                                  <p:iterate>
                                    <p:tmAbs val="0"/>
                                  </p:iterate>
                                  <p:childTnLst>
                                    <p:set>
                                      <p:cBhvr>
                                        <p:cTn id="20" fill="hold"/>
                                        <p:tgtEl>
                                          <p:spTgt spid="3701">
                                            <p:txEl>
                                              <p:pRg st="1" end="1"/>
                                            </p:txEl>
                                          </p:spTgt>
                                        </p:tgtEl>
                                        <p:attrNameLst>
                                          <p:attrName>style.visibility</p:attrName>
                                        </p:attrNameLst>
                                      </p:cBhvr>
                                      <p:to>
                                        <p:strVal val="visible"/>
                                      </p:to>
                                    </p:set>
                                    <p:anim calcmode="lin" valueType="num">
                                      <p:cBhvr>
                                        <p:cTn id="21" dur="500" fill="hold"/>
                                        <p:tgtEl>
                                          <p:spTgt spid="3701">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701">
                                            <p:txEl>
                                              <p:pRg st="1" end="1"/>
                                            </p:txEl>
                                          </p:spTgt>
                                        </p:tgtEl>
                                        <p:attrNameLst>
                                          <p:attrName>ppt_h</p:attrName>
                                        </p:attrNameLst>
                                      </p:cBhvr>
                                      <p:tavLst>
                                        <p:tav tm="0">
                                          <p:val>
                                            <p:fltVal val="0"/>
                                          </p:val>
                                        </p:tav>
                                        <p:tav tm="100000">
                                          <p:val>
                                            <p:strVal val="#ppt_h"/>
                                          </p:val>
                                        </p:tav>
                                      </p:tavLst>
                                    </p:anim>
                                  </p:childTnLst>
                                </p:cTn>
                              </p:par>
                              <p:par>
                                <p:cTn id="23" presetID="23" presetClass="entr" presetSubtype="16" fill="hold" grpId="1" nodeType="withEffect">
                                  <p:stCondLst>
                                    <p:cond delay="0"/>
                                  </p:stCondLst>
                                  <p:iterate>
                                    <p:tmAbs val="0"/>
                                  </p:iterate>
                                  <p:childTnLst>
                                    <p:set>
                                      <p:cBhvr>
                                        <p:cTn id="24" fill="hold"/>
                                        <p:tgtEl>
                                          <p:spTgt spid="3701">
                                            <p:txEl>
                                              <p:pRg st="6" end="6"/>
                                            </p:txEl>
                                          </p:spTgt>
                                        </p:tgtEl>
                                        <p:attrNameLst>
                                          <p:attrName>style.visibility</p:attrName>
                                        </p:attrNameLst>
                                      </p:cBhvr>
                                      <p:to>
                                        <p:strVal val="visible"/>
                                      </p:to>
                                    </p:set>
                                    <p:anim calcmode="lin" valueType="num">
                                      <p:cBhvr>
                                        <p:cTn id="25" dur="500" fill="hold"/>
                                        <p:tgtEl>
                                          <p:spTgt spid="3701">
                                            <p:txEl>
                                              <p:pRg st="6" end="6"/>
                                            </p:txEl>
                                          </p:spTgt>
                                        </p:tgtEl>
                                        <p:attrNameLst>
                                          <p:attrName>ppt_w</p:attrName>
                                        </p:attrNameLst>
                                      </p:cBhvr>
                                      <p:tavLst>
                                        <p:tav tm="0">
                                          <p:val>
                                            <p:fltVal val="0"/>
                                          </p:val>
                                        </p:tav>
                                        <p:tav tm="100000">
                                          <p:val>
                                            <p:strVal val="#ppt_w"/>
                                          </p:val>
                                        </p:tav>
                                      </p:tavLst>
                                    </p:anim>
                                    <p:anim calcmode="lin" valueType="num">
                                      <p:cBhvr>
                                        <p:cTn id="26" dur="500" fill="hold"/>
                                        <p:tgtEl>
                                          <p:spTgt spid="3701">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1" nodeType="clickEffect">
                                  <p:stCondLst>
                                    <p:cond delay="0"/>
                                  </p:stCondLst>
                                  <p:iterate>
                                    <p:tmAbs val="0"/>
                                  </p:iterate>
                                  <p:childTnLst>
                                    <p:set>
                                      <p:cBhvr>
                                        <p:cTn id="30" fill="hold"/>
                                        <p:tgtEl>
                                          <p:spTgt spid="3701">
                                            <p:txEl>
                                              <p:pRg st="2" end="2"/>
                                            </p:txEl>
                                          </p:spTgt>
                                        </p:tgtEl>
                                        <p:attrNameLst>
                                          <p:attrName>style.visibility</p:attrName>
                                        </p:attrNameLst>
                                      </p:cBhvr>
                                      <p:to>
                                        <p:strVal val="visible"/>
                                      </p:to>
                                    </p:set>
                                    <p:anim calcmode="lin" valueType="num">
                                      <p:cBhvr>
                                        <p:cTn id="31" dur="500" fill="hold"/>
                                        <p:tgtEl>
                                          <p:spTgt spid="3701">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701">
                                            <p:txEl>
                                              <p:pRg st="2" end="2"/>
                                            </p:txEl>
                                          </p:spTgt>
                                        </p:tgtEl>
                                        <p:attrNameLst>
                                          <p:attrName>ppt_h</p:attrName>
                                        </p:attrNameLst>
                                      </p:cBhvr>
                                      <p:tavLst>
                                        <p:tav tm="0">
                                          <p:val>
                                            <p:fltVal val="0"/>
                                          </p:val>
                                        </p:tav>
                                        <p:tav tm="100000">
                                          <p:val>
                                            <p:strVal val="#ppt_h"/>
                                          </p:val>
                                        </p:tav>
                                      </p:tavLst>
                                    </p:anim>
                                  </p:childTnLst>
                                </p:cTn>
                              </p:par>
                              <p:par>
                                <p:cTn id="33" presetID="23" presetClass="entr" presetSubtype="16" fill="hold" grpId="1" nodeType="withEffect">
                                  <p:stCondLst>
                                    <p:cond delay="0"/>
                                  </p:stCondLst>
                                  <p:iterate>
                                    <p:tmAbs val="0"/>
                                  </p:iterate>
                                  <p:childTnLst>
                                    <p:set>
                                      <p:cBhvr>
                                        <p:cTn id="34" fill="hold"/>
                                        <p:tgtEl>
                                          <p:spTgt spid="3701">
                                            <p:txEl>
                                              <p:pRg st="7" end="7"/>
                                            </p:txEl>
                                          </p:spTgt>
                                        </p:tgtEl>
                                        <p:attrNameLst>
                                          <p:attrName>style.visibility</p:attrName>
                                        </p:attrNameLst>
                                      </p:cBhvr>
                                      <p:to>
                                        <p:strVal val="visible"/>
                                      </p:to>
                                    </p:set>
                                    <p:anim calcmode="lin" valueType="num">
                                      <p:cBhvr>
                                        <p:cTn id="35" dur="500" fill="hold"/>
                                        <p:tgtEl>
                                          <p:spTgt spid="3701">
                                            <p:txEl>
                                              <p:pRg st="7" end="7"/>
                                            </p:txEl>
                                          </p:spTgt>
                                        </p:tgtEl>
                                        <p:attrNameLst>
                                          <p:attrName>ppt_w</p:attrName>
                                        </p:attrNameLst>
                                      </p:cBhvr>
                                      <p:tavLst>
                                        <p:tav tm="0">
                                          <p:val>
                                            <p:fltVal val="0"/>
                                          </p:val>
                                        </p:tav>
                                        <p:tav tm="100000">
                                          <p:val>
                                            <p:strVal val="#ppt_w"/>
                                          </p:val>
                                        </p:tav>
                                      </p:tavLst>
                                    </p:anim>
                                    <p:anim calcmode="lin" valueType="num">
                                      <p:cBhvr>
                                        <p:cTn id="36" dur="500" fill="hold"/>
                                        <p:tgtEl>
                                          <p:spTgt spid="3701">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1" nodeType="clickEffect">
                                  <p:stCondLst>
                                    <p:cond delay="0"/>
                                  </p:stCondLst>
                                  <p:iterate>
                                    <p:tmAbs val="0"/>
                                  </p:iterate>
                                  <p:childTnLst>
                                    <p:set>
                                      <p:cBhvr>
                                        <p:cTn id="40" fill="hold"/>
                                        <p:tgtEl>
                                          <p:spTgt spid="3701">
                                            <p:txEl>
                                              <p:pRg st="3" end="3"/>
                                            </p:txEl>
                                          </p:spTgt>
                                        </p:tgtEl>
                                        <p:attrNameLst>
                                          <p:attrName>style.visibility</p:attrName>
                                        </p:attrNameLst>
                                      </p:cBhvr>
                                      <p:to>
                                        <p:strVal val="visible"/>
                                      </p:to>
                                    </p:set>
                                    <p:anim calcmode="lin" valueType="num">
                                      <p:cBhvr>
                                        <p:cTn id="41" dur="500" fill="hold"/>
                                        <p:tgtEl>
                                          <p:spTgt spid="3701">
                                            <p:txEl>
                                              <p:pRg st="3" end="3"/>
                                            </p:txEl>
                                          </p:spTgt>
                                        </p:tgtEl>
                                        <p:attrNameLst>
                                          <p:attrName>ppt_w</p:attrName>
                                        </p:attrNameLst>
                                      </p:cBhvr>
                                      <p:tavLst>
                                        <p:tav tm="0">
                                          <p:val>
                                            <p:fltVal val="0"/>
                                          </p:val>
                                        </p:tav>
                                        <p:tav tm="100000">
                                          <p:val>
                                            <p:strVal val="#ppt_w"/>
                                          </p:val>
                                        </p:tav>
                                      </p:tavLst>
                                    </p:anim>
                                    <p:anim calcmode="lin" valueType="num">
                                      <p:cBhvr>
                                        <p:cTn id="42" dur="500" fill="hold"/>
                                        <p:tgtEl>
                                          <p:spTgt spid="3701">
                                            <p:txEl>
                                              <p:pRg st="3" end="3"/>
                                            </p:txEl>
                                          </p:spTgt>
                                        </p:tgtEl>
                                        <p:attrNameLst>
                                          <p:attrName>ppt_h</p:attrName>
                                        </p:attrNameLst>
                                      </p:cBhvr>
                                      <p:tavLst>
                                        <p:tav tm="0">
                                          <p:val>
                                            <p:fltVal val="0"/>
                                          </p:val>
                                        </p:tav>
                                        <p:tav tm="100000">
                                          <p:val>
                                            <p:strVal val="#ppt_h"/>
                                          </p:val>
                                        </p:tav>
                                      </p:tavLst>
                                    </p:anim>
                                  </p:childTnLst>
                                </p:cTn>
                              </p:par>
                              <p:par>
                                <p:cTn id="43" presetID="23" presetClass="entr" presetSubtype="16" fill="hold" grpId="1" nodeType="withEffect">
                                  <p:stCondLst>
                                    <p:cond delay="0"/>
                                  </p:stCondLst>
                                  <p:iterate>
                                    <p:tmAbs val="0"/>
                                  </p:iterate>
                                  <p:childTnLst>
                                    <p:set>
                                      <p:cBhvr>
                                        <p:cTn id="44" fill="hold"/>
                                        <p:tgtEl>
                                          <p:spTgt spid="3701">
                                            <p:txEl>
                                              <p:pRg st="8" end="8"/>
                                            </p:txEl>
                                          </p:spTgt>
                                        </p:tgtEl>
                                        <p:attrNameLst>
                                          <p:attrName>style.visibility</p:attrName>
                                        </p:attrNameLst>
                                      </p:cBhvr>
                                      <p:to>
                                        <p:strVal val="visible"/>
                                      </p:to>
                                    </p:set>
                                    <p:anim calcmode="lin" valueType="num">
                                      <p:cBhvr>
                                        <p:cTn id="45" dur="500" fill="hold"/>
                                        <p:tgtEl>
                                          <p:spTgt spid="3701">
                                            <p:txEl>
                                              <p:pRg st="8" end="8"/>
                                            </p:txEl>
                                          </p:spTgt>
                                        </p:tgtEl>
                                        <p:attrNameLst>
                                          <p:attrName>ppt_w</p:attrName>
                                        </p:attrNameLst>
                                      </p:cBhvr>
                                      <p:tavLst>
                                        <p:tav tm="0">
                                          <p:val>
                                            <p:fltVal val="0"/>
                                          </p:val>
                                        </p:tav>
                                        <p:tav tm="100000">
                                          <p:val>
                                            <p:strVal val="#ppt_w"/>
                                          </p:val>
                                        </p:tav>
                                      </p:tavLst>
                                    </p:anim>
                                    <p:anim calcmode="lin" valueType="num">
                                      <p:cBhvr>
                                        <p:cTn id="46" dur="500" fill="hold"/>
                                        <p:tgtEl>
                                          <p:spTgt spid="3701">
                                            <p:txEl>
                                              <p:pRg st="8" end="8"/>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01" grpId="1" uiExpand="1" build="p" animBg="1" advAuto="0"/>
    </p:bldLst>
  </p:timing>
</p:sld>
</file>

<file path=ppt/slides/slide212.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704" name="Rectangle 2"/>
          <p:cNvSpPr txBox="1">
            <a:spLocks noGrp="1"/>
          </p:cNvSpPr>
          <p:nvPr>
            <p:ph type="title"/>
          </p:nvPr>
        </p:nvSpPr>
        <p:spPr>
          <a:xfrm>
            <a:off x="636496" y="509485"/>
            <a:ext cx="11089340" cy="609600"/>
          </a:xfrm>
          <a:prstGeom prst="rect">
            <a:avLst/>
          </a:prstGeom>
        </p:spPr>
        <p:txBody>
          <a:bodyPr>
            <a:noAutofit/>
          </a:bodyPr>
          <a:lstStyle>
            <a:lvl1pPr algn="ctr" defTabSz="832104">
              <a:defRPr sz="2912">
                <a:solidFill>
                  <a:srgbClr val="00FFFF"/>
                </a:solidFill>
              </a:defRPr>
            </a:lvl1pPr>
          </a:lstStyle>
          <a:p>
            <a:r>
              <a:rPr lang="en-US" sz="3200" b="1" dirty="0">
                <a:solidFill>
                  <a:srgbClr val="FFFF00"/>
                </a:solidFill>
              </a:rPr>
              <a:t>THE YOKE OF HEATHEN RULE / </a:t>
            </a:r>
            <a:r>
              <a:rPr lang="en-US" sz="3200" b="1" dirty="0">
                <a:solidFill>
                  <a:srgbClr val="FFC000"/>
                </a:solidFill>
              </a:rPr>
              <a:t>EL YUGO DE LA REGLA PAGANA</a:t>
            </a:r>
          </a:p>
        </p:txBody>
      </p:sp>
      <p:sp>
        <p:nvSpPr>
          <p:cNvPr id="3705" name="Rectangle 3"/>
          <p:cNvSpPr txBox="1">
            <a:spLocks noGrp="1"/>
          </p:cNvSpPr>
          <p:nvPr>
            <p:ph type="body" idx="1"/>
          </p:nvPr>
        </p:nvSpPr>
        <p:spPr>
          <a:xfrm>
            <a:off x="876300" y="1402976"/>
            <a:ext cx="10439400" cy="4773706"/>
          </a:xfrm>
          <a:prstGeom prst="rect">
            <a:avLst/>
          </a:prstGeom>
        </p:spPr>
        <p:txBody>
          <a:bodyPr/>
          <a:lstStyle/>
          <a:p>
            <a:pPr>
              <a:buSzTx/>
              <a:buNone/>
              <a:defRPr sz="2400" b="1">
                <a:solidFill>
                  <a:srgbClr val="FFFF99"/>
                </a:solidFill>
              </a:defRPr>
            </a:pPr>
            <a:r>
              <a:rPr dirty="0"/>
              <a:t>For most of the centuries succeeding the exile, the Jews remained under the hegemony of foreign rulers.</a:t>
            </a:r>
          </a:p>
          <a:p>
            <a:pPr>
              <a:defRPr sz="2000" i="1">
                <a:solidFill>
                  <a:srgbClr val="FFFFFF"/>
                </a:solidFill>
              </a:defRPr>
            </a:pPr>
            <a:r>
              <a:rPr b="1" dirty="0"/>
              <a:t>Under the empires of Persia, the Greek Ptolemies and Seleucids, and finally the Romans, the Jews were left with the bitter taste of subservience to pagans.</a:t>
            </a:r>
          </a:p>
          <a:p>
            <a:pPr>
              <a:defRPr sz="2000" i="1">
                <a:solidFill>
                  <a:srgbClr val="FFFFFF"/>
                </a:solidFill>
              </a:defRPr>
            </a:pPr>
            <a:r>
              <a:rPr b="1" dirty="0"/>
              <a:t>The century of independence under the Hasmoneans, even though it was an attempt to recapture the ancient ideal of the kingdom, fell far short.</a:t>
            </a:r>
          </a:p>
          <a:p>
            <a:pPr>
              <a:defRPr sz="2000" i="1">
                <a:solidFill>
                  <a:srgbClr val="FFFFFF"/>
                </a:solidFill>
              </a:defRPr>
            </a:pPr>
            <a:endParaRPr dirty="0"/>
          </a:p>
          <a:p>
            <a:pPr>
              <a:buSzTx/>
              <a:buNone/>
              <a:defRPr sz="2400" b="1">
                <a:solidFill>
                  <a:srgbClr val="FFFF99"/>
                </a:solidFill>
              </a:defRPr>
            </a:pPr>
            <a:r>
              <a:rPr dirty="0">
                <a:solidFill>
                  <a:srgbClr val="FF6600"/>
                </a:solidFill>
              </a:rPr>
              <a:t>Durante la mayor </a:t>
            </a:r>
            <a:r>
              <a:rPr dirty="0" err="1">
                <a:solidFill>
                  <a:srgbClr val="FF6600"/>
                </a:solidFill>
              </a:rPr>
              <a:t>parte</a:t>
            </a:r>
            <a:r>
              <a:rPr dirty="0">
                <a:solidFill>
                  <a:srgbClr val="FF6600"/>
                </a:solidFill>
              </a:rPr>
              <a:t> de </a:t>
            </a:r>
            <a:r>
              <a:rPr dirty="0" err="1">
                <a:solidFill>
                  <a:srgbClr val="FF6600"/>
                </a:solidFill>
              </a:rPr>
              <a:t>los</a:t>
            </a:r>
            <a:r>
              <a:rPr dirty="0">
                <a:solidFill>
                  <a:srgbClr val="FF6600"/>
                </a:solidFill>
              </a:rPr>
              <a:t> siglos posteriores al </a:t>
            </a:r>
            <a:r>
              <a:rPr dirty="0" err="1">
                <a:solidFill>
                  <a:srgbClr val="FF6600"/>
                </a:solidFill>
              </a:rPr>
              <a:t>exilio</a:t>
            </a:r>
            <a:r>
              <a:rPr dirty="0">
                <a:solidFill>
                  <a:srgbClr val="FF6600"/>
                </a:solidFill>
              </a:rPr>
              <a:t>, </a:t>
            </a:r>
            <a:r>
              <a:rPr dirty="0" err="1">
                <a:solidFill>
                  <a:srgbClr val="FF6600"/>
                </a:solidFill>
              </a:rPr>
              <a:t>los</a:t>
            </a:r>
            <a:r>
              <a:rPr dirty="0">
                <a:solidFill>
                  <a:srgbClr val="FF6600"/>
                </a:solidFill>
              </a:rPr>
              <a:t> </a:t>
            </a:r>
            <a:r>
              <a:rPr dirty="0" err="1">
                <a:solidFill>
                  <a:srgbClr val="FF6600"/>
                </a:solidFill>
              </a:rPr>
              <a:t>judíos</a:t>
            </a:r>
            <a:r>
              <a:rPr dirty="0">
                <a:solidFill>
                  <a:srgbClr val="FF6600"/>
                </a:solidFill>
              </a:rPr>
              <a:t> </a:t>
            </a:r>
            <a:r>
              <a:rPr dirty="0" err="1">
                <a:solidFill>
                  <a:srgbClr val="FF6600"/>
                </a:solidFill>
              </a:rPr>
              <a:t>permanecieron</a:t>
            </a:r>
            <a:r>
              <a:rPr dirty="0">
                <a:solidFill>
                  <a:srgbClr val="FF6600"/>
                </a:solidFill>
              </a:rPr>
              <a:t> bajo la </a:t>
            </a:r>
            <a:r>
              <a:rPr dirty="0" err="1">
                <a:solidFill>
                  <a:srgbClr val="FF6600"/>
                </a:solidFill>
              </a:rPr>
              <a:t>hegemonía</a:t>
            </a:r>
            <a:r>
              <a:rPr dirty="0">
                <a:solidFill>
                  <a:srgbClr val="FF6600"/>
                </a:solidFill>
              </a:rPr>
              <a:t> de </a:t>
            </a:r>
            <a:r>
              <a:rPr dirty="0" err="1">
                <a:solidFill>
                  <a:srgbClr val="FF6600"/>
                </a:solidFill>
              </a:rPr>
              <a:t>los</a:t>
            </a:r>
            <a:r>
              <a:rPr dirty="0">
                <a:solidFill>
                  <a:srgbClr val="FF6600"/>
                </a:solidFill>
              </a:rPr>
              <a:t> </a:t>
            </a:r>
            <a:r>
              <a:rPr dirty="0" err="1">
                <a:solidFill>
                  <a:srgbClr val="FF6600"/>
                </a:solidFill>
              </a:rPr>
              <a:t>gobernantes</a:t>
            </a:r>
            <a:r>
              <a:rPr dirty="0">
                <a:solidFill>
                  <a:srgbClr val="FF6600"/>
                </a:solidFill>
              </a:rPr>
              <a:t> </a:t>
            </a:r>
            <a:r>
              <a:rPr dirty="0" err="1">
                <a:solidFill>
                  <a:srgbClr val="FF6600"/>
                </a:solidFill>
              </a:rPr>
              <a:t>extranjeros</a:t>
            </a:r>
            <a:r>
              <a:rPr dirty="0">
                <a:solidFill>
                  <a:srgbClr val="FF6600"/>
                </a:solidFill>
              </a:rPr>
              <a:t>.</a:t>
            </a:r>
          </a:p>
          <a:p>
            <a:pPr>
              <a:defRPr sz="2000" i="1">
                <a:solidFill>
                  <a:srgbClr val="FFFFFF"/>
                </a:solidFill>
              </a:defRPr>
            </a:pPr>
            <a:r>
              <a:rPr b="1" dirty="0">
                <a:solidFill>
                  <a:srgbClr val="FFC000"/>
                </a:solidFill>
              </a:rPr>
              <a:t>Bajo </a:t>
            </a:r>
            <a:r>
              <a:rPr b="1" dirty="0" err="1">
                <a:solidFill>
                  <a:srgbClr val="FFC000"/>
                </a:solidFill>
              </a:rPr>
              <a:t>los</a:t>
            </a:r>
            <a:r>
              <a:rPr b="1" dirty="0">
                <a:solidFill>
                  <a:srgbClr val="FFC000"/>
                </a:solidFill>
              </a:rPr>
              <a:t> </a:t>
            </a:r>
            <a:r>
              <a:rPr b="1" dirty="0" err="1">
                <a:solidFill>
                  <a:srgbClr val="FFC000"/>
                </a:solidFill>
              </a:rPr>
              <a:t>imperios</a:t>
            </a:r>
            <a:r>
              <a:rPr b="1" dirty="0">
                <a:solidFill>
                  <a:srgbClr val="FFC000"/>
                </a:solidFill>
              </a:rPr>
              <a:t> de Persia, </a:t>
            </a:r>
            <a:r>
              <a:rPr b="1" dirty="0" err="1">
                <a:solidFill>
                  <a:srgbClr val="FFC000"/>
                </a:solidFill>
              </a:rPr>
              <a:t>los</a:t>
            </a:r>
            <a:r>
              <a:rPr b="1" dirty="0">
                <a:solidFill>
                  <a:srgbClr val="FFC000"/>
                </a:solidFill>
              </a:rPr>
              <a:t> </a:t>
            </a:r>
            <a:r>
              <a:rPr b="1" dirty="0" err="1">
                <a:solidFill>
                  <a:srgbClr val="FFC000"/>
                </a:solidFill>
              </a:rPr>
              <a:t>grecotolemeos</a:t>
            </a:r>
            <a:r>
              <a:rPr b="1" dirty="0">
                <a:solidFill>
                  <a:srgbClr val="FFC000"/>
                </a:solidFill>
              </a:rPr>
              <a:t> y </a:t>
            </a:r>
            <a:r>
              <a:rPr b="1" dirty="0" err="1">
                <a:solidFill>
                  <a:srgbClr val="FFC000"/>
                </a:solidFill>
              </a:rPr>
              <a:t>seléucidos</a:t>
            </a:r>
            <a:r>
              <a:rPr b="1" dirty="0">
                <a:solidFill>
                  <a:srgbClr val="FFC000"/>
                </a:solidFill>
              </a:rPr>
              <a:t>, y </a:t>
            </a:r>
            <a:r>
              <a:rPr b="1" dirty="0" err="1">
                <a:solidFill>
                  <a:srgbClr val="FFC000"/>
                </a:solidFill>
              </a:rPr>
              <a:t>finalmente</a:t>
            </a:r>
            <a:r>
              <a:rPr b="1" dirty="0">
                <a:solidFill>
                  <a:srgbClr val="FFC000"/>
                </a:solidFill>
              </a:rPr>
              <a:t> </a:t>
            </a:r>
            <a:r>
              <a:rPr b="1" dirty="0" err="1">
                <a:solidFill>
                  <a:srgbClr val="FFC000"/>
                </a:solidFill>
              </a:rPr>
              <a:t>los</a:t>
            </a:r>
            <a:r>
              <a:rPr b="1" dirty="0">
                <a:solidFill>
                  <a:srgbClr val="FFC000"/>
                </a:solidFill>
              </a:rPr>
              <a:t> </a:t>
            </a:r>
            <a:r>
              <a:rPr b="1" dirty="0" err="1">
                <a:solidFill>
                  <a:srgbClr val="FFC000"/>
                </a:solidFill>
              </a:rPr>
              <a:t>romanos</a:t>
            </a:r>
            <a:r>
              <a:rPr b="1" dirty="0">
                <a:solidFill>
                  <a:srgbClr val="FFC000"/>
                </a:solidFill>
              </a:rPr>
              <a:t>, </a:t>
            </a:r>
            <a:r>
              <a:rPr b="1" dirty="0" err="1">
                <a:solidFill>
                  <a:srgbClr val="FFC000"/>
                </a:solidFill>
              </a:rPr>
              <a:t>los</a:t>
            </a:r>
            <a:r>
              <a:rPr b="1" dirty="0">
                <a:solidFill>
                  <a:srgbClr val="FFC000"/>
                </a:solidFill>
              </a:rPr>
              <a:t> </a:t>
            </a:r>
            <a:r>
              <a:rPr b="1" dirty="0" err="1">
                <a:solidFill>
                  <a:srgbClr val="FFC000"/>
                </a:solidFill>
              </a:rPr>
              <a:t>judíos</a:t>
            </a:r>
            <a:r>
              <a:rPr b="1" dirty="0">
                <a:solidFill>
                  <a:srgbClr val="FFC000"/>
                </a:solidFill>
              </a:rPr>
              <a:t> se </a:t>
            </a:r>
            <a:r>
              <a:rPr b="1" dirty="0" err="1">
                <a:solidFill>
                  <a:srgbClr val="FFC000"/>
                </a:solidFill>
              </a:rPr>
              <a:t>quedaron</a:t>
            </a:r>
            <a:r>
              <a:rPr b="1" dirty="0">
                <a:solidFill>
                  <a:srgbClr val="FFC000"/>
                </a:solidFill>
              </a:rPr>
              <a:t> con </a:t>
            </a:r>
            <a:r>
              <a:rPr b="1" dirty="0" err="1">
                <a:solidFill>
                  <a:srgbClr val="FFC000"/>
                </a:solidFill>
              </a:rPr>
              <a:t>el</a:t>
            </a:r>
            <a:r>
              <a:rPr b="1" dirty="0">
                <a:solidFill>
                  <a:srgbClr val="FFC000"/>
                </a:solidFill>
              </a:rPr>
              <a:t> </a:t>
            </a:r>
            <a:r>
              <a:rPr b="1" dirty="0" err="1">
                <a:solidFill>
                  <a:srgbClr val="FFC000"/>
                </a:solidFill>
              </a:rPr>
              <a:t>amargo</a:t>
            </a:r>
            <a:r>
              <a:rPr b="1" dirty="0">
                <a:solidFill>
                  <a:srgbClr val="FFC000"/>
                </a:solidFill>
              </a:rPr>
              <a:t> </a:t>
            </a:r>
            <a:r>
              <a:rPr b="1" dirty="0" err="1">
                <a:solidFill>
                  <a:srgbClr val="FFC000"/>
                </a:solidFill>
              </a:rPr>
              <a:t>sabor</a:t>
            </a:r>
            <a:r>
              <a:rPr b="1" dirty="0">
                <a:solidFill>
                  <a:srgbClr val="FFC000"/>
                </a:solidFill>
              </a:rPr>
              <a:t> de la </a:t>
            </a:r>
            <a:r>
              <a:rPr b="1" dirty="0" err="1">
                <a:solidFill>
                  <a:srgbClr val="FFC000"/>
                </a:solidFill>
              </a:rPr>
              <a:t>sumisión</a:t>
            </a:r>
            <a:r>
              <a:rPr b="1" dirty="0">
                <a:solidFill>
                  <a:srgbClr val="FFC000"/>
                </a:solidFill>
              </a:rPr>
              <a:t> a </a:t>
            </a:r>
            <a:r>
              <a:rPr b="1" dirty="0" err="1">
                <a:solidFill>
                  <a:srgbClr val="FFC000"/>
                </a:solidFill>
              </a:rPr>
              <a:t>los</a:t>
            </a:r>
            <a:r>
              <a:rPr b="1" dirty="0">
                <a:solidFill>
                  <a:srgbClr val="FFC000"/>
                </a:solidFill>
              </a:rPr>
              <a:t> </a:t>
            </a:r>
            <a:r>
              <a:rPr b="1" dirty="0" err="1">
                <a:solidFill>
                  <a:srgbClr val="FFC000"/>
                </a:solidFill>
              </a:rPr>
              <a:t>paganos</a:t>
            </a:r>
            <a:r>
              <a:rPr b="1" dirty="0">
                <a:solidFill>
                  <a:srgbClr val="FFC000"/>
                </a:solidFill>
              </a:rPr>
              <a:t>.</a:t>
            </a:r>
          </a:p>
          <a:p>
            <a:pPr>
              <a:defRPr sz="2000" i="1">
                <a:solidFill>
                  <a:srgbClr val="FFFFFF"/>
                </a:solidFill>
              </a:defRPr>
            </a:pPr>
            <a:r>
              <a:rPr b="1" dirty="0">
                <a:solidFill>
                  <a:srgbClr val="FFC000"/>
                </a:solidFill>
              </a:rPr>
              <a:t>El </a:t>
            </a:r>
            <a:r>
              <a:rPr b="1" dirty="0" err="1">
                <a:solidFill>
                  <a:srgbClr val="FFC000"/>
                </a:solidFill>
              </a:rPr>
              <a:t>siglo</a:t>
            </a:r>
            <a:r>
              <a:rPr b="1" dirty="0">
                <a:solidFill>
                  <a:srgbClr val="FFC000"/>
                </a:solidFill>
              </a:rPr>
              <a:t> de la </a:t>
            </a:r>
            <a:r>
              <a:rPr b="1" dirty="0" err="1">
                <a:solidFill>
                  <a:srgbClr val="FFC000"/>
                </a:solidFill>
              </a:rPr>
              <a:t>independencia</a:t>
            </a:r>
            <a:r>
              <a:rPr b="1" dirty="0">
                <a:solidFill>
                  <a:srgbClr val="FFC000"/>
                </a:solidFill>
              </a:rPr>
              <a:t> bajo </a:t>
            </a:r>
            <a:r>
              <a:rPr b="1" dirty="0" err="1">
                <a:solidFill>
                  <a:srgbClr val="FFC000"/>
                </a:solidFill>
              </a:rPr>
              <a:t>los</a:t>
            </a:r>
            <a:r>
              <a:rPr b="1" dirty="0">
                <a:solidFill>
                  <a:srgbClr val="FFC000"/>
                </a:solidFill>
              </a:rPr>
              <a:t> </a:t>
            </a:r>
            <a:r>
              <a:rPr b="1" dirty="0" err="1">
                <a:solidFill>
                  <a:srgbClr val="FFC000"/>
                </a:solidFill>
              </a:rPr>
              <a:t>asmoneos</a:t>
            </a:r>
            <a:r>
              <a:rPr b="1" dirty="0">
                <a:solidFill>
                  <a:srgbClr val="FFC000"/>
                </a:solidFill>
              </a:rPr>
              <a:t>, a </a:t>
            </a:r>
            <a:r>
              <a:rPr b="1" dirty="0" err="1">
                <a:solidFill>
                  <a:srgbClr val="FFC000"/>
                </a:solidFill>
              </a:rPr>
              <a:t>pesar</a:t>
            </a:r>
            <a:r>
              <a:rPr b="1" dirty="0">
                <a:solidFill>
                  <a:srgbClr val="FFC000"/>
                </a:solidFill>
              </a:rPr>
              <a:t> de que </a:t>
            </a:r>
            <a:r>
              <a:rPr b="1" dirty="0" err="1">
                <a:solidFill>
                  <a:srgbClr val="FFC000"/>
                </a:solidFill>
              </a:rPr>
              <a:t>fue</a:t>
            </a:r>
            <a:r>
              <a:rPr b="1" dirty="0">
                <a:solidFill>
                  <a:srgbClr val="FFC000"/>
                </a:solidFill>
              </a:rPr>
              <a:t> un </a:t>
            </a:r>
            <a:r>
              <a:rPr b="1" dirty="0" err="1">
                <a:solidFill>
                  <a:srgbClr val="FFC000"/>
                </a:solidFill>
              </a:rPr>
              <a:t>intento</a:t>
            </a:r>
            <a:r>
              <a:rPr b="1" dirty="0">
                <a:solidFill>
                  <a:srgbClr val="FFC000"/>
                </a:solidFill>
              </a:rPr>
              <a:t> de </a:t>
            </a:r>
            <a:r>
              <a:rPr b="1" dirty="0" err="1">
                <a:solidFill>
                  <a:srgbClr val="FFC000"/>
                </a:solidFill>
              </a:rPr>
              <a:t>recuperar</a:t>
            </a:r>
            <a:r>
              <a:rPr b="1" dirty="0">
                <a:solidFill>
                  <a:srgbClr val="FFC000"/>
                </a:solidFill>
              </a:rPr>
              <a:t> </a:t>
            </a:r>
            <a:r>
              <a:rPr b="1" dirty="0" err="1">
                <a:solidFill>
                  <a:srgbClr val="FFC000"/>
                </a:solidFill>
              </a:rPr>
              <a:t>el</a:t>
            </a:r>
            <a:r>
              <a:rPr b="1" dirty="0">
                <a:solidFill>
                  <a:srgbClr val="FFC000"/>
                </a:solidFill>
              </a:rPr>
              <a:t> </a:t>
            </a:r>
            <a:r>
              <a:rPr b="1" dirty="0" err="1">
                <a:solidFill>
                  <a:srgbClr val="FFC000"/>
                </a:solidFill>
              </a:rPr>
              <a:t>antiguo</a:t>
            </a:r>
            <a:r>
              <a:rPr b="1" dirty="0">
                <a:solidFill>
                  <a:srgbClr val="FFC000"/>
                </a:solidFill>
              </a:rPr>
              <a:t> ideal del </a:t>
            </a:r>
            <a:r>
              <a:rPr b="1" dirty="0" err="1">
                <a:solidFill>
                  <a:srgbClr val="FFC000"/>
                </a:solidFill>
              </a:rPr>
              <a:t>reino</a:t>
            </a:r>
            <a:r>
              <a:rPr b="1" dirty="0">
                <a:solidFill>
                  <a:srgbClr val="FFC000"/>
                </a:solidFill>
              </a:rPr>
              <a:t>, se </a:t>
            </a:r>
            <a:r>
              <a:rPr b="1" dirty="0" err="1">
                <a:solidFill>
                  <a:srgbClr val="FFC000"/>
                </a:solidFill>
              </a:rPr>
              <a:t>quedó</a:t>
            </a:r>
            <a:r>
              <a:rPr b="1" dirty="0">
                <a:solidFill>
                  <a:srgbClr val="FFC000"/>
                </a:solidFill>
              </a:rPr>
              <a:t> </a:t>
            </a:r>
            <a:r>
              <a:rPr b="1" dirty="0" err="1">
                <a:solidFill>
                  <a:srgbClr val="FFC000"/>
                </a:solidFill>
              </a:rPr>
              <a:t>corto</a:t>
            </a:r>
            <a:r>
              <a:rPr b="1" dirty="0">
                <a:solidFill>
                  <a:srgbClr val="FFC000"/>
                </a:solidFill>
              </a:rPr>
              <a:t>.</a:t>
            </a:r>
          </a:p>
        </p:txBody>
      </p:sp>
      <p:sp>
        <p:nvSpPr>
          <p:cNvPr id="3706" name="Slide Number Placeholder 5"/>
          <p:cNvSpPr txBox="1">
            <a:spLocks noGrp="1"/>
          </p:cNvSpPr>
          <p:nvPr>
            <p:ph type="sldNum" sz="quarter" idx="2"/>
          </p:nvPr>
        </p:nvSpPr>
        <p:spPr>
          <a:xfrm>
            <a:off x="10995387" y="6406785"/>
            <a:ext cx="358413" cy="2642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defRPr>
            </a:lvl1pPr>
          </a:lstStyle>
          <a:p>
            <a:fld id="{86CB4B4D-7CA3-9044-876B-883B54F8677D}" type="slidenum">
              <a:t>212</a:t>
            </a:fld>
            <a:endParaRPr/>
          </a:p>
        </p:txBody>
      </p:sp>
    </p:spTree>
  </p:cSld>
  <p:clrMapOvr>
    <a:masterClrMapping/>
  </p:clrMapOvr>
  <mc:AlternateContent xmlns:mc="http://schemas.openxmlformats.org/markup-compatibility/2006" xmlns:p14="http://schemas.microsoft.com/office/powerpoint/2010/main">
    <mc:Choice Requires="p14">
      <p:transition spd="slow">
        <p:pull dir="d"/>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705">
                                            <p:bg/>
                                          </p:spTgt>
                                        </p:tgtEl>
                                        <p:attrNameLst>
                                          <p:attrName>style.visibility</p:attrName>
                                        </p:attrNameLst>
                                      </p:cBhvr>
                                      <p:to>
                                        <p:strVal val="visible"/>
                                      </p:to>
                                    </p:set>
                                    <p:anim calcmode="lin" valueType="num">
                                      <p:cBhvr>
                                        <p:cTn id="7" dur="500" fill="hold"/>
                                        <p:tgtEl>
                                          <p:spTgt spid="3705">
                                            <p:bg/>
                                          </p:spTgt>
                                        </p:tgtEl>
                                        <p:attrNameLst>
                                          <p:attrName>ppt_w</p:attrName>
                                        </p:attrNameLst>
                                      </p:cBhvr>
                                      <p:tavLst>
                                        <p:tav tm="0">
                                          <p:val>
                                            <p:fltVal val="0"/>
                                          </p:val>
                                        </p:tav>
                                        <p:tav tm="100000">
                                          <p:val>
                                            <p:strVal val="#ppt_w"/>
                                          </p:val>
                                        </p:tav>
                                      </p:tavLst>
                                    </p:anim>
                                    <p:anim calcmode="lin" valueType="num">
                                      <p:cBhvr>
                                        <p:cTn id="8" dur="500" fill="hold"/>
                                        <p:tgtEl>
                                          <p:spTgt spid="3705">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705">
                                            <p:txEl>
                                              <p:pRg st="0" end="0"/>
                                            </p:txEl>
                                          </p:spTgt>
                                        </p:tgtEl>
                                        <p:attrNameLst>
                                          <p:attrName>style.visibility</p:attrName>
                                        </p:attrNameLst>
                                      </p:cBhvr>
                                      <p:to>
                                        <p:strVal val="visible"/>
                                      </p:to>
                                    </p:set>
                                    <p:anim calcmode="lin" valueType="num">
                                      <p:cBhvr>
                                        <p:cTn id="11" dur="500" fill="hold"/>
                                        <p:tgtEl>
                                          <p:spTgt spid="3705">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705">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0"/>
                                  </p:stCondLst>
                                  <p:iterate>
                                    <p:tmAbs val="0"/>
                                  </p:iterate>
                                  <p:childTnLst>
                                    <p:set>
                                      <p:cBhvr>
                                        <p:cTn id="14" fill="hold"/>
                                        <p:tgtEl>
                                          <p:spTgt spid="3705">
                                            <p:txEl>
                                              <p:pRg st="4" end="4"/>
                                            </p:txEl>
                                          </p:spTgt>
                                        </p:tgtEl>
                                        <p:attrNameLst>
                                          <p:attrName>style.visibility</p:attrName>
                                        </p:attrNameLst>
                                      </p:cBhvr>
                                      <p:to>
                                        <p:strVal val="visible"/>
                                      </p:to>
                                    </p:set>
                                    <p:anim calcmode="lin" valueType="num">
                                      <p:cBhvr>
                                        <p:cTn id="15" dur="500" fill="hold"/>
                                        <p:tgtEl>
                                          <p:spTgt spid="3705">
                                            <p:txEl>
                                              <p:pRg st="4" end="4"/>
                                            </p:txEl>
                                          </p:spTgt>
                                        </p:tgtEl>
                                        <p:attrNameLst>
                                          <p:attrName>ppt_w</p:attrName>
                                        </p:attrNameLst>
                                      </p:cBhvr>
                                      <p:tavLst>
                                        <p:tav tm="0">
                                          <p:val>
                                            <p:fltVal val="0"/>
                                          </p:val>
                                        </p:tav>
                                        <p:tav tm="100000">
                                          <p:val>
                                            <p:strVal val="#ppt_w"/>
                                          </p:val>
                                        </p:tav>
                                      </p:tavLst>
                                    </p:anim>
                                    <p:anim calcmode="lin" valueType="num">
                                      <p:cBhvr>
                                        <p:cTn id="16" dur="500" fill="hold"/>
                                        <p:tgtEl>
                                          <p:spTgt spid="3705">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1" nodeType="clickEffect">
                                  <p:stCondLst>
                                    <p:cond delay="0"/>
                                  </p:stCondLst>
                                  <p:iterate>
                                    <p:tmAbs val="0"/>
                                  </p:iterate>
                                  <p:childTnLst>
                                    <p:set>
                                      <p:cBhvr>
                                        <p:cTn id="20" fill="hold"/>
                                        <p:tgtEl>
                                          <p:spTgt spid="3705">
                                            <p:txEl>
                                              <p:pRg st="1" end="1"/>
                                            </p:txEl>
                                          </p:spTgt>
                                        </p:tgtEl>
                                        <p:attrNameLst>
                                          <p:attrName>style.visibility</p:attrName>
                                        </p:attrNameLst>
                                      </p:cBhvr>
                                      <p:to>
                                        <p:strVal val="visible"/>
                                      </p:to>
                                    </p:set>
                                    <p:anim calcmode="lin" valueType="num">
                                      <p:cBhvr>
                                        <p:cTn id="21" dur="500" fill="hold"/>
                                        <p:tgtEl>
                                          <p:spTgt spid="3705">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705">
                                            <p:txEl>
                                              <p:pRg st="1" end="1"/>
                                            </p:txEl>
                                          </p:spTgt>
                                        </p:tgtEl>
                                        <p:attrNameLst>
                                          <p:attrName>ppt_h</p:attrName>
                                        </p:attrNameLst>
                                      </p:cBhvr>
                                      <p:tavLst>
                                        <p:tav tm="0">
                                          <p:val>
                                            <p:fltVal val="0"/>
                                          </p:val>
                                        </p:tav>
                                        <p:tav tm="100000">
                                          <p:val>
                                            <p:strVal val="#ppt_h"/>
                                          </p:val>
                                        </p:tav>
                                      </p:tavLst>
                                    </p:anim>
                                  </p:childTnLst>
                                </p:cTn>
                              </p:par>
                              <p:par>
                                <p:cTn id="23" presetID="23" presetClass="entr" presetSubtype="16" fill="hold" grpId="1" nodeType="withEffect">
                                  <p:stCondLst>
                                    <p:cond delay="0"/>
                                  </p:stCondLst>
                                  <p:iterate>
                                    <p:tmAbs val="0"/>
                                  </p:iterate>
                                  <p:childTnLst>
                                    <p:set>
                                      <p:cBhvr>
                                        <p:cTn id="24" fill="hold"/>
                                        <p:tgtEl>
                                          <p:spTgt spid="3705">
                                            <p:txEl>
                                              <p:pRg st="5" end="5"/>
                                            </p:txEl>
                                          </p:spTgt>
                                        </p:tgtEl>
                                        <p:attrNameLst>
                                          <p:attrName>style.visibility</p:attrName>
                                        </p:attrNameLst>
                                      </p:cBhvr>
                                      <p:to>
                                        <p:strVal val="visible"/>
                                      </p:to>
                                    </p:set>
                                    <p:anim calcmode="lin" valueType="num">
                                      <p:cBhvr>
                                        <p:cTn id="25" dur="500" fill="hold"/>
                                        <p:tgtEl>
                                          <p:spTgt spid="3705">
                                            <p:txEl>
                                              <p:pRg st="5" end="5"/>
                                            </p:txEl>
                                          </p:spTgt>
                                        </p:tgtEl>
                                        <p:attrNameLst>
                                          <p:attrName>ppt_w</p:attrName>
                                        </p:attrNameLst>
                                      </p:cBhvr>
                                      <p:tavLst>
                                        <p:tav tm="0">
                                          <p:val>
                                            <p:fltVal val="0"/>
                                          </p:val>
                                        </p:tav>
                                        <p:tav tm="100000">
                                          <p:val>
                                            <p:strVal val="#ppt_w"/>
                                          </p:val>
                                        </p:tav>
                                      </p:tavLst>
                                    </p:anim>
                                    <p:anim calcmode="lin" valueType="num">
                                      <p:cBhvr>
                                        <p:cTn id="26" dur="500" fill="hold"/>
                                        <p:tgtEl>
                                          <p:spTgt spid="3705">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1" nodeType="clickEffect">
                                  <p:stCondLst>
                                    <p:cond delay="0"/>
                                  </p:stCondLst>
                                  <p:iterate>
                                    <p:tmAbs val="0"/>
                                  </p:iterate>
                                  <p:childTnLst>
                                    <p:set>
                                      <p:cBhvr>
                                        <p:cTn id="30" fill="hold"/>
                                        <p:tgtEl>
                                          <p:spTgt spid="3705">
                                            <p:txEl>
                                              <p:pRg st="2" end="2"/>
                                            </p:txEl>
                                          </p:spTgt>
                                        </p:tgtEl>
                                        <p:attrNameLst>
                                          <p:attrName>style.visibility</p:attrName>
                                        </p:attrNameLst>
                                      </p:cBhvr>
                                      <p:to>
                                        <p:strVal val="visible"/>
                                      </p:to>
                                    </p:set>
                                    <p:anim calcmode="lin" valueType="num">
                                      <p:cBhvr>
                                        <p:cTn id="31" dur="500" fill="hold"/>
                                        <p:tgtEl>
                                          <p:spTgt spid="3705">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705">
                                            <p:txEl>
                                              <p:pRg st="2" end="2"/>
                                            </p:txEl>
                                          </p:spTgt>
                                        </p:tgtEl>
                                        <p:attrNameLst>
                                          <p:attrName>ppt_h</p:attrName>
                                        </p:attrNameLst>
                                      </p:cBhvr>
                                      <p:tavLst>
                                        <p:tav tm="0">
                                          <p:val>
                                            <p:fltVal val="0"/>
                                          </p:val>
                                        </p:tav>
                                        <p:tav tm="100000">
                                          <p:val>
                                            <p:strVal val="#ppt_h"/>
                                          </p:val>
                                        </p:tav>
                                      </p:tavLst>
                                    </p:anim>
                                  </p:childTnLst>
                                </p:cTn>
                              </p:par>
                              <p:par>
                                <p:cTn id="33" presetID="23" presetClass="entr" presetSubtype="16" fill="hold" grpId="1" nodeType="withEffect">
                                  <p:stCondLst>
                                    <p:cond delay="0"/>
                                  </p:stCondLst>
                                  <p:iterate>
                                    <p:tmAbs val="0"/>
                                  </p:iterate>
                                  <p:childTnLst>
                                    <p:set>
                                      <p:cBhvr>
                                        <p:cTn id="34" fill="hold"/>
                                        <p:tgtEl>
                                          <p:spTgt spid="3705">
                                            <p:txEl>
                                              <p:pRg st="6" end="6"/>
                                            </p:txEl>
                                          </p:spTgt>
                                        </p:tgtEl>
                                        <p:attrNameLst>
                                          <p:attrName>style.visibility</p:attrName>
                                        </p:attrNameLst>
                                      </p:cBhvr>
                                      <p:to>
                                        <p:strVal val="visible"/>
                                      </p:to>
                                    </p:set>
                                    <p:anim calcmode="lin" valueType="num">
                                      <p:cBhvr>
                                        <p:cTn id="35" dur="500" fill="hold"/>
                                        <p:tgtEl>
                                          <p:spTgt spid="3705">
                                            <p:txEl>
                                              <p:pRg st="6" end="6"/>
                                            </p:txEl>
                                          </p:spTgt>
                                        </p:tgtEl>
                                        <p:attrNameLst>
                                          <p:attrName>ppt_w</p:attrName>
                                        </p:attrNameLst>
                                      </p:cBhvr>
                                      <p:tavLst>
                                        <p:tav tm="0">
                                          <p:val>
                                            <p:fltVal val="0"/>
                                          </p:val>
                                        </p:tav>
                                        <p:tav tm="100000">
                                          <p:val>
                                            <p:strVal val="#ppt_w"/>
                                          </p:val>
                                        </p:tav>
                                      </p:tavLst>
                                    </p:anim>
                                    <p:anim calcmode="lin" valueType="num">
                                      <p:cBhvr>
                                        <p:cTn id="36" dur="500" fill="hold"/>
                                        <p:tgtEl>
                                          <p:spTgt spid="3705">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05" grpId="1" uiExpand="1" build="p" animBg="1" advAuto="0"/>
    </p:bldLst>
  </p:timing>
</p:sld>
</file>

<file path=ppt/slides/slide213.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708" name="Rectangle 2"/>
          <p:cNvSpPr txBox="1">
            <a:spLocks noGrp="1"/>
          </p:cNvSpPr>
          <p:nvPr>
            <p:ph type="title"/>
          </p:nvPr>
        </p:nvSpPr>
        <p:spPr>
          <a:xfrm>
            <a:off x="815788" y="136525"/>
            <a:ext cx="10538011" cy="533400"/>
          </a:xfrm>
          <a:prstGeom prst="rect">
            <a:avLst/>
          </a:prstGeom>
        </p:spPr>
        <p:txBody>
          <a:bodyPr>
            <a:noAutofit/>
          </a:bodyPr>
          <a:lstStyle>
            <a:lvl1pPr algn="ctr">
              <a:defRPr sz="3200">
                <a:solidFill>
                  <a:srgbClr val="00FFFF"/>
                </a:solidFill>
              </a:defRPr>
            </a:lvl1pPr>
          </a:lstStyle>
          <a:p>
            <a:r>
              <a:rPr lang="es-ES" sz="3600" b="1" dirty="0">
                <a:solidFill>
                  <a:srgbClr val="FFFF00"/>
                </a:solidFill>
              </a:rPr>
              <a:t>THE QUMRAN VISION / </a:t>
            </a:r>
            <a:r>
              <a:rPr lang="es-ES" sz="3600" b="1" dirty="0">
                <a:solidFill>
                  <a:srgbClr val="FFC000"/>
                </a:solidFill>
              </a:rPr>
              <a:t>LA VISIÓN DE QUMRAN</a:t>
            </a:r>
          </a:p>
        </p:txBody>
      </p:sp>
      <p:sp>
        <p:nvSpPr>
          <p:cNvPr id="3709" name="Rectangle 3"/>
          <p:cNvSpPr txBox="1">
            <a:spLocks noGrp="1"/>
          </p:cNvSpPr>
          <p:nvPr>
            <p:ph type="body" idx="1"/>
          </p:nvPr>
        </p:nvSpPr>
        <p:spPr>
          <a:xfrm>
            <a:off x="533400" y="762000"/>
            <a:ext cx="10972800" cy="5867400"/>
          </a:xfrm>
          <a:prstGeom prst="rect">
            <a:avLst/>
          </a:prstGeom>
        </p:spPr>
        <p:txBody>
          <a:bodyPr/>
          <a:lstStyle/>
          <a:p>
            <a:pPr marL="219455" indent="-219455" defTabSz="877823">
              <a:spcBef>
                <a:spcPts val="900"/>
              </a:spcBef>
              <a:buSzTx/>
              <a:buNone/>
              <a:defRPr sz="2304" b="1">
                <a:solidFill>
                  <a:srgbClr val="FFFF99"/>
                </a:solidFill>
              </a:defRPr>
            </a:pPr>
            <a:r>
              <a:rPr dirty="0"/>
              <a:t>The desert community at Qumran envisioned a final great conflict between Rome and the children of God.</a:t>
            </a:r>
          </a:p>
          <a:p>
            <a:pPr marL="219455" indent="-219455" defTabSz="877823">
              <a:spcBef>
                <a:spcPts val="900"/>
              </a:spcBef>
              <a:defRPr sz="1919" i="1">
                <a:solidFill>
                  <a:srgbClr val="FFFFFF"/>
                </a:solidFill>
              </a:defRPr>
            </a:pPr>
            <a:r>
              <a:rPr sz="2000" b="1" dirty="0"/>
              <a:t>With a view of divine determinism in which history was moving toward a fixed point, the Qumran theologians believed they were living in the final generation of history.</a:t>
            </a:r>
          </a:p>
          <a:p>
            <a:pPr marL="219455" indent="-219455" defTabSz="877823">
              <a:spcBef>
                <a:spcPts val="900"/>
              </a:spcBef>
              <a:defRPr sz="1919" i="1">
                <a:solidFill>
                  <a:srgbClr val="FFFFFF"/>
                </a:solidFill>
              </a:defRPr>
            </a:pPr>
            <a:r>
              <a:rPr sz="2000" b="1" dirty="0"/>
              <a:t>An eschatological battle soon would begin between the Sons of Light and the Sons of Darkness (War Scroll).</a:t>
            </a:r>
          </a:p>
          <a:p>
            <a:pPr marL="219455" indent="-219455" defTabSz="877823">
              <a:spcBef>
                <a:spcPts val="900"/>
              </a:spcBef>
              <a:defRPr sz="1919" i="1">
                <a:solidFill>
                  <a:srgbClr val="FFFFFF"/>
                </a:solidFill>
              </a:defRPr>
            </a:pPr>
            <a:r>
              <a:rPr sz="2000" b="1" dirty="0"/>
              <a:t>Led by God’s angels, the Sons of Light would triumph, and the kingdom of God would be inaugurated for a thousand generations.</a:t>
            </a:r>
          </a:p>
          <a:p>
            <a:pPr marL="219455" indent="-219455" defTabSz="877823">
              <a:spcBef>
                <a:spcPts val="900"/>
              </a:spcBef>
              <a:defRPr sz="1919" i="1">
                <a:solidFill>
                  <a:srgbClr val="FFFFFF"/>
                </a:solidFill>
              </a:defRPr>
            </a:pPr>
            <a:endParaRPr dirty="0"/>
          </a:p>
          <a:p>
            <a:pPr marL="219455" indent="-219455" defTabSz="877823">
              <a:spcBef>
                <a:spcPts val="900"/>
              </a:spcBef>
              <a:buSzTx/>
              <a:buNone/>
              <a:defRPr sz="2304" b="1">
                <a:solidFill>
                  <a:srgbClr val="FFFF99"/>
                </a:solidFill>
              </a:defRPr>
            </a:pPr>
            <a:r>
              <a:rPr dirty="0">
                <a:solidFill>
                  <a:srgbClr val="FF6600"/>
                </a:solidFill>
              </a:rPr>
              <a:t>La </a:t>
            </a:r>
            <a:r>
              <a:rPr dirty="0" err="1">
                <a:solidFill>
                  <a:srgbClr val="FF6600"/>
                </a:solidFill>
              </a:rPr>
              <a:t>comunidad</a:t>
            </a:r>
            <a:r>
              <a:rPr dirty="0">
                <a:solidFill>
                  <a:srgbClr val="FF6600"/>
                </a:solidFill>
              </a:rPr>
              <a:t> del </a:t>
            </a:r>
            <a:r>
              <a:rPr dirty="0" err="1">
                <a:solidFill>
                  <a:srgbClr val="FF6600"/>
                </a:solidFill>
              </a:rPr>
              <a:t>desierto</a:t>
            </a:r>
            <a:r>
              <a:rPr dirty="0">
                <a:solidFill>
                  <a:srgbClr val="FF6600"/>
                </a:solidFill>
              </a:rPr>
              <a:t> </a:t>
            </a:r>
            <a:r>
              <a:rPr dirty="0" err="1">
                <a:solidFill>
                  <a:srgbClr val="FF6600"/>
                </a:solidFill>
              </a:rPr>
              <a:t>en</a:t>
            </a:r>
            <a:r>
              <a:rPr dirty="0">
                <a:solidFill>
                  <a:srgbClr val="FF6600"/>
                </a:solidFill>
              </a:rPr>
              <a:t> Qumran </a:t>
            </a:r>
            <a:r>
              <a:rPr dirty="0" err="1">
                <a:solidFill>
                  <a:srgbClr val="FF6600"/>
                </a:solidFill>
              </a:rPr>
              <a:t>imaginó</a:t>
            </a:r>
            <a:r>
              <a:rPr dirty="0">
                <a:solidFill>
                  <a:srgbClr val="FF6600"/>
                </a:solidFill>
              </a:rPr>
              <a:t> un gran </a:t>
            </a:r>
            <a:r>
              <a:rPr dirty="0" err="1">
                <a:solidFill>
                  <a:srgbClr val="FF6600"/>
                </a:solidFill>
              </a:rPr>
              <a:t>conflicto</a:t>
            </a:r>
            <a:r>
              <a:rPr dirty="0">
                <a:solidFill>
                  <a:srgbClr val="FF6600"/>
                </a:solidFill>
              </a:rPr>
              <a:t> final entre Roma y </a:t>
            </a:r>
            <a:r>
              <a:rPr dirty="0" err="1">
                <a:solidFill>
                  <a:srgbClr val="FF6600"/>
                </a:solidFill>
              </a:rPr>
              <a:t>los</a:t>
            </a:r>
            <a:r>
              <a:rPr dirty="0">
                <a:solidFill>
                  <a:srgbClr val="FF6600"/>
                </a:solidFill>
              </a:rPr>
              <a:t> </a:t>
            </a:r>
            <a:r>
              <a:rPr dirty="0" err="1">
                <a:solidFill>
                  <a:srgbClr val="FF6600"/>
                </a:solidFill>
              </a:rPr>
              <a:t>hijos</a:t>
            </a:r>
            <a:r>
              <a:rPr dirty="0">
                <a:solidFill>
                  <a:srgbClr val="FF6600"/>
                </a:solidFill>
              </a:rPr>
              <a:t> de Dios.</a:t>
            </a:r>
          </a:p>
          <a:p>
            <a:pPr marL="219455" indent="-219455" defTabSz="877823">
              <a:spcBef>
                <a:spcPts val="900"/>
              </a:spcBef>
              <a:defRPr sz="1919" i="1">
                <a:solidFill>
                  <a:srgbClr val="FFFFFF"/>
                </a:solidFill>
              </a:defRPr>
            </a:pPr>
            <a:r>
              <a:rPr sz="2000" b="1" dirty="0">
                <a:solidFill>
                  <a:srgbClr val="FFC000"/>
                </a:solidFill>
              </a:rPr>
              <a:t>Con la </a:t>
            </a:r>
            <a:r>
              <a:rPr sz="2000" b="1" dirty="0" err="1">
                <a:solidFill>
                  <a:srgbClr val="FFC000"/>
                </a:solidFill>
              </a:rPr>
              <a:t>perspectiva</a:t>
            </a:r>
            <a:r>
              <a:rPr sz="2000" b="1" dirty="0">
                <a:solidFill>
                  <a:srgbClr val="FFC000"/>
                </a:solidFill>
              </a:rPr>
              <a:t> del </a:t>
            </a:r>
            <a:r>
              <a:rPr sz="2000" b="1" dirty="0" err="1">
                <a:solidFill>
                  <a:srgbClr val="FFC000"/>
                </a:solidFill>
              </a:rPr>
              <a:t>determinismo</a:t>
            </a:r>
            <a:r>
              <a:rPr sz="2000" b="1" dirty="0">
                <a:solidFill>
                  <a:srgbClr val="FFC000"/>
                </a:solidFill>
              </a:rPr>
              <a:t> </a:t>
            </a:r>
            <a:r>
              <a:rPr sz="2000" b="1" dirty="0" err="1">
                <a:solidFill>
                  <a:srgbClr val="FFC000"/>
                </a:solidFill>
              </a:rPr>
              <a:t>divino</a:t>
            </a:r>
            <a:r>
              <a:rPr sz="2000" b="1" dirty="0">
                <a:solidFill>
                  <a:srgbClr val="FFC000"/>
                </a:solidFill>
              </a:rPr>
              <a:t> </a:t>
            </a:r>
            <a:r>
              <a:rPr sz="2000" b="1" dirty="0" err="1">
                <a:solidFill>
                  <a:srgbClr val="FFC000"/>
                </a:solidFill>
              </a:rPr>
              <a:t>en</a:t>
            </a:r>
            <a:r>
              <a:rPr sz="2000" b="1" dirty="0">
                <a:solidFill>
                  <a:srgbClr val="FFC000"/>
                </a:solidFill>
              </a:rPr>
              <a:t> </a:t>
            </a:r>
            <a:r>
              <a:rPr sz="2000" b="1" dirty="0" err="1">
                <a:solidFill>
                  <a:srgbClr val="FFC000"/>
                </a:solidFill>
              </a:rPr>
              <a:t>el</a:t>
            </a:r>
            <a:r>
              <a:rPr sz="2000" b="1" dirty="0">
                <a:solidFill>
                  <a:srgbClr val="FFC000"/>
                </a:solidFill>
              </a:rPr>
              <a:t> que la </a:t>
            </a:r>
            <a:r>
              <a:rPr sz="2000" b="1" dirty="0" err="1">
                <a:solidFill>
                  <a:srgbClr val="FFC000"/>
                </a:solidFill>
              </a:rPr>
              <a:t>historia</a:t>
            </a:r>
            <a:r>
              <a:rPr sz="2000" b="1" dirty="0">
                <a:solidFill>
                  <a:srgbClr val="FFC000"/>
                </a:solidFill>
              </a:rPr>
              <a:t> se </a:t>
            </a:r>
            <a:r>
              <a:rPr sz="2000" b="1" dirty="0" err="1">
                <a:solidFill>
                  <a:srgbClr val="FFC000"/>
                </a:solidFill>
              </a:rPr>
              <a:t>movía</a:t>
            </a:r>
            <a:r>
              <a:rPr sz="2000" b="1" dirty="0">
                <a:solidFill>
                  <a:srgbClr val="FFC000"/>
                </a:solidFill>
              </a:rPr>
              <a:t> </a:t>
            </a:r>
            <a:r>
              <a:rPr sz="2000" b="1" dirty="0" err="1">
                <a:solidFill>
                  <a:srgbClr val="FFC000"/>
                </a:solidFill>
              </a:rPr>
              <a:t>hacia</a:t>
            </a:r>
            <a:r>
              <a:rPr sz="2000" b="1" dirty="0">
                <a:solidFill>
                  <a:srgbClr val="FFC000"/>
                </a:solidFill>
              </a:rPr>
              <a:t> un punto </a:t>
            </a:r>
            <a:r>
              <a:rPr sz="2000" b="1" dirty="0" err="1">
                <a:solidFill>
                  <a:srgbClr val="FFC000"/>
                </a:solidFill>
              </a:rPr>
              <a:t>fijo</a:t>
            </a:r>
            <a:r>
              <a:rPr sz="2000" b="1" dirty="0">
                <a:solidFill>
                  <a:srgbClr val="FFC000"/>
                </a:solidFill>
              </a:rPr>
              <a:t>, </a:t>
            </a:r>
            <a:r>
              <a:rPr sz="2000" b="1" dirty="0" err="1">
                <a:solidFill>
                  <a:srgbClr val="FFC000"/>
                </a:solidFill>
              </a:rPr>
              <a:t>los</a:t>
            </a:r>
            <a:r>
              <a:rPr sz="2000" b="1" dirty="0">
                <a:solidFill>
                  <a:srgbClr val="FFC000"/>
                </a:solidFill>
              </a:rPr>
              <a:t> </a:t>
            </a:r>
            <a:r>
              <a:rPr sz="2000" b="1" dirty="0" err="1">
                <a:solidFill>
                  <a:srgbClr val="FFC000"/>
                </a:solidFill>
              </a:rPr>
              <a:t>teólogos</a:t>
            </a:r>
            <a:r>
              <a:rPr sz="2000" b="1" dirty="0">
                <a:solidFill>
                  <a:srgbClr val="FFC000"/>
                </a:solidFill>
              </a:rPr>
              <a:t> de Qumran </a:t>
            </a:r>
            <a:r>
              <a:rPr sz="2000" b="1" dirty="0" err="1">
                <a:solidFill>
                  <a:srgbClr val="FFC000"/>
                </a:solidFill>
              </a:rPr>
              <a:t>creían</a:t>
            </a:r>
            <a:r>
              <a:rPr sz="2000" b="1" dirty="0">
                <a:solidFill>
                  <a:srgbClr val="FFC000"/>
                </a:solidFill>
              </a:rPr>
              <a:t> que </a:t>
            </a:r>
            <a:r>
              <a:rPr sz="2000" b="1" dirty="0" err="1">
                <a:solidFill>
                  <a:srgbClr val="FFC000"/>
                </a:solidFill>
              </a:rPr>
              <a:t>estaban</a:t>
            </a:r>
            <a:r>
              <a:rPr sz="2000" b="1" dirty="0">
                <a:solidFill>
                  <a:srgbClr val="FFC000"/>
                </a:solidFill>
              </a:rPr>
              <a:t> </a:t>
            </a:r>
            <a:r>
              <a:rPr sz="2000" b="1" dirty="0" err="1">
                <a:solidFill>
                  <a:srgbClr val="FFC000"/>
                </a:solidFill>
              </a:rPr>
              <a:t>viviendo</a:t>
            </a:r>
            <a:r>
              <a:rPr sz="2000" b="1" dirty="0">
                <a:solidFill>
                  <a:srgbClr val="FFC000"/>
                </a:solidFill>
              </a:rPr>
              <a:t> </a:t>
            </a:r>
            <a:r>
              <a:rPr sz="2000" b="1" dirty="0" err="1">
                <a:solidFill>
                  <a:srgbClr val="FFC000"/>
                </a:solidFill>
              </a:rPr>
              <a:t>en</a:t>
            </a:r>
            <a:r>
              <a:rPr sz="2000" b="1" dirty="0">
                <a:solidFill>
                  <a:srgbClr val="FFC000"/>
                </a:solidFill>
              </a:rPr>
              <a:t> la </a:t>
            </a:r>
            <a:r>
              <a:rPr sz="2000" b="1" dirty="0" err="1">
                <a:solidFill>
                  <a:srgbClr val="FFC000"/>
                </a:solidFill>
              </a:rPr>
              <a:t>generación</a:t>
            </a:r>
            <a:r>
              <a:rPr sz="2000" b="1" dirty="0">
                <a:solidFill>
                  <a:srgbClr val="FFC000"/>
                </a:solidFill>
              </a:rPr>
              <a:t> final de la </a:t>
            </a:r>
            <a:r>
              <a:rPr sz="2000" b="1" dirty="0" err="1">
                <a:solidFill>
                  <a:srgbClr val="FFC000"/>
                </a:solidFill>
              </a:rPr>
              <a:t>historia</a:t>
            </a:r>
            <a:r>
              <a:rPr sz="2000" b="1" dirty="0">
                <a:solidFill>
                  <a:srgbClr val="FFC000"/>
                </a:solidFill>
              </a:rPr>
              <a:t>.</a:t>
            </a:r>
          </a:p>
          <a:p>
            <a:pPr marL="219455" indent="-219455" defTabSz="877823">
              <a:spcBef>
                <a:spcPts val="900"/>
              </a:spcBef>
              <a:defRPr sz="1919" i="1">
                <a:solidFill>
                  <a:srgbClr val="FFFFFF"/>
                </a:solidFill>
              </a:defRPr>
            </a:pPr>
            <a:r>
              <a:rPr sz="2000" b="1" dirty="0">
                <a:solidFill>
                  <a:srgbClr val="FFC000"/>
                </a:solidFill>
              </a:rPr>
              <a:t>Pronto </a:t>
            </a:r>
            <a:r>
              <a:rPr sz="2000" b="1" dirty="0" err="1">
                <a:solidFill>
                  <a:srgbClr val="FFC000"/>
                </a:solidFill>
              </a:rPr>
              <a:t>comenzaría</a:t>
            </a:r>
            <a:r>
              <a:rPr sz="2000" b="1" dirty="0">
                <a:solidFill>
                  <a:srgbClr val="FFC000"/>
                </a:solidFill>
              </a:rPr>
              <a:t> </a:t>
            </a:r>
            <a:r>
              <a:rPr sz="2000" b="1" dirty="0" err="1">
                <a:solidFill>
                  <a:srgbClr val="FFC000"/>
                </a:solidFill>
              </a:rPr>
              <a:t>una</a:t>
            </a:r>
            <a:r>
              <a:rPr sz="2000" b="1" dirty="0">
                <a:solidFill>
                  <a:srgbClr val="FFC000"/>
                </a:solidFill>
              </a:rPr>
              <a:t> </a:t>
            </a:r>
            <a:r>
              <a:rPr sz="2000" b="1" dirty="0" err="1">
                <a:solidFill>
                  <a:srgbClr val="FFC000"/>
                </a:solidFill>
              </a:rPr>
              <a:t>batalla</a:t>
            </a:r>
            <a:r>
              <a:rPr sz="2000" b="1" dirty="0">
                <a:solidFill>
                  <a:srgbClr val="FFC000"/>
                </a:solidFill>
              </a:rPr>
              <a:t> </a:t>
            </a:r>
            <a:r>
              <a:rPr sz="2000" b="1" dirty="0" err="1">
                <a:solidFill>
                  <a:srgbClr val="FFC000"/>
                </a:solidFill>
              </a:rPr>
              <a:t>escatológica</a:t>
            </a:r>
            <a:r>
              <a:rPr sz="2000" b="1" dirty="0">
                <a:solidFill>
                  <a:srgbClr val="FFC000"/>
                </a:solidFill>
              </a:rPr>
              <a:t> entre </a:t>
            </a:r>
            <a:r>
              <a:rPr sz="2000" b="1" dirty="0" err="1">
                <a:solidFill>
                  <a:srgbClr val="FFC000"/>
                </a:solidFill>
              </a:rPr>
              <a:t>los</a:t>
            </a:r>
            <a:r>
              <a:rPr sz="2000" b="1" dirty="0">
                <a:solidFill>
                  <a:srgbClr val="FFC000"/>
                </a:solidFill>
              </a:rPr>
              <a:t> </a:t>
            </a:r>
            <a:r>
              <a:rPr sz="2000" b="1" dirty="0" err="1">
                <a:solidFill>
                  <a:srgbClr val="FFC000"/>
                </a:solidFill>
              </a:rPr>
              <a:t>Hijos</a:t>
            </a:r>
            <a:r>
              <a:rPr sz="2000" b="1" dirty="0">
                <a:solidFill>
                  <a:srgbClr val="FFC000"/>
                </a:solidFill>
              </a:rPr>
              <a:t> de la Luz y </a:t>
            </a:r>
            <a:r>
              <a:rPr sz="2000" b="1" dirty="0" err="1">
                <a:solidFill>
                  <a:srgbClr val="FFC000"/>
                </a:solidFill>
              </a:rPr>
              <a:t>los</a:t>
            </a:r>
            <a:r>
              <a:rPr sz="2000" b="1" dirty="0">
                <a:solidFill>
                  <a:srgbClr val="FFC000"/>
                </a:solidFill>
              </a:rPr>
              <a:t> </a:t>
            </a:r>
            <a:r>
              <a:rPr sz="2000" b="1" dirty="0" err="1">
                <a:solidFill>
                  <a:srgbClr val="FFC000"/>
                </a:solidFill>
              </a:rPr>
              <a:t>Hijos</a:t>
            </a:r>
            <a:r>
              <a:rPr sz="2000" b="1" dirty="0">
                <a:solidFill>
                  <a:srgbClr val="FFC000"/>
                </a:solidFill>
              </a:rPr>
              <a:t> de la </a:t>
            </a:r>
            <a:r>
              <a:rPr sz="2000" b="1" dirty="0" err="1">
                <a:solidFill>
                  <a:srgbClr val="FFC000"/>
                </a:solidFill>
              </a:rPr>
              <a:t>Oscuridad</a:t>
            </a:r>
            <a:r>
              <a:rPr sz="2000" b="1" dirty="0">
                <a:solidFill>
                  <a:srgbClr val="FFC000"/>
                </a:solidFill>
              </a:rPr>
              <a:t> (El </a:t>
            </a:r>
            <a:r>
              <a:rPr sz="2000" b="1" dirty="0" err="1">
                <a:solidFill>
                  <a:srgbClr val="FFC000"/>
                </a:solidFill>
              </a:rPr>
              <a:t>Pergamino</a:t>
            </a:r>
            <a:r>
              <a:rPr sz="2000" b="1" dirty="0">
                <a:solidFill>
                  <a:srgbClr val="FFC000"/>
                </a:solidFill>
              </a:rPr>
              <a:t> de la Guerra).</a:t>
            </a:r>
          </a:p>
          <a:p>
            <a:pPr marL="219455" indent="-219455" defTabSz="877823">
              <a:spcBef>
                <a:spcPts val="900"/>
              </a:spcBef>
              <a:defRPr sz="1919" i="1">
                <a:solidFill>
                  <a:srgbClr val="FFFFFF"/>
                </a:solidFill>
              </a:defRPr>
            </a:pPr>
            <a:r>
              <a:rPr sz="2000" b="1" dirty="0" err="1">
                <a:solidFill>
                  <a:srgbClr val="FFC000"/>
                </a:solidFill>
              </a:rPr>
              <a:t>Dirigido</a:t>
            </a:r>
            <a:r>
              <a:rPr sz="2000" b="1" dirty="0">
                <a:solidFill>
                  <a:srgbClr val="FFC000"/>
                </a:solidFill>
              </a:rPr>
              <a:t> </a:t>
            </a:r>
            <a:r>
              <a:rPr sz="2000" b="1" dirty="0" err="1">
                <a:solidFill>
                  <a:srgbClr val="FFC000"/>
                </a:solidFill>
              </a:rPr>
              <a:t>por</a:t>
            </a:r>
            <a:r>
              <a:rPr sz="2000" b="1" dirty="0">
                <a:solidFill>
                  <a:srgbClr val="FFC000"/>
                </a:solidFill>
              </a:rPr>
              <a:t> </a:t>
            </a:r>
            <a:r>
              <a:rPr sz="2000" b="1" dirty="0" err="1">
                <a:solidFill>
                  <a:srgbClr val="FFC000"/>
                </a:solidFill>
              </a:rPr>
              <a:t>los</a:t>
            </a:r>
            <a:r>
              <a:rPr sz="2000" b="1" dirty="0">
                <a:solidFill>
                  <a:srgbClr val="FFC000"/>
                </a:solidFill>
              </a:rPr>
              <a:t> </a:t>
            </a:r>
            <a:r>
              <a:rPr sz="2000" b="1" dirty="0" err="1">
                <a:solidFill>
                  <a:srgbClr val="FFC000"/>
                </a:solidFill>
              </a:rPr>
              <a:t>ángeles</a:t>
            </a:r>
            <a:r>
              <a:rPr sz="2000" b="1" dirty="0">
                <a:solidFill>
                  <a:srgbClr val="FFC000"/>
                </a:solidFill>
              </a:rPr>
              <a:t> de Dios, </a:t>
            </a:r>
            <a:r>
              <a:rPr sz="2000" b="1" dirty="0" err="1">
                <a:solidFill>
                  <a:srgbClr val="FFC000"/>
                </a:solidFill>
              </a:rPr>
              <a:t>los</a:t>
            </a:r>
            <a:r>
              <a:rPr sz="2000" b="1" dirty="0">
                <a:solidFill>
                  <a:srgbClr val="FFC000"/>
                </a:solidFill>
              </a:rPr>
              <a:t> </a:t>
            </a:r>
            <a:r>
              <a:rPr sz="2000" b="1" dirty="0" err="1">
                <a:solidFill>
                  <a:srgbClr val="FFC000"/>
                </a:solidFill>
              </a:rPr>
              <a:t>Hijos</a:t>
            </a:r>
            <a:r>
              <a:rPr sz="2000" b="1" dirty="0">
                <a:solidFill>
                  <a:srgbClr val="FFC000"/>
                </a:solidFill>
              </a:rPr>
              <a:t> de la Luz </a:t>
            </a:r>
            <a:r>
              <a:rPr sz="2000" b="1" dirty="0" err="1">
                <a:solidFill>
                  <a:srgbClr val="FFC000"/>
                </a:solidFill>
              </a:rPr>
              <a:t>triunfarían</a:t>
            </a:r>
            <a:r>
              <a:rPr sz="2000" b="1" dirty="0">
                <a:solidFill>
                  <a:srgbClr val="FFC000"/>
                </a:solidFill>
              </a:rPr>
              <a:t>, y </a:t>
            </a:r>
            <a:r>
              <a:rPr sz="2000" b="1" dirty="0" err="1">
                <a:solidFill>
                  <a:srgbClr val="FFC000"/>
                </a:solidFill>
              </a:rPr>
              <a:t>el</a:t>
            </a:r>
            <a:r>
              <a:rPr sz="2000" b="1" dirty="0">
                <a:solidFill>
                  <a:srgbClr val="FFC000"/>
                </a:solidFill>
              </a:rPr>
              <a:t> </a:t>
            </a:r>
            <a:r>
              <a:rPr sz="2000" b="1" dirty="0" err="1">
                <a:solidFill>
                  <a:srgbClr val="FFC000"/>
                </a:solidFill>
              </a:rPr>
              <a:t>reino</a:t>
            </a:r>
            <a:r>
              <a:rPr sz="2000" b="1" dirty="0">
                <a:solidFill>
                  <a:srgbClr val="FFC000"/>
                </a:solidFill>
              </a:rPr>
              <a:t> de Dios </a:t>
            </a:r>
            <a:r>
              <a:rPr sz="2000" b="1" dirty="0" err="1">
                <a:solidFill>
                  <a:srgbClr val="FFC000"/>
                </a:solidFill>
              </a:rPr>
              <a:t>sería</a:t>
            </a:r>
            <a:r>
              <a:rPr sz="2000" b="1" dirty="0">
                <a:solidFill>
                  <a:srgbClr val="FFC000"/>
                </a:solidFill>
              </a:rPr>
              <a:t> </a:t>
            </a:r>
            <a:r>
              <a:rPr sz="2000" b="1" dirty="0" err="1">
                <a:solidFill>
                  <a:srgbClr val="FFC000"/>
                </a:solidFill>
              </a:rPr>
              <a:t>inaugurado</a:t>
            </a:r>
            <a:r>
              <a:rPr sz="2000" b="1" dirty="0">
                <a:solidFill>
                  <a:srgbClr val="FFC000"/>
                </a:solidFill>
              </a:rPr>
              <a:t> </a:t>
            </a:r>
            <a:r>
              <a:rPr sz="2000" b="1" dirty="0" err="1">
                <a:solidFill>
                  <a:srgbClr val="FFC000"/>
                </a:solidFill>
              </a:rPr>
              <a:t>por</a:t>
            </a:r>
            <a:r>
              <a:rPr sz="2000" b="1" dirty="0">
                <a:solidFill>
                  <a:srgbClr val="FFC000"/>
                </a:solidFill>
              </a:rPr>
              <a:t> mil </a:t>
            </a:r>
            <a:r>
              <a:rPr sz="2000" b="1" dirty="0" err="1">
                <a:solidFill>
                  <a:srgbClr val="FFC000"/>
                </a:solidFill>
              </a:rPr>
              <a:t>generaciones</a:t>
            </a:r>
            <a:r>
              <a:rPr sz="2000" b="1" dirty="0">
                <a:solidFill>
                  <a:srgbClr val="FFC000"/>
                </a:solidFill>
              </a:rPr>
              <a:t>.</a:t>
            </a:r>
          </a:p>
        </p:txBody>
      </p:sp>
      <p:sp>
        <p:nvSpPr>
          <p:cNvPr id="3710" name="Slide Number Placeholder 5"/>
          <p:cNvSpPr txBox="1">
            <a:spLocks noGrp="1"/>
          </p:cNvSpPr>
          <p:nvPr>
            <p:ph type="sldNum" sz="quarter" idx="2"/>
          </p:nvPr>
        </p:nvSpPr>
        <p:spPr>
          <a:xfrm>
            <a:off x="10995387" y="6406785"/>
            <a:ext cx="358413" cy="2642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defRPr>
            </a:lvl1pPr>
          </a:lstStyle>
          <a:p>
            <a:fld id="{86CB4B4D-7CA3-9044-876B-883B54F8677D}" type="slidenum">
              <a:t>213</a:t>
            </a:fld>
            <a:endParaRPr/>
          </a:p>
        </p:txBody>
      </p:sp>
    </p:spTree>
  </p:cSld>
  <p:clrMapOvr>
    <a:masterClrMapping/>
  </p:clrMapOvr>
  <mc:AlternateContent xmlns:mc="http://schemas.openxmlformats.org/markup-compatibility/2006" xmlns:p14="http://schemas.microsoft.com/office/powerpoint/2010/main">
    <mc:Choice Requires="p14">
      <p:transition spd="slow">
        <p:pull dir="d"/>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709">
                                            <p:bg/>
                                          </p:spTgt>
                                        </p:tgtEl>
                                        <p:attrNameLst>
                                          <p:attrName>style.visibility</p:attrName>
                                        </p:attrNameLst>
                                      </p:cBhvr>
                                      <p:to>
                                        <p:strVal val="visible"/>
                                      </p:to>
                                    </p:set>
                                    <p:anim calcmode="lin" valueType="num">
                                      <p:cBhvr>
                                        <p:cTn id="7" dur="500" fill="hold"/>
                                        <p:tgtEl>
                                          <p:spTgt spid="3709">
                                            <p:bg/>
                                          </p:spTgt>
                                        </p:tgtEl>
                                        <p:attrNameLst>
                                          <p:attrName>ppt_w</p:attrName>
                                        </p:attrNameLst>
                                      </p:cBhvr>
                                      <p:tavLst>
                                        <p:tav tm="0">
                                          <p:val>
                                            <p:fltVal val="0"/>
                                          </p:val>
                                        </p:tav>
                                        <p:tav tm="100000">
                                          <p:val>
                                            <p:strVal val="#ppt_w"/>
                                          </p:val>
                                        </p:tav>
                                      </p:tavLst>
                                    </p:anim>
                                    <p:anim calcmode="lin" valueType="num">
                                      <p:cBhvr>
                                        <p:cTn id="8" dur="500" fill="hold"/>
                                        <p:tgtEl>
                                          <p:spTgt spid="3709">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709">
                                            <p:txEl>
                                              <p:pRg st="0" end="0"/>
                                            </p:txEl>
                                          </p:spTgt>
                                        </p:tgtEl>
                                        <p:attrNameLst>
                                          <p:attrName>style.visibility</p:attrName>
                                        </p:attrNameLst>
                                      </p:cBhvr>
                                      <p:to>
                                        <p:strVal val="visible"/>
                                      </p:to>
                                    </p:set>
                                    <p:anim calcmode="lin" valueType="num">
                                      <p:cBhvr>
                                        <p:cTn id="11" dur="500" fill="hold"/>
                                        <p:tgtEl>
                                          <p:spTgt spid="3709">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709">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0"/>
                                  </p:stCondLst>
                                  <p:iterate>
                                    <p:tmAbs val="0"/>
                                  </p:iterate>
                                  <p:childTnLst>
                                    <p:set>
                                      <p:cBhvr>
                                        <p:cTn id="14" fill="hold"/>
                                        <p:tgtEl>
                                          <p:spTgt spid="3709">
                                            <p:txEl>
                                              <p:pRg st="5" end="5"/>
                                            </p:txEl>
                                          </p:spTgt>
                                        </p:tgtEl>
                                        <p:attrNameLst>
                                          <p:attrName>style.visibility</p:attrName>
                                        </p:attrNameLst>
                                      </p:cBhvr>
                                      <p:to>
                                        <p:strVal val="visible"/>
                                      </p:to>
                                    </p:set>
                                    <p:anim calcmode="lin" valueType="num">
                                      <p:cBhvr>
                                        <p:cTn id="15" dur="500" fill="hold"/>
                                        <p:tgtEl>
                                          <p:spTgt spid="3709">
                                            <p:txEl>
                                              <p:pRg st="5" end="5"/>
                                            </p:txEl>
                                          </p:spTgt>
                                        </p:tgtEl>
                                        <p:attrNameLst>
                                          <p:attrName>ppt_w</p:attrName>
                                        </p:attrNameLst>
                                      </p:cBhvr>
                                      <p:tavLst>
                                        <p:tav tm="0">
                                          <p:val>
                                            <p:fltVal val="0"/>
                                          </p:val>
                                        </p:tav>
                                        <p:tav tm="100000">
                                          <p:val>
                                            <p:strVal val="#ppt_w"/>
                                          </p:val>
                                        </p:tav>
                                      </p:tavLst>
                                    </p:anim>
                                    <p:anim calcmode="lin" valueType="num">
                                      <p:cBhvr>
                                        <p:cTn id="16" dur="500" fill="hold"/>
                                        <p:tgtEl>
                                          <p:spTgt spid="3709">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1" nodeType="clickEffect">
                                  <p:stCondLst>
                                    <p:cond delay="0"/>
                                  </p:stCondLst>
                                  <p:iterate>
                                    <p:tmAbs val="0"/>
                                  </p:iterate>
                                  <p:childTnLst>
                                    <p:set>
                                      <p:cBhvr>
                                        <p:cTn id="20" fill="hold"/>
                                        <p:tgtEl>
                                          <p:spTgt spid="3709">
                                            <p:txEl>
                                              <p:pRg st="1" end="1"/>
                                            </p:txEl>
                                          </p:spTgt>
                                        </p:tgtEl>
                                        <p:attrNameLst>
                                          <p:attrName>style.visibility</p:attrName>
                                        </p:attrNameLst>
                                      </p:cBhvr>
                                      <p:to>
                                        <p:strVal val="visible"/>
                                      </p:to>
                                    </p:set>
                                    <p:anim calcmode="lin" valueType="num">
                                      <p:cBhvr>
                                        <p:cTn id="21" dur="500" fill="hold"/>
                                        <p:tgtEl>
                                          <p:spTgt spid="3709">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709">
                                            <p:txEl>
                                              <p:pRg st="1" end="1"/>
                                            </p:txEl>
                                          </p:spTgt>
                                        </p:tgtEl>
                                        <p:attrNameLst>
                                          <p:attrName>ppt_h</p:attrName>
                                        </p:attrNameLst>
                                      </p:cBhvr>
                                      <p:tavLst>
                                        <p:tav tm="0">
                                          <p:val>
                                            <p:fltVal val="0"/>
                                          </p:val>
                                        </p:tav>
                                        <p:tav tm="100000">
                                          <p:val>
                                            <p:strVal val="#ppt_h"/>
                                          </p:val>
                                        </p:tav>
                                      </p:tavLst>
                                    </p:anim>
                                  </p:childTnLst>
                                </p:cTn>
                              </p:par>
                              <p:par>
                                <p:cTn id="23" presetID="23" presetClass="entr" presetSubtype="16" fill="hold" grpId="1" nodeType="withEffect">
                                  <p:stCondLst>
                                    <p:cond delay="0"/>
                                  </p:stCondLst>
                                  <p:iterate>
                                    <p:tmAbs val="0"/>
                                  </p:iterate>
                                  <p:childTnLst>
                                    <p:set>
                                      <p:cBhvr>
                                        <p:cTn id="24" fill="hold"/>
                                        <p:tgtEl>
                                          <p:spTgt spid="3709">
                                            <p:txEl>
                                              <p:pRg st="6" end="6"/>
                                            </p:txEl>
                                          </p:spTgt>
                                        </p:tgtEl>
                                        <p:attrNameLst>
                                          <p:attrName>style.visibility</p:attrName>
                                        </p:attrNameLst>
                                      </p:cBhvr>
                                      <p:to>
                                        <p:strVal val="visible"/>
                                      </p:to>
                                    </p:set>
                                    <p:anim calcmode="lin" valueType="num">
                                      <p:cBhvr>
                                        <p:cTn id="25" dur="500" fill="hold"/>
                                        <p:tgtEl>
                                          <p:spTgt spid="3709">
                                            <p:txEl>
                                              <p:pRg st="6" end="6"/>
                                            </p:txEl>
                                          </p:spTgt>
                                        </p:tgtEl>
                                        <p:attrNameLst>
                                          <p:attrName>ppt_w</p:attrName>
                                        </p:attrNameLst>
                                      </p:cBhvr>
                                      <p:tavLst>
                                        <p:tav tm="0">
                                          <p:val>
                                            <p:fltVal val="0"/>
                                          </p:val>
                                        </p:tav>
                                        <p:tav tm="100000">
                                          <p:val>
                                            <p:strVal val="#ppt_w"/>
                                          </p:val>
                                        </p:tav>
                                      </p:tavLst>
                                    </p:anim>
                                    <p:anim calcmode="lin" valueType="num">
                                      <p:cBhvr>
                                        <p:cTn id="26" dur="500" fill="hold"/>
                                        <p:tgtEl>
                                          <p:spTgt spid="3709">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1" nodeType="clickEffect">
                                  <p:stCondLst>
                                    <p:cond delay="0"/>
                                  </p:stCondLst>
                                  <p:iterate>
                                    <p:tmAbs val="0"/>
                                  </p:iterate>
                                  <p:childTnLst>
                                    <p:set>
                                      <p:cBhvr>
                                        <p:cTn id="30" fill="hold"/>
                                        <p:tgtEl>
                                          <p:spTgt spid="3709">
                                            <p:txEl>
                                              <p:pRg st="2" end="2"/>
                                            </p:txEl>
                                          </p:spTgt>
                                        </p:tgtEl>
                                        <p:attrNameLst>
                                          <p:attrName>style.visibility</p:attrName>
                                        </p:attrNameLst>
                                      </p:cBhvr>
                                      <p:to>
                                        <p:strVal val="visible"/>
                                      </p:to>
                                    </p:set>
                                    <p:anim calcmode="lin" valueType="num">
                                      <p:cBhvr>
                                        <p:cTn id="31" dur="500" fill="hold"/>
                                        <p:tgtEl>
                                          <p:spTgt spid="3709">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709">
                                            <p:txEl>
                                              <p:pRg st="2" end="2"/>
                                            </p:txEl>
                                          </p:spTgt>
                                        </p:tgtEl>
                                        <p:attrNameLst>
                                          <p:attrName>ppt_h</p:attrName>
                                        </p:attrNameLst>
                                      </p:cBhvr>
                                      <p:tavLst>
                                        <p:tav tm="0">
                                          <p:val>
                                            <p:fltVal val="0"/>
                                          </p:val>
                                        </p:tav>
                                        <p:tav tm="100000">
                                          <p:val>
                                            <p:strVal val="#ppt_h"/>
                                          </p:val>
                                        </p:tav>
                                      </p:tavLst>
                                    </p:anim>
                                  </p:childTnLst>
                                </p:cTn>
                              </p:par>
                              <p:par>
                                <p:cTn id="33" presetID="23" presetClass="entr" presetSubtype="16" fill="hold" grpId="1" nodeType="withEffect">
                                  <p:stCondLst>
                                    <p:cond delay="0"/>
                                  </p:stCondLst>
                                  <p:iterate>
                                    <p:tmAbs val="0"/>
                                  </p:iterate>
                                  <p:childTnLst>
                                    <p:set>
                                      <p:cBhvr>
                                        <p:cTn id="34" fill="hold"/>
                                        <p:tgtEl>
                                          <p:spTgt spid="3709">
                                            <p:txEl>
                                              <p:pRg st="7" end="7"/>
                                            </p:txEl>
                                          </p:spTgt>
                                        </p:tgtEl>
                                        <p:attrNameLst>
                                          <p:attrName>style.visibility</p:attrName>
                                        </p:attrNameLst>
                                      </p:cBhvr>
                                      <p:to>
                                        <p:strVal val="visible"/>
                                      </p:to>
                                    </p:set>
                                    <p:anim calcmode="lin" valueType="num">
                                      <p:cBhvr>
                                        <p:cTn id="35" dur="500" fill="hold"/>
                                        <p:tgtEl>
                                          <p:spTgt spid="3709">
                                            <p:txEl>
                                              <p:pRg st="7" end="7"/>
                                            </p:txEl>
                                          </p:spTgt>
                                        </p:tgtEl>
                                        <p:attrNameLst>
                                          <p:attrName>ppt_w</p:attrName>
                                        </p:attrNameLst>
                                      </p:cBhvr>
                                      <p:tavLst>
                                        <p:tav tm="0">
                                          <p:val>
                                            <p:fltVal val="0"/>
                                          </p:val>
                                        </p:tav>
                                        <p:tav tm="100000">
                                          <p:val>
                                            <p:strVal val="#ppt_w"/>
                                          </p:val>
                                        </p:tav>
                                      </p:tavLst>
                                    </p:anim>
                                    <p:anim calcmode="lin" valueType="num">
                                      <p:cBhvr>
                                        <p:cTn id="36" dur="500" fill="hold"/>
                                        <p:tgtEl>
                                          <p:spTgt spid="3709">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1" nodeType="clickEffect">
                                  <p:stCondLst>
                                    <p:cond delay="0"/>
                                  </p:stCondLst>
                                  <p:iterate>
                                    <p:tmAbs val="0"/>
                                  </p:iterate>
                                  <p:childTnLst>
                                    <p:set>
                                      <p:cBhvr>
                                        <p:cTn id="40" fill="hold"/>
                                        <p:tgtEl>
                                          <p:spTgt spid="3709">
                                            <p:txEl>
                                              <p:pRg st="3" end="3"/>
                                            </p:txEl>
                                          </p:spTgt>
                                        </p:tgtEl>
                                        <p:attrNameLst>
                                          <p:attrName>style.visibility</p:attrName>
                                        </p:attrNameLst>
                                      </p:cBhvr>
                                      <p:to>
                                        <p:strVal val="visible"/>
                                      </p:to>
                                    </p:set>
                                    <p:anim calcmode="lin" valueType="num">
                                      <p:cBhvr>
                                        <p:cTn id="41" dur="500" fill="hold"/>
                                        <p:tgtEl>
                                          <p:spTgt spid="3709">
                                            <p:txEl>
                                              <p:pRg st="3" end="3"/>
                                            </p:txEl>
                                          </p:spTgt>
                                        </p:tgtEl>
                                        <p:attrNameLst>
                                          <p:attrName>ppt_w</p:attrName>
                                        </p:attrNameLst>
                                      </p:cBhvr>
                                      <p:tavLst>
                                        <p:tav tm="0">
                                          <p:val>
                                            <p:fltVal val="0"/>
                                          </p:val>
                                        </p:tav>
                                        <p:tav tm="100000">
                                          <p:val>
                                            <p:strVal val="#ppt_w"/>
                                          </p:val>
                                        </p:tav>
                                      </p:tavLst>
                                    </p:anim>
                                    <p:anim calcmode="lin" valueType="num">
                                      <p:cBhvr>
                                        <p:cTn id="42" dur="500" fill="hold"/>
                                        <p:tgtEl>
                                          <p:spTgt spid="3709">
                                            <p:txEl>
                                              <p:pRg st="3" end="3"/>
                                            </p:txEl>
                                          </p:spTgt>
                                        </p:tgtEl>
                                        <p:attrNameLst>
                                          <p:attrName>ppt_h</p:attrName>
                                        </p:attrNameLst>
                                      </p:cBhvr>
                                      <p:tavLst>
                                        <p:tav tm="0">
                                          <p:val>
                                            <p:fltVal val="0"/>
                                          </p:val>
                                        </p:tav>
                                        <p:tav tm="100000">
                                          <p:val>
                                            <p:strVal val="#ppt_h"/>
                                          </p:val>
                                        </p:tav>
                                      </p:tavLst>
                                    </p:anim>
                                  </p:childTnLst>
                                </p:cTn>
                              </p:par>
                              <p:par>
                                <p:cTn id="43" presetID="23" presetClass="entr" presetSubtype="16" fill="hold" grpId="1" nodeType="withEffect">
                                  <p:stCondLst>
                                    <p:cond delay="0"/>
                                  </p:stCondLst>
                                  <p:iterate>
                                    <p:tmAbs val="0"/>
                                  </p:iterate>
                                  <p:childTnLst>
                                    <p:set>
                                      <p:cBhvr>
                                        <p:cTn id="44" fill="hold"/>
                                        <p:tgtEl>
                                          <p:spTgt spid="3709">
                                            <p:txEl>
                                              <p:pRg st="8" end="8"/>
                                            </p:txEl>
                                          </p:spTgt>
                                        </p:tgtEl>
                                        <p:attrNameLst>
                                          <p:attrName>style.visibility</p:attrName>
                                        </p:attrNameLst>
                                      </p:cBhvr>
                                      <p:to>
                                        <p:strVal val="visible"/>
                                      </p:to>
                                    </p:set>
                                    <p:anim calcmode="lin" valueType="num">
                                      <p:cBhvr>
                                        <p:cTn id="45" dur="500" fill="hold"/>
                                        <p:tgtEl>
                                          <p:spTgt spid="3709">
                                            <p:txEl>
                                              <p:pRg st="8" end="8"/>
                                            </p:txEl>
                                          </p:spTgt>
                                        </p:tgtEl>
                                        <p:attrNameLst>
                                          <p:attrName>ppt_w</p:attrName>
                                        </p:attrNameLst>
                                      </p:cBhvr>
                                      <p:tavLst>
                                        <p:tav tm="0">
                                          <p:val>
                                            <p:fltVal val="0"/>
                                          </p:val>
                                        </p:tav>
                                        <p:tav tm="100000">
                                          <p:val>
                                            <p:strVal val="#ppt_w"/>
                                          </p:val>
                                        </p:tav>
                                      </p:tavLst>
                                    </p:anim>
                                    <p:anim calcmode="lin" valueType="num">
                                      <p:cBhvr>
                                        <p:cTn id="46" dur="500" fill="hold"/>
                                        <p:tgtEl>
                                          <p:spTgt spid="3709">
                                            <p:txEl>
                                              <p:pRg st="8" end="8"/>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09" grpId="1" uiExpand="1" build="p" animBg="1" advAuto="0"/>
    </p:bldLst>
  </p:timing>
</p:sld>
</file>

<file path=ppt/slides/slide2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12" name="Rectangle 2"/>
          <p:cNvSpPr txBox="1">
            <a:spLocks noGrp="1"/>
          </p:cNvSpPr>
          <p:nvPr>
            <p:ph type="title"/>
          </p:nvPr>
        </p:nvSpPr>
        <p:spPr>
          <a:xfrm>
            <a:off x="304800" y="5334000"/>
            <a:ext cx="11506200" cy="1524000"/>
          </a:xfrm>
          <a:prstGeom prst="rect">
            <a:avLst/>
          </a:prstGeom>
        </p:spPr>
        <p:txBody>
          <a:bodyPr>
            <a:noAutofit/>
          </a:bodyPr>
          <a:lstStyle/>
          <a:p>
            <a:pPr algn="ctr" defTabSz="813816">
              <a:defRPr sz="1602">
                <a:solidFill>
                  <a:srgbClr val="FFFFFF"/>
                </a:solidFill>
              </a:defRPr>
            </a:pPr>
            <a:r>
              <a:rPr sz="1800" dirty="0"/>
              <a:t>The “War Scroll” (1QM) describes the anticipated 40-year conflict between the Sons of Light and the Sons of Darkness, detailing war preparations, the armaments to be worn, the carnage to be inflicted and the final victory of the Sons of Light./ </a:t>
            </a:r>
          </a:p>
          <a:p>
            <a:pPr algn="ctr" defTabSz="813816">
              <a:defRPr sz="1602">
                <a:solidFill>
                  <a:srgbClr val="FFFFFF"/>
                </a:solidFill>
              </a:defRPr>
            </a:pPr>
            <a:r>
              <a:rPr sz="1800" dirty="0">
                <a:solidFill>
                  <a:srgbClr val="FFC000"/>
                </a:solidFill>
              </a:rPr>
              <a:t>El "</a:t>
            </a:r>
            <a:r>
              <a:rPr sz="1800" dirty="0" err="1">
                <a:solidFill>
                  <a:srgbClr val="FFC000"/>
                </a:solidFill>
              </a:rPr>
              <a:t>Pergamino</a:t>
            </a:r>
            <a:r>
              <a:rPr sz="1800" dirty="0">
                <a:solidFill>
                  <a:srgbClr val="FFC000"/>
                </a:solidFill>
              </a:rPr>
              <a:t> de Guerra" (1QM) describe </a:t>
            </a:r>
            <a:r>
              <a:rPr sz="1800" dirty="0" err="1">
                <a:solidFill>
                  <a:srgbClr val="FFC000"/>
                </a:solidFill>
              </a:rPr>
              <a:t>el</a:t>
            </a:r>
            <a:r>
              <a:rPr sz="1800" dirty="0">
                <a:solidFill>
                  <a:srgbClr val="FFC000"/>
                </a:solidFill>
              </a:rPr>
              <a:t> </a:t>
            </a:r>
            <a:r>
              <a:rPr sz="1800" dirty="0" err="1">
                <a:solidFill>
                  <a:srgbClr val="FFC000"/>
                </a:solidFill>
              </a:rPr>
              <a:t>conflicto</a:t>
            </a:r>
            <a:r>
              <a:rPr sz="1800" dirty="0">
                <a:solidFill>
                  <a:srgbClr val="FFC000"/>
                </a:solidFill>
              </a:rPr>
              <a:t> </a:t>
            </a:r>
            <a:r>
              <a:rPr sz="1800" dirty="0" err="1">
                <a:solidFill>
                  <a:srgbClr val="FFC000"/>
                </a:solidFill>
              </a:rPr>
              <a:t>anticipado</a:t>
            </a:r>
            <a:r>
              <a:rPr sz="1800" dirty="0">
                <a:solidFill>
                  <a:srgbClr val="FFC000"/>
                </a:solidFill>
              </a:rPr>
              <a:t> de 40 </a:t>
            </a:r>
            <a:r>
              <a:rPr sz="1800" dirty="0" err="1">
                <a:solidFill>
                  <a:srgbClr val="FFC000"/>
                </a:solidFill>
              </a:rPr>
              <a:t>años</a:t>
            </a:r>
            <a:r>
              <a:rPr sz="1800" dirty="0">
                <a:solidFill>
                  <a:srgbClr val="FFC000"/>
                </a:solidFill>
              </a:rPr>
              <a:t> entre </a:t>
            </a:r>
            <a:r>
              <a:rPr sz="1800" dirty="0" err="1">
                <a:solidFill>
                  <a:srgbClr val="FFC000"/>
                </a:solidFill>
              </a:rPr>
              <a:t>los</a:t>
            </a:r>
            <a:r>
              <a:rPr sz="1800" dirty="0">
                <a:solidFill>
                  <a:srgbClr val="FFC000"/>
                </a:solidFill>
              </a:rPr>
              <a:t> </a:t>
            </a:r>
            <a:r>
              <a:rPr sz="1800" dirty="0" err="1">
                <a:solidFill>
                  <a:srgbClr val="FFC000"/>
                </a:solidFill>
              </a:rPr>
              <a:t>Hijos</a:t>
            </a:r>
            <a:r>
              <a:rPr sz="1800" dirty="0">
                <a:solidFill>
                  <a:srgbClr val="FFC000"/>
                </a:solidFill>
              </a:rPr>
              <a:t> de la Luz y </a:t>
            </a:r>
            <a:r>
              <a:rPr sz="1800" dirty="0" err="1">
                <a:solidFill>
                  <a:srgbClr val="FFC000"/>
                </a:solidFill>
              </a:rPr>
              <a:t>los</a:t>
            </a:r>
            <a:r>
              <a:rPr sz="1800" dirty="0">
                <a:solidFill>
                  <a:srgbClr val="FFC000"/>
                </a:solidFill>
              </a:rPr>
              <a:t> </a:t>
            </a:r>
            <a:r>
              <a:rPr sz="1800" dirty="0" err="1">
                <a:solidFill>
                  <a:srgbClr val="FFC000"/>
                </a:solidFill>
              </a:rPr>
              <a:t>Hijos</a:t>
            </a:r>
            <a:r>
              <a:rPr sz="1800" dirty="0">
                <a:solidFill>
                  <a:srgbClr val="FFC000"/>
                </a:solidFill>
              </a:rPr>
              <a:t> de la </a:t>
            </a:r>
            <a:r>
              <a:rPr sz="1800" dirty="0" err="1">
                <a:solidFill>
                  <a:srgbClr val="FFC000"/>
                </a:solidFill>
              </a:rPr>
              <a:t>Oscuridad</a:t>
            </a:r>
            <a:r>
              <a:rPr sz="1800" dirty="0">
                <a:solidFill>
                  <a:srgbClr val="FFC000"/>
                </a:solidFill>
              </a:rPr>
              <a:t>, </a:t>
            </a:r>
            <a:r>
              <a:rPr sz="1800" dirty="0" err="1">
                <a:solidFill>
                  <a:srgbClr val="FFC000"/>
                </a:solidFill>
              </a:rPr>
              <a:t>detallando</a:t>
            </a:r>
            <a:r>
              <a:rPr sz="1800" dirty="0">
                <a:solidFill>
                  <a:srgbClr val="FFC000"/>
                </a:solidFill>
              </a:rPr>
              <a:t> </a:t>
            </a:r>
            <a:r>
              <a:rPr sz="1800" dirty="0" err="1">
                <a:solidFill>
                  <a:srgbClr val="FFC000"/>
                </a:solidFill>
              </a:rPr>
              <a:t>los</a:t>
            </a:r>
            <a:r>
              <a:rPr sz="1800" dirty="0">
                <a:solidFill>
                  <a:srgbClr val="FFC000"/>
                </a:solidFill>
              </a:rPr>
              <a:t> </a:t>
            </a:r>
            <a:r>
              <a:rPr sz="1800" dirty="0" err="1">
                <a:solidFill>
                  <a:srgbClr val="FFC000"/>
                </a:solidFill>
              </a:rPr>
              <a:t>preparativos</a:t>
            </a:r>
            <a:r>
              <a:rPr sz="1800" dirty="0">
                <a:solidFill>
                  <a:srgbClr val="FFC000"/>
                </a:solidFill>
              </a:rPr>
              <a:t> de la </a:t>
            </a:r>
            <a:r>
              <a:rPr sz="1800" dirty="0" err="1">
                <a:solidFill>
                  <a:srgbClr val="FFC000"/>
                </a:solidFill>
              </a:rPr>
              <a:t>guerra</a:t>
            </a:r>
            <a:r>
              <a:rPr sz="1800" dirty="0">
                <a:solidFill>
                  <a:srgbClr val="FFC000"/>
                </a:solidFill>
              </a:rPr>
              <a:t>, </a:t>
            </a:r>
            <a:r>
              <a:rPr sz="1800" dirty="0" err="1">
                <a:solidFill>
                  <a:srgbClr val="FFC000"/>
                </a:solidFill>
              </a:rPr>
              <a:t>los</a:t>
            </a:r>
            <a:r>
              <a:rPr sz="1800" dirty="0">
                <a:solidFill>
                  <a:srgbClr val="FFC000"/>
                </a:solidFill>
              </a:rPr>
              <a:t> </a:t>
            </a:r>
            <a:r>
              <a:rPr sz="1800" dirty="0" err="1">
                <a:solidFill>
                  <a:srgbClr val="FFC000"/>
                </a:solidFill>
              </a:rPr>
              <a:t>armamentos</a:t>
            </a:r>
            <a:r>
              <a:rPr sz="1800" dirty="0">
                <a:solidFill>
                  <a:srgbClr val="FFC000"/>
                </a:solidFill>
              </a:rPr>
              <a:t> que se van a usar, la </a:t>
            </a:r>
            <a:r>
              <a:rPr sz="1800" dirty="0" err="1">
                <a:solidFill>
                  <a:srgbClr val="FFC000"/>
                </a:solidFill>
              </a:rPr>
              <a:t>carnicería</a:t>
            </a:r>
            <a:r>
              <a:rPr sz="1800" dirty="0">
                <a:solidFill>
                  <a:srgbClr val="FFC000"/>
                </a:solidFill>
              </a:rPr>
              <a:t> que se </a:t>
            </a:r>
            <a:r>
              <a:rPr sz="1800" dirty="0" err="1">
                <a:solidFill>
                  <a:srgbClr val="FFC000"/>
                </a:solidFill>
              </a:rPr>
              <a:t>va</a:t>
            </a:r>
            <a:r>
              <a:rPr sz="1800" dirty="0">
                <a:solidFill>
                  <a:srgbClr val="FFC000"/>
                </a:solidFill>
              </a:rPr>
              <a:t> a </a:t>
            </a:r>
            <a:r>
              <a:rPr sz="1800" dirty="0" err="1">
                <a:solidFill>
                  <a:srgbClr val="FFC000"/>
                </a:solidFill>
              </a:rPr>
              <a:t>infligir</a:t>
            </a:r>
            <a:r>
              <a:rPr sz="1800" dirty="0">
                <a:solidFill>
                  <a:srgbClr val="FFC000"/>
                </a:solidFill>
              </a:rPr>
              <a:t> y la </a:t>
            </a:r>
            <a:r>
              <a:rPr sz="1800" dirty="0" err="1">
                <a:solidFill>
                  <a:srgbClr val="FFC000"/>
                </a:solidFill>
              </a:rPr>
              <a:t>victoria</a:t>
            </a:r>
            <a:r>
              <a:rPr sz="1800" dirty="0">
                <a:solidFill>
                  <a:srgbClr val="FFC000"/>
                </a:solidFill>
              </a:rPr>
              <a:t> final de </a:t>
            </a:r>
            <a:r>
              <a:rPr sz="1800" dirty="0" err="1">
                <a:solidFill>
                  <a:srgbClr val="FFC000"/>
                </a:solidFill>
              </a:rPr>
              <a:t>los</a:t>
            </a:r>
            <a:r>
              <a:rPr sz="1800" dirty="0">
                <a:solidFill>
                  <a:srgbClr val="FFC000"/>
                </a:solidFill>
              </a:rPr>
              <a:t> </a:t>
            </a:r>
            <a:r>
              <a:rPr sz="1800" dirty="0" err="1">
                <a:solidFill>
                  <a:srgbClr val="FFC000"/>
                </a:solidFill>
              </a:rPr>
              <a:t>Hijos</a:t>
            </a:r>
            <a:r>
              <a:rPr sz="1800" dirty="0">
                <a:solidFill>
                  <a:srgbClr val="FFC000"/>
                </a:solidFill>
              </a:rPr>
              <a:t> de la Luz.</a:t>
            </a:r>
          </a:p>
        </p:txBody>
      </p:sp>
      <p:pic>
        <p:nvPicPr>
          <p:cNvPr id="3713" name="Picture 3" descr="Picture 3"/>
          <p:cNvPicPr>
            <a:picLocks noChangeAspect="1"/>
          </p:cNvPicPr>
          <p:nvPr/>
        </p:nvPicPr>
        <p:blipFill>
          <a:blip r:embed="rId2"/>
          <a:stretch>
            <a:fillRect/>
          </a:stretch>
        </p:blipFill>
        <p:spPr>
          <a:xfrm>
            <a:off x="1173162" y="-14288"/>
            <a:ext cx="9647238" cy="5348288"/>
          </a:xfrm>
          <a:prstGeom prst="rect">
            <a:avLst/>
          </a:prstGeom>
          <a:ln w="12700">
            <a:miter lim="400000"/>
          </a:ln>
        </p:spPr>
      </p:pic>
      <p:sp>
        <p:nvSpPr>
          <p:cNvPr id="3714" name="Slide Number Placeholder 5"/>
          <p:cNvSpPr txBox="1">
            <a:spLocks noGrp="1"/>
          </p:cNvSpPr>
          <p:nvPr>
            <p:ph type="sldNum" sz="quarter" idx="2"/>
          </p:nvPr>
        </p:nvSpPr>
        <p:spPr>
          <a:xfrm>
            <a:off x="10995387" y="6406785"/>
            <a:ext cx="358413" cy="2642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defRPr>
            </a:lvl1pPr>
          </a:lstStyle>
          <a:p>
            <a:fld id="{86CB4B4D-7CA3-9044-876B-883B54F8677D}" type="slidenum">
              <a:t>214</a:t>
            </a:fld>
            <a:endParaRPr/>
          </a:p>
        </p:txBody>
      </p:sp>
    </p:spTree>
  </p:cSld>
  <p:clrMapOvr>
    <a:masterClrMapping/>
  </p:clrMapOvr>
  <mc:AlternateContent xmlns:mc="http://schemas.openxmlformats.org/markup-compatibility/2006" xmlns:p14="http://schemas.microsoft.com/office/powerpoint/2010/main">
    <mc:Choice Requires="p14">
      <p:transition spd="slow">
        <p:pull dir="d"/>
      </p:transition>
    </mc:Choice>
    <mc:Fallback xmlns="" xmlns:m="http://schemas.openxmlformats.org/officeDocument/2006/math" xmlns:a14="http://schemas.microsoft.com/office/drawing/2010/main">
      <p:transition spd="med">
        <p:fade/>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716" name="Rectangle 2"/>
          <p:cNvSpPr txBox="1">
            <a:spLocks noGrp="1"/>
          </p:cNvSpPr>
          <p:nvPr>
            <p:ph type="title"/>
          </p:nvPr>
        </p:nvSpPr>
        <p:spPr>
          <a:xfrm>
            <a:off x="1947863" y="136525"/>
            <a:ext cx="8229601" cy="762000"/>
          </a:xfrm>
          <a:prstGeom prst="rect">
            <a:avLst/>
          </a:prstGeom>
        </p:spPr>
        <p:txBody>
          <a:bodyPr>
            <a:normAutofit/>
          </a:bodyPr>
          <a:lstStyle>
            <a:lvl1pPr algn="ctr">
              <a:defRPr sz="3200">
                <a:solidFill>
                  <a:srgbClr val="00FFFF"/>
                </a:solidFill>
              </a:defRPr>
            </a:lvl1pPr>
          </a:lstStyle>
          <a:p>
            <a:r>
              <a:rPr sz="3600" dirty="0">
                <a:solidFill>
                  <a:srgbClr val="FFFF00"/>
                </a:solidFill>
              </a:rPr>
              <a:t>“Thy Kingdom Come” / </a:t>
            </a:r>
            <a:r>
              <a:rPr sz="3600" dirty="0">
                <a:solidFill>
                  <a:srgbClr val="FFC000"/>
                </a:solidFill>
              </a:rPr>
              <a:t>"Ven </a:t>
            </a:r>
            <a:r>
              <a:rPr sz="3600" dirty="0" err="1">
                <a:solidFill>
                  <a:srgbClr val="FFC000"/>
                </a:solidFill>
              </a:rPr>
              <a:t>tu</a:t>
            </a:r>
            <a:r>
              <a:rPr sz="3600" dirty="0">
                <a:solidFill>
                  <a:srgbClr val="FFC000"/>
                </a:solidFill>
              </a:rPr>
              <a:t> </a:t>
            </a:r>
            <a:r>
              <a:rPr sz="3600" dirty="0" err="1">
                <a:solidFill>
                  <a:srgbClr val="FFC000"/>
                </a:solidFill>
              </a:rPr>
              <a:t>reino</a:t>
            </a:r>
            <a:r>
              <a:rPr sz="3600" dirty="0">
                <a:solidFill>
                  <a:srgbClr val="FFC000"/>
                </a:solidFill>
              </a:rPr>
              <a:t>”</a:t>
            </a:r>
          </a:p>
        </p:txBody>
      </p:sp>
      <p:sp>
        <p:nvSpPr>
          <p:cNvPr id="3717" name="Rectangle 3"/>
          <p:cNvSpPr txBox="1">
            <a:spLocks noGrp="1"/>
          </p:cNvSpPr>
          <p:nvPr>
            <p:ph type="body" idx="1"/>
          </p:nvPr>
        </p:nvSpPr>
        <p:spPr>
          <a:xfrm>
            <a:off x="1066800" y="898525"/>
            <a:ext cx="10759440" cy="5730875"/>
          </a:xfrm>
          <a:prstGeom prst="rect">
            <a:avLst/>
          </a:prstGeom>
        </p:spPr>
        <p:txBody>
          <a:bodyPr>
            <a:normAutofit lnSpcReduction="10000"/>
          </a:bodyPr>
          <a:lstStyle/>
          <a:p>
            <a:pPr marL="203454" indent="-203454" defTabSz="813816">
              <a:spcBef>
                <a:spcPts val="800"/>
              </a:spcBef>
              <a:buSzTx/>
              <a:buNone/>
              <a:defRPr sz="2136" b="1">
                <a:solidFill>
                  <a:srgbClr val="FFFF99"/>
                </a:solidFill>
              </a:defRPr>
            </a:pPr>
            <a:r>
              <a:rPr dirty="0"/>
              <a:t>1</a:t>
            </a:r>
            <a:r>
              <a:rPr baseline="29752" dirty="0"/>
              <a:t>st</a:t>
            </a:r>
            <a:r>
              <a:rPr dirty="0"/>
              <a:t> Century AD responses to the messianic vision of the prophets was varied:</a:t>
            </a:r>
            <a:endParaRPr i="1" dirty="0"/>
          </a:p>
          <a:p>
            <a:pPr marL="203454" indent="-203454" defTabSz="813816">
              <a:spcBef>
                <a:spcPts val="800"/>
              </a:spcBef>
              <a:defRPr sz="1779" i="1" u="sng">
                <a:solidFill>
                  <a:srgbClr val="FFC000"/>
                </a:solidFill>
              </a:defRPr>
            </a:pPr>
            <a:r>
              <a:rPr sz="2000" dirty="0">
                <a:solidFill>
                  <a:srgbClr val="00FFFF"/>
                </a:solidFill>
              </a:rPr>
              <a:t>The Herodians and Sadducees</a:t>
            </a:r>
            <a:r>
              <a:rPr sz="2000" u="none" dirty="0">
                <a:solidFill>
                  <a:srgbClr val="00FFFF"/>
                </a:solidFill>
              </a:rPr>
              <a:t> </a:t>
            </a:r>
            <a:r>
              <a:rPr sz="2000" u="none" dirty="0">
                <a:solidFill>
                  <a:srgbClr val="FFFFFF"/>
                </a:solidFill>
              </a:rPr>
              <a:t>deemed collaboration with the Roman occupation a temporary, but necessary, expedient.</a:t>
            </a:r>
          </a:p>
          <a:p>
            <a:pPr marL="203454" indent="-203454" defTabSz="813816">
              <a:spcBef>
                <a:spcPts val="800"/>
              </a:spcBef>
              <a:defRPr sz="1779" i="1" u="sng">
                <a:solidFill>
                  <a:srgbClr val="FFC000"/>
                </a:solidFill>
              </a:defRPr>
            </a:pPr>
            <a:r>
              <a:rPr sz="2000" dirty="0">
                <a:solidFill>
                  <a:srgbClr val="00FFFF"/>
                </a:solidFill>
              </a:rPr>
              <a:t>The Pharisees</a:t>
            </a:r>
            <a:r>
              <a:rPr sz="2000" u="none" dirty="0">
                <a:solidFill>
                  <a:srgbClr val="00FFFF"/>
                </a:solidFill>
              </a:rPr>
              <a:t> </a:t>
            </a:r>
            <a:r>
              <a:rPr sz="2000" u="none" dirty="0">
                <a:solidFill>
                  <a:srgbClr val="FFFFFF"/>
                </a:solidFill>
              </a:rPr>
              <a:t>urged intensifying devotion to the Torah as the way to usher in God’s kingdom.</a:t>
            </a:r>
          </a:p>
          <a:p>
            <a:pPr marL="203454" indent="-203454" defTabSz="813816">
              <a:spcBef>
                <a:spcPts val="800"/>
              </a:spcBef>
              <a:defRPr sz="1779" i="1" u="sng">
                <a:solidFill>
                  <a:srgbClr val="FFC000"/>
                </a:solidFill>
              </a:defRPr>
            </a:pPr>
            <a:r>
              <a:rPr sz="2000" dirty="0">
                <a:solidFill>
                  <a:srgbClr val="00FFFF"/>
                </a:solidFill>
              </a:rPr>
              <a:t>The Essenes and the Qumran Community</a:t>
            </a:r>
            <a:r>
              <a:rPr sz="2000" u="none" dirty="0">
                <a:solidFill>
                  <a:srgbClr val="000000"/>
                </a:solidFill>
              </a:rPr>
              <a:t> </a:t>
            </a:r>
            <a:r>
              <a:rPr sz="2000" u="none" dirty="0">
                <a:solidFill>
                  <a:srgbClr val="FFFFFF"/>
                </a:solidFill>
              </a:rPr>
              <a:t>withdrew into the desert to await an apocalyptic divine </a:t>
            </a:r>
            <a:r>
              <a:rPr sz="2000" u="none" dirty="0">
                <a:solidFill>
                  <a:srgbClr val="00FFFF"/>
                </a:solidFill>
              </a:rPr>
              <a:t>intervention.</a:t>
            </a:r>
          </a:p>
          <a:p>
            <a:pPr marL="203454" indent="-203454" defTabSz="813816">
              <a:spcBef>
                <a:spcPts val="800"/>
              </a:spcBef>
              <a:defRPr sz="1779" i="1" u="sng">
                <a:solidFill>
                  <a:srgbClr val="FFC000"/>
                </a:solidFill>
              </a:defRPr>
            </a:pPr>
            <a:r>
              <a:rPr sz="2000" dirty="0">
                <a:solidFill>
                  <a:srgbClr val="00FFFF"/>
                </a:solidFill>
              </a:rPr>
              <a:t>Zealots</a:t>
            </a:r>
            <a:r>
              <a:rPr sz="2000" u="none" dirty="0">
                <a:solidFill>
                  <a:srgbClr val="00FFFF"/>
                </a:solidFill>
              </a:rPr>
              <a:t> </a:t>
            </a:r>
            <a:r>
              <a:rPr sz="2000" u="none" dirty="0">
                <a:solidFill>
                  <a:srgbClr val="FFFFFF"/>
                </a:solidFill>
              </a:rPr>
              <a:t>urged that only immediate armed resistance to Rome was acceptable.</a:t>
            </a:r>
          </a:p>
          <a:p>
            <a:pPr marL="203454" indent="-203454" defTabSz="813816">
              <a:spcBef>
                <a:spcPts val="800"/>
              </a:spcBef>
              <a:defRPr sz="1779" i="1" u="sng">
                <a:solidFill>
                  <a:srgbClr val="FFC000"/>
                </a:solidFill>
              </a:defRPr>
            </a:pPr>
            <a:r>
              <a:rPr sz="2000" dirty="0">
                <a:solidFill>
                  <a:srgbClr val="00FFFF"/>
                </a:solidFill>
              </a:rPr>
              <a:t>All sects</a:t>
            </a:r>
            <a:r>
              <a:rPr sz="2000" u="none" dirty="0">
                <a:solidFill>
                  <a:srgbClr val="00FFFF"/>
                </a:solidFill>
              </a:rPr>
              <a:t> </a:t>
            </a:r>
            <a:r>
              <a:rPr sz="2000" u="none" dirty="0">
                <a:solidFill>
                  <a:srgbClr val="FFFFFF"/>
                </a:solidFill>
              </a:rPr>
              <a:t>still embraced the memories of the Maccabean success.</a:t>
            </a:r>
          </a:p>
          <a:p>
            <a:pPr marL="203454" indent="-203454" defTabSz="813816">
              <a:spcBef>
                <a:spcPts val="800"/>
              </a:spcBef>
              <a:defRPr sz="1779" i="1" u="sng">
                <a:solidFill>
                  <a:srgbClr val="FFC000"/>
                </a:solidFill>
              </a:defRPr>
            </a:pPr>
            <a:endParaRPr sz="2000" u="none" dirty="0">
              <a:solidFill>
                <a:srgbClr val="FFFFFF"/>
              </a:solidFill>
            </a:endParaRPr>
          </a:p>
          <a:p>
            <a:pPr marL="203454" indent="-203454" defTabSz="813816">
              <a:spcBef>
                <a:spcPts val="800"/>
              </a:spcBef>
              <a:buSzTx/>
              <a:buNone/>
              <a:defRPr sz="2136" b="1">
                <a:solidFill>
                  <a:srgbClr val="FFFF99"/>
                </a:solidFill>
              </a:defRPr>
            </a:pPr>
            <a:r>
              <a:rPr sz="2000" dirty="0">
                <a:solidFill>
                  <a:srgbClr val="FF6600"/>
                </a:solidFill>
              </a:rPr>
              <a:t>Las </a:t>
            </a:r>
            <a:r>
              <a:rPr sz="2000" dirty="0" err="1">
                <a:solidFill>
                  <a:srgbClr val="FF6600"/>
                </a:solidFill>
              </a:rPr>
              <a:t>respuestas</a:t>
            </a:r>
            <a:r>
              <a:rPr sz="2000" dirty="0">
                <a:solidFill>
                  <a:srgbClr val="FF6600"/>
                </a:solidFill>
              </a:rPr>
              <a:t> del </a:t>
            </a:r>
            <a:r>
              <a:rPr sz="2000" dirty="0" err="1">
                <a:solidFill>
                  <a:srgbClr val="FF6600"/>
                </a:solidFill>
              </a:rPr>
              <a:t>siglo</a:t>
            </a:r>
            <a:r>
              <a:rPr sz="2000" dirty="0">
                <a:solidFill>
                  <a:srgbClr val="FF6600"/>
                </a:solidFill>
              </a:rPr>
              <a:t> I d. C. a la </a:t>
            </a:r>
            <a:r>
              <a:rPr sz="2000" dirty="0" err="1">
                <a:solidFill>
                  <a:srgbClr val="FF6600"/>
                </a:solidFill>
              </a:rPr>
              <a:t>visión</a:t>
            </a:r>
            <a:r>
              <a:rPr sz="2000" dirty="0">
                <a:solidFill>
                  <a:srgbClr val="FF6600"/>
                </a:solidFill>
              </a:rPr>
              <a:t> </a:t>
            </a:r>
            <a:r>
              <a:rPr sz="2000" dirty="0" err="1">
                <a:solidFill>
                  <a:srgbClr val="FF6600"/>
                </a:solidFill>
              </a:rPr>
              <a:t>mesiánica</a:t>
            </a:r>
            <a:r>
              <a:rPr sz="2000" dirty="0">
                <a:solidFill>
                  <a:srgbClr val="FF6600"/>
                </a:solidFill>
              </a:rPr>
              <a:t> de </a:t>
            </a:r>
            <a:r>
              <a:rPr sz="2000" dirty="0" err="1">
                <a:solidFill>
                  <a:srgbClr val="FF6600"/>
                </a:solidFill>
              </a:rPr>
              <a:t>los</a:t>
            </a:r>
            <a:r>
              <a:rPr sz="2000" dirty="0">
                <a:solidFill>
                  <a:srgbClr val="FF6600"/>
                </a:solidFill>
              </a:rPr>
              <a:t> </a:t>
            </a:r>
            <a:r>
              <a:rPr sz="2000" dirty="0" err="1">
                <a:solidFill>
                  <a:srgbClr val="FF6600"/>
                </a:solidFill>
              </a:rPr>
              <a:t>profetas</a:t>
            </a:r>
            <a:r>
              <a:rPr sz="2000" dirty="0">
                <a:solidFill>
                  <a:srgbClr val="FF6600"/>
                </a:solidFill>
              </a:rPr>
              <a:t> </a:t>
            </a:r>
            <a:r>
              <a:rPr sz="2000" dirty="0" err="1">
                <a:solidFill>
                  <a:srgbClr val="FF6600"/>
                </a:solidFill>
              </a:rPr>
              <a:t>fueron</a:t>
            </a:r>
            <a:r>
              <a:rPr sz="2000" dirty="0">
                <a:solidFill>
                  <a:srgbClr val="FF6600"/>
                </a:solidFill>
              </a:rPr>
              <a:t> </a:t>
            </a:r>
            <a:r>
              <a:rPr sz="2000" dirty="0" err="1">
                <a:solidFill>
                  <a:srgbClr val="FF6600"/>
                </a:solidFill>
              </a:rPr>
              <a:t>variadas</a:t>
            </a:r>
            <a:r>
              <a:rPr sz="2000" dirty="0">
                <a:solidFill>
                  <a:srgbClr val="FF6600"/>
                </a:solidFill>
              </a:rPr>
              <a:t>:</a:t>
            </a:r>
          </a:p>
          <a:p>
            <a:pPr marL="203454" indent="-203454" defTabSz="813816">
              <a:spcBef>
                <a:spcPts val="800"/>
              </a:spcBef>
              <a:defRPr sz="1779" i="1" u="sng">
                <a:solidFill>
                  <a:srgbClr val="FFC000"/>
                </a:solidFill>
              </a:defRPr>
            </a:pPr>
            <a:r>
              <a:rPr sz="2000" dirty="0">
                <a:solidFill>
                  <a:srgbClr val="FF6600"/>
                </a:solidFill>
              </a:rPr>
              <a:t>Los </a:t>
            </a:r>
            <a:r>
              <a:rPr sz="2000" dirty="0" err="1">
                <a:solidFill>
                  <a:srgbClr val="FF6600"/>
                </a:solidFill>
              </a:rPr>
              <a:t>herodianos</a:t>
            </a:r>
            <a:r>
              <a:rPr sz="2000" dirty="0">
                <a:solidFill>
                  <a:srgbClr val="FF6600"/>
                </a:solidFill>
              </a:rPr>
              <a:t> y </a:t>
            </a:r>
            <a:r>
              <a:rPr sz="2000" dirty="0" err="1">
                <a:solidFill>
                  <a:srgbClr val="FF6600"/>
                </a:solidFill>
              </a:rPr>
              <a:t>saduceos</a:t>
            </a:r>
            <a:r>
              <a:rPr sz="2000" u="none" dirty="0">
                <a:solidFill>
                  <a:srgbClr val="FF6600"/>
                </a:solidFill>
              </a:rPr>
              <a:t> </a:t>
            </a:r>
            <a:r>
              <a:rPr sz="2000" u="none" dirty="0" err="1">
                <a:solidFill>
                  <a:srgbClr val="FFC000"/>
                </a:solidFill>
              </a:rPr>
              <a:t>consideraron</a:t>
            </a:r>
            <a:r>
              <a:rPr sz="2000" u="none" dirty="0">
                <a:solidFill>
                  <a:srgbClr val="FFC000"/>
                </a:solidFill>
              </a:rPr>
              <a:t> que la </a:t>
            </a:r>
            <a:r>
              <a:rPr sz="2000" u="none" dirty="0" err="1">
                <a:solidFill>
                  <a:srgbClr val="FFC000"/>
                </a:solidFill>
              </a:rPr>
              <a:t>colaboración</a:t>
            </a:r>
            <a:r>
              <a:rPr sz="2000" u="none" dirty="0">
                <a:solidFill>
                  <a:srgbClr val="FFC000"/>
                </a:solidFill>
              </a:rPr>
              <a:t> con la </a:t>
            </a:r>
            <a:r>
              <a:rPr sz="2000" u="none" dirty="0" err="1">
                <a:solidFill>
                  <a:srgbClr val="FFC000"/>
                </a:solidFill>
              </a:rPr>
              <a:t>ocupación</a:t>
            </a:r>
            <a:r>
              <a:rPr sz="2000" u="none" dirty="0">
                <a:solidFill>
                  <a:srgbClr val="FFC000"/>
                </a:solidFill>
              </a:rPr>
              <a:t> </a:t>
            </a:r>
            <a:r>
              <a:rPr sz="2000" u="none" dirty="0" err="1">
                <a:solidFill>
                  <a:srgbClr val="FFC000"/>
                </a:solidFill>
              </a:rPr>
              <a:t>romana</a:t>
            </a:r>
            <a:r>
              <a:rPr sz="2000" u="none" dirty="0">
                <a:solidFill>
                  <a:srgbClr val="FFC000"/>
                </a:solidFill>
              </a:rPr>
              <a:t> era temporal, </a:t>
            </a:r>
            <a:r>
              <a:rPr sz="2000" u="none" dirty="0" err="1">
                <a:solidFill>
                  <a:srgbClr val="FFC000"/>
                </a:solidFill>
              </a:rPr>
              <a:t>pero</a:t>
            </a:r>
            <a:r>
              <a:rPr sz="2000" u="none" dirty="0">
                <a:solidFill>
                  <a:srgbClr val="FFC000"/>
                </a:solidFill>
              </a:rPr>
              <a:t> </a:t>
            </a:r>
            <a:r>
              <a:rPr sz="2000" u="none" dirty="0" err="1">
                <a:solidFill>
                  <a:srgbClr val="FFC000"/>
                </a:solidFill>
              </a:rPr>
              <a:t>necesaria</a:t>
            </a:r>
            <a:r>
              <a:rPr sz="2000" u="none" dirty="0">
                <a:solidFill>
                  <a:srgbClr val="FFC000"/>
                </a:solidFill>
              </a:rPr>
              <a:t>, </a:t>
            </a:r>
            <a:r>
              <a:rPr sz="2000" u="none" dirty="0" err="1">
                <a:solidFill>
                  <a:srgbClr val="FFC000"/>
                </a:solidFill>
              </a:rPr>
              <a:t>oportuna</a:t>
            </a:r>
            <a:r>
              <a:rPr sz="2000" u="none" dirty="0">
                <a:solidFill>
                  <a:srgbClr val="FFC000"/>
                </a:solidFill>
              </a:rPr>
              <a:t>.</a:t>
            </a:r>
          </a:p>
          <a:p>
            <a:pPr marL="203454" indent="-203454" defTabSz="813816">
              <a:spcBef>
                <a:spcPts val="800"/>
              </a:spcBef>
              <a:defRPr sz="1779" i="1" u="sng">
                <a:solidFill>
                  <a:srgbClr val="FFC000"/>
                </a:solidFill>
              </a:defRPr>
            </a:pPr>
            <a:r>
              <a:rPr sz="2000" dirty="0">
                <a:solidFill>
                  <a:srgbClr val="FF6600"/>
                </a:solidFill>
              </a:rPr>
              <a:t>Los </a:t>
            </a:r>
            <a:r>
              <a:rPr sz="2000" dirty="0" err="1">
                <a:solidFill>
                  <a:srgbClr val="FF6600"/>
                </a:solidFill>
              </a:rPr>
              <a:t>fariseos</a:t>
            </a:r>
            <a:r>
              <a:rPr sz="2000" u="none" dirty="0">
                <a:solidFill>
                  <a:srgbClr val="FF6600"/>
                </a:solidFill>
              </a:rPr>
              <a:t> </a:t>
            </a:r>
            <a:r>
              <a:rPr sz="2000" u="none" dirty="0" err="1">
                <a:solidFill>
                  <a:srgbClr val="FFC000"/>
                </a:solidFill>
              </a:rPr>
              <a:t>instaron</a:t>
            </a:r>
            <a:r>
              <a:rPr sz="2000" u="none" dirty="0">
                <a:solidFill>
                  <a:srgbClr val="FFC000"/>
                </a:solidFill>
              </a:rPr>
              <a:t> a </a:t>
            </a:r>
            <a:r>
              <a:rPr sz="2000" u="none" dirty="0" err="1">
                <a:solidFill>
                  <a:srgbClr val="FFC000"/>
                </a:solidFill>
              </a:rPr>
              <a:t>intensificar</a:t>
            </a:r>
            <a:r>
              <a:rPr sz="2000" u="none" dirty="0">
                <a:solidFill>
                  <a:srgbClr val="FFC000"/>
                </a:solidFill>
              </a:rPr>
              <a:t> la </a:t>
            </a:r>
            <a:r>
              <a:rPr sz="2000" u="none" dirty="0" err="1">
                <a:solidFill>
                  <a:srgbClr val="FFC000"/>
                </a:solidFill>
              </a:rPr>
              <a:t>devoción</a:t>
            </a:r>
            <a:r>
              <a:rPr sz="2000" u="none" dirty="0">
                <a:solidFill>
                  <a:srgbClr val="FFC000"/>
                </a:solidFill>
              </a:rPr>
              <a:t> a la </a:t>
            </a:r>
            <a:r>
              <a:rPr sz="2000" u="none" dirty="0" err="1">
                <a:solidFill>
                  <a:srgbClr val="FFC000"/>
                </a:solidFill>
              </a:rPr>
              <a:t>Torá</a:t>
            </a:r>
            <a:r>
              <a:rPr sz="2000" u="none" dirty="0">
                <a:solidFill>
                  <a:srgbClr val="FFC000"/>
                </a:solidFill>
              </a:rPr>
              <a:t> </a:t>
            </a:r>
            <a:r>
              <a:rPr sz="2000" u="none" dirty="0" err="1">
                <a:solidFill>
                  <a:srgbClr val="FFC000"/>
                </a:solidFill>
              </a:rPr>
              <a:t>como</a:t>
            </a:r>
            <a:r>
              <a:rPr sz="2000" u="none" dirty="0">
                <a:solidFill>
                  <a:srgbClr val="FFC000"/>
                </a:solidFill>
              </a:rPr>
              <a:t> </a:t>
            </a:r>
            <a:r>
              <a:rPr sz="2000" u="none" dirty="0" err="1">
                <a:solidFill>
                  <a:srgbClr val="FFC000"/>
                </a:solidFill>
              </a:rPr>
              <a:t>el</a:t>
            </a:r>
            <a:r>
              <a:rPr sz="2000" u="none" dirty="0">
                <a:solidFill>
                  <a:srgbClr val="FFC000"/>
                </a:solidFill>
              </a:rPr>
              <a:t> </a:t>
            </a:r>
            <a:r>
              <a:rPr sz="2000" u="none" dirty="0" err="1">
                <a:solidFill>
                  <a:srgbClr val="FFC000"/>
                </a:solidFill>
              </a:rPr>
              <a:t>camino</a:t>
            </a:r>
            <a:r>
              <a:rPr sz="2000" u="none" dirty="0">
                <a:solidFill>
                  <a:srgbClr val="FFC000"/>
                </a:solidFill>
              </a:rPr>
              <a:t> para </a:t>
            </a:r>
            <a:r>
              <a:rPr sz="2000" u="none" dirty="0" err="1">
                <a:solidFill>
                  <a:srgbClr val="FFC000"/>
                </a:solidFill>
              </a:rPr>
              <a:t>iniciar</a:t>
            </a:r>
            <a:r>
              <a:rPr sz="2000" u="none" dirty="0">
                <a:solidFill>
                  <a:srgbClr val="FFC000"/>
                </a:solidFill>
              </a:rPr>
              <a:t> </a:t>
            </a:r>
            <a:r>
              <a:rPr sz="2000" u="none" dirty="0" err="1">
                <a:solidFill>
                  <a:srgbClr val="FFC000"/>
                </a:solidFill>
              </a:rPr>
              <a:t>el</a:t>
            </a:r>
            <a:r>
              <a:rPr sz="2000" u="none" dirty="0">
                <a:solidFill>
                  <a:srgbClr val="FFC000"/>
                </a:solidFill>
              </a:rPr>
              <a:t> </a:t>
            </a:r>
            <a:r>
              <a:rPr sz="2000" u="none" dirty="0" err="1">
                <a:solidFill>
                  <a:srgbClr val="FFC000"/>
                </a:solidFill>
              </a:rPr>
              <a:t>reino</a:t>
            </a:r>
            <a:r>
              <a:rPr sz="2000" u="none" dirty="0">
                <a:solidFill>
                  <a:srgbClr val="FFC000"/>
                </a:solidFill>
              </a:rPr>
              <a:t> de Dios.</a:t>
            </a:r>
          </a:p>
          <a:p>
            <a:pPr marL="203454" indent="-203454" defTabSz="813816">
              <a:spcBef>
                <a:spcPts val="800"/>
              </a:spcBef>
              <a:defRPr sz="1779" i="1" u="sng">
                <a:solidFill>
                  <a:srgbClr val="FFC000"/>
                </a:solidFill>
              </a:defRPr>
            </a:pPr>
            <a:r>
              <a:rPr sz="2000" dirty="0">
                <a:solidFill>
                  <a:srgbClr val="FF6600"/>
                </a:solidFill>
              </a:rPr>
              <a:t>Los </a:t>
            </a:r>
            <a:r>
              <a:rPr sz="2000" dirty="0" err="1">
                <a:solidFill>
                  <a:srgbClr val="FF6600"/>
                </a:solidFill>
              </a:rPr>
              <a:t>Esenios</a:t>
            </a:r>
            <a:r>
              <a:rPr sz="2000" dirty="0">
                <a:solidFill>
                  <a:srgbClr val="FF6600"/>
                </a:solidFill>
              </a:rPr>
              <a:t> y la </a:t>
            </a:r>
            <a:r>
              <a:rPr sz="2000" dirty="0" err="1">
                <a:solidFill>
                  <a:srgbClr val="FF6600"/>
                </a:solidFill>
              </a:rPr>
              <a:t>Comunidad</a:t>
            </a:r>
            <a:r>
              <a:rPr sz="2000" dirty="0">
                <a:solidFill>
                  <a:srgbClr val="FF6600"/>
                </a:solidFill>
              </a:rPr>
              <a:t> Qumran</a:t>
            </a:r>
            <a:r>
              <a:rPr sz="2000" u="none" dirty="0">
                <a:solidFill>
                  <a:srgbClr val="FF6600"/>
                </a:solidFill>
              </a:rPr>
              <a:t> </a:t>
            </a:r>
            <a:r>
              <a:rPr sz="2000" u="none" dirty="0">
                <a:solidFill>
                  <a:srgbClr val="FFC000"/>
                </a:solidFill>
              </a:rPr>
              <a:t>se </a:t>
            </a:r>
            <a:r>
              <a:rPr sz="2000" u="none" dirty="0" err="1">
                <a:solidFill>
                  <a:srgbClr val="FFC000"/>
                </a:solidFill>
              </a:rPr>
              <a:t>retiraron</a:t>
            </a:r>
            <a:r>
              <a:rPr sz="2000" u="none" dirty="0">
                <a:solidFill>
                  <a:srgbClr val="FFC000"/>
                </a:solidFill>
              </a:rPr>
              <a:t> al </a:t>
            </a:r>
            <a:r>
              <a:rPr sz="2000" u="none" dirty="0" err="1">
                <a:solidFill>
                  <a:srgbClr val="FFC000"/>
                </a:solidFill>
              </a:rPr>
              <a:t>desierto</a:t>
            </a:r>
            <a:r>
              <a:rPr sz="2000" u="none" dirty="0">
                <a:solidFill>
                  <a:srgbClr val="FFC000"/>
                </a:solidFill>
              </a:rPr>
              <a:t> para </a:t>
            </a:r>
            <a:r>
              <a:rPr sz="2000" u="none" dirty="0" err="1">
                <a:solidFill>
                  <a:srgbClr val="FFC000"/>
                </a:solidFill>
              </a:rPr>
              <a:t>esperar</a:t>
            </a:r>
            <a:r>
              <a:rPr sz="2000" u="none" dirty="0">
                <a:solidFill>
                  <a:srgbClr val="FFC000"/>
                </a:solidFill>
              </a:rPr>
              <a:t> </a:t>
            </a:r>
            <a:r>
              <a:rPr sz="2000" u="none" dirty="0" err="1">
                <a:solidFill>
                  <a:srgbClr val="FFC000"/>
                </a:solidFill>
              </a:rPr>
              <a:t>una</a:t>
            </a:r>
            <a:r>
              <a:rPr sz="2000" u="none" dirty="0">
                <a:solidFill>
                  <a:srgbClr val="FFC000"/>
                </a:solidFill>
              </a:rPr>
              <a:t> </a:t>
            </a:r>
            <a:r>
              <a:rPr sz="2000" u="none" dirty="0" err="1">
                <a:solidFill>
                  <a:srgbClr val="FFC000"/>
                </a:solidFill>
              </a:rPr>
              <a:t>intervención</a:t>
            </a:r>
            <a:r>
              <a:rPr sz="2000" u="none" dirty="0">
                <a:solidFill>
                  <a:srgbClr val="FFC000"/>
                </a:solidFill>
              </a:rPr>
              <a:t> </a:t>
            </a:r>
            <a:r>
              <a:rPr sz="2000" u="none" dirty="0" err="1">
                <a:solidFill>
                  <a:srgbClr val="FFC000"/>
                </a:solidFill>
              </a:rPr>
              <a:t>divina</a:t>
            </a:r>
            <a:r>
              <a:rPr sz="2000" u="none" dirty="0">
                <a:solidFill>
                  <a:srgbClr val="FFC000"/>
                </a:solidFill>
              </a:rPr>
              <a:t> </a:t>
            </a:r>
            <a:r>
              <a:rPr sz="2000" u="none" dirty="0" err="1">
                <a:solidFill>
                  <a:srgbClr val="FFC000"/>
                </a:solidFill>
              </a:rPr>
              <a:t>apocalíptica</a:t>
            </a:r>
            <a:r>
              <a:rPr sz="2000" u="none" dirty="0">
                <a:solidFill>
                  <a:srgbClr val="FFC000"/>
                </a:solidFill>
              </a:rPr>
              <a:t>.</a:t>
            </a:r>
          </a:p>
          <a:p>
            <a:pPr marL="203454" indent="-203454" defTabSz="813816">
              <a:spcBef>
                <a:spcPts val="800"/>
              </a:spcBef>
              <a:defRPr sz="1779" i="1" u="sng">
                <a:solidFill>
                  <a:srgbClr val="FFC000"/>
                </a:solidFill>
              </a:defRPr>
            </a:pPr>
            <a:r>
              <a:rPr sz="2000" dirty="0">
                <a:solidFill>
                  <a:srgbClr val="FF6600"/>
                </a:solidFill>
              </a:rPr>
              <a:t>Los </a:t>
            </a:r>
            <a:r>
              <a:rPr sz="2000" dirty="0" err="1">
                <a:solidFill>
                  <a:srgbClr val="FF6600"/>
                </a:solidFill>
              </a:rPr>
              <a:t>zelotes</a:t>
            </a:r>
            <a:r>
              <a:rPr sz="2000" u="none" dirty="0">
                <a:solidFill>
                  <a:srgbClr val="FF6600"/>
                </a:solidFill>
              </a:rPr>
              <a:t> </a:t>
            </a:r>
            <a:r>
              <a:rPr sz="2000" u="none" dirty="0" err="1">
                <a:solidFill>
                  <a:srgbClr val="FFC000"/>
                </a:solidFill>
              </a:rPr>
              <a:t>instaron</a:t>
            </a:r>
            <a:r>
              <a:rPr sz="2000" u="none" dirty="0">
                <a:solidFill>
                  <a:srgbClr val="FFC000"/>
                </a:solidFill>
              </a:rPr>
              <a:t> a que solo la </a:t>
            </a:r>
            <a:r>
              <a:rPr sz="2000" u="none" dirty="0" err="1">
                <a:solidFill>
                  <a:srgbClr val="FFC000"/>
                </a:solidFill>
              </a:rPr>
              <a:t>resistencia</a:t>
            </a:r>
            <a:r>
              <a:rPr sz="2000" u="none" dirty="0">
                <a:solidFill>
                  <a:srgbClr val="FFC000"/>
                </a:solidFill>
              </a:rPr>
              <a:t> armada </a:t>
            </a:r>
            <a:r>
              <a:rPr sz="2000" u="none" dirty="0" err="1">
                <a:solidFill>
                  <a:srgbClr val="FFC000"/>
                </a:solidFill>
              </a:rPr>
              <a:t>inmediata</a:t>
            </a:r>
            <a:r>
              <a:rPr sz="2000" u="none" dirty="0">
                <a:solidFill>
                  <a:srgbClr val="FFC000"/>
                </a:solidFill>
              </a:rPr>
              <a:t> a Roma </a:t>
            </a:r>
            <a:r>
              <a:rPr sz="2000" u="none" dirty="0" err="1">
                <a:solidFill>
                  <a:srgbClr val="FFC000"/>
                </a:solidFill>
              </a:rPr>
              <a:t>fuera</a:t>
            </a:r>
            <a:r>
              <a:rPr sz="2000" u="none" dirty="0">
                <a:solidFill>
                  <a:srgbClr val="FFC000"/>
                </a:solidFill>
              </a:rPr>
              <a:t> </a:t>
            </a:r>
            <a:r>
              <a:rPr sz="2000" u="none" dirty="0" err="1">
                <a:solidFill>
                  <a:srgbClr val="FFC000"/>
                </a:solidFill>
              </a:rPr>
              <a:t>aceptable</a:t>
            </a:r>
            <a:r>
              <a:rPr sz="2000" u="none" dirty="0">
                <a:solidFill>
                  <a:srgbClr val="FFC000"/>
                </a:solidFill>
              </a:rPr>
              <a:t>.</a:t>
            </a:r>
          </a:p>
          <a:p>
            <a:pPr marL="203454" indent="-203454" defTabSz="813816">
              <a:spcBef>
                <a:spcPts val="800"/>
              </a:spcBef>
              <a:defRPr sz="1779" i="1" u="sng">
                <a:solidFill>
                  <a:srgbClr val="FFC000"/>
                </a:solidFill>
              </a:defRPr>
            </a:pPr>
            <a:r>
              <a:rPr sz="2000" dirty="0" err="1">
                <a:solidFill>
                  <a:srgbClr val="FF6600"/>
                </a:solidFill>
              </a:rPr>
              <a:t>Todas</a:t>
            </a:r>
            <a:r>
              <a:rPr sz="2000" dirty="0">
                <a:solidFill>
                  <a:srgbClr val="FF6600"/>
                </a:solidFill>
              </a:rPr>
              <a:t> las </a:t>
            </a:r>
            <a:r>
              <a:rPr sz="2000" dirty="0" err="1">
                <a:solidFill>
                  <a:srgbClr val="FF6600"/>
                </a:solidFill>
              </a:rPr>
              <a:t>sectas</a:t>
            </a:r>
            <a:r>
              <a:rPr sz="2000" u="none" dirty="0">
                <a:solidFill>
                  <a:srgbClr val="FF6600"/>
                </a:solidFill>
              </a:rPr>
              <a:t> </a:t>
            </a:r>
            <a:r>
              <a:rPr sz="2000" u="none" dirty="0" err="1">
                <a:solidFill>
                  <a:srgbClr val="FFC000"/>
                </a:solidFill>
              </a:rPr>
              <a:t>todavía</a:t>
            </a:r>
            <a:r>
              <a:rPr sz="2000" u="none" dirty="0">
                <a:solidFill>
                  <a:srgbClr val="FFC000"/>
                </a:solidFill>
              </a:rPr>
              <a:t> </a:t>
            </a:r>
            <a:r>
              <a:rPr sz="2000" u="none" dirty="0" err="1">
                <a:solidFill>
                  <a:srgbClr val="FFC000"/>
                </a:solidFill>
              </a:rPr>
              <a:t>abrazaban</a:t>
            </a:r>
            <a:r>
              <a:rPr sz="2000" u="none" dirty="0">
                <a:solidFill>
                  <a:srgbClr val="FFC000"/>
                </a:solidFill>
              </a:rPr>
              <a:t> </a:t>
            </a:r>
            <a:r>
              <a:rPr sz="2000" u="none" dirty="0" err="1">
                <a:solidFill>
                  <a:srgbClr val="FFC000"/>
                </a:solidFill>
              </a:rPr>
              <a:t>los</a:t>
            </a:r>
            <a:r>
              <a:rPr sz="2000" u="none" dirty="0">
                <a:solidFill>
                  <a:srgbClr val="FFC000"/>
                </a:solidFill>
              </a:rPr>
              <a:t> </a:t>
            </a:r>
            <a:r>
              <a:rPr sz="2000" u="none" dirty="0" err="1">
                <a:solidFill>
                  <a:srgbClr val="FFC000"/>
                </a:solidFill>
              </a:rPr>
              <a:t>recuerdos</a:t>
            </a:r>
            <a:r>
              <a:rPr sz="2000" u="none" dirty="0">
                <a:solidFill>
                  <a:srgbClr val="FFC000"/>
                </a:solidFill>
              </a:rPr>
              <a:t> del </a:t>
            </a:r>
            <a:r>
              <a:rPr sz="2000" u="none" dirty="0" err="1">
                <a:solidFill>
                  <a:srgbClr val="FFC000"/>
                </a:solidFill>
              </a:rPr>
              <a:t>éxito</a:t>
            </a:r>
            <a:r>
              <a:rPr sz="2000" u="none" dirty="0">
                <a:solidFill>
                  <a:srgbClr val="FFC000"/>
                </a:solidFill>
              </a:rPr>
              <a:t> del </a:t>
            </a:r>
            <a:r>
              <a:rPr sz="2000" u="none" dirty="0" err="1">
                <a:solidFill>
                  <a:srgbClr val="FFC000"/>
                </a:solidFill>
              </a:rPr>
              <a:t>Macabeo</a:t>
            </a:r>
            <a:r>
              <a:rPr sz="2000" u="none" dirty="0">
                <a:solidFill>
                  <a:srgbClr val="FFC000"/>
                </a:solidFill>
              </a:rPr>
              <a:t>.</a:t>
            </a:r>
          </a:p>
        </p:txBody>
      </p:sp>
      <p:sp>
        <p:nvSpPr>
          <p:cNvPr id="3718" name="Slide Number Placeholder 5"/>
          <p:cNvSpPr txBox="1">
            <a:spLocks noGrp="1"/>
          </p:cNvSpPr>
          <p:nvPr>
            <p:ph type="sldNum" sz="quarter" idx="2"/>
          </p:nvPr>
        </p:nvSpPr>
        <p:spPr>
          <a:xfrm>
            <a:off x="10995387" y="6406785"/>
            <a:ext cx="358413" cy="2642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defRPr>
            </a:lvl1pPr>
          </a:lstStyle>
          <a:p>
            <a:fld id="{86CB4B4D-7CA3-9044-876B-883B54F8677D}" type="slidenum">
              <a:t>215</a:t>
            </a:fld>
            <a:endParaRPr/>
          </a:p>
        </p:txBody>
      </p:sp>
    </p:spTree>
  </p:cSld>
  <p:clrMapOvr>
    <a:masterClrMapping/>
  </p:clrMapOvr>
  <mc:AlternateContent xmlns:mc="http://schemas.openxmlformats.org/markup-compatibility/2006" xmlns:p14="http://schemas.microsoft.com/office/powerpoint/2010/main">
    <mc:Choice Requires="p14">
      <p:transition spd="slow">
        <p:pull dir="d"/>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717">
                                            <p:bg/>
                                          </p:spTgt>
                                        </p:tgtEl>
                                        <p:attrNameLst>
                                          <p:attrName>style.visibility</p:attrName>
                                        </p:attrNameLst>
                                      </p:cBhvr>
                                      <p:to>
                                        <p:strVal val="visible"/>
                                      </p:to>
                                    </p:set>
                                    <p:anim calcmode="lin" valueType="num">
                                      <p:cBhvr>
                                        <p:cTn id="7" dur="500" fill="hold"/>
                                        <p:tgtEl>
                                          <p:spTgt spid="3717">
                                            <p:bg/>
                                          </p:spTgt>
                                        </p:tgtEl>
                                        <p:attrNameLst>
                                          <p:attrName>ppt_w</p:attrName>
                                        </p:attrNameLst>
                                      </p:cBhvr>
                                      <p:tavLst>
                                        <p:tav tm="0">
                                          <p:val>
                                            <p:fltVal val="0"/>
                                          </p:val>
                                        </p:tav>
                                        <p:tav tm="100000">
                                          <p:val>
                                            <p:strVal val="#ppt_w"/>
                                          </p:val>
                                        </p:tav>
                                      </p:tavLst>
                                    </p:anim>
                                    <p:anim calcmode="lin" valueType="num">
                                      <p:cBhvr>
                                        <p:cTn id="8" dur="500" fill="hold"/>
                                        <p:tgtEl>
                                          <p:spTgt spid="3717">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717">
                                            <p:txEl>
                                              <p:pRg st="0" end="0"/>
                                            </p:txEl>
                                          </p:spTgt>
                                        </p:tgtEl>
                                        <p:attrNameLst>
                                          <p:attrName>style.visibility</p:attrName>
                                        </p:attrNameLst>
                                      </p:cBhvr>
                                      <p:to>
                                        <p:strVal val="visible"/>
                                      </p:to>
                                    </p:set>
                                    <p:anim calcmode="lin" valueType="num">
                                      <p:cBhvr>
                                        <p:cTn id="11" dur="500" fill="hold"/>
                                        <p:tgtEl>
                                          <p:spTgt spid="3717">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717">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0"/>
                                  </p:stCondLst>
                                  <p:iterate>
                                    <p:tmAbs val="0"/>
                                  </p:iterate>
                                  <p:childTnLst>
                                    <p:set>
                                      <p:cBhvr>
                                        <p:cTn id="14" fill="hold"/>
                                        <p:tgtEl>
                                          <p:spTgt spid="3717">
                                            <p:txEl>
                                              <p:pRg st="7" end="7"/>
                                            </p:txEl>
                                          </p:spTgt>
                                        </p:tgtEl>
                                        <p:attrNameLst>
                                          <p:attrName>style.visibility</p:attrName>
                                        </p:attrNameLst>
                                      </p:cBhvr>
                                      <p:to>
                                        <p:strVal val="visible"/>
                                      </p:to>
                                    </p:set>
                                    <p:anim calcmode="lin" valueType="num">
                                      <p:cBhvr>
                                        <p:cTn id="15" dur="500" fill="hold"/>
                                        <p:tgtEl>
                                          <p:spTgt spid="3717">
                                            <p:txEl>
                                              <p:pRg st="7" end="7"/>
                                            </p:txEl>
                                          </p:spTgt>
                                        </p:tgtEl>
                                        <p:attrNameLst>
                                          <p:attrName>ppt_w</p:attrName>
                                        </p:attrNameLst>
                                      </p:cBhvr>
                                      <p:tavLst>
                                        <p:tav tm="0">
                                          <p:val>
                                            <p:fltVal val="0"/>
                                          </p:val>
                                        </p:tav>
                                        <p:tav tm="100000">
                                          <p:val>
                                            <p:strVal val="#ppt_w"/>
                                          </p:val>
                                        </p:tav>
                                      </p:tavLst>
                                    </p:anim>
                                    <p:anim calcmode="lin" valueType="num">
                                      <p:cBhvr>
                                        <p:cTn id="16" dur="500" fill="hold"/>
                                        <p:tgtEl>
                                          <p:spTgt spid="3717">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1" nodeType="clickEffect">
                                  <p:stCondLst>
                                    <p:cond delay="0"/>
                                  </p:stCondLst>
                                  <p:iterate>
                                    <p:tmAbs val="0"/>
                                  </p:iterate>
                                  <p:childTnLst>
                                    <p:set>
                                      <p:cBhvr>
                                        <p:cTn id="20" fill="hold"/>
                                        <p:tgtEl>
                                          <p:spTgt spid="3717">
                                            <p:txEl>
                                              <p:pRg st="1" end="1"/>
                                            </p:txEl>
                                          </p:spTgt>
                                        </p:tgtEl>
                                        <p:attrNameLst>
                                          <p:attrName>style.visibility</p:attrName>
                                        </p:attrNameLst>
                                      </p:cBhvr>
                                      <p:to>
                                        <p:strVal val="visible"/>
                                      </p:to>
                                    </p:set>
                                    <p:anim calcmode="lin" valueType="num">
                                      <p:cBhvr>
                                        <p:cTn id="21" dur="500" fill="hold"/>
                                        <p:tgtEl>
                                          <p:spTgt spid="3717">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717">
                                            <p:txEl>
                                              <p:pRg st="1" end="1"/>
                                            </p:txEl>
                                          </p:spTgt>
                                        </p:tgtEl>
                                        <p:attrNameLst>
                                          <p:attrName>ppt_h</p:attrName>
                                        </p:attrNameLst>
                                      </p:cBhvr>
                                      <p:tavLst>
                                        <p:tav tm="0">
                                          <p:val>
                                            <p:fltVal val="0"/>
                                          </p:val>
                                        </p:tav>
                                        <p:tav tm="100000">
                                          <p:val>
                                            <p:strVal val="#ppt_h"/>
                                          </p:val>
                                        </p:tav>
                                      </p:tavLst>
                                    </p:anim>
                                  </p:childTnLst>
                                </p:cTn>
                              </p:par>
                              <p:par>
                                <p:cTn id="23" presetID="23" presetClass="entr" presetSubtype="16" fill="hold" grpId="1" nodeType="withEffect">
                                  <p:stCondLst>
                                    <p:cond delay="0"/>
                                  </p:stCondLst>
                                  <p:iterate>
                                    <p:tmAbs val="0"/>
                                  </p:iterate>
                                  <p:childTnLst>
                                    <p:set>
                                      <p:cBhvr>
                                        <p:cTn id="24" fill="hold"/>
                                        <p:tgtEl>
                                          <p:spTgt spid="3717">
                                            <p:txEl>
                                              <p:pRg st="8" end="8"/>
                                            </p:txEl>
                                          </p:spTgt>
                                        </p:tgtEl>
                                        <p:attrNameLst>
                                          <p:attrName>style.visibility</p:attrName>
                                        </p:attrNameLst>
                                      </p:cBhvr>
                                      <p:to>
                                        <p:strVal val="visible"/>
                                      </p:to>
                                    </p:set>
                                    <p:anim calcmode="lin" valueType="num">
                                      <p:cBhvr>
                                        <p:cTn id="25" dur="500" fill="hold"/>
                                        <p:tgtEl>
                                          <p:spTgt spid="3717">
                                            <p:txEl>
                                              <p:pRg st="8" end="8"/>
                                            </p:txEl>
                                          </p:spTgt>
                                        </p:tgtEl>
                                        <p:attrNameLst>
                                          <p:attrName>ppt_w</p:attrName>
                                        </p:attrNameLst>
                                      </p:cBhvr>
                                      <p:tavLst>
                                        <p:tav tm="0">
                                          <p:val>
                                            <p:fltVal val="0"/>
                                          </p:val>
                                        </p:tav>
                                        <p:tav tm="100000">
                                          <p:val>
                                            <p:strVal val="#ppt_w"/>
                                          </p:val>
                                        </p:tav>
                                      </p:tavLst>
                                    </p:anim>
                                    <p:anim calcmode="lin" valueType="num">
                                      <p:cBhvr>
                                        <p:cTn id="26" dur="500" fill="hold"/>
                                        <p:tgtEl>
                                          <p:spTgt spid="3717">
                                            <p:txEl>
                                              <p:pRg st="8" end="8"/>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1" nodeType="clickEffect">
                                  <p:stCondLst>
                                    <p:cond delay="0"/>
                                  </p:stCondLst>
                                  <p:iterate>
                                    <p:tmAbs val="0"/>
                                  </p:iterate>
                                  <p:childTnLst>
                                    <p:set>
                                      <p:cBhvr>
                                        <p:cTn id="30" fill="hold"/>
                                        <p:tgtEl>
                                          <p:spTgt spid="3717">
                                            <p:txEl>
                                              <p:pRg st="2" end="2"/>
                                            </p:txEl>
                                          </p:spTgt>
                                        </p:tgtEl>
                                        <p:attrNameLst>
                                          <p:attrName>style.visibility</p:attrName>
                                        </p:attrNameLst>
                                      </p:cBhvr>
                                      <p:to>
                                        <p:strVal val="visible"/>
                                      </p:to>
                                    </p:set>
                                    <p:anim calcmode="lin" valueType="num">
                                      <p:cBhvr>
                                        <p:cTn id="31" dur="500" fill="hold"/>
                                        <p:tgtEl>
                                          <p:spTgt spid="3717">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717">
                                            <p:txEl>
                                              <p:pRg st="2" end="2"/>
                                            </p:txEl>
                                          </p:spTgt>
                                        </p:tgtEl>
                                        <p:attrNameLst>
                                          <p:attrName>ppt_h</p:attrName>
                                        </p:attrNameLst>
                                      </p:cBhvr>
                                      <p:tavLst>
                                        <p:tav tm="0">
                                          <p:val>
                                            <p:fltVal val="0"/>
                                          </p:val>
                                        </p:tav>
                                        <p:tav tm="100000">
                                          <p:val>
                                            <p:strVal val="#ppt_h"/>
                                          </p:val>
                                        </p:tav>
                                      </p:tavLst>
                                    </p:anim>
                                  </p:childTnLst>
                                </p:cTn>
                              </p:par>
                              <p:par>
                                <p:cTn id="33" presetID="23" presetClass="entr" presetSubtype="16" fill="hold" grpId="1" nodeType="withEffect">
                                  <p:stCondLst>
                                    <p:cond delay="0"/>
                                  </p:stCondLst>
                                  <p:iterate>
                                    <p:tmAbs val="0"/>
                                  </p:iterate>
                                  <p:childTnLst>
                                    <p:set>
                                      <p:cBhvr>
                                        <p:cTn id="34" fill="hold"/>
                                        <p:tgtEl>
                                          <p:spTgt spid="3717">
                                            <p:txEl>
                                              <p:pRg st="9" end="9"/>
                                            </p:txEl>
                                          </p:spTgt>
                                        </p:tgtEl>
                                        <p:attrNameLst>
                                          <p:attrName>style.visibility</p:attrName>
                                        </p:attrNameLst>
                                      </p:cBhvr>
                                      <p:to>
                                        <p:strVal val="visible"/>
                                      </p:to>
                                    </p:set>
                                    <p:anim calcmode="lin" valueType="num">
                                      <p:cBhvr>
                                        <p:cTn id="35" dur="500" fill="hold"/>
                                        <p:tgtEl>
                                          <p:spTgt spid="3717">
                                            <p:txEl>
                                              <p:pRg st="9" end="9"/>
                                            </p:txEl>
                                          </p:spTgt>
                                        </p:tgtEl>
                                        <p:attrNameLst>
                                          <p:attrName>ppt_w</p:attrName>
                                        </p:attrNameLst>
                                      </p:cBhvr>
                                      <p:tavLst>
                                        <p:tav tm="0">
                                          <p:val>
                                            <p:fltVal val="0"/>
                                          </p:val>
                                        </p:tav>
                                        <p:tav tm="100000">
                                          <p:val>
                                            <p:strVal val="#ppt_w"/>
                                          </p:val>
                                        </p:tav>
                                      </p:tavLst>
                                    </p:anim>
                                    <p:anim calcmode="lin" valueType="num">
                                      <p:cBhvr>
                                        <p:cTn id="36" dur="500" fill="hold"/>
                                        <p:tgtEl>
                                          <p:spTgt spid="3717">
                                            <p:txEl>
                                              <p:pRg st="9" end="9"/>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1" nodeType="clickEffect">
                                  <p:stCondLst>
                                    <p:cond delay="0"/>
                                  </p:stCondLst>
                                  <p:iterate>
                                    <p:tmAbs val="0"/>
                                  </p:iterate>
                                  <p:childTnLst>
                                    <p:set>
                                      <p:cBhvr>
                                        <p:cTn id="40" fill="hold"/>
                                        <p:tgtEl>
                                          <p:spTgt spid="3717">
                                            <p:txEl>
                                              <p:pRg st="3" end="3"/>
                                            </p:txEl>
                                          </p:spTgt>
                                        </p:tgtEl>
                                        <p:attrNameLst>
                                          <p:attrName>style.visibility</p:attrName>
                                        </p:attrNameLst>
                                      </p:cBhvr>
                                      <p:to>
                                        <p:strVal val="visible"/>
                                      </p:to>
                                    </p:set>
                                    <p:anim calcmode="lin" valueType="num">
                                      <p:cBhvr>
                                        <p:cTn id="41" dur="500" fill="hold"/>
                                        <p:tgtEl>
                                          <p:spTgt spid="3717">
                                            <p:txEl>
                                              <p:pRg st="3" end="3"/>
                                            </p:txEl>
                                          </p:spTgt>
                                        </p:tgtEl>
                                        <p:attrNameLst>
                                          <p:attrName>ppt_w</p:attrName>
                                        </p:attrNameLst>
                                      </p:cBhvr>
                                      <p:tavLst>
                                        <p:tav tm="0">
                                          <p:val>
                                            <p:fltVal val="0"/>
                                          </p:val>
                                        </p:tav>
                                        <p:tav tm="100000">
                                          <p:val>
                                            <p:strVal val="#ppt_w"/>
                                          </p:val>
                                        </p:tav>
                                      </p:tavLst>
                                    </p:anim>
                                    <p:anim calcmode="lin" valueType="num">
                                      <p:cBhvr>
                                        <p:cTn id="42" dur="500" fill="hold"/>
                                        <p:tgtEl>
                                          <p:spTgt spid="3717">
                                            <p:txEl>
                                              <p:pRg st="3" end="3"/>
                                            </p:txEl>
                                          </p:spTgt>
                                        </p:tgtEl>
                                        <p:attrNameLst>
                                          <p:attrName>ppt_h</p:attrName>
                                        </p:attrNameLst>
                                      </p:cBhvr>
                                      <p:tavLst>
                                        <p:tav tm="0">
                                          <p:val>
                                            <p:fltVal val="0"/>
                                          </p:val>
                                        </p:tav>
                                        <p:tav tm="100000">
                                          <p:val>
                                            <p:strVal val="#ppt_h"/>
                                          </p:val>
                                        </p:tav>
                                      </p:tavLst>
                                    </p:anim>
                                  </p:childTnLst>
                                </p:cTn>
                              </p:par>
                              <p:par>
                                <p:cTn id="43" presetID="23" presetClass="entr" presetSubtype="16" fill="hold" grpId="1" nodeType="withEffect">
                                  <p:stCondLst>
                                    <p:cond delay="0"/>
                                  </p:stCondLst>
                                  <p:iterate>
                                    <p:tmAbs val="0"/>
                                  </p:iterate>
                                  <p:childTnLst>
                                    <p:set>
                                      <p:cBhvr>
                                        <p:cTn id="44" fill="hold"/>
                                        <p:tgtEl>
                                          <p:spTgt spid="3717">
                                            <p:txEl>
                                              <p:pRg st="10" end="10"/>
                                            </p:txEl>
                                          </p:spTgt>
                                        </p:tgtEl>
                                        <p:attrNameLst>
                                          <p:attrName>style.visibility</p:attrName>
                                        </p:attrNameLst>
                                      </p:cBhvr>
                                      <p:to>
                                        <p:strVal val="visible"/>
                                      </p:to>
                                    </p:set>
                                    <p:anim calcmode="lin" valueType="num">
                                      <p:cBhvr>
                                        <p:cTn id="45" dur="500" fill="hold"/>
                                        <p:tgtEl>
                                          <p:spTgt spid="3717">
                                            <p:txEl>
                                              <p:pRg st="10" end="10"/>
                                            </p:txEl>
                                          </p:spTgt>
                                        </p:tgtEl>
                                        <p:attrNameLst>
                                          <p:attrName>ppt_w</p:attrName>
                                        </p:attrNameLst>
                                      </p:cBhvr>
                                      <p:tavLst>
                                        <p:tav tm="0">
                                          <p:val>
                                            <p:fltVal val="0"/>
                                          </p:val>
                                        </p:tav>
                                        <p:tav tm="100000">
                                          <p:val>
                                            <p:strVal val="#ppt_w"/>
                                          </p:val>
                                        </p:tav>
                                      </p:tavLst>
                                    </p:anim>
                                    <p:anim calcmode="lin" valueType="num">
                                      <p:cBhvr>
                                        <p:cTn id="46" dur="500" fill="hold"/>
                                        <p:tgtEl>
                                          <p:spTgt spid="3717">
                                            <p:txEl>
                                              <p:pRg st="10" end="10"/>
                                            </p:txEl>
                                          </p:spTgt>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23" presetClass="entr" presetSubtype="16" fill="hold" grpId="1" nodeType="clickEffect">
                                  <p:stCondLst>
                                    <p:cond delay="0"/>
                                  </p:stCondLst>
                                  <p:iterate>
                                    <p:tmAbs val="0"/>
                                  </p:iterate>
                                  <p:childTnLst>
                                    <p:set>
                                      <p:cBhvr>
                                        <p:cTn id="50" fill="hold"/>
                                        <p:tgtEl>
                                          <p:spTgt spid="3717">
                                            <p:txEl>
                                              <p:pRg st="4" end="4"/>
                                            </p:txEl>
                                          </p:spTgt>
                                        </p:tgtEl>
                                        <p:attrNameLst>
                                          <p:attrName>style.visibility</p:attrName>
                                        </p:attrNameLst>
                                      </p:cBhvr>
                                      <p:to>
                                        <p:strVal val="visible"/>
                                      </p:to>
                                    </p:set>
                                    <p:anim calcmode="lin" valueType="num">
                                      <p:cBhvr>
                                        <p:cTn id="51" dur="500" fill="hold"/>
                                        <p:tgtEl>
                                          <p:spTgt spid="3717">
                                            <p:txEl>
                                              <p:pRg st="4" end="4"/>
                                            </p:txEl>
                                          </p:spTgt>
                                        </p:tgtEl>
                                        <p:attrNameLst>
                                          <p:attrName>ppt_w</p:attrName>
                                        </p:attrNameLst>
                                      </p:cBhvr>
                                      <p:tavLst>
                                        <p:tav tm="0">
                                          <p:val>
                                            <p:fltVal val="0"/>
                                          </p:val>
                                        </p:tav>
                                        <p:tav tm="100000">
                                          <p:val>
                                            <p:strVal val="#ppt_w"/>
                                          </p:val>
                                        </p:tav>
                                      </p:tavLst>
                                    </p:anim>
                                    <p:anim calcmode="lin" valueType="num">
                                      <p:cBhvr>
                                        <p:cTn id="52" dur="500" fill="hold"/>
                                        <p:tgtEl>
                                          <p:spTgt spid="3717">
                                            <p:txEl>
                                              <p:pRg st="4" end="4"/>
                                            </p:txEl>
                                          </p:spTgt>
                                        </p:tgtEl>
                                        <p:attrNameLst>
                                          <p:attrName>ppt_h</p:attrName>
                                        </p:attrNameLst>
                                      </p:cBhvr>
                                      <p:tavLst>
                                        <p:tav tm="0">
                                          <p:val>
                                            <p:fltVal val="0"/>
                                          </p:val>
                                        </p:tav>
                                        <p:tav tm="100000">
                                          <p:val>
                                            <p:strVal val="#ppt_h"/>
                                          </p:val>
                                        </p:tav>
                                      </p:tavLst>
                                    </p:anim>
                                  </p:childTnLst>
                                </p:cTn>
                              </p:par>
                              <p:par>
                                <p:cTn id="53" presetID="23" presetClass="entr" presetSubtype="16" fill="hold" grpId="1" nodeType="withEffect">
                                  <p:stCondLst>
                                    <p:cond delay="0"/>
                                  </p:stCondLst>
                                  <p:iterate>
                                    <p:tmAbs val="0"/>
                                  </p:iterate>
                                  <p:childTnLst>
                                    <p:set>
                                      <p:cBhvr>
                                        <p:cTn id="54" fill="hold"/>
                                        <p:tgtEl>
                                          <p:spTgt spid="3717">
                                            <p:txEl>
                                              <p:pRg st="11" end="11"/>
                                            </p:txEl>
                                          </p:spTgt>
                                        </p:tgtEl>
                                        <p:attrNameLst>
                                          <p:attrName>style.visibility</p:attrName>
                                        </p:attrNameLst>
                                      </p:cBhvr>
                                      <p:to>
                                        <p:strVal val="visible"/>
                                      </p:to>
                                    </p:set>
                                    <p:anim calcmode="lin" valueType="num">
                                      <p:cBhvr>
                                        <p:cTn id="55" dur="500" fill="hold"/>
                                        <p:tgtEl>
                                          <p:spTgt spid="3717">
                                            <p:txEl>
                                              <p:pRg st="11" end="11"/>
                                            </p:txEl>
                                          </p:spTgt>
                                        </p:tgtEl>
                                        <p:attrNameLst>
                                          <p:attrName>ppt_w</p:attrName>
                                        </p:attrNameLst>
                                      </p:cBhvr>
                                      <p:tavLst>
                                        <p:tav tm="0">
                                          <p:val>
                                            <p:fltVal val="0"/>
                                          </p:val>
                                        </p:tav>
                                        <p:tav tm="100000">
                                          <p:val>
                                            <p:strVal val="#ppt_w"/>
                                          </p:val>
                                        </p:tav>
                                      </p:tavLst>
                                    </p:anim>
                                    <p:anim calcmode="lin" valueType="num">
                                      <p:cBhvr>
                                        <p:cTn id="56" dur="500" fill="hold"/>
                                        <p:tgtEl>
                                          <p:spTgt spid="3717">
                                            <p:txEl>
                                              <p:pRg st="11" end="11"/>
                                            </p:txEl>
                                          </p:spTgt>
                                        </p:tgtEl>
                                        <p:attrNameLst>
                                          <p:attrName>ppt_h</p:attrName>
                                        </p:attrNameLst>
                                      </p:cBhvr>
                                      <p:tavLst>
                                        <p:tav tm="0">
                                          <p:val>
                                            <p:fltVal val="0"/>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grpId="1" nodeType="clickEffect">
                                  <p:stCondLst>
                                    <p:cond delay="0"/>
                                  </p:stCondLst>
                                  <p:iterate>
                                    <p:tmAbs val="0"/>
                                  </p:iterate>
                                  <p:childTnLst>
                                    <p:set>
                                      <p:cBhvr>
                                        <p:cTn id="60" fill="hold"/>
                                        <p:tgtEl>
                                          <p:spTgt spid="3717">
                                            <p:txEl>
                                              <p:pRg st="5" end="5"/>
                                            </p:txEl>
                                          </p:spTgt>
                                        </p:tgtEl>
                                        <p:attrNameLst>
                                          <p:attrName>style.visibility</p:attrName>
                                        </p:attrNameLst>
                                      </p:cBhvr>
                                      <p:to>
                                        <p:strVal val="visible"/>
                                      </p:to>
                                    </p:set>
                                    <p:anim calcmode="lin" valueType="num">
                                      <p:cBhvr>
                                        <p:cTn id="61" dur="500" fill="hold"/>
                                        <p:tgtEl>
                                          <p:spTgt spid="3717">
                                            <p:txEl>
                                              <p:pRg st="5" end="5"/>
                                            </p:txEl>
                                          </p:spTgt>
                                        </p:tgtEl>
                                        <p:attrNameLst>
                                          <p:attrName>ppt_w</p:attrName>
                                        </p:attrNameLst>
                                      </p:cBhvr>
                                      <p:tavLst>
                                        <p:tav tm="0">
                                          <p:val>
                                            <p:fltVal val="0"/>
                                          </p:val>
                                        </p:tav>
                                        <p:tav tm="100000">
                                          <p:val>
                                            <p:strVal val="#ppt_w"/>
                                          </p:val>
                                        </p:tav>
                                      </p:tavLst>
                                    </p:anim>
                                    <p:anim calcmode="lin" valueType="num">
                                      <p:cBhvr>
                                        <p:cTn id="62" dur="500" fill="hold"/>
                                        <p:tgtEl>
                                          <p:spTgt spid="3717">
                                            <p:txEl>
                                              <p:pRg st="5" end="5"/>
                                            </p:txEl>
                                          </p:spTgt>
                                        </p:tgtEl>
                                        <p:attrNameLst>
                                          <p:attrName>ppt_h</p:attrName>
                                        </p:attrNameLst>
                                      </p:cBhvr>
                                      <p:tavLst>
                                        <p:tav tm="0">
                                          <p:val>
                                            <p:fltVal val="0"/>
                                          </p:val>
                                        </p:tav>
                                        <p:tav tm="100000">
                                          <p:val>
                                            <p:strVal val="#ppt_h"/>
                                          </p:val>
                                        </p:tav>
                                      </p:tavLst>
                                    </p:anim>
                                  </p:childTnLst>
                                </p:cTn>
                              </p:par>
                              <p:par>
                                <p:cTn id="63" presetID="23" presetClass="entr" presetSubtype="16" fill="hold" grpId="1" nodeType="withEffect">
                                  <p:stCondLst>
                                    <p:cond delay="0"/>
                                  </p:stCondLst>
                                  <p:iterate>
                                    <p:tmAbs val="0"/>
                                  </p:iterate>
                                  <p:childTnLst>
                                    <p:set>
                                      <p:cBhvr>
                                        <p:cTn id="64" fill="hold"/>
                                        <p:tgtEl>
                                          <p:spTgt spid="3717">
                                            <p:txEl>
                                              <p:pRg st="12" end="12"/>
                                            </p:txEl>
                                          </p:spTgt>
                                        </p:tgtEl>
                                        <p:attrNameLst>
                                          <p:attrName>style.visibility</p:attrName>
                                        </p:attrNameLst>
                                      </p:cBhvr>
                                      <p:to>
                                        <p:strVal val="visible"/>
                                      </p:to>
                                    </p:set>
                                    <p:anim calcmode="lin" valueType="num">
                                      <p:cBhvr>
                                        <p:cTn id="65" dur="500" fill="hold"/>
                                        <p:tgtEl>
                                          <p:spTgt spid="3717">
                                            <p:txEl>
                                              <p:pRg st="12" end="12"/>
                                            </p:txEl>
                                          </p:spTgt>
                                        </p:tgtEl>
                                        <p:attrNameLst>
                                          <p:attrName>ppt_w</p:attrName>
                                        </p:attrNameLst>
                                      </p:cBhvr>
                                      <p:tavLst>
                                        <p:tav tm="0">
                                          <p:val>
                                            <p:fltVal val="0"/>
                                          </p:val>
                                        </p:tav>
                                        <p:tav tm="100000">
                                          <p:val>
                                            <p:strVal val="#ppt_w"/>
                                          </p:val>
                                        </p:tav>
                                      </p:tavLst>
                                    </p:anim>
                                    <p:anim calcmode="lin" valueType="num">
                                      <p:cBhvr>
                                        <p:cTn id="66" dur="500" fill="hold"/>
                                        <p:tgtEl>
                                          <p:spTgt spid="3717">
                                            <p:txEl>
                                              <p:pRg st="12" end="1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17" grpId="1" uiExpand="1" build="p" animBg="1" advAuto="0"/>
    </p:bldLst>
  </p:timing>
</p:sld>
</file>

<file path=ppt/slides/slide216.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720" name="Rectangle 2"/>
          <p:cNvSpPr txBox="1">
            <a:spLocks noGrp="1"/>
          </p:cNvSpPr>
          <p:nvPr>
            <p:ph type="title"/>
          </p:nvPr>
        </p:nvSpPr>
        <p:spPr>
          <a:xfrm>
            <a:off x="858371" y="275130"/>
            <a:ext cx="10475258" cy="685800"/>
          </a:xfrm>
          <a:prstGeom prst="rect">
            <a:avLst/>
          </a:prstGeom>
        </p:spPr>
        <p:txBody>
          <a:bodyPr>
            <a:noAutofit/>
          </a:bodyPr>
          <a:lstStyle>
            <a:lvl1pPr algn="ctr" defTabSz="859536">
              <a:defRPr sz="3008">
                <a:solidFill>
                  <a:srgbClr val="00FFFF"/>
                </a:solidFill>
              </a:defRPr>
            </a:lvl1pPr>
          </a:lstStyle>
          <a:p>
            <a:r>
              <a:rPr sz="3600" b="1" dirty="0">
                <a:solidFill>
                  <a:srgbClr val="FFFF00"/>
                </a:solidFill>
              </a:rPr>
              <a:t>Waiting for the Consolation / </a:t>
            </a:r>
            <a:r>
              <a:rPr sz="3600" b="1" dirty="0" err="1">
                <a:solidFill>
                  <a:srgbClr val="FFC000"/>
                </a:solidFill>
              </a:rPr>
              <a:t>Esperando</a:t>
            </a:r>
            <a:r>
              <a:rPr sz="3600" b="1" dirty="0">
                <a:solidFill>
                  <a:srgbClr val="FFC000"/>
                </a:solidFill>
              </a:rPr>
              <a:t> </a:t>
            </a:r>
            <a:r>
              <a:rPr sz="3600" b="1" dirty="0" err="1">
                <a:solidFill>
                  <a:srgbClr val="FFC000"/>
                </a:solidFill>
              </a:rPr>
              <a:t>el</a:t>
            </a:r>
            <a:r>
              <a:rPr sz="3600" b="1" dirty="0">
                <a:solidFill>
                  <a:srgbClr val="FFC000"/>
                </a:solidFill>
              </a:rPr>
              <a:t> Consuelo</a:t>
            </a:r>
          </a:p>
        </p:txBody>
      </p:sp>
      <p:sp>
        <p:nvSpPr>
          <p:cNvPr id="3721" name="Rectangle 3"/>
          <p:cNvSpPr txBox="1">
            <a:spLocks noGrp="1"/>
          </p:cNvSpPr>
          <p:nvPr>
            <p:ph type="body" idx="1"/>
          </p:nvPr>
        </p:nvSpPr>
        <p:spPr>
          <a:xfrm>
            <a:off x="762000" y="1225185"/>
            <a:ext cx="10591800" cy="5181600"/>
          </a:xfrm>
          <a:prstGeom prst="rect">
            <a:avLst/>
          </a:prstGeom>
        </p:spPr>
        <p:txBody>
          <a:bodyPr/>
          <a:lstStyle/>
          <a:p>
            <a:pPr>
              <a:buSzTx/>
              <a:buNone/>
              <a:defRPr sz="2400" b="1">
                <a:solidFill>
                  <a:srgbClr val="FFFF99"/>
                </a:solidFill>
              </a:defRPr>
            </a:pPr>
            <a:r>
              <a:rPr dirty="0"/>
              <a:t>It is therefore not surprising to hear Simeon, the old man in the temple, described as one “waiting for the consolation of Israel” (Lk. 2:25).</a:t>
            </a:r>
          </a:p>
          <a:p>
            <a:pPr>
              <a:defRPr sz="2000" i="1">
                <a:solidFill>
                  <a:srgbClr val="FFFFFF"/>
                </a:solidFill>
              </a:defRPr>
            </a:pPr>
            <a:r>
              <a:rPr b="1" dirty="0"/>
              <a:t>Mary’s Song celebrates the downfall of pagan rulers and God’s help for his servant Israel (Lk. 1:51-55).</a:t>
            </a:r>
          </a:p>
          <a:p>
            <a:pPr>
              <a:defRPr sz="2000" i="1">
                <a:solidFill>
                  <a:srgbClr val="FFFFFF"/>
                </a:solidFill>
              </a:defRPr>
            </a:pPr>
            <a:r>
              <a:rPr b="1" dirty="0"/>
              <a:t>The Song of Zechariah echoes this same hope for deliverance “from the hand of all who hate us” (Lk. 1:71-74).</a:t>
            </a:r>
          </a:p>
          <a:p>
            <a:pPr>
              <a:defRPr sz="2000" i="1">
                <a:solidFill>
                  <a:srgbClr val="FFFFFF"/>
                </a:solidFill>
              </a:defRPr>
            </a:pPr>
            <a:endParaRPr dirty="0"/>
          </a:p>
          <a:p>
            <a:pPr>
              <a:buSzTx/>
              <a:buNone/>
              <a:defRPr sz="2400" b="1">
                <a:solidFill>
                  <a:srgbClr val="FFFF99"/>
                </a:solidFill>
              </a:defRPr>
            </a:pPr>
            <a:r>
              <a:rPr dirty="0">
                <a:solidFill>
                  <a:srgbClr val="FF6600"/>
                </a:solidFill>
              </a:rPr>
              <a:t>Por lo tanto, no es </a:t>
            </a:r>
            <a:r>
              <a:rPr dirty="0" err="1">
                <a:solidFill>
                  <a:srgbClr val="FF6600"/>
                </a:solidFill>
              </a:rPr>
              <a:t>sorprendente</a:t>
            </a:r>
            <a:r>
              <a:rPr dirty="0">
                <a:solidFill>
                  <a:srgbClr val="FF6600"/>
                </a:solidFill>
              </a:rPr>
              <a:t> </a:t>
            </a:r>
            <a:r>
              <a:rPr dirty="0" err="1">
                <a:solidFill>
                  <a:srgbClr val="FF6600"/>
                </a:solidFill>
              </a:rPr>
              <a:t>escuchar</a:t>
            </a:r>
            <a:r>
              <a:rPr dirty="0">
                <a:solidFill>
                  <a:srgbClr val="FF6600"/>
                </a:solidFill>
              </a:rPr>
              <a:t> a </a:t>
            </a:r>
            <a:r>
              <a:rPr dirty="0" err="1">
                <a:solidFill>
                  <a:srgbClr val="FF6600"/>
                </a:solidFill>
              </a:rPr>
              <a:t>Simeón</a:t>
            </a:r>
            <a:r>
              <a:rPr dirty="0">
                <a:solidFill>
                  <a:srgbClr val="FF6600"/>
                </a:solidFill>
              </a:rPr>
              <a:t>, </a:t>
            </a:r>
            <a:r>
              <a:rPr dirty="0" err="1">
                <a:solidFill>
                  <a:srgbClr val="FF6600"/>
                </a:solidFill>
              </a:rPr>
              <a:t>el</a:t>
            </a:r>
            <a:r>
              <a:rPr dirty="0">
                <a:solidFill>
                  <a:srgbClr val="FF6600"/>
                </a:solidFill>
              </a:rPr>
              <a:t> </a:t>
            </a:r>
            <a:r>
              <a:rPr dirty="0" err="1">
                <a:solidFill>
                  <a:srgbClr val="FF6600"/>
                </a:solidFill>
              </a:rPr>
              <a:t>anciano</a:t>
            </a:r>
            <a:r>
              <a:rPr dirty="0">
                <a:solidFill>
                  <a:srgbClr val="FF6600"/>
                </a:solidFill>
              </a:rPr>
              <a:t> </a:t>
            </a:r>
            <a:r>
              <a:rPr dirty="0" err="1">
                <a:solidFill>
                  <a:srgbClr val="FF6600"/>
                </a:solidFill>
              </a:rPr>
              <a:t>en</a:t>
            </a:r>
            <a:r>
              <a:rPr dirty="0">
                <a:solidFill>
                  <a:srgbClr val="FF6600"/>
                </a:solidFill>
              </a:rPr>
              <a:t> </a:t>
            </a:r>
            <a:r>
              <a:rPr dirty="0" err="1">
                <a:solidFill>
                  <a:srgbClr val="FF6600"/>
                </a:solidFill>
              </a:rPr>
              <a:t>el</a:t>
            </a:r>
            <a:r>
              <a:rPr dirty="0">
                <a:solidFill>
                  <a:srgbClr val="FF6600"/>
                </a:solidFill>
              </a:rPr>
              <a:t> </a:t>
            </a:r>
            <a:r>
              <a:rPr dirty="0" err="1">
                <a:solidFill>
                  <a:srgbClr val="FF6600"/>
                </a:solidFill>
              </a:rPr>
              <a:t>templo</a:t>
            </a:r>
            <a:r>
              <a:rPr dirty="0">
                <a:solidFill>
                  <a:srgbClr val="FF6600"/>
                </a:solidFill>
              </a:rPr>
              <a:t>, </a:t>
            </a:r>
            <a:r>
              <a:rPr dirty="0" err="1">
                <a:solidFill>
                  <a:srgbClr val="FF6600"/>
                </a:solidFill>
              </a:rPr>
              <a:t>descrito</a:t>
            </a:r>
            <a:r>
              <a:rPr dirty="0">
                <a:solidFill>
                  <a:srgbClr val="FF6600"/>
                </a:solidFill>
              </a:rPr>
              <a:t> </a:t>
            </a:r>
            <a:r>
              <a:rPr dirty="0" err="1">
                <a:solidFill>
                  <a:srgbClr val="FF6600"/>
                </a:solidFill>
              </a:rPr>
              <a:t>como</a:t>
            </a:r>
            <a:r>
              <a:rPr dirty="0">
                <a:solidFill>
                  <a:srgbClr val="FF6600"/>
                </a:solidFill>
              </a:rPr>
              <a:t> </a:t>
            </a:r>
            <a:r>
              <a:rPr dirty="0" err="1">
                <a:solidFill>
                  <a:srgbClr val="FF6600"/>
                </a:solidFill>
              </a:rPr>
              <a:t>una</a:t>
            </a:r>
            <a:r>
              <a:rPr dirty="0">
                <a:solidFill>
                  <a:srgbClr val="FF6600"/>
                </a:solidFill>
              </a:rPr>
              <a:t> "</a:t>
            </a:r>
            <a:r>
              <a:rPr dirty="0" err="1">
                <a:solidFill>
                  <a:srgbClr val="FF6600"/>
                </a:solidFill>
              </a:rPr>
              <a:t>espera</a:t>
            </a:r>
            <a:r>
              <a:rPr dirty="0">
                <a:solidFill>
                  <a:srgbClr val="FF6600"/>
                </a:solidFill>
              </a:rPr>
              <a:t> del </a:t>
            </a:r>
            <a:r>
              <a:rPr dirty="0" err="1">
                <a:solidFill>
                  <a:srgbClr val="FF6600"/>
                </a:solidFill>
              </a:rPr>
              <a:t>consuelo</a:t>
            </a:r>
            <a:r>
              <a:rPr dirty="0">
                <a:solidFill>
                  <a:srgbClr val="FF6600"/>
                </a:solidFill>
              </a:rPr>
              <a:t> de Israel" (Lc. 2:25).</a:t>
            </a:r>
          </a:p>
          <a:p>
            <a:pPr>
              <a:defRPr sz="2000" i="1">
                <a:solidFill>
                  <a:srgbClr val="FFFFFF"/>
                </a:solidFill>
              </a:defRPr>
            </a:pPr>
            <a:r>
              <a:rPr b="1" dirty="0">
                <a:solidFill>
                  <a:srgbClr val="FFC000"/>
                </a:solidFill>
              </a:rPr>
              <a:t>El </a:t>
            </a:r>
            <a:r>
              <a:rPr b="1" dirty="0" err="1">
                <a:solidFill>
                  <a:srgbClr val="FFC000"/>
                </a:solidFill>
              </a:rPr>
              <a:t>Cantar</a:t>
            </a:r>
            <a:r>
              <a:rPr b="1" dirty="0">
                <a:solidFill>
                  <a:srgbClr val="FFC000"/>
                </a:solidFill>
              </a:rPr>
              <a:t> de María </a:t>
            </a:r>
            <a:r>
              <a:rPr b="1" dirty="0" err="1">
                <a:solidFill>
                  <a:srgbClr val="FFC000"/>
                </a:solidFill>
              </a:rPr>
              <a:t>celebra</a:t>
            </a:r>
            <a:r>
              <a:rPr b="1" dirty="0">
                <a:solidFill>
                  <a:srgbClr val="FFC000"/>
                </a:solidFill>
              </a:rPr>
              <a:t> la </a:t>
            </a:r>
            <a:r>
              <a:rPr b="1" dirty="0" err="1">
                <a:solidFill>
                  <a:srgbClr val="FFC000"/>
                </a:solidFill>
              </a:rPr>
              <a:t>caída</a:t>
            </a:r>
            <a:r>
              <a:rPr b="1" dirty="0">
                <a:solidFill>
                  <a:srgbClr val="FFC000"/>
                </a:solidFill>
              </a:rPr>
              <a:t> de </a:t>
            </a:r>
            <a:r>
              <a:rPr b="1" dirty="0" err="1">
                <a:solidFill>
                  <a:srgbClr val="FFC000"/>
                </a:solidFill>
              </a:rPr>
              <a:t>los</a:t>
            </a:r>
            <a:r>
              <a:rPr b="1" dirty="0">
                <a:solidFill>
                  <a:srgbClr val="FFC000"/>
                </a:solidFill>
              </a:rPr>
              <a:t> </a:t>
            </a:r>
            <a:r>
              <a:rPr b="1" dirty="0" err="1">
                <a:solidFill>
                  <a:srgbClr val="FFC000"/>
                </a:solidFill>
              </a:rPr>
              <a:t>gobernantes</a:t>
            </a:r>
            <a:r>
              <a:rPr b="1" dirty="0">
                <a:solidFill>
                  <a:srgbClr val="FFC000"/>
                </a:solidFill>
              </a:rPr>
              <a:t> </a:t>
            </a:r>
            <a:r>
              <a:rPr b="1" dirty="0" err="1">
                <a:solidFill>
                  <a:srgbClr val="FFC000"/>
                </a:solidFill>
              </a:rPr>
              <a:t>paganos</a:t>
            </a:r>
            <a:r>
              <a:rPr b="1" dirty="0">
                <a:solidFill>
                  <a:srgbClr val="FFC000"/>
                </a:solidFill>
              </a:rPr>
              <a:t> y la </a:t>
            </a:r>
            <a:r>
              <a:rPr b="1" dirty="0" err="1">
                <a:solidFill>
                  <a:srgbClr val="FFC000"/>
                </a:solidFill>
              </a:rPr>
              <a:t>ayuda</a:t>
            </a:r>
            <a:r>
              <a:rPr b="1" dirty="0">
                <a:solidFill>
                  <a:srgbClr val="FFC000"/>
                </a:solidFill>
              </a:rPr>
              <a:t> de Dios para </a:t>
            </a:r>
            <a:r>
              <a:rPr b="1" dirty="0" err="1">
                <a:solidFill>
                  <a:srgbClr val="FFC000"/>
                </a:solidFill>
              </a:rPr>
              <a:t>su</a:t>
            </a:r>
            <a:r>
              <a:rPr b="1" dirty="0">
                <a:solidFill>
                  <a:srgbClr val="FFC000"/>
                </a:solidFill>
              </a:rPr>
              <a:t> </a:t>
            </a:r>
            <a:r>
              <a:rPr b="1" dirty="0" err="1">
                <a:solidFill>
                  <a:srgbClr val="FFC000"/>
                </a:solidFill>
              </a:rPr>
              <a:t>siervo</a:t>
            </a:r>
            <a:r>
              <a:rPr b="1" dirty="0">
                <a:solidFill>
                  <a:srgbClr val="FFC000"/>
                </a:solidFill>
              </a:rPr>
              <a:t> Israel (Luc. 1:51-55).</a:t>
            </a:r>
          </a:p>
          <a:p>
            <a:pPr>
              <a:defRPr sz="2000" i="1">
                <a:solidFill>
                  <a:srgbClr val="FFFFFF"/>
                </a:solidFill>
              </a:defRPr>
            </a:pPr>
            <a:r>
              <a:rPr b="1" dirty="0">
                <a:solidFill>
                  <a:srgbClr val="FFC000"/>
                </a:solidFill>
              </a:rPr>
              <a:t>El </a:t>
            </a:r>
            <a:r>
              <a:rPr b="1" dirty="0" err="1">
                <a:solidFill>
                  <a:srgbClr val="FFC000"/>
                </a:solidFill>
              </a:rPr>
              <a:t>Cantar</a:t>
            </a:r>
            <a:r>
              <a:rPr b="1" dirty="0">
                <a:solidFill>
                  <a:srgbClr val="FFC000"/>
                </a:solidFill>
              </a:rPr>
              <a:t> de </a:t>
            </a:r>
            <a:r>
              <a:rPr b="1" dirty="0" err="1">
                <a:solidFill>
                  <a:srgbClr val="FFC000"/>
                </a:solidFill>
              </a:rPr>
              <a:t>Zacarías</a:t>
            </a:r>
            <a:r>
              <a:rPr b="1" dirty="0">
                <a:solidFill>
                  <a:srgbClr val="FFC000"/>
                </a:solidFill>
              </a:rPr>
              <a:t> se </a:t>
            </a:r>
            <a:r>
              <a:rPr b="1" dirty="0" err="1">
                <a:solidFill>
                  <a:srgbClr val="FFC000"/>
                </a:solidFill>
              </a:rPr>
              <a:t>hace</a:t>
            </a:r>
            <a:r>
              <a:rPr b="1" dirty="0">
                <a:solidFill>
                  <a:srgbClr val="FFC000"/>
                </a:solidFill>
              </a:rPr>
              <a:t> eco de </a:t>
            </a:r>
            <a:r>
              <a:rPr b="1" dirty="0" err="1">
                <a:solidFill>
                  <a:srgbClr val="FFC000"/>
                </a:solidFill>
              </a:rPr>
              <a:t>esta</a:t>
            </a:r>
            <a:r>
              <a:rPr b="1" dirty="0">
                <a:solidFill>
                  <a:srgbClr val="FFC000"/>
                </a:solidFill>
              </a:rPr>
              <a:t> </a:t>
            </a:r>
            <a:r>
              <a:rPr b="1" dirty="0" err="1">
                <a:solidFill>
                  <a:srgbClr val="FFC000"/>
                </a:solidFill>
              </a:rPr>
              <a:t>misma</a:t>
            </a:r>
            <a:r>
              <a:rPr b="1" dirty="0">
                <a:solidFill>
                  <a:srgbClr val="FFC000"/>
                </a:solidFill>
              </a:rPr>
              <a:t> </a:t>
            </a:r>
            <a:r>
              <a:rPr b="1" dirty="0" err="1">
                <a:solidFill>
                  <a:srgbClr val="FFC000"/>
                </a:solidFill>
              </a:rPr>
              <a:t>esperanza</a:t>
            </a:r>
            <a:r>
              <a:rPr b="1" dirty="0">
                <a:solidFill>
                  <a:srgbClr val="FFC000"/>
                </a:solidFill>
              </a:rPr>
              <a:t> de </a:t>
            </a:r>
            <a:r>
              <a:rPr b="1" dirty="0" err="1">
                <a:solidFill>
                  <a:srgbClr val="FFC000"/>
                </a:solidFill>
              </a:rPr>
              <a:t>liberación</a:t>
            </a:r>
            <a:r>
              <a:rPr b="1" dirty="0">
                <a:solidFill>
                  <a:srgbClr val="FFC000"/>
                </a:solidFill>
              </a:rPr>
              <a:t> "de la mano de </a:t>
            </a:r>
            <a:r>
              <a:rPr b="1" dirty="0" err="1">
                <a:solidFill>
                  <a:srgbClr val="FFC000"/>
                </a:solidFill>
              </a:rPr>
              <a:t>todos</a:t>
            </a:r>
            <a:r>
              <a:rPr b="1" dirty="0">
                <a:solidFill>
                  <a:srgbClr val="FFC000"/>
                </a:solidFill>
              </a:rPr>
              <a:t> </a:t>
            </a:r>
            <a:r>
              <a:rPr b="1" dirty="0" err="1">
                <a:solidFill>
                  <a:srgbClr val="FFC000"/>
                </a:solidFill>
              </a:rPr>
              <a:t>los</a:t>
            </a:r>
            <a:r>
              <a:rPr b="1" dirty="0">
                <a:solidFill>
                  <a:srgbClr val="FFC000"/>
                </a:solidFill>
              </a:rPr>
              <a:t> que </a:t>
            </a:r>
            <a:r>
              <a:rPr b="1" dirty="0" err="1">
                <a:solidFill>
                  <a:srgbClr val="FFC000"/>
                </a:solidFill>
              </a:rPr>
              <a:t>nos</a:t>
            </a:r>
            <a:r>
              <a:rPr b="1" dirty="0">
                <a:solidFill>
                  <a:srgbClr val="FFC000"/>
                </a:solidFill>
              </a:rPr>
              <a:t> </a:t>
            </a:r>
            <a:r>
              <a:rPr b="1" dirty="0" err="1">
                <a:solidFill>
                  <a:srgbClr val="FFC000"/>
                </a:solidFill>
              </a:rPr>
              <a:t>odian</a:t>
            </a:r>
            <a:r>
              <a:rPr b="1" dirty="0">
                <a:solidFill>
                  <a:srgbClr val="FFC000"/>
                </a:solidFill>
              </a:rPr>
              <a:t>" (Luc. 1:71-74).</a:t>
            </a:r>
          </a:p>
        </p:txBody>
      </p:sp>
      <p:sp>
        <p:nvSpPr>
          <p:cNvPr id="3722" name="Slide Number Placeholder 5"/>
          <p:cNvSpPr txBox="1">
            <a:spLocks noGrp="1"/>
          </p:cNvSpPr>
          <p:nvPr>
            <p:ph type="sldNum" sz="quarter" idx="2"/>
          </p:nvPr>
        </p:nvSpPr>
        <p:spPr>
          <a:xfrm>
            <a:off x="10995387" y="6406785"/>
            <a:ext cx="358413" cy="2642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defRPr>
            </a:lvl1pPr>
          </a:lstStyle>
          <a:p>
            <a:fld id="{86CB4B4D-7CA3-9044-876B-883B54F8677D}" type="slidenum">
              <a:t>216</a:t>
            </a:fld>
            <a:endParaRPr/>
          </a:p>
        </p:txBody>
      </p:sp>
    </p:spTree>
  </p:cSld>
  <p:clrMapOvr>
    <a:masterClrMapping/>
  </p:clrMapOvr>
  <mc:AlternateContent xmlns:mc="http://schemas.openxmlformats.org/markup-compatibility/2006" xmlns:p14="http://schemas.microsoft.com/office/powerpoint/2010/main">
    <mc:Choice Requires="p14">
      <p:transition spd="slow">
        <p:pull dir="d"/>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721">
                                            <p:bg/>
                                          </p:spTgt>
                                        </p:tgtEl>
                                        <p:attrNameLst>
                                          <p:attrName>style.visibility</p:attrName>
                                        </p:attrNameLst>
                                      </p:cBhvr>
                                      <p:to>
                                        <p:strVal val="visible"/>
                                      </p:to>
                                    </p:set>
                                    <p:anim calcmode="lin" valueType="num">
                                      <p:cBhvr>
                                        <p:cTn id="7" dur="500" fill="hold"/>
                                        <p:tgtEl>
                                          <p:spTgt spid="3721">
                                            <p:bg/>
                                          </p:spTgt>
                                        </p:tgtEl>
                                        <p:attrNameLst>
                                          <p:attrName>ppt_w</p:attrName>
                                        </p:attrNameLst>
                                      </p:cBhvr>
                                      <p:tavLst>
                                        <p:tav tm="0">
                                          <p:val>
                                            <p:fltVal val="0"/>
                                          </p:val>
                                        </p:tav>
                                        <p:tav tm="100000">
                                          <p:val>
                                            <p:strVal val="#ppt_w"/>
                                          </p:val>
                                        </p:tav>
                                      </p:tavLst>
                                    </p:anim>
                                    <p:anim calcmode="lin" valueType="num">
                                      <p:cBhvr>
                                        <p:cTn id="8" dur="500" fill="hold"/>
                                        <p:tgtEl>
                                          <p:spTgt spid="3721">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721">
                                            <p:txEl>
                                              <p:pRg st="0" end="0"/>
                                            </p:txEl>
                                          </p:spTgt>
                                        </p:tgtEl>
                                        <p:attrNameLst>
                                          <p:attrName>style.visibility</p:attrName>
                                        </p:attrNameLst>
                                      </p:cBhvr>
                                      <p:to>
                                        <p:strVal val="visible"/>
                                      </p:to>
                                    </p:set>
                                    <p:anim calcmode="lin" valueType="num">
                                      <p:cBhvr>
                                        <p:cTn id="11" dur="500" fill="hold"/>
                                        <p:tgtEl>
                                          <p:spTgt spid="3721">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721">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0"/>
                                  </p:stCondLst>
                                  <p:iterate>
                                    <p:tmAbs val="0"/>
                                  </p:iterate>
                                  <p:childTnLst>
                                    <p:set>
                                      <p:cBhvr>
                                        <p:cTn id="14" fill="hold"/>
                                        <p:tgtEl>
                                          <p:spTgt spid="3721">
                                            <p:txEl>
                                              <p:pRg st="4" end="4"/>
                                            </p:txEl>
                                          </p:spTgt>
                                        </p:tgtEl>
                                        <p:attrNameLst>
                                          <p:attrName>style.visibility</p:attrName>
                                        </p:attrNameLst>
                                      </p:cBhvr>
                                      <p:to>
                                        <p:strVal val="visible"/>
                                      </p:to>
                                    </p:set>
                                    <p:anim calcmode="lin" valueType="num">
                                      <p:cBhvr>
                                        <p:cTn id="15" dur="500" fill="hold"/>
                                        <p:tgtEl>
                                          <p:spTgt spid="3721">
                                            <p:txEl>
                                              <p:pRg st="4" end="4"/>
                                            </p:txEl>
                                          </p:spTgt>
                                        </p:tgtEl>
                                        <p:attrNameLst>
                                          <p:attrName>ppt_w</p:attrName>
                                        </p:attrNameLst>
                                      </p:cBhvr>
                                      <p:tavLst>
                                        <p:tav tm="0">
                                          <p:val>
                                            <p:fltVal val="0"/>
                                          </p:val>
                                        </p:tav>
                                        <p:tav tm="100000">
                                          <p:val>
                                            <p:strVal val="#ppt_w"/>
                                          </p:val>
                                        </p:tav>
                                      </p:tavLst>
                                    </p:anim>
                                    <p:anim calcmode="lin" valueType="num">
                                      <p:cBhvr>
                                        <p:cTn id="16" dur="500" fill="hold"/>
                                        <p:tgtEl>
                                          <p:spTgt spid="3721">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1" nodeType="clickEffect">
                                  <p:stCondLst>
                                    <p:cond delay="0"/>
                                  </p:stCondLst>
                                  <p:iterate>
                                    <p:tmAbs val="0"/>
                                  </p:iterate>
                                  <p:childTnLst>
                                    <p:set>
                                      <p:cBhvr>
                                        <p:cTn id="20" fill="hold"/>
                                        <p:tgtEl>
                                          <p:spTgt spid="3721">
                                            <p:txEl>
                                              <p:pRg st="1" end="1"/>
                                            </p:txEl>
                                          </p:spTgt>
                                        </p:tgtEl>
                                        <p:attrNameLst>
                                          <p:attrName>style.visibility</p:attrName>
                                        </p:attrNameLst>
                                      </p:cBhvr>
                                      <p:to>
                                        <p:strVal val="visible"/>
                                      </p:to>
                                    </p:set>
                                    <p:anim calcmode="lin" valueType="num">
                                      <p:cBhvr>
                                        <p:cTn id="21" dur="500" fill="hold"/>
                                        <p:tgtEl>
                                          <p:spTgt spid="3721">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721">
                                            <p:txEl>
                                              <p:pRg st="1" end="1"/>
                                            </p:txEl>
                                          </p:spTgt>
                                        </p:tgtEl>
                                        <p:attrNameLst>
                                          <p:attrName>ppt_h</p:attrName>
                                        </p:attrNameLst>
                                      </p:cBhvr>
                                      <p:tavLst>
                                        <p:tav tm="0">
                                          <p:val>
                                            <p:fltVal val="0"/>
                                          </p:val>
                                        </p:tav>
                                        <p:tav tm="100000">
                                          <p:val>
                                            <p:strVal val="#ppt_h"/>
                                          </p:val>
                                        </p:tav>
                                      </p:tavLst>
                                    </p:anim>
                                  </p:childTnLst>
                                </p:cTn>
                              </p:par>
                              <p:par>
                                <p:cTn id="23" presetID="23" presetClass="entr" presetSubtype="16" fill="hold" grpId="1" nodeType="withEffect">
                                  <p:stCondLst>
                                    <p:cond delay="0"/>
                                  </p:stCondLst>
                                  <p:iterate>
                                    <p:tmAbs val="0"/>
                                  </p:iterate>
                                  <p:childTnLst>
                                    <p:set>
                                      <p:cBhvr>
                                        <p:cTn id="24" fill="hold"/>
                                        <p:tgtEl>
                                          <p:spTgt spid="3721">
                                            <p:txEl>
                                              <p:pRg st="5" end="5"/>
                                            </p:txEl>
                                          </p:spTgt>
                                        </p:tgtEl>
                                        <p:attrNameLst>
                                          <p:attrName>style.visibility</p:attrName>
                                        </p:attrNameLst>
                                      </p:cBhvr>
                                      <p:to>
                                        <p:strVal val="visible"/>
                                      </p:to>
                                    </p:set>
                                    <p:anim calcmode="lin" valueType="num">
                                      <p:cBhvr>
                                        <p:cTn id="25" dur="500" fill="hold"/>
                                        <p:tgtEl>
                                          <p:spTgt spid="3721">
                                            <p:txEl>
                                              <p:pRg st="5" end="5"/>
                                            </p:txEl>
                                          </p:spTgt>
                                        </p:tgtEl>
                                        <p:attrNameLst>
                                          <p:attrName>ppt_w</p:attrName>
                                        </p:attrNameLst>
                                      </p:cBhvr>
                                      <p:tavLst>
                                        <p:tav tm="0">
                                          <p:val>
                                            <p:fltVal val="0"/>
                                          </p:val>
                                        </p:tav>
                                        <p:tav tm="100000">
                                          <p:val>
                                            <p:strVal val="#ppt_w"/>
                                          </p:val>
                                        </p:tav>
                                      </p:tavLst>
                                    </p:anim>
                                    <p:anim calcmode="lin" valueType="num">
                                      <p:cBhvr>
                                        <p:cTn id="26" dur="500" fill="hold"/>
                                        <p:tgtEl>
                                          <p:spTgt spid="3721">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1" nodeType="clickEffect">
                                  <p:stCondLst>
                                    <p:cond delay="0"/>
                                  </p:stCondLst>
                                  <p:iterate>
                                    <p:tmAbs val="0"/>
                                  </p:iterate>
                                  <p:childTnLst>
                                    <p:set>
                                      <p:cBhvr>
                                        <p:cTn id="30" fill="hold"/>
                                        <p:tgtEl>
                                          <p:spTgt spid="3721">
                                            <p:txEl>
                                              <p:pRg st="2" end="2"/>
                                            </p:txEl>
                                          </p:spTgt>
                                        </p:tgtEl>
                                        <p:attrNameLst>
                                          <p:attrName>style.visibility</p:attrName>
                                        </p:attrNameLst>
                                      </p:cBhvr>
                                      <p:to>
                                        <p:strVal val="visible"/>
                                      </p:to>
                                    </p:set>
                                    <p:anim calcmode="lin" valueType="num">
                                      <p:cBhvr>
                                        <p:cTn id="31" dur="500" fill="hold"/>
                                        <p:tgtEl>
                                          <p:spTgt spid="3721">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721">
                                            <p:txEl>
                                              <p:pRg st="2" end="2"/>
                                            </p:txEl>
                                          </p:spTgt>
                                        </p:tgtEl>
                                        <p:attrNameLst>
                                          <p:attrName>ppt_h</p:attrName>
                                        </p:attrNameLst>
                                      </p:cBhvr>
                                      <p:tavLst>
                                        <p:tav tm="0">
                                          <p:val>
                                            <p:fltVal val="0"/>
                                          </p:val>
                                        </p:tav>
                                        <p:tav tm="100000">
                                          <p:val>
                                            <p:strVal val="#ppt_h"/>
                                          </p:val>
                                        </p:tav>
                                      </p:tavLst>
                                    </p:anim>
                                  </p:childTnLst>
                                </p:cTn>
                              </p:par>
                              <p:par>
                                <p:cTn id="33" presetID="23" presetClass="entr" presetSubtype="16" fill="hold" grpId="1" nodeType="withEffect">
                                  <p:stCondLst>
                                    <p:cond delay="0"/>
                                  </p:stCondLst>
                                  <p:iterate>
                                    <p:tmAbs val="0"/>
                                  </p:iterate>
                                  <p:childTnLst>
                                    <p:set>
                                      <p:cBhvr>
                                        <p:cTn id="34" fill="hold"/>
                                        <p:tgtEl>
                                          <p:spTgt spid="3721">
                                            <p:txEl>
                                              <p:pRg st="6" end="6"/>
                                            </p:txEl>
                                          </p:spTgt>
                                        </p:tgtEl>
                                        <p:attrNameLst>
                                          <p:attrName>style.visibility</p:attrName>
                                        </p:attrNameLst>
                                      </p:cBhvr>
                                      <p:to>
                                        <p:strVal val="visible"/>
                                      </p:to>
                                    </p:set>
                                    <p:anim calcmode="lin" valueType="num">
                                      <p:cBhvr>
                                        <p:cTn id="35" dur="500" fill="hold"/>
                                        <p:tgtEl>
                                          <p:spTgt spid="3721">
                                            <p:txEl>
                                              <p:pRg st="6" end="6"/>
                                            </p:txEl>
                                          </p:spTgt>
                                        </p:tgtEl>
                                        <p:attrNameLst>
                                          <p:attrName>ppt_w</p:attrName>
                                        </p:attrNameLst>
                                      </p:cBhvr>
                                      <p:tavLst>
                                        <p:tav tm="0">
                                          <p:val>
                                            <p:fltVal val="0"/>
                                          </p:val>
                                        </p:tav>
                                        <p:tav tm="100000">
                                          <p:val>
                                            <p:strVal val="#ppt_w"/>
                                          </p:val>
                                        </p:tav>
                                      </p:tavLst>
                                    </p:anim>
                                    <p:anim calcmode="lin" valueType="num">
                                      <p:cBhvr>
                                        <p:cTn id="36" dur="500" fill="hold"/>
                                        <p:tgtEl>
                                          <p:spTgt spid="3721">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1" grpId="1" uiExpand="1" build="p" animBg="1" advAuto="0"/>
    </p:bldLst>
  </p:timing>
</p:sld>
</file>

<file path=ppt/slides/slide217.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724" name="Rectangle 2"/>
          <p:cNvSpPr txBox="1">
            <a:spLocks noGrp="1"/>
          </p:cNvSpPr>
          <p:nvPr>
            <p:ph type="title"/>
          </p:nvPr>
        </p:nvSpPr>
        <p:spPr>
          <a:xfrm>
            <a:off x="891988" y="319088"/>
            <a:ext cx="10461812" cy="1143000"/>
          </a:xfrm>
          <a:prstGeom prst="rect">
            <a:avLst/>
          </a:prstGeom>
        </p:spPr>
        <p:txBody>
          <a:bodyPr>
            <a:noAutofit/>
          </a:bodyPr>
          <a:lstStyle>
            <a:lvl1pPr defTabSz="786384">
              <a:defRPr sz="2752">
                <a:solidFill>
                  <a:srgbClr val="00FFFF"/>
                </a:solidFill>
              </a:defRPr>
            </a:lvl1pPr>
          </a:lstStyle>
          <a:p>
            <a:r>
              <a:rPr sz="3200" dirty="0">
                <a:solidFill>
                  <a:srgbClr val="FFFF00"/>
                </a:solidFill>
              </a:rPr>
              <a:t>“…a man sent from God whose name was John…” / </a:t>
            </a:r>
            <a:r>
              <a:rPr sz="3200" dirty="0">
                <a:solidFill>
                  <a:srgbClr val="FFC000"/>
                </a:solidFill>
              </a:rPr>
              <a:t>"...un hombre </a:t>
            </a:r>
            <a:r>
              <a:rPr sz="3200" dirty="0" err="1">
                <a:solidFill>
                  <a:srgbClr val="FFC000"/>
                </a:solidFill>
              </a:rPr>
              <a:t>enviado</a:t>
            </a:r>
            <a:r>
              <a:rPr sz="3200" dirty="0">
                <a:solidFill>
                  <a:srgbClr val="FFC000"/>
                </a:solidFill>
              </a:rPr>
              <a:t> </a:t>
            </a:r>
            <a:r>
              <a:rPr sz="3200" dirty="0" err="1">
                <a:solidFill>
                  <a:srgbClr val="FFC000"/>
                </a:solidFill>
              </a:rPr>
              <a:t>por</a:t>
            </a:r>
            <a:r>
              <a:rPr sz="3200" dirty="0">
                <a:solidFill>
                  <a:srgbClr val="FFC000"/>
                </a:solidFill>
              </a:rPr>
              <a:t> Dios </a:t>
            </a:r>
            <a:r>
              <a:rPr sz="3200" dirty="0" err="1">
                <a:solidFill>
                  <a:srgbClr val="FFC000"/>
                </a:solidFill>
              </a:rPr>
              <a:t>cuyo</a:t>
            </a:r>
            <a:r>
              <a:rPr sz="3200" dirty="0">
                <a:solidFill>
                  <a:srgbClr val="FFC000"/>
                </a:solidFill>
              </a:rPr>
              <a:t> </a:t>
            </a:r>
            <a:r>
              <a:rPr sz="3200" dirty="0" err="1">
                <a:solidFill>
                  <a:srgbClr val="FFC000"/>
                </a:solidFill>
              </a:rPr>
              <a:t>nombre</a:t>
            </a:r>
            <a:r>
              <a:rPr sz="3200" dirty="0">
                <a:solidFill>
                  <a:srgbClr val="FFC000"/>
                </a:solidFill>
              </a:rPr>
              <a:t> era Juan..."</a:t>
            </a:r>
          </a:p>
        </p:txBody>
      </p:sp>
      <p:sp>
        <p:nvSpPr>
          <p:cNvPr id="3725" name="Rectangle 3"/>
          <p:cNvSpPr txBox="1">
            <a:spLocks noGrp="1"/>
          </p:cNvSpPr>
          <p:nvPr>
            <p:ph type="body" idx="1"/>
          </p:nvPr>
        </p:nvSpPr>
        <p:spPr>
          <a:xfrm>
            <a:off x="685800" y="1722437"/>
            <a:ext cx="10820400" cy="4816475"/>
          </a:xfrm>
          <a:prstGeom prst="rect">
            <a:avLst/>
          </a:prstGeom>
        </p:spPr>
        <p:txBody>
          <a:bodyPr/>
          <a:lstStyle/>
          <a:p>
            <a:pPr>
              <a:buSzTx/>
              <a:buNone/>
              <a:defRPr sz="2400" b="1">
                <a:solidFill>
                  <a:srgbClr val="FFFF99"/>
                </a:solidFill>
              </a:defRPr>
            </a:pPr>
            <a:r>
              <a:rPr dirty="0"/>
              <a:t>When the Baptist came preaching in the desert of Judea that “the kingdom of God is near,” no one doubted what he was talking about.</a:t>
            </a:r>
          </a:p>
          <a:p>
            <a:pPr>
              <a:defRPr sz="2000" i="1">
                <a:solidFill>
                  <a:srgbClr val="FFFFFF"/>
                </a:solidFill>
              </a:defRPr>
            </a:pPr>
            <a:r>
              <a:rPr b="1" dirty="0"/>
              <a:t>Small wonder that everyone went out to the Jordan to hear him.</a:t>
            </a:r>
          </a:p>
          <a:p>
            <a:pPr>
              <a:defRPr sz="2000" i="1">
                <a:solidFill>
                  <a:srgbClr val="FFFFFF"/>
                </a:solidFill>
              </a:defRPr>
            </a:pPr>
            <a:r>
              <a:rPr b="1" dirty="0"/>
              <a:t>John’s consistent witness was that the Coming One would soon appear—and he soon would baptize with the fire of judgment!</a:t>
            </a:r>
          </a:p>
          <a:p>
            <a:pPr>
              <a:defRPr sz="2000" i="1">
                <a:solidFill>
                  <a:srgbClr val="FFFFFF"/>
                </a:solidFill>
              </a:defRPr>
            </a:pPr>
            <a:endParaRPr dirty="0"/>
          </a:p>
          <a:p>
            <a:pPr>
              <a:buSzTx/>
              <a:buNone/>
              <a:defRPr sz="2400" b="1">
                <a:solidFill>
                  <a:srgbClr val="FFFF99"/>
                </a:solidFill>
              </a:defRPr>
            </a:pPr>
            <a:r>
              <a:rPr dirty="0" err="1">
                <a:solidFill>
                  <a:srgbClr val="FF6600"/>
                </a:solidFill>
              </a:rPr>
              <a:t>Cuando</a:t>
            </a:r>
            <a:r>
              <a:rPr dirty="0">
                <a:solidFill>
                  <a:srgbClr val="FF6600"/>
                </a:solidFill>
              </a:rPr>
              <a:t> </a:t>
            </a:r>
            <a:r>
              <a:rPr dirty="0" err="1">
                <a:solidFill>
                  <a:srgbClr val="FF6600"/>
                </a:solidFill>
              </a:rPr>
              <a:t>el</a:t>
            </a:r>
            <a:r>
              <a:rPr dirty="0">
                <a:solidFill>
                  <a:srgbClr val="FF6600"/>
                </a:solidFill>
              </a:rPr>
              <a:t> Bautista vino </a:t>
            </a:r>
            <a:r>
              <a:rPr dirty="0" err="1">
                <a:solidFill>
                  <a:srgbClr val="FF6600"/>
                </a:solidFill>
              </a:rPr>
              <a:t>predicando</a:t>
            </a:r>
            <a:r>
              <a:rPr dirty="0">
                <a:solidFill>
                  <a:srgbClr val="FF6600"/>
                </a:solidFill>
              </a:rPr>
              <a:t> </a:t>
            </a:r>
            <a:r>
              <a:rPr dirty="0" err="1">
                <a:solidFill>
                  <a:srgbClr val="FF6600"/>
                </a:solidFill>
              </a:rPr>
              <a:t>en</a:t>
            </a:r>
            <a:r>
              <a:rPr dirty="0">
                <a:solidFill>
                  <a:srgbClr val="FF6600"/>
                </a:solidFill>
              </a:rPr>
              <a:t> </a:t>
            </a:r>
            <a:r>
              <a:rPr dirty="0" err="1">
                <a:solidFill>
                  <a:srgbClr val="FF6600"/>
                </a:solidFill>
              </a:rPr>
              <a:t>el</a:t>
            </a:r>
            <a:r>
              <a:rPr dirty="0">
                <a:solidFill>
                  <a:srgbClr val="FF6600"/>
                </a:solidFill>
              </a:rPr>
              <a:t> </a:t>
            </a:r>
            <a:r>
              <a:rPr dirty="0" err="1">
                <a:solidFill>
                  <a:srgbClr val="FF6600"/>
                </a:solidFill>
              </a:rPr>
              <a:t>desierto</a:t>
            </a:r>
            <a:r>
              <a:rPr dirty="0">
                <a:solidFill>
                  <a:srgbClr val="FF6600"/>
                </a:solidFill>
              </a:rPr>
              <a:t> de Judea que "</a:t>
            </a:r>
            <a:r>
              <a:rPr dirty="0" err="1">
                <a:solidFill>
                  <a:srgbClr val="FF6600"/>
                </a:solidFill>
              </a:rPr>
              <a:t>el</a:t>
            </a:r>
            <a:r>
              <a:rPr dirty="0">
                <a:solidFill>
                  <a:srgbClr val="FF6600"/>
                </a:solidFill>
              </a:rPr>
              <a:t> </a:t>
            </a:r>
            <a:r>
              <a:rPr dirty="0" err="1">
                <a:solidFill>
                  <a:srgbClr val="FF6600"/>
                </a:solidFill>
              </a:rPr>
              <a:t>reino</a:t>
            </a:r>
            <a:r>
              <a:rPr dirty="0">
                <a:solidFill>
                  <a:srgbClr val="FF6600"/>
                </a:solidFill>
              </a:rPr>
              <a:t> de Dios </a:t>
            </a:r>
            <a:r>
              <a:rPr dirty="0" err="1">
                <a:solidFill>
                  <a:srgbClr val="FF6600"/>
                </a:solidFill>
              </a:rPr>
              <a:t>está</a:t>
            </a:r>
            <a:r>
              <a:rPr dirty="0">
                <a:solidFill>
                  <a:srgbClr val="FF6600"/>
                </a:solidFill>
              </a:rPr>
              <a:t> </a:t>
            </a:r>
            <a:r>
              <a:rPr dirty="0" err="1">
                <a:solidFill>
                  <a:srgbClr val="FF6600"/>
                </a:solidFill>
              </a:rPr>
              <a:t>cerca</a:t>
            </a:r>
            <a:r>
              <a:rPr dirty="0">
                <a:solidFill>
                  <a:srgbClr val="FF6600"/>
                </a:solidFill>
              </a:rPr>
              <a:t>", </a:t>
            </a:r>
            <a:r>
              <a:rPr dirty="0" err="1">
                <a:solidFill>
                  <a:srgbClr val="FF6600"/>
                </a:solidFill>
              </a:rPr>
              <a:t>nadie</a:t>
            </a:r>
            <a:r>
              <a:rPr dirty="0">
                <a:solidFill>
                  <a:srgbClr val="FF6600"/>
                </a:solidFill>
              </a:rPr>
              <a:t> </a:t>
            </a:r>
            <a:r>
              <a:rPr dirty="0" err="1">
                <a:solidFill>
                  <a:srgbClr val="FF6600"/>
                </a:solidFill>
              </a:rPr>
              <a:t>dudó</a:t>
            </a:r>
            <a:r>
              <a:rPr dirty="0">
                <a:solidFill>
                  <a:srgbClr val="FF6600"/>
                </a:solidFill>
              </a:rPr>
              <a:t> de lo que </a:t>
            </a:r>
            <a:r>
              <a:rPr dirty="0" err="1">
                <a:solidFill>
                  <a:srgbClr val="FF6600"/>
                </a:solidFill>
              </a:rPr>
              <a:t>estaba</a:t>
            </a:r>
            <a:r>
              <a:rPr dirty="0">
                <a:solidFill>
                  <a:srgbClr val="FF6600"/>
                </a:solidFill>
              </a:rPr>
              <a:t> </a:t>
            </a:r>
            <a:r>
              <a:rPr dirty="0" err="1">
                <a:solidFill>
                  <a:srgbClr val="FF6600"/>
                </a:solidFill>
              </a:rPr>
              <a:t>hablando</a:t>
            </a:r>
            <a:r>
              <a:rPr dirty="0">
                <a:solidFill>
                  <a:srgbClr val="FF6600"/>
                </a:solidFill>
              </a:rPr>
              <a:t>.</a:t>
            </a:r>
          </a:p>
          <a:p>
            <a:pPr>
              <a:defRPr sz="2000" i="1">
                <a:solidFill>
                  <a:srgbClr val="FFFFFF"/>
                </a:solidFill>
              </a:defRPr>
            </a:pPr>
            <a:r>
              <a:rPr b="1" dirty="0">
                <a:solidFill>
                  <a:srgbClr val="FFC000"/>
                </a:solidFill>
              </a:rPr>
              <a:t>No es de </a:t>
            </a:r>
            <a:r>
              <a:rPr b="1" dirty="0" err="1">
                <a:solidFill>
                  <a:srgbClr val="FFC000"/>
                </a:solidFill>
              </a:rPr>
              <a:t>extrañar</a:t>
            </a:r>
            <a:r>
              <a:rPr b="1" dirty="0">
                <a:solidFill>
                  <a:srgbClr val="FFC000"/>
                </a:solidFill>
              </a:rPr>
              <a:t> que </a:t>
            </a:r>
            <a:r>
              <a:rPr b="1" dirty="0" err="1">
                <a:solidFill>
                  <a:srgbClr val="FFC000"/>
                </a:solidFill>
              </a:rPr>
              <a:t>todo</a:t>
            </a:r>
            <a:r>
              <a:rPr b="1" dirty="0">
                <a:solidFill>
                  <a:srgbClr val="FFC000"/>
                </a:solidFill>
              </a:rPr>
              <a:t> </a:t>
            </a:r>
            <a:r>
              <a:rPr b="1" dirty="0" err="1">
                <a:solidFill>
                  <a:srgbClr val="FFC000"/>
                </a:solidFill>
              </a:rPr>
              <a:t>el</a:t>
            </a:r>
            <a:r>
              <a:rPr b="1" dirty="0">
                <a:solidFill>
                  <a:srgbClr val="FFC000"/>
                </a:solidFill>
              </a:rPr>
              <a:t> </a:t>
            </a:r>
            <a:r>
              <a:rPr b="1" dirty="0" err="1">
                <a:solidFill>
                  <a:srgbClr val="FFC000"/>
                </a:solidFill>
              </a:rPr>
              <a:t>mundo</a:t>
            </a:r>
            <a:r>
              <a:rPr b="1" dirty="0">
                <a:solidFill>
                  <a:srgbClr val="FFC000"/>
                </a:solidFill>
              </a:rPr>
              <a:t> </a:t>
            </a:r>
            <a:r>
              <a:rPr b="1" dirty="0" err="1">
                <a:solidFill>
                  <a:srgbClr val="FFC000"/>
                </a:solidFill>
              </a:rPr>
              <a:t>fuera</a:t>
            </a:r>
            <a:r>
              <a:rPr b="1" dirty="0">
                <a:solidFill>
                  <a:srgbClr val="FFC000"/>
                </a:solidFill>
              </a:rPr>
              <a:t> al Jordan para </a:t>
            </a:r>
            <a:r>
              <a:rPr b="1" dirty="0" err="1">
                <a:solidFill>
                  <a:srgbClr val="FFC000"/>
                </a:solidFill>
              </a:rPr>
              <a:t>escucharlo</a:t>
            </a:r>
            <a:r>
              <a:rPr b="1" dirty="0">
                <a:solidFill>
                  <a:srgbClr val="FFC000"/>
                </a:solidFill>
              </a:rPr>
              <a:t>.</a:t>
            </a:r>
          </a:p>
          <a:p>
            <a:pPr>
              <a:defRPr sz="2000" i="1">
                <a:solidFill>
                  <a:srgbClr val="FFFFFF"/>
                </a:solidFill>
              </a:defRPr>
            </a:pPr>
            <a:r>
              <a:rPr b="1" dirty="0">
                <a:solidFill>
                  <a:srgbClr val="FFC000"/>
                </a:solidFill>
              </a:rPr>
              <a:t>El </a:t>
            </a:r>
            <a:r>
              <a:rPr b="1" dirty="0" err="1">
                <a:solidFill>
                  <a:srgbClr val="FFC000"/>
                </a:solidFill>
              </a:rPr>
              <a:t>testigo</a:t>
            </a:r>
            <a:r>
              <a:rPr b="1" dirty="0">
                <a:solidFill>
                  <a:srgbClr val="FFC000"/>
                </a:solidFill>
              </a:rPr>
              <a:t> </a:t>
            </a:r>
            <a:r>
              <a:rPr b="1" dirty="0" err="1">
                <a:solidFill>
                  <a:srgbClr val="FFC000"/>
                </a:solidFill>
              </a:rPr>
              <a:t>constante</a:t>
            </a:r>
            <a:r>
              <a:rPr b="1" dirty="0">
                <a:solidFill>
                  <a:srgbClr val="FFC000"/>
                </a:solidFill>
              </a:rPr>
              <a:t> de Juan </a:t>
            </a:r>
            <a:r>
              <a:rPr b="1" dirty="0" err="1">
                <a:solidFill>
                  <a:srgbClr val="FFC000"/>
                </a:solidFill>
              </a:rPr>
              <a:t>fue</a:t>
            </a:r>
            <a:r>
              <a:rPr b="1" dirty="0">
                <a:solidFill>
                  <a:srgbClr val="FFC000"/>
                </a:solidFill>
              </a:rPr>
              <a:t> que </a:t>
            </a:r>
            <a:r>
              <a:rPr b="1" dirty="0" err="1">
                <a:solidFill>
                  <a:srgbClr val="FFC000"/>
                </a:solidFill>
              </a:rPr>
              <a:t>el</a:t>
            </a:r>
            <a:r>
              <a:rPr b="1" dirty="0">
                <a:solidFill>
                  <a:srgbClr val="FFC000"/>
                </a:solidFill>
              </a:rPr>
              <a:t> que </a:t>
            </a:r>
            <a:r>
              <a:rPr b="1" dirty="0" err="1">
                <a:solidFill>
                  <a:srgbClr val="FFC000"/>
                </a:solidFill>
              </a:rPr>
              <a:t>viene</a:t>
            </a:r>
            <a:r>
              <a:rPr b="1" dirty="0">
                <a:solidFill>
                  <a:srgbClr val="FFC000"/>
                </a:solidFill>
              </a:rPr>
              <a:t> pronto </a:t>
            </a:r>
            <a:r>
              <a:rPr b="1" dirty="0" err="1">
                <a:solidFill>
                  <a:srgbClr val="FFC000"/>
                </a:solidFill>
              </a:rPr>
              <a:t>aparecería</a:t>
            </a:r>
            <a:r>
              <a:rPr b="1" dirty="0">
                <a:solidFill>
                  <a:srgbClr val="FFC000"/>
                </a:solidFill>
              </a:rPr>
              <a:t>, ¡y pronto se </a:t>
            </a:r>
            <a:r>
              <a:rPr b="1" dirty="0" err="1">
                <a:solidFill>
                  <a:srgbClr val="FFC000"/>
                </a:solidFill>
              </a:rPr>
              <a:t>bautizaría</a:t>
            </a:r>
            <a:r>
              <a:rPr b="1" dirty="0">
                <a:solidFill>
                  <a:srgbClr val="FFC000"/>
                </a:solidFill>
              </a:rPr>
              <a:t> con </a:t>
            </a:r>
            <a:r>
              <a:rPr b="1" dirty="0" err="1">
                <a:solidFill>
                  <a:srgbClr val="FFC000"/>
                </a:solidFill>
              </a:rPr>
              <a:t>el</a:t>
            </a:r>
            <a:r>
              <a:rPr b="1" dirty="0">
                <a:solidFill>
                  <a:srgbClr val="FFC000"/>
                </a:solidFill>
              </a:rPr>
              <a:t> </a:t>
            </a:r>
            <a:r>
              <a:rPr b="1" dirty="0" err="1">
                <a:solidFill>
                  <a:srgbClr val="FFC000"/>
                </a:solidFill>
              </a:rPr>
              <a:t>fuego</a:t>
            </a:r>
            <a:r>
              <a:rPr b="1" dirty="0">
                <a:solidFill>
                  <a:srgbClr val="FFC000"/>
                </a:solidFill>
              </a:rPr>
              <a:t> del </a:t>
            </a:r>
            <a:r>
              <a:rPr b="1" dirty="0" err="1">
                <a:solidFill>
                  <a:srgbClr val="FFC000"/>
                </a:solidFill>
              </a:rPr>
              <a:t>juicio</a:t>
            </a:r>
            <a:r>
              <a:rPr b="1" dirty="0">
                <a:solidFill>
                  <a:srgbClr val="FFC000"/>
                </a:solidFill>
              </a:rPr>
              <a:t>!</a:t>
            </a:r>
          </a:p>
        </p:txBody>
      </p:sp>
      <p:sp>
        <p:nvSpPr>
          <p:cNvPr id="3726" name="Slide Number Placeholder 5"/>
          <p:cNvSpPr txBox="1">
            <a:spLocks noGrp="1"/>
          </p:cNvSpPr>
          <p:nvPr>
            <p:ph type="sldNum" sz="quarter" idx="2"/>
          </p:nvPr>
        </p:nvSpPr>
        <p:spPr>
          <a:xfrm>
            <a:off x="10995387" y="6406785"/>
            <a:ext cx="358413" cy="2642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defRPr>
            </a:lvl1pPr>
          </a:lstStyle>
          <a:p>
            <a:fld id="{86CB4B4D-7CA3-9044-876B-883B54F8677D}" type="slidenum">
              <a:t>217</a:t>
            </a:fld>
            <a:endParaRPr/>
          </a:p>
        </p:txBody>
      </p:sp>
    </p:spTree>
  </p:cSld>
  <p:clrMapOvr>
    <a:masterClrMapping/>
  </p:clrMapOvr>
  <mc:AlternateContent xmlns:mc="http://schemas.openxmlformats.org/markup-compatibility/2006" xmlns:p14="http://schemas.microsoft.com/office/powerpoint/2010/main">
    <mc:Choice Requires="p14">
      <p:transition spd="slow">
        <p:pull dir="d"/>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725">
                                            <p:bg/>
                                          </p:spTgt>
                                        </p:tgtEl>
                                        <p:attrNameLst>
                                          <p:attrName>style.visibility</p:attrName>
                                        </p:attrNameLst>
                                      </p:cBhvr>
                                      <p:to>
                                        <p:strVal val="visible"/>
                                      </p:to>
                                    </p:set>
                                    <p:anim calcmode="lin" valueType="num">
                                      <p:cBhvr>
                                        <p:cTn id="7" dur="500" fill="hold"/>
                                        <p:tgtEl>
                                          <p:spTgt spid="3725">
                                            <p:bg/>
                                          </p:spTgt>
                                        </p:tgtEl>
                                        <p:attrNameLst>
                                          <p:attrName>ppt_w</p:attrName>
                                        </p:attrNameLst>
                                      </p:cBhvr>
                                      <p:tavLst>
                                        <p:tav tm="0">
                                          <p:val>
                                            <p:fltVal val="0"/>
                                          </p:val>
                                        </p:tav>
                                        <p:tav tm="100000">
                                          <p:val>
                                            <p:strVal val="#ppt_w"/>
                                          </p:val>
                                        </p:tav>
                                      </p:tavLst>
                                    </p:anim>
                                    <p:anim calcmode="lin" valueType="num">
                                      <p:cBhvr>
                                        <p:cTn id="8" dur="500" fill="hold"/>
                                        <p:tgtEl>
                                          <p:spTgt spid="3725">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725">
                                            <p:txEl>
                                              <p:pRg st="0" end="0"/>
                                            </p:txEl>
                                          </p:spTgt>
                                        </p:tgtEl>
                                        <p:attrNameLst>
                                          <p:attrName>style.visibility</p:attrName>
                                        </p:attrNameLst>
                                      </p:cBhvr>
                                      <p:to>
                                        <p:strVal val="visible"/>
                                      </p:to>
                                    </p:set>
                                    <p:anim calcmode="lin" valueType="num">
                                      <p:cBhvr>
                                        <p:cTn id="11" dur="500" fill="hold"/>
                                        <p:tgtEl>
                                          <p:spTgt spid="3725">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725">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0"/>
                                  </p:stCondLst>
                                  <p:iterate>
                                    <p:tmAbs val="0"/>
                                  </p:iterate>
                                  <p:childTnLst>
                                    <p:set>
                                      <p:cBhvr>
                                        <p:cTn id="14" fill="hold"/>
                                        <p:tgtEl>
                                          <p:spTgt spid="3725">
                                            <p:txEl>
                                              <p:pRg st="4" end="4"/>
                                            </p:txEl>
                                          </p:spTgt>
                                        </p:tgtEl>
                                        <p:attrNameLst>
                                          <p:attrName>style.visibility</p:attrName>
                                        </p:attrNameLst>
                                      </p:cBhvr>
                                      <p:to>
                                        <p:strVal val="visible"/>
                                      </p:to>
                                    </p:set>
                                    <p:anim calcmode="lin" valueType="num">
                                      <p:cBhvr>
                                        <p:cTn id="15" dur="500" fill="hold"/>
                                        <p:tgtEl>
                                          <p:spTgt spid="3725">
                                            <p:txEl>
                                              <p:pRg st="4" end="4"/>
                                            </p:txEl>
                                          </p:spTgt>
                                        </p:tgtEl>
                                        <p:attrNameLst>
                                          <p:attrName>ppt_w</p:attrName>
                                        </p:attrNameLst>
                                      </p:cBhvr>
                                      <p:tavLst>
                                        <p:tav tm="0">
                                          <p:val>
                                            <p:fltVal val="0"/>
                                          </p:val>
                                        </p:tav>
                                        <p:tav tm="100000">
                                          <p:val>
                                            <p:strVal val="#ppt_w"/>
                                          </p:val>
                                        </p:tav>
                                      </p:tavLst>
                                    </p:anim>
                                    <p:anim calcmode="lin" valueType="num">
                                      <p:cBhvr>
                                        <p:cTn id="16" dur="500" fill="hold"/>
                                        <p:tgtEl>
                                          <p:spTgt spid="3725">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1" nodeType="clickEffect">
                                  <p:stCondLst>
                                    <p:cond delay="0"/>
                                  </p:stCondLst>
                                  <p:iterate>
                                    <p:tmAbs val="0"/>
                                  </p:iterate>
                                  <p:childTnLst>
                                    <p:set>
                                      <p:cBhvr>
                                        <p:cTn id="20" fill="hold"/>
                                        <p:tgtEl>
                                          <p:spTgt spid="3725">
                                            <p:txEl>
                                              <p:pRg st="1" end="1"/>
                                            </p:txEl>
                                          </p:spTgt>
                                        </p:tgtEl>
                                        <p:attrNameLst>
                                          <p:attrName>style.visibility</p:attrName>
                                        </p:attrNameLst>
                                      </p:cBhvr>
                                      <p:to>
                                        <p:strVal val="visible"/>
                                      </p:to>
                                    </p:set>
                                    <p:anim calcmode="lin" valueType="num">
                                      <p:cBhvr>
                                        <p:cTn id="21" dur="500" fill="hold"/>
                                        <p:tgtEl>
                                          <p:spTgt spid="3725">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725">
                                            <p:txEl>
                                              <p:pRg st="1" end="1"/>
                                            </p:txEl>
                                          </p:spTgt>
                                        </p:tgtEl>
                                        <p:attrNameLst>
                                          <p:attrName>ppt_h</p:attrName>
                                        </p:attrNameLst>
                                      </p:cBhvr>
                                      <p:tavLst>
                                        <p:tav tm="0">
                                          <p:val>
                                            <p:fltVal val="0"/>
                                          </p:val>
                                        </p:tav>
                                        <p:tav tm="100000">
                                          <p:val>
                                            <p:strVal val="#ppt_h"/>
                                          </p:val>
                                        </p:tav>
                                      </p:tavLst>
                                    </p:anim>
                                  </p:childTnLst>
                                </p:cTn>
                              </p:par>
                              <p:par>
                                <p:cTn id="23" presetID="23" presetClass="entr" presetSubtype="16" fill="hold" grpId="1" nodeType="withEffect">
                                  <p:stCondLst>
                                    <p:cond delay="0"/>
                                  </p:stCondLst>
                                  <p:iterate>
                                    <p:tmAbs val="0"/>
                                  </p:iterate>
                                  <p:childTnLst>
                                    <p:set>
                                      <p:cBhvr>
                                        <p:cTn id="24" fill="hold"/>
                                        <p:tgtEl>
                                          <p:spTgt spid="3725">
                                            <p:txEl>
                                              <p:pRg st="5" end="5"/>
                                            </p:txEl>
                                          </p:spTgt>
                                        </p:tgtEl>
                                        <p:attrNameLst>
                                          <p:attrName>style.visibility</p:attrName>
                                        </p:attrNameLst>
                                      </p:cBhvr>
                                      <p:to>
                                        <p:strVal val="visible"/>
                                      </p:to>
                                    </p:set>
                                    <p:anim calcmode="lin" valueType="num">
                                      <p:cBhvr>
                                        <p:cTn id="25" dur="500" fill="hold"/>
                                        <p:tgtEl>
                                          <p:spTgt spid="3725">
                                            <p:txEl>
                                              <p:pRg st="5" end="5"/>
                                            </p:txEl>
                                          </p:spTgt>
                                        </p:tgtEl>
                                        <p:attrNameLst>
                                          <p:attrName>ppt_w</p:attrName>
                                        </p:attrNameLst>
                                      </p:cBhvr>
                                      <p:tavLst>
                                        <p:tav tm="0">
                                          <p:val>
                                            <p:fltVal val="0"/>
                                          </p:val>
                                        </p:tav>
                                        <p:tav tm="100000">
                                          <p:val>
                                            <p:strVal val="#ppt_w"/>
                                          </p:val>
                                        </p:tav>
                                      </p:tavLst>
                                    </p:anim>
                                    <p:anim calcmode="lin" valueType="num">
                                      <p:cBhvr>
                                        <p:cTn id="26" dur="500" fill="hold"/>
                                        <p:tgtEl>
                                          <p:spTgt spid="3725">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1" nodeType="clickEffect">
                                  <p:stCondLst>
                                    <p:cond delay="0"/>
                                  </p:stCondLst>
                                  <p:iterate>
                                    <p:tmAbs val="0"/>
                                  </p:iterate>
                                  <p:childTnLst>
                                    <p:set>
                                      <p:cBhvr>
                                        <p:cTn id="30" fill="hold"/>
                                        <p:tgtEl>
                                          <p:spTgt spid="3725">
                                            <p:txEl>
                                              <p:pRg st="2" end="2"/>
                                            </p:txEl>
                                          </p:spTgt>
                                        </p:tgtEl>
                                        <p:attrNameLst>
                                          <p:attrName>style.visibility</p:attrName>
                                        </p:attrNameLst>
                                      </p:cBhvr>
                                      <p:to>
                                        <p:strVal val="visible"/>
                                      </p:to>
                                    </p:set>
                                    <p:anim calcmode="lin" valueType="num">
                                      <p:cBhvr>
                                        <p:cTn id="31" dur="500" fill="hold"/>
                                        <p:tgtEl>
                                          <p:spTgt spid="3725">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725">
                                            <p:txEl>
                                              <p:pRg st="2" end="2"/>
                                            </p:txEl>
                                          </p:spTgt>
                                        </p:tgtEl>
                                        <p:attrNameLst>
                                          <p:attrName>ppt_h</p:attrName>
                                        </p:attrNameLst>
                                      </p:cBhvr>
                                      <p:tavLst>
                                        <p:tav tm="0">
                                          <p:val>
                                            <p:fltVal val="0"/>
                                          </p:val>
                                        </p:tav>
                                        <p:tav tm="100000">
                                          <p:val>
                                            <p:strVal val="#ppt_h"/>
                                          </p:val>
                                        </p:tav>
                                      </p:tavLst>
                                    </p:anim>
                                  </p:childTnLst>
                                </p:cTn>
                              </p:par>
                              <p:par>
                                <p:cTn id="33" presetID="23" presetClass="entr" presetSubtype="16" fill="hold" grpId="1" nodeType="withEffect">
                                  <p:stCondLst>
                                    <p:cond delay="0"/>
                                  </p:stCondLst>
                                  <p:iterate>
                                    <p:tmAbs val="0"/>
                                  </p:iterate>
                                  <p:childTnLst>
                                    <p:set>
                                      <p:cBhvr>
                                        <p:cTn id="34" fill="hold"/>
                                        <p:tgtEl>
                                          <p:spTgt spid="3725">
                                            <p:txEl>
                                              <p:pRg st="6" end="6"/>
                                            </p:txEl>
                                          </p:spTgt>
                                        </p:tgtEl>
                                        <p:attrNameLst>
                                          <p:attrName>style.visibility</p:attrName>
                                        </p:attrNameLst>
                                      </p:cBhvr>
                                      <p:to>
                                        <p:strVal val="visible"/>
                                      </p:to>
                                    </p:set>
                                    <p:anim calcmode="lin" valueType="num">
                                      <p:cBhvr>
                                        <p:cTn id="35" dur="500" fill="hold"/>
                                        <p:tgtEl>
                                          <p:spTgt spid="3725">
                                            <p:txEl>
                                              <p:pRg st="6" end="6"/>
                                            </p:txEl>
                                          </p:spTgt>
                                        </p:tgtEl>
                                        <p:attrNameLst>
                                          <p:attrName>ppt_w</p:attrName>
                                        </p:attrNameLst>
                                      </p:cBhvr>
                                      <p:tavLst>
                                        <p:tav tm="0">
                                          <p:val>
                                            <p:fltVal val="0"/>
                                          </p:val>
                                        </p:tav>
                                        <p:tav tm="100000">
                                          <p:val>
                                            <p:strVal val="#ppt_w"/>
                                          </p:val>
                                        </p:tav>
                                      </p:tavLst>
                                    </p:anim>
                                    <p:anim calcmode="lin" valueType="num">
                                      <p:cBhvr>
                                        <p:cTn id="36" dur="500" fill="hold"/>
                                        <p:tgtEl>
                                          <p:spTgt spid="3725">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5" grpId="1" uiExpand="1" build="p" animBg="1" advAuto="0"/>
    </p:bldLst>
  </p:timing>
</p:sld>
</file>

<file path=ppt/slides/slide218.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728" name="Rectangle 2"/>
          <p:cNvSpPr txBox="1">
            <a:spLocks noGrp="1"/>
          </p:cNvSpPr>
          <p:nvPr>
            <p:ph type="title"/>
          </p:nvPr>
        </p:nvSpPr>
        <p:spPr>
          <a:xfrm>
            <a:off x="860611" y="143431"/>
            <a:ext cx="10470777" cy="533400"/>
          </a:xfrm>
          <a:prstGeom prst="rect">
            <a:avLst/>
          </a:prstGeom>
        </p:spPr>
        <p:txBody>
          <a:bodyPr>
            <a:noAutofit/>
          </a:bodyPr>
          <a:lstStyle>
            <a:lvl1pPr algn="ctr">
              <a:defRPr sz="3200">
                <a:solidFill>
                  <a:srgbClr val="00FFFF"/>
                </a:solidFill>
              </a:defRPr>
            </a:lvl1pPr>
          </a:lstStyle>
          <a:p>
            <a:r>
              <a:rPr lang="es-ES" sz="3600" b="1" dirty="0">
                <a:solidFill>
                  <a:srgbClr val="FFFF00"/>
                </a:solidFill>
              </a:rPr>
              <a:t>THE JEWISH REVOLTS / </a:t>
            </a:r>
            <a:r>
              <a:rPr lang="es-ES" sz="3600" b="1" dirty="0">
                <a:solidFill>
                  <a:srgbClr val="FFC000"/>
                </a:solidFill>
              </a:rPr>
              <a:t>LAS REVUELTAS JUDÍAS</a:t>
            </a:r>
          </a:p>
        </p:txBody>
      </p:sp>
      <p:sp>
        <p:nvSpPr>
          <p:cNvPr id="3729" name="Rectangle 3"/>
          <p:cNvSpPr txBox="1">
            <a:spLocks noGrp="1"/>
          </p:cNvSpPr>
          <p:nvPr>
            <p:ph type="body" idx="1"/>
          </p:nvPr>
        </p:nvSpPr>
        <p:spPr>
          <a:xfrm>
            <a:off x="609600" y="887510"/>
            <a:ext cx="10896600" cy="5827059"/>
          </a:xfrm>
          <a:prstGeom prst="rect">
            <a:avLst/>
          </a:prstGeom>
        </p:spPr>
        <p:txBody>
          <a:bodyPr/>
          <a:lstStyle/>
          <a:p>
            <a:pPr marL="203454" indent="-203454" defTabSz="813816">
              <a:spcBef>
                <a:spcPts val="800"/>
              </a:spcBef>
              <a:buSzTx/>
              <a:buNone/>
              <a:defRPr sz="2136" b="1">
                <a:solidFill>
                  <a:srgbClr val="FFFF99"/>
                </a:solidFill>
              </a:defRPr>
            </a:pPr>
            <a:r>
              <a:rPr dirty="0"/>
              <a:t>Following the Maccabean ideal and concluding that Jesus was a failed messiah, the voices of armed rebellion eventually won out among the Palestinian Jews, leading to two revolts against Rome.</a:t>
            </a:r>
          </a:p>
          <a:p>
            <a:pPr marL="203454" indent="-203454" defTabSz="813816">
              <a:spcBef>
                <a:spcPts val="800"/>
              </a:spcBef>
              <a:defRPr sz="1779" i="1">
                <a:solidFill>
                  <a:srgbClr val="FFFFFF"/>
                </a:solidFill>
              </a:defRPr>
            </a:pPr>
            <a:r>
              <a:rPr dirty="0"/>
              <a:t>In AD 66-73, the Jews expelled the Romans from Palestine, but later succumbed to Vespasian and Titus.</a:t>
            </a:r>
          </a:p>
          <a:p>
            <a:pPr marL="610361" lvl="1" indent="-203454" defTabSz="813816">
              <a:spcBef>
                <a:spcPts val="400"/>
              </a:spcBef>
              <a:defRPr sz="1602" b="1">
                <a:solidFill>
                  <a:srgbClr val="FFD966"/>
                </a:solidFill>
              </a:defRPr>
            </a:pPr>
            <a:r>
              <a:rPr dirty="0"/>
              <a:t>Jerusalem was retaken by the Romans and the temple destroyed in AD 70.</a:t>
            </a:r>
            <a:endParaRPr sz="2136" dirty="0"/>
          </a:p>
          <a:p>
            <a:pPr marL="610361" lvl="1" indent="-203454" defTabSz="813816">
              <a:spcBef>
                <a:spcPts val="400"/>
              </a:spcBef>
              <a:defRPr sz="1602" b="1">
                <a:solidFill>
                  <a:srgbClr val="FFD966"/>
                </a:solidFill>
              </a:defRPr>
            </a:pPr>
            <a:r>
              <a:rPr dirty="0"/>
              <a:t>The final resistance force at the Masada fortress by the Dead Sea committed mass suicide in AD 73.</a:t>
            </a:r>
            <a:endParaRPr sz="2136" dirty="0"/>
          </a:p>
          <a:p>
            <a:pPr marL="203454" indent="-203454" defTabSz="813816">
              <a:spcBef>
                <a:spcPts val="800"/>
              </a:spcBef>
              <a:defRPr sz="1779" i="1">
                <a:solidFill>
                  <a:srgbClr val="FFFFFF"/>
                </a:solidFill>
              </a:defRPr>
            </a:pPr>
            <a:r>
              <a:rPr dirty="0"/>
              <a:t>In AD 132-135, Simeon bar </a:t>
            </a:r>
            <a:r>
              <a:rPr dirty="0" err="1"/>
              <a:t>Kosiba</a:t>
            </a:r>
            <a:r>
              <a:rPr dirty="0"/>
              <a:t> led a second revolt against Rome resulting in death, defeat and thousands of Jews sold into slavery. Jerusalem was destroyed, and in its place, the Romans built </a:t>
            </a:r>
            <a:r>
              <a:rPr dirty="0" err="1"/>
              <a:t>Aelia</a:t>
            </a:r>
            <a:r>
              <a:rPr dirty="0"/>
              <a:t> </a:t>
            </a:r>
            <a:r>
              <a:rPr dirty="0" err="1"/>
              <a:t>Capitolina</a:t>
            </a:r>
            <a:r>
              <a:rPr dirty="0"/>
              <a:t>, a Roman city.</a:t>
            </a:r>
          </a:p>
          <a:p>
            <a:pPr marL="203454" indent="-203454" defTabSz="813816">
              <a:spcBef>
                <a:spcPts val="800"/>
              </a:spcBef>
              <a:defRPr sz="1779" i="1">
                <a:solidFill>
                  <a:srgbClr val="FFFFFF"/>
                </a:solidFill>
              </a:defRPr>
            </a:pPr>
            <a:endParaRPr dirty="0"/>
          </a:p>
          <a:p>
            <a:pPr marL="203454" indent="-203454" defTabSz="813816">
              <a:spcBef>
                <a:spcPts val="800"/>
              </a:spcBef>
              <a:buSzTx/>
              <a:buNone/>
              <a:defRPr sz="2136" b="1">
                <a:solidFill>
                  <a:srgbClr val="FFFF99"/>
                </a:solidFill>
              </a:defRPr>
            </a:pPr>
            <a:r>
              <a:rPr dirty="0" err="1">
                <a:solidFill>
                  <a:srgbClr val="FF6600"/>
                </a:solidFill>
              </a:rPr>
              <a:t>Siguiendo</a:t>
            </a:r>
            <a:r>
              <a:rPr dirty="0">
                <a:solidFill>
                  <a:srgbClr val="FF6600"/>
                </a:solidFill>
              </a:rPr>
              <a:t> </a:t>
            </a:r>
            <a:r>
              <a:rPr dirty="0" err="1">
                <a:solidFill>
                  <a:srgbClr val="FF6600"/>
                </a:solidFill>
              </a:rPr>
              <a:t>el</a:t>
            </a:r>
            <a:r>
              <a:rPr dirty="0">
                <a:solidFill>
                  <a:srgbClr val="FF6600"/>
                </a:solidFill>
              </a:rPr>
              <a:t> ideal de </a:t>
            </a:r>
            <a:r>
              <a:rPr dirty="0" err="1">
                <a:solidFill>
                  <a:srgbClr val="FF6600"/>
                </a:solidFill>
              </a:rPr>
              <a:t>los</a:t>
            </a:r>
            <a:r>
              <a:rPr dirty="0">
                <a:solidFill>
                  <a:srgbClr val="FF6600"/>
                </a:solidFill>
              </a:rPr>
              <a:t> </a:t>
            </a:r>
            <a:r>
              <a:rPr dirty="0" err="1">
                <a:solidFill>
                  <a:srgbClr val="FF6600"/>
                </a:solidFill>
              </a:rPr>
              <a:t>Macabeos</a:t>
            </a:r>
            <a:r>
              <a:rPr dirty="0">
                <a:solidFill>
                  <a:srgbClr val="FF6600"/>
                </a:solidFill>
              </a:rPr>
              <a:t> y </a:t>
            </a:r>
            <a:r>
              <a:rPr dirty="0" err="1">
                <a:solidFill>
                  <a:srgbClr val="FF6600"/>
                </a:solidFill>
              </a:rPr>
              <a:t>concluyendo</a:t>
            </a:r>
            <a:r>
              <a:rPr dirty="0">
                <a:solidFill>
                  <a:srgbClr val="FF6600"/>
                </a:solidFill>
              </a:rPr>
              <a:t> que Jesús era un </a:t>
            </a:r>
            <a:r>
              <a:rPr dirty="0" err="1">
                <a:solidFill>
                  <a:srgbClr val="FF6600"/>
                </a:solidFill>
              </a:rPr>
              <a:t>mesías</a:t>
            </a:r>
            <a:r>
              <a:rPr dirty="0">
                <a:solidFill>
                  <a:srgbClr val="FF6600"/>
                </a:solidFill>
              </a:rPr>
              <a:t> </a:t>
            </a:r>
            <a:r>
              <a:rPr dirty="0" err="1">
                <a:solidFill>
                  <a:srgbClr val="FF6600"/>
                </a:solidFill>
              </a:rPr>
              <a:t>fallido</a:t>
            </a:r>
            <a:r>
              <a:rPr dirty="0">
                <a:solidFill>
                  <a:srgbClr val="FF6600"/>
                </a:solidFill>
              </a:rPr>
              <a:t>, las voces de la </a:t>
            </a:r>
            <a:r>
              <a:rPr dirty="0" err="1">
                <a:solidFill>
                  <a:srgbClr val="FF6600"/>
                </a:solidFill>
              </a:rPr>
              <a:t>rebelión</a:t>
            </a:r>
            <a:r>
              <a:rPr dirty="0">
                <a:solidFill>
                  <a:srgbClr val="FF6600"/>
                </a:solidFill>
              </a:rPr>
              <a:t> armada </a:t>
            </a:r>
            <a:r>
              <a:rPr dirty="0" err="1">
                <a:solidFill>
                  <a:srgbClr val="FF6600"/>
                </a:solidFill>
              </a:rPr>
              <a:t>finalmente</a:t>
            </a:r>
            <a:r>
              <a:rPr dirty="0">
                <a:solidFill>
                  <a:srgbClr val="FF6600"/>
                </a:solidFill>
              </a:rPr>
              <a:t> </a:t>
            </a:r>
            <a:r>
              <a:rPr dirty="0" err="1">
                <a:solidFill>
                  <a:srgbClr val="FF6600"/>
                </a:solidFill>
              </a:rPr>
              <a:t>ganaron</a:t>
            </a:r>
            <a:r>
              <a:rPr dirty="0">
                <a:solidFill>
                  <a:srgbClr val="FF6600"/>
                </a:solidFill>
              </a:rPr>
              <a:t> entre </a:t>
            </a:r>
            <a:r>
              <a:rPr dirty="0" err="1">
                <a:solidFill>
                  <a:srgbClr val="FF6600"/>
                </a:solidFill>
              </a:rPr>
              <a:t>los</a:t>
            </a:r>
            <a:r>
              <a:rPr dirty="0">
                <a:solidFill>
                  <a:srgbClr val="FF6600"/>
                </a:solidFill>
              </a:rPr>
              <a:t> </a:t>
            </a:r>
            <a:r>
              <a:rPr dirty="0" err="1">
                <a:solidFill>
                  <a:srgbClr val="FF6600"/>
                </a:solidFill>
              </a:rPr>
              <a:t>judíos</a:t>
            </a:r>
            <a:r>
              <a:rPr dirty="0">
                <a:solidFill>
                  <a:srgbClr val="FF6600"/>
                </a:solidFill>
              </a:rPr>
              <a:t> </a:t>
            </a:r>
            <a:r>
              <a:rPr dirty="0" err="1">
                <a:solidFill>
                  <a:srgbClr val="FF6600"/>
                </a:solidFill>
              </a:rPr>
              <a:t>palestinos</a:t>
            </a:r>
            <a:r>
              <a:rPr dirty="0">
                <a:solidFill>
                  <a:srgbClr val="FF6600"/>
                </a:solidFill>
              </a:rPr>
              <a:t>, lo que </a:t>
            </a:r>
            <a:r>
              <a:rPr dirty="0" err="1">
                <a:solidFill>
                  <a:srgbClr val="FF6600"/>
                </a:solidFill>
              </a:rPr>
              <a:t>llevó</a:t>
            </a:r>
            <a:r>
              <a:rPr dirty="0">
                <a:solidFill>
                  <a:srgbClr val="FF6600"/>
                </a:solidFill>
              </a:rPr>
              <a:t> a dos </a:t>
            </a:r>
            <a:r>
              <a:rPr dirty="0" err="1">
                <a:solidFill>
                  <a:srgbClr val="FF6600"/>
                </a:solidFill>
              </a:rPr>
              <a:t>revueltas</a:t>
            </a:r>
            <a:r>
              <a:rPr dirty="0">
                <a:solidFill>
                  <a:srgbClr val="FF6600"/>
                </a:solidFill>
              </a:rPr>
              <a:t> contra Roma.</a:t>
            </a:r>
          </a:p>
          <a:p>
            <a:pPr marL="226059" indent="-226059" defTabSz="813816">
              <a:spcBef>
                <a:spcPts val="800"/>
              </a:spcBef>
              <a:defRPr sz="1779" i="1">
                <a:solidFill>
                  <a:srgbClr val="FFFFFF"/>
                </a:solidFill>
              </a:defRPr>
            </a:pPr>
            <a:r>
              <a:rPr dirty="0">
                <a:solidFill>
                  <a:srgbClr val="FFC000"/>
                </a:solidFill>
              </a:rPr>
              <a:t>En </a:t>
            </a:r>
            <a:r>
              <a:rPr dirty="0" err="1">
                <a:solidFill>
                  <a:srgbClr val="FFC000"/>
                </a:solidFill>
              </a:rPr>
              <a:t>el</a:t>
            </a:r>
            <a:r>
              <a:rPr dirty="0">
                <a:solidFill>
                  <a:srgbClr val="FFC000"/>
                </a:solidFill>
              </a:rPr>
              <a:t> 66-73 d. C., </a:t>
            </a:r>
            <a:r>
              <a:rPr dirty="0" err="1">
                <a:solidFill>
                  <a:srgbClr val="FFC000"/>
                </a:solidFill>
              </a:rPr>
              <a:t>los</a:t>
            </a:r>
            <a:r>
              <a:rPr dirty="0">
                <a:solidFill>
                  <a:srgbClr val="FFC000"/>
                </a:solidFill>
              </a:rPr>
              <a:t> </a:t>
            </a:r>
            <a:r>
              <a:rPr dirty="0" err="1">
                <a:solidFill>
                  <a:srgbClr val="FFC000"/>
                </a:solidFill>
              </a:rPr>
              <a:t>judíos</a:t>
            </a:r>
            <a:r>
              <a:rPr dirty="0">
                <a:solidFill>
                  <a:srgbClr val="FFC000"/>
                </a:solidFill>
              </a:rPr>
              <a:t> </a:t>
            </a:r>
            <a:r>
              <a:rPr dirty="0" err="1">
                <a:solidFill>
                  <a:srgbClr val="FFC000"/>
                </a:solidFill>
              </a:rPr>
              <a:t>expulsaron</a:t>
            </a:r>
            <a:r>
              <a:rPr dirty="0">
                <a:solidFill>
                  <a:srgbClr val="FFC000"/>
                </a:solidFill>
              </a:rPr>
              <a:t> a </a:t>
            </a:r>
            <a:r>
              <a:rPr dirty="0" err="1">
                <a:solidFill>
                  <a:srgbClr val="FFC000"/>
                </a:solidFill>
              </a:rPr>
              <a:t>los</a:t>
            </a:r>
            <a:r>
              <a:rPr dirty="0">
                <a:solidFill>
                  <a:srgbClr val="FFC000"/>
                </a:solidFill>
              </a:rPr>
              <a:t> </a:t>
            </a:r>
            <a:r>
              <a:rPr dirty="0" err="1">
                <a:solidFill>
                  <a:srgbClr val="FFC000"/>
                </a:solidFill>
              </a:rPr>
              <a:t>romanos</a:t>
            </a:r>
            <a:r>
              <a:rPr dirty="0">
                <a:solidFill>
                  <a:srgbClr val="FFC000"/>
                </a:solidFill>
              </a:rPr>
              <a:t> de </a:t>
            </a:r>
            <a:r>
              <a:rPr dirty="0" err="1">
                <a:solidFill>
                  <a:srgbClr val="FFC000"/>
                </a:solidFill>
              </a:rPr>
              <a:t>Palestina</a:t>
            </a:r>
            <a:r>
              <a:rPr dirty="0">
                <a:solidFill>
                  <a:srgbClr val="FFC000"/>
                </a:solidFill>
              </a:rPr>
              <a:t>, </a:t>
            </a:r>
            <a:r>
              <a:rPr dirty="0" err="1">
                <a:solidFill>
                  <a:srgbClr val="FFC000"/>
                </a:solidFill>
              </a:rPr>
              <a:t>pero</a:t>
            </a:r>
            <a:r>
              <a:rPr dirty="0">
                <a:solidFill>
                  <a:srgbClr val="FFC000"/>
                </a:solidFill>
              </a:rPr>
              <a:t> </a:t>
            </a:r>
            <a:r>
              <a:rPr dirty="0" err="1">
                <a:solidFill>
                  <a:srgbClr val="FFC000"/>
                </a:solidFill>
              </a:rPr>
              <a:t>más</a:t>
            </a:r>
            <a:r>
              <a:rPr dirty="0">
                <a:solidFill>
                  <a:srgbClr val="FFC000"/>
                </a:solidFill>
              </a:rPr>
              <a:t> </a:t>
            </a:r>
            <a:r>
              <a:rPr dirty="0" err="1">
                <a:solidFill>
                  <a:srgbClr val="FFC000"/>
                </a:solidFill>
              </a:rPr>
              <a:t>tarde</a:t>
            </a:r>
            <a:r>
              <a:rPr dirty="0">
                <a:solidFill>
                  <a:srgbClr val="FFC000"/>
                </a:solidFill>
              </a:rPr>
              <a:t> </a:t>
            </a:r>
            <a:r>
              <a:rPr dirty="0" err="1">
                <a:solidFill>
                  <a:srgbClr val="FFC000"/>
                </a:solidFill>
              </a:rPr>
              <a:t>sucumbieron</a:t>
            </a:r>
            <a:r>
              <a:rPr dirty="0">
                <a:solidFill>
                  <a:srgbClr val="FFC000"/>
                </a:solidFill>
              </a:rPr>
              <a:t> a </a:t>
            </a:r>
            <a:r>
              <a:rPr dirty="0" err="1">
                <a:solidFill>
                  <a:srgbClr val="FFC000"/>
                </a:solidFill>
              </a:rPr>
              <a:t>Vespasiano</a:t>
            </a:r>
            <a:r>
              <a:rPr dirty="0">
                <a:solidFill>
                  <a:srgbClr val="FFC000"/>
                </a:solidFill>
              </a:rPr>
              <a:t> y Tito.</a:t>
            </a:r>
          </a:p>
          <a:p>
            <a:pPr marL="590016" lvl="1" indent="-183108" defTabSz="813816">
              <a:spcBef>
                <a:spcPts val="400"/>
              </a:spcBef>
              <a:defRPr sz="1602" b="1">
                <a:solidFill>
                  <a:srgbClr val="FFD966"/>
                </a:solidFill>
              </a:defRPr>
            </a:pPr>
            <a:r>
              <a:rPr dirty="0" err="1">
                <a:solidFill>
                  <a:srgbClr val="FFFF99"/>
                </a:solidFill>
              </a:rPr>
              <a:t>Jerusalén</a:t>
            </a:r>
            <a:r>
              <a:rPr dirty="0">
                <a:solidFill>
                  <a:srgbClr val="FFFF99"/>
                </a:solidFill>
              </a:rPr>
              <a:t> </a:t>
            </a:r>
            <a:r>
              <a:rPr dirty="0" err="1">
                <a:solidFill>
                  <a:srgbClr val="FFFF99"/>
                </a:solidFill>
              </a:rPr>
              <a:t>fue</a:t>
            </a:r>
            <a:r>
              <a:rPr dirty="0">
                <a:solidFill>
                  <a:srgbClr val="FFFF99"/>
                </a:solidFill>
              </a:rPr>
              <a:t> </a:t>
            </a:r>
            <a:r>
              <a:rPr dirty="0" err="1">
                <a:solidFill>
                  <a:srgbClr val="FFFF99"/>
                </a:solidFill>
              </a:rPr>
              <a:t>reconquistada</a:t>
            </a:r>
            <a:r>
              <a:rPr dirty="0">
                <a:solidFill>
                  <a:srgbClr val="FFFF99"/>
                </a:solidFill>
              </a:rPr>
              <a:t> </a:t>
            </a:r>
            <a:r>
              <a:rPr dirty="0" err="1">
                <a:solidFill>
                  <a:srgbClr val="FFFF99"/>
                </a:solidFill>
              </a:rPr>
              <a:t>por</a:t>
            </a:r>
            <a:r>
              <a:rPr dirty="0">
                <a:solidFill>
                  <a:srgbClr val="FFFF99"/>
                </a:solidFill>
              </a:rPr>
              <a:t> </a:t>
            </a:r>
            <a:r>
              <a:rPr dirty="0" err="1">
                <a:solidFill>
                  <a:srgbClr val="FFFF99"/>
                </a:solidFill>
              </a:rPr>
              <a:t>los</a:t>
            </a:r>
            <a:r>
              <a:rPr dirty="0">
                <a:solidFill>
                  <a:srgbClr val="FFFF99"/>
                </a:solidFill>
              </a:rPr>
              <a:t> </a:t>
            </a:r>
            <a:r>
              <a:rPr dirty="0" err="1">
                <a:solidFill>
                  <a:srgbClr val="FFFF99"/>
                </a:solidFill>
              </a:rPr>
              <a:t>romanos</a:t>
            </a:r>
            <a:r>
              <a:rPr dirty="0">
                <a:solidFill>
                  <a:srgbClr val="FFFF99"/>
                </a:solidFill>
              </a:rPr>
              <a:t> y </a:t>
            </a:r>
            <a:r>
              <a:rPr dirty="0" err="1">
                <a:solidFill>
                  <a:srgbClr val="FFFF99"/>
                </a:solidFill>
              </a:rPr>
              <a:t>el</a:t>
            </a:r>
            <a:r>
              <a:rPr dirty="0">
                <a:solidFill>
                  <a:srgbClr val="FFFF99"/>
                </a:solidFill>
              </a:rPr>
              <a:t> </a:t>
            </a:r>
            <a:r>
              <a:rPr dirty="0" err="1">
                <a:solidFill>
                  <a:srgbClr val="FFFF99"/>
                </a:solidFill>
              </a:rPr>
              <a:t>templo</a:t>
            </a:r>
            <a:r>
              <a:rPr dirty="0">
                <a:solidFill>
                  <a:srgbClr val="FFFF99"/>
                </a:solidFill>
              </a:rPr>
              <a:t> </a:t>
            </a:r>
            <a:r>
              <a:rPr dirty="0" err="1">
                <a:solidFill>
                  <a:srgbClr val="FFFF99"/>
                </a:solidFill>
              </a:rPr>
              <a:t>destruido</a:t>
            </a:r>
            <a:r>
              <a:rPr dirty="0">
                <a:solidFill>
                  <a:srgbClr val="FFFF99"/>
                </a:solidFill>
              </a:rPr>
              <a:t> </a:t>
            </a:r>
            <a:r>
              <a:rPr dirty="0" err="1">
                <a:solidFill>
                  <a:srgbClr val="FFFF99"/>
                </a:solidFill>
              </a:rPr>
              <a:t>en</a:t>
            </a:r>
            <a:r>
              <a:rPr dirty="0">
                <a:solidFill>
                  <a:srgbClr val="FFFF99"/>
                </a:solidFill>
              </a:rPr>
              <a:t> </a:t>
            </a:r>
            <a:r>
              <a:rPr dirty="0" err="1">
                <a:solidFill>
                  <a:srgbClr val="FFFF99"/>
                </a:solidFill>
              </a:rPr>
              <a:t>el</a:t>
            </a:r>
            <a:r>
              <a:rPr dirty="0">
                <a:solidFill>
                  <a:srgbClr val="FFFF99"/>
                </a:solidFill>
              </a:rPr>
              <a:t> </a:t>
            </a:r>
            <a:r>
              <a:rPr dirty="0" err="1">
                <a:solidFill>
                  <a:srgbClr val="FFFF99"/>
                </a:solidFill>
              </a:rPr>
              <a:t>año</a:t>
            </a:r>
            <a:r>
              <a:rPr dirty="0">
                <a:solidFill>
                  <a:srgbClr val="FFFF99"/>
                </a:solidFill>
              </a:rPr>
              <a:t> 70 </a:t>
            </a:r>
            <a:r>
              <a:rPr dirty="0" err="1">
                <a:solidFill>
                  <a:srgbClr val="FFFF99"/>
                </a:solidFill>
              </a:rPr>
              <a:t>d.C.</a:t>
            </a:r>
            <a:endParaRPr dirty="0">
              <a:solidFill>
                <a:srgbClr val="FFFF99"/>
              </a:solidFill>
            </a:endParaRPr>
          </a:p>
          <a:p>
            <a:pPr marL="590016" lvl="1" indent="-183108" defTabSz="813816">
              <a:spcBef>
                <a:spcPts val="400"/>
              </a:spcBef>
              <a:defRPr sz="1602" b="1">
                <a:solidFill>
                  <a:srgbClr val="FFD966"/>
                </a:solidFill>
              </a:defRPr>
            </a:pPr>
            <a:r>
              <a:rPr dirty="0">
                <a:solidFill>
                  <a:srgbClr val="FFFF99"/>
                </a:solidFill>
              </a:rPr>
              <a:t>La </a:t>
            </a:r>
            <a:r>
              <a:rPr dirty="0" err="1">
                <a:solidFill>
                  <a:srgbClr val="FFFF99"/>
                </a:solidFill>
              </a:rPr>
              <a:t>última</a:t>
            </a:r>
            <a:r>
              <a:rPr dirty="0">
                <a:solidFill>
                  <a:srgbClr val="FFFF99"/>
                </a:solidFill>
              </a:rPr>
              <a:t> </a:t>
            </a:r>
            <a:r>
              <a:rPr dirty="0" err="1">
                <a:solidFill>
                  <a:srgbClr val="FFFF99"/>
                </a:solidFill>
              </a:rPr>
              <a:t>fuerza</a:t>
            </a:r>
            <a:r>
              <a:rPr dirty="0">
                <a:solidFill>
                  <a:srgbClr val="FFFF99"/>
                </a:solidFill>
              </a:rPr>
              <a:t> de </a:t>
            </a:r>
            <a:r>
              <a:rPr dirty="0" err="1">
                <a:solidFill>
                  <a:srgbClr val="FFFF99"/>
                </a:solidFill>
              </a:rPr>
              <a:t>resistencia</a:t>
            </a:r>
            <a:r>
              <a:rPr dirty="0">
                <a:solidFill>
                  <a:srgbClr val="FFFF99"/>
                </a:solidFill>
              </a:rPr>
              <a:t> </a:t>
            </a:r>
            <a:r>
              <a:rPr dirty="0" err="1">
                <a:solidFill>
                  <a:srgbClr val="FFFF99"/>
                </a:solidFill>
              </a:rPr>
              <a:t>en</a:t>
            </a:r>
            <a:r>
              <a:rPr dirty="0">
                <a:solidFill>
                  <a:srgbClr val="FFFF99"/>
                </a:solidFill>
              </a:rPr>
              <a:t> la </a:t>
            </a:r>
            <a:r>
              <a:rPr dirty="0" err="1">
                <a:solidFill>
                  <a:srgbClr val="FFFF99"/>
                </a:solidFill>
              </a:rPr>
              <a:t>fortaleza</a:t>
            </a:r>
            <a:r>
              <a:rPr dirty="0">
                <a:solidFill>
                  <a:srgbClr val="FFFF99"/>
                </a:solidFill>
              </a:rPr>
              <a:t> de Masada junto al Mar </a:t>
            </a:r>
            <a:r>
              <a:rPr dirty="0" err="1">
                <a:solidFill>
                  <a:srgbClr val="FFFF99"/>
                </a:solidFill>
              </a:rPr>
              <a:t>Muerto</a:t>
            </a:r>
            <a:r>
              <a:rPr dirty="0">
                <a:solidFill>
                  <a:srgbClr val="FFFF99"/>
                </a:solidFill>
              </a:rPr>
              <a:t>, se </a:t>
            </a:r>
            <a:r>
              <a:rPr dirty="0" err="1">
                <a:solidFill>
                  <a:srgbClr val="FFFF99"/>
                </a:solidFill>
              </a:rPr>
              <a:t>suicidaron</a:t>
            </a:r>
            <a:r>
              <a:rPr dirty="0">
                <a:solidFill>
                  <a:srgbClr val="FFFF99"/>
                </a:solidFill>
              </a:rPr>
              <a:t> </a:t>
            </a:r>
            <a:r>
              <a:rPr dirty="0" err="1">
                <a:solidFill>
                  <a:srgbClr val="FFFF99"/>
                </a:solidFill>
              </a:rPr>
              <a:t>en</a:t>
            </a:r>
            <a:r>
              <a:rPr dirty="0">
                <a:solidFill>
                  <a:srgbClr val="FFFF99"/>
                </a:solidFill>
              </a:rPr>
              <a:t> masa </a:t>
            </a:r>
            <a:r>
              <a:rPr dirty="0" err="1">
                <a:solidFill>
                  <a:srgbClr val="FFFF99"/>
                </a:solidFill>
              </a:rPr>
              <a:t>en</a:t>
            </a:r>
            <a:r>
              <a:rPr dirty="0">
                <a:solidFill>
                  <a:srgbClr val="FFFF99"/>
                </a:solidFill>
              </a:rPr>
              <a:t> </a:t>
            </a:r>
            <a:r>
              <a:rPr dirty="0" err="1">
                <a:solidFill>
                  <a:srgbClr val="FFFF99"/>
                </a:solidFill>
              </a:rPr>
              <a:t>el</a:t>
            </a:r>
            <a:r>
              <a:rPr dirty="0">
                <a:solidFill>
                  <a:srgbClr val="FFFF99"/>
                </a:solidFill>
              </a:rPr>
              <a:t> </a:t>
            </a:r>
            <a:r>
              <a:rPr dirty="0" err="1">
                <a:solidFill>
                  <a:srgbClr val="FFFF99"/>
                </a:solidFill>
              </a:rPr>
              <a:t>año</a:t>
            </a:r>
            <a:r>
              <a:rPr dirty="0">
                <a:solidFill>
                  <a:srgbClr val="FFFF99"/>
                </a:solidFill>
              </a:rPr>
              <a:t> 73 </a:t>
            </a:r>
            <a:r>
              <a:rPr dirty="0" err="1">
                <a:solidFill>
                  <a:srgbClr val="FFFF99"/>
                </a:solidFill>
              </a:rPr>
              <a:t>d.C.</a:t>
            </a:r>
            <a:endParaRPr dirty="0">
              <a:solidFill>
                <a:srgbClr val="FFFF99"/>
              </a:solidFill>
            </a:endParaRPr>
          </a:p>
          <a:p>
            <a:pPr marL="203454" indent="-203454" defTabSz="813816">
              <a:spcBef>
                <a:spcPts val="800"/>
              </a:spcBef>
              <a:defRPr sz="1779" i="1">
                <a:solidFill>
                  <a:srgbClr val="FFFFFF"/>
                </a:solidFill>
              </a:defRPr>
            </a:pPr>
            <a:r>
              <a:rPr dirty="0">
                <a:solidFill>
                  <a:srgbClr val="FFC000"/>
                </a:solidFill>
              </a:rPr>
              <a:t>En 132-135 d. C., </a:t>
            </a:r>
            <a:r>
              <a:rPr dirty="0" err="1">
                <a:solidFill>
                  <a:srgbClr val="FFC000"/>
                </a:solidFill>
              </a:rPr>
              <a:t>Simeón</a:t>
            </a:r>
            <a:r>
              <a:rPr dirty="0">
                <a:solidFill>
                  <a:srgbClr val="FFC000"/>
                </a:solidFill>
              </a:rPr>
              <a:t> bar </a:t>
            </a:r>
            <a:r>
              <a:rPr dirty="0" err="1">
                <a:solidFill>
                  <a:srgbClr val="FFC000"/>
                </a:solidFill>
              </a:rPr>
              <a:t>Kojba</a:t>
            </a:r>
            <a:r>
              <a:rPr dirty="0">
                <a:solidFill>
                  <a:srgbClr val="FFC000"/>
                </a:solidFill>
              </a:rPr>
              <a:t> </a:t>
            </a:r>
            <a:r>
              <a:rPr dirty="0" err="1">
                <a:solidFill>
                  <a:srgbClr val="FFC000"/>
                </a:solidFill>
              </a:rPr>
              <a:t>dirigió</a:t>
            </a:r>
            <a:r>
              <a:rPr dirty="0">
                <a:solidFill>
                  <a:srgbClr val="FFC000"/>
                </a:solidFill>
              </a:rPr>
              <a:t> </a:t>
            </a:r>
            <a:r>
              <a:rPr dirty="0" err="1">
                <a:solidFill>
                  <a:srgbClr val="FFC000"/>
                </a:solidFill>
              </a:rPr>
              <a:t>una</a:t>
            </a:r>
            <a:r>
              <a:rPr dirty="0">
                <a:solidFill>
                  <a:srgbClr val="FFC000"/>
                </a:solidFill>
              </a:rPr>
              <a:t> </a:t>
            </a:r>
            <a:r>
              <a:rPr dirty="0" err="1">
                <a:solidFill>
                  <a:srgbClr val="FFC000"/>
                </a:solidFill>
              </a:rPr>
              <a:t>segunda</a:t>
            </a:r>
            <a:r>
              <a:rPr dirty="0">
                <a:solidFill>
                  <a:srgbClr val="FFC000"/>
                </a:solidFill>
              </a:rPr>
              <a:t> </a:t>
            </a:r>
            <a:r>
              <a:rPr dirty="0" err="1">
                <a:solidFill>
                  <a:srgbClr val="FFC000"/>
                </a:solidFill>
              </a:rPr>
              <a:t>revuelta</a:t>
            </a:r>
            <a:r>
              <a:rPr dirty="0">
                <a:solidFill>
                  <a:srgbClr val="FFC000"/>
                </a:solidFill>
              </a:rPr>
              <a:t> contra Roma que </a:t>
            </a:r>
            <a:r>
              <a:rPr dirty="0" err="1">
                <a:solidFill>
                  <a:srgbClr val="FFC000"/>
                </a:solidFill>
              </a:rPr>
              <a:t>resultó</a:t>
            </a:r>
            <a:r>
              <a:rPr dirty="0">
                <a:solidFill>
                  <a:srgbClr val="FFC000"/>
                </a:solidFill>
              </a:rPr>
              <a:t> </a:t>
            </a:r>
            <a:r>
              <a:rPr dirty="0" err="1">
                <a:solidFill>
                  <a:srgbClr val="FFC000"/>
                </a:solidFill>
              </a:rPr>
              <a:t>en</a:t>
            </a:r>
            <a:r>
              <a:rPr dirty="0">
                <a:solidFill>
                  <a:srgbClr val="FFC000"/>
                </a:solidFill>
              </a:rPr>
              <a:t> la </a:t>
            </a:r>
            <a:r>
              <a:rPr dirty="0" err="1">
                <a:solidFill>
                  <a:srgbClr val="FFC000"/>
                </a:solidFill>
              </a:rPr>
              <a:t>muerte</a:t>
            </a:r>
            <a:r>
              <a:rPr dirty="0">
                <a:solidFill>
                  <a:srgbClr val="FFC000"/>
                </a:solidFill>
              </a:rPr>
              <a:t>, la </a:t>
            </a:r>
            <a:r>
              <a:rPr dirty="0" err="1">
                <a:solidFill>
                  <a:srgbClr val="FFC000"/>
                </a:solidFill>
              </a:rPr>
              <a:t>derrota</a:t>
            </a:r>
            <a:r>
              <a:rPr dirty="0">
                <a:solidFill>
                  <a:srgbClr val="FFC000"/>
                </a:solidFill>
              </a:rPr>
              <a:t> y miles de </a:t>
            </a:r>
            <a:r>
              <a:rPr dirty="0" err="1">
                <a:solidFill>
                  <a:srgbClr val="FFC000"/>
                </a:solidFill>
              </a:rPr>
              <a:t>judíos</a:t>
            </a:r>
            <a:r>
              <a:rPr dirty="0">
                <a:solidFill>
                  <a:srgbClr val="FFC000"/>
                </a:solidFill>
              </a:rPr>
              <a:t> </a:t>
            </a:r>
            <a:r>
              <a:rPr dirty="0" err="1">
                <a:solidFill>
                  <a:srgbClr val="FFC000"/>
                </a:solidFill>
              </a:rPr>
              <a:t>vendidos</a:t>
            </a:r>
            <a:r>
              <a:rPr dirty="0">
                <a:solidFill>
                  <a:srgbClr val="FFC000"/>
                </a:solidFill>
              </a:rPr>
              <a:t> a la </a:t>
            </a:r>
            <a:r>
              <a:rPr dirty="0" err="1">
                <a:solidFill>
                  <a:srgbClr val="FFC000"/>
                </a:solidFill>
              </a:rPr>
              <a:t>esclavitud</a:t>
            </a:r>
            <a:r>
              <a:rPr dirty="0">
                <a:solidFill>
                  <a:srgbClr val="FFC000"/>
                </a:solidFill>
              </a:rPr>
              <a:t>. </a:t>
            </a:r>
            <a:r>
              <a:rPr dirty="0" err="1">
                <a:solidFill>
                  <a:srgbClr val="FFC000"/>
                </a:solidFill>
              </a:rPr>
              <a:t>Jerusalén</a:t>
            </a:r>
            <a:r>
              <a:rPr dirty="0">
                <a:solidFill>
                  <a:srgbClr val="FFC000"/>
                </a:solidFill>
              </a:rPr>
              <a:t> </a:t>
            </a:r>
            <a:r>
              <a:rPr dirty="0" err="1">
                <a:solidFill>
                  <a:srgbClr val="FFC000"/>
                </a:solidFill>
              </a:rPr>
              <a:t>fue</a:t>
            </a:r>
            <a:r>
              <a:rPr dirty="0">
                <a:solidFill>
                  <a:srgbClr val="FFC000"/>
                </a:solidFill>
              </a:rPr>
              <a:t> </a:t>
            </a:r>
            <a:r>
              <a:rPr dirty="0" err="1">
                <a:solidFill>
                  <a:srgbClr val="FFC000"/>
                </a:solidFill>
              </a:rPr>
              <a:t>destruida</a:t>
            </a:r>
            <a:r>
              <a:rPr dirty="0">
                <a:solidFill>
                  <a:srgbClr val="FFC000"/>
                </a:solidFill>
              </a:rPr>
              <a:t>, y </a:t>
            </a:r>
            <a:r>
              <a:rPr dirty="0" err="1">
                <a:solidFill>
                  <a:srgbClr val="FFC000"/>
                </a:solidFill>
              </a:rPr>
              <a:t>en</a:t>
            </a:r>
            <a:r>
              <a:rPr dirty="0">
                <a:solidFill>
                  <a:srgbClr val="FFC000"/>
                </a:solidFill>
              </a:rPr>
              <a:t> </a:t>
            </a:r>
            <a:r>
              <a:rPr dirty="0" err="1">
                <a:solidFill>
                  <a:srgbClr val="FFC000"/>
                </a:solidFill>
              </a:rPr>
              <a:t>su</a:t>
            </a:r>
            <a:r>
              <a:rPr dirty="0">
                <a:solidFill>
                  <a:srgbClr val="FFC000"/>
                </a:solidFill>
              </a:rPr>
              <a:t> </a:t>
            </a:r>
            <a:r>
              <a:rPr dirty="0" err="1">
                <a:solidFill>
                  <a:srgbClr val="FFC000"/>
                </a:solidFill>
              </a:rPr>
              <a:t>lugar</a:t>
            </a:r>
            <a:r>
              <a:rPr dirty="0">
                <a:solidFill>
                  <a:srgbClr val="FFC000"/>
                </a:solidFill>
              </a:rPr>
              <a:t>, </a:t>
            </a:r>
            <a:r>
              <a:rPr dirty="0" err="1">
                <a:solidFill>
                  <a:srgbClr val="FFC000"/>
                </a:solidFill>
              </a:rPr>
              <a:t>los</a:t>
            </a:r>
            <a:r>
              <a:rPr dirty="0">
                <a:solidFill>
                  <a:srgbClr val="FFC000"/>
                </a:solidFill>
              </a:rPr>
              <a:t> </a:t>
            </a:r>
            <a:r>
              <a:rPr dirty="0" err="1">
                <a:solidFill>
                  <a:srgbClr val="FFC000"/>
                </a:solidFill>
              </a:rPr>
              <a:t>romanos</a:t>
            </a:r>
            <a:r>
              <a:rPr dirty="0">
                <a:solidFill>
                  <a:srgbClr val="FFC000"/>
                </a:solidFill>
              </a:rPr>
              <a:t> </a:t>
            </a:r>
            <a:r>
              <a:rPr dirty="0" err="1">
                <a:solidFill>
                  <a:srgbClr val="FFC000"/>
                </a:solidFill>
              </a:rPr>
              <a:t>construyeron</a:t>
            </a:r>
            <a:r>
              <a:rPr dirty="0">
                <a:solidFill>
                  <a:srgbClr val="FFC000"/>
                </a:solidFill>
              </a:rPr>
              <a:t> </a:t>
            </a:r>
            <a:r>
              <a:rPr dirty="0" err="1">
                <a:solidFill>
                  <a:srgbClr val="FFC000"/>
                </a:solidFill>
              </a:rPr>
              <a:t>Aelia</a:t>
            </a:r>
            <a:r>
              <a:rPr dirty="0">
                <a:solidFill>
                  <a:srgbClr val="FFC000"/>
                </a:solidFill>
              </a:rPr>
              <a:t> </a:t>
            </a:r>
            <a:r>
              <a:rPr dirty="0" err="1">
                <a:solidFill>
                  <a:srgbClr val="FFC000"/>
                </a:solidFill>
              </a:rPr>
              <a:t>Capitolina</a:t>
            </a:r>
            <a:r>
              <a:rPr dirty="0">
                <a:solidFill>
                  <a:srgbClr val="FFC000"/>
                </a:solidFill>
              </a:rPr>
              <a:t>, </a:t>
            </a:r>
            <a:r>
              <a:rPr dirty="0" err="1">
                <a:solidFill>
                  <a:srgbClr val="FFC000"/>
                </a:solidFill>
              </a:rPr>
              <a:t>una</a:t>
            </a:r>
            <a:r>
              <a:rPr dirty="0">
                <a:solidFill>
                  <a:srgbClr val="FFC000"/>
                </a:solidFill>
              </a:rPr>
              <a:t> ciudad </a:t>
            </a:r>
            <a:r>
              <a:rPr dirty="0" err="1">
                <a:solidFill>
                  <a:srgbClr val="FFC000"/>
                </a:solidFill>
              </a:rPr>
              <a:t>romana</a:t>
            </a:r>
            <a:r>
              <a:rPr dirty="0">
                <a:solidFill>
                  <a:srgbClr val="FFC000"/>
                </a:solidFill>
              </a:rPr>
              <a:t>.</a:t>
            </a:r>
          </a:p>
        </p:txBody>
      </p:sp>
      <p:sp>
        <p:nvSpPr>
          <p:cNvPr id="3730" name="Slide Number Placeholder 5"/>
          <p:cNvSpPr txBox="1">
            <a:spLocks noGrp="1"/>
          </p:cNvSpPr>
          <p:nvPr>
            <p:ph type="sldNum" sz="quarter" idx="2"/>
          </p:nvPr>
        </p:nvSpPr>
        <p:spPr>
          <a:xfrm>
            <a:off x="10995387" y="6406785"/>
            <a:ext cx="358413" cy="2642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defRPr>
            </a:lvl1pPr>
          </a:lstStyle>
          <a:p>
            <a:fld id="{86CB4B4D-7CA3-9044-876B-883B54F8677D}" type="slidenum">
              <a:t>218</a:t>
            </a:fld>
            <a:endParaRPr/>
          </a:p>
        </p:txBody>
      </p:sp>
    </p:spTree>
  </p:cSld>
  <p:clrMapOvr>
    <a:masterClrMapping/>
  </p:clrMapOvr>
  <mc:AlternateContent xmlns:mc="http://schemas.openxmlformats.org/markup-compatibility/2006" xmlns:p14="http://schemas.microsoft.com/office/powerpoint/2010/main">
    <mc:Choice Requires="p14">
      <p:transition spd="slow">
        <p:pull dir="d"/>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729">
                                            <p:bg/>
                                          </p:spTgt>
                                        </p:tgtEl>
                                        <p:attrNameLst>
                                          <p:attrName>style.visibility</p:attrName>
                                        </p:attrNameLst>
                                      </p:cBhvr>
                                      <p:to>
                                        <p:strVal val="visible"/>
                                      </p:to>
                                    </p:set>
                                    <p:anim calcmode="lin" valueType="num">
                                      <p:cBhvr>
                                        <p:cTn id="7" dur="500" fill="hold"/>
                                        <p:tgtEl>
                                          <p:spTgt spid="3729">
                                            <p:bg/>
                                          </p:spTgt>
                                        </p:tgtEl>
                                        <p:attrNameLst>
                                          <p:attrName>ppt_w</p:attrName>
                                        </p:attrNameLst>
                                      </p:cBhvr>
                                      <p:tavLst>
                                        <p:tav tm="0">
                                          <p:val>
                                            <p:fltVal val="0"/>
                                          </p:val>
                                        </p:tav>
                                        <p:tav tm="100000">
                                          <p:val>
                                            <p:strVal val="#ppt_w"/>
                                          </p:val>
                                        </p:tav>
                                      </p:tavLst>
                                    </p:anim>
                                    <p:anim calcmode="lin" valueType="num">
                                      <p:cBhvr>
                                        <p:cTn id="8" dur="500" fill="hold"/>
                                        <p:tgtEl>
                                          <p:spTgt spid="3729">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729">
                                            <p:txEl>
                                              <p:pRg st="0" end="0"/>
                                            </p:txEl>
                                          </p:spTgt>
                                        </p:tgtEl>
                                        <p:attrNameLst>
                                          <p:attrName>style.visibility</p:attrName>
                                        </p:attrNameLst>
                                      </p:cBhvr>
                                      <p:to>
                                        <p:strVal val="visible"/>
                                      </p:to>
                                    </p:set>
                                    <p:anim calcmode="lin" valueType="num">
                                      <p:cBhvr>
                                        <p:cTn id="11" dur="500" fill="hold"/>
                                        <p:tgtEl>
                                          <p:spTgt spid="3729">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729">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0"/>
                                  </p:stCondLst>
                                  <p:iterate>
                                    <p:tmAbs val="0"/>
                                  </p:iterate>
                                  <p:childTnLst>
                                    <p:set>
                                      <p:cBhvr>
                                        <p:cTn id="14" fill="hold"/>
                                        <p:tgtEl>
                                          <p:spTgt spid="3729">
                                            <p:txEl>
                                              <p:pRg st="6" end="6"/>
                                            </p:txEl>
                                          </p:spTgt>
                                        </p:tgtEl>
                                        <p:attrNameLst>
                                          <p:attrName>style.visibility</p:attrName>
                                        </p:attrNameLst>
                                      </p:cBhvr>
                                      <p:to>
                                        <p:strVal val="visible"/>
                                      </p:to>
                                    </p:set>
                                    <p:anim calcmode="lin" valueType="num">
                                      <p:cBhvr>
                                        <p:cTn id="15" dur="500" fill="hold"/>
                                        <p:tgtEl>
                                          <p:spTgt spid="3729">
                                            <p:txEl>
                                              <p:pRg st="6" end="6"/>
                                            </p:txEl>
                                          </p:spTgt>
                                        </p:tgtEl>
                                        <p:attrNameLst>
                                          <p:attrName>ppt_w</p:attrName>
                                        </p:attrNameLst>
                                      </p:cBhvr>
                                      <p:tavLst>
                                        <p:tav tm="0">
                                          <p:val>
                                            <p:fltVal val="0"/>
                                          </p:val>
                                        </p:tav>
                                        <p:tav tm="100000">
                                          <p:val>
                                            <p:strVal val="#ppt_w"/>
                                          </p:val>
                                        </p:tav>
                                      </p:tavLst>
                                    </p:anim>
                                    <p:anim calcmode="lin" valueType="num">
                                      <p:cBhvr>
                                        <p:cTn id="16" dur="500" fill="hold"/>
                                        <p:tgtEl>
                                          <p:spTgt spid="3729">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1" nodeType="clickEffect">
                                  <p:stCondLst>
                                    <p:cond delay="0"/>
                                  </p:stCondLst>
                                  <p:iterate>
                                    <p:tmAbs val="0"/>
                                  </p:iterate>
                                  <p:childTnLst>
                                    <p:set>
                                      <p:cBhvr>
                                        <p:cTn id="20" fill="hold"/>
                                        <p:tgtEl>
                                          <p:spTgt spid="3729">
                                            <p:txEl>
                                              <p:pRg st="1" end="1"/>
                                            </p:txEl>
                                          </p:spTgt>
                                        </p:tgtEl>
                                        <p:attrNameLst>
                                          <p:attrName>style.visibility</p:attrName>
                                        </p:attrNameLst>
                                      </p:cBhvr>
                                      <p:to>
                                        <p:strVal val="visible"/>
                                      </p:to>
                                    </p:set>
                                    <p:anim calcmode="lin" valueType="num">
                                      <p:cBhvr>
                                        <p:cTn id="21" dur="500" fill="hold"/>
                                        <p:tgtEl>
                                          <p:spTgt spid="3729">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729">
                                            <p:txEl>
                                              <p:pRg st="1" end="1"/>
                                            </p:txEl>
                                          </p:spTgt>
                                        </p:tgtEl>
                                        <p:attrNameLst>
                                          <p:attrName>ppt_h</p:attrName>
                                        </p:attrNameLst>
                                      </p:cBhvr>
                                      <p:tavLst>
                                        <p:tav tm="0">
                                          <p:val>
                                            <p:fltVal val="0"/>
                                          </p:val>
                                        </p:tav>
                                        <p:tav tm="100000">
                                          <p:val>
                                            <p:strVal val="#ppt_h"/>
                                          </p:val>
                                        </p:tav>
                                      </p:tavLst>
                                    </p:anim>
                                  </p:childTnLst>
                                </p:cTn>
                              </p:par>
                              <p:par>
                                <p:cTn id="23" presetID="23" presetClass="entr" presetSubtype="16" fill="hold" grpId="1" nodeType="withEffect">
                                  <p:stCondLst>
                                    <p:cond delay="0"/>
                                  </p:stCondLst>
                                  <p:iterate>
                                    <p:tmAbs val="0"/>
                                  </p:iterate>
                                  <p:childTnLst>
                                    <p:set>
                                      <p:cBhvr>
                                        <p:cTn id="24" fill="hold"/>
                                        <p:tgtEl>
                                          <p:spTgt spid="3729">
                                            <p:txEl>
                                              <p:pRg st="2" end="2"/>
                                            </p:txEl>
                                          </p:spTgt>
                                        </p:tgtEl>
                                        <p:attrNameLst>
                                          <p:attrName>style.visibility</p:attrName>
                                        </p:attrNameLst>
                                      </p:cBhvr>
                                      <p:to>
                                        <p:strVal val="visible"/>
                                      </p:to>
                                    </p:set>
                                    <p:anim calcmode="lin" valueType="num">
                                      <p:cBhvr>
                                        <p:cTn id="25" dur="500" fill="hold"/>
                                        <p:tgtEl>
                                          <p:spTgt spid="3729">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3729">
                                            <p:txEl>
                                              <p:pRg st="2" end="2"/>
                                            </p:txEl>
                                          </p:spTgt>
                                        </p:tgtEl>
                                        <p:attrNameLst>
                                          <p:attrName>ppt_h</p:attrName>
                                        </p:attrNameLst>
                                      </p:cBhvr>
                                      <p:tavLst>
                                        <p:tav tm="0">
                                          <p:val>
                                            <p:fltVal val="0"/>
                                          </p:val>
                                        </p:tav>
                                        <p:tav tm="100000">
                                          <p:val>
                                            <p:strVal val="#ppt_h"/>
                                          </p:val>
                                        </p:tav>
                                      </p:tavLst>
                                    </p:anim>
                                  </p:childTnLst>
                                </p:cTn>
                              </p:par>
                              <p:par>
                                <p:cTn id="27" presetID="23" presetClass="entr" presetSubtype="16" fill="hold" grpId="1" nodeType="withEffect">
                                  <p:stCondLst>
                                    <p:cond delay="0"/>
                                  </p:stCondLst>
                                  <p:iterate>
                                    <p:tmAbs val="0"/>
                                  </p:iterate>
                                  <p:childTnLst>
                                    <p:set>
                                      <p:cBhvr>
                                        <p:cTn id="28" fill="hold"/>
                                        <p:tgtEl>
                                          <p:spTgt spid="3729">
                                            <p:txEl>
                                              <p:pRg st="7" end="7"/>
                                            </p:txEl>
                                          </p:spTgt>
                                        </p:tgtEl>
                                        <p:attrNameLst>
                                          <p:attrName>style.visibility</p:attrName>
                                        </p:attrNameLst>
                                      </p:cBhvr>
                                      <p:to>
                                        <p:strVal val="visible"/>
                                      </p:to>
                                    </p:set>
                                    <p:anim calcmode="lin" valueType="num">
                                      <p:cBhvr>
                                        <p:cTn id="29" dur="500" fill="hold"/>
                                        <p:tgtEl>
                                          <p:spTgt spid="3729">
                                            <p:txEl>
                                              <p:pRg st="7" end="7"/>
                                            </p:txEl>
                                          </p:spTgt>
                                        </p:tgtEl>
                                        <p:attrNameLst>
                                          <p:attrName>ppt_w</p:attrName>
                                        </p:attrNameLst>
                                      </p:cBhvr>
                                      <p:tavLst>
                                        <p:tav tm="0">
                                          <p:val>
                                            <p:fltVal val="0"/>
                                          </p:val>
                                        </p:tav>
                                        <p:tav tm="100000">
                                          <p:val>
                                            <p:strVal val="#ppt_w"/>
                                          </p:val>
                                        </p:tav>
                                      </p:tavLst>
                                    </p:anim>
                                    <p:anim calcmode="lin" valueType="num">
                                      <p:cBhvr>
                                        <p:cTn id="30" dur="500" fill="hold"/>
                                        <p:tgtEl>
                                          <p:spTgt spid="3729">
                                            <p:txEl>
                                              <p:pRg st="7" end="7"/>
                                            </p:txEl>
                                          </p:spTgt>
                                        </p:tgtEl>
                                        <p:attrNameLst>
                                          <p:attrName>ppt_h</p:attrName>
                                        </p:attrNameLst>
                                      </p:cBhvr>
                                      <p:tavLst>
                                        <p:tav tm="0">
                                          <p:val>
                                            <p:fltVal val="0"/>
                                          </p:val>
                                        </p:tav>
                                        <p:tav tm="100000">
                                          <p:val>
                                            <p:strVal val="#ppt_h"/>
                                          </p:val>
                                        </p:tav>
                                      </p:tavLst>
                                    </p:anim>
                                  </p:childTnLst>
                                </p:cTn>
                              </p:par>
                              <p:par>
                                <p:cTn id="31" presetID="23" presetClass="entr" presetSubtype="16" fill="hold" grpId="1" nodeType="withEffect">
                                  <p:stCondLst>
                                    <p:cond delay="0"/>
                                  </p:stCondLst>
                                  <p:iterate>
                                    <p:tmAbs val="0"/>
                                  </p:iterate>
                                  <p:childTnLst>
                                    <p:set>
                                      <p:cBhvr>
                                        <p:cTn id="32" fill="hold"/>
                                        <p:tgtEl>
                                          <p:spTgt spid="3729">
                                            <p:txEl>
                                              <p:pRg st="3" end="3"/>
                                            </p:txEl>
                                          </p:spTgt>
                                        </p:tgtEl>
                                        <p:attrNameLst>
                                          <p:attrName>style.visibility</p:attrName>
                                        </p:attrNameLst>
                                      </p:cBhvr>
                                      <p:to>
                                        <p:strVal val="visible"/>
                                      </p:to>
                                    </p:set>
                                    <p:anim calcmode="lin" valueType="num">
                                      <p:cBhvr>
                                        <p:cTn id="33" dur="500" fill="hold"/>
                                        <p:tgtEl>
                                          <p:spTgt spid="3729">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3729">
                                            <p:txEl>
                                              <p:pRg st="3" end="3"/>
                                            </p:txEl>
                                          </p:spTgt>
                                        </p:tgtEl>
                                        <p:attrNameLst>
                                          <p:attrName>ppt_h</p:attrName>
                                        </p:attrNameLst>
                                      </p:cBhvr>
                                      <p:tavLst>
                                        <p:tav tm="0">
                                          <p:val>
                                            <p:fltVal val="0"/>
                                          </p:val>
                                        </p:tav>
                                        <p:tav tm="100000">
                                          <p:val>
                                            <p:strVal val="#ppt_h"/>
                                          </p:val>
                                        </p:tav>
                                      </p:tavLst>
                                    </p:anim>
                                  </p:childTnLst>
                                </p:cTn>
                              </p:par>
                              <p:par>
                                <p:cTn id="35" presetID="23" presetClass="entr" presetSubtype="16" fill="hold" grpId="1" nodeType="withEffect">
                                  <p:stCondLst>
                                    <p:cond delay="0"/>
                                  </p:stCondLst>
                                  <p:iterate>
                                    <p:tmAbs val="0"/>
                                  </p:iterate>
                                  <p:childTnLst>
                                    <p:set>
                                      <p:cBhvr>
                                        <p:cTn id="36" fill="hold"/>
                                        <p:tgtEl>
                                          <p:spTgt spid="3729">
                                            <p:txEl>
                                              <p:pRg st="8" end="8"/>
                                            </p:txEl>
                                          </p:spTgt>
                                        </p:tgtEl>
                                        <p:attrNameLst>
                                          <p:attrName>style.visibility</p:attrName>
                                        </p:attrNameLst>
                                      </p:cBhvr>
                                      <p:to>
                                        <p:strVal val="visible"/>
                                      </p:to>
                                    </p:set>
                                    <p:anim calcmode="lin" valueType="num">
                                      <p:cBhvr>
                                        <p:cTn id="37" dur="500" fill="hold"/>
                                        <p:tgtEl>
                                          <p:spTgt spid="3729">
                                            <p:txEl>
                                              <p:pRg st="8" end="8"/>
                                            </p:txEl>
                                          </p:spTgt>
                                        </p:tgtEl>
                                        <p:attrNameLst>
                                          <p:attrName>ppt_w</p:attrName>
                                        </p:attrNameLst>
                                      </p:cBhvr>
                                      <p:tavLst>
                                        <p:tav tm="0">
                                          <p:val>
                                            <p:fltVal val="0"/>
                                          </p:val>
                                        </p:tav>
                                        <p:tav tm="100000">
                                          <p:val>
                                            <p:strVal val="#ppt_w"/>
                                          </p:val>
                                        </p:tav>
                                      </p:tavLst>
                                    </p:anim>
                                    <p:anim calcmode="lin" valueType="num">
                                      <p:cBhvr>
                                        <p:cTn id="38" dur="500" fill="hold"/>
                                        <p:tgtEl>
                                          <p:spTgt spid="3729">
                                            <p:txEl>
                                              <p:pRg st="8" end="8"/>
                                            </p:txEl>
                                          </p:spTgt>
                                        </p:tgtEl>
                                        <p:attrNameLst>
                                          <p:attrName>ppt_h</p:attrName>
                                        </p:attrNameLst>
                                      </p:cBhvr>
                                      <p:tavLst>
                                        <p:tav tm="0">
                                          <p:val>
                                            <p:fltVal val="0"/>
                                          </p:val>
                                        </p:tav>
                                        <p:tav tm="100000">
                                          <p:val>
                                            <p:strVal val="#ppt_h"/>
                                          </p:val>
                                        </p:tav>
                                      </p:tavLst>
                                    </p:anim>
                                  </p:childTnLst>
                                </p:cTn>
                              </p:par>
                              <p:par>
                                <p:cTn id="39" presetID="23" presetClass="entr" presetSubtype="16" fill="hold" grpId="1" nodeType="withEffect">
                                  <p:stCondLst>
                                    <p:cond delay="0"/>
                                  </p:stCondLst>
                                  <p:iterate>
                                    <p:tmAbs val="0"/>
                                  </p:iterate>
                                  <p:childTnLst>
                                    <p:set>
                                      <p:cBhvr>
                                        <p:cTn id="40" fill="hold"/>
                                        <p:tgtEl>
                                          <p:spTgt spid="3729">
                                            <p:txEl>
                                              <p:pRg st="9" end="9"/>
                                            </p:txEl>
                                          </p:spTgt>
                                        </p:tgtEl>
                                        <p:attrNameLst>
                                          <p:attrName>style.visibility</p:attrName>
                                        </p:attrNameLst>
                                      </p:cBhvr>
                                      <p:to>
                                        <p:strVal val="visible"/>
                                      </p:to>
                                    </p:set>
                                    <p:anim calcmode="lin" valueType="num">
                                      <p:cBhvr>
                                        <p:cTn id="41" dur="500" fill="hold"/>
                                        <p:tgtEl>
                                          <p:spTgt spid="3729">
                                            <p:txEl>
                                              <p:pRg st="9" end="9"/>
                                            </p:txEl>
                                          </p:spTgt>
                                        </p:tgtEl>
                                        <p:attrNameLst>
                                          <p:attrName>ppt_w</p:attrName>
                                        </p:attrNameLst>
                                      </p:cBhvr>
                                      <p:tavLst>
                                        <p:tav tm="0">
                                          <p:val>
                                            <p:fltVal val="0"/>
                                          </p:val>
                                        </p:tav>
                                        <p:tav tm="100000">
                                          <p:val>
                                            <p:strVal val="#ppt_w"/>
                                          </p:val>
                                        </p:tav>
                                      </p:tavLst>
                                    </p:anim>
                                    <p:anim calcmode="lin" valueType="num">
                                      <p:cBhvr>
                                        <p:cTn id="42" dur="500" fill="hold"/>
                                        <p:tgtEl>
                                          <p:spTgt spid="3729">
                                            <p:txEl>
                                              <p:pRg st="9" end="9"/>
                                            </p:txEl>
                                          </p:spTgt>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grpId="1" nodeType="clickEffect">
                                  <p:stCondLst>
                                    <p:cond delay="0"/>
                                  </p:stCondLst>
                                  <p:iterate>
                                    <p:tmAbs val="0"/>
                                  </p:iterate>
                                  <p:childTnLst>
                                    <p:set>
                                      <p:cBhvr>
                                        <p:cTn id="46" fill="hold"/>
                                        <p:tgtEl>
                                          <p:spTgt spid="3729">
                                            <p:txEl>
                                              <p:pRg st="4" end="4"/>
                                            </p:txEl>
                                          </p:spTgt>
                                        </p:tgtEl>
                                        <p:attrNameLst>
                                          <p:attrName>style.visibility</p:attrName>
                                        </p:attrNameLst>
                                      </p:cBhvr>
                                      <p:to>
                                        <p:strVal val="visible"/>
                                      </p:to>
                                    </p:set>
                                    <p:anim calcmode="lin" valueType="num">
                                      <p:cBhvr>
                                        <p:cTn id="47" dur="500" fill="hold"/>
                                        <p:tgtEl>
                                          <p:spTgt spid="3729">
                                            <p:txEl>
                                              <p:pRg st="4" end="4"/>
                                            </p:txEl>
                                          </p:spTgt>
                                        </p:tgtEl>
                                        <p:attrNameLst>
                                          <p:attrName>ppt_w</p:attrName>
                                        </p:attrNameLst>
                                      </p:cBhvr>
                                      <p:tavLst>
                                        <p:tav tm="0">
                                          <p:val>
                                            <p:fltVal val="0"/>
                                          </p:val>
                                        </p:tav>
                                        <p:tav tm="100000">
                                          <p:val>
                                            <p:strVal val="#ppt_w"/>
                                          </p:val>
                                        </p:tav>
                                      </p:tavLst>
                                    </p:anim>
                                    <p:anim calcmode="lin" valueType="num">
                                      <p:cBhvr>
                                        <p:cTn id="48" dur="500" fill="hold"/>
                                        <p:tgtEl>
                                          <p:spTgt spid="3729">
                                            <p:txEl>
                                              <p:pRg st="4" end="4"/>
                                            </p:txEl>
                                          </p:spTgt>
                                        </p:tgtEl>
                                        <p:attrNameLst>
                                          <p:attrName>ppt_h</p:attrName>
                                        </p:attrNameLst>
                                      </p:cBhvr>
                                      <p:tavLst>
                                        <p:tav tm="0">
                                          <p:val>
                                            <p:fltVal val="0"/>
                                          </p:val>
                                        </p:tav>
                                        <p:tav tm="100000">
                                          <p:val>
                                            <p:strVal val="#ppt_h"/>
                                          </p:val>
                                        </p:tav>
                                      </p:tavLst>
                                    </p:anim>
                                  </p:childTnLst>
                                </p:cTn>
                              </p:par>
                              <p:par>
                                <p:cTn id="49" presetID="23" presetClass="entr" presetSubtype="16" fill="hold" grpId="1" nodeType="withEffect">
                                  <p:stCondLst>
                                    <p:cond delay="0"/>
                                  </p:stCondLst>
                                  <p:iterate>
                                    <p:tmAbs val="0"/>
                                  </p:iterate>
                                  <p:childTnLst>
                                    <p:set>
                                      <p:cBhvr>
                                        <p:cTn id="50" fill="hold"/>
                                        <p:tgtEl>
                                          <p:spTgt spid="3729">
                                            <p:txEl>
                                              <p:pRg st="10" end="10"/>
                                            </p:txEl>
                                          </p:spTgt>
                                        </p:tgtEl>
                                        <p:attrNameLst>
                                          <p:attrName>style.visibility</p:attrName>
                                        </p:attrNameLst>
                                      </p:cBhvr>
                                      <p:to>
                                        <p:strVal val="visible"/>
                                      </p:to>
                                    </p:set>
                                    <p:anim calcmode="lin" valueType="num">
                                      <p:cBhvr>
                                        <p:cTn id="51" dur="500" fill="hold"/>
                                        <p:tgtEl>
                                          <p:spTgt spid="3729">
                                            <p:txEl>
                                              <p:pRg st="10" end="10"/>
                                            </p:txEl>
                                          </p:spTgt>
                                        </p:tgtEl>
                                        <p:attrNameLst>
                                          <p:attrName>ppt_w</p:attrName>
                                        </p:attrNameLst>
                                      </p:cBhvr>
                                      <p:tavLst>
                                        <p:tav tm="0">
                                          <p:val>
                                            <p:fltVal val="0"/>
                                          </p:val>
                                        </p:tav>
                                        <p:tav tm="100000">
                                          <p:val>
                                            <p:strVal val="#ppt_w"/>
                                          </p:val>
                                        </p:tav>
                                      </p:tavLst>
                                    </p:anim>
                                    <p:anim calcmode="lin" valueType="num">
                                      <p:cBhvr>
                                        <p:cTn id="52" dur="500" fill="hold"/>
                                        <p:tgtEl>
                                          <p:spTgt spid="3729">
                                            <p:txEl>
                                              <p:pRg st="10" end="1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9" grpId="1" uiExpand="1" build="p" animBg="1" advAuto="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2" name="Rectangle 2"/>
          <p:cNvSpPr txBox="1">
            <a:spLocks noGrp="1"/>
          </p:cNvSpPr>
          <p:nvPr>
            <p:ph type="title"/>
          </p:nvPr>
        </p:nvSpPr>
        <p:spPr>
          <a:xfrm>
            <a:off x="484095" y="4648200"/>
            <a:ext cx="11214846" cy="2133600"/>
          </a:xfrm>
          <a:prstGeom prst="rect">
            <a:avLst/>
          </a:prstGeom>
        </p:spPr>
        <p:txBody>
          <a:bodyPr>
            <a:normAutofit/>
          </a:bodyPr>
          <a:lstStyle>
            <a:lvl1pPr defTabSz="877823">
              <a:defRPr sz="1919"/>
            </a:lvl1pPr>
          </a:lstStyle>
          <a:p>
            <a:r>
              <a:rPr sz="2000" b="1" dirty="0"/>
              <a:t>Coins, minted and distributed throughout all the Roman provinces after AD 70 with the text “Judaea </a:t>
            </a:r>
            <a:r>
              <a:rPr sz="2000" b="1" dirty="0" err="1"/>
              <a:t>Capta</a:t>
            </a:r>
            <a:r>
              <a:rPr sz="2000" b="1" dirty="0"/>
              <a:t>,” depicted a bound Jewish captive and a mourning woman. This series of coins was larger than any other minted by the Romans in celebrating a victory. / </a:t>
            </a:r>
            <a:r>
              <a:rPr sz="2000" b="1" dirty="0">
                <a:solidFill>
                  <a:srgbClr val="FF6600"/>
                </a:solidFill>
              </a:rPr>
              <a:t>Las </a:t>
            </a:r>
            <a:r>
              <a:rPr sz="2000" b="1" dirty="0" err="1">
                <a:solidFill>
                  <a:srgbClr val="FF6600"/>
                </a:solidFill>
              </a:rPr>
              <a:t>monedas</a:t>
            </a:r>
            <a:r>
              <a:rPr sz="2000" b="1" dirty="0">
                <a:solidFill>
                  <a:srgbClr val="FF6600"/>
                </a:solidFill>
              </a:rPr>
              <a:t>, </a:t>
            </a:r>
            <a:r>
              <a:rPr sz="2000" b="1" dirty="0" err="1">
                <a:solidFill>
                  <a:srgbClr val="FF6600"/>
                </a:solidFill>
              </a:rPr>
              <a:t>acuñadas</a:t>
            </a:r>
            <a:r>
              <a:rPr sz="2000" b="1" dirty="0">
                <a:solidFill>
                  <a:srgbClr val="FF6600"/>
                </a:solidFill>
              </a:rPr>
              <a:t> y </a:t>
            </a:r>
            <a:r>
              <a:rPr sz="2000" b="1" dirty="0" err="1">
                <a:solidFill>
                  <a:srgbClr val="FF6600"/>
                </a:solidFill>
              </a:rPr>
              <a:t>distribuidas</a:t>
            </a:r>
            <a:r>
              <a:rPr sz="2000" b="1" dirty="0">
                <a:solidFill>
                  <a:srgbClr val="FF6600"/>
                </a:solidFill>
              </a:rPr>
              <a:t> </a:t>
            </a:r>
            <a:r>
              <a:rPr sz="2000" b="1" dirty="0" err="1">
                <a:solidFill>
                  <a:srgbClr val="FF6600"/>
                </a:solidFill>
              </a:rPr>
              <a:t>por</a:t>
            </a:r>
            <a:r>
              <a:rPr sz="2000" b="1" dirty="0">
                <a:solidFill>
                  <a:srgbClr val="FF6600"/>
                </a:solidFill>
              </a:rPr>
              <a:t> </a:t>
            </a:r>
            <a:r>
              <a:rPr sz="2000" b="1" dirty="0" err="1">
                <a:solidFill>
                  <a:srgbClr val="FF6600"/>
                </a:solidFill>
              </a:rPr>
              <a:t>todas</a:t>
            </a:r>
            <a:r>
              <a:rPr sz="2000" b="1" dirty="0">
                <a:solidFill>
                  <a:srgbClr val="FF6600"/>
                </a:solidFill>
              </a:rPr>
              <a:t> las </a:t>
            </a:r>
            <a:r>
              <a:rPr sz="2000" b="1" dirty="0" err="1">
                <a:solidFill>
                  <a:srgbClr val="FF6600"/>
                </a:solidFill>
              </a:rPr>
              <a:t>provincias</a:t>
            </a:r>
            <a:r>
              <a:rPr sz="2000" b="1" dirty="0">
                <a:solidFill>
                  <a:srgbClr val="FF6600"/>
                </a:solidFill>
              </a:rPr>
              <a:t> </a:t>
            </a:r>
            <a:r>
              <a:rPr sz="2000" b="1" dirty="0" err="1">
                <a:solidFill>
                  <a:srgbClr val="FF6600"/>
                </a:solidFill>
              </a:rPr>
              <a:t>romanas</a:t>
            </a:r>
            <a:r>
              <a:rPr sz="2000" b="1" dirty="0">
                <a:solidFill>
                  <a:srgbClr val="FF6600"/>
                </a:solidFill>
              </a:rPr>
              <a:t> </a:t>
            </a:r>
            <a:r>
              <a:rPr sz="2000" b="1" dirty="0" err="1">
                <a:solidFill>
                  <a:srgbClr val="FF6600"/>
                </a:solidFill>
              </a:rPr>
              <a:t>después</a:t>
            </a:r>
            <a:r>
              <a:rPr sz="2000" b="1" dirty="0">
                <a:solidFill>
                  <a:srgbClr val="FF6600"/>
                </a:solidFill>
              </a:rPr>
              <a:t> del </a:t>
            </a:r>
            <a:r>
              <a:rPr sz="2000" b="1" dirty="0" err="1">
                <a:solidFill>
                  <a:srgbClr val="FF6600"/>
                </a:solidFill>
              </a:rPr>
              <a:t>año</a:t>
            </a:r>
            <a:r>
              <a:rPr sz="2000" b="1" dirty="0">
                <a:solidFill>
                  <a:srgbClr val="FF6600"/>
                </a:solidFill>
              </a:rPr>
              <a:t> 70 d. C. con </a:t>
            </a:r>
            <a:r>
              <a:rPr sz="2000" b="1" dirty="0" err="1">
                <a:solidFill>
                  <a:srgbClr val="FF6600"/>
                </a:solidFill>
              </a:rPr>
              <a:t>el</a:t>
            </a:r>
            <a:r>
              <a:rPr sz="2000" b="1" dirty="0">
                <a:solidFill>
                  <a:srgbClr val="FF6600"/>
                </a:solidFill>
              </a:rPr>
              <a:t> </a:t>
            </a:r>
            <a:r>
              <a:rPr sz="2000" b="1" dirty="0" err="1">
                <a:solidFill>
                  <a:srgbClr val="FF6600"/>
                </a:solidFill>
              </a:rPr>
              <a:t>texto</a:t>
            </a:r>
            <a:r>
              <a:rPr sz="2000" b="1" dirty="0">
                <a:solidFill>
                  <a:srgbClr val="FF6600"/>
                </a:solidFill>
              </a:rPr>
              <a:t> "Judaea </a:t>
            </a:r>
            <a:r>
              <a:rPr sz="2000" b="1" dirty="0" err="1">
                <a:solidFill>
                  <a:srgbClr val="FF6600"/>
                </a:solidFill>
              </a:rPr>
              <a:t>Capta</a:t>
            </a:r>
            <a:r>
              <a:rPr sz="2000" b="1" dirty="0">
                <a:solidFill>
                  <a:srgbClr val="FF6600"/>
                </a:solidFill>
              </a:rPr>
              <a:t>", </a:t>
            </a:r>
            <a:r>
              <a:rPr sz="2000" b="1" dirty="0" err="1">
                <a:solidFill>
                  <a:srgbClr val="FF6600"/>
                </a:solidFill>
              </a:rPr>
              <a:t>representaban</a:t>
            </a:r>
            <a:r>
              <a:rPr sz="2000" b="1" dirty="0">
                <a:solidFill>
                  <a:srgbClr val="FF6600"/>
                </a:solidFill>
              </a:rPr>
              <a:t> a </a:t>
            </a:r>
            <a:r>
              <a:rPr sz="2000" b="1" dirty="0" err="1">
                <a:solidFill>
                  <a:srgbClr val="FF6600"/>
                </a:solidFill>
              </a:rPr>
              <a:t>una</a:t>
            </a:r>
            <a:r>
              <a:rPr sz="2000" b="1" dirty="0">
                <a:solidFill>
                  <a:srgbClr val="FF6600"/>
                </a:solidFill>
              </a:rPr>
              <a:t> </a:t>
            </a:r>
            <a:r>
              <a:rPr sz="2000" b="1" dirty="0" err="1">
                <a:solidFill>
                  <a:srgbClr val="FF6600"/>
                </a:solidFill>
              </a:rPr>
              <a:t>cautiva</a:t>
            </a:r>
            <a:r>
              <a:rPr sz="2000" b="1" dirty="0">
                <a:solidFill>
                  <a:srgbClr val="FF6600"/>
                </a:solidFill>
              </a:rPr>
              <a:t> </a:t>
            </a:r>
            <a:r>
              <a:rPr sz="2000" b="1" dirty="0" err="1">
                <a:solidFill>
                  <a:srgbClr val="FF6600"/>
                </a:solidFill>
              </a:rPr>
              <a:t>judía</a:t>
            </a:r>
            <a:r>
              <a:rPr sz="2000" b="1" dirty="0">
                <a:solidFill>
                  <a:srgbClr val="FF6600"/>
                </a:solidFill>
              </a:rPr>
              <a:t> </a:t>
            </a:r>
            <a:r>
              <a:rPr sz="2000" b="1" dirty="0" err="1">
                <a:solidFill>
                  <a:srgbClr val="FF6600"/>
                </a:solidFill>
              </a:rPr>
              <a:t>atada</a:t>
            </a:r>
            <a:r>
              <a:rPr sz="2000" b="1" dirty="0">
                <a:solidFill>
                  <a:srgbClr val="FF6600"/>
                </a:solidFill>
              </a:rPr>
              <a:t> y a </a:t>
            </a:r>
            <a:r>
              <a:rPr sz="2000" b="1" dirty="0" err="1">
                <a:solidFill>
                  <a:srgbClr val="FF6600"/>
                </a:solidFill>
              </a:rPr>
              <a:t>una</a:t>
            </a:r>
            <a:r>
              <a:rPr sz="2000" b="1" dirty="0">
                <a:solidFill>
                  <a:srgbClr val="FF6600"/>
                </a:solidFill>
              </a:rPr>
              <a:t> </a:t>
            </a:r>
            <a:r>
              <a:rPr sz="2000" b="1" dirty="0" err="1">
                <a:solidFill>
                  <a:srgbClr val="FF6600"/>
                </a:solidFill>
              </a:rPr>
              <a:t>mujer</a:t>
            </a:r>
            <a:r>
              <a:rPr sz="2000" b="1" dirty="0">
                <a:solidFill>
                  <a:srgbClr val="FF6600"/>
                </a:solidFill>
              </a:rPr>
              <a:t> de </a:t>
            </a:r>
            <a:r>
              <a:rPr sz="2000" b="1" dirty="0" err="1">
                <a:solidFill>
                  <a:srgbClr val="FF6600"/>
                </a:solidFill>
              </a:rPr>
              <a:t>luto</a:t>
            </a:r>
            <a:r>
              <a:rPr sz="2000" b="1" dirty="0">
                <a:solidFill>
                  <a:srgbClr val="FF6600"/>
                </a:solidFill>
              </a:rPr>
              <a:t>. Esta </a:t>
            </a:r>
            <a:r>
              <a:rPr sz="2000" b="1" dirty="0" err="1">
                <a:solidFill>
                  <a:srgbClr val="FF6600"/>
                </a:solidFill>
              </a:rPr>
              <a:t>serie</a:t>
            </a:r>
            <a:r>
              <a:rPr sz="2000" b="1" dirty="0">
                <a:solidFill>
                  <a:srgbClr val="FF6600"/>
                </a:solidFill>
              </a:rPr>
              <a:t> de </a:t>
            </a:r>
            <a:r>
              <a:rPr sz="2000" b="1" dirty="0" err="1">
                <a:solidFill>
                  <a:srgbClr val="FF6600"/>
                </a:solidFill>
              </a:rPr>
              <a:t>monedas</a:t>
            </a:r>
            <a:r>
              <a:rPr sz="2000" b="1" dirty="0">
                <a:solidFill>
                  <a:srgbClr val="FF6600"/>
                </a:solidFill>
              </a:rPr>
              <a:t> era </a:t>
            </a:r>
            <a:r>
              <a:rPr sz="2000" b="1" dirty="0" err="1">
                <a:solidFill>
                  <a:srgbClr val="FF6600"/>
                </a:solidFill>
              </a:rPr>
              <a:t>más</a:t>
            </a:r>
            <a:r>
              <a:rPr sz="2000" b="1" dirty="0">
                <a:solidFill>
                  <a:srgbClr val="FF6600"/>
                </a:solidFill>
              </a:rPr>
              <a:t> </a:t>
            </a:r>
            <a:r>
              <a:rPr sz="2000" b="1" dirty="0" err="1">
                <a:solidFill>
                  <a:srgbClr val="FF6600"/>
                </a:solidFill>
              </a:rPr>
              <a:t>grande</a:t>
            </a:r>
            <a:r>
              <a:rPr sz="2000" b="1" dirty="0">
                <a:solidFill>
                  <a:srgbClr val="FF6600"/>
                </a:solidFill>
              </a:rPr>
              <a:t> que </a:t>
            </a:r>
            <a:r>
              <a:rPr sz="2000" b="1" dirty="0" err="1">
                <a:solidFill>
                  <a:srgbClr val="FF6600"/>
                </a:solidFill>
              </a:rPr>
              <a:t>cualquier</a:t>
            </a:r>
            <a:r>
              <a:rPr sz="2000" b="1" dirty="0">
                <a:solidFill>
                  <a:srgbClr val="FF6600"/>
                </a:solidFill>
              </a:rPr>
              <a:t> </a:t>
            </a:r>
            <a:r>
              <a:rPr sz="2000" b="1" dirty="0" err="1">
                <a:solidFill>
                  <a:srgbClr val="FF6600"/>
                </a:solidFill>
              </a:rPr>
              <a:t>otra</a:t>
            </a:r>
            <a:r>
              <a:rPr sz="2000" b="1" dirty="0">
                <a:solidFill>
                  <a:srgbClr val="FF6600"/>
                </a:solidFill>
              </a:rPr>
              <a:t> </a:t>
            </a:r>
            <a:r>
              <a:rPr sz="2000" b="1" dirty="0" err="1">
                <a:solidFill>
                  <a:srgbClr val="FF6600"/>
                </a:solidFill>
              </a:rPr>
              <a:t>acuñada</a:t>
            </a:r>
            <a:r>
              <a:rPr sz="2000" b="1" dirty="0">
                <a:solidFill>
                  <a:srgbClr val="FF6600"/>
                </a:solidFill>
              </a:rPr>
              <a:t> </a:t>
            </a:r>
            <a:r>
              <a:rPr sz="2000" b="1" dirty="0" err="1">
                <a:solidFill>
                  <a:srgbClr val="FF6600"/>
                </a:solidFill>
              </a:rPr>
              <a:t>por</a:t>
            </a:r>
            <a:r>
              <a:rPr sz="2000" b="1" dirty="0">
                <a:solidFill>
                  <a:srgbClr val="FF6600"/>
                </a:solidFill>
              </a:rPr>
              <a:t> </a:t>
            </a:r>
            <a:r>
              <a:rPr sz="2000" b="1" dirty="0" err="1">
                <a:solidFill>
                  <a:srgbClr val="FF6600"/>
                </a:solidFill>
              </a:rPr>
              <a:t>los</a:t>
            </a:r>
            <a:r>
              <a:rPr sz="2000" b="1" dirty="0">
                <a:solidFill>
                  <a:srgbClr val="FF6600"/>
                </a:solidFill>
              </a:rPr>
              <a:t> </a:t>
            </a:r>
            <a:r>
              <a:rPr sz="2000" b="1" dirty="0" err="1">
                <a:solidFill>
                  <a:srgbClr val="FF6600"/>
                </a:solidFill>
              </a:rPr>
              <a:t>romanos</a:t>
            </a:r>
            <a:r>
              <a:rPr sz="2000" b="1" dirty="0">
                <a:solidFill>
                  <a:srgbClr val="FF6600"/>
                </a:solidFill>
              </a:rPr>
              <a:t> para </a:t>
            </a:r>
            <a:r>
              <a:rPr sz="2000" b="1" dirty="0" err="1">
                <a:solidFill>
                  <a:srgbClr val="FF6600"/>
                </a:solidFill>
              </a:rPr>
              <a:t>celebrar</a:t>
            </a:r>
            <a:r>
              <a:rPr sz="2000" b="1" dirty="0">
                <a:solidFill>
                  <a:srgbClr val="FF6600"/>
                </a:solidFill>
              </a:rPr>
              <a:t> </a:t>
            </a:r>
            <a:r>
              <a:rPr sz="2000" b="1" dirty="0" err="1">
                <a:solidFill>
                  <a:srgbClr val="FF6600"/>
                </a:solidFill>
              </a:rPr>
              <a:t>una</a:t>
            </a:r>
            <a:r>
              <a:rPr sz="2000" b="1" dirty="0">
                <a:solidFill>
                  <a:srgbClr val="FF6600"/>
                </a:solidFill>
              </a:rPr>
              <a:t> </a:t>
            </a:r>
            <a:r>
              <a:rPr sz="2000" b="1" dirty="0" err="1">
                <a:solidFill>
                  <a:srgbClr val="FF6600"/>
                </a:solidFill>
              </a:rPr>
              <a:t>victoria</a:t>
            </a:r>
            <a:r>
              <a:rPr sz="2000" b="1" dirty="0">
                <a:solidFill>
                  <a:srgbClr val="FF6600"/>
                </a:solidFill>
              </a:rPr>
              <a:t>.</a:t>
            </a:r>
          </a:p>
        </p:txBody>
      </p:sp>
      <p:pic>
        <p:nvPicPr>
          <p:cNvPr id="3733" name="Picture 3" descr="Picture 3"/>
          <p:cNvPicPr>
            <a:picLocks noChangeAspect="1"/>
          </p:cNvPicPr>
          <p:nvPr/>
        </p:nvPicPr>
        <p:blipFill>
          <a:blip r:embed="rId2"/>
          <a:stretch>
            <a:fillRect/>
          </a:stretch>
        </p:blipFill>
        <p:spPr>
          <a:xfrm>
            <a:off x="1524000" y="0"/>
            <a:ext cx="9144000" cy="4675188"/>
          </a:xfrm>
          <a:prstGeom prst="rect">
            <a:avLst/>
          </a:prstGeom>
          <a:ln w="12700">
            <a:miter lim="400000"/>
          </a:ln>
        </p:spPr>
      </p:pic>
      <p:sp>
        <p:nvSpPr>
          <p:cNvPr id="3734" name="Slide Number Placeholder 5"/>
          <p:cNvSpPr txBox="1">
            <a:spLocks noGrp="1"/>
          </p:cNvSpPr>
          <p:nvPr>
            <p:ph type="sldNum" sz="quarter" idx="2"/>
          </p:nvPr>
        </p:nvSpPr>
        <p:spPr>
          <a:xfrm>
            <a:off x="10995387" y="6406785"/>
            <a:ext cx="358413" cy="2642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FFFFFF"/>
                </a:solidFill>
              </a:defRPr>
            </a:lvl1pPr>
          </a:lstStyle>
          <a:p>
            <a:fld id="{86CB4B4D-7CA3-9044-876B-883B54F8677D}" type="slidenum">
              <a:t>219</a:t>
            </a:fld>
            <a:endParaRPr/>
          </a:p>
        </p:txBody>
      </p:sp>
    </p:spTree>
  </p:cSld>
  <p:clrMapOvr>
    <a:masterClrMapping/>
  </p:clrMapOvr>
  <mc:AlternateContent xmlns:mc="http://schemas.openxmlformats.org/markup-compatibility/2006" xmlns:p14="http://schemas.microsoft.com/office/powerpoint/2010/main">
    <mc:Choice Requires="p14">
      <p:transition spd="slow">
        <p:pull dir="d"/>
      </p:transition>
    </mc:Choice>
    <mc:Fallback xmlns="" xmlns:m="http://schemas.openxmlformats.org/officeDocument/2006/math" xmlns:a14="http://schemas.microsoft.com/office/drawing/2010/main">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8" name="Rectangle 2"/>
          <p:cNvSpPr txBox="1">
            <a:spLocks noGrp="1"/>
          </p:cNvSpPr>
          <p:nvPr>
            <p:ph type="title"/>
          </p:nvPr>
        </p:nvSpPr>
        <p:spPr>
          <a:xfrm>
            <a:off x="990600" y="0"/>
            <a:ext cx="3840163" cy="1143000"/>
          </a:xfrm>
          <a:prstGeom prst="rect">
            <a:avLst/>
          </a:prstGeom>
        </p:spPr>
        <p:txBody>
          <a:bodyPr/>
          <a:lstStyle>
            <a:lvl1pPr>
              <a:defRPr sz="2800">
                <a:solidFill>
                  <a:srgbClr val="DEEBF7"/>
                </a:solidFill>
                <a:latin typeface="Impact"/>
                <a:ea typeface="Impact"/>
                <a:cs typeface="Impact"/>
                <a:sym typeface="Impact"/>
              </a:defRPr>
            </a:lvl1pPr>
          </a:lstStyle>
          <a:p>
            <a:r>
              <a:rPr dirty="0"/>
              <a:t>Pathos of the Prophets / </a:t>
            </a:r>
            <a:r>
              <a:rPr dirty="0" err="1">
                <a:solidFill>
                  <a:srgbClr val="FFC000"/>
                </a:solidFill>
              </a:rPr>
              <a:t>Patetismo</a:t>
            </a:r>
            <a:r>
              <a:rPr dirty="0">
                <a:solidFill>
                  <a:srgbClr val="FFC000"/>
                </a:solidFill>
              </a:rPr>
              <a:t> de </a:t>
            </a:r>
            <a:r>
              <a:rPr dirty="0" err="1">
                <a:solidFill>
                  <a:srgbClr val="FFC000"/>
                </a:solidFill>
              </a:rPr>
              <a:t>los</a:t>
            </a:r>
            <a:r>
              <a:rPr dirty="0">
                <a:solidFill>
                  <a:srgbClr val="FFC000"/>
                </a:solidFill>
              </a:rPr>
              <a:t> </a:t>
            </a:r>
            <a:r>
              <a:rPr dirty="0" err="1">
                <a:solidFill>
                  <a:srgbClr val="FFC000"/>
                </a:solidFill>
              </a:rPr>
              <a:t>Profetas</a:t>
            </a:r>
            <a:endParaRPr dirty="0">
              <a:solidFill>
                <a:srgbClr val="FFC000"/>
              </a:solidFill>
            </a:endParaRPr>
          </a:p>
        </p:txBody>
      </p:sp>
      <p:sp>
        <p:nvSpPr>
          <p:cNvPr id="2789" name="Rectangle 8"/>
          <p:cNvSpPr txBox="1">
            <a:spLocks noGrp="1"/>
          </p:cNvSpPr>
          <p:nvPr>
            <p:ph type="body" idx="1"/>
          </p:nvPr>
        </p:nvSpPr>
        <p:spPr>
          <a:xfrm>
            <a:off x="257343" y="1143000"/>
            <a:ext cx="6554798" cy="5486400"/>
          </a:xfrm>
          <a:prstGeom prst="rect">
            <a:avLst/>
          </a:prstGeom>
        </p:spPr>
        <p:txBody>
          <a:bodyPr/>
          <a:lstStyle/>
          <a:p>
            <a:pPr>
              <a:buSzTx/>
              <a:buNone/>
              <a:defRPr sz="2400" b="1">
                <a:solidFill>
                  <a:srgbClr val="FFFF99"/>
                </a:solidFill>
                <a:latin typeface="Franklin Gothic Medium"/>
                <a:ea typeface="Franklin Gothic Medium"/>
                <a:cs typeface="Franklin Gothic Medium"/>
                <a:sym typeface="Franklin Gothic Medium"/>
              </a:defRPr>
            </a:pPr>
            <a:r>
              <a:rPr dirty="0"/>
              <a:t>The trials and trauma of the prophets reflected the pathos of God. / </a:t>
            </a:r>
            <a:r>
              <a:rPr dirty="0">
                <a:solidFill>
                  <a:srgbClr val="FFC000"/>
                </a:solidFill>
              </a:rPr>
              <a:t>Las </a:t>
            </a:r>
            <a:r>
              <a:rPr dirty="0" err="1">
                <a:solidFill>
                  <a:srgbClr val="FFC000"/>
                </a:solidFill>
              </a:rPr>
              <a:t>pruebas</a:t>
            </a:r>
            <a:r>
              <a:rPr dirty="0">
                <a:solidFill>
                  <a:srgbClr val="FFC000"/>
                </a:solidFill>
              </a:rPr>
              <a:t> y </a:t>
            </a:r>
            <a:r>
              <a:rPr dirty="0" err="1">
                <a:solidFill>
                  <a:srgbClr val="FFC000"/>
                </a:solidFill>
              </a:rPr>
              <a:t>el</a:t>
            </a:r>
            <a:r>
              <a:rPr dirty="0">
                <a:solidFill>
                  <a:srgbClr val="FFC000"/>
                </a:solidFill>
              </a:rPr>
              <a:t> trauma de </a:t>
            </a:r>
            <a:r>
              <a:rPr dirty="0" err="1">
                <a:solidFill>
                  <a:srgbClr val="FFC000"/>
                </a:solidFill>
              </a:rPr>
              <a:t>los</a:t>
            </a:r>
            <a:r>
              <a:rPr dirty="0">
                <a:solidFill>
                  <a:srgbClr val="FFC000"/>
                </a:solidFill>
              </a:rPr>
              <a:t> </a:t>
            </a:r>
            <a:r>
              <a:rPr dirty="0" err="1">
                <a:solidFill>
                  <a:srgbClr val="FFC000"/>
                </a:solidFill>
              </a:rPr>
              <a:t>profetas</a:t>
            </a:r>
            <a:r>
              <a:rPr dirty="0">
                <a:solidFill>
                  <a:srgbClr val="FFC000"/>
                </a:solidFill>
              </a:rPr>
              <a:t> </a:t>
            </a:r>
            <a:r>
              <a:rPr dirty="0" err="1">
                <a:solidFill>
                  <a:srgbClr val="FFC000"/>
                </a:solidFill>
              </a:rPr>
              <a:t>reflejaban</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patetismo</a:t>
            </a:r>
            <a:r>
              <a:rPr dirty="0">
                <a:solidFill>
                  <a:srgbClr val="FFC000"/>
                </a:solidFill>
              </a:rPr>
              <a:t> de Dios.</a:t>
            </a:r>
          </a:p>
          <a:p>
            <a:pPr>
              <a:buSzTx/>
              <a:buNone/>
              <a:defRPr sz="2400" b="1">
                <a:solidFill>
                  <a:srgbClr val="FFFF99"/>
                </a:solidFill>
                <a:latin typeface="Franklin Gothic Medium"/>
                <a:ea typeface="Franklin Gothic Medium"/>
                <a:cs typeface="Franklin Gothic Medium"/>
                <a:sym typeface="Franklin Gothic Medium"/>
              </a:defRPr>
            </a:pPr>
            <a:r>
              <a:rPr dirty="0">
                <a:solidFill>
                  <a:srgbClr val="FFFFFF"/>
                </a:solidFill>
              </a:rPr>
              <a:t>They</a:t>
            </a:r>
            <a:r>
              <a:rPr dirty="0"/>
              <a:t> </a:t>
            </a:r>
            <a:r>
              <a:rPr dirty="0">
                <a:solidFill>
                  <a:srgbClr val="FFFFFF"/>
                </a:solidFill>
              </a:rPr>
              <a:t>experienced:</a:t>
            </a:r>
            <a:r>
              <a:rPr dirty="0">
                <a:solidFill>
                  <a:schemeClr val="bg1"/>
                </a:solidFill>
              </a:rPr>
              <a:t> / </a:t>
            </a:r>
            <a:r>
              <a:rPr dirty="0" err="1">
                <a:solidFill>
                  <a:srgbClr val="FFC000"/>
                </a:solidFill>
              </a:rPr>
              <a:t>Experimentaron</a:t>
            </a:r>
            <a:r>
              <a:rPr dirty="0">
                <a:solidFill>
                  <a:srgbClr val="FFC000"/>
                </a:solidFill>
              </a:rPr>
              <a:t>:</a:t>
            </a:r>
          </a:p>
          <a:p>
            <a:pPr marL="1143000" lvl="2" indent="-228600">
              <a:spcBef>
                <a:spcPts val="500"/>
              </a:spcBef>
              <a:defRPr sz="2000" b="1" i="1">
                <a:solidFill>
                  <a:srgbClr val="FFFFFF"/>
                </a:solidFill>
                <a:latin typeface="Arial Narrow"/>
                <a:ea typeface="Arial Narrow"/>
                <a:cs typeface="Arial Narrow"/>
                <a:sym typeface="Arial Narrow"/>
              </a:defRPr>
            </a:pPr>
            <a:r>
              <a:rPr dirty="0"/>
              <a:t>Abandonment / </a:t>
            </a:r>
            <a:r>
              <a:rPr dirty="0" err="1">
                <a:solidFill>
                  <a:srgbClr val="FFC000"/>
                </a:solidFill>
              </a:rPr>
              <a:t>Abandono</a:t>
            </a:r>
            <a:endParaRPr dirty="0">
              <a:solidFill>
                <a:srgbClr val="FFC000"/>
              </a:solidFill>
            </a:endParaRPr>
          </a:p>
          <a:p>
            <a:pPr marL="1143000" lvl="2" indent="-228600">
              <a:spcBef>
                <a:spcPts val="500"/>
              </a:spcBef>
              <a:defRPr sz="2000" b="1" i="1">
                <a:solidFill>
                  <a:srgbClr val="FFFFFF"/>
                </a:solidFill>
                <a:latin typeface="Arial Narrow"/>
                <a:ea typeface="Arial Narrow"/>
                <a:cs typeface="Arial Narrow"/>
                <a:sym typeface="Arial Narrow"/>
              </a:defRPr>
            </a:pPr>
            <a:r>
              <a:rPr dirty="0">
                <a:solidFill>
                  <a:schemeClr val="bg1"/>
                </a:solidFill>
              </a:rPr>
              <a:t>Ostracism / </a:t>
            </a:r>
            <a:r>
              <a:rPr dirty="0" err="1">
                <a:solidFill>
                  <a:srgbClr val="FFC000"/>
                </a:solidFill>
              </a:rPr>
              <a:t>Ostracismo</a:t>
            </a:r>
            <a:endParaRPr dirty="0">
              <a:solidFill>
                <a:srgbClr val="FFC000"/>
              </a:solidFill>
            </a:endParaRPr>
          </a:p>
          <a:p>
            <a:pPr marL="1143000" lvl="2" indent="-228600">
              <a:spcBef>
                <a:spcPts val="500"/>
              </a:spcBef>
              <a:defRPr sz="2000" b="1" i="1">
                <a:solidFill>
                  <a:srgbClr val="FFFFFF"/>
                </a:solidFill>
                <a:latin typeface="Arial Narrow"/>
                <a:ea typeface="Arial Narrow"/>
                <a:cs typeface="Arial Narrow"/>
                <a:sym typeface="Arial Narrow"/>
              </a:defRPr>
            </a:pPr>
            <a:r>
              <a:rPr dirty="0">
                <a:solidFill>
                  <a:schemeClr val="bg1"/>
                </a:solidFill>
              </a:rPr>
              <a:t>Ridicule / </a:t>
            </a:r>
            <a:r>
              <a:rPr dirty="0" err="1">
                <a:solidFill>
                  <a:srgbClr val="FFC000"/>
                </a:solidFill>
              </a:rPr>
              <a:t>Ridículo</a:t>
            </a:r>
            <a:r>
              <a:rPr dirty="0"/>
              <a:t> </a:t>
            </a:r>
            <a:endParaRPr dirty="0">
              <a:solidFill>
                <a:srgbClr val="FFC000"/>
              </a:solidFill>
            </a:endParaRPr>
          </a:p>
          <a:p>
            <a:pPr marL="1143000" lvl="2" indent="-228600">
              <a:spcBef>
                <a:spcPts val="500"/>
              </a:spcBef>
              <a:defRPr sz="2000" b="1" i="1">
                <a:solidFill>
                  <a:srgbClr val="FFFFFF"/>
                </a:solidFill>
                <a:latin typeface="Arial Narrow"/>
                <a:ea typeface="Arial Narrow"/>
                <a:cs typeface="Arial Narrow"/>
                <a:sym typeface="Arial Narrow"/>
              </a:defRPr>
            </a:pPr>
            <a:r>
              <a:rPr dirty="0">
                <a:solidFill>
                  <a:schemeClr val="bg1"/>
                </a:solidFill>
              </a:rPr>
              <a:t>Loss of love ones / </a:t>
            </a:r>
            <a:r>
              <a:rPr dirty="0" err="1">
                <a:solidFill>
                  <a:srgbClr val="FFC000"/>
                </a:solidFill>
              </a:rPr>
              <a:t>Pérdida</a:t>
            </a:r>
            <a:r>
              <a:rPr dirty="0">
                <a:solidFill>
                  <a:srgbClr val="FFC000"/>
                </a:solidFill>
              </a:rPr>
              <a:t> de </a:t>
            </a:r>
            <a:r>
              <a:rPr dirty="0" err="1">
                <a:solidFill>
                  <a:srgbClr val="FFC000"/>
                </a:solidFill>
              </a:rPr>
              <a:t>seres</a:t>
            </a:r>
            <a:r>
              <a:rPr dirty="0">
                <a:solidFill>
                  <a:srgbClr val="FFC000"/>
                </a:solidFill>
              </a:rPr>
              <a:t> </a:t>
            </a:r>
            <a:r>
              <a:rPr dirty="0" err="1">
                <a:solidFill>
                  <a:srgbClr val="FFC000"/>
                </a:solidFill>
              </a:rPr>
              <a:t>queridos</a:t>
            </a:r>
            <a:endParaRPr dirty="0">
              <a:solidFill>
                <a:srgbClr val="FFC000"/>
              </a:solidFill>
            </a:endParaRPr>
          </a:p>
          <a:p>
            <a:pPr marL="1143000" lvl="2" indent="-228600">
              <a:spcBef>
                <a:spcPts val="500"/>
              </a:spcBef>
              <a:defRPr sz="2000" b="1" i="1">
                <a:solidFill>
                  <a:srgbClr val="FFFFFF"/>
                </a:solidFill>
                <a:latin typeface="Arial Narrow"/>
                <a:ea typeface="Arial Narrow"/>
                <a:cs typeface="Arial Narrow"/>
                <a:sym typeface="Arial Narrow"/>
              </a:defRPr>
            </a:pPr>
            <a:r>
              <a:rPr dirty="0"/>
              <a:t>Depression / </a:t>
            </a:r>
            <a:r>
              <a:rPr dirty="0" err="1">
                <a:solidFill>
                  <a:srgbClr val="FFC000"/>
                </a:solidFill>
              </a:rPr>
              <a:t>Depresión</a:t>
            </a:r>
            <a:endParaRPr dirty="0">
              <a:solidFill>
                <a:srgbClr val="FFC000"/>
              </a:solidFill>
            </a:endParaRPr>
          </a:p>
          <a:p>
            <a:pPr marL="1143000" lvl="2" indent="-228600">
              <a:spcBef>
                <a:spcPts val="500"/>
              </a:spcBef>
              <a:defRPr sz="2000" b="1" i="1">
                <a:solidFill>
                  <a:srgbClr val="FFFFFF"/>
                </a:solidFill>
                <a:latin typeface="Arial Narrow"/>
                <a:ea typeface="Arial Narrow"/>
                <a:cs typeface="Arial Narrow"/>
                <a:sym typeface="Arial Narrow"/>
              </a:defRPr>
            </a:pPr>
            <a:r>
              <a:rPr dirty="0"/>
              <a:t>Divorce / </a:t>
            </a:r>
            <a:r>
              <a:rPr dirty="0" err="1">
                <a:solidFill>
                  <a:srgbClr val="FFC000"/>
                </a:solidFill>
              </a:rPr>
              <a:t>Divorcio</a:t>
            </a:r>
            <a:endParaRPr dirty="0">
              <a:solidFill>
                <a:srgbClr val="FFC000"/>
              </a:solidFill>
            </a:endParaRPr>
          </a:p>
          <a:p>
            <a:pPr marL="1143000" lvl="2" indent="-228600">
              <a:spcBef>
                <a:spcPts val="500"/>
              </a:spcBef>
              <a:defRPr sz="2000" b="1" i="1">
                <a:solidFill>
                  <a:srgbClr val="FFFFFF"/>
                </a:solidFill>
                <a:latin typeface="Arial Narrow"/>
                <a:ea typeface="Arial Narrow"/>
                <a:cs typeface="Arial Narrow"/>
                <a:sym typeface="Arial Narrow"/>
              </a:defRPr>
            </a:pPr>
            <a:r>
              <a:rPr dirty="0"/>
              <a:t>Threats / </a:t>
            </a:r>
            <a:r>
              <a:rPr dirty="0" err="1">
                <a:solidFill>
                  <a:srgbClr val="FFC000"/>
                </a:solidFill>
              </a:rPr>
              <a:t>Amenazas</a:t>
            </a:r>
            <a:endParaRPr dirty="0">
              <a:solidFill>
                <a:srgbClr val="FFC000"/>
              </a:solidFill>
            </a:endParaRPr>
          </a:p>
          <a:p>
            <a:pPr marL="1143000" lvl="2" indent="-228600">
              <a:spcBef>
                <a:spcPts val="500"/>
              </a:spcBef>
              <a:defRPr sz="2000" b="1" i="1">
                <a:solidFill>
                  <a:srgbClr val="FFFFFF"/>
                </a:solidFill>
                <a:latin typeface="Arial Narrow"/>
                <a:ea typeface="Arial Narrow"/>
                <a:cs typeface="Arial Narrow"/>
                <a:sym typeface="Arial Narrow"/>
              </a:defRPr>
            </a:pPr>
            <a:r>
              <a:rPr dirty="0"/>
              <a:t>Persecution / </a:t>
            </a:r>
            <a:r>
              <a:rPr dirty="0" err="1">
                <a:solidFill>
                  <a:srgbClr val="FFC000"/>
                </a:solidFill>
              </a:rPr>
              <a:t>Persecución</a:t>
            </a:r>
            <a:r>
              <a:rPr dirty="0">
                <a:solidFill>
                  <a:srgbClr val="FFC000"/>
                </a:solidFill>
              </a:rPr>
              <a:t> </a:t>
            </a:r>
          </a:p>
          <a:p>
            <a:pPr marL="1143000" lvl="2" indent="-228600">
              <a:spcBef>
                <a:spcPts val="500"/>
              </a:spcBef>
              <a:defRPr sz="2000" b="1" i="1">
                <a:solidFill>
                  <a:srgbClr val="FFFFFF"/>
                </a:solidFill>
                <a:latin typeface="Arial Narrow"/>
                <a:ea typeface="Arial Narrow"/>
                <a:cs typeface="Arial Narrow"/>
                <a:sym typeface="Arial Narrow"/>
              </a:defRPr>
            </a:pPr>
            <a:r>
              <a:rPr dirty="0"/>
              <a:t>Torture / </a:t>
            </a:r>
            <a:r>
              <a:rPr dirty="0" err="1">
                <a:solidFill>
                  <a:srgbClr val="FFC000"/>
                </a:solidFill>
              </a:rPr>
              <a:t>Tortura</a:t>
            </a:r>
            <a:endParaRPr dirty="0">
              <a:solidFill>
                <a:srgbClr val="FFC000"/>
              </a:solidFill>
            </a:endParaRPr>
          </a:p>
          <a:p>
            <a:pPr marL="1143000" lvl="2" indent="-228600">
              <a:spcBef>
                <a:spcPts val="500"/>
              </a:spcBef>
              <a:defRPr sz="2000" b="1" i="1">
                <a:solidFill>
                  <a:srgbClr val="FFFFFF"/>
                </a:solidFill>
                <a:latin typeface="Arial Narrow"/>
                <a:ea typeface="Arial Narrow"/>
                <a:cs typeface="Arial Narrow"/>
                <a:sym typeface="Arial Narrow"/>
              </a:defRPr>
            </a:pPr>
            <a:r>
              <a:rPr dirty="0"/>
              <a:t>Death / </a:t>
            </a:r>
            <a:r>
              <a:rPr dirty="0">
                <a:solidFill>
                  <a:srgbClr val="FFC000"/>
                </a:solidFill>
              </a:rPr>
              <a:t>Muerte</a:t>
            </a:r>
          </a:p>
        </p:txBody>
      </p:sp>
      <p:pic>
        <p:nvPicPr>
          <p:cNvPr id="2790" name="Picture 10" descr="Picture 10"/>
          <p:cNvPicPr>
            <a:picLocks noChangeAspect="1"/>
          </p:cNvPicPr>
          <p:nvPr/>
        </p:nvPicPr>
        <p:blipFill>
          <a:blip r:embed="rId2"/>
          <a:stretch>
            <a:fillRect/>
          </a:stretch>
        </p:blipFill>
        <p:spPr>
          <a:xfrm>
            <a:off x="7294562" y="228600"/>
            <a:ext cx="4706938" cy="64008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789">
                                            <p:bg/>
                                          </p:spTgt>
                                        </p:tgtEl>
                                        <p:attrNameLst>
                                          <p:attrName>style.visibility</p:attrName>
                                        </p:attrNameLst>
                                      </p:cBhvr>
                                      <p:to>
                                        <p:strVal val="visible"/>
                                      </p:to>
                                    </p:set>
                                    <p:anim calcmode="lin" valueType="num">
                                      <p:cBhvr>
                                        <p:cTn id="7" dur="500" fill="hold"/>
                                        <p:tgtEl>
                                          <p:spTgt spid="2789">
                                            <p:bg/>
                                          </p:spTgt>
                                        </p:tgtEl>
                                        <p:attrNameLst>
                                          <p:attrName>ppt_w</p:attrName>
                                        </p:attrNameLst>
                                      </p:cBhvr>
                                      <p:tavLst>
                                        <p:tav tm="0">
                                          <p:val>
                                            <p:fltVal val="0"/>
                                          </p:val>
                                        </p:tav>
                                        <p:tav tm="100000">
                                          <p:val>
                                            <p:strVal val="#ppt_w"/>
                                          </p:val>
                                        </p:tav>
                                      </p:tavLst>
                                    </p:anim>
                                    <p:anim calcmode="lin" valueType="num">
                                      <p:cBhvr>
                                        <p:cTn id="8" dur="500" fill="hold"/>
                                        <p:tgtEl>
                                          <p:spTgt spid="2789">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2789">
                                            <p:txEl>
                                              <p:pRg st="0" end="0"/>
                                            </p:txEl>
                                          </p:spTgt>
                                        </p:tgtEl>
                                        <p:attrNameLst>
                                          <p:attrName>style.visibility</p:attrName>
                                        </p:attrNameLst>
                                      </p:cBhvr>
                                      <p:to>
                                        <p:strVal val="visible"/>
                                      </p:to>
                                    </p:set>
                                    <p:anim calcmode="lin" valueType="num">
                                      <p:cBhvr>
                                        <p:cTn id="11" dur="500" fill="hold"/>
                                        <p:tgtEl>
                                          <p:spTgt spid="2789">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78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2789">
                                            <p:txEl>
                                              <p:pRg st="1" end="1"/>
                                            </p:txEl>
                                          </p:spTgt>
                                        </p:tgtEl>
                                        <p:attrNameLst>
                                          <p:attrName>style.visibility</p:attrName>
                                        </p:attrNameLst>
                                      </p:cBhvr>
                                      <p:to>
                                        <p:strVal val="visible"/>
                                      </p:to>
                                    </p:set>
                                    <p:anim calcmode="lin" valueType="num">
                                      <p:cBhvr>
                                        <p:cTn id="17" dur="500" fill="hold"/>
                                        <p:tgtEl>
                                          <p:spTgt spid="2789">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2789">
                                            <p:txEl>
                                              <p:pRg st="1" end="1"/>
                                            </p:txEl>
                                          </p:spTgt>
                                        </p:tgtEl>
                                        <p:attrNameLst>
                                          <p:attrName>ppt_h</p:attrName>
                                        </p:attrNameLst>
                                      </p:cBhvr>
                                      <p:tavLst>
                                        <p:tav tm="0">
                                          <p:val>
                                            <p:fltVal val="0"/>
                                          </p:val>
                                        </p:tav>
                                        <p:tav tm="100000">
                                          <p:val>
                                            <p:strVal val="#ppt_h"/>
                                          </p:val>
                                        </p:tav>
                                      </p:tavLst>
                                    </p:anim>
                                  </p:childTnLst>
                                </p:cTn>
                              </p:par>
                              <p:par>
                                <p:cTn id="19" presetID="23" presetClass="entr" presetSubtype="16" fill="hold" grpId="1" nodeType="withEffect">
                                  <p:stCondLst>
                                    <p:cond delay="0"/>
                                  </p:stCondLst>
                                  <p:iterate>
                                    <p:tmAbs val="0"/>
                                  </p:iterate>
                                  <p:childTnLst>
                                    <p:set>
                                      <p:cBhvr>
                                        <p:cTn id="20" fill="hold"/>
                                        <p:tgtEl>
                                          <p:spTgt spid="2789">
                                            <p:txEl>
                                              <p:pRg st="2" end="2"/>
                                            </p:txEl>
                                          </p:spTgt>
                                        </p:tgtEl>
                                        <p:attrNameLst>
                                          <p:attrName>style.visibility</p:attrName>
                                        </p:attrNameLst>
                                      </p:cBhvr>
                                      <p:to>
                                        <p:strVal val="visible"/>
                                      </p:to>
                                    </p:set>
                                    <p:anim calcmode="lin" valueType="num">
                                      <p:cBhvr>
                                        <p:cTn id="21" dur="500" fill="hold"/>
                                        <p:tgtEl>
                                          <p:spTgt spid="2789">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789">
                                            <p:txEl>
                                              <p:pRg st="2" end="2"/>
                                            </p:txEl>
                                          </p:spTgt>
                                        </p:tgtEl>
                                        <p:attrNameLst>
                                          <p:attrName>ppt_h</p:attrName>
                                        </p:attrNameLst>
                                      </p:cBhvr>
                                      <p:tavLst>
                                        <p:tav tm="0">
                                          <p:val>
                                            <p:fltVal val="0"/>
                                          </p:val>
                                        </p:tav>
                                        <p:tav tm="100000">
                                          <p:val>
                                            <p:strVal val="#ppt_h"/>
                                          </p:val>
                                        </p:tav>
                                      </p:tavLst>
                                    </p:anim>
                                  </p:childTnLst>
                                </p:cTn>
                              </p:par>
                              <p:par>
                                <p:cTn id="23" presetID="23" presetClass="entr" presetSubtype="16" fill="hold" grpId="1" nodeType="withEffect">
                                  <p:stCondLst>
                                    <p:cond delay="0"/>
                                  </p:stCondLst>
                                  <p:iterate>
                                    <p:tmAbs val="0"/>
                                  </p:iterate>
                                  <p:childTnLst>
                                    <p:set>
                                      <p:cBhvr>
                                        <p:cTn id="24" fill="hold"/>
                                        <p:tgtEl>
                                          <p:spTgt spid="2789">
                                            <p:txEl>
                                              <p:pRg st="3" end="3"/>
                                            </p:txEl>
                                          </p:spTgt>
                                        </p:tgtEl>
                                        <p:attrNameLst>
                                          <p:attrName>style.visibility</p:attrName>
                                        </p:attrNameLst>
                                      </p:cBhvr>
                                      <p:to>
                                        <p:strVal val="visible"/>
                                      </p:to>
                                    </p:set>
                                    <p:anim calcmode="lin" valueType="num">
                                      <p:cBhvr>
                                        <p:cTn id="25" dur="500" fill="hold"/>
                                        <p:tgtEl>
                                          <p:spTgt spid="2789">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2789">
                                            <p:txEl>
                                              <p:pRg st="3" end="3"/>
                                            </p:txEl>
                                          </p:spTgt>
                                        </p:tgtEl>
                                        <p:attrNameLst>
                                          <p:attrName>ppt_h</p:attrName>
                                        </p:attrNameLst>
                                      </p:cBhvr>
                                      <p:tavLst>
                                        <p:tav tm="0">
                                          <p:val>
                                            <p:fltVal val="0"/>
                                          </p:val>
                                        </p:tav>
                                        <p:tav tm="100000">
                                          <p:val>
                                            <p:strVal val="#ppt_h"/>
                                          </p:val>
                                        </p:tav>
                                      </p:tavLst>
                                    </p:anim>
                                  </p:childTnLst>
                                </p:cTn>
                              </p:par>
                              <p:par>
                                <p:cTn id="27" presetID="23" presetClass="entr" presetSubtype="16" fill="hold" grpId="1" nodeType="withEffect">
                                  <p:stCondLst>
                                    <p:cond delay="0"/>
                                  </p:stCondLst>
                                  <p:iterate>
                                    <p:tmAbs val="0"/>
                                  </p:iterate>
                                  <p:childTnLst>
                                    <p:set>
                                      <p:cBhvr>
                                        <p:cTn id="28" fill="hold"/>
                                        <p:tgtEl>
                                          <p:spTgt spid="2789">
                                            <p:txEl>
                                              <p:pRg st="4" end="4"/>
                                            </p:txEl>
                                          </p:spTgt>
                                        </p:tgtEl>
                                        <p:attrNameLst>
                                          <p:attrName>style.visibility</p:attrName>
                                        </p:attrNameLst>
                                      </p:cBhvr>
                                      <p:to>
                                        <p:strVal val="visible"/>
                                      </p:to>
                                    </p:set>
                                    <p:anim calcmode="lin" valueType="num">
                                      <p:cBhvr>
                                        <p:cTn id="29" dur="500" fill="hold"/>
                                        <p:tgtEl>
                                          <p:spTgt spid="2789">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2789">
                                            <p:txEl>
                                              <p:pRg st="4" end="4"/>
                                            </p:txEl>
                                          </p:spTgt>
                                        </p:tgtEl>
                                        <p:attrNameLst>
                                          <p:attrName>ppt_h</p:attrName>
                                        </p:attrNameLst>
                                      </p:cBhvr>
                                      <p:tavLst>
                                        <p:tav tm="0">
                                          <p:val>
                                            <p:fltVal val="0"/>
                                          </p:val>
                                        </p:tav>
                                        <p:tav tm="100000">
                                          <p:val>
                                            <p:strVal val="#ppt_h"/>
                                          </p:val>
                                        </p:tav>
                                      </p:tavLst>
                                    </p:anim>
                                  </p:childTnLst>
                                </p:cTn>
                              </p:par>
                              <p:par>
                                <p:cTn id="31" presetID="23" presetClass="entr" presetSubtype="16" fill="hold" grpId="1" nodeType="withEffect">
                                  <p:stCondLst>
                                    <p:cond delay="0"/>
                                  </p:stCondLst>
                                  <p:iterate>
                                    <p:tmAbs val="0"/>
                                  </p:iterate>
                                  <p:childTnLst>
                                    <p:set>
                                      <p:cBhvr>
                                        <p:cTn id="32" fill="hold"/>
                                        <p:tgtEl>
                                          <p:spTgt spid="2789">
                                            <p:txEl>
                                              <p:pRg st="5" end="5"/>
                                            </p:txEl>
                                          </p:spTgt>
                                        </p:tgtEl>
                                        <p:attrNameLst>
                                          <p:attrName>style.visibility</p:attrName>
                                        </p:attrNameLst>
                                      </p:cBhvr>
                                      <p:to>
                                        <p:strVal val="visible"/>
                                      </p:to>
                                    </p:set>
                                    <p:anim calcmode="lin" valueType="num">
                                      <p:cBhvr>
                                        <p:cTn id="33" dur="500" fill="hold"/>
                                        <p:tgtEl>
                                          <p:spTgt spid="2789">
                                            <p:txEl>
                                              <p:pRg st="5" end="5"/>
                                            </p:txEl>
                                          </p:spTgt>
                                        </p:tgtEl>
                                        <p:attrNameLst>
                                          <p:attrName>ppt_w</p:attrName>
                                        </p:attrNameLst>
                                      </p:cBhvr>
                                      <p:tavLst>
                                        <p:tav tm="0">
                                          <p:val>
                                            <p:fltVal val="0"/>
                                          </p:val>
                                        </p:tav>
                                        <p:tav tm="100000">
                                          <p:val>
                                            <p:strVal val="#ppt_w"/>
                                          </p:val>
                                        </p:tav>
                                      </p:tavLst>
                                    </p:anim>
                                    <p:anim calcmode="lin" valueType="num">
                                      <p:cBhvr>
                                        <p:cTn id="34" dur="500" fill="hold"/>
                                        <p:tgtEl>
                                          <p:spTgt spid="2789">
                                            <p:txEl>
                                              <p:pRg st="5" end="5"/>
                                            </p:txEl>
                                          </p:spTgt>
                                        </p:tgtEl>
                                        <p:attrNameLst>
                                          <p:attrName>ppt_h</p:attrName>
                                        </p:attrNameLst>
                                      </p:cBhvr>
                                      <p:tavLst>
                                        <p:tav tm="0">
                                          <p:val>
                                            <p:fltVal val="0"/>
                                          </p:val>
                                        </p:tav>
                                        <p:tav tm="100000">
                                          <p:val>
                                            <p:strVal val="#ppt_h"/>
                                          </p:val>
                                        </p:tav>
                                      </p:tavLst>
                                    </p:anim>
                                  </p:childTnLst>
                                </p:cTn>
                              </p:par>
                              <p:par>
                                <p:cTn id="35" presetID="23" presetClass="entr" presetSubtype="16" fill="hold" grpId="1" nodeType="withEffect">
                                  <p:stCondLst>
                                    <p:cond delay="0"/>
                                  </p:stCondLst>
                                  <p:iterate>
                                    <p:tmAbs val="0"/>
                                  </p:iterate>
                                  <p:childTnLst>
                                    <p:set>
                                      <p:cBhvr>
                                        <p:cTn id="36" fill="hold"/>
                                        <p:tgtEl>
                                          <p:spTgt spid="2789">
                                            <p:txEl>
                                              <p:pRg st="6" end="6"/>
                                            </p:txEl>
                                          </p:spTgt>
                                        </p:tgtEl>
                                        <p:attrNameLst>
                                          <p:attrName>style.visibility</p:attrName>
                                        </p:attrNameLst>
                                      </p:cBhvr>
                                      <p:to>
                                        <p:strVal val="visible"/>
                                      </p:to>
                                    </p:set>
                                    <p:anim calcmode="lin" valueType="num">
                                      <p:cBhvr>
                                        <p:cTn id="37" dur="500" fill="hold"/>
                                        <p:tgtEl>
                                          <p:spTgt spid="2789">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2789">
                                            <p:txEl>
                                              <p:pRg st="6" end="6"/>
                                            </p:txEl>
                                          </p:spTgt>
                                        </p:tgtEl>
                                        <p:attrNameLst>
                                          <p:attrName>ppt_h</p:attrName>
                                        </p:attrNameLst>
                                      </p:cBhvr>
                                      <p:tavLst>
                                        <p:tav tm="0">
                                          <p:val>
                                            <p:fltVal val="0"/>
                                          </p:val>
                                        </p:tav>
                                        <p:tav tm="100000">
                                          <p:val>
                                            <p:strVal val="#ppt_h"/>
                                          </p:val>
                                        </p:tav>
                                      </p:tavLst>
                                    </p:anim>
                                  </p:childTnLst>
                                </p:cTn>
                              </p:par>
                              <p:par>
                                <p:cTn id="39" presetID="23" presetClass="entr" presetSubtype="16" fill="hold" grpId="1" nodeType="withEffect">
                                  <p:stCondLst>
                                    <p:cond delay="0"/>
                                  </p:stCondLst>
                                  <p:iterate>
                                    <p:tmAbs val="0"/>
                                  </p:iterate>
                                  <p:childTnLst>
                                    <p:set>
                                      <p:cBhvr>
                                        <p:cTn id="40" fill="hold"/>
                                        <p:tgtEl>
                                          <p:spTgt spid="2789">
                                            <p:txEl>
                                              <p:pRg st="7" end="7"/>
                                            </p:txEl>
                                          </p:spTgt>
                                        </p:tgtEl>
                                        <p:attrNameLst>
                                          <p:attrName>style.visibility</p:attrName>
                                        </p:attrNameLst>
                                      </p:cBhvr>
                                      <p:to>
                                        <p:strVal val="visible"/>
                                      </p:to>
                                    </p:set>
                                    <p:anim calcmode="lin" valueType="num">
                                      <p:cBhvr>
                                        <p:cTn id="41" dur="500" fill="hold"/>
                                        <p:tgtEl>
                                          <p:spTgt spid="2789">
                                            <p:txEl>
                                              <p:pRg st="7" end="7"/>
                                            </p:txEl>
                                          </p:spTgt>
                                        </p:tgtEl>
                                        <p:attrNameLst>
                                          <p:attrName>ppt_w</p:attrName>
                                        </p:attrNameLst>
                                      </p:cBhvr>
                                      <p:tavLst>
                                        <p:tav tm="0">
                                          <p:val>
                                            <p:fltVal val="0"/>
                                          </p:val>
                                        </p:tav>
                                        <p:tav tm="100000">
                                          <p:val>
                                            <p:strVal val="#ppt_w"/>
                                          </p:val>
                                        </p:tav>
                                      </p:tavLst>
                                    </p:anim>
                                    <p:anim calcmode="lin" valueType="num">
                                      <p:cBhvr>
                                        <p:cTn id="42" dur="500" fill="hold"/>
                                        <p:tgtEl>
                                          <p:spTgt spid="2789">
                                            <p:txEl>
                                              <p:pRg st="7" end="7"/>
                                            </p:txEl>
                                          </p:spTgt>
                                        </p:tgtEl>
                                        <p:attrNameLst>
                                          <p:attrName>ppt_h</p:attrName>
                                        </p:attrNameLst>
                                      </p:cBhvr>
                                      <p:tavLst>
                                        <p:tav tm="0">
                                          <p:val>
                                            <p:fltVal val="0"/>
                                          </p:val>
                                        </p:tav>
                                        <p:tav tm="100000">
                                          <p:val>
                                            <p:strVal val="#ppt_h"/>
                                          </p:val>
                                        </p:tav>
                                      </p:tavLst>
                                    </p:anim>
                                  </p:childTnLst>
                                </p:cTn>
                              </p:par>
                              <p:par>
                                <p:cTn id="43" presetID="23" presetClass="entr" presetSubtype="16" fill="hold" grpId="1" nodeType="withEffect">
                                  <p:stCondLst>
                                    <p:cond delay="0"/>
                                  </p:stCondLst>
                                  <p:iterate>
                                    <p:tmAbs val="0"/>
                                  </p:iterate>
                                  <p:childTnLst>
                                    <p:set>
                                      <p:cBhvr>
                                        <p:cTn id="44" fill="hold"/>
                                        <p:tgtEl>
                                          <p:spTgt spid="2789">
                                            <p:txEl>
                                              <p:pRg st="8" end="8"/>
                                            </p:txEl>
                                          </p:spTgt>
                                        </p:tgtEl>
                                        <p:attrNameLst>
                                          <p:attrName>style.visibility</p:attrName>
                                        </p:attrNameLst>
                                      </p:cBhvr>
                                      <p:to>
                                        <p:strVal val="visible"/>
                                      </p:to>
                                    </p:set>
                                    <p:anim calcmode="lin" valueType="num">
                                      <p:cBhvr>
                                        <p:cTn id="45" dur="500" fill="hold"/>
                                        <p:tgtEl>
                                          <p:spTgt spid="2789">
                                            <p:txEl>
                                              <p:pRg st="8" end="8"/>
                                            </p:txEl>
                                          </p:spTgt>
                                        </p:tgtEl>
                                        <p:attrNameLst>
                                          <p:attrName>ppt_w</p:attrName>
                                        </p:attrNameLst>
                                      </p:cBhvr>
                                      <p:tavLst>
                                        <p:tav tm="0">
                                          <p:val>
                                            <p:fltVal val="0"/>
                                          </p:val>
                                        </p:tav>
                                        <p:tav tm="100000">
                                          <p:val>
                                            <p:strVal val="#ppt_w"/>
                                          </p:val>
                                        </p:tav>
                                      </p:tavLst>
                                    </p:anim>
                                    <p:anim calcmode="lin" valueType="num">
                                      <p:cBhvr>
                                        <p:cTn id="46" dur="500" fill="hold"/>
                                        <p:tgtEl>
                                          <p:spTgt spid="2789">
                                            <p:txEl>
                                              <p:pRg st="8" end="8"/>
                                            </p:txEl>
                                          </p:spTgt>
                                        </p:tgtEl>
                                        <p:attrNameLst>
                                          <p:attrName>ppt_h</p:attrName>
                                        </p:attrNameLst>
                                      </p:cBhvr>
                                      <p:tavLst>
                                        <p:tav tm="0">
                                          <p:val>
                                            <p:fltVal val="0"/>
                                          </p:val>
                                        </p:tav>
                                        <p:tav tm="100000">
                                          <p:val>
                                            <p:strVal val="#ppt_h"/>
                                          </p:val>
                                        </p:tav>
                                      </p:tavLst>
                                    </p:anim>
                                  </p:childTnLst>
                                </p:cTn>
                              </p:par>
                              <p:par>
                                <p:cTn id="47" presetID="23" presetClass="entr" presetSubtype="16" fill="hold" grpId="1" nodeType="withEffect">
                                  <p:stCondLst>
                                    <p:cond delay="0"/>
                                  </p:stCondLst>
                                  <p:iterate>
                                    <p:tmAbs val="0"/>
                                  </p:iterate>
                                  <p:childTnLst>
                                    <p:set>
                                      <p:cBhvr>
                                        <p:cTn id="48" fill="hold"/>
                                        <p:tgtEl>
                                          <p:spTgt spid="2789">
                                            <p:txEl>
                                              <p:pRg st="9" end="9"/>
                                            </p:txEl>
                                          </p:spTgt>
                                        </p:tgtEl>
                                        <p:attrNameLst>
                                          <p:attrName>style.visibility</p:attrName>
                                        </p:attrNameLst>
                                      </p:cBhvr>
                                      <p:to>
                                        <p:strVal val="visible"/>
                                      </p:to>
                                    </p:set>
                                    <p:anim calcmode="lin" valueType="num">
                                      <p:cBhvr>
                                        <p:cTn id="49" dur="500" fill="hold"/>
                                        <p:tgtEl>
                                          <p:spTgt spid="2789">
                                            <p:txEl>
                                              <p:pRg st="9" end="9"/>
                                            </p:txEl>
                                          </p:spTgt>
                                        </p:tgtEl>
                                        <p:attrNameLst>
                                          <p:attrName>ppt_w</p:attrName>
                                        </p:attrNameLst>
                                      </p:cBhvr>
                                      <p:tavLst>
                                        <p:tav tm="0">
                                          <p:val>
                                            <p:fltVal val="0"/>
                                          </p:val>
                                        </p:tav>
                                        <p:tav tm="100000">
                                          <p:val>
                                            <p:strVal val="#ppt_w"/>
                                          </p:val>
                                        </p:tav>
                                      </p:tavLst>
                                    </p:anim>
                                    <p:anim calcmode="lin" valueType="num">
                                      <p:cBhvr>
                                        <p:cTn id="50" dur="500" fill="hold"/>
                                        <p:tgtEl>
                                          <p:spTgt spid="2789">
                                            <p:txEl>
                                              <p:pRg st="9" end="9"/>
                                            </p:txEl>
                                          </p:spTgt>
                                        </p:tgtEl>
                                        <p:attrNameLst>
                                          <p:attrName>ppt_h</p:attrName>
                                        </p:attrNameLst>
                                      </p:cBhvr>
                                      <p:tavLst>
                                        <p:tav tm="0">
                                          <p:val>
                                            <p:fltVal val="0"/>
                                          </p:val>
                                        </p:tav>
                                        <p:tav tm="100000">
                                          <p:val>
                                            <p:strVal val="#ppt_h"/>
                                          </p:val>
                                        </p:tav>
                                      </p:tavLst>
                                    </p:anim>
                                  </p:childTnLst>
                                </p:cTn>
                              </p:par>
                              <p:par>
                                <p:cTn id="51" presetID="23" presetClass="entr" presetSubtype="16" fill="hold" grpId="1" nodeType="withEffect">
                                  <p:stCondLst>
                                    <p:cond delay="0"/>
                                  </p:stCondLst>
                                  <p:iterate>
                                    <p:tmAbs val="0"/>
                                  </p:iterate>
                                  <p:childTnLst>
                                    <p:set>
                                      <p:cBhvr>
                                        <p:cTn id="52" fill="hold"/>
                                        <p:tgtEl>
                                          <p:spTgt spid="2789">
                                            <p:txEl>
                                              <p:pRg st="10" end="10"/>
                                            </p:txEl>
                                          </p:spTgt>
                                        </p:tgtEl>
                                        <p:attrNameLst>
                                          <p:attrName>style.visibility</p:attrName>
                                        </p:attrNameLst>
                                      </p:cBhvr>
                                      <p:to>
                                        <p:strVal val="visible"/>
                                      </p:to>
                                    </p:set>
                                    <p:anim calcmode="lin" valueType="num">
                                      <p:cBhvr>
                                        <p:cTn id="53" dur="500" fill="hold"/>
                                        <p:tgtEl>
                                          <p:spTgt spid="2789">
                                            <p:txEl>
                                              <p:pRg st="10" end="10"/>
                                            </p:txEl>
                                          </p:spTgt>
                                        </p:tgtEl>
                                        <p:attrNameLst>
                                          <p:attrName>ppt_w</p:attrName>
                                        </p:attrNameLst>
                                      </p:cBhvr>
                                      <p:tavLst>
                                        <p:tav tm="0">
                                          <p:val>
                                            <p:fltVal val="0"/>
                                          </p:val>
                                        </p:tav>
                                        <p:tav tm="100000">
                                          <p:val>
                                            <p:strVal val="#ppt_w"/>
                                          </p:val>
                                        </p:tav>
                                      </p:tavLst>
                                    </p:anim>
                                    <p:anim calcmode="lin" valueType="num">
                                      <p:cBhvr>
                                        <p:cTn id="54" dur="500" fill="hold"/>
                                        <p:tgtEl>
                                          <p:spTgt spid="2789">
                                            <p:txEl>
                                              <p:pRg st="10" end="10"/>
                                            </p:txEl>
                                          </p:spTgt>
                                        </p:tgtEl>
                                        <p:attrNameLst>
                                          <p:attrName>ppt_h</p:attrName>
                                        </p:attrNameLst>
                                      </p:cBhvr>
                                      <p:tavLst>
                                        <p:tav tm="0">
                                          <p:val>
                                            <p:fltVal val="0"/>
                                          </p:val>
                                        </p:tav>
                                        <p:tav tm="100000">
                                          <p:val>
                                            <p:strVal val="#ppt_h"/>
                                          </p:val>
                                        </p:tav>
                                      </p:tavLst>
                                    </p:anim>
                                  </p:childTnLst>
                                </p:cTn>
                              </p:par>
                              <p:par>
                                <p:cTn id="55" presetID="23" presetClass="entr" presetSubtype="16" fill="hold" grpId="1" nodeType="withEffect">
                                  <p:stCondLst>
                                    <p:cond delay="0"/>
                                  </p:stCondLst>
                                  <p:iterate>
                                    <p:tmAbs val="0"/>
                                  </p:iterate>
                                  <p:childTnLst>
                                    <p:set>
                                      <p:cBhvr>
                                        <p:cTn id="56" fill="hold"/>
                                        <p:tgtEl>
                                          <p:spTgt spid="2789">
                                            <p:txEl>
                                              <p:pRg st="11" end="11"/>
                                            </p:txEl>
                                          </p:spTgt>
                                        </p:tgtEl>
                                        <p:attrNameLst>
                                          <p:attrName>style.visibility</p:attrName>
                                        </p:attrNameLst>
                                      </p:cBhvr>
                                      <p:to>
                                        <p:strVal val="visible"/>
                                      </p:to>
                                    </p:set>
                                    <p:anim calcmode="lin" valueType="num">
                                      <p:cBhvr>
                                        <p:cTn id="57" dur="500" fill="hold"/>
                                        <p:tgtEl>
                                          <p:spTgt spid="2789">
                                            <p:txEl>
                                              <p:pRg st="11" end="11"/>
                                            </p:txEl>
                                          </p:spTgt>
                                        </p:tgtEl>
                                        <p:attrNameLst>
                                          <p:attrName>ppt_w</p:attrName>
                                        </p:attrNameLst>
                                      </p:cBhvr>
                                      <p:tavLst>
                                        <p:tav tm="0">
                                          <p:val>
                                            <p:fltVal val="0"/>
                                          </p:val>
                                        </p:tav>
                                        <p:tav tm="100000">
                                          <p:val>
                                            <p:strVal val="#ppt_w"/>
                                          </p:val>
                                        </p:tav>
                                      </p:tavLst>
                                    </p:anim>
                                    <p:anim calcmode="lin" valueType="num">
                                      <p:cBhvr>
                                        <p:cTn id="58" dur="500" fill="hold"/>
                                        <p:tgtEl>
                                          <p:spTgt spid="2789">
                                            <p:txEl>
                                              <p:pRg st="11" end="1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9" grpId="1" uiExpand="1" build="p" animBg="1" advAuto="0"/>
    </p:bldLst>
  </p:timing>
</p:sld>
</file>

<file path=ppt/slides/slide2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36" name="Rectangle 2"/>
          <p:cNvSpPr txBox="1">
            <a:spLocks noGrp="1"/>
          </p:cNvSpPr>
          <p:nvPr>
            <p:ph type="title"/>
          </p:nvPr>
        </p:nvSpPr>
        <p:spPr>
          <a:xfrm>
            <a:off x="7866529" y="190500"/>
            <a:ext cx="4038600" cy="6477000"/>
          </a:xfrm>
          <a:prstGeom prst="rect">
            <a:avLst/>
          </a:prstGeom>
        </p:spPr>
        <p:txBody>
          <a:bodyPr/>
          <a:lstStyle/>
          <a:p>
            <a:pPr defTabSz="877823">
              <a:defRPr sz="2688" b="1">
                <a:solidFill>
                  <a:srgbClr val="FFFF99"/>
                </a:solidFill>
                <a:latin typeface="Arial Narrow"/>
                <a:ea typeface="Arial Narrow"/>
                <a:cs typeface="Arial Narrow"/>
                <a:sym typeface="Arial Narrow"/>
              </a:defRPr>
            </a:pPr>
            <a:r>
              <a:rPr dirty="0"/>
              <a:t>Masada</a:t>
            </a:r>
            <a:br>
              <a:rPr dirty="0"/>
            </a:br>
            <a:r>
              <a:rPr sz="1919" b="0" dirty="0">
                <a:solidFill>
                  <a:srgbClr val="FFFFFF"/>
                </a:solidFill>
              </a:rPr>
              <a:t>This 400’ high rocky escarpment near the Dead Sea was the last holdout for Jews in the 1</a:t>
            </a:r>
            <a:r>
              <a:rPr sz="1919" b="0" baseline="29916" dirty="0">
                <a:solidFill>
                  <a:srgbClr val="FFFFFF"/>
                </a:solidFill>
              </a:rPr>
              <a:t>st</a:t>
            </a:r>
            <a:r>
              <a:rPr sz="1919" b="0" dirty="0">
                <a:solidFill>
                  <a:srgbClr val="FFFFFF"/>
                </a:solidFill>
              </a:rPr>
              <a:t> revolt. Originally constructed by Herod the Great, the nearly impregnable fortress enabled the last of Jewish resistance to hold out against the Romans for three years. When the Romans finally breached the stronghold, the Jewish rebels all had committed suicide.</a:t>
            </a:r>
            <a:r>
              <a:rPr sz="1919" b="0" dirty="0">
                <a:solidFill>
                  <a:srgbClr val="FFFFFF"/>
                </a:solidFill>
                <a:latin typeface="Calibri Light"/>
                <a:ea typeface="Calibri Light"/>
                <a:cs typeface="Calibri Light"/>
                <a:sym typeface="Calibri Light"/>
              </a:rPr>
              <a:t> </a:t>
            </a:r>
          </a:p>
          <a:p>
            <a:pPr defTabSz="877823">
              <a:defRPr sz="2688" b="1">
                <a:solidFill>
                  <a:srgbClr val="FFFF99"/>
                </a:solidFill>
                <a:latin typeface="Arial Narrow"/>
                <a:ea typeface="Arial Narrow"/>
                <a:cs typeface="Arial Narrow"/>
                <a:sym typeface="Arial Narrow"/>
              </a:defRPr>
            </a:pPr>
            <a:endParaRPr sz="1919" b="0" dirty="0">
              <a:solidFill>
                <a:srgbClr val="FF6600"/>
              </a:solidFill>
              <a:latin typeface="Calibri Light"/>
              <a:ea typeface="Calibri Light"/>
              <a:cs typeface="Calibri Light"/>
              <a:sym typeface="Calibri Light"/>
            </a:endParaRPr>
          </a:p>
          <a:p>
            <a:pPr defTabSz="877823">
              <a:defRPr sz="2688" b="1">
                <a:solidFill>
                  <a:srgbClr val="FFFF99"/>
                </a:solidFill>
                <a:latin typeface="Arial Narrow"/>
                <a:ea typeface="Arial Narrow"/>
                <a:cs typeface="Arial Narrow"/>
                <a:sym typeface="Arial Narrow"/>
              </a:defRPr>
            </a:pPr>
            <a:r>
              <a:rPr dirty="0">
                <a:solidFill>
                  <a:srgbClr val="FF6600"/>
                </a:solidFill>
              </a:rPr>
              <a:t>Masada</a:t>
            </a:r>
            <a:r>
              <a:rPr sz="1919" b="0" dirty="0">
                <a:solidFill>
                  <a:srgbClr val="FF6600"/>
                </a:solidFill>
                <a:latin typeface="Calibri Light"/>
                <a:ea typeface="Calibri Light"/>
                <a:cs typeface="Calibri Light"/>
                <a:sym typeface="Calibri Light"/>
              </a:rPr>
              <a:t> </a:t>
            </a:r>
          </a:p>
          <a:p>
            <a:pPr defTabSz="877823">
              <a:defRPr sz="2688" b="1">
                <a:solidFill>
                  <a:srgbClr val="FFFF99"/>
                </a:solidFill>
                <a:latin typeface="Arial Narrow"/>
                <a:ea typeface="Arial Narrow"/>
                <a:cs typeface="Arial Narrow"/>
                <a:sym typeface="Arial Narrow"/>
              </a:defRPr>
            </a:pPr>
            <a:r>
              <a:rPr sz="1919" b="0" dirty="0">
                <a:solidFill>
                  <a:srgbClr val="FFC000"/>
                </a:solidFill>
                <a:latin typeface="Calibri Light"/>
                <a:ea typeface="Calibri Light"/>
                <a:cs typeface="Calibri Light"/>
                <a:sym typeface="Calibri Light"/>
              </a:rPr>
              <a:t>Esta </a:t>
            </a:r>
            <a:r>
              <a:rPr sz="1919" b="0" dirty="0" err="1">
                <a:solidFill>
                  <a:srgbClr val="FFC000"/>
                </a:solidFill>
                <a:latin typeface="Calibri Light"/>
                <a:ea typeface="Calibri Light"/>
                <a:cs typeface="Calibri Light"/>
                <a:sym typeface="Calibri Light"/>
              </a:rPr>
              <a:t>escarpa</a:t>
            </a:r>
            <a:r>
              <a:rPr sz="1919" b="0" dirty="0">
                <a:solidFill>
                  <a:srgbClr val="FFC000"/>
                </a:solidFill>
                <a:latin typeface="Calibri Light"/>
                <a:ea typeface="Calibri Light"/>
                <a:cs typeface="Calibri Light"/>
                <a:sym typeface="Calibri Light"/>
              </a:rPr>
              <a:t> </a:t>
            </a:r>
            <a:r>
              <a:rPr sz="1919" b="0" dirty="0" err="1">
                <a:solidFill>
                  <a:srgbClr val="FFC000"/>
                </a:solidFill>
                <a:latin typeface="Calibri Light"/>
                <a:ea typeface="Calibri Light"/>
                <a:cs typeface="Calibri Light"/>
                <a:sym typeface="Calibri Light"/>
              </a:rPr>
              <a:t>rocosa</a:t>
            </a:r>
            <a:r>
              <a:rPr sz="1919" b="0" dirty="0">
                <a:solidFill>
                  <a:srgbClr val="FFC000"/>
                </a:solidFill>
                <a:latin typeface="Calibri Light"/>
                <a:ea typeface="Calibri Light"/>
                <a:cs typeface="Calibri Light"/>
                <a:sym typeface="Calibri Light"/>
              </a:rPr>
              <a:t> de 400' de </a:t>
            </a:r>
            <a:r>
              <a:rPr sz="1919" b="0" dirty="0" err="1">
                <a:solidFill>
                  <a:srgbClr val="FFC000"/>
                </a:solidFill>
                <a:latin typeface="Calibri Light"/>
                <a:ea typeface="Calibri Light"/>
                <a:cs typeface="Calibri Light"/>
                <a:sym typeface="Calibri Light"/>
              </a:rPr>
              <a:t>altura</a:t>
            </a:r>
            <a:r>
              <a:rPr sz="1919" b="0" dirty="0">
                <a:solidFill>
                  <a:srgbClr val="FFC000"/>
                </a:solidFill>
                <a:latin typeface="Calibri Light"/>
                <a:ea typeface="Calibri Light"/>
                <a:cs typeface="Calibri Light"/>
                <a:sym typeface="Calibri Light"/>
              </a:rPr>
              <a:t> </a:t>
            </a:r>
            <a:r>
              <a:rPr sz="1919" b="0" dirty="0" err="1">
                <a:solidFill>
                  <a:srgbClr val="FFC000"/>
                </a:solidFill>
                <a:latin typeface="Calibri Light"/>
                <a:ea typeface="Calibri Light"/>
                <a:cs typeface="Calibri Light"/>
                <a:sym typeface="Calibri Light"/>
              </a:rPr>
              <a:t>cerca</a:t>
            </a:r>
            <a:r>
              <a:rPr sz="1919" b="0" dirty="0">
                <a:solidFill>
                  <a:srgbClr val="FFC000"/>
                </a:solidFill>
                <a:latin typeface="Calibri Light"/>
                <a:ea typeface="Calibri Light"/>
                <a:cs typeface="Calibri Light"/>
                <a:sym typeface="Calibri Light"/>
              </a:rPr>
              <a:t> del Mar </a:t>
            </a:r>
            <a:r>
              <a:rPr sz="1919" b="0" dirty="0" err="1">
                <a:solidFill>
                  <a:srgbClr val="FFC000"/>
                </a:solidFill>
                <a:latin typeface="Calibri Light"/>
                <a:ea typeface="Calibri Light"/>
                <a:cs typeface="Calibri Light"/>
                <a:sym typeface="Calibri Light"/>
              </a:rPr>
              <a:t>Muerto</a:t>
            </a:r>
            <a:r>
              <a:rPr sz="1919" b="0" dirty="0">
                <a:solidFill>
                  <a:srgbClr val="FFC000"/>
                </a:solidFill>
                <a:latin typeface="Calibri Light"/>
                <a:ea typeface="Calibri Light"/>
                <a:cs typeface="Calibri Light"/>
                <a:sym typeface="Calibri Light"/>
              </a:rPr>
              <a:t> </a:t>
            </a:r>
            <a:r>
              <a:rPr sz="1919" b="0" dirty="0" err="1">
                <a:solidFill>
                  <a:srgbClr val="FFC000"/>
                </a:solidFill>
                <a:latin typeface="Calibri Light"/>
                <a:ea typeface="Calibri Light"/>
                <a:cs typeface="Calibri Light"/>
                <a:sym typeface="Calibri Light"/>
              </a:rPr>
              <a:t>fue</a:t>
            </a:r>
            <a:r>
              <a:rPr sz="1919" b="0" dirty="0">
                <a:solidFill>
                  <a:srgbClr val="FFC000"/>
                </a:solidFill>
                <a:latin typeface="Calibri Light"/>
                <a:ea typeface="Calibri Light"/>
                <a:cs typeface="Calibri Light"/>
                <a:sym typeface="Calibri Light"/>
              </a:rPr>
              <a:t> la </a:t>
            </a:r>
            <a:r>
              <a:rPr sz="1919" b="0" dirty="0" err="1">
                <a:solidFill>
                  <a:srgbClr val="FFC000"/>
                </a:solidFill>
                <a:latin typeface="Calibri Light"/>
                <a:ea typeface="Calibri Light"/>
                <a:cs typeface="Calibri Light"/>
                <a:sym typeface="Calibri Light"/>
              </a:rPr>
              <a:t>última</a:t>
            </a:r>
            <a:r>
              <a:rPr sz="1919" b="0" dirty="0">
                <a:solidFill>
                  <a:srgbClr val="FFC000"/>
                </a:solidFill>
                <a:latin typeface="Calibri Light"/>
                <a:ea typeface="Calibri Light"/>
                <a:cs typeface="Calibri Light"/>
                <a:sym typeface="Calibri Light"/>
              </a:rPr>
              <a:t> </a:t>
            </a:r>
            <a:r>
              <a:rPr sz="1919" b="0" dirty="0" err="1">
                <a:solidFill>
                  <a:srgbClr val="FFC000"/>
                </a:solidFill>
                <a:latin typeface="Calibri Light"/>
                <a:ea typeface="Calibri Light"/>
                <a:cs typeface="Calibri Light"/>
                <a:sym typeface="Calibri Light"/>
              </a:rPr>
              <a:t>resistencia</a:t>
            </a:r>
            <a:r>
              <a:rPr sz="1919" b="0" dirty="0">
                <a:solidFill>
                  <a:srgbClr val="FFC000"/>
                </a:solidFill>
                <a:latin typeface="Calibri Light"/>
                <a:ea typeface="Calibri Light"/>
                <a:cs typeface="Calibri Light"/>
                <a:sym typeface="Calibri Light"/>
              </a:rPr>
              <a:t> para </a:t>
            </a:r>
            <a:r>
              <a:rPr sz="1919" b="0" dirty="0" err="1">
                <a:solidFill>
                  <a:srgbClr val="FFC000"/>
                </a:solidFill>
                <a:latin typeface="Calibri Light"/>
                <a:ea typeface="Calibri Light"/>
                <a:cs typeface="Calibri Light"/>
                <a:sym typeface="Calibri Light"/>
              </a:rPr>
              <a:t>los</a:t>
            </a:r>
            <a:r>
              <a:rPr sz="1919" b="0" dirty="0">
                <a:solidFill>
                  <a:srgbClr val="FFC000"/>
                </a:solidFill>
                <a:latin typeface="Calibri Light"/>
                <a:ea typeface="Calibri Light"/>
                <a:cs typeface="Calibri Light"/>
                <a:sym typeface="Calibri Light"/>
              </a:rPr>
              <a:t> </a:t>
            </a:r>
            <a:r>
              <a:rPr sz="1919" b="0" dirty="0" err="1">
                <a:solidFill>
                  <a:srgbClr val="FFC000"/>
                </a:solidFill>
                <a:latin typeface="Calibri Light"/>
                <a:ea typeface="Calibri Light"/>
                <a:cs typeface="Calibri Light"/>
                <a:sym typeface="Calibri Light"/>
              </a:rPr>
              <a:t>judíos</a:t>
            </a:r>
            <a:r>
              <a:rPr sz="1919" b="0" dirty="0">
                <a:solidFill>
                  <a:srgbClr val="FFC000"/>
                </a:solidFill>
                <a:latin typeface="Calibri Light"/>
                <a:ea typeface="Calibri Light"/>
                <a:cs typeface="Calibri Light"/>
                <a:sym typeface="Calibri Light"/>
              </a:rPr>
              <a:t> </a:t>
            </a:r>
            <a:r>
              <a:rPr sz="1919" b="0" dirty="0" err="1">
                <a:solidFill>
                  <a:srgbClr val="FFC000"/>
                </a:solidFill>
                <a:latin typeface="Calibri Light"/>
                <a:ea typeface="Calibri Light"/>
                <a:cs typeface="Calibri Light"/>
                <a:sym typeface="Calibri Light"/>
              </a:rPr>
              <a:t>en</a:t>
            </a:r>
            <a:r>
              <a:rPr sz="1919" b="0" dirty="0">
                <a:solidFill>
                  <a:srgbClr val="FFC000"/>
                </a:solidFill>
                <a:latin typeface="Calibri Light"/>
                <a:ea typeface="Calibri Light"/>
                <a:cs typeface="Calibri Light"/>
                <a:sym typeface="Calibri Light"/>
              </a:rPr>
              <a:t> la </a:t>
            </a:r>
            <a:r>
              <a:rPr sz="1919" b="0" dirty="0" err="1">
                <a:solidFill>
                  <a:srgbClr val="FFC000"/>
                </a:solidFill>
                <a:latin typeface="Calibri Light"/>
                <a:ea typeface="Calibri Light"/>
                <a:cs typeface="Calibri Light"/>
                <a:sym typeface="Calibri Light"/>
              </a:rPr>
              <a:t>primera</a:t>
            </a:r>
            <a:r>
              <a:rPr sz="1919" b="0" dirty="0">
                <a:solidFill>
                  <a:srgbClr val="FFC000"/>
                </a:solidFill>
                <a:latin typeface="Calibri Light"/>
                <a:ea typeface="Calibri Light"/>
                <a:cs typeface="Calibri Light"/>
                <a:sym typeface="Calibri Light"/>
              </a:rPr>
              <a:t> </a:t>
            </a:r>
            <a:r>
              <a:rPr sz="1919" b="0" dirty="0" err="1">
                <a:solidFill>
                  <a:srgbClr val="FFC000"/>
                </a:solidFill>
                <a:latin typeface="Calibri Light"/>
                <a:ea typeface="Calibri Light"/>
                <a:cs typeface="Calibri Light"/>
                <a:sym typeface="Calibri Light"/>
              </a:rPr>
              <a:t>revuelta</a:t>
            </a:r>
            <a:r>
              <a:rPr sz="1919" b="0" dirty="0">
                <a:solidFill>
                  <a:srgbClr val="FFC000"/>
                </a:solidFill>
                <a:latin typeface="Calibri Light"/>
                <a:ea typeface="Calibri Light"/>
                <a:cs typeface="Calibri Light"/>
                <a:sym typeface="Calibri Light"/>
              </a:rPr>
              <a:t>. </a:t>
            </a:r>
            <a:r>
              <a:rPr sz="1919" b="0" dirty="0" err="1">
                <a:solidFill>
                  <a:srgbClr val="FFC000"/>
                </a:solidFill>
                <a:latin typeface="Calibri Light"/>
                <a:ea typeface="Calibri Light"/>
                <a:cs typeface="Calibri Light"/>
                <a:sym typeface="Calibri Light"/>
              </a:rPr>
              <a:t>Originalmente</a:t>
            </a:r>
            <a:r>
              <a:rPr sz="1919" b="0" dirty="0">
                <a:solidFill>
                  <a:srgbClr val="FFC000"/>
                </a:solidFill>
                <a:latin typeface="Calibri Light"/>
                <a:ea typeface="Calibri Light"/>
                <a:cs typeface="Calibri Light"/>
                <a:sym typeface="Calibri Light"/>
              </a:rPr>
              <a:t> </a:t>
            </a:r>
            <a:r>
              <a:rPr sz="1919" b="0" dirty="0" err="1">
                <a:solidFill>
                  <a:srgbClr val="FFC000"/>
                </a:solidFill>
                <a:latin typeface="Calibri Light"/>
                <a:ea typeface="Calibri Light"/>
                <a:cs typeface="Calibri Light"/>
                <a:sym typeface="Calibri Light"/>
              </a:rPr>
              <a:t>construida</a:t>
            </a:r>
            <a:r>
              <a:rPr sz="1919" b="0" dirty="0">
                <a:solidFill>
                  <a:srgbClr val="FFC000"/>
                </a:solidFill>
                <a:latin typeface="Calibri Light"/>
                <a:ea typeface="Calibri Light"/>
                <a:cs typeface="Calibri Light"/>
                <a:sym typeface="Calibri Light"/>
              </a:rPr>
              <a:t> </a:t>
            </a:r>
            <a:r>
              <a:rPr sz="1919" b="0" dirty="0" err="1">
                <a:solidFill>
                  <a:srgbClr val="FFC000"/>
                </a:solidFill>
                <a:latin typeface="Calibri Light"/>
                <a:ea typeface="Calibri Light"/>
                <a:cs typeface="Calibri Light"/>
                <a:sym typeface="Calibri Light"/>
              </a:rPr>
              <a:t>por</a:t>
            </a:r>
            <a:r>
              <a:rPr sz="1919" b="0" dirty="0">
                <a:solidFill>
                  <a:srgbClr val="FFC000"/>
                </a:solidFill>
                <a:latin typeface="Calibri Light"/>
                <a:ea typeface="Calibri Light"/>
                <a:cs typeface="Calibri Light"/>
                <a:sym typeface="Calibri Light"/>
              </a:rPr>
              <a:t> </a:t>
            </a:r>
            <a:r>
              <a:rPr sz="1919" b="0" dirty="0" err="1">
                <a:solidFill>
                  <a:srgbClr val="FFC000"/>
                </a:solidFill>
                <a:latin typeface="Calibri Light"/>
                <a:ea typeface="Calibri Light"/>
                <a:cs typeface="Calibri Light"/>
                <a:sym typeface="Calibri Light"/>
              </a:rPr>
              <a:t>Herodes</a:t>
            </a:r>
            <a:r>
              <a:rPr sz="1919" b="0" dirty="0">
                <a:solidFill>
                  <a:srgbClr val="FFC000"/>
                </a:solidFill>
                <a:latin typeface="Calibri Light"/>
                <a:ea typeface="Calibri Light"/>
                <a:cs typeface="Calibri Light"/>
                <a:sym typeface="Calibri Light"/>
              </a:rPr>
              <a:t> </a:t>
            </a:r>
            <a:r>
              <a:rPr sz="1919" b="0" dirty="0" err="1">
                <a:solidFill>
                  <a:srgbClr val="FFC000"/>
                </a:solidFill>
                <a:latin typeface="Calibri Light"/>
                <a:ea typeface="Calibri Light"/>
                <a:cs typeface="Calibri Light"/>
                <a:sym typeface="Calibri Light"/>
              </a:rPr>
              <a:t>el</a:t>
            </a:r>
            <a:r>
              <a:rPr sz="1919" b="0" dirty="0">
                <a:solidFill>
                  <a:srgbClr val="FFC000"/>
                </a:solidFill>
                <a:latin typeface="Calibri Light"/>
                <a:ea typeface="Calibri Light"/>
                <a:cs typeface="Calibri Light"/>
                <a:sym typeface="Calibri Light"/>
              </a:rPr>
              <a:t> Grande, la </a:t>
            </a:r>
            <a:r>
              <a:rPr sz="1919" b="0" dirty="0" err="1">
                <a:solidFill>
                  <a:srgbClr val="FFC000"/>
                </a:solidFill>
                <a:latin typeface="Calibri Light"/>
                <a:ea typeface="Calibri Light"/>
                <a:cs typeface="Calibri Light"/>
                <a:sym typeface="Calibri Light"/>
              </a:rPr>
              <a:t>fortaleza</a:t>
            </a:r>
            <a:r>
              <a:rPr sz="1919" b="0" dirty="0">
                <a:solidFill>
                  <a:srgbClr val="FFC000"/>
                </a:solidFill>
                <a:latin typeface="Calibri Light"/>
                <a:ea typeface="Calibri Light"/>
                <a:cs typeface="Calibri Light"/>
                <a:sym typeface="Calibri Light"/>
              </a:rPr>
              <a:t> </a:t>
            </a:r>
            <a:r>
              <a:rPr sz="1919" b="0" dirty="0" err="1">
                <a:solidFill>
                  <a:srgbClr val="FFC000"/>
                </a:solidFill>
                <a:latin typeface="Calibri Light"/>
                <a:ea typeface="Calibri Light"/>
                <a:cs typeface="Calibri Light"/>
                <a:sym typeface="Calibri Light"/>
              </a:rPr>
              <a:t>casi</a:t>
            </a:r>
            <a:r>
              <a:rPr sz="1919" b="0" dirty="0">
                <a:solidFill>
                  <a:srgbClr val="FFC000"/>
                </a:solidFill>
                <a:latin typeface="Calibri Light"/>
                <a:ea typeface="Calibri Light"/>
                <a:cs typeface="Calibri Light"/>
                <a:sym typeface="Calibri Light"/>
              </a:rPr>
              <a:t> inexpugnable </a:t>
            </a:r>
            <a:r>
              <a:rPr sz="1919" b="0" dirty="0" err="1">
                <a:solidFill>
                  <a:srgbClr val="FFC000"/>
                </a:solidFill>
                <a:latin typeface="Calibri Light"/>
                <a:ea typeface="Calibri Light"/>
                <a:cs typeface="Calibri Light"/>
                <a:sym typeface="Calibri Light"/>
              </a:rPr>
              <a:t>permitió</a:t>
            </a:r>
            <a:r>
              <a:rPr sz="1919" b="0" dirty="0">
                <a:solidFill>
                  <a:srgbClr val="FFC000"/>
                </a:solidFill>
                <a:latin typeface="Calibri Light"/>
                <a:ea typeface="Calibri Light"/>
                <a:cs typeface="Calibri Light"/>
                <a:sym typeface="Calibri Light"/>
              </a:rPr>
              <a:t> que la </a:t>
            </a:r>
            <a:r>
              <a:rPr sz="1919" b="0" dirty="0" err="1">
                <a:solidFill>
                  <a:srgbClr val="FFC000"/>
                </a:solidFill>
                <a:latin typeface="Calibri Light"/>
                <a:ea typeface="Calibri Light"/>
                <a:cs typeface="Calibri Light"/>
                <a:sym typeface="Calibri Light"/>
              </a:rPr>
              <a:t>última</a:t>
            </a:r>
            <a:r>
              <a:rPr sz="1919" b="0" dirty="0">
                <a:solidFill>
                  <a:srgbClr val="FFC000"/>
                </a:solidFill>
                <a:latin typeface="Calibri Light"/>
                <a:ea typeface="Calibri Light"/>
                <a:cs typeface="Calibri Light"/>
                <a:sym typeface="Calibri Light"/>
              </a:rPr>
              <a:t> de la </a:t>
            </a:r>
            <a:r>
              <a:rPr sz="1919" b="0" dirty="0" err="1">
                <a:solidFill>
                  <a:srgbClr val="FFC000"/>
                </a:solidFill>
                <a:latin typeface="Calibri Light"/>
                <a:ea typeface="Calibri Light"/>
                <a:cs typeface="Calibri Light"/>
                <a:sym typeface="Calibri Light"/>
              </a:rPr>
              <a:t>resistencia</a:t>
            </a:r>
            <a:r>
              <a:rPr sz="1919" b="0" dirty="0">
                <a:solidFill>
                  <a:srgbClr val="FFC000"/>
                </a:solidFill>
                <a:latin typeface="Calibri Light"/>
                <a:ea typeface="Calibri Light"/>
                <a:cs typeface="Calibri Light"/>
                <a:sym typeface="Calibri Light"/>
              </a:rPr>
              <a:t> </a:t>
            </a:r>
            <a:r>
              <a:rPr sz="1919" b="0" dirty="0" err="1">
                <a:solidFill>
                  <a:srgbClr val="FFC000"/>
                </a:solidFill>
                <a:latin typeface="Calibri Light"/>
                <a:ea typeface="Calibri Light"/>
                <a:cs typeface="Calibri Light"/>
                <a:sym typeface="Calibri Light"/>
              </a:rPr>
              <a:t>judía</a:t>
            </a:r>
            <a:r>
              <a:rPr sz="1919" b="0" dirty="0">
                <a:solidFill>
                  <a:srgbClr val="FFC000"/>
                </a:solidFill>
                <a:latin typeface="Calibri Light"/>
                <a:ea typeface="Calibri Light"/>
                <a:cs typeface="Calibri Light"/>
                <a:sym typeface="Calibri Light"/>
              </a:rPr>
              <a:t> </a:t>
            </a:r>
            <a:r>
              <a:rPr sz="1919" b="0" dirty="0" err="1">
                <a:solidFill>
                  <a:srgbClr val="FFC000"/>
                </a:solidFill>
                <a:latin typeface="Calibri Light"/>
                <a:ea typeface="Calibri Light"/>
                <a:cs typeface="Calibri Light"/>
                <a:sym typeface="Calibri Light"/>
              </a:rPr>
              <a:t>resistiera</a:t>
            </a:r>
            <a:r>
              <a:rPr sz="1919" b="0" dirty="0">
                <a:solidFill>
                  <a:srgbClr val="FFC000"/>
                </a:solidFill>
                <a:latin typeface="Calibri Light"/>
                <a:ea typeface="Calibri Light"/>
                <a:cs typeface="Calibri Light"/>
                <a:sym typeface="Calibri Light"/>
              </a:rPr>
              <a:t> a </a:t>
            </a:r>
            <a:r>
              <a:rPr sz="1919" b="0" dirty="0" err="1">
                <a:solidFill>
                  <a:srgbClr val="FFC000"/>
                </a:solidFill>
                <a:latin typeface="Calibri Light"/>
                <a:ea typeface="Calibri Light"/>
                <a:cs typeface="Calibri Light"/>
                <a:sym typeface="Calibri Light"/>
              </a:rPr>
              <a:t>los</a:t>
            </a:r>
            <a:r>
              <a:rPr sz="1919" b="0" dirty="0">
                <a:solidFill>
                  <a:srgbClr val="FFC000"/>
                </a:solidFill>
                <a:latin typeface="Calibri Light"/>
                <a:ea typeface="Calibri Light"/>
                <a:cs typeface="Calibri Light"/>
                <a:sym typeface="Calibri Light"/>
              </a:rPr>
              <a:t> </a:t>
            </a:r>
            <a:r>
              <a:rPr sz="1919" b="0" dirty="0" err="1">
                <a:solidFill>
                  <a:srgbClr val="FFC000"/>
                </a:solidFill>
                <a:latin typeface="Calibri Light"/>
                <a:ea typeface="Calibri Light"/>
                <a:cs typeface="Calibri Light"/>
                <a:sym typeface="Calibri Light"/>
              </a:rPr>
              <a:t>romanos</a:t>
            </a:r>
            <a:r>
              <a:rPr sz="1919" b="0" dirty="0">
                <a:solidFill>
                  <a:srgbClr val="FFC000"/>
                </a:solidFill>
                <a:latin typeface="Calibri Light"/>
                <a:ea typeface="Calibri Light"/>
                <a:cs typeface="Calibri Light"/>
                <a:sym typeface="Calibri Light"/>
              </a:rPr>
              <a:t> </a:t>
            </a:r>
            <a:r>
              <a:rPr sz="1919" b="0" dirty="0" err="1">
                <a:solidFill>
                  <a:srgbClr val="FFC000"/>
                </a:solidFill>
                <a:latin typeface="Calibri Light"/>
                <a:ea typeface="Calibri Light"/>
                <a:cs typeface="Calibri Light"/>
                <a:sym typeface="Calibri Light"/>
              </a:rPr>
              <a:t>durante</a:t>
            </a:r>
            <a:r>
              <a:rPr sz="1919" b="0" dirty="0">
                <a:solidFill>
                  <a:srgbClr val="FFC000"/>
                </a:solidFill>
                <a:latin typeface="Calibri Light"/>
                <a:ea typeface="Calibri Light"/>
                <a:cs typeface="Calibri Light"/>
                <a:sym typeface="Calibri Light"/>
              </a:rPr>
              <a:t> </a:t>
            </a:r>
            <a:r>
              <a:rPr sz="1919" b="0" dirty="0" err="1">
                <a:solidFill>
                  <a:srgbClr val="FFC000"/>
                </a:solidFill>
                <a:latin typeface="Calibri Light"/>
                <a:ea typeface="Calibri Light"/>
                <a:cs typeface="Calibri Light"/>
                <a:sym typeface="Calibri Light"/>
              </a:rPr>
              <a:t>tres</a:t>
            </a:r>
            <a:r>
              <a:rPr sz="1919" b="0" dirty="0">
                <a:solidFill>
                  <a:srgbClr val="FFC000"/>
                </a:solidFill>
                <a:latin typeface="Calibri Light"/>
                <a:ea typeface="Calibri Light"/>
                <a:cs typeface="Calibri Light"/>
                <a:sym typeface="Calibri Light"/>
              </a:rPr>
              <a:t> </a:t>
            </a:r>
            <a:r>
              <a:rPr sz="1919" b="0" dirty="0" err="1">
                <a:solidFill>
                  <a:srgbClr val="FFC000"/>
                </a:solidFill>
                <a:latin typeface="Calibri Light"/>
                <a:ea typeface="Calibri Light"/>
                <a:cs typeface="Calibri Light"/>
                <a:sym typeface="Calibri Light"/>
              </a:rPr>
              <a:t>años</a:t>
            </a:r>
            <a:r>
              <a:rPr sz="1919" b="0" dirty="0">
                <a:solidFill>
                  <a:srgbClr val="FFC000"/>
                </a:solidFill>
                <a:latin typeface="Calibri Light"/>
                <a:ea typeface="Calibri Light"/>
                <a:cs typeface="Calibri Light"/>
                <a:sym typeface="Calibri Light"/>
              </a:rPr>
              <a:t>. </a:t>
            </a:r>
            <a:r>
              <a:rPr sz="1919" b="0" dirty="0" err="1">
                <a:solidFill>
                  <a:srgbClr val="FFC000"/>
                </a:solidFill>
                <a:latin typeface="Calibri Light"/>
                <a:ea typeface="Calibri Light"/>
                <a:cs typeface="Calibri Light"/>
                <a:sym typeface="Calibri Light"/>
              </a:rPr>
              <a:t>Cuando</a:t>
            </a:r>
            <a:r>
              <a:rPr sz="1919" b="0" dirty="0">
                <a:solidFill>
                  <a:srgbClr val="FFC000"/>
                </a:solidFill>
                <a:latin typeface="Calibri Light"/>
                <a:ea typeface="Calibri Light"/>
                <a:cs typeface="Calibri Light"/>
                <a:sym typeface="Calibri Light"/>
              </a:rPr>
              <a:t> </a:t>
            </a:r>
            <a:r>
              <a:rPr sz="1919" b="0" dirty="0" err="1">
                <a:solidFill>
                  <a:srgbClr val="FFC000"/>
                </a:solidFill>
                <a:latin typeface="Calibri Light"/>
                <a:ea typeface="Calibri Light"/>
                <a:cs typeface="Calibri Light"/>
                <a:sym typeface="Calibri Light"/>
              </a:rPr>
              <a:t>los</a:t>
            </a:r>
            <a:r>
              <a:rPr sz="1919" b="0" dirty="0">
                <a:solidFill>
                  <a:srgbClr val="FFC000"/>
                </a:solidFill>
                <a:latin typeface="Calibri Light"/>
                <a:ea typeface="Calibri Light"/>
                <a:cs typeface="Calibri Light"/>
                <a:sym typeface="Calibri Light"/>
              </a:rPr>
              <a:t> </a:t>
            </a:r>
            <a:r>
              <a:rPr sz="1919" b="0" dirty="0" err="1">
                <a:solidFill>
                  <a:srgbClr val="FFC000"/>
                </a:solidFill>
                <a:latin typeface="Calibri Light"/>
                <a:ea typeface="Calibri Light"/>
                <a:cs typeface="Calibri Light"/>
                <a:sym typeface="Calibri Light"/>
              </a:rPr>
              <a:t>romanos</a:t>
            </a:r>
            <a:r>
              <a:rPr sz="1919" b="0" dirty="0">
                <a:solidFill>
                  <a:srgbClr val="FFC000"/>
                </a:solidFill>
                <a:latin typeface="Calibri Light"/>
                <a:ea typeface="Calibri Light"/>
                <a:cs typeface="Calibri Light"/>
                <a:sym typeface="Calibri Light"/>
              </a:rPr>
              <a:t> </a:t>
            </a:r>
            <a:r>
              <a:rPr sz="1919" b="0" dirty="0" err="1">
                <a:solidFill>
                  <a:srgbClr val="FFC000"/>
                </a:solidFill>
                <a:latin typeface="Calibri Light"/>
                <a:ea typeface="Calibri Light"/>
                <a:cs typeface="Calibri Light"/>
                <a:sym typeface="Calibri Light"/>
              </a:rPr>
              <a:t>finalmente</a:t>
            </a:r>
            <a:r>
              <a:rPr sz="1919" b="0" dirty="0">
                <a:solidFill>
                  <a:srgbClr val="FFC000"/>
                </a:solidFill>
                <a:latin typeface="Calibri Light"/>
                <a:ea typeface="Calibri Light"/>
                <a:cs typeface="Calibri Light"/>
                <a:sym typeface="Calibri Light"/>
              </a:rPr>
              <a:t> </a:t>
            </a:r>
            <a:r>
              <a:rPr sz="1919" b="0" dirty="0" err="1">
                <a:solidFill>
                  <a:srgbClr val="FFC000"/>
                </a:solidFill>
                <a:latin typeface="Calibri Light"/>
                <a:ea typeface="Calibri Light"/>
                <a:cs typeface="Calibri Light"/>
                <a:sym typeface="Calibri Light"/>
              </a:rPr>
              <a:t>rompieron</a:t>
            </a:r>
            <a:r>
              <a:rPr sz="1919" b="0" dirty="0">
                <a:solidFill>
                  <a:srgbClr val="FFC000"/>
                </a:solidFill>
                <a:latin typeface="Calibri Light"/>
                <a:ea typeface="Calibri Light"/>
                <a:cs typeface="Calibri Light"/>
                <a:sym typeface="Calibri Light"/>
              </a:rPr>
              <a:t> la </a:t>
            </a:r>
            <a:r>
              <a:rPr sz="1919" b="0" dirty="0" err="1">
                <a:solidFill>
                  <a:srgbClr val="FFC000"/>
                </a:solidFill>
                <a:latin typeface="Calibri Light"/>
                <a:ea typeface="Calibri Light"/>
                <a:cs typeface="Calibri Light"/>
                <a:sym typeface="Calibri Light"/>
              </a:rPr>
              <a:t>fortaleza</a:t>
            </a:r>
            <a:r>
              <a:rPr sz="1919" b="0" dirty="0">
                <a:solidFill>
                  <a:srgbClr val="FFC000"/>
                </a:solidFill>
                <a:latin typeface="Calibri Light"/>
                <a:ea typeface="Calibri Light"/>
                <a:cs typeface="Calibri Light"/>
                <a:sym typeface="Calibri Light"/>
              </a:rPr>
              <a:t>, </a:t>
            </a:r>
            <a:r>
              <a:rPr sz="1919" b="0" dirty="0" err="1">
                <a:solidFill>
                  <a:srgbClr val="FFC000"/>
                </a:solidFill>
                <a:latin typeface="Calibri Light"/>
                <a:ea typeface="Calibri Light"/>
                <a:cs typeface="Calibri Light"/>
                <a:sym typeface="Calibri Light"/>
              </a:rPr>
              <a:t>todos</a:t>
            </a:r>
            <a:r>
              <a:rPr sz="1919" b="0" dirty="0">
                <a:solidFill>
                  <a:srgbClr val="FFC000"/>
                </a:solidFill>
                <a:latin typeface="Calibri Light"/>
                <a:ea typeface="Calibri Light"/>
                <a:cs typeface="Calibri Light"/>
                <a:sym typeface="Calibri Light"/>
              </a:rPr>
              <a:t> </a:t>
            </a:r>
            <a:r>
              <a:rPr sz="1919" b="0" dirty="0" err="1">
                <a:solidFill>
                  <a:srgbClr val="FFC000"/>
                </a:solidFill>
                <a:latin typeface="Calibri Light"/>
                <a:ea typeface="Calibri Light"/>
                <a:cs typeface="Calibri Light"/>
                <a:sym typeface="Calibri Light"/>
              </a:rPr>
              <a:t>los</a:t>
            </a:r>
            <a:r>
              <a:rPr sz="1919" b="0" dirty="0">
                <a:solidFill>
                  <a:srgbClr val="FFC000"/>
                </a:solidFill>
                <a:latin typeface="Calibri Light"/>
                <a:ea typeface="Calibri Light"/>
                <a:cs typeface="Calibri Light"/>
                <a:sym typeface="Calibri Light"/>
              </a:rPr>
              <a:t> </a:t>
            </a:r>
            <a:r>
              <a:rPr sz="1919" b="0" dirty="0" err="1">
                <a:solidFill>
                  <a:srgbClr val="FFC000"/>
                </a:solidFill>
                <a:latin typeface="Calibri Light"/>
                <a:ea typeface="Calibri Light"/>
                <a:cs typeface="Calibri Light"/>
                <a:sym typeface="Calibri Light"/>
              </a:rPr>
              <a:t>rebeldes</a:t>
            </a:r>
            <a:r>
              <a:rPr sz="1919" b="0" dirty="0">
                <a:solidFill>
                  <a:srgbClr val="FFC000"/>
                </a:solidFill>
                <a:latin typeface="Calibri Light"/>
                <a:ea typeface="Calibri Light"/>
                <a:cs typeface="Calibri Light"/>
                <a:sym typeface="Calibri Light"/>
              </a:rPr>
              <a:t> </a:t>
            </a:r>
            <a:r>
              <a:rPr sz="1919" b="0" dirty="0" err="1">
                <a:solidFill>
                  <a:srgbClr val="FFC000"/>
                </a:solidFill>
                <a:latin typeface="Calibri Light"/>
                <a:ea typeface="Calibri Light"/>
                <a:cs typeface="Calibri Light"/>
                <a:sym typeface="Calibri Light"/>
              </a:rPr>
              <a:t>judíos</a:t>
            </a:r>
            <a:r>
              <a:rPr sz="1919" b="0" dirty="0">
                <a:solidFill>
                  <a:srgbClr val="FFC000"/>
                </a:solidFill>
                <a:latin typeface="Calibri Light"/>
                <a:ea typeface="Calibri Light"/>
                <a:cs typeface="Calibri Light"/>
                <a:sym typeface="Calibri Light"/>
              </a:rPr>
              <a:t> se </a:t>
            </a:r>
            <a:r>
              <a:rPr sz="1919" b="0" dirty="0" err="1">
                <a:solidFill>
                  <a:srgbClr val="FFC000"/>
                </a:solidFill>
                <a:latin typeface="Calibri Light"/>
                <a:ea typeface="Calibri Light"/>
                <a:cs typeface="Calibri Light"/>
                <a:sym typeface="Calibri Light"/>
              </a:rPr>
              <a:t>habían</a:t>
            </a:r>
            <a:r>
              <a:rPr sz="1919" b="0" dirty="0">
                <a:solidFill>
                  <a:srgbClr val="FFC000"/>
                </a:solidFill>
                <a:latin typeface="Calibri Light"/>
                <a:ea typeface="Calibri Light"/>
                <a:cs typeface="Calibri Light"/>
                <a:sym typeface="Calibri Light"/>
              </a:rPr>
              <a:t> </a:t>
            </a:r>
            <a:r>
              <a:rPr sz="1919" b="0" dirty="0" err="1">
                <a:solidFill>
                  <a:srgbClr val="FFC000"/>
                </a:solidFill>
                <a:latin typeface="Calibri Light"/>
                <a:ea typeface="Calibri Light"/>
                <a:cs typeface="Calibri Light"/>
                <a:sym typeface="Calibri Light"/>
              </a:rPr>
              <a:t>suicidado</a:t>
            </a:r>
            <a:r>
              <a:rPr sz="1919" b="0" dirty="0">
                <a:solidFill>
                  <a:srgbClr val="FFC000"/>
                </a:solidFill>
                <a:latin typeface="Calibri Light"/>
                <a:ea typeface="Calibri Light"/>
                <a:cs typeface="Calibri Light"/>
                <a:sym typeface="Calibri Light"/>
              </a:rPr>
              <a:t>.</a:t>
            </a:r>
          </a:p>
        </p:txBody>
      </p:sp>
      <p:pic>
        <p:nvPicPr>
          <p:cNvPr id="3737" name="Picture 5" descr="Picture 5"/>
          <p:cNvPicPr>
            <a:picLocks noChangeAspect="1"/>
          </p:cNvPicPr>
          <p:nvPr/>
        </p:nvPicPr>
        <p:blipFill>
          <a:blip r:embed="rId2"/>
          <a:stretch>
            <a:fillRect/>
          </a:stretch>
        </p:blipFill>
        <p:spPr>
          <a:xfrm>
            <a:off x="609600" y="0"/>
            <a:ext cx="6934200" cy="684053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pull dir="d"/>
      </p:transition>
    </mc:Choice>
    <mc:Fallback xmlns="" xmlns:m="http://schemas.openxmlformats.org/officeDocument/2006/math" xmlns:a14="http://schemas.microsoft.com/office/drawing/2010/main">
      <p:transition spd="med">
        <p:fade/>
      </p:transition>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739" name="Title 1"/>
          <p:cNvSpPr txBox="1">
            <a:spLocks noGrp="1"/>
          </p:cNvSpPr>
          <p:nvPr>
            <p:ph type="title"/>
          </p:nvPr>
        </p:nvSpPr>
        <p:spPr>
          <a:xfrm>
            <a:off x="663387" y="459441"/>
            <a:ext cx="11008659" cy="723900"/>
          </a:xfrm>
          <a:prstGeom prst="rect">
            <a:avLst/>
          </a:prstGeom>
        </p:spPr>
        <p:txBody>
          <a:bodyPr>
            <a:noAutofit/>
          </a:bodyPr>
          <a:lstStyle>
            <a:lvl1pPr algn="ctr" defTabSz="521208">
              <a:defRPr sz="2508">
                <a:solidFill>
                  <a:srgbClr val="00FFFF"/>
                </a:solidFill>
              </a:defRPr>
            </a:lvl1pPr>
          </a:lstStyle>
          <a:p>
            <a:r>
              <a:rPr sz="3600" b="1" dirty="0">
                <a:solidFill>
                  <a:srgbClr val="FFFF00"/>
                </a:solidFill>
              </a:rPr>
              <a:t>The Jews in the Roman World / </a:t>
            </a:r>
            <a:r>
              <a:rPr sz="3600" b="1" dirty="0">
                <a:solidFill>
                  <a:srgbClr val="FFC000"/>
                </a:solidFill>
              </a:rPr>
              <a:t>Los </a:t>
            </a:r>
            <a:r>
              <a:rPr sz="3600" b="1" dirty="0" err="1">
                <a:solidFill>
                  <a:srgbClr val="FFC000"/>
                </a:solidFill>
              </a:rPr>
              <a:t>Judíos</a:t>
            </a:r>
            <a:r>
              <a:rPr sz="3600" b="1" dirty="0">
                <a:solidFill>
                  <a:srgbClr val="FFC000"/>
                </a:solidFill>
              </a:rPr>
              <a:t> </a:t>
            </a:r>
            <a:r>
              <a:rPr sz="3600" b="1" dirty="0" err="1">
                <a:solidFill>
                  <a:srgbClr val="FFC000"/>
                </a:solidFill>
              </a:rPr>
              <a:t>en</a:t>
            </a:r>
            <a:r>
              <a:rPr sz="3600" b="1" dirty="0">
                <a:solidFill>
                  <a:srgbClr val="FFC000"/>
                </a:solidFill>
              </a:rPr>
              <a:t> </a:t>
            </a:r>
            <a:r>
              <a:rPr sz="3600" b="1" dirty="0" err="1">
                <a:solidFill>
                  <a:srgbClr val="FFC000"/>
                </a:solidFill>
              </a:rPr>
              <a:t>el</a:t>
            </a:r>
            <a:r>
              <a:rPr sz="3600" b="1" dirty="0">
                <a:solidFill>
                  <a:srgbClr val="FFC000"/>
                </a:solidFill>
              </a:rPr>
              <a:t> Mundo Romano</a:t>
            </a:r>
          </a:p>
        </p:txBody>
      </p:sp>
      <p:sp>
        <p:nvSpPr>
          <p:cNvPr id="3740" name="Content Placeholder 2"/>
          <p:cNvSpPr txBox="1">
            <a:spLocks noGrp="1"/>
          </p:cNvSpPr>
          <p:nvPr>
            <p:ph type="body" idx="1"/>
          </p:nvPr>
        </p:nvSpPr>
        <p:spPr>
          <a:xfrm>
            <a:off x="923364" y="1586753"/>
            <a:ext cx="10668000" cy="4876800"/>
          </a:xfrm>
          <a:prstGeom prst="rect">
            <a:avLst/>
          </a:prstGeom>
        </p:spPr>
        <p:txBody>
          <a:bodyPr/>
          <a:lstStyle/>
          <a:p>
            <a:pPr marL="0" indent="0">
              <a:buSzTx/>
              <a:buNone/>
              <a:defRPr b="1">
                <a:solidFill>
                  <a:srgbClr val="FFFF99"/>
                </a:solidFill>
              </a:defRPr>
            </a:pPr>
            <a:r>
              <a:rPr dirty="0"/>
              <a:t>The Jews in Palestine and the Jewish Diaspora continued into the 1</a:t>
            </a:r>
            <a:r>
              <a:rPr baseline="30000" dirty="0"/>
              <a:t>st</a:t>
            </a:r>
            <a:r>
              <a:rPr dirty="0"/>
              <a:t> century:</a:t>
            </a:r>
          </a:p>
          <a:p>
            <a:pPr>
              <a:defRPr sz="2400" i="1">
                <a:solidFill>
                  <a:srgbClr val="FFFFFF"/>
                </a:solidFill>
              </a:defRPr>
            </a:pPr>
            <a:r>
              <a:rPr dirty="0"/>
              <a:t>The Jews in Palestine lived in three primary areas, Judea, Galilee, and </a:t>
            </a:r>
            <a:r>
              <a:rPr dirty="0" err="1"/>
              <a:t>Perea</a:t>
            </a:r>
            <a:r>
              <a:rPr dirty="0"/>
              <a:t>.</a:t>
            </a:r>
          </a:p>
          <a:p>
            <a:pPr>
              <a:defRPr sz="2400" i="1">
                <a:solidFill>
                  <a:srgbClr val="FFFFFF"/>
                </a:solidFill>
              </a:defRPr>
            </a:pPr>
            <a:r>
              <a:rPr dirty="0"/>
              <a:t>Jews of the Diaspora lived in most parts of the Roman world with synagogues in the larger communities, including Syria, Asia Minor, Greece, Italy, and North Africa.</a:t>
            </a:r>
          </a:p>
          <a:p>
            <a:pPr>
              <a:defRPr sz="2400" i="1">
                <a:solidFill>
                  <a:srgbClr val="FFFFFF"/>
                </a:solidFill>
              </a:defRPr>
            </a:pPr>
            <a:endParaRPr dirty="0"/>
          </a:p>
          <a:p>
            <a:pPr marL="0" indent="0">
              <a:buSzTx/>
              <a:buNone/>
              <a:defRPr b="1">
                <a:solidFill>
                  <a:srgbClr val="FFFF99"/>
                </a:solidFill>
              </a:defRPr>
            </a:pPr>
            <a:r>
              <a:rPr dirty="0">
                <a:solidFill>
                  <a:srgbClr val="FF6600"/>
                </a:solidFill>
              </a:rPr>
              <a:t>Los </a:t>
            </a:r>
            <a:r>
              <a:rPr dirty="0" err="1">
                <a:solidFill>
                  <a:srgbClr val="FF6600"/>
                </a:solidFill>
              </a:rPr>
              <a:t>judíos</a:t>
            </a:r>
            <a:r>
              <a:rPr dirty="0">
                <a:solidFill>
                  <a:srgbClr val="FF6600"/>
                </a:solidFill>
              </a:rPr>
              <a:t> </a:t>
            </a:r>
            <a:r>
              <a:rPr dirty="0" err="1">
                <a:solidFill>
                  <a:srgbClr val="FF6600"/>
                </a:solidFill>
              </a:rPr>
              <a:t>en</a:t>
            </a:r>
            <a:r>
              <a:rPr dirty="0">
                <a:solidFill>
                  <a:srgbClr val="FF6600"/>
                </a:solidFill>
              </a:rPr>
              <a:t> </a:t>
            </a:r>
            <a:r>
              <a:rPr dirty="0" err="1">
                <a:solidFill>
                  <a:srgbClr val="FF6600"/>
                </a:solidFill>
              </a:rPr>
              <a:t>Palestina</a:t>
            </a:r>
            <a:r>
              <a:rPr dirty="0">
                <a:solidFill>
                  <a:srgbClr val="FF6600"/>
                </a:solidFill>
              </a:rPr>
              <a:t> y la </a:t>
            </a:r>
            <a:r>
              <a:rPr dirty="0" err="1">
                <a:solidFill>
                  <a:srgbClr val="FF6600"/>
                </a:solidFill>
              </a:rPr>
              <a:t>diáspora</a:t>
            </a:r>
            <a:r>
              <a:rPr dirty="0">
                <a:solidFill>
                  <a:srgbClr val="FF6600"/>
                </a:solidFill>
              </a:rPr>
              <a:t> </a:t>
            </a:r>
            <a:r>
              <a:rPr dirty="0" err="1">
                <a:solidFill>
                  <a:srgbClr val="FF6600"/>
                </a:solidFill>
              </a:rPr>
              <a:t>judía</a:t>
            </a:r>
            <a:r>
              <a:rPr dirty="0">
                <a:solidFill>
                  <a:srgbClr val="FF6600"/>
                </a:solidFill>
              </a:rPr>
              <a:t> </a:t>
            </a:r>
            <a:r>
              <a:rPr dirty="0" err="1">
                <a:solidFill>
                  <a:srgbClr val="FF6600"/>
                </a:solidFill>
              </a:rPr>
              <a:t>continuaron</a:t>
            </a:r>
            <a:r>
              <a:rPr dirty="0">
                <a:solidFill>
                  <a:srgbClr val="FF6600"/>
                </a:solidFill>
              </a:rPr>
              <a:t> </a:t>
            </a:r>
            <a:r>
              <a:rPr dirty="0" err="1">
                <a:solidFill>
                  <a:srgbClr val="FF6600"/>
                </a:solidFill>
              </a:rPr>
              <a:t>en</a:t>
            </a:r>
            <a:r>
              <a:rPr dirty="0">
                <a:solidFill>
                  <a:srgbClr val="FF6600"/>
                </a:solidFill>
              </a:rPr>
              <a:t> </a:t>
            </a:r>
            <a:r>
              <a:rPr dirty="0" err="1">
                <a:solidFill>
                  <a:srgbClr val="FF6600"/>
                </a:solidFill>
              </a:rPr>
              <a:t>el</a:t>
            </a:r>
            <a:r>
              <a:rPr dirty="0">
                <a:solidFill>
                  <a:srgbClr val="FF6600"/>
                </a:solidFill>
              </a:rPr>
              <a:t> </a:t>
            </a:r>
            <a:r>
              <a:rPr dirty="0" err="1">
                <a:solidFill>
                  <a:srgbClr val="FF6600"/>
                </a:solidFill>
              </a:rPr>
              <a:t>siglo</a:t>
            </a:r>
            <a:r>
              <a:rPr dirty="0">
                <a:solidFill>
                  <a:srgbClr val="FF6600"/>
                </a:solidFill>
              </a:rPr>
              <a:t> I:</a:t>
            </a:r>
          </a:p>
          <a:p>
            <a:pPr>
              <a:defRPr sz="2400" i="1">
                <a:solidFill>
                  <a:srgbClr val="FFFFFF"/>
                </a:solidFill>
              </a:defRPr>
            </a:pPr>
            <a:r>
              <a:rPr dirty="0">
                <a:solidFill>
                  <a:srgbClr val="FFC000"/>
                </a:solidFill>
              </a:rPr>
              <a:t>Los </a:t>
            </a:r>
            <a:r>
              <a:rPr dirty="0" err="1">
                <a:solidFill>
                  <a:srgbClr val="FFC000"/>
                </a:solidFill>
              </a:rPr>
              <a:t>judíos</a:t>
            </a:r>
            <a:r>
              <a:rPr dirty="0">
                <a:solidFill>
                  <a:srgbClr val="FFC000"/>
                </a:solidFill>
              </a:rPr>
              <a:t> de </a:t>
            </a:r>
            <a:r>
              <a:rPr dirty="0" err="1">
                <a:solidFill>
                  <a:srgbClr val="FFC000"/>
                </a:solidFill>
              </a:rPr>
              <a:t>Palestina</a:t>
            </a:r>
            <a:r>
              <a:rPr dirty="0">
                <a:solidFill>
                  <a:srgbClr val="FFC000"/>
                </a:solidFill>
              </a:rPr>
              <a:t> </a:t>
            </a:r>
            <a:r>
              <a:rPr dirty="0" err="1">
                <a:solidFill>
                  <a:srgbClr val="FFC000"/>
                </a:solidFill>
              </a:rPr>
              <a:t>vivían</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tres</a:t>
            </a:r>
            <a:r>
              <a:rPr dirty="0">
                <a:solidFill>
                  <a:srgbClr val="FFC000"/>
                </a:solidFill>
              </a:rPr>
              <a:t> </a:t>
            </a:r>
            <a:r>
              <a:rPr dirty="0" err="1">
                <a:solidFill>
                  <a:srgbClr val="FFC000"/>
                </a:solidFill>
              </a:rPr>
              <a:t>áreas</a:t>
            </a:r>
            <a:r>
              <a:rPr dirty="0">
                <a:solidFill>
                  <a:srgbClr val="FFC000"/>
                </a:solidFill>
              </a:rPr>
              <a:t> </a:t>
            </a:r>
            <a:r>
              <a:rPr dirty="0" err="1">
                <a:solidFill>
                  <a:srgbClr val="FFC000"/>
                </a:solidFill>
              </a:rPr>
              <a:t>principales</a:t>
            </a:r>
            <a:r>
              <a:rPr dirty="0">
                <a:solidFill>
                  <a:srgbClr val="FFC000"/>
                </a:solidFill>
              </a:rPr>
              <a:t>, Judea, Galilea y </a:t>
            </a:r>
            <a:r>
              <a:rPr dirty="0" err="1">
                <a:solidFill>
                  <a:srgbClr val="FFC000"/>
                </a:solidFill>
              </a:rPr>
              <a:t>Perea</a:t>
            </a:r>
            <a:r>
              <a:rPr dirty="0">
                <a:solidFill>
                  <a:srgbClr val="FFC000"/>
                </a:solidFill>
              </a:rPr>
              <a:t>.</a:t>
            </a:r>
          </a:p>
          <a:p>
            <a:pPr>
              <a:defRPr sz="2400" i="1">
                <a:solidFill>
                  <a:srgbClr val="FFFFFF"/>
                </a:solidFill>
              </a:defRPr>
            </a:pPr>
            <a:r>
              <a:rPr dirty="0">
                <a:solidFill>
                  <a:srgbClr val="FFC000"/>
                </a:solidFill>
              </a:rPr>
              <a:t>Los </a:t>
            </a:r>
            <a:r>
              <a:rPr dirty="0" err="1">
                <a:solidFill>
                  <a:srgbClr val="FFC000"/>
                </a:solidFill>
              </a:rPr>
              <a:t>judíos</a:t>
            </a:r>
            <a:r>
              <a:rPr dirty="0">
                <a:solidFill>
                  <a:srgbClr val="FFC000"/>
                </a:solidFill>
              </a:rPr>
              <a:t> de la </a:t>
            </a:r>
            <a:r>
              <a:rPr dirty="0" err="1">
                <a:solidFill>
                  <a:srgbClr val="FFC000"/>
                </a:solidFill>
              </a:rPr>
              <a:t>diáspora</a:t>
            </a:r>
            <a:r>
              <a:rPr dirty="0">
                <a:solidFill>
                  <a:srgbClr val="FFC000"/>
                </a:solidFill>
              </a:rPr>
              <a:t> </a:t>
            </a:r>
            <a:r>
              <a:rPr dirty="0" err="1">
                <a:solidFill>
                  <a:srgbClr val="FFC000"/>
                </a:solidFill>
              </a:rPr>
              <a:t>vivían</a:t>
            </a:r>
            <a:r>
              <a:rPr dirty="0">
                <a:solidFill>
                  <a:srgbClr val="FFC000"/>
                </a:solidFill>
              </a:rPr>
              <a:t> </a:t>
            </a:r>
            <a:r>
              <a:rPr dirty="0" err="1">
                <a:solidFill>
                  <a:srgbClr val="FFC000"/>
                </a:solidFill>
              </a:rPr>
              <a:t>en</a:t>
            </a:r>
            <a:r>
              <a:rPr dirty="0">
                <a:solidFill>
                  <a:srgbClr val="FFC000"/>
                </a:solidFill>
              </a:rPr>
              <a:t> la mayor </a:t>
            </a:r>
            <a:r>
              <a:rPr dirty="0" err="1">
                <a:solidFill>
                  <a:srgbClr val="FFC000"/>
                </a:solidFill>
              </a:rPr>
              <a:t>parte</a:t>
            </a:r>
            <a:r>
              <a:rPr dirty="0">
                <a:solidFill>
                  <a:srgbClr val="FFC000"/>
                </a:solidFill>
              </a:rPr>
              <a:t> del </a:t>
            </a:r>
            <a:r>
              <a:rPr dirty="0" err="1">
                <a:solidFill>
                  <a:srgbClr val="FFC000"/>
                </a:solidFill>
              </a:rPr>
              <a:t>mundo</a:t>
            </a:r>
            <a:r>
              <a:rPr dirty="0">
                <a:solidFill>
                  <a:srgbClr val="FFC000"/>
                </a:solidFill>
              </a:rPr>
              <a:t> </a:t>
            </a:r>
            <a:r>
              <a:rPr dirty="0" err="1">
                <a:solidFill>
                  <a:srgbClr val="FFC000"/>
                </a:solidFill>
              </a:rPr>
              <a:t>romano</a:t>
            </a:r>
            <a:r>
              <a:rPr dirty="0">
                <a:solidFill>
                  <a:srgbClr val="FFC000"/>
                </a:solidFill>
              </a:rPr>
              <a:t> con </a:t>
            </a:r>
            <a:r>
              <a:rPr dirty="0" err="1">
                <a:solidFill>
                  <a:srgbClr val="FFC000"/>
                </a:solidFill>
              </a:rPr>
              <a:t>sinagogas</a:t>
            </a:r>
            <a:r>
              <a:rPr dirty="0">
                <a:solidFill>
                  <a:srgbClr val="FFC000"/>
                </a:solidFill>
              </a:rPr>
              <a:t> </a:t>
            </a:r>
            <a:r>
              <a:rPr dirty="0" err="1">
                <a:solidFill>
                  <a:srgbClr val="FFC000"/>
                </a:solidFill>
              </a:rPr>
              <a:t>en</a:t>
            </a:r>
            <a:r>
              <a:rPr dirty="0">
                <a:solidFill>
                  <a:srgbClr val="FFC000"/>
                </a:solidFill>
              </a:rPr>
              <a:t> las </a:t>
            </a:r>
            <a:r>
              <a:rPr dirty="0" err="1">
                <a:solidFill>
                  <a:srgbClr val="FFC000"/>
                </a:solidFill>
              </a:rPr>
              <a:t>comunidades</a:t>
            </a:r>
            <a:r>
              <a:rPr dirty="0">
                <a:solidFill>
                  <a:srgbClr val="FFC000"/>
                </a:solidFill>
              </a:rPr>
              <a:t> </a:t>
            </a:r>
            <a:r>
              <a:rPr dirty="0" err="1">
                <a:solidFill>
                  <a:srgbClr val="FFC000"/>
                </a:solidFill>
              </a:rPr>
              <a:t>más</a:t>
            </a:r>
            <a:r>
              <a:rPr dirty="0">
                <a:solidFill>
                  <a:srgbClr val="FFC000"/>
                </a:solidFill>
              </a:rPr>
              <a:t> </a:t>
            </a:r>
            <a:r>
              <a:rPr dirty="0" err="1">
                <a:solidFill>
                  <a:srgbClr val="FFC000"/>
                </a:solidFill>
              </a:rPr>
              <a:t>grandes</a:t>
            </a:r>
            <a:r>
              <a:rPr dirty="0">
                <a:solidFill>
                  <a:srgbClr val="FFC000"/>
                </a:solidFill>
              </a:rPr>
              <a:t>, </a:t>
            </a:r>
            <a:r>
              <a:rPr dirty="0" err="1">
                <a:solidFill>
                  <a:srgbClr val="FFC000"/>
                </a:solidFill>
              </a:rPr>
              <a:t>como</a:t>
            </a:r>
            <a:r>
              <a:rPr dirty="0">
                <a:solidFill>
                  <a:srgbClr val="FFC000"/>
                </a:solidFill>
              </a:rPr>
              <a:t> </a:t>
            </a:r>
            <a:r>
              <a:rPr dirty="0" err="1">
                <a:solidFill>
                  <a:srgbClr val="FFC000"/>
                </a:solidFill>
              </a:rPr>
              <a:t>Siria</a:t>
            </a:r>
            <a:r>
              <a:rPr dirty="0">
                <a:solidFill>
                  <a:srgbClr val="FFC000"/>
                </a:solidFill>
              </a:rPr>
              <a:t>, Asia Menor, Grecia, Italia y </a:t>
            </a:r>
            <a:r>
              <a:rPr dirty="0" err="1">
                <a:solidFill>
                  <a:srgbClr val="FFC000"/>
                </a:solidFill>
              </a:rPr>
              <a:t>el</a:t>
            </a:r>
            <a:r>
              <a:rPr dirty="0">
                <a:solidFill>
                  <a:srgbClr val="FFC000"/>
                </a:solidFill>
              </a:rPr>
              <a:t> </a:t>
            </a:r>
            <a:r>
              <a:rPr dirty="0" err="1">
                <a:solidFill>
                  <a:srgbClr val="FFC000"/>
                </a:solidFill>
              </a:rPr>
              <a:t>norte</a:t>
            </a:r>
            <a:r>
              <a:rPr dirty="0">
                <a:solidFill>
                  <a:srgbClr val="FFC000"/>
                </a:solidFill>
              </a:rPr>
              <a:t> de </a:t>
            </a:r>
            <a:r>
              <a:rPr dirty="0" err="1">
                <a:solidFill>
                  <a:srgbClr val="FFC000"/>
                </a:solidFill>
              </a:rPr>
              <a:t>África</a:t>
            </a:r>
            <a:r>
              <a:rPr dirty="0">
                <a:solidFill>
                  <a:srgbClr val="FFC000"/>
                </a:solidFill>
              </a:rP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3740">
                                            <p:bg/>
                                          </p:spTgt>
                                        </p:tgtEl>
                                        <p:attrNameLst>
                                          <p:attrName>style.visibility</p:attrName>
                                        </p:attrNameLst>
                                      </p:cBhvr>
                                      <p:to>
                                        <p:strVal val="visible"/>
                                      </p:to>
                                    </p:set>
                                    <p:anim calcmode="lin" valueType="num">
                                      <p:cBhvr>
                                        <p:cTn id="7" dur="500" fill="hold"/>
                                        <p:tgtEl>
                                          <p:spTgt spid="3740">
                                            <p:bg/>
                                          </p:spTgt>
                                        </p:tgtEl>
                                        <p:attrNameLst>
                                          <p:attrName>ppt_w</p:attrName>
                                        </p:attrNameLst>
                                      </p:cBhvr>
                                      <p:tavLst>
                                        <p:tav tm="0">
                                          <p:val>
                                            <p:fltVal val="0"/>
                                          </p:val>
                                        </p:tav>
                                        <p:tav tm="100000">
                                          <p:val>
                                            <p:strVal val="#ppt_w"/>
                                          </p:val>
                                        </p:tav>
                                      </p:tavLst>
                                    </p:anim>
                                    <p:anim calcmode="lin" valueType="num">
                                      <p:cBhvr>
                                        <p:cTn id="8" dur="500" fill="hold"/>
                                        <p:tgtEl>
                                          <p:spTgt spid="3740">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740">
                                            <p:txEl>
                                              <p:pRg st="4" end="4"/>
                                            </p:txEl>
                                          </p:spTgt>
                                        </p:tgtEl>
                                        <p:attrNameLst>
                                          <p:attrName>style.visibility</p:attrName>
                                        </p:attrNameLst>
                                      </p:cBhvr>
                                      <p:to>
                                        <p:strVal val="visible"/>
                                      </p:to>
                                    </p:set>
                                    <p:anim calcmode="lin" valueType="num">
                                      <p:cBhvr>
                                        <p:cTn id="11" dur="500" fill="hold"/>
                                        <p:tgtEl>
                                          <p:spTgt spid="3740">
                                            <p:txEl>
                                              <p:pRg st="4" end="4"/>
                                            </p:txEl>
                                          </p:spTgt>
                                        </p:tgtEl>
                                        <p:attrNameLst>
                                          <p:attrName>ppt_w</p:attrName>
                                        </p:attrNameLst>
                                      </p:cBhvr>
                                      <p:tavLst>
                                        <p:tav tm="0">
                                          <p:val>
                                            <p:fltVal val="0"/>
                                          </p:val>
                                        </p:tav>
                                        <p:tav tm="100000">
                                          <p:val>
                                            <p:strVal val="#ppt_w"/>
                                          </p:val>
                                        </p:tav>
                                      </p:tavLst>
                                    </p:anim>
                                    <p:anim calcmode="lin" valueType="num">
                                      <p:cBhvr>
                                        <p:cTn id="12" dur="500" fill="hold"/>
                                        <p:tgtEl>
                                          <p:spTgt spid="3740">
                                            <p:txEl>
                                              <p:pRg st="4" end="4"/>
                                            </p:txEl>
                                          </p:spTgt>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0"/>
                                  </p:stCondLst>
                                  <p:iterate>
                                    <p:tmAbs val="0"/>
                                  </p:iterate>
                                  <p:childTnLst>
                                    <p:set>
                                      <p:cBhvr>
                                        <p:cTn id="14" fill="hold"/>
                                        <p:tgtEl>
                                          <p:spTgt spid="3740">
                                            <p:txEl>
                                              <p:pRg st="0" end="0"/>
                                            </p:txEl>
                                          </p:spTgt>
                                        </p:tgtEl>
                                        <p:attrNameLst>
                                          <p:attrName>style.visibility</p:attrName>
                                        </p:attrNameLst>
                                      </p:cBhvr>
                                      <p:to>
                                        <p:strVal val="visible"/>
                                      </p:to>
                                    </p:set>
                                    <p:anim calcmode="lin" valueType="num">
                                      <p:cBhvr>
                                        <p:cTn id="15" dur="500" fill="hold"/>
                                        <p:tgtEl>
                                          <p:spTgt spid="3740">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374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1" nodeType="clickEffect">
                                  <p:stCondLst>
                                    <p:cond delay="0"/>
                                  </p:stCondLst>
                                  <p:iterate>
                                    <p:tmAbs val="0"/>
                                  </p:iterate>
                                  <p:childTnLst>
                                    <p:set>
                                      <p:cBhvr>
                                        <p:cTn id="20" fill="hold"/>
                                        <p:tgtEl>
                                          <p:spTgt spid="3740">
                                            <p:txEl>
                                              <p:pRg st="1" end="1"/>
                                            </p:txEl>
                                          </p:spTgt>
                                        </p:tgtEl>
                                        <p:attrNameLst>
                                          <p:attrName>style.visibility</p:attrName>
                                        </p:attrNameLst>
                                      </p:cBhvr>
                                      <p:to>
                                        <p:strVal val="visible"/>
                                      </p:to>
                                    </p:set>
                                    <p:anim calcmode="lin" valueType="num">
                                      <p:cBhvr>
                                        <p:cTn id="21" dur="500" fill="hold"/>
                                        <p:tgtEl>
                                          <p:spTgt spid="3740">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740">
                                            <p:txEl>
                                              <p:pRg st="1" end="1"/>
                                            </p:txEl>
                                          </p:spTgt>
                                        </p:tgtEl>
                                        <p:attrNameLst>
                                          <p:attrName>ppt_h</p:attrName>
                                        </p:attrNameLst>
                                      </p:cBhvr>
                                      <p:tavLst>
                                        <p:tav tm="0">
                                          <p:val>
                                            <p:fltVal val="0"/>
                                          </p:val>
                                        </p:tav>
                                        <p:tav tm="100000">
                                          <p:val>
                                            <p:strVal val="#ppt_h"/>
                                          </p:val>
                                        </p:tav>
                                      </p:tavLst>
                                    </p:anim>
                                  </p:childTnLst>
                                </p:cTn>
                              </p:par>
                              <p:par>
                                <p:cTn id="23" presetID="23" presetClass="entr" presetSubtype="16" fill="hold" grpId="1" nodeType="withEffect">
                                  <p:stCondLst>
                                    <p:cond delay="0"/>
                                  </p:stCondLst>
                                  <p:iterate>
                                    <p:tmAbs val="0"/>
                                  </p:iterate>
                                  <p:childTnLst>
                                    <p:set>
                                      <p:cBhvr>
                                        <p:cTn id="24" fill="hold"/>
                                        <p:tgtEl>
                                          <p:spTgt spid="3740">
                                            <p:txEl>
                                              <p:pRg st="5" end="5"/>
                                            </p:txEl>
                                          </p:spTgt>
                                        </p:tgtEl>
                                        <p:attrNameLst>
                                          <p:attrName>style.visibility</p:attrName>
                                        </p:attrNameLst>
                                      </p:cBhvr>
                                      <p:to>
                                        <p:strVal val="visible"/>
                                      </p:to>
                                    </p:set>
                                    <p:anim calcmode="lin" valueType="num">
                                      <p:cBhvr>
                                        <p:cTn id="25" dur="500" fill="hold"/>
                                        <p:tgtEl>
                                          <p:spTgt spid="3740">
                                            <p:txEl>
                                              <p:pRg st="5" end="5"/>
                                            </p:txEl>
                                          </p:spTgt>
                                        </p:tgtEl>
                                        <p:attrNameLst>
                                          <p:attrName>ppt_w</p:attrName>
                                        </p:attrNameLst>
                                      </p:cBhvr>
                                      <p:tavLst>
                                        <p:tav tm="0">
                                          <p:val>
                                            <p:fltVal val="0"/>
                                          </p:val>
                                        </p:tav>
                                        <p:tav tm="100000">
                                          <p:val>
                                            <p:strVal val="#ppt_w"/>
                                          </p:val>
                                        </p:tav>
                                      </p:tavLst>
                                    </p:anim>
                                    <p:anim calcmode="lin" valueType="num">
                                      <p:cBhvr>
                                        <p:cTn id="26" dur="500" fill="hold"/>
                                        <p:tgtEl>
                                          <p:spTgt spid="3740">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1" nodeType="clickEffect">
                                  <p:stCondLst>
                                    <p:cond delay="0"/>
                                  </p:stCondLst>
                                  <p:iterate>
                                    <p:tmAbs val="0"/>
                                  </p:iterate>
                                  <p:childTnLst>
                                    <p:set>
                                      <p:cBhvr>
                                        <p:cTn id="30" fill="hold"/>
                                        <p:tgtEl>
                                          <p:spTgt spid="3740">
                                            <p:txEl>
                                              <p:pRg st="2" end="2"/>
                                            </p:txEl>
                                          </p:spTgt>
                                        </p:tgtEl>
                                        <p:attrNameLst>
                                          <p:attrName>style.visibility</p:attrName>
                                        </p:attrNameLst>
                                      </p:cBhvr>
                                      <p:to>
                                        <p:strVal val="visible"/>
                                      </p:to>
                                    </p:set>
                                    <p:anim calcmode="lin" valueType="num">
                                      <p:cBhvr>
                                        <p:cTn id="31" dur="500" fill="hold"/>
                                        <p:tgtEl>
                                          <p:spTgt spid="3740">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740">
                                            <p:txEl>
                                              <p:pRg st="2" end="2"/>
                                            </p:txEl>
                                          </p:spTgt>
                                        </p:tgtEl>
                                        <p:attrNameLst>
                                          <p:attrName>ppt_h</p:attrName>
                                        </p:attrNameLst>
                                      </p:cBhvr>
                                      <p:tavLst>
                                        <p:tav tm="0">
                                          <p:val>
                                            <p:fltVal val="0"/>
                                          </p:val>
                                        </p:tav>
                                        <p:tav tm="100000">
                                          <p:val>
                                            <p:strVal val="#ppt_h"/>
                                          </p:val>
                                        </p:tav>
                                      </p:tavLst>
                                    </p:anim>
                                  </p:childTnLst>
                                </p:cTn>
                              </p:par>
                              <p:par>
                                <p:cTn id="33" presetID="23" presetClass="entr" presetSubtype="16" fill="hold" grpId="1" nodeType="withEffect">
                                  <p:stCondLst>
                                    <p:cond delay="0"/>
                                  </p:stCondLst>
                                  <p:iterate>
                                    <p:tmAbs val="0"/>
                                  </p:iterate>
                                  <p:childTnLst>
                                    <p:set>
                                      <p:cBhvr>
                                        <p:cTn id="34" fill="hold"/>
                                        <p:tgtEl>
                                          <p:spTgt spid="3740">
                                            <p:txEl>
                                              <p:pRg st="6" end="6"/>
                                            </p:txEl>
                                          </p:spTgt>
                                        </p:tgtEl>
                                        <p:attrNameLst>
                                          <p:attrName>style.visibility</p:attrName>
                                        </p:attrNameLst>
                                      </p:cBhvr>
                                      <p:to>
                                        <p:strVal val="visible"/>
                                      </p:to>
                                    </p:set>
                                    <p:anim calcmode="lin" valueType="num">
                                      <p:cBhvr>
                                        <p:cTn id="35" dur="500" fill="hold"/>
                                        <p:tgtEl>
                                          <p:spTgt spid="3740">
                                            <p:txEl>
                                              <p:pRg st="6" end="6"/>
                                            </p:txEl>
                                          </p:spTgt>
                                        </p:tgtEl>
                                        <p:attrNameLst>
                                          <p:attrName>ppt_w</p:attrName>
                                        </p:attrNameLst>
                                      </p:cBhvr>
                                      <p:tavLst>
                                        <p:tav tm="0">
                                          <p:val>
                                            <p:fltVal val="0"/>
                                          </p:val>
                                        </p:tav>
                                        <p:tav tm="100000">
                                          <p:val>
                                            <p:strVal val="#ppt_w"/>
                                          </p:val>
                                        </p:tav>
                                      </p:tavLst>
                                    </p:anim>
                                    <p:anim calcmode="lin" valueType="num">
                                      <p:cBhvr>
                                        <p:cTn id="36" dur="500" fill="hold"/>
                                        <p:tgtEl>
                                          <p:spTgt spid="3740">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0" grpId="1" uiExpand="1" build="p" animBg="1" advAuto="0"/>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2" name="Rectangle 4"/>
          <p:cNvSpPr txBox="1">
            <a:spLocks noGrp="1"/>
          </p:cNvSpPr>
          <p:nvPr>
            <p:ph type="title"/>
          </p:nvPr>
        </p:nvSpPr>
        <p:spPr>
          <a:xfrm>
            <a:off x="382962" y="492219"/>
            <a:ext cx="4543144" cy="1004888"/>
          </a:xfrm>
          <a:prstGeom prst="rect">
            <a:avLst/>
          </a:prstGeom>
        </p:spPr>
        <p:txBody>
          <a:bodyPr/>
          <a:lstStyle/>
          <a:p>
            <a:pPr algn="r" defTabSz="886968">
              <a:defRPr sz="3104">
                <a:latin typeface="Impact"/>
                <a:ea typeface="Impact"/>
                <a:cs typeface="Impact"/>
                <a:sym typeface="Impact"/>
              </a:defRPr>
            </a:pPr>
            <a:r>
              <a:rPr dirty="0"/>
              <a:t>Herodian Palestine</a:t>
            </a:r>
          </a:p>
          <a:p>
            <a:pPr algn="r" defTabSz="886968">
              <a:defRPr sz="3104">
                <a:latin typeface="Impact"/>
                <a:ea typeface="Impact"/>
                <a:cs typeface="Impact"/>
                <a:sym typeface="Impact"/>
              </a:defRPr>
            </a:pPr>
            <a:r>
              <a:rPr dirty="0" err="1">
                <a:solidFill>
                  <a:srgbClr val="FF6600"/>
                </a:solidFill>
              </a:rPr>
              <a:t>Palestina</a:t>
            </a:r>
            <a:r>
              <a:rPr dirty="0">
                <a:solidFill>
                  <a:srgbClr val="FF6600"/>
                </a:solidFill>
              </a:rPr>
              <a:t> </a:t>
            </a:r>
            <a:r>
              <a:rPr dirty="0" err="1">
                <a:solidFill>
                  <a:srgbClr val="FF6600"/>
                </a:solidFill>
              </a:rPr>
              <a:t>Herodiana</a:t>
            </a:r>
            <a:endParaRPr dirty="0">
              <a:solidFill>
                <a:srgbClr val="FF6600"/>
              </a:solidFill>
            </a:endParaRPr>
          </a:p>
        </p:txBody>
      </p:sp>
      <p:sp>
        <p:nvSpPr>
          <p:cNvPr id="3743" name="Rectangle 5"/>
          <p:cNvSpPr txBox="1">
            <a:spLocks noGrp="1"/>
          </p:cNvSpPr>
          <p:nvPr>
            <p:ph type="body" sz="half" idx="1"/>
          </p:nvPr>
        </p:nvSpPr>
        <p:spPr>
          <a:xfrm>
            <a:off x="963706" y="1667435"/>
            <a:ext cx="3962400" cy="4539433"/>
          </a:xfrm>
          <a:prstGeom prst="rect">
            <a:avLst/>
          </a:prstGeom>
        </p:spPr>
        <p:txBody>
          <a:bodyPr>
            <a:normAutofit lnSpcReduction="10000"/>
          </a:bodyPr>
          <a:lstStyle/>
          <a:p>
            <a:pPr marL="221742" indent="-221742" algn="r" defTabSz="886968">
              <a:spcBef>
                <a:spcPts val="900"/>
              </a:spcBef>
              <a:buSzTx/>
              <a:buNone/>
              <a:defRPr sz="1940">
                <a:solidFill>
                  <a:srgbClr val="333F50"/>
                </a:solidFill>
              </a:defRPr>
            </a:pPr>
            <a:r>
              <a:rPr dirty="0"/>
              <a:t>After the death of Herod the Great, his sons were appointed rulers after his death, dividing up the land. By the time of Jesus’ ministry, however, Judea/Samaria had passed into the jurisdiction of a Roman governor.</a:t>
            </a:r>
          </a:p>
          <a:p>
            <a:pPr marL="221742" indent="-221742" algn="r" defTabSz="886968">
              <a:spcBef>
                <a:spcPts val="900"/>
              </a:spcBef>
              <a:buSzTx/>
              <a:buNone/>
              <a:defRPr sz="1940">
                <a:solidFill>
                  <a:srgbClr val="333F50"/>
                </a:solidFill>
              </a:defRPr>
            </a:pPr>
            <a:endParaRPr dirty="0"/>
          </a:p>
          <a:p>
            <a:pPr marL="221742" indent="-221742" algn="r" defTabSz="886968">
              <a:spcBef>
                <a:spcPts val="900"/>
              </a:spcBef>
              <a:buSzTx/>
              <a:buNone/>
              <a:defRPr sz="1940">
                <a:solidFill>
                  <a:srgbClr val="333F50"/>
                </a:solidFill>
              </a:defRPr>
            </a:pPr>
            <a:r>
              <a:rPr b="1" dirty="0" err="1">
                <a:solidFill>
                  <a:srgbClr val="FF6600"/>
                </a:solidFill>
              </a:rPr>
              <a:t>Después</a:t>
            </a:r>
            <a:r>
              <a:rPr b="1" dirty="0">
                <a:solidFill>
                  <a:srgbClr val="FF6600"/>
                </a:solidFill>
              </a:rPr>
              <a:t> de la </a:t>
            </a:r>
            <a:r>
              <a:rPr b="1" dirty="0" err="1">
                <a:solidFill>
                  <a:srgbClr val="FF6600"/>
                </a:solidFill>
              </a:rPr>
              <a:t>muerte</a:t>
            </a:r>
            <a:r>
              <a:rPr b="1" dirty="0">
                <a:solidFill>
                  <a:srgbClr val="FF6600"/>
                </a:solidFill>
              </a:rPr>
              <a:t> de </a:t>
            </a:r>
            <a:r>
              <a:rPr b="1" dirty="0" err="1">
                <a:solidFill>
                  <a:srgbClr val="FF6600"/>
                </a:solidFill>
              </a:rPr>
              <a:t>Herodes</a:t>
            </a:r>
            <a:r>
              <a:rPr b="1" dirty="0">
                <a:solidFill>
                  <a:srgbClr val="FF6600"/>
                </a:solidFill>
              </a:rPr>
              <a:t> </a:t>
            </a:r>
            <a:r>
              <a:rPr b="1" dirty="0" err="1">
                <a:solidFill>
                  <a:srgbClr val="FF6600"/>
                </a:solidFill>
              </a:rPr>
              <a:t>el</a:t>
            </a:r>
            <a:r>
              <a:rPr b="1" dirty="0">
                <a:solidFill>
                  <a:srgbClr val="FF6600"/>
                </a:solidFill>
              </a:rPr>
              <a:t> Grande, sus </a:t>
            </a:r>
            <a:r>
              <a:rPr b="1" dirty="0" err="1">
                <a:solidFill>
                  <a:srgbClr val="FF6600"/>
                </a:solidFill>
              </a:rPr>
              <a:t>hijos</a:t>
            </a:r>
            <a:r>
              <a:rPr b="1" dirty="0">
                <a:solidFill>
                  <a:srgbClr val="FF6600"/>
                </a:solidFill>
              </a:rPr>
              <a:t> </a:t>
            </a:r>
            <a:r>
              <a:rPr b="1" dirty="0" err="1">
                <a:solidFill>
                  <a:srgbClr val="FF6600"/>
                </a:solidFill>
              </a:rPr>
              <a:t>fueron</a:t>
            </a:r>
            <a:r>
              <a:rPr b="1" dirty="0">
                <a:solidFill>
                  <a:srgbClr val="FF6600"/>
                </a:solidFill>
              </a:rPr>
              <a:t> </a:t>
            </a:r>
            <a:r>
              <a:rPr b="1" dirty="0" err="1">
                <a:solidFill>
                  <a:srgbClr val="FF6600"/>
                </a:solidFill>
              </a:rPr>
              <a:t>nombrados</a:t>
            </a:r>
            <a:r>
              <a:rPr b="1" dirty="0">
                <a:solidFill>
                  <a:srgbClr val="FF6600"/>
                </a:solidFill>
              </a:rPr>
              <a:t> </a:t>
            </a:r>
            <a:r>
              <a:rPr b="1" dirty="0" err="1">
                <a:solidFill>
                  <a:srgbClr val="FF6600"/>
                </a:solidFill>
              </a:rPr>
              <a:t>gobernantes</a:t>
            </a:r>
            <a:r>
              <a:rPr b="1" dirty="0">
                <a:solidFill>
                  <a:srgbClr val="FF6600"/>
                </a:solidFill>
              </a:rPr>
              <a:t> </a:t>
            </a:r>
            <a:r>
              <a:rPr b="1" dirty="0" err="1">
                <a:solidFill>
                  <a:srgbClr val="FF6600"/>
                </a:solidFill>
              </a:rPr>
              <a:t>después</a:t>
            </a:r>
            <a:r>
              <a:rPr b="1" dirty="0">
                <a:solidFill>
                  <a:srgbClr val="FF6600"/>
                </a:solidFill>
              </a:rPr>
              <a:t> de </a:t>
            </a:r>
            <a:r>
              <a:rPr b="1" dirty="0" err="1">
                <a:solidFill>
                  <a:srgbClr val="FF6600"/>
                </a:solidFill>
              </a:rPr>
              <a:t>su</a:t>
            </a:r>
            <a:r>
              <a:rPr b="1" dirty="0">
                <a:solidFill>
                  <a:srgbClr val="FF6600"/>
                </a:solidFill>
              </a:rPr>
              <a:t> </a:t>
            </a:r>
            <a:r>
              <a:rPr b="1" dirty="0" err="1">
                <a:solidFill>
                  <a:srgbClr val="FF6600"/>
                </a:solidFill>
              </a:rPr>
              <a:t>muerte</a:t>
            </a:r>
            <a:r>
              <a:rPr b="1" dirty="0">
                <a:solidFill>
                  <a:srgbClr val="FF6600"/>
                </a:solidFill>
              </a:rPr>
              <a:t>, </a:t>
            </a:r>
            <a:r>
              <a:rPr b="1" dirty="0" err="1">
                <a:solidFill>
                  <a:srgbClr val="FF6600"/>
                </a:solidFill>
              </a:rPr>
              <a:t>dividiendo</a:t>
            </a:r>
            <a:r>
              <a:rPr b="1" dirty="0">
                <a:solidFill>
                  <a:srgbClr val="FF6600"/>
                </a:solidFill>
              </a:rPr>
              <a:t> la tierra. Sin embargo, </a:t>
            </a:r>
            <a:r>
              <a:rPr b="1" dirty="0" err="1">
                <a:solidFill>
                  <a:srgbClr val="FF6600"/>
                </a:solidFill>
              </a:rPr>
              <a:t>en</a:t>
            </a:r>
            <a:r>
              <a:rPr b="1" dirty="0">
                <a:solidFill>
                  <a:srgbClr val="FF6600"/>
                </a:solidFill>
              </a:rPr>
              <a:t> </a:t>
            </a:r>
            <a:r>
              <a:rPr b="1" dirty="0" err="1">
                <a:solidFill>
                  <a:srgbClr val="FF6600"/>
                </a:solidFill>
              </a:rPr>
              <a:t>el</a:t>
            </a:r>
            <a:r>
              <a:rPr b="1" dirty="0">
                <a:solidFill>
                  <a:srgbClr val="FF6600"/>
                </a:solidFill>
              </a:rPr>
              <a:t> </a:t>
            </a:r>
            <a:r>
              <a:rPr b="1" dirty="0" err="1">
                <a:solidFill>
                  <a:srgbClr val="FF6600"/>
                </a:solidFill>
              </a:rPr>
              <a:t>momento</a:t>
            </a:r>
            <a:r>
              <a:rPr b="1" dirty="0">
                <a:solidFill>
                  <a:srgbClr val="FF6600"/>
                </a:solidFill>
              </a:rPr>
              <a:t> del </a:t>
            </a:r>
            <a:r>
              <a:rPr b="1" dirty="0" err="1">
                <a:solidFill>
                  <a:srgbClr val="FF6600"/>
                </a:solidFill>
              </a:rPr>
              <a:t>ministerio</a:t>
            </a:r>
            <a:r>
              <a:rPr b="1" dirty="0">
                <a:solidFill>
                  <a:srgbClr val="FF6600"/>
                </a:solidFill>
              </a:rPr>
              <a:t> de Jesús, Judea/Samaria </a:t>
            </a:r>
            <a:r>
              <a:rPr b="1" dirty="0" err="1">
                <a:solidFill>
                  <a:srgbClr val="FF6600"/>
                </a:solidFill>
              </a:rPr>
              <a:t>habían</a:t>
            </a:r>
            <a:r>
              <a:rPr b="1" dirty="0">
                <a:solidFill>
                  <a:srgbClr val="FF6600"/>
                </a:solidFill>
              </a:rPr>
              <a:t> </a:t>
            </a:r>
            <a:r>
              <a:rPr b="1" dirty="0" err="1">
                <a:solidFill>
                  <a:srgbClr val="FF6600"/>
                </a:solidFill>
              </a:rPr>
              <a:t>pasado</a:t>
            </a:r>
            <a:r>
              <a:rPr b="1" dirty="0">
                <a:solidFill>
                  <a:srgbClr val="FF6600"/>
                </a:solidFill>
              </a:rPr>
              <a:t> a la </a:t>
            </a:r>
            <a:r>
              <a:rPr b="1" dirty="0" err="1">
                <a:solidFill>
                  <a:srgbClr val="FF6600"/>
                </a:solidFill>
              </a:rPr>
              <a:t>jurisdicción</a:t>
            </a:r>
            <a:r>
              <a:rPr b="1" dirty="0">
                <a:solidFill>
                  <a:srgbClr val="FF6600"/>
                </a:solidFill>
              </a:rPr>
              <a:t> de un </a:t>
            </a:r>
            <a:r>
              <a:rPr b="1" dirty="0" err="1">
                <a:solidFill>
                  <a:srgbClr val="FF6600"/>
                </a:solidFill>
              </a:rPr>
              <a:t>gobernador</a:t>
            </a:r>
            <a:r>
              <a:rPr b="1" dirty="0">
                <a:solidFill>
                  <a:srgbClr val="FF6600"/>
                </a:solidFill>
              </a:rPr>
              <a:t> </a:t>
            </a:r>
            <a:r>
              <a:rPr b="1" dirty="0" err="1">
                <a:solidFill>
                  <a:srgbClr val="FF6600"/>
                </a:solidFill>
              </a:rPr>
              <a:t>romano</a:t>
            </a:r>
            <a:r>
              <a:rPr b="1" dirty="0">
                <a:solidFill>
                  <a:srgbClr val="FF6600"/>
                </a:solidFill>
              </a:rPr>
              <a:t>.</a:t>
            </a:r>
          </a:p>
        </p:txBody>
      </p:sp>
      <p:pic>
        <p:nvPicPr>
          <p:cNvPr id="3744" name="Picture 7" descr="Picture 7"/>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105400" y="-1"/>
            <a:ext cx="5562601" cy="6858001"/>
          </a:xfrm>
          <a:prstGeom prst="rect">
            <a:avLst/>
          </a:prstGeom>
          <a:ln w="12700">
            <a:miter lim="400000"/>
          </a:ln>
        </p:spPr>
      </p:pic>
      <p:sp>
        <p:nvSpPr>
          <p:cNvPr id="3745" name="Slide Number Placeholder 1"/>
          <p:cNvSpPr txBox="1">
            <a:spLocks noGrp="1"/>
          </p:cNvSpPr>
          <p:nvPr>
            <p:ph type="sldNum" sz="quarter" idx="4294967295"/>
          </p:nvPr>
        </p:nvSpPr>
        <p:spPr>
          <a:xfrm>
            <a:off x="10958477" y="6385242"/>
            <a:ext cx="395324" cy="3073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lstStyle>
            <a:lvl1pPr>
              <a:defRPr sz="1400">
                <a:solidFill>
                  <a:srgbClr val="000000"/>
                </a:solidFill>
                <a:latin typeface="Tahoma"/>
                <a:ea typeface="Tahoma"/>
                <a:cs typeface="Tahoma"/>
                <a:sym typeface="Tahoma"/>
              </a:defRPr>
            </a:lvl1pPr>
          </a:lstStyle>
          <a:p>
            <a:fld id="{86CB4B4D-7CA3-9044-876B-883B54F8677D}" type="slidenum">
              <a:t>222</a:t>
            </a:fld>
            <a:endParaRPr/>
          </a:p>
        </p:txBody>
      </p:sp>
    </p:spTree>
  </p:cSld>
  <p:clrMapOvr>
    <a:masterClrMapping/>
  </p:clrMapOvr>
  <mc:AlternateContent xmlns:mc="http://schemas.openxmlformats.org/markup-compatibility/2006" xmlns:p14="http://schemas.microsoft.com/office/powerpoint/2010/main">
    <mc:Choice Requires="p14">
      <p:transition spd="slow">
        <p:blinds/>
      </p:transition>
    </mc:Choice>
    <mc:Fallback xmlns="" xmlns:m="http://schemas.openxmlformats.org/officeDocument/2006/math" xmlns:a14="http://schemas.microsoft.com/office/drawing/2010/main">
      <p:transition spd="med">
        <p:fade/>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
        <p:cNvGrpSpPr/>
        <p:nvPr/>
      </p:nvGrpSpPr>
      <p:grpSpPr>
        <a:xfrm>
          <a:off x="0" y="0"/>
          <a:ext cx="0" cy="0"/>
          <a:chOff x="0" y="0"/>
          <a:chExt cx="0" cy="0"/>
        </a:xfrm>
      </p:grpSpPr>
      <p:sp>
        <p:nvSpPr>
          <p:cNvPr id="3747" name="Rectangle 2"/>
          <p:cNvSpPr txBox="1">
            <a:spLocks noGrp="1"/>
          </p:cNvSpPr>
          <p:nvPr>
            <p:ph type="title"/>
          </p:nvPr>
        </p:nvSpPr>
        <p:spPr>
          <a:xfrm>
            <a:off x="762000" y="1162050"/>
            <a:ext cx="10515600" cy="1325563"/>
          </a:xfrm>
          <a:prstGeom prst="rect">
            <a:avLst/>
          </a:prstGeom>
        </p:spPr>
        <p:txBody>
          <a:bodyPr>
            <a:normAutofit fontScale="90000"/>
          </a:bodyPr>
          <a:lstStyle/>
          <a:p>
            <a:pPr algn="ctr">
              <a:defRPr sz="4800">
                <a:solidFill>
                  <a:srgbClr val="FFFF99"/>
                </a:solidFill>
                <a:latin typeface="Stencil"/>
                <a:ea typeface="Stencil"/>
                <a:cs typeface="Stencil"/>
                <a:sym typeface="Stencil"/>
              </a:defRPr>
            </a:pPr>
            <a:r>
              <a:rPr dirty="0"/>
              <a:t>Canon  &amp; Authority / </a:t>
            </a:r>
            <a:r>
              <a:rPr dirty="0">
                <a:solidFill>
                  <a:srgbClr val="FFC000"/>
                </a:solidFill>
              </a:rPr>
              <a:t>Canon y </a:t>
            </a:r>
            <a:r>
              <a:rPr dirty="0" err="1">
                <a:solidFill>
                  <a:srgbClr val="FFC000"/>
                </a:solidFill>
              </a:rPr>
              <a:t>Autoridad</a:t>
            </a:r>
            <a:endParaRPr dirty="0">
              <a:solidFill>
                <a:srgbClr val="FFC000"/>
              </a:solidFill>
            </a:endParaRPr>
          </a:p>
        </p:txBody>
      </p:sp>
      <p:sp>
        <p:nvSpPr>
          <p:cNvPr id="3748" name="Rectangle 3"/>
          <p:cNvSpPr txBox="1">
            <a:spLocks noGrp="1"/>
          </p:cNvSpPr>
          <p:nvPr>
            <p:ph type="body" idx="1"/>
          </p:nvPr>
        </p:nvSpPr>
        <p:spPr>
          <a:xfrm>
            <a:off x="838200" y="1752600"/>
            <a:ext cx="10515600" cy="4424363"/>
          </a:xfrm>
          <a:prstGeom prst="rect">
            <a:avLst/>
          </a:prstGeom>
        </p:spPr>
        <p:txBody>
          <a:bodyPr/>
          <a:lstStyle/>
          <a:p>
            <a:pPr algn="ctr">
              <a:buSzTx/>
              <a:buNone/>
              <a:defRPr>
                <a:solidFill>
                  <a:srgbClr val="FFFF66"/>
                </a:solidFill>
              </a:defRPr>
            </a:pPr>
            <a:endParaRPr dirty="0"/>
          </a:p>
          <a:p>
            <a:pPr algn="ctr">
              <a:buSzTx/>
              <a:buNone/>
              <a:defRPr sz="900">
                <a:solidFill>
                  <a:srgbClr val="FFFF66"/>
                </a:solidFill>
              </a:defRPr>
            </a:pPr>
            <a:endParaRPr dirty="0"/>
          </a:p>
          <a:p>
            <a:pPr algn="ctr">
              <a:buSzTx/>
              <a:buNone/>
              <a:defRPr>
                <a:solidFill>
                  <a:srgbClr val="FFFF66"/>
                </a:solidFill>
              </a:defRPr>
            </a:pPr>
            <a:r>
              <a:rPr dirty="0"/>
              <a:t>How was the Canon fixed? / ¿</a:t>
            </a:r>
            <a:r>
              <a:rPr dirty="0" err="1"/>
              <a:t>Cómo</a:t>
            </a:r>
            <a:r>
              <a:rPr dirty="0"/>
              <a:t> se </a:t>
            </a:r>
            <a:r>
              <a:rPr dirty="0" err="1"/>
              <a:t>arregló</a:t>
            </a:r>
            <a:r>
              <a:rPr dirty="0"/>
              <a:t> </a:t>
            </a:r>
            <a:r>
              <a:rPr dirty="0" err="1"/>
              <a:t>el</a:t>
            </a:r>
            <a:r>
              <a:rPr dirty="0"/>
              <a:t> Canon?</a:t>
            </a:r>
          </a:p>
          <a:p>
            <a:pPr algn="ctr">
              <a:buSzTx/>
              <a:buNone/>
              <a:defRPr sz="1000">
                <a:solidFill>
                  <a:srgbClr val="FFFF66"/>
                </a:solidFill>
              </a:defRPr>
            </a:pPr>
            <a:endParaRPr dirty="0"/>
          </a:p>
          <a:p>
            <a:pPr algn="ctr">
              <a:buSzTx/>
              <a:buNone/>
              <a:defRPr>
                <a:solidFill>
                  <a:srgbClr val="FFFF66"/>
                </a:solidFill>
              </a:defRPr>
            </a:pPr>
            <a:r>
              <a:rPr dirty="0">
                <a:solidFill>
                  <a:srgbClr val="FFC000"/>
                </a:solidFill>
              </a:rPr>
              <a:t>Why do we give final authority to the Bible? / ¿Por </a:t>
            </a:r>
            <a:r>
              <a:rPr dirty="0" err="1">
                <a:solidFill>
                  <a:srgbClr val="FFC000"/>
                </a:solidFill>
              </a:rPr>
              <a:t>qué</a:t>
            </a:r>
            <a:r>
              <a:rPr dirty="0">
                <a:solidFill>
                  <a:srgbClr val="FFC000"/>
                </a:solidFill>
              </a:rPr>
              <a:t> le </a:t>
            </a:r>
            <a:r>
              <a:rPr dirty="0" err="1">
                <a:solidFill>
                  <a:srgbClr val="FFC000"/>
                </a:solidFill>
              </a:rPr>
              <a:t>damos</a:t>
            </a:r>
            <a:r>
              <a:rPr dirty="0">
                <a:solidFill>
                  <a:srgbClr val="FFC000"/>
                </a:solidFill>
              </a:rPr>
              <a:t> </a:t>
            </a:r>
            <a:r>
              <a:rPr dirty="0" err="1">
                <a:solidFill>
                  <a:srgbClr val="FFC000"/>
                </a:solidFill>
              </a:rPr>
              <a:t>autoridad</a:t>
            </a:r>
            <a:r>
              <a:rPr dirty="0">
                <a:solidFill>
                  <a:srgbClr val="FFC000"/>
                </a:solidFill>
              </a:rPr>
              <a:t> final a la Biblia?</a:t>
            </a:r>
          </a:p>
        </p:txBody>
      </p:sp>
      <p:sp>
        <p:nvSpPr>
          <p:cNvPr id="3749" name="Slide Number Placeholder 5"/>
          <p:cNvSpPr txBox="1">
            <a:spLocks noGrp="1"/>
          </p:cNvSpPr>
          <p:nvPr>
            <p:ph type="sldNum" sz="quarter" idx="4294967295"/>
          </p:nvPr>
        </p:nvSpPr>
        <p:spPr>
          <a:xfrm>
            <a:off x="11037765" y="6425419"/>
            <a:ext cx="316035" cy="22698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lstStyle>
            <a:lvl1pPr>
              <a:defRPr sz="1000"/>
            </a:lvl1pPr>
          </a:lstStyle>
          <a:p>
            <a:fld id="{86CB4B4D-7CA3-9044-876B-883B54F8677D}" type="slidenum">
              <a:t>223</a:t>
            </a:fld>
            <a:endParaRPr/>
          </a:p>
        </p:txBody>
      </p:sp>
    </p:spTree>
  </p:cSld>
  <p:clrMapOvr>
    <a:masterClrMapping/>
  </p:clrMapOvr>
  <p:transition spd="med"/>
</p:sld>
</file>

<file path=ppt/slides/slide224.xml><?xml version="1.0" encoding="utf-8"?>
<p:sld xmlns:a="http://schemas.openxmlformats.org/drawingml/2006/main" xmlns:r="http://schemas.openxmlformats.org/officeDocument/2006/relationships" xmlns:p="http://schemas.openxmlformats.org/presentationml/2006/main">
  <p:cSld>
    <p:bg>
      <p:bgPr>
        <a:solidFill>
          <a:srgbClr val="FBE5D6"/>
        </a:solidFill>
        <a:effectLst/>
      </p:bgPr>
    </p:bg>
    <p:spTree>
      <p:nvGrpSpPr>
        <p:cNvPr id="1" name=""/>
        <p:cNvGrpSpPr/>
        <p:nvPr/>
      </p:nvGrpSpPr>
      <p:grpSpPr>
        <a:xfrm>
          <a:off x="0" y="0"/>
          <a:ext cx="0" cy="0"/>
          <a:chOff x="0" y="0"/>
          <a:chExt cx="0" cy="0"/>
        </a:xfrm>
      </p:grpSpPr>
      <p:sp>
        <p:nvSpPr>
          <p:cNvPr id="3751" name="Rectangle 2"/>
          <p:cNvSpPr txBox="1">
            <a:spLocks noGrp="1"/>
          </p:cNvSpPr>
          <p:nvPr>
            <p:ph type="title"/>
          </p:nvPr>
        </p:nvSpPr>
        <p:spPr>
          <a:prstGeom prst="rect">
            <a:avLst/>
          </a:prstGeom>
        </p:spPr>
        <p:txBody>
          <a:bodyPr/>
          <a:lstStyle/>
          <a:p>
            <a:pPr>
              <a:defRPr sz="4000">
                <a:solidFill>
                  <a:srgbClr val="C00000"/>
                </a:solidFill>
                <a:latin typeface="Impact"/>
                <a:ea typeface="Impact"/>
                <a:cs typeface="Impact"/>
                <a:sym typeface="Impact"/>
              </a:defRPr>
            </a:pPr>
            <a:r>
              <a:t>THE HEBREW BIBLE </a:t>
            </a:r>
            <a:r>
              <a:rPr>
                <a:latin typeface="Arial Narrow"/>
                <a:ea typeface="Arial Narrow"/>
                <a:cs typeface="Arial Narrow"/>
                <a:sym typeface="Arial Narrow"/>
              </a:rPr>
              <a:t>(Old Testament)</a:t>
            </a:r>
            <a:br>
              <a:rPr>
                <a:latin typeface="Arial Narrow"/>
                <a:ea typeface="Arial Narrow"/>
                <a:cs typeface="Arial Narrow"/>
                <a:sym typeface="Arial Narrow"/>
              </a:rPr>
            </a:br>
            <a:r>
              <a:rPr sz="2400">
                <a:latin typeface="+mn-lt"/>
                <a:ea typeface="+mn-ea"/>
                <a:cs typeface="+mn-cs"/>
                <a:sym typeface="Arial"/>
              </a:rPr>
              <a:t>Three Collections (24 books total)</a:t>
            </a:r>
          </a:p>
        </p:txBody>
      </p:sp>
      <p:sp>
        <p:nvSpPr>
          <p:cNvPr id="3752" name="Rectangle 3"/>
          <p:cNvSpPr txBox="1">
            <a:spLocks noGrp="1"/>
          </p:cNvSpPr>
          <p:nvPr>
            <p:ph type="body" idx="1"/>
          </p:nvPr>
        </p:nvSpPr>
        <p:spPr>
          <a:xfrm>
            <a:off x="2209800" y="1828800"/>
            <a:ext cx="8077200" cy="4267200"/>
          </a:xfrm>
          <a:prstGeom prst="rect">
            <a:avLst/>
          </a:prstGeom>
        </p:spPr>
        <p:txBody>
          <a:bodyPr/>
          <a:lstStyle/>
          <a:p>
            <a:pPr marL="226313" indent="-226313" defTabSz="905255">
              <a:lnSpc>
                <a:spcPct val="64000"/>
              </a:lnSpc>
              <a:spcBef>
                <a:spcPts val="900"/>
              </a:spcBef>
              <a:buSzTx/>
              <a:buNone/>
              <a:defRPr sz="1386">
                <a:solidFill>
                  <a:srgbClr val="0563C1"/>
                </a:solidFill>
              </a:defRPr>
            </a:pPr>
            <a:r>
              <a:rPr dirty="0"/>
              <a:t>    </a:t>
            </a:r>
            <a:r>
              <a:rPr sz="2376" dirty="0"/>
              <a:t>(Torah)		(</a:t>
            </a:r>
            <a:r>
              <a:rPr sz="2376" dirty="0" err="1"/>
              <a:t>Nebiim</a:t>
            </a:r>
            <a:r>
              <a:rPr sz="2376" dirty="0"/>
              <a:t>)		(</a:t>
            </a:r>
            <a:r>
              <a:rPr sz="2376" dirty="0" err="1"/>
              <a:t>Kethubim</a:t>
            </a:r>
            <a:r>
              <a:rPr sz="2376" dirty="0"/>
              <a:t>)</a:t>
            </a:r>
            <a:endParaRPr sz="2475" dirty="0"/>
          </a:p>
          <a:p>
            <a:pPr marL="226313" indent="-226313" defTabSz="905255">
              <a:lnSpc>
                <a:spcPct val="64000"/>
              </a:lnSpc>
              <a:spcBef>
                <a:spcPts val="900"/>
              </a:spcBef>
              <a:buSzTx/>
              <a:buNone/>
              <a:defRPr sz="1584" b="1" i="1">
                <a:latin typeface="Times New Roman"/>
                <a:ea typeface="Times New Roman"/>
                <a:cs typeface="Times New Roman"/>
                <a:sym typeface="Times New Roman"/>
              </a:defRPr>
            </a:pPr>
            <a:r>
              <a:rPr dirty="0"/>
              <a:t>   Genesis			</a:t>
            </a:r>
            <a:r>
              <a:rPr i="0" dirty="0">
                <a:solidFill>
                  <a:srgbClr val="0563C1"/>
                </a:solidFill>
                <a:latin typeface="Calibri"/>
                <a:ea typeface="Calibri"/>
                <a:cs typeface="Calibri"/>
                <a:sym typeface="Calibri"/>
              </a:rPr>
              <a:t>Former Prophets</a:t>
            </a:r>
            <a:r>
              <a:rPr dirty="0"/>
              <a:t>		Psalms</a:t>
            </a:r>
            <a:endParaRPr sz="2475" dirty="0"/>
          </a:p>
          <a:p>
            <a:pPr marL="226313" indent="-226313" defTabSz="905255">
              <a:lnSpc>
                <a:spcPct val="64000"/>
              </a:lnSpc>
              <a:spcBef>
                <a:spcPts val="900"/>
              </a:spcBef>
              <a:buSzTx/>
              <a:buNone/>
              <a:defRPr sz="1584" b="1" i="1">
                <a:latin typeface="Times New Roman"/>
                <a:ea typeface="Times New Roman"/>
                <a:cs typeface="Times New Roman"/>
                <a:sym typeface="Times New Roman"/>
              </a:defRPr>
            </a:pPr>
            <a:r>
              <a:rPr dirty="0"/>
              <a:t>   Exodus		    	   Joshua			Proverbs</a:t>
            </a:r>
            <a:endParaRPr sz="2475" dirty="0"/>
          </a:p>
          <a:p>
            <a:pPr marL="226313" indent="-226313" defTabSz="905255">
              <a:lnSpc>
                <a:spcPct val="64000"/>
              </a:lnSpc>
              <a:spcBef>
                <a:spcPts val="900"/>
              </a:spcBef>
              <a:buSzTx/>
              <a:buNone/>
              <a:defRPr sz="1584" b="1" i="1">
                <a:latin typeface="Times New Roman"/>
                <a:ea typeface="Times New Roman"/>
                <a:cs typeface="Times New Roman"/>
                <a:sym typeface="Times New Roman"/>
              </a:defRPr>
            </a:pPr>
            <a:r>
              <a:rPr dirty="0"/>
              <a:t>   Leviticus		    </a:t>
            </a:r>
            <a:r>
              <a:rPr lang="en-US" dirty="0"/>
              <a:t>	   </a:t>
            </a:r>
            <a:r>
              <a:rPr dirty="0"/>
              <a:t>Judges			Job</a:t>
            </a:r>
            <a:endParaRPr sz="2475" dirty="0"/>
          </a:p>
          <a:p>
            <a:pPr marL="226313" indent="-226313" defTabSz="905255">
              <a:lnSpc>
                <a:spcPct val="64000"/>
              </a:lnSpc>
              <a:spcBef>
                <a:spcPts val="900"/>
              </a:spcBef>
              <a:buSzTx/>
              <a:buNone/>
              <a:defRPr sz="1584" b="1" i="1">
                <a:latin typeface="Times New Roman"/>
                <a:ea typeface="Times New Roman"/>
                <a:cs typeface="Times New Roman"/>
                <a:sym typeface="Times New Roman"/>
              </a:defRPr>
            </a:pPr>
            <a:r>
              <a:rPr dirty="0"/>
              <a:t>   Numbers		  </a:t>
            </a:r>
            <a:r>
              <a:rPr lang="en-US" dirty="0"/>
              <a:t> </a:t>
            </a:r>
            <a:r>
              <a:rPr dirty="0"/>
              <a:t>Samuel</a:t>
            </a:r>
            <a:r>
              <a:rPr dirty="0">
                <a:solidFill>
                  <a:srgbClr val="FF3300"/>
                </a:solidFill>
              </a:rPr>
              <a:t>*</a:t>
            </a:r>
            <a:r>
              <a:rPr dirty="0"/>
              <a:t>		</a:t>
            </a:r>
            <a:r>
              <a:rPr lang="en-US" dirty="0"/>
              <a:t>	</a:t>
            </a:r>
            <a:r>
              <a:rPr i="0" dirty="0" err="1">
                <a:solidFill>
                  <a:srgbClr val="0563C1"/>
                </a:solidFill>
                <a:latin typeface="Calibri"/>
                <a:ea typeface="Calibri"/>
                <a:cs typeface="Calibri"/>
                <a:sym typeface="Calibri"/>
              </a:rPr>
              <a:t>Megilloth</a:t>
            </a:r>
            <a:r>
              <a:rPr i="0" dirty="0">
                <a:solidFill>
                  <a:srgbClr val="0563C1"/>
                </a:solidFill>
                <a:latin typeface="Calibri"/>
                <a:ea typeface="Calibri"/>
                <a:cs typeface="Calibri"/>
                <a:sym typeface="Calibri"/>
              </a:rPr>
              <a:t> (five rolls)</a:t>
            </a:r>
            <a:endParaRPr sz="2475" dirty="0"/>
          </a:p>
          <a:p>
            <a:pPr marL="226313" indent="-226313" defTabSz="905255">
              <a:lnSpc>
                <a:spcPct val="64000"/>
              </a:lnSpc>
              <a:spcBef>
                <a:spcPts val="900"/>
              </a:spcBef>
              <a:buSzTx/>
              <a:buNone/>
              <a:defRPr sz="1584" b="1" i="1">
                <a:latin typeface="Times New Roman"/>
                <a:ea typeface="Times New Roman"/>
                <a:cs typeface="Times New Roman"/>
                <a:sym typeface="Times New Roman"/>
              </a:defRPr>
            </a:pPr>
            <a:r>
              <a:rPr dirty="0"/>
              <a:t>   Deuteronomy	    	   Kings</a:t>
            </a:r>
            <a:r>
              <a:rPr dirty="0">
                <a:solidFill>
                  <a:srgbClr val="FF3300"/>
                </a:solidFill>
              </a:rPr>
              <a:t>*	</a:t>
            </a:r>
            <a:r>
              <a:rPr dirty="0"/>
              <a:t>		    Song of Songs</a:t>
            </a:r>
            <a:endParaRPr sz="2475" dirty="0"/>
          </a:p>
          <a:p>
            <a:pPr marL="226313" indent="-226313" defTabSz="905255">
              <a:lnSpc>
                <a:spcPct val="64000"/>
              </a:lnSpc>
              <a:spcBef>
                <a:spcPts val="900"/>
              </a:spcBef>
              <a:buSzTx/>
              <a:buNone/>
              <a:defRPr sz="1584" b="1" i="1">
                <a:latin typeface="Times New Roman"/>
                <a:ea typeface="Times New Roman"/>
                <a:cs typeface="Times New Roman"/>
                <a:sym typeface="Times New Roman"/>
              </a:defRPr>
            </a:pPr>
            <a:r>
              <a:rPr dirty="0"/>
              <a:t>				</a:t>
            </a:r>
            <a:r>
              <a:rPr i="0" dirty="0">
                <a:solidFill>
                  <a:srgbClr val="0563C1"/>
                </a:solidFill>
                <a:latin typeface="Calibri"/>
                <a:ea typeface="Calibri"/>
                <a:cs typeface="Calibri"/>
                <a:sym typeface="Calibri"/>
              </a:rPr>
              <a:t>Latter Prophets</a:t>
            </a:r>
            <a:r>
              <a:rPr dirty="0"/>
              <a:t>	    	    Ruth</a:t>
            </a:r>
            <a:endParaRPr sz="2475" dirty="0"/>
          </a:p>
          <a:p>
            <a:pPr marL="226313" indent="-226313" defTabSz="905255">
              <a:lnSpc>
                <a:spcPct val="64000"/>
              </a:lnSpc>
              <a:spcBef>
                <a:spcPts val="900"/>
              </a:spcBef>
              <a:buSzTx/>
              <a:buNone/>
              <a:defRPr sz="1584" b="1" i="1">
                <a:latin typeface="Times New Roman"/>
                <a:ea typeface="Times New Roman"/>
                <a:cs typeface="Times New Roman"/>
                <a:sym typeface="Times New Roman"/>
              </a:defRPr>
            </a:pPr>
            <a:r>
              <a:rPr dirty="0"/>
              <a:t>				    Isaiah		    	    Lamentations</a:t>
            </a:r>
            <a:endParaRPr sz="2475" dirty="0"/>
          </a:p>
          <a:p>
            <a:pPr marL="226313" indent="-226313" defTabSz="905255">
              <a:lnSpc>
                <a:spcPct val="64000"/>
              </a:lnSpc>
              <a:spcBef>
                <a:spcPts val="900"/>
              </a:spcBef>
              <a:buSzTx/>
              <a:buNone/>
              <a:defRPr sz="1584" b="1" i="1">
                <a:latin typeface="Times New Roman"/>
                <a:ea typeface="Times New Roman"/>
                <a:cs typeface="Times New Roman"/>
                <a:sym typeface="Times New Roman"/>
              </a:defRPr>
            </a:pPr>
            <a:r>
              <a:rPr dirty="0"/>
              <a:t>				    Jeremiah		    Esther</a:t>
            </a:r>
            <a:endParaRPr sz="2475" dirty="0"/>
          </a:p>
          <a:p>
            <a:pPr marL="226313" indent="-226313" defTabSz="905255">
              <a:lnSpc>
                <a:spcPct val="64000"/>
              </a:lnSpc>
              <a:spcBef>
                <a:spcPts val="900"/>
              </a:spcBef>
              <a:buSzTx/>
              <a:buNone/>
              <a:defRPr sz="1584" b="1" i="1">
                <a:latin typeface="Times New Roman"/>
                <a:ea typeface="Times New Roman"/>
                <a:cs typeface="Times New Roman"/>
                <a:sym typeface="Times New Roman"/>
              </a:defRPr>
            </a:pPr>
            <a:r>
              <a:rPr dirty="0"/>
              <a:t>				    Ezekiel		    	    Ecclesiastes</a:t>
            </a:r>
            <a:endParaRPr sz="2475" dirty="0"/>
          </a:p>
          <a:p>
            <a:pPr marL="226313" indent="-226313" defTabSz="905255">
              <a:lnSpc>
                <a:spcPct val="64000"/>
              </a:lnSpc>
              <a:spcBef>
                <a:spcPts val="900"/>
              </a:spcBef>
              <a:buSzTx/>
              <a:buNone/>
              <a:defRPr sz="1584" b="1" i="1">
                <a:latin typeface="Times New Roman"/>
                <a:ea typeface="Times New Roman"/>
                <a:cs typeface="Times New Roman"/>
                <a:sym typeface="Times New Roman"/>
              </a:defRPr>
            </a:pPr>
            <a:r>
              <a:rPr dirty="0"/>
              <a:t>				    The Twelve</a:t>
            </a:r>
            <a:r>
              <a:rPr dirty="0">
                <a:solidFill>
                  <a:srgbClr val="FF3300"/>
                </a:solidFill>
              </a:rPr>
              <a:t>*</a:t>
            </a:r>
            <a:r>
              <a:rPr dirty="0"/>
              <a:t>		Daniel</a:t>
            </a:r>
            <a:endParaRPr sz="2475" dirty="0"/>
          </a:p>
          <a:p>
            <a:pPr marL="226313" indent="-226313" defTabSz="905255">
              <a:lnSpc>
                <a:spcPct val="64000"/>
              </a:lnSpc>
              <a:spcBef>
                <a:spcPts val="900"/>
              </a:spcBef>
              <a:buSzTx/>
              <a:buNone/>
              <a:defRPr sz="1584" b="1" i="1">
                <a:latin typeface="Times New Roman"/>
                <a:ea typeface="Times New Roman"/>
                <a:cs typeface="Times New Roman"/>
                <a:sym typeface="Times New Roman"/>
              </a:defRPr>
            </a:pPr>
            <a:r>
              <a:rPr dirty="0"/>
              <a:t>							Ezra-Nehemiah</a:t>
            </a:r>
            <a:r>
              <a:rPr dirty="0">
                <a:solidFill>
                  <a:srgbClr val="FF3300"/>
                </a:solidFill>
              </a:rPr>
              <a:t>*</a:t>
            </a:r>
            <a:endParaRPr sz="2475" dirty="0"/>
          </a:p>
          <a:p>
            <a:pPr marL="226313" indent="-226313" defTabSz="905255">
              <a:lnSpc>
                <a:spcPct val="64000"/>
              </a:lnSpc>
              <a:spcBef>
                <a:spcPts val="900"/>
              </a:spcBef>
              <a:buSzTx/>
              <a:buNone/>
              <a:defRPr sz="1584" b="1" i="1">
                <a:latin typeface="Times New Roman"/>
                <a:ea typeface="Times New Roman"/>
                <a:cs typeface="Times New Roman"/>
                <a:sym typeface="Times New Roman"/>
              </a:defRPr>
            </a:pPr>
            <a:r>
              <a:rPr dirty="0"/>
              <a:t>							Chronicles</a:t>
            </a:r>
            <a:r>
              <a:rPr dirty="0">
                <a:solidFill>
                  <a:srgbClr val="FF3300"/>
                </a:solidFill>
              </a:rPr>
              <a:t>*</a:t>
            </a:r>
          </a:p>
        </p:txBody>
      </p:sp>
      <p:sp>
        <p:nvSpPr>
          <p:cNvPr id="3753" name="Slide Number Placeholder 5"/>
          <p:cNvSpPr txBox="1">
            <a:spLocks noGrp="1"/>
          </p:cNvSpPr>
          <p:nvPr>
            <p:ph type="sldNum" sz="quarter" idx="4294967295"/>
          </p:nvPr>
        </p:nvSpPr>
        <p:spPr>
          <a:xfrm>
            <a:off x="11037765" y="6425419"/>
            <a:ext cx="316035" cy="22698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lstStyle>
            <a:lvl1pPr>
              <a:defRPr sz="1000"/>
            </a:lvl1pPr>
          </a:lstStyle>
          <a:p>
            <a:fld id="{86CB4B4D-7CA3-9044-876B-883B54F8677D}" type="slidenum">
              <a:t>224</a:t>
            </a:fld>
            <a:endParaRPr/>
          </a:p>
        </p:txBody>
      </p:sp>
      <p:sp>
        <p:nvSpPr>
          <p:cNvPr id="3754" name="Text Box 4"/>
          <p:cNvSpPr txBox="1"/>
          <p:nvPr/>
        </p:nvSpPr>
        <p:spPr>
          <a:xfrm>
            <a:off x="2438400" y="4191000"/>
            <a:ext cx="2286000" cy="1556331"/>
          </a:xfrm>
          <a:prstGeom prst="rect">
            <a:avLst/>
          </a:prstGeom>
          <a:gradFill>
            <a:gsLst>
              <a:gs pos="0">
                <a:srgbClr val="6E3A17"/>
              </a:gs>
              <a:gs pos="50000">
                <a:srgbClr val="ED7D31"/>
              </a:gs>
              <a:gs pos="100000">
                <a:srgbClr val="6E3A17"/>
              </a:gs>
            </a:gsLst>
            <a:lin ang="5400000"/>
          </a:gradFill>
          <a:ln w="12700">
            <a:solidFill>
              <a:srgbClr val="000000"/>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200"/>
              </a:spcBef>
              <a:defRPr sz="2000" b="1">
                <a:solidFill>
                  <a:srgbClr val="FFCC66"/>
                </a:solidFill>
                <a:latin typeface="+mn-lt"/>
                <a:ea typeface="+mn-ea"/>
                <a:cs typeface="+mn-cs"/>
                <a:sym typeface="Arial"/>
              </a:defRPr>
            </a:lvl1pPr>
          </a:lstStyle>
          <a:p>
            <a:r>
              <a:t>These 24 books are the same as the 39 in the English Old Testament.</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3751"/>
                                        </p:tgtEl>
                                        <p:attrNameLst>
                                          <p:attrName>style.visibility</p:attrName>
                                        </p:attrNameLst>
                                      </p:cBhvr>
                                      <p:to>
                                        <p:strVal val="visible"/>
                                      </p:to>
                                    </p:set>
                                    <p:anim calcmode="lin" valueType="num">
                                      <p:cBhvr>
                                        <p:cTn id="7" dur="1000" fill="hold"/>
                                        <p:tgtEl>
                                          <p:spTgt spid="3751"/>
                                        </p:tgtEl>
                                        <p:attrNameLst>
                                          <p:attrName>ppt_x</p:attrName>
                                        </p:attrNameLst>
                                      </p:cBhvr>
                                      <p:tavLst>
                                        <p:tav tm="0">
                                          <p:val>
                                            <p:strVal val="0-#ppt_w/2"/>
                                          </p:val>
                                        </p:tav>
                                        <p:tav tm="100000">
                                          <p:val>
                                            <p:strVal val="#ppt_x"/>
                                          </p:val>
                                        </p:tav>
                                      </p:tavLst>
                                    </p:anim>
                                    <p:anim calcmode="lin" valueType="num">
                                      <p:cBhvr>
                                        <p:cTn id="8" dur="1000" fill="hold"/>
                                        <p:tgtEl>
                                          <p:spTgt spid="375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fill="hold" grpId="2" nodeType="afterEffect">
                                  <p:stCondLst>
                                    <p:cond delay="0"/>
                                  </p:stCondLst>
                                  <p:iterate>
                                    <p:tmAbs val="0"/>
                                  </p:iterate>
                                  <p:childTnLst>
                                    <p:set>
                                      <p:cBhvr>
                                        <p:cTn id="11" fill="hold"/>
                                        <p:tgtEl>
                                          <p:spTgt spid="3752">
                                            <p:bg/>
                                          </p:spTgt>
                                        </p:tgtEl>
                                        <p:attrNameLst>
                                          <p:attrName>style.visibility</p:attrName>
                                        </p:attrNameLst>
                                      </p:cBhvr>
                                      <p:to>
                                        <p:strVal val="visible"/>
                                      </p:to>
                                    </p:set>
                                    <p:animEffect transition="in" filter="fade">
                                      <p:cBhvr>
                                        <p:cTn id="12" dur="500"/>
                                        <p:tgtEl>
                                          <p:spTgt spid="3752">
                                            <p:bg/>
                                          </p:spTgt>
                                        </p:tgtEl>
                                      </p:cBhvr>
                                    </p:animEffect>
                                  </p:childTnLst>
                                </p:cTn>
                              </p:par>
                            </p:childTnLst>
                          </p:cTn>
                        </p:par>
                        <p:par>
                          <p:cTn id="13" fill="hold">
                            <p:stCondLst>
                              <p:cond delay="1500"/>
                            </p:stCondLst>
                            <p:childTnLst>
                              <p:par>
                                <p:cTn id="14" presetID="10" presetClass="entr" fill="hold" grpId="2" nodeType="afterEffect">
                                  <p:stCondLst>
                                    <p:cond delay="0"/>
                                  </p:stCondLst>
                                  <p:iterate>
                                    <p:tmAbs val="0"/>
                                  </p:iterate>
                                  <p:childTnLst>
                                    <p:set>
                                      <p:cBhvr>
                                        <p:cTn id="15" fill="hold"/>
                                        <p:tgtEl>
                                          <p:spTgt spid="3752">
                                            <p:txEl>
                                              <p:pRg st="0" end="0"/>
                                            </p:txEl>
                                          </p:spTgt>
                                        </p:tgtEl>
                                        <p:attrNameLst>
                                          <p:attrName>style.visibility</p:attrName>
                                        </p:attrNameLst>
                                      </p:cBhvr>
                                      <p:to>
                                        <p:strVal val="visible"/>
                                      </p:to>
                                    </p:set>
                                    <p:animEffect transition="in" filter="fade">
                                      <p:cBhvr>
                                        <p:cTn id="16" dur="500"/>
                                        <p:tgtEl>
                                          <p:spTgt spid="3752">
                                            <p:txEl>
                                              <p:pRg st="0" end="0"/>
                                            </p:txEl>
                                          </p:spTgt>
                                        </p:tgtEl>
                                      </p:cBhvr>
                                    </p:animEffect>
                                  </p:childTnLst>
                                </p:cTn>
                              </p:par>
                            </p:childTnLst>
                          </p:cTn>
                        </p:par>
                        <p:par>
                          <p:cTn id="17" fill="hold">
                            <p:stCondLst>
                              <p:cond delay="2000"/>
                            </p:stCondLst>
                            <p:childTnLst>
                              <p:par>
                                <p:cTn id="18" presetID="10" presetClass="entr" fill="hold" grpId="2" nodeType="afterEffect">
                                  <p:stCondLst>
                                    <p:cond delay="0"/>
                                  </p:stCondLst>
                                  <p:iterate>
                                    <p:tmAbs val="0"/>
                                  </p:iterate>
                                  <p:childTnLst>
                                    <p:set>
                                      <p:cBhvr>
                                        <p:cTn id="19" fill="hold"/>
                                        <p:tgtEl>
                                          <p:spTgt spid="3752">
                                            <p:txEl>
                                              <p:pRg st="1" end="1"/>
                                            </p:txEl>
                                          </p:spTgt>
                                        </p:tgtEl>
                                        <p:attrNameLst>
                                          <p:attrName>style.visibility</p:attrName>
                                        </p:attrNameLst>
                                      </p:cBhvr>
                                      <p:to>
                                        <p:strVal val="visible"/>
                                      </p:to>
                                    </p:set>
                                    <p:animEffect transition="in" filter="fade">
                                      <p:cBhvr>
                                        <p:cTn id="20" dur="500"/>
                                        <p:tgtEl>
                                          <p:spTgt spid="3752">
                                            <p:txEl>
                                              <p:pRg st="1" end="1"/>
                                            </p:txEl>
                                          </p:spTgt>
                                        </p:tgtEl>
                                      </p:cBhvr>
                                    </p:animEffect>
                                  </p:childTnLst>
                                </p:cTn>
                              </p:par>
                            </p:childTnLst>
                          </p:cTn>
                        </p:par>
                        <p:par>
                          <p:cTn id="21" fill="hold">
                            <p:stCondLst>
                              <p:cond delay="2500"/>
                            </p:stCondLst>
                            <p:childTnLst>
                              <p:par>
                                <p:cTn id="22" presetID="10" presetClass="entr" fill="hold" grpId="2" nodeType="afterEffect">
                                  <p:stCondLst>
                                    <p:cond delay="0"/>
                                  </p:stCondLst>
                                  <p:iterate>
                                    <p:tmAbs val="0"/>
                                  </p:iterate>
                                  <p:childTnLst>
                                    <p:set>
                                      <p:cBhvr>
                                        <p:cTn id="23" fill="hold"/>
                                        <p:tgtEl>
                                          <p:spTgt spid="3752">
                                            <p:txEl>
                                              <p:pRg st="2" end="2"/>
                                            </p:txEl>
                                          </p:spTgt>
                                        </p:tgtEl>
                                        <p:attrNameLst>
                                          <p:attrName>style.visibility</p:attrName>
                                        </p:attrNameLst>
                                      </p:cBhvr>
                                      <p:to>
                                        <p:strVal val="visible"/>
                                      </p:to>
                                    </p:set>
                                    <p:animEffect transition="in" filter="fade">
                                      <p:cBhvr>
                                        <p:cTn id="24" dur="500"/>
                                        <p:tgtEl>
                                          <p:spTgt spid="3752">
                                            <p:txEl>
                                              <p:pRg st="2" end="2"/>
                                            </p:txEl>
                                          </p:spTgt>
                                        </p:tgtEl>
                                      </p:cBhvr>
                                    </p:animEffect>
                                  </p:childTnLst>
                                </p:cTn>
                              </p:par>
                            </p:childTnLst>
                          </p:cTn>
                        </p:par>
                        <p:par>
                          <p:cTn id="25" fill="hold">
                            <p:stCondLst>
                              <p:cond delay="3000"/>
                            </p:stCondLst>
                            <p:childTnLst>
                              <p:par>
                                <p:cTn id="26" presetID="10" presetClass="entr" fill="hold" grpId="2" nodeType="afterEffect">
                                  <p:stCondLst>
                                    <p:cond delay="0"/>
                                  </p:stCondLst>
                                  <p:iterate>
                                    <p:tmAbs val="0"/>
                                  </p:iterate>
                                  <p:childTnLst>
                                    <p:set>
                                      <p:cBhvr>
                                        <p:cTn id="27" fill="hold"/>
                                        <p:tgtEl>
                                          <p:spTgt spid="3752">
                                            <p:txEl>
                                              <p:pRg st="3" end="3"/>
                                            </p:txEl>
                                          </p:spTgt>
                                        </p:tgtEl>
                                        <p:attrNameLst>
                                          <p:attrName>style.visibility</p:attrName>
                                        </p:attrNameLst>
                                      </p:cBhvr>
                                      <p:to>
                                        <p:strVal val="visible"/>
                                      </p:to>
                                    </p:set>
                                    <p:animEffect transition="in" filter="fade">
                                      <p:cBhvr>
                                        <p:cTn id="28" dur="500"/>
                                        <p:tgtEl>
                                          <p:spTgt spid="3752">
                                            <p:txEl>
                                              <p:pRg st="3" end="3"/>
                                            </p:txEl>
                                          </p:spTgt>
                                        </p:tgtEl>
                                      </p:cBhvr>
                                    </p:animEffect>
                                  </p:childTnLst>
                                </p:cTn>
                              </p:par>
                            </p:childTnLst>
                          </p:cTn>
                        </p:par>
                        <p:par>
                          <p:cTn id="29" fill="hold">
                            <p:stCondLst>
                              <p:cond delay="3500"/>
                            </p:stCondLst>
                            <p:childTnLst>
                              <p:par>
                                <p:cTn id="30" presetID="10" presetClass="entr" fill="hold" grpId="2" nodeType="afterEffect">
                                  <p:stCondLst>
                                    <p:cond delay="0"/>
                                  </p:stCondLst>
                                  <p:iterate>
                                    <p:tmAbs val="0"/>
                                  </p:iterate>
                                  <p:childTnLst>
                                    <p:set>
                                      <p:cBhvr>
                                        <p:cTn id="31" fill="hold"/>
                                        <p:tgtEl>
                                          <p:spTgt spid="3752">
                                            <p:txEl>
                                              <p:pRg st="4" end="4"/>
                                            </p:txEl>
                                          </p:spTgt>
                                        </p:tgtEl>
                                        <p:attrNameLst>
                                          <p:attrName>style.visibility</p:attrName>
                                        </p:attrNameLst>
                                      </p:cBhvr>
                                      <p:to>
                                        <p:strVal val="visible"/>
                                      </p:to>
                                    </p:set>
                                    <p:animEffect transition="in" filter="fade">
                                      <p:cBhvr>
                                        <p:cTn id="32" dur="500"/>
                                        <p:tgtEl>
                                          <p:spTgt spid="3752">
                                            <p:txEl>
                                              <p:pRg st="4" end="4"/>
                                            </p:txEl>
                                          </p:spTgt>
                                        </p:tgtEl>
                                      </p:cBhvr>
                                    </p:animEffect>
                                  </p:childTnLst>
                                </p:cTn>
                              </p:par>
                            </p:childTnLst>
                          </p:cTn>
                        </p:par>
                        <p:par>
                          <p:cTn id="33" fill="hold">
                            <p:stCondLst>
                              <p:cond delay="4000"/>
                            </p:stCondLst>
                            <p:childTnLst>
                              <p:par>
                                <p:cTn id="34" presetID="10" presetClass="entr" fill="hold" grpId="2" nodeType="afterEffect">
                                  <p:stCondLst>
                                    <p:cond delay="0"/>
                                  </p:stCondLst>
                                  <p:iterate>
                                    <p:tmAbs val="0"/>
                                  </p:iterate>
                                  <p:childTnLst>
                                    <p:set>
                                      <p:cBhvr>
                                        <p:cTn id="35" fill="hold"/>
                                        <p:tgtEl>
                                          <p:spTgt spid="3752">
                                            <p:txEl>
                                              <p:pRg st="5" end="5"/>
                                            </p:txEl>
                                          </p:spTgt>
                                        </p:tgtEl>
                                        <p:attrNameLst>
                                          <p:attrName>style.visibility</p:attrName>
                                        </p:attrNameLst>
                                      </p:cBhvr>
                                      <p:to>
                                        <p:strVal val="visible"/>
                                      </p:to>
                                    </p:set>
                                    <p:animEffect transition="in" filter="fade">
                                      <p:cBhvr>
                                        <p:cTn id="36" dur="500"/>
                                        <p:tgtEl>
                                          <p:spTgt spid="3752">
                                            <p:txEl>
                                              <p:pRg st="5" end="5"/>
                                            </p:txEl>
                                          </p:spTgt>
                                        </p:tgtEl>
                                      </p:cBhvr>
                                    </p:animEffect>
                                  </p:childTnLst>
                                </p:cTn>
                              </p:par>
                            </p:childTnLst>
                          </p:cTn>
                        </p:par>
                        <p:par>
                          <p:cTn id="37" fill="hold">
                            <p:stCondLst>
                              <p:cond delay="4500"/>
                            </p:stCondLst>
                            <p:childTnLst>
                              <p:par>
                                <p:cTn id="38" presetID="10" presetClass="entr" fill="hold" grpId="2" nodeType="afterEffect">
                                  <p:stCondLst>
                                    <p:cond delay="0"/>
                                  </p:stCondLst>
                                  <p:iterate>
                                    <p:tmAbs val="0"/>
                                  </p:iterate>
                                  <p:childTnLst>
                                    <p:set>
                                      <p:cBhvr>
                                        <p:cTn id="39" fill="hold"/>
                                        <p:tgtEl>
                                          <p:spTgt spid="3752">
                                            <p:txEl>
                                              <p:pRg st="6" end="6"/>
                                            </p:txEl>
                                          </p:spTgt>
                                        </p:tgtEl>
                                        <p:attrNameLst>
                                          <p:attrName>style.visibility</p:attrName>
                                        </p:attrNameLst>
                                      </p:cBhvr>
                                      <p:to>
                                        <p:strVal val="visible"/>
                                      </p:to>
                                    </p:set>
                                    <p:animEffect transition="in" filter="fade">
                                      <p:cBhvr>
                                        <p:cTn id="40" dur="500"/>
                                        <p:tgtEl>
                                          <p:spTgt spid="3752">
                                            <p:txEl>
                                              <p:pRg st="6" end="6"/>
                                            </p:txEl>
                                          </p:spTgt>
                                        </p:tgtEl>
                                      </p:cBhvr>
                                    </p:animEffect>
                                  </p:childTnLst>
                                </p:cTn>
                              </p:par>
                            </p:childTnLst>
                          </p:cTn>
                        </p:par>
                        <p:par>
                          <p:cTn id="41" fill="hold">
                            <p:stCondLst>
                              <p:cond delay="5000"/>
                            </p:stCondLst>
                            <p:childTnLst>
                              <p:par>
                                <p:cTn id="42" presetID="10" presetClass="entr" fill="hold" grpId="2" nodeType="afterEffect">
                                  <p:stCondLst>
                                    <p:cond delay="0"/>
                                  </p:stCondLst>
                                  <p:iterate>
                                    <p:tmAbs val="0"/>
                                  </p:iterate>
                                  <p:childTnLst>
                                    <p:set>
                                      <p:cBhvr>
                                        <p:cTn id="43" fill="hold"/>
                                        <p:tgtEl>
                                          <p:spTgt spid="3752">
                                            <p:txEl>
                                              <p:pRg st="7" end="7"/>
                                            </p:txEl>
                                          </p:spTgt>
                                        </p:tgtEl>
                                        <p:attrNameLst>
                                          <p:attrName>style.visibility</p:attrName>
                                        </p:attrNameLst>
                                      </p:cBhvr>
                                      <p:to>
                                        <p:strVal val="visible"/>
                                      </p:to>
                                    </p:set>
                                    <p:animEffect transition="in" filter="fade">
                                      <p:cBhvr>
                                        <p:cTn id="44" dur="500"/>
                                        <p:tgtEl>
                                          <p:spTgt spid="3752">
                                            <p:txEl>
                                              <p:pRg st="7" end="7"/>
                                            </p:txEl>
                                          </p:spTgt>
                                        </p:tgtEl>
                                      </p:cBhvr>
                                    </p:animEffect>
                                  </p:childTnLst>
                                </p:cTn>
                              </p:par>
                            </p:childTnLst>
                          </p:cTn>
                        </p:par>
                        <p:par>
                          <p:cTn id="45" fill="hold">
                            <p:stCondLst>
                              <p:cond delay="5500"/>
                            </p:stCondLst>
                            <p:childTnLst>
                              <p:par>
                                <p:cTn id="46" presetID="10" presetClass="entr" fill="hold" grpId="2" nodeType="afterEffect">
                                  <p:stCondLst>
                                    <p:cond delay="0"/>
                                  </p:stCondLst>
                                  <p:iterate>
                                    <p:tmAbs val="0"/>
                                  </p:iterate>
                                  <p:childTnLst>
                                    <p:set>
                                      <p:cBhvr>
                                        <p:cTn id="47" fill="hold"/>
                                        <p:tgtEl>
                                          <p:spTgt spid="3752">
                                            <p:txEl>
                                              <p:pRg st="8" end="8"/>
                                            </p:txEl>
                                          </p:spTgt>
                                        </p:tgtEl>
                                        <p:attrNameLst>
                                          <p:attrName>style.visibility</p:attrName>
                                        </p:attrNameLst>
                                      </p:cBhvr>
                                      <p:to>
                                        <p:strVal val="visible"/>
                                      </p:to>
                                    </p:set>
                                    <p:animEffect transition="in" filter="fade">
                                      <p:cBhvr>
                                        <p:cTn id="48" dur="500"/>
                                        <p:tgtEl>
                                          <p:spTgt spid="3752">
                                            <p:txEl>
                                              <p:pRg st="8" end="8"/>
                                            </p:txEl>
                                          </p:spTgt>
                                        </p:tgtEl>
                                      </p:cBhvr>
                                    </p:animEffect>
                                  </p:childTnLst>
                                </p:cTn>
                              </p:par>
                            </p:childTnLst>
                          </p:cTn>
                        </p:par>
                        <p:par>
                          <p:cTn id="49" fill="hold">
                            <p:stCondLst>
                              <p:cond delay="6000"/>
                            </p:stCondLst>
                            <p:childTnLst>
                              <p:par>
                                <p:cTn id="50" presetID="10" presetClass="entr" fill="hold" grpId="2" nodeType="afterEffect">
                                  <p:stCondLst>
                                    <p:cond delay="0"/>
                                  </p:stCondLst>
                                  <p:iterate>
                                    <p:tmAbs val="0"/>
                                  </p:iterate>
                                  <p:childTnLst>
                                    <p:set>
                                      <p:cBhvr>
                                        <p:cTn id="51" fill="hold"/>
                                        <p:tgtEl>
                                          <p:spTgt spid="3752">
                                            <p:txEl>
                                              <p:pRg st="9" end="9"/>
                                            </p:txEl>
                                          </p:spTgt>
                                        </p:tgtEl>
                                        <p:attrNameLst>
                                          <p:attrName>style.visibility</p:attrName>
                                        </p:attrNameLst>
                                      </p:cBhvr>
                                      <p:to>
                                        <p:strVal val="visible"/>
                                      </p:to>
                                    </p:set>
                                    <p:animEffect transition="in" filter="fade">
                                      <p:cBhvr>
                                        <p:cTn id="52" dur="500"/>
                                        <p:tgtEl>
                                          <p:spTgt spid="3752">
                                            <p:txEl>
                                              <p:pRg st="9" end="9"/>
                                            </p:txEl>
                                          </p:spTgt>
                                        </p:tgtEl>
                                      </p:cBhvr>
                                    </p:animEffect>
                                  </p:childTnLst>
                                </p:cTn>
                              </p:par>
                            </p:childTnLst>
                          </p:cTn>
                        </p:par>
                        <p:par>
                          <p:cTn id="53" fill="hold">
                            <p:stCondLst>
                              <p:cond delay="6500"/>
                            </p:stCondLst>
                            <p:childTnLst>
                              <p:par>
                                <p:cTn id="54" presetID="10" presetClass="entr" fill="hold" grpId="2" nodeType="afterEffect">
                                  <p:stCondLst>
                                    <p:cond delay="0"/>
                                  </p:stCondLst>
                                  <p:iterate>
                                    <p:tmAbs val="0"/>
                                  </p:iterate>
                                  <p:childTnLst>
                                    <p:set>
                                      <p:cBhvr>
                                        <p:cTn id="55" fill="hold"/>
                                        <p:tgtEl>
                                          <p:spTgt spid="3752">
                                            <p:txEl>
                                              <p:pRg st="10" end="10"/>
                                            </p:txEl>
                                          </p:spTgt>
                                        </p:tgtEl>
                                        <p:attrNameLst>
                                          <p:attrName>style.visibility</p:attrName>
                                        </p:attrNameLst>
                                      </p:cBhvr>
                                      <p:to>
                                        <p:strVal val="visible"/>
                                      </p:to>
                                    </p:set>
                                    <p:animEffect transition="in" filter="fade">
                                      <p:cBhvr>
                                        <p:cTn id="56" dur="500"/>
                                        <p:tgtEl>
                                          <p:spTgt spid="3752">
                                            <p:txEl>
                                              <p:pRg st="10" end="1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grpId="3" nodeType="clickEffect">
                                  <p:stCondLst>
                                    <p:cond delay="0"/>
                                  </p:stCondLst>
                                  <p:iterate>
                                    <p:tmAbs val="0"/>
                                  </p:iterate>
                                  <p:childTnLst>
                                    <p:set>
                                      <p:cBhvr>
                                        <p:cTn id="60" fill="hold"/>
                                        <p:tgtEl>
                                          <p:spTgt spid="3754"/>
                                        </p:tgtEl>
                                        <p:attrNameLst>
                                          <p:attrName>style.visibility</p:attrName>
                                        </p:attrNameLst>
                                      </p:cBhvr>
                                      <p:to>
                                        <p:strVal val="visible"/>
                                      </p:to>
                                    </p:set>
                                    <p:anim calcmode="lin" valueType="num">
                                      <p:cBhvr>
                                        <p:cTn id="61" dur="500" fill="hold"/>
                                        <p:tgtEl>
                                          <p:spTgt spid="3754"/>
                                        </p:tgtEl>
                                        <p:attrNameLst>
                                          <p:attrName>ppt_w</p:attrName>
                                        </p:attrNameLst>
                                      </p:cBhvr>
                                      <p:tavLst>
                                        <p:tav tm="0">
                                          <p:val>
                                            <p:fltVal val="0"/>
                                          </p:val>
                                        </p:tav>
                                        <p:tav tm="100000">
                                          <p:val>
                                            <p:strVal val="#ppt_w"/>
                                          </p:val>
                                        </p:tav>
                                      </p:tavLst>
                                    </p:anim>
                                    <p:anim calcmode="lin" valueType="num">
                                      <p:cBhvr>
                                        <p:cTn id="62" dur="500" fill="hold"/>
                                        <p:tgtEl>
                                          <p:spTgt spid="3754"/>
                                        </p:tgtEl>
                                        <p:attrNameLst>
                                          <p:attrName>ppt_h</p:attrName>
                                        </p:attrNameLst>
                                      </p:cBhvr>
                                      <p:tavLst>
                                        <p:tav tm="0">
                                          <p:val>
                                            <p:fltVal val="0"/>
                                          </p:val>
                                        </p:tav>
                                        <p:tav tm="100000">
                                          <p:val>
                                            <p:strVal val="#ppt_h"/>
                                          </p:val>
                                        </p:tav>
                                      </p:tavLst>
                                    </p:anim>
                                  </p:childTnLst>
                                </p:cTn>
                              </p:par>
                            </p:childTnLst>
                          </p:cTn>
                        </p:par>
                        <p:par>
                          <p:cTn id="63" fill="hold">
                            <p:stCondLst>
                              <p:cond delay="500"/>
                            </p:stCondLst>
                            <p:childTnLst>
                              <p:par>
                                <p:cTn id="64" presetID="10" presetClass="entr" fill="hold" grpId="2" nodeType="afterEffect">
                                  <p:stCondLst>
                                    <p:cond delay="0"/>
                                  </p:stCondLst>
                                  <p:iterate>
                                    <p:tmAbs val="0"/>
                                  </p:iterate>
                                  <p:childTnLst>
                                    <p:set>
                                      <p:cBhvr>
                                        <p:cTn id="65" fill="hold"/>
                                        <p:tgtEl>
                                          <p:spTgt spid="3752">
                                            <p:txEl>
                                              <p:pRg st="11" end="11"/>
                                            </p:txEl>
                                          </p:spTgt>
                                        </p:tgtEl>
                                        <p:attrNameLst>
                                          <p:attrName>style.visibility</p:attrName>
                                        </p:attrNameLst>
                                      </p:cBhvr>
                                      <p:to>
                                        <p:strVal val="visible"/>
                                      </p:to>
                                    </p:set>
                                    <p:animEffect transition="in" filter="fade">
                                      <p:cBhvr>
                                        <p:cTn id="66" dur="500"/>
                                        <p:tgtEl>
                                          <p:spTgt spid="3752">
                                            <p:txEl>
                                              <p:pRg st="11" end="11"/>
                                            </p:txEl>
                                          </p:spTgt>
                                        </p:tgtEl>
                                      </p:cBhvr>
                                    </p:animEffect>
                                  </p:childTnLst>
                                </p:cTn>
                              </p:par>
                            </p:childTnLst>
                          </p:cTn>
                        </p:par>
                        <p:par>
                          <p:cTn id="67" fill="hold">
                            <p:stCondLst>
                              <p:cond delay="1000"/>
                            </p:stCondLst>
                            <p:childTnLst>
                              <p:par>
                                <p:cTn id="68" presetID="10" presetClass="entr" fill="hold" grpId="2" nodeType="afterEffect">
                                  <p:stCondLst>
                                    <p:cond delay="0"/>
                                  </p:stCondLst>
                                  <p:iterate>
                                    <p:tmAbs val="0"/>
                                  </p:iterate>
                                  <p:childTnLst>
                                    <p:set>
                                      <p:cBhvr>
                                        <p:cTn id="69" fill="hold"/>
                                        <p:tgtEl>
                                          <p:spTgt spid="3752">
                                            <p:txEl>
                                              <p:pRg st="12" end="12"/>
                                            </p:txEl>
                                          </p:spTgt>
                                        </p:tgtEl>
                                        <p:attrNameLst>
                                          <p:attrName>style.visibility</p:attrName>
                                        </p:attrNameLst>
                                      </p:cBhvr>
                                      <p:to>
                                        <p:strVal val="visible"/>
                                      </p:to>
                                    </p:set>
                                    <p:animEffect transition="in" filter="fade">
                                      <p:cBhvr>
                                        <p:cTn id="70" dur="500"/>
                                        <p:tgtEl>
                                          <p:spTgt spid="375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1" grpId="1" animBg="1" advAuto="0"/>
      <p:bldP spid="3752" grpId="2" build="p" animBg="1" advAuto="0"/>
      <p:bldP spid="3754" grpId="3" animBg="1" advAuto="0"/>
    </p:bldLst>
  </p:timing>
</p:sld>
</file>

<file path=ppt/slides/slide225.xml><?xml version="1.0" encoding="utf-8"?>
<p:sld xmlns:a="http://schemas.openxmlformats.org/drawingml/2006/main" xmlns:r="http://schemas.openxmlformats.org/officeDocument/2006/relationships" xmlns:p="http://schemas.openxmlformats.org/presentationml/2006/main">
  <p:cSld>
    <p:bg>
      <p:bgPr>
        <a:solidFill>
          <a:srgbClr val="FBE5D6"/>
        </a:solidFill>
        <a:effectLst/>
      </p:bgPr>
    </p:bg>
    <p:spTree>
      <p:nvGrpSpPr>
        <p:cNvPr id="1" name=""/>
        <p:cNvGrpSpPr/>
        <p:nvPr/>
      </p:nvGrpSpPr>
      <p:grpSpPr>
        <a:xfrm>
          <a:off x="0" y="0"/>
          <a:ext cx="0" cy="0"/>
          <a:chOff x="0" y="0"/>
          <a:chExt cx="0" cy="0"/>
        </a:xfrm>
      </p:grpSpPr>
      <p:sp>
        <p:nvSpPr>
          <p:cNvPr id="3756" name="Rectangle 2"/>
          <p:cNvSpPr txBox="1">
            <a:spLocks noGrp="1"/>
          </p:cNvSpPr>
          <p:nvPr>
            <p:ph type="title"/>
          </p:nvPr>
        </p:nvSpPr>
        <p:spPr>
          <a:prstGeom prst="rect">
            <a:avLst/>
          </a:prstGeom>
        </p:spPr>
        <p:txBody>
          <a:bodyPr/>
          <a:lstStyle/>
          <a:p>
            <a:pPr>
              <a:defRPr sz="4000">
                <a:solidFill>
                  <a:srgbClr val="C00000"/>
                </a:solidFill>
                <a:latin typeface="Impact"/>
                <a:ea typeface="Impact"/>
                <a:cs typeface="Impact"/>
                <a:sym typeface="Impact"/>
              </a:defRPr>
            </a:pPr>
            <a:r>
              <a:t>LA BIBLIA HEBREA </a:t>
            </a:r>
            <a:r>
              <a:rPr>
                <a:latin typeface="Arial Narrow"/>
                <a:ea typeface="Arial Narrow"/>
                <a:cs typeface="Arial Narrow"/>
                <a:sym typeface="Arial Narrow"/>
              </a:rPr>
              <a:t>(Antiguo Testamento)</a:t>
            </a:r>
            <a:br>
              <a:rPr>
                <a:latin typeface="Arial Narrow"/>
                <a:ea typeface="Arial Narrow"/>
                <a:cs typeface="Arial Narrow"/>
                <a:sym typeface="Arial Narrow"/>
              </a:rPr>
            </a:br>
            <a:r>
              <a:rPr sz="2400">
                <a:latin typeface="+mn-lt"/>
                <a:ea typeface="+mn-ea"/>
                <a:cs typeface="+mn-cs"/>
                <a:sym typeface="Arial"/>
              </a:rPr>
              <a:t>Tres Colecciones (24 libros en total)</a:t>
            </a:r>
          </a:p>
        </p:txBody>
      </p:sp>
      <p:sp>
        <p:nvSpPr>
          <p:cNvPr id="3757" name="Rectangle 3"/>
          <p:cNvSpPr txBox="1">
            <a:spLocks noGrp="1"/>
          </p:cNvSpPr>
          <p:nvPr>
            <p:ph type="body" idx="1"/>
          </p:nvPr>
        </p:nvSpPr>
        <p:spPr>
          <a:xfrm>
            <a:off x="2209800" y="1828800"/>
            <a:ext cx="8077200" cy="4267200"/>
          </a:xfrm>
          <a:prstGeom prst="rect">
            <a:avLst/>
          </a:prstGeom>
        </p:spPr>
        <p:txBody>
          <a:bodyPr/>
          <a:lstStyle/>
          <a:p>
            <a:pPr marL="226313" indent="-226313" defTabSz="905255">
              <a:lnSpc>
                <a:spcPct val="64000"/>
              </a:lnSpc>
              <a:spcBef>
                <a:spcPts val="900"/>
              </a:spcBef>
              <a:buSzTx/>
              <a:buNone/>
              <a:defRPr sz="1386">
                <a:solidFill>
                  <a:srgbClr val="0563C1"/>
                </a:solidFill>
              </a:defRPr>
            </a:pPr>
            <a:r>
              <a:rPr dirty="0"/>
              <a:t>    </a:t>
            </a:r>
            <a:r>
              <a:rPr sz="2376" dirty="0"/>
              <a:t>(</a:t>
            </a:r>
            <a:r>
              <a:rPr sz="2376" dirty="0" err="1"/>
              <a:t>Torá</a:t>
            </a:r>
            <a:r>
              <a:rPr sz="2376" dirty="0"/>
              <a:t>)		</a:t>
            </a:r>
            <a:r>
              <a:rPr lang="en-US" sz="2376" dirty="0"/>
              <a:t>	</a:t>
            </a:r>
            <a:r>
              <a:rPr sz="2376" dirty="0"/>
              <a:t>(</a:t>
            </a:r>
            <a:r>
              <a:rPr sz="2376" dirty="0" err="1"/>
              <a:t>Nebiim</a:t>
            </a:r>
            <a:r>
              <a:rPr sz="2376" dirty="0"/>
              <a:t>)		(</a:t>
            </a:r>
            <a:r>
              <a:rPr sz="2376" dirty="0" err="1"/>
              <a:t>Ketubim</a:t>
            </a:r>
            <a:r>
              <a:rPr sz="2376" dirty="0"/>
              <a:t>)</a:t>
            </a:r>
            <a:endParaRPr sz="2475" dirty="0"/>
          </a:p>
          <a:p>
            <a:pPr marL="226313" indent="-226313" defTabSz="905255">
              <a:lnSpc>
                <a:spcPct val="64000"/>
              </a:lnSpc>
              <a:spcBef>
                <a:spcPts val="900"/>
              </a:spcBef>
              <a:buSzTx/>
              <a:buNone/>
              <a:defRPr sz="1584" b="1" i="1">
                <a:latin typeface="Times New Roman"/>
                <a:ea typeface="Times New Roman"/>
                <a:cs typeface="Times New Roman"/>
                <a:sym typeface="Times New Roman"/>
              </a:defRPr>
            </a:pPr>
            <a:r>
              <a:rPr dirty="0"/>
              <a:t>   </a:t>
            </a:r>
            <a:r>
              <a:rPr dirty="0" err="1"/>
              <a:t>Génesis</a:t>
            </a:r>
            <a:r>
              <a:rPr dirty="0"/>
              <a:t>			</a:t>
            </a:r>
            <a:r>
              <a:rPr i="0" dirty="0" err="1">
                <a:solidFill>
                  <a:srgbClr val="0563C1"/>
                </a:solidFill>
                <a:latin typeface="Calibri"/>
                <a:ea typeface="Calibri"/>
                <a:cs typeface="Calibri"/>
                <a:sym typeface="Calibri"/>
              </a:rPr>
              <a:t>Profetas</a:t>
            </a:r>
            <a:r>
              <a:rPr i="0" dirty="0">
                <a:solidFill>
                  <a:srgbClr val="0563C1"/>
                </a:solidFill>
                <a:latin typeface="Calibri"/>
                <a:ea typeface="Calibri"/>
                <a:cs typeface="Calibri"/>
                <a:sym typeface="Calibri"/>
              </a:rPr>
              <a:t> </a:t>
            </a:r>
            <a:r>
              <a:rPr i="0" dirty="0" err="1">
                <a:solidFill>
                  <a:srgbClr val="0563C1"/>
                </a:solidFill>
                <a:latin typeface="Calibri"/>
                <a:ea typeface="Calibri"/>
                <a:cs typeface="Calibri"/>
                <a:sym typeface="Calibri"/>
              </a:rPr>
              <a:t>Tempranos</a:t>
            </a:r>
            <a:r>
              <a:rPr dirty="0"/>
              <a:t>		Salmos</a:t>
            </a:r>
            <a:endParaRPr sz="2475" dirty="0"/>
          </a:p>
          <a:p>
            <a:pPr marL="226313" indent="-226313" defTabSz="905255">
              <a:lnSpc>
                <a:spcPct val="64000"/>
              </a:lnSpc>
              <a:spcBef>
                <a:spcPts val="900"/>
              </a:spcBef>
              <a:buSzTx/>
              <a:buNone/>
              <a:defRPr sz="1584" b="1" i="1">
                <a:latin typeface="Times New Roman"/>
                <a:ea typeface="Times New Roman"/>
                <a:cs typeface="Times New Roman"/>
                <a:sym typeface="Times New Roman"/>
              </a:defRPr>
            </a:pPr>
            <a:r>
              <a:rPr dirty="0"/>
              <a:t>   </a:t>
            </a:r>
            <a:r>
              <a:rPr dirty="0" err="1"/>
              <a:t>Éxodos</a:t>
            </a:r>
            <a:r>
              <a:rPr dirty="0"/>
              <a:t>		    	   </a:t>
            </a:r>
            <a:r>
              <a:rPr dirty="0" err="1"/>
              <a:t>Josué</a:t>
            </a:r>
            <a:r>
              <a:rPr dirty="0"/>
              <a:t>			</a:t>
            </a:r>
            <a:r>
              <a:rPr dirty="0" err="1"/>
              <a:t>Proverbios</a:t>
            </a:r>
            <a:endParaRPr sz="2475" dirty="0"/>
          </a:p>
          <a:p>
            <a:pPr marL="226313" indent="-226313" defTabSz="905255">
              <a:lnSpc>
                <a:spcPct val="64000"/>
              </a:lnSpc>
              <a:spcBef>
                <a:spcPts val="900"/>
              </a:spcBef>
              <a:buSzTx/>
              <a:buNone/>
              <a:defRPr sz="1584" b="1" i="1">
                <a:latin typeface="Times New Roman"/>
                <a:ea typeface="Times New Roman"/>
                <a:cs typeface="Times New Roman"/>
                <a:sym typeface="Times New Roman"/>
              </a:defRPr>
            </a:pPr>
            <a:r>
              <a:rPr dirty="0"/>
              <a:t>   </a:t>
            </a:r>
            <a:r>
              <a:rPr dirty="0" err="1"/>
              <a:t>Leviticos</a:t>
            </a:r>
            <a:r>
              <a:rPr dirty="0"/>
              <a:t>                    	    </a:t>
            </a:r>
            <a:r>
              <a:rPr dirty="0" err="1"/>
              <a:t>Jueces</a:t>
            </a:r>
            <a:r>
              <a:rPr dirty="0"/>
              <a:t>    		Job</a:t>
            </a:r>
            <a:endParaRPr sz="2475" dirty="0"/>
          </a:p>
          <a:p>
            <a:pPr marL="226313" indent="-226313" defTabSz="905255">
              <a:lnSpc>
                <a:spcPct val="64000"/>
              </a:lnSpc>
              <a:spcBef>
                <a:spcPts val="900"/>
              </a:spcBef>
              <a:buSzTx/>
              <a:buNone/>
              <a:defRPr sz="1584" b="1" i="1">
                <a:latin typeface="Times New Roman"/>
                <a:ea typeface="Times New Roman"/>
                <a:cs typeface="Times New Roman"/>
                <a:sym typeface="Times New Roman"/>
              </a:defRPr>
            </a:pPr>
            <a:r>
              <a:rPr dirty="0"/>
              <a:t>   </a:t>
            </a:r>
            <a:r>
              <a:rPr dirty="0" err="1"/>
              <a:t>Números</a:t>
            </a:r>
            <a:r>
              <a:rPr dirty="0"/>
              <a:t>		    Samuel</a:t>
            </a:r>
            <a:r>
              <a:rPr dirty="0">
                <a:solidFill>
                  <a:srgbClr val="FF3300"/>
                </a:solidFill>
              </a:rPr>
              <a:t>*</a:t>
            </a:r>
            <a:r>
              <a:rPr dirty="0"/>
              <a:t>		</a:t>
            </a:r>
            <a:r>
              <a:rPr i="0" dirty="0" err="1">
                <a:solidFill>
                  <a:srgbClr val="0563C1"/>
                </a:solidFill>
                <a:latin typeface="Calibri"/>
                <a:ea typeface="Calibri"/>
                <a:cs typeface="Calibri"/>
                <a:sym typeface="Calibri"/>
              </a:rPr>
              <a:t>Megilot</a:t>
            </a:r>
            <a:r>
              <a:rPr i="0" dirty="0">
                <a:solidFill>
                  <a:srgbClr val="0563C1"/>
                </a:solidFill>
                <a:latin typeface="Calibri"/>
                <a:ea typeface="Calibri"/>
                <a:cs typeface="Calibri"/>
                <a:sym typeface="Calibri"/>
              </a:rPr>
              <a:t> (</a:t>
            </a:r>
            <a:r>
              <a:rPr i="0" dirty="0" err="1">
                <a:solidFill>
                  <a:srgbClr val="0563C1"/>
                </a:solidFill>
                <a:latin typeface="Calibri"/>
                <a:ea typeface="Calibri"/>
                <a:cs typeface="Calibri"/>
                <a:sym typeface="Calibri"/>
              </a:rPr>
              <a:t>cinco</a:t>
            </a:r>
            <a:r>
              <a:rPr i="0" dirty="0">
                <a:solidFill>
                  <a:srgbClr val="0563C1"/>
                </a:solidFill>
                <a:latin typeface="Calibri"/>
                <a:ea typeface="Calibri"/>
                <a:cs typeface="Calibri"/>
                <a:sym typeface="Calibri"/>
              </a:rPr>
              <a:t> </a:t>
            </a:r>
            <a:r>
              <a:rPr i="0" dirty="0" err="1">
                <a:solidFill>
                  <a:srgbClr val="0563C1"/>
                </a:solidFill>
                <a:latin typeface="Calibri"/>
                <a:ea typeface="Calibri"/>
                <a:cs typeface="Calibri"/>
                <a:sym typeface="Calibri"/>
              </a:rPr>
              <a:t>rollos</a:t>
            </a:r>
            <a:r>
              <a:rPr i="0" dirty="0">
                <a:solidFill>
                  <a:srgbClr val="0563C1"/>
                </a:solidFill>
                <a:latin typeface="Calibri"/>
                <a:ea typeface="Calibri"/>
                <a:cs typeface="Calibri"/>
                <a:sym typeface="Calibri"/>
              </a:rPr>
              <a:t>)</a:t>
            </a:r>
            <a:endParaRPr sz="2475" dirty="0"/>
          </a:p>
          <a:p>
            <a:pPr marL="226313" indent="-226313" defTabSz="905255">
              <a:lnSpc>
                <a:spcPct val="64000"/>
              </a:lnSpc>
              <a:spcBef>
                <a:spcPts val="900"/>
              </a:spcBef>
              <a:buSzTx/>
              <a:buNone/>
              <a:defRPr sz="1584" b="1" i="1">
                <a:latin typeface="Times New Roman"/>
                <a:ea typeface="Times New Roman"/>
                <a:cs typeface="Times New Roman"/>
                <a:sym typeface="Times New Roman"/>
              </a:defRPr>
            </a:pPr>
            <a:r>
              <a:rPr dirty="0"/>
              <a:t>   </a:t>
            </a:r>
            <a:r>
              <a:rPr dirty="0" err="1"/>
              <a:t>Deuteronomio</a:t>
            </a:r>
            <a:r>
              <a:rPr dirty="0"/>
              <a:t>	    	    Reyes</a:t>
            </a:r>
            <a:r>
              <a:rPr dirty="0">
                <a:solidFill>
                  <a:srgbClr val="FF3300"/>
                </a:solidFill>
              </a:rPr>
              <a:t>*	</a:t>
            </a:r>
            <a:r>
              <a:rPr dirty="0"/>
              <a:t>		 </a:t>
            </a:r>
            <a:r>
              <a:rPr lang="en-US" dirty="0"/>
              <a:t>     </a:t>
            </a:r>
            <a:r>
              <a:rPr dirty="0" err="1"/>
              <a:t>Cantar</a:t>
            </a:r>
            <a:r>
              <a:rPr dirty="0"/>
              <a:t> de </a:t>
            </a:r>
            <a:r>
              <a:rPr dirty="0" err="1"/>
              <a:t>los</a:t>
            </a:r>
            <a:r>
              <a:rPr dirty="0"/>
              <a:t> </a:t>
            </a:r>
            <a:r>
              <a:rPr dirty="0" err="1"/>
              <a:t>Cantares</a:t>
            </a:r>
            <a:endParaRPr sz="2475" dirty="0"/>
          </a:p>
          <a:p>
            <a:pPr marL="226313" indent="-226313" defTabSz="905255">
              <a:lnSpc>
                <a:spcPct val="64000"/>
              </a:lnSpc>
              <a:spcBef>
                <a:spcPts val="900"/>
              </a:spcBef>
              <a:buSzTx/>
              <a:buNone/>
              <a:defRPr sz="1584" b="1" i="1">
                <a:latin typeface="Times New Roman"/>
                <a:ea typeface="Times New Roman"/>
                <a:cs typeface="Times New Roman"/>
                <a:sym typeface="Times New Roman"/>
              </a:defRPr>
            </a:pPr>
            <a:r>
              <a:rPr dirty="0"/>
              <a:t>				</a:t>
            </a:r>
            <a:r>
              <a:rPr i="0" dirty="0" err="1">
                <a:solidFill>
                  <a:srgbClr val="0563C1"/>
                </a:solidFill>
                <a:latin typeface="Calibri"/>
                <a:ea typeface="Calibri"/>
                <a:cs typeface="Calibri"/>
                <a:sym typeface="Calibri"/>
              </a:rPr>
              <a:t>Profetas</a:t>
            </a:r>
            <a:r>
              <a:rPr i="0" dirty="0">
                <a:solidFill>
                  <a:srgbClr val="0563C1"/>
                </a:solidFill>
                <a:latin typeface="Calibri"/>
                <a:ea typeface="Calibri"/>
                <a:cs typeface="Calibri"/>
                <a:sym typeface="Calibri"/>
              </a:rPr>
              <a:t> </a:t>
            </a:r>
            <a:r>
              <a:rPr i="0" dirty="0" err="1">
                <a:solidFill>
                  <a:srgbClr val="0563C1"/>
                </a:solidFill>
                <a:latin typeface="Calibri"/>
                <a:ea typeface="Calibri"/>
                <a:cs typeface="Calibri"/>
                <a:sym typeface="Calibri"/>
              </a:rPr>
              <a:t>Tardíos</a:t>
            </a:r>
            <a:r>
              <a:rPr dirty="0"/>
              <a:t>	    	 </a:t>
            </a:r>
            <a:r>
              <a:rPr lang="en-US" dirty="0"/>
              <a:t>     </a:t>
            </a:r>
            <a:r>
              <a:rPr dirty="0"/>
              <a:t>Rut</a:t>
            </a:r>
            <a:endParaRPr sz="2475" dirty="0"/>
          </a:p>
          <a:p>
            <a:pPr marL="226313" indent="-226313" defTabSz="905255">
              <a:lnSpc>
                <a:spcPct val="64000"/>
              </a:lnSpc>
              <a:spcBef>
                <a:spcPts val="900"/>
              </a:spcBef>
              <a:buSzTx/>
              <a:buNone/>
              <a:defRPr sz="1584" b="1" i="1">
                <a:latin typeface="Times New Roman"/>
                <a:ea typeface="Times New Roman"/>
                <a:cs typeface="Times New Roman"/>
                <a:sym typeface="Times New Roman"/>
              </a:defRPr>
            </a:pPr>
            <a:r>
              <a:rPr dirty="0"/>
              <a:t>				    </a:t>
            </a:r>
            <a:r>
              <a:rPr dirty="0" err="1"/>
              <a:t>Isaías</a:t>
            </a:r>
            <a:r>
              <a:rPr dirty="0"/>
              <a:t>		    	 </a:t>
            </a:r>
            <a:r>
              <a:rPr lang="en-US" dirty="0"/>
              <a:t>     </a:t>
            </a:r>
            <a:r>
              <a:rPr dirty="0" err="1"/>
              <a:t>Lamentaciones</a:t>
            </a:r>
            <a:endParaRPr sz="2475" dirty="0"/>
          </a:p>
          <a:p>
            <a:pPr marL="226313" indent="-226313" defTabSz="905255">
              <a:lnSpc>
                <a:spcPct val="64000"/>
              </a:lnSpc>
              <a:spcBef>
                <a:spcPts val="900"/>
              </a:spcBef>
              <a:buSzTx/>
              <a:buNone/>
              <a:defRPr sz="1584" b="1" i="1">
                <a:latin typeface="Times New Roman"/>
                <a:ea typeface="Times New Roman"/>
                <a:cs typeface="Times New Roman"/>
                <a:sym typeface="Times New Roman"/>
              </a:defRPr>
            </a:pPr>
            <a:r>
              <a:rPr dirty="0"/>
              <a:t>				    </a:t>
            </a:r>
            <a:r>
              <a:rPr dirty="0" err="1"/>
              <a:t>Jeremías</a:t>
            </a:r>
            <a:r>
              <a:rPr dirty="0"/>
              <a:t>		 </a:t>
            </a:r>
            <a:r>
              <a:rPr lang="en-US" dirty="0"/>
              <a:t>     </a:t>
            </a:r>
            <a:r>
              <a:rPr dirty="0"/>
              <a:t>Ester</a:t>
            </a:r>
            <a:endParaRPr sz="2475" dirty="0"/>
          </a:p>
          <a:p>
            <a:pPr marL="226313" indent="-226313" defTabSz="905255">
              <a:lnSpc>
                <a:spcPct val="64000"/>
              </a:lnSpc>
              <a:spcBef>
                <a:spcPts val="900"/>
              </a:spcBef>
              <a:buSzTx/>
              <a:buNone/>
              <a:defRPr sz="1584" b="1" i="1">
                <a:latin typeface="Times New Roman"/>
                <a:ea typeface="Times New Roman"/>
                <a:cs typeface="Times New Roman"/>
                <a:sym typeface="Times New Roman"/>
              </a:defRPr>
            </a:pPr>
            <a:r>
              <a:rPr dirty="0"/>
              <a:t>				    Ezequiel		 </a:t>
            </a:r>
            <a:r>
              <a:rPr lang="en-US" dirty="0"/>
              <a:t>     </a:t>
            </a:r>
            <a:r>
              <a:rPr dirty="0"/>
              <a:t>Ecclesiastes</a:t>
            </a:r>
            <a:endParaRPr sz="2475" dirty="0"/>
          </a:p>
          <a:p>
            <a:pPr marL="226313" indent="-226313" defTabSz="905255">
              <a:lnSpc>
                <a:spcPct val="64000"/>
              </a:lnSpc>
              <a:spcBef>
                <a:spcPts val="900"/>
              </a:spcBef>
              <a:buSzTx/>
              <a:buNone/>
              <a:defRPr sz="1584" b="1" i="1">
                <a:latin typeface="Times New Roman"/>
                <a:ea typeface="Times New Roman"/>
                <a:cs typeface="Times New Roman"/>
                <a:sym typeface="Times New Roman"/>
              </a:defRPr>
            </a:pPr>
            <a:r>
              <a:rPr dirty="0"/>
              <a:t>				    Los </a:t>
            </a:r>
            <a:r>
              <a:rPr dirty="0" err="1"/>
              <a:t>Doce</a:t>
            </a:r>
            <a:r>
              <a:rPr dirty="0">
                <a:solidFill>
                  <a:srgbClr val="FF3300"/>
                </a:solidFill>
              </a:rPr>
              <a:t>*</a:t>
            </a:r>
            <a:r>
              <a:rPr dirty="0"/>
              <a:t>		Daniel</a:t>
            </a:r>
            <a:endParaRPr sz="2475" dirty="0"/>
          </a:p>
          <a:p>
            <a:pPr marL="226313" indent="-226313" defTabSz="905255">
              <a:lnSpc>
                <a:spcPct val="64000"/>
              </a:lnSpc>
              <a:spcBef>
                <a:spcPts val="900"/>
              </a:spcBef>
              <a:buSzTx/>
              <a:buNone/>
              <a:defRPr sz="1584" b="1" i="1">
                <a:latin typeface="Times New Roman"/>
                <a:ea typeface="Times New Roman"/>
                <a:cs typeface="Times New Roman"/>
                <a:sym typeface="Times New Roman"/>
              </a:defRPr>
            </a:pPr>
            <a:r>
              <a:rPr dirty="0"/>
              <a:t>							Esdras-</a:t>
            </a:r>
            <a:r>
              <a:rPr dirty="0" err="1"/>
              <a:t>Nehemías</a:t>
            </a:r>
            <a:r>
              <a:rPr dirty="0">
                <a:solidFill>
                  <a:srgbClr val="FF3300"/>
                </a:solidFill>
              </a:rPr>
              <a:t>*</a:t>
            </a:r>
            <a:endParaRPr sz="2475" dirty="0"/>
          </a:p>
          <a:p>
            <a:pPr marL="226313" indent="-226313" defTabSz="905255">
              <a:lnSpc>
                <a:spcPct val="64000"/>
              </a:lnSpc>
              <a:spcBef>
                <a:spcPts val="900"/>
              </a:spcBef>
              <a:buSzTx/>
              <a:buNone/>
              <a:defRPr sz="1584" b="1" i="1">
                <a:latin typeface="Times New Roman"/>
                <a:ea typeface="Times New Roman"/>
                <a:cs typeface="Times New Roman"/>
                <a:sym typeface="Times New Roman"/>
              </a:defRPr>
            </a:pPr>
            <a:r>
              <a:rPr dirty="0"/>
              <a:t>							</a:t>
            </a:r>
            <a:r>
              <a:rPr dirty="0" err="1"/>
              <a:t>Crónicas</a:t>
            </a:r>
            <a:r>
              <a:rPr dirty="0">
                <a:solidFill>
                  <a:srgbClr val="FF3300"/>
                </a:solidFill>
              </a:rPr>
              <a:t>*</a:t>
            </a:r>
          </a:p>
        </p:txBody>
      </p:sp>
      <p:sp>
        <p:nvSpPr>
          <p:cNvPr id="3758" name="Slide Number Placeholder 5"/>
          <p:cNvSpPr txBox="1">
            <a:spLocks noGrp="1"/>
          </p:cNvSpPr>
          <p:nvPr>
            <p:ph type="sldNum" sz="quarter" idx="4294967295"/>
          </p:nvPr>
        </p:nvSpPr>
        <p:spPr>
          <a:xfrm>
            <a:off x="11037765" y="6425419"/>
            <a:ext cx="316035" cy="22698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lstStyle>
            <a:lvl1pPr>
              <a:defRPr sz="1000"/>
            </a:lvl1pPr>
          </a:lstStyle>
          <a:p>
            <a:fld id="{86CB4B4D-7CA3-9044-876B-883B54F8677D}" type="slidenum">
              <a:t>225</a:t>
            </a:fld>
            <a:endParaRPr/>
          </a:p>
        </p:txBody>
      </p:sp>
      <p:sp>
        <p:nvSpPr>
          <p:cNvPr id="3759" name="Text Box 4"/>
          <p:cNvSpPr txBox="1"/>
          <p:nvPr/>
        </p:nvSpPr>
        <p:spPr>
          <a:xfrm>
            <a:off x="2438400" y="4191000"/>
            <a:ext cx="2286000" cy="1848431"/>
          </a:xfrm>
          <a:prstGeom prst="rect">
            <a:avLst/>
          </a:prstGeom>
          <a:gradFill>
            <a:gsLst>
              <a:gs pos="0">
                <a:srgbClr val="6E3A17"/>
              </a:gs>
              <a:gs pos="50000">
                <a:srgbClr val="ED7D31"/>
              </a:gs>
              <a:gs pos="100000">
                <a:srgbClr val="6E3A17"/>
              </a:gs>
            </a:gsLst>
            <a:lin ang="5400000"/>
          </a:gradFill>
          <a:ln w="12700">
            <a:solidFill>
              <a:srgbClr val="000000"/>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200"/>
              </a:spcBef>
              <a:defRPr sz="2000" b="1">
                <a:solidFill>
                  <a:srgbClr val="FFCC66"/>
                </a:solidFill>
                <a:latin typeface="+mn-lt"/>
                <a:ea typeface="+mn-ea"/>
                <a:cs typeface="+mn-cs"/>
                <a:sym typeface="Arial"/>
              </a:defRPr>
            </a:lvl1pPr>
          </a:lstStyle>
          <a:p>
            <a:r>
              <a:t>Estos 24 libros son los mismos que los 39 del Antiguo Testamento Inglés.</a:t>
            </a:r>
          </a:p>
        </p:txBody>
      </p:sp>
    </p:spTree>
  </p:cSld>
  <p:clrMapOvr>
    <a:masterClrMapping/>
  </p:clrMapOvr>
  <p:transition spd="med"/>
</p:sld>
</file>

<file path=ppt/slides/slide226.xml><?xml version="1.0" encoding="utf-8"?>
<p:sld xmlns:a="http://schemas.openxmlformats.org/drawingml/2006/main" xmlns:r="http://schemas.openxmlformats.org/officeDocument/2006/relationships" xmlns:p="http://schemas.openxmlformats.org/presentationml/2006/main">
  <p:cSld>
    <p:bg>
      <p:bgPr>
        <a:solidFill>
          <a:srgbClr val="385723"/>
        </a:solidFill>
        <a:effectLst/>
      </p:bgPr>
    </p:bg>
    <p:spTree>
      <p:nvGrpSpPr>
        <p:cNvPr id="1" name=""/>
        <p:cNvGrpSpPr/>
        <p:nvPr/>
      </p:nvGrpSpPr>
      <p:grpSpPr>
        <a:xfrm>
          <a:off x="0" y="0"/>
          <a:ext cx="0" cy="0"/>
          <a:chOff x="0" y="0"/>
          <a:chExt cx="0" cy="0"/>
        </a:xfrm>
      </p:grpSpPr>
      <p:sp>
        <p:nvSpPr>
          <p:cNvPr id="3761" name="Rectangle 2"/>
          <p:cNvSpPr txBox="1">
            <a:spLocks noGrp="1"/>
          </p:cNvSpPr>
          <p:nvPr>
            <p:ph type="title"/>
          </p:nvPr>
        </p:nvSpPr>
        <p:spPr>
          <a:xfrm>
            <a:off x="318148" y="136525"/>
            <a:ext cx="11555704" cy="1133475"/>
          </a:xfrm>
          <a:prstGeom prst="rect">
            <a:avLst/>
          </a:prstGeom>
        </p:spPr>
        <p:txBody>
          <a:bodyPr/>
          <a:lstStyle>
            <a:lvl1pPr algn="ctr" defTabSz="905255">
              <a:defRPr sz="3959">
                <a:solidFill>
                  <a:srgbClr val="CCCC00"/>
                </a:solidFill>
              </a:defRPr>
            </a:lvl1pPr>
          </a:lstStyle>
          <a:p>
            <a:r>
              <a:rPr b="1" dirty="0">
                <a:solidFill>
                  <a:srgbClr val="FFFF00"/>
                </a:solidFill>
              </a:rPr>
              <a:t>The Fixing of the OT Canon / </a:t>
            </a:r>
            <a:r>
              <a:rPr b="1" dirty="0" err="1">
                <a:solidFill>
                  <a:srgbClr val="FFC000"/>
                </a:solidFill>
              </a:rPr>
              <a:t>Arreglando</a:t>
            </a:r>
            <a:r>
              <a:rPr b="1" dirty="0">
                <a:solidFill>
                  <a:srgbClr val="FFC000"/>
                </a:solidFill>
              </a:rPr>
              <a:t> </a:t>
            </a:r>
            <a:r>
              <a:rPr b="1" dirty="0" err="1">
                <a:solidFill>
                  <a:srgbClr val="FFC000"/>
                </a:solidFill>
              </a:rPr>
              <a:t>el</a:t>
            </a:r>
            <a:r>
              <a:rPr b="1" dirty="0">
                <a:solidFill>
                  <a:srgbClr val="FFC000"/>
                </a:solidFill>
              </a:rPr>
              <a:t> Canon del AT</a:t>
            </a:r>
          </a:p>
        </p:txBody>
      </p:sp>
      <p:sp>
        <p:nvSpPr>
          <p:cNvPr id="3762" name="Rectangle 3"/>
          <p:cNvSpPr txBox="1">
            <a:spLocks noGrp="1"/>
          </p:cNvSpPr>
          <p:nvPr>
            <p:ph type="body" idx="1"/>
          </p:nvPr>
        </p:nvSpPr>
        <p:spPr>
          <a:xfrm>
            <a:off x="318148" y="1270000"/>
            <a:ext cx="11555704" cy="3657600"/>
          </a:xfrm>
          <a:prstGeom prst="rect">
            <a:avLst/>
          </a:prstGeom>
        </p:spPr>
        <p:txBody>
          <a:bodyPr>
            <a:noAutofit/>
          </a:bodyPr>
          <a:lstStyle/>
          <a:p>
            <a:pPr marL="203454" indent="-203454" defTabSz="813816">
              <a:spcBef>
                <a:spcPts val="800"/>
              </a:spcBef>
              <a:buSzTx/>
              <a:buNone/>
              <a:defRPr sz="1779" i="1">
                <a:solidFill>
                  <a:srgbClr val="FFFFFF"/>
                </a:solidFill>
                <a:latin typeface="Arial Narrow"/>
                <a:ea typeface="Arial Narrow"/>
                <a:cs typeface="Arial Narrow"/>
                <a:sym typeface="Arial Narrow"/>
              </a:defRPr>
            </a:pPr>
            <a:r>
              <a:rPr sz="2000" dirty="0"/>
              <a:t>Ben Sira (132 BC) in his translation of Sirach spoke of “the Law, the Prophets and the other books” (The Prologue).</a:t>
            </a:r>
          </a:p>
          <a:p>
            <a:pPr marL="203454" indent="-203454" defTabSz="813816">
              <a:spcBef>
                <a:spcPts val="800"/>
              </a:spcBef>
              <a:buSzTx/>
              <a:buNone/>
              <a:defRPr sz="1779" i="1">
                <a:solidFill>
                  <a:srgbClr val="FFFFFF"/>
                </a:solidFill>
                <a:latin typeface="Arial Narrow"/>
                <a:ea typeface="Arial Narrow"/>
                <a:cs typeface="Arial Narrow"/>
                <a:sym typeface="Arial Narrow"/>
              </a:defRPr>
            </a:pPr>
            <a:r>
              <a:rPr sz="2000" dirty="0"/>
              <a:t>The first two collections (the Law and the Prophets) seemed to be clearly identifiable as fixed before the time of Jesus (e.g., Mt. 7:12; Ro. 3:21, etc.).</a:t>
            </a:r>
          </a:p>
          <a:p>
            <a:pPr marL="203454" indent="-203454" defTabSz="813816">
              <a:spcBef>
                <a:spcPts val="800"/>
              </a:spcBef>
              <a:buSzTx/>
              <a:buNone/>
              <a:defRPr sz="1779" i="1">
                <a:solidFill>
                  <a:srgbClr val="FFFFFF"/>
                </a:solidFill>
                <a:latin typeface="Arial Narrow"/>
                <a:ea typeface="Arial Narrow"/>
                <a:cs typeface="Arial Narrow"/>
                <a:sym typeface="Arial Narrow"/>
              </a:defRPr>
            </a:pPr>
            <a:r>
              <a:rPr sz="2000" dirty="0"/>
              <a:t>Jesus spoke of “the Law and the Prophets and the Psalms” (Lk. 24:44).</a:t>
            </a:r>
          </a:p>
          <a:p>
            <a:pPr marL="203454" indent="-203454" defTabSz="813816">
              <a:spcBef>
                <a:spcPts val="800"/>
              </a:spcBef>
              <a:buSzTx/>
              <a:buNone/>
              <a:defRPr sz="1779" i="1">
                <a:solidFill>
                  <a:srgbClr val="FFFFFF"/>
                </a:solidFill>
                <a:latin typeface="Arial Narrow"/>
                <a:ea typeface="Arial Narrow"/>
                <a:cs typeface="Arial Narrow"/>
                <a:sym typeface="Arial Narrow"/>
              </a:defRPr>
            </a:pPr>
            <a:r>
              <a:rPr sz="2000" dirty="0"/>
              <a:t>Flavius Josephus spoke of “22 books” (</a:t>
            </a:r>
            <a:r>
              <a:rPr sz="2000" u="sng" dirty="0"/>
              <a:t>Against </a:t>
            </a:r>
            <a:r>
              <a:rPr sz="2000" u="sng" dirty="0" err="1"/>
              <a:t>Apion</a:t>
            </a:r>
            <a:r>
              <a:rPr sz="2000" dirty="0"/>
              <a:t> 1:38-41).</a:t>
            </a:r>
          </a:p>
          <a:p>
            <a:pPr marL="203454" indent="-203454" defTabSz="813816">
              <a:spcBef>
                <a:spcPts val="800"/>
              </a:spcBef>
              <a:buSzTx/>
              <a:buNone/>
              <a:defRPr sz="1779" i="1">
                <a:solidFill>
                  <a:srgbClr val="FFFFFF"/>
                </a:solidFill>
                <a:latin typeface="Arial Narrow"/>
                <a:ea typeface="Arial Narrow"/>
                <a:cs typeface="Arial Narrow"/>
                <a:sym typeface="Arial Narrow"/>
              </a:defRPr>
            </a:pPr>
            <a:endParaRPr sz="2000" dirty="0"/>
          </a:p>
          <a:p>
            <a:pPr marL="203454" indent="-203454" defTabSz="813816">
              <a:spcBef>
                <a:spcPts val="800"/>
              </a:spcBef>
              <a:buSzTx/>
              <a:buNone/>
              <a:defRPr sz="1779" i="1">
                <a:solidFill>
                  <a:srgbClr val="FFFFFF"/>
                </a:solidFill>
                <a:latin typeface="Arial Narrow"/>
                <a:ea typeface="Arial Narrow"/>
                <a:cs typeface="Arial Narrow"/>
                <a:sym typeface="Arial Narrow"/>
              </a:defRPr>
            </a:pPr>
            <a:r>
              <a:rPr sz="2000" dirty="0">
                <a:solidFill>
                  <a:srgbClr val="FFC000"/>
                </a:solidFill>
              </a:rPr>
              <a:t>Ben Sira (132 a. C.) </a:t>
            </a:r>
            <a:r>
              <a:rPr sz="2000" dirty="0" err="1">
                <a:solidFill>
                  <a:srgbClr val="FFC000"/>
                </a:solidFill>
              </a:rPr>
              <a:t>en</a:t>
            </a:r>
            <a:r>
              <a:rPr sz="2000" dirty="0">
                <a:solidFill>
                  <a:srgbClr val="FFC000"/>
                </a:solidFill>
              </a:rPr>
              <a:t> </a:t>
            </a:r>
            <a:r>
              <a:rPr sz="2000" dirty="0" err="1">
                <a:solidFill>
                  <a:srgbClr val="FFC000"/>
                </a:solidFill>
              </a:rPr>
              <a:t>su</a:t>
            </a:r>
            <a:r>
              <a:rPr sz="2000" dirty="0">
                <a:solidFill>
                  <a:srgbClr val="FFC000"/>
                </a:solidFill>
              </a:rPr>
              <a:t> </a:t>
            </a:r>
            <a:r>
              <a:rPr sz="2000" dirty="0" err="1">
                <a:solidFill>
                  <a:srgbClr val="FFC000"/>
                </a:solidFill>
              </a:rPr>
              <a:t>traducción</a:t>
            </a:r>
            <a:r>
              <a:rPr sz="2000" dirty="0">
                <a:solidFill>
                  <a:srgbClr val="FFC000"/>
                </a:solidFill>
              </a:rPr>
              <a:t> de </a:t>
            </a:r>
            <a:r>
              <a:rPr sz="2000" dirty="0" err="1">
                <a:solidFill>
                  <a:srgbClr val="FFC000"/>
                </a:solidFill>
              </a:rPr>
              <a:t>Sirac</a:t>
            </a:r>
            <a:r>
              <a:rPr sz="2000" dirty="0">
                <a:solidFill>
                  <a:srgbClr val="FFC000"/>
                </a:solidFill>
              </a:rPr>
              <a:t> </a:t>
            </a:r>
            <a:r>
              <a:rPr sz="2000" dirty="0" err="1">
                <a:solidFill>
                  <a:srgbClr val="FFC000"/>
                </a:solidFill>
              </a:rPr>
              <a:t>habló</a:t>
            </a:r>
            <a:r>
              <a:rPr sz="2000" dirty="0">
                <a:solidFill>
                  <a:srgbClr val="FFC000"/>
                </a:solidFill>
              </a:rPr>
              <a:t> de "la Ley, </a:t>
            </a:r>
            <a:r>
              <a:rPr sz="2000" dirty="0" err="1">
                <a:solidFill>
                  <a:srgbClr val="FFC000"/>
                </a:solidFill>
              </a:rPr>
              <a:t>los</a:t>
            </a:r>
            <a:r>
              <a:rPr sz="2000" dirty="0">
                <a:solidFill>
                  <a:srgbClr val="FFC000"/>
                </a:solidFill>
              </a:rPr>
              <a:t> </a:t>
            </a:r>
            <a:r>
              <a:rPr sz="2000" dirty="0" err="1">
                <a:solidFill>
                  <a:srgbClr val="FFC000"/>
                </a:solidFill>
              </a:rPr>
              <a:t>Profetas</a:t>
            </a:r>
            <a:r>
              <a:rPr sz="2000" dirty="0">
                <a:solidFill>
                  <a:srgbClr val="FFC000"/>
                </a:solidFill>
              </a:rPr>
              <a:t> y </a:t>
            </a:r>
            <a:r>
              <a:rPr sz="2000" dirty="0" err="1">
                <a:solidFill>
                  <a:srgbClr val="FFC000"/>
                </a:solidFill>
              </a:rPr>
              <a:t>los</a:t>
            </a:r>
            <a:r>
              <a:rPr sz="2000" dirty="0">
                <a:solidFill>
                  <a:srgbClr val="FFC000"/>
                </a:solidFill>
              </a:rPr>
              <a:t> </a:t>
            </a:r>
            <a:r>
              <a:rPr sz="2000" dirty="0" err="1">
                <a:solidFill>
                  <a:srgbClr val="FFC000"/>
                </a:solidFill>
              </a:rPr>
              <a:t>otros</a:t>
            </a:r>
            <a:r>
              <a:rPr sz="2000" dirty="0">
                <a:solidFill>
                  <a:srgbClr val="FFC000"/>
                </a:solidFill>
              </a:rPr>
              <a:t> </a:t>
            </a:r>
            <a:r>
              <a:rPr sz="2000" dirty="0" err="1">
                <a:solidFill>
                  <a:srgbClr val="FFC000"/>
                </a:solidFill>
              </a:rPr>
              <a:t>libros</a:t>
            </a:r>
            <a:r>
              <a:rPr sz="2000" dirty="0">
                <a:solidFill>
                  <a:srgbClr val="FFC000"/>
                </a:solidFill>
              </a:rPr>
              <a:t>" (El </a:t>
            </a:r>
            <a:r>
              <a:rPr sz="2000" dirty="0" err="1">
                <a:solidFill>
                  <a:srgbClr val="FFC000"/>
                </a:solidFill>
              </a:rPr>
              <a:t>Prólogo</a:t>
            </a:r>
            <a:r>
              <a:rPr sz="2000" dirty="0">
                <a:solidFill>
                  <a:srgbClr val="FFC000"/>
                </a:solidFill>
              </a:rPr>
              <a:t>).</a:t>
            </a:r>
          </a:p>
          <a:p>
            <a:pPr marL="203454" indent="-203454" defTabSz="813816">
              <a:spcBef>
                <a:spcPts val="800"/>
              </a:spcBef>
              <a:buSzTx/>
              <a:buNone/>
              <a:defRPr sz="1779" i="1">
                <a:solidFill>
                  <a:srgbClr val="FFFFFF"/>
                </a:solidFill>
                <a:latin typeface="Arial Narrow"/>
                <a:ea typeface="Arial Narrow"/>
                <a:cs typeface="Arial Narrow"/>
                <a:sym typeface="Arial Narrow"/>
              </a:defRPr>
            </a:pPr>
            <a:r>
              <a:rPr sz="2000" dirty="0">
                <a:solidFill>
                  <a:srgbClr val="FFC000"/>
                </a:solidFill>
              </a:rPr>
              <a:t>Las dos </a:t>
            </a:r>
            <a:r>
              <a:rPr sz="2000" dirty="0" err="1">
                <a:solidFill>
                  <a:srgbClr val="FFC000"/>
                </a:solidFill>
              </a:rPr>
              <a:t>primeras</a:t>
            </a:r>
            <a:r>
              <a:rPr sz="2000" dirty="0">
                <a:solidFill>
                  <a:srgbClr val="FFC000"/>
                </a:solidFill>
              </a:rPr>
              <a:t> </a:t>
            </a:r>
            <a:r>
              <a:rPr sz="2000" dirty="0" err="1">
                <a:solidFill>
                  <a:srgbClr val="FFC000"/>
                </a:solidFill>
              </a:rPr>
              <a:t>colecciones</a:t>
            </a:r>
            <a:r>
              <a:rPr sz="2000" dirty="0">
                <a:solidFill>
                  <a:srgbClr val="FFC000"/>
                </a:solidFill>
              </a:rPr>
              <a:t> (la Ley y </a:t>
            </a:r>
            <a:r>
              <a:rPr sz="2000" dirty="0" err="1">
                <a:solidFill>
                  <a:srgbClr val="FFC000"/>
                </a:solidFill>
              </a:rPr>
              <a:t>los</a:t>
            </a:r>
            <a:r>
              <a:rPr sz="2000" dirty="0">
                <a:solidFill>
                  <a:srgbClr val="FFC000"/>
                </a:solidFill>
              </a:rPr>
              <a:t> </a:t>
            </a:r>
            <a:r>
              <a:rPr sz="2000" dirty="0" err="1">
                <a:solidFill>
                  <a:srgbClr val="FFC000"/>
                </a:solidFill>
              </a:rPr>
              <a:t>Profetas</a:t>
            </a:r>
            <a:r>
              <a:rPr sz="2000" dirty="0">
                <a:solidFill>
                  <a:srgbClr val="FFC000"/>
                </a:solidFill>
              </a:rPr>
              <a:t>) </a:t>
            </a:r>
            <a:r>
              <a:rPr sz="2000" dirty="0" err="1">
                <a:solidFill>
                  <a:srgbClr val="FFC000"/>
                </a:solidFill>
              </a:rPr>
              <a:t>parecían</a:t>
            </a:r>
            <a:r>
              <a:rPr sz="2000" dirty="0">
                <a:solidFill>
                  <a:srgbClr val="FFC000"/>
                </a:solidFill>
              </a:rPr>
              <a:t> ser </a:t>
            </a:r>
            <a:r>
              <a:rPr sz="2000" dirty="0" err="1">
                <a:solidFill>
                  <a:srgbClr val="FFC000"/>
                </a:solidFill>
              </a:rPr>
              <a:t>claramente</a:t>
            </a:r>
            <a:r>
              <a:rPr sz="2000" dirty="0">
                <a:solidFill>
                  <a:srgbClr val="FFC000"/>
                </a:solidFill>
              </a:rPr>
              <a:t> </a:t>
            </a:r>
            <a:r>
              <a:rPr sz="2000" dirty="0" err="1">
                <a:solidFill>
                  <a:srgbClr val="FFC000"/>
                </a:solidFill>
              </a:rPr>
              <a:t>identificables</a:t>
            </a:r>
            <a:r>
              <a:rPr sz="2000" dirty="0">
                <a:solidFill>
                  <a:srgbClr val="FFC000"/>
                </a:solidFill>
              </a:rPr>
              <a:t> </a:t>
            </a:r>
            <a:r>
              <a:rPr sz="2000" dirty="0" err="1">
                <a:solidFill>
                  <a:srgbClr val="FFC000"/>
                </a:solidFill>
              </a:rPr>
              <a:t>como</a:t>
            </a:r>
            <a:r>
              <a:rPr sz="2000" dirty="0">
                <a:solidFill>
                  <a:srgbClr val="FFC000"/>
                </a:solidFill>
              </a:rPr>
              <a:t> </a:t>
            </a:r>
            <a:r>
              <a:rPr sz="2000" dirty="0" err="1">
                <a:solidFill>
                  <a:srgbClr val="FFC000"/>
                </a:solidFill>
              </a:rPr>
              <a:t>fijas</a:t>
            </a:r>
            <a:r>
              <a:rPr sz="2000" dirty="0">
                <a:solidFill>
                  <a:srgbClr val="FFC000"/>
                </a:solidFill>
              </a:rPr>
              <a:t> antes de la </a:t>
            </a:r>
            <a:r>
              <a:rPr sz="2000" dirty="0" err="1">
                <a:solidFill>
                  <a:srgbClr val="FFC000"/>
                </a:solidFill>
              </a:rPr>
              <a:t>época</a:t>
            </a:r>
            <a:r>
              <a:rPr sz="2000" dirty="0">
                <a:solidFill>
                  <a:srgbClr val="FFC000"/>
                </a:solidFill>
              </a:rPr>
              <a:t> de Jesús (</a:t>
            </a:r>
            <a:r>
              <a:rPr sz="2000" dirty="0" err="1">
                <a:solidFill>
                  <a:srgbClr val="FFC000"/>
                </a:solidFill>
              </a:rPr>
              <a:t>por</a:t>
            </a:r>
            <a:r>
              <a:rPr sz="2000" dirty="0">
                <a:solidFill>
                  <a:srgbClr val="FFC000"/>
                </a:solidFill>
              </a:rPr>
              <a:t> </a:t>
            </a:r>
            <a:r>
              <a:rPr sz="2000" dirty="0" err="1">
                <a:solidFill>
                  <a:srgbClr val="FFC000"/>
                </a:solidFill>
              </a:rPr>
              <a:t>ejemplo</a:t>
            </a:r>
            <a:r>
              <a:rPr sz="2000" dirty="0">
                <a:solidFill>
                  <a:srgbClr val="FFC000"/>
                </a:solidFill>
              </a:rPr>
              <a:t>, Mt. 7:12; Ro. 3:21, etc.).</a:t>
            </a:r>
          </a:p>
          <a:p>
            <a:pPr marL="203454" indent="-203454" defTabSz="813816">
              <a:spcBef>
                <a:spcPts val="800"/>
              </a:spcBef>
              <a:buSzTx/>
              <a:buNone/>
              <a:defRPr sz="1779" i="1">
                <a:solidFill>
                  <a:srgbClr val="FFFFFF"/>
                </a:solidFill>
                <a:latin typeface="Arial Narrow"/>
                <a:ea typeface="Arial Narrow"/>
                <a:cs typeface="Arial Narrow"/>
                <a:sym typeface="Arial Narrow"/>
              </a:defRPr>
            </a:pPr>
            <a:r>
              <a:rPr sz="2000" dirty="0">
                <a:solidFill>
                  <a:srgbClr val="FFC000"/>
                </a:solidFill>
              </a:rPr>
              <a:t>Jesús </a:t>
            </a:r>
            <a:r>
              <a:rPr sz="2000" dirty="0" err="1">
                <a:solidFill>
                  <a:srgbClr val="FFC000"/>
                </a:solidFill>
              </a:rPr>
              <a:t>habló</a:t>
            </a:r>
            <a:r>
              <a:rPr sz="2000" dirty="0">
                <a:solidFill>
                  <a:srgbClr val="FFC000"/>
                </a:solidFill>
              </a:rPr>
              <a:t> de "la Ley y </a:t>
            </a:r>
            <a:r>
              <a:rPr sz="2000" dirty="0" err="1">
                <a:solidFill>
                  <a:srgbClr val="FFC000"/>
                </a:solidFill>
              </a:rPr>
              <a:t>los</a:t>
            </a:r>
            <a:r>
              <a:rPr sz="2000" dirty="0">
                <a:solidFill>
                  <a:srgbClr val="FFC000"/>
                </a:solidFill>
              </a:rPr>
              <a:t> </a:t>
            </a:r>
            <a:r>
              <a:rPr sz="2000" dirty="0" err="1">
                <a:solidFill>
                  <a:srgbClr val="FFC000"/>
                </a:solidFill>
              </a:rPr>
              <a:t>Profetas</a:t>
            </a:r>
            <a:r>
              <a:rPr sz="2000" dirty="0">
                <a:solidFill>
                  <a:srgbClr val="FFC000"/>
                </a:solidFill>
              </a:rPr>
              <a:t> y </a:t>
            </a:r>
            <a:r>
              <a:rPr sz="2000" dirty="0" err="1">
                <a:solidFill>
                  <a:srgbClr val="FFC000"/>
                </a:solidFill>
              </a:rPr>
              <a:t>los</a:t>
            </a:r>
            <a:r>
              <a:rPr sz="2000" dirty="0">
                <a:solidFill>
                  <a:srgbClr val="FFC000"/>
                </a:solidFill>
              </a:rPr>
              <a:t> Salmos" (Luc. 24:44).</a:t>
            </a:r>
          </a:p>
          <a:p>
            <a:pPr marL="203454" indent="-203454" defTabSz="813816">
              <a:spcBef>
                <a:spcPts val="800"/>
              </a:spcBef>
              <a:buSzTx/>
              <a:buNone/>
              <a:defRPr sz="1779" i="1">
                <a:solidFill>
                  <a:srgbClr val="FFFFFF"/>
                </a:solidFill>
                <a:latin typeface="Arial Narrow"/>
                <a:ea typeface="Arial Narrow"/>
                <a:cs typeface="Arial Narrow"/>
                <a:sym typeface="Arial Narrow"/>
              </a:defRPr>
            </a:pPr>
            <a:r>
              <a:rPr sz="2000" dirty="0">
                <a:solidFill>
                  <a:srgbClr val="FFC000"/>
                </a:solidFill>
              </a:rPr>
              <a:t>Flavio </a:t>
            </a:r>
            <a:r>
              <a:rPr sz="2000" dirty="0" err="1">
                <a:solidFill>
                  <a:srgbClr val="FFC000"/>
                </a:solidFill>
              </a:rPr>
              <a:t>Josefo</a:t>
            </a:r>
            <a:r>
              <a:rPr sz="2000" dirty="0">
                <a:solidFill>
                  <a:srgbClr val="FFC000"/>
                </a:solidFill>
              </a:rPr>
              <a:t> </a:t>
            </a:r>
            <a:r>
              <a:rPr sz="2000" dirty="0" err="1">
                <a:solidFill>
                  <a:srgbClr val="FFC000"/>
                </a:solidFill>
              </a:rPr>
              <a:t>habló</a:t>
            </a:r>
            <a:r>
              <a:rPr sz="2000" dirty="0">
                <a:solidFill>
                  <a:srgbClr val="FFC000"/>
                </a:solidFill>
              </a:rPr>
              <a:t> de "22 </a:t>
            </a:r>
            <a:r>
              <a:rPr sz="2000" dirty="0" err="1">
                <a:solidFill>
                  <a:srgbClr val="FFC000"/>
                </a:solidFill>
              </a:rPr>
              <a:t>libros</a:t>
            </a:r>
            <a:r>
              <a:rPr sz="2000" dirty="0">
                <a:solidFill>
                  <a:srgbClr val="FFC000"/>
                </a:solidFill>
              </a:rPr>
              <a:t>" (Contra </a:t>
            </a:r>
            <a:r>
              <a:rPr sz="2000" dirty="0" err="1">
                <a:solidFill>
                  <a:srgbClr val="FFC000"/>
                </a:solidFill>
              </a:rPr>
              <a:t>Apion</a:t>
            </a:r>
            <a:r>
              <a:rPr sz="2000" dirty="0">
                <a:solidFill>
                  <a:srgbClr val="FFC000"/>
                </a:solidFill>
              </a:rPr>
              <a:t> 1:38-41).</a:t>
            </a:r>
          </a:p>
        </p:txBody>
      </p:sp>
      <p:sp>
        <p:nvSpPr>
          <p:cNvPr id="3763" name="Slide Number Placeholder 5"/>
          <p:cNvSpPr txBox="1">
            <a:spLocks noGrp="1"/>
          </p:cNvSpPr>
          <p:nvPr>
            <p:ph type="sldNum" sz="quarter" idx="4294967295"/>
          </p:nvPr>
        </p:nvSpPr>
        <p:spPr>
          <a:xfrm>
            <a:off x="11037765" y="6425419"/>
            <a:ext cx="316035" cy="22698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lstStyle>
            <a:lvl1pPr>
              <a:defRPr sz="1000"/>
            </a:lvl1pPr>
          </a:lstStyle>
          <a:p>
            <a:fld id="{86CB4B4D-7CA3-9044-876B-883B54F8677D}" type="slidenum">
              <a:t>226</a:t>
            </a:fld>
            <a:endParaRPr/>
          </a:p>
        </p:txBody>
      </p:sp>
      <p:sp>
        <p:nvSpPr>
          <p:cNvPr id="3764" name="Text Box 4"/>
          <p:cNvSpPr txBox="1"/>
          <p:nvPr/>
        </p:nvSpPr>
        <p:spPr>
          <a:xfrm>
            <a:off x="165463" y="5346522"/>
            <a:ext cx="11861073" cy="1384995"/>
          </a:xfrm>
          <a:prstGeom prst="rect">
            <a:avLst/>
          </a:prstGeom>
          <a:solidFill>
            <a:srgbClr val="ED7D3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l">
              <a:spcBef>
                <a:spcPts val="1600"/>
              </a:spcBef>
              <a:defRPr sz="2800" b="1" i="1">
                <a:solidFill>
                  <a:srgbClr val="FFFF66"/>
                </a:solidFill>
                <a:latin typeface="Arial Narrow"/>
                <a:ea typeface="Arial Narrow"/>
                <a:cs typeface="Arial Narrow"/>
                <a:sym typeface="Arial Narrow"/>
              </a:defRPr>
            </a:lvl1pPr>
          </a:lstStyle>
          <a:p>
            <a:r>
              <a:rPr dirty="0"/>
              <a:t>The threefold division of the Hebrew Bible clearly seems to antedate the time of Jesus. / </a:t>
            </a:r>
            <a:r>
              <a:rPr dirty="0">
                <a:solidFill>
                  <a:srgbClr val="C00000"/>
                </a:solidFill>
              </a:rPr>
              <a:t>La triple </a:t>
            </a:r>
            <a:r>
              <a:rPr dirty="0" err="1">
                <a:solidFill>
                  <a:srgbClr val="C00000"/>
                </a:solidFill>
              </a:rPr>
              <a:t>división</a:t>
            </a:r>
            <a:r>
              <a:rPr dirty="0">
                <a:solidFill>
                  <a:srgbClr val="C00000"/>
                </a:solidFill>
              </a:rPr>
              <a:t> de la Biblia </a:t>
            </a:r>
            <a:r>
              <a:rPr dirty="0" err="1">
                <a:solidFill>
                  <a:srgbClr val="C00000"/>
                </a:solidFill>
              </a:rPr>
              <a:t>hebrea</a:t>
            </a:r>
            <a:r>
              <a:rPr dirty="0">
                <a:solidFill>
                  <a:srgbClr val="C00000"/>
                </a:solidFill>
              </a:rPr>
              <a:t> </a:t>
            </a:r>
            <a:r>
              <a:rPr dirty="0" err="1">
                <a:solidFill>
                  <a:srgbClr val="C00000"/>
                </a:solidFill>
              </a:rPr>
              <a:t>parece</a:t>
            </a:r>
            <a:r>
              <a:rPr dirty="0">
                <a:solidFill>
                  <a:srgbClr val="C00000"/>
                </a:solidFill>
              </a:rPr>
              <a:t> ser </a:t>
            </a:r>
            <a:r>
              <a:rPr dirty="0" err="1">
                <a:solidFill>
                  <a:srgbClr val="C00000"/>
                </a:solidFill>
              </a:rPr>
              <a:t>claramente</a:t>
            </a:r>
            <a:r>
              <a:rPr dirty="0">
                <a:solidFill>
                  <a:srgbClr val="C00000"/>
                </a:solidFill>
              </a:rPr>
              <a:t> anterior a la </a:t>
            </a:r>
            <a:r>
              <a:rPr dirty="0" err="1">
                <a:solidFill>
                  <a:srgbClr val="C00000"/>
                </a:solidFill>
              </a:rPr>
              <a:t>época</a:t>
            </a:r>
            <a:r>
              <a:rPr dirty="0">
                <a:solidFill>
                  <a:srgbClr val="C00000"/>
                </a:solidFill>
              </a:rPr>
              <a:t> de Jesús.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761"/>
                                        </p:tgtEl>
                                        <p:attrNameLst>
                                          <p:attrName>style.visibility</p:attrName>
                                        </p:attrNameLst>
                                      </p:cBhvr>
                                      <p:to>
                                        <p:strVal val="visible"/>
                                      </p:to>
                                    </p:set>
                                    <p:anim calcmode="lin" valueType="num">
                                      <p:cBhvr>
                                        <p:cTn id="7" dur="500" fill="hold"/>
                                        <p:tgtEl>
                                          <p:spTgt spid="3761"/>
                                        </p:tgtEl>
                                        <p:attrNameLst>
                                          <p:attrName>ppt_w</p:attrName>
                                        </p:attrNameLst>
                                      </p:cBhvr>
                                      <p:tavLst>
                                        <p:tav tm="0">
                                          <p:val>
                                            <p:fltVal val="0"/>
                                          </p:val>
                                        </p:tav>
                                        <p:tav tm="100000">
                                          <p:val>
                                            <p:strVal val="#ppt_w"/>
                                          </p:val>
                                        </p:tav>
                                      </p:tavLst>
                                    </p:anim>
                                    <p:anim calcmode="lin" valueType="num">
                                      <p:cBhvr>
                                        <p:cTn id="8" dur="500" fill="hold"/>
                                        <p:tgtEl>
                                          <p:spTgt spid="376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2" nodeType="clickEffect">
                                  <p:stCondLst>
                                    <p:cond delay="0"/>
                                  </p:stCondLst>
                                  <p:iterate>
                                    <p:tmAbs val="0"/>
                                  </p:iterate>
                                  <p:childTnLst>
                                    <p:set>
                                      <p:cBhvr>
                                        <p:cTn id="12" fill="hold"/>
                                        <p:tgtEl>
                                          <p:spTgt spid="3762">
                                            <p:bg/>
                                          </p:spTgt>
                                        </p:tgtEl>
                                        <p:attrNameLst>
                                          <p:attrName>style.visibility</p:attrName>
                                        </p:attrNameLst>
                                      </p:cBhvr>
                                      <p:to>
                                        <p:strVal val="visible"/>
                                      </p:to>
                                    </p:set>
                                    <p:animEffect transition="in" filter="wipe(left)">
                                      <p:cBhvr>
                                        <p:cTn id="13" dur="500"/>
                                        <p:tgtEl>
                                          <p:spTgt spid="3762">
                                            <p:bg/>
                                          </p:spTgt>
                                        </p:tgtEl>
                                      </p:cBhvr>
                                    </p:animEffect>
                                  </p:childTnLst>
                                </p:cTn>
                              </p:par>
                              <p:par>
                                <p:cTn id="14" presetID="22" presetClass="entr" presetSubtype="8" fill="hold" grpId="2" nodeType="withEffect">
                                  <p:stCondLst>
                                    <p:cond delay="0"/>
                                  </p:stCondLst>
                                  <p:iterate>
                                    <p:tmAbs val="0"/>
                                  </p:iterate>
                                  <p:childTnLst>
                                    <p:set>
                                      <p:cBhvr>
                                        <p:cTn id="15" fill="hold"/>
                                        <p:tgtEl>
                                          <p:spTgt spid="3762">
                                            <p:txEl>
                                              <p:pRg st="0" end="0"/>
                                            </p:txEl>
                                          </p:spTgt>
                                        </p:tgtEl>
                                        <p:attrNameLst>
                                          <p:attrName>style.visibility</p:attrName>
                                        </p:attrNameLst>
                                      </p:cBhvr>
                                      <p:to>
                                        <p:strVal val="visible"/>
                                      </p:to>
                                    </p:set>
                                    <p:animEffect transition="in" filter="wipe(left)">
                                      <p:cBhvr>
                                        <p:cTn id="16" dur="500"/>
                                        <p:tgtEl>
                                          <p:spTgt spid="3762">
                                            <p:txEl>
                                              <p:pRg st="0" end="0"/>
                                            </p:txEl>
                                          </p:spTgt>
                                        </p:tgtEl>
                                      </p:cBhvr>
                                    </p:animEffect>
                                  </p:childTnLst>
                                </p:cTn>
                              </p:par>
                              <p:par>
                                <p:cTn id="17" presetID="22" presetClass="entr" presetSubtype="8" fill="hold" grpId="2" nodeType="withEffect">
                                  <p:stCondLst>
                                    <p:cond delay="0"/>
                                  </p:stCondLst>
                                  <p:iterate>
                                    <p:tmAbs val="0"/>
                                  </p:iterate>
                                  <p:childTnLst>
                                    <p:set>
                                      <p:cBhvr>
                                        <p:cTn id="18" fill="hold"/>
                                        <p:tgtEl>
                                          <p:spTgt spid="3762">
                                            <p:txEl>
                                              <p:pRg st="5" end="5"/>
                                            </p:txEl>
                                          </p:spTgt>
                                        </p:tgtEl>
                                        <p:attrNameLst>
                                          <p:attrName>style.visibility</p:attrName>
                                        </p:attrNameLst>
                                      </p:cBhvr>
                                      <p:to>
                                        <p:strVal val="visible"/>
                                      </p:to>
                                    </p:set>
                                    <p:animEffect transition="in" filter="wipe(left)">
                                      <p:cBhvr>
                                        <p:cTn id="19" dur="500"/>
                                        <p:tgtEl>
                                          <p:spTgt spid="3762">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2" nodeType="clickEffect">
                                  <p:stCondLst>
                                    <p:cond delay="0"/>
                                  </p:stCondLst>
                                  <p:iterate>
                                    <p:tmAbs val="0"/>
                                  </p:iterate>
                                  <p:childTnLst>
                                    <p:set>
                                      <p:cBhvr>
                                        <p:cTn id="23" fill="hold"/>
                                        <p:tgtEl>
                                          <p:spTgt spid="3762">
                                            <p:txEl>
                                              <p:pRg st="1" end="1"/>
                                            </p:txEl>
                                          </p:spTgt>
                                        </p:tgtEl>
                                        <p:attrNameLst>
                                          <p:attrName>style.visibility</p:attrName>
                                        </p:attrNameLst>
                                      </p:cBhvr>
                                      <p:to>
                                        <p:strVal val="visible"/>
                                      </p:to>
                                    </p:set>
                                    <p:animEffect transition="in" filter="wipe(left)">
                                      <p:cBhvr>
                                        <p:cTn id="24" dur="500"/>
                                        <p:tgtEl>
                                          <p:spTgt spid="3762">
                                            <p:txEl>
                                              <p:pRg st="1" end="1"/>
                                            </p:txEl>
                                          </p:spTgt>
                                        </p:tgtEl>
                                      </p:cBhvr>
                                    </p:animEffect>
                                  </p:childTnLst>
                                </p:cTn>
                              </p:par>
                              <p:par>
                                <p:cTn id="25" presetID="22" presetClass="entr" presetSubtype="8" fill="hold" grpId="2" nodeType="withEffect">
                                  <p:stCondLst>
                                    <p:cond delay="0"/>
                                  </p:stCondLst>
                                  <p:iterate>
                                    <p:tmAbs val="0"/>
                                  </p:iterate>
                                  <p:childTnLst>
                                    <p:set>
                                      <p:cBhvr>
                                        <p:cTn id="26" fill="hold"/>
                                        <p:tgtEl>
                                          <p:spTgt spid="3762">
                                            <p:txEl>
                                              <p:pRg st="6" end="6"/>
                                            </p:txEl>
                                          </p:spTgt>
                                        </p:tgtEl>
                                        <p:attrNameLst>
                                          <p:attrName>style.visibility</p:attrName>
                                        </p:attrNameLst>
                                      </p:cBhvr>
                                      <p:to>
                                        <p:strVal val="visible"/>
                                      </p:to>
                                    </p:set>
                                    <p:animEffect transition="in" filter="wipe(left)">
                                      <p:cBhvr>
                                        <p:cTn id="27" dur="500"/>
                                        <p:tgtEl>
                                          <p:spTgt spid="3762">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2" nodeType="clickEffect">
                                  <p:stCondLst>
                                    <p:cond delay="0"/>
                                  </p:stCondLst>
                                  <p:iterate>
                                    <p:tmAbs val="0"/>
                                  </p:iterate>
                                  <p:childTnLst>
                                    <p:set>
                                      <p:cBhvr>
                                        <p:cTn id="31" fill="hold"/>
                                        <p:tgtEl>
                                          <p:spTgt spid="3762">
                                            <p:txEl>
                                              <p:pRg st="2" end="2"/>
                                            </p:txEl>
                                          </p:spTgt>
                                        </p:tgtEl>
                                        <p:attrNameLst>
                                          <p:attrName>style.visibility</p:attrName>
                                        </p:attrNameLst>
                                      </p:cBhvr>
                                      <p:to>
                                        <p:strVal val="visible"/>
                                      </p:to>
                                    </p:set>
                                    <p:animEffect transition="in" filter="wipe(left)">
                                      <p:cBhvr>
                                        <p:cTn id="32" dur="500"/>
                                        <p:tgtEl>
                                          <p:spTgt spid="3762">
                                            <p:txEl>
                                              <p:pRg st="2" end="2"/>
                                            </p:txEl>
                                          </p:spTgt>
                                        </p:tgtEl>
                                      </p:cBhvr>
                                    </p:animEffect>
                                  </p:childTnLst>
                                </p:cTn>
                              </p:par>
                              <p:par>
                                <p:cTn id="33" presetID="22" presetClass="entr" presetSubtype="8" fill="hold" grpId="2" nodeType="withEffect">
                                  <p:stCondLst>
                                    <p:cond delay="0"/>
                                  </p:stCondLst>
                                  <p:iterate>
                                    <p:tmAbs val="0"/>
                                  </p:iterate>
                                  <p:childTnLst>
                                    <p:set>
                                      <p:cBhvr>
                                        <p:cTn id="34" fill="hold"/>
                                        <p:tgtEl>
                                          <p:spTgt spid="3762">
                                            <p:txEl>
                                              <p:pRg st="7" end="7"/>
                                            </p:txEl>
                                          </p:spTgt>
                                        </p:tgtEl>
                                        <p:attrNameLst>
                                          <p:attrName>style.visibility</p:attrName>
                                        </p:attrNameLst>
                                      </p:cBhvr>
                                      <p:to>
                                        <p:strVal val="visible"/>
                                      </p:to>
                                    </p:set>
                                    <p:animEffect transition="in" filter="wipe(left)">
                                      <p:cBhvr>
                                        <p:cTn id="35" dur="500"/>
                                        <p:tgtEl>
                                          <p:spTgt spid="3762">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2" nodeType="clickEffect">
                                  <p:stCondLst>
                                    <p:cond delay="0"/>
                                  </p:stCondLst>
                                  <p:iterate>
                                    <p:tmAbs val="0"/>
                                  </p:iterate>
                                  <p:childTnLst>
                                    <p:set>
                                      <p:cBhvr>
                                        <p:cTn id="39" fill="hold"/>
                                        <p:tgtEl>
                                          <p:spTgt spid="3762">
                                            <p:txEl>
                                              <p:pRg st="3" end="3"/>
                                            </p:txEl>
                                          </p:spTgt>
                                        </p:tgtEl>
                                        <p:attrNameLst>
                                          <p:attrName>style.visibility</p:attrName>
                                        </p:attrNameLst>
                                      </p:cBhvr>
                                      <p:to>
                                        <p:strVal val="visible"/>
                                      </p:to>
                                    </p:set>
                                    <p:animEffect transition="in" filter="wipe(left)">
                                      <p:cBhvr>
                                        <p:cTn id="40" dur="500"/>
                                        <p:tgtEl>
                                          <p:spTgt spid="3762">
                                            <p:txEl>
                                              <p:pRg st="3" end="3"/>
                                            </p:txEl>
                                          </p:spTgt>
                                        </p:tgtEl>
                                      </p:cBhvr>
                                    </p:animEffect>
                                  </p:childTnLst>
                                </p:cTn>
                              </p:par>
                              <p:par>
                                <p:cTn id="41" presetID="22" presetClass="entr" presetSubtype="8" fill="hold" grpId="2" nodeType="withEffect">
                                  <p:stCondLst>
                                    <p:cond delay="0"/>
                                  </p:stCondLst>
                                  <p:iterate>
                                    <p:tmAbs val="0"/>
                                  </p:iterate>
                                  <p:childTnLst>
                                    <p:set>
                                      <p:cBhvr>
                                        <p:cTn id="42" fill="hold"/>
                                        <p:tgtEl>
                                          <p:spTgt spid="3762">
                                            <p:txEl>
                                              <p:pRg st="8" end="8"/>
                                            </p:txEl>
                                          </p:spTgt>
                                        </p:tgtEl>
                                        <p:attrNameLst>
                                          <p:attrName>style.visibility</p:attrName>
                                        </p:attrNameLst>
                                      </p:cBhvr>
                                      <p:to>
                                        <p:strVal val="visible"/>
                                      </p:to>
                                    </p:set>
                                    <p:animEffect transition="in" filter="wipe(left)">
                                      <p:cBhvr>
                                        <p:cTn id="43" dur="500"/>
                                        <p:tgtEl>
                                          <p:spTgt spid="3762">
                                            <p:txEl>
                                              <p:pRg st="8" end="8"/>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fill="hold" grpId="3" nodeType="clickEffect">
                                  <p:stCondLst>
                                    <p:cond delay="0"/>
                                  </p:stCondLst>
                                  <p:iterate>
                                    <p:tmAbs val="0"/>
                                  </p:iterate>
                                  <p:childTnLst>
                                    <p:set>
                                      <p:cBhvr>
                                        <p:cTn id="47" fill="hold"/>
                                        <p:tgtEl>
                                          <p:spTgt spid="3764"/>
                                        </p:tgtEl>
                                        <p:attrNameLst>
                                          <p:attrName>style.visibility</p:attrName>
                                        </p:attrNameLst>
                                      </p:cBhvr>
                                      <p:to>
                                        <p:strVal val="visible"/>
                                      </p:to>
                                    </p:set>
                                    <p:animEffect transition="in" filter="fade">
                                      <p:cBhvr>
                                        <p:cTn id="48" dur="500"/>
                                        <p:tgtEl>
                                          <p:spTgt spid="3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61" grpId="1" animBg="1" advAuto="0"/>
      <p:bldP spid="3762" grpId="2" uiExpand="1" build="p" animBg="1" advAuto="0"/>
      <p:bldP spid="3764" grpId="3" animBg="1" advAuto="0"/>
    </p:bldLst>
  </p:timing>
</p:sld>
</file>

<file path=ppt/slides/slide227.xml><?xml version="1.0" encoding="utf-8"?>
<p:sld xmlns:a="http://schemas.openxmlformats.org/drawingml/2006/main" xmlns:r="http://schemas.openxmlformats.org/officeDocument/2006/relationships" xmlns:p="http://schemas.openxmlformats.org/presentationml/2006/main">
  <p:cSld>
    <p:bg>
      <p:bgPr>
        <a:solidFill>
          <a:srgbClr val="385723"/>
        </a:solidFill>
        <a:effectLst/>
      </p:bgPr>
    </p:bg>
    <p:spTree>
      <p:nvGrpSpPr>
        <p:cNvPr id="1" name=""/>
        <p:cNvGrpSpPr/>
        <p:nvPr/>
      </p:nvGrpSpPr>
      <p:grpSpPr>
        <a:xfrm>
          <a:off x="0" y="0"/>
          <a:ext cx="0" cy="0"/>
          <a:chOff x="0" y="0"/>
          <a:chExt cx="0" cy="0"/>
        </a:xfrm>
      </p:grpSpPr>
      <p:sp>
        <p:nvSpPr>
          <p:cNvPr id="3766" name="Rectangle 2"/>
          <p:cNvSpPr txBox="1">
            <a:spLocks noGrp="1"/>
          </p:cNvSpPr>
          <p:nvPr>
            <p:ph type="title"/>
          </p:nvPr>
        </p:nvSpPr>
        <p:spPr>
          <a:xfrm>
            <a:off x="550919" y="349623"/>
            <a:ext cx="11090162" cy="1143000"/>
          </a:xfrm>
          <a:prstGeom prst="rect">
            <a:avLst/>
          </a:prstGeom>
        </p:spPr>
        <p:txBody>
          <a:bodyPr>
            <a:noAutofit/>
          </a:bodyPr>
          <a:lstStyle>
            <a:lvl1pPr algn="ctr" defTabSz="841247">
              <a:defRPr sz="2576">
                <a:solidFill>
                  <a:srgbClr val="CCCC00"/>
                </a:solidFill>
              </a:defRPr>
            </a:lvl1pPr>
          </a:lstStyle>
          <a:p>
            <a:r>
              <a:rPr sz="2800" b="1" dirty="0">
                <a:solidFill>
                  <a:srgbClr val="FFFF00"/>
                </a:solidFill>
              </a:rPr>
              <a:t>A physical factor in the canonical process is that the biblical compositions were encoded on separate scrolls / </a:t>
            </a:r>
            <a:r>
              <a:rPr sz="2800" b="1" dirty="0">
                <a:solidFill>
                  <a:srgbClr val="FFC000"/>
                </a:solidFill>
              </a:rPr>
              <a:t>Un factor </a:t>
            </a:r>
            <a:r>
              <a:rPr sz="2800" b="1" dirty="0" err="1">
                <a:solidFill>
                  <a:srgbClr val="FFC000"/>
                </a:solidFill>
              </a:rPr>
              <a:t>físico</a:t>
            </a:r>
            <a:r>
              <a:rPr sz="2800" b="1" dirty="0">
                <a:solidFill>
                  <a:srgbClr val="FFC000"/>
                </a:solidFill>
              </a:rPr>
              <a:t> </a:t>
            </a:r>
            <a:r>
              <a:rPr sz="2800" b="1" dirty="0" err="1">
                <a:solidFill>
                  <a:srgbClr val="FFC000"/>
                </a:solidFill>
              </a:rPr>
              <a:t>en</a:t>
            </a:r>
            <a:r>
              <a:rPr sz="2800" b="1" dirty="0">
                <a:solidFill>
                  <a:srgbClr val="FFC000"/>
                </a:solidFill>
              </a:rPr>
              <a:t> </a:t>
            </a:r>
            <a:r>
              <a:rPr sz="2800" b="1" dirty="0" err="1">
                <a:solidFill>
                  <a:srgbClr val="FFC000"/>
                </a:solidFill>
              </a:rPr>
              <a:t>el</a:t>
            </a:r>
            <a:r>
              <a:rPr sz="2800" b="1" dirty="0">
                <a:solidFill>
                  <a:srgbClr val="FFC000"/>
                </a:solidFill>
              </a:rPr>
              <a:t> </a:t>
            </a:r>
            <a:r>
              <a:rPr sz="2800" b="1" dirty="0" err="1">
                <a:solidFill>
                  <a:srgbClr val="FFC000"/>
                </a:solidFill>
              </a:rPr>
              <a:t>proceso</a:t>
            </a:r>
            <a:r>
              <a:rPr sz="2800" b="1" dirty="0">
                <a:solidFill>
                  <a:srgbClr val="FFC000"/>
                </a:solidFill>
              </a:rPr>
              <a:t> </a:t>
            </a:r>
            <a:r>
              <a:rPr sz="2800" b="1" dirty="0" err="1">
                <a:solidFill>
                  <a:srgbClr val="FFC000"/>
                </a:solidFill>
              </a:rPr>
              <a:t>canónico</a:t>
            </a:r>
            <a:r>
              <a:rPr sz="2800" b="1" dirty="0">
                <a:solidFill>
                  <a:srgbClr val="FFC000"/>
                </a:solidFill>
              </a:rPr>
              <a:t> es que las </a:t>
            </a:r>
            <a:r>
              <a:rPr sz="2800" b="1" dirty="0" err="1">
                <a:solidFill>
                  <a:srgbClr val="FFC000"/>
                </a:solidFill>
              </a:rPr>
              <a:t>composiciones</a:t>
            </a:r>
            <a:r>
              <a:rPr sz="2800" b="1" dirty="0">
                <a:solidFill>
                  <a:srgbClr val="FFC000"/>
                </a:solidFill>
              </a:rPr>
              <a:t> </a:t>
            </a:r>
            <a:r>
              <a:rPr sz="2800" b="1" dirty="0" err="1">
                <a:solidFill>
                  <a:srgbClr val="FFC000"/>
                </a:solidFill>
              </a:rPr>
              <a:t>bíblicas</a:t>
            </a:r>
            <a:r>
              <a:rPr sz="2800" b="1" dirty="0">
                <a:solidFill>
                  <a:srgbClr val="FFC000"/>
                </a:solidFill>
              </a:rPr>
              <a:t> se </a:t>
            </a:r>
            <a:r>
              <a:rPr sz="2800" b="1" dirty="0" err="1">
                <a:solidFill>
                  <a:srgbClr val="FFC000"/>
                </a:solidFill>
              </a:rPr>
              <a:t>codificaron</a:t>
            </a:r>
            <a:r>
              <a:rPr sz="2800" b="1" dirty="0">
                <a:solidFill>
                  <a:srgbClr val="FFC000"/>
                </a:solidFill>
              </a:rPr>
              <a:t> </a:t>
            </a:r>
            <a:r>
              <a:rPr sz="2800" b="1" dirty="0" err="1">
                <a:solidFill>
                  <a:srgbClr val="FFC000"/>
                </a:solidFill>
              </a:rPr>
              <a:t>en</a:t>
            </a:r>
            <a:r>
              <a:rPr sz="2800" b="1" dirty="0">
                <a:solidFill>
                  <a:srgbClr val="FFC000"/>
                </a:solidFill>
              </a:rPr>
              <a:t> </a:t>
            </a:r>
            <a:r>
              <a:rPr sz="2800" b="1" dirty="0" err="1">
                <a:solidFill>
                  <a:srgbClr val="FFC000"/>
                </a:solidFill>
              </a:rPr>
              <a:t>pergaminos</a:t>
            </a:r>
            <a:r>
              <a:rPr sz="2800" b="1" dirty="0">
                <a:solidFill>
                  <a:srgbClr val="FFC000"/>
                </a:solidFill>
              </a:rPr>
              <a:t> </a:t>
            </a:r>
            <a:r>
              <a:rPr sz="2800" b="1" dirty="0" err="1">
                <a:solidFill>
                  <a:srgbClr val="FFC000"/>
                </a:solidFill>
              </a:rPr>
              <a:t>separados</a:t>
            </a:r>
            <a:endParaRPr sz="2800" b="1" dirty="0">
              <a:solidFill>
                <a:srgbClr val="FFC000"/>
              </a:solidFill>
            </a:endParaRPr>
          </a:p>
        </p:txBody>
      </p:sp>
      <p:sp>
        <p:nvSpPr>
          <p:cNvPr id="3767" name="Rectangle 3"/>
          <p:cNvSpPr txBox="1">
            <a:spLocks noGrp="1"/>
          </p:cNvSpPr>
          <p:nvPr>
            <p:ph type="body" idx="1"/>
          </p:nvPr>
        </p:nvSpPr>
        <p:spPr>
          <a:prstGeom prst="rect">
            <a:avLst/>
          </a:prstGeom>
        </p:spPr>
        <p:txBody>
          <a:bodyPr/>
          <a:lstStyle/>
          <a:p>
            <a:pPr>
              <a:defRPr sz="2000" i="1">
                <a:solidFill>
                  <a:srgbClr val="FFFFFF"/>
                </a:solidFill>
              </a:defRPr>
            </a:pPr>
            <a:r>
              <a:rPr b="1" dirty="0"/>
              <a:t>Until the appearance of the codex (which was not until the Christian era), the various books could not be collected into a single volume.</a:t>
            </a:r>
          </a:p>
          <a:p>
            <a:pPr>
              <a:defRPr sz="2000" i="1">
                <a:solidFill>
                  <a:srgbClr val="FFFFFF"/>
                </a:solidFill>
              </a:defRPr>
            </a:pPr>
            <a:r>
              <a:rPr b="1" dirty="0"/>
              <a:t>Hence, some ambiguity remained, particularly about the third collection, since more writings were produced than eventually were accepted as canonical.</a:t>
            </a:r>
          </a:p>
          <a:p>
            <a:pPr>
              <a:defRPr sz="2000" i="1">
                <a:solidFill>
                  <a:srgbClr val="FFFFFF"/>
                </a:solidFill>
              </a:defRPr>
            </a:pPr>
            <a:r>
              <a:rPr b="1" dirty="0"/>
              <a:t>No full canon list exists from before the Christian era.</a:t>
            </a:r>
          </a:p>
          <a:p>
            <a:pPr>
              <a:defRPr sz="2000" i="1">
                <a:solidFill>
                  <a:srgbClr val="FFFFFF"/>
                </a:solidFill>
              </a:defRPr>
            </a:pPr>
            <a:endParaRPr dirty="0"/>
          </a:p>
          <a:p>
            <a:pPr>
              <a:defRPr sz="2000" i="1">
                <a:solidFill>
                  <a:srgbClr val="FFFFFF"/>
                </a:solidFill>
              </a:defRPr>
            </a:pPr>
            <a:r>
              <a:rPr b="1" dirty="0">
                <a:solidFill>
                  <a:srgbClr val="FFC000"/>
                </a:solidFill>
              </a:rPr>
              <a:t>Hasta la </a:t>
            </a:r>
            <a:r>
              <a:rPr b="1" dirty="0" err="1">
                <a:solidFill>
                  <a:srgbClr val="FFC000"/>
                </a:solidFill>
              </a:rPr>
              <a:t>aparición</a:t>
            </a:r>
            <a:r>
              <a:rPr b="1" dirty="0">
                <a:solidFill>
                  <a:srgbClr val="FFC000"/>
                </a:solidFill>
              </a:rPr>
              <a:t> del </a:t>
            </a:r>
            <a:r>
              <a:rPr b="1" dirty="0" err="1">
                <a:solidFill>
                  <a:srgbClr val="FFC000"/>
                </a:solidFill>
              </a:rPr>
              <a:t>códice</a:t>
            </a:r>
            <a:r>
              <a:rPr b="1" dirty="0">
                <a:solidFill>
                  <a:srgbClr val="FFC000"/>
                </a:solidFill>
              </a:rPr>
              <a:t> (que no </a:t>
            </a:r>
            <a:r>
              <a:rPr b="1" dirty="0" err="1">
                <a:solidFill>
                  <a:srgbClr val="FFC000"/>
                </a:solidFill>
              </a:rPr>
              <a:t>fue</a:t>
            </a:r>
            <a:r>
              <a:rPr b="1" dirty="0">
                <a:solidFill>
                  <a:srgbClr val="FFC000"/>
                </a:solidFill>
              </a:rPr>
              <a:t> hasta la era </a:t>
            </a:r>
            <a:r>
              <a:rPr b="1" dirty="0" err="1">
                <a:solidFill>
                  <a:srgbClr val="FFC000"/>
                </a:solidFill>
              </a:rPr>
              <a:t>cristiana</a:t>
            </a:r>
            <a:r>
              <a:rPr b="1" dirty="0">
                <a:solidFill>
                  <a:srgbClr val="FFC000"/>
                </a:solidFill>
              </a:rPr>
              <a:t>), </a:t>
            </a:r>
            <a:r>
              <a:rPr b="1" dirty="0" err="1">
                <a:solidFill>
                  <a:srgbClr val="FFC000"/>
                </a:solidFill>
              </a:rPr>
              <a:t>los</a:t>
            </a:r>
            <a:r>
              <a:rPr b="1" dirty="0">
                <a:solidFill>
                  <a:srgbClr val="FFC000"/>
                </a:solidFill>
              </a:rPr>
              <a:t> </a:t>
            </a:r>
            <a:r>
              <a:rPr b="1" dirty="0" err="1">
                <a:solidFill>
                  <a:srgbClr val="FFC000"/>
                </a:solidFill>
              </a:rPr>
              <a:t>diversos</a:t>
            </a:r>
            <a:r>
              <a:rPr b="1" dirty="0">
                <a:solidFill>
                  <a:srgbClr val="FFC000"/>
                </a:solidFill>
              </a:rPr>
              <a:t> </a:t>
            </a:r>
            <a:r>
              <a:rPr b="1" dirty="0" err="1">
                <a:solidFill>
                  <a:srgbClr val="FFC000"/>
                </a:solidFill>
              </a:rPr>
              <a:t>libros</a:t>
            </a:r>
            <a:r>
              <a:rPr b="1" dirty="0">
                <a:solidFill>
                  <a:srgbClr val="FFC000"/>
                </a:solidFill>
              </a:rPr>
              <a:t> no se </a:t>
            </a:r>
            <a:r>
              <a:rPr b="1" dirty="0" err="1">
                <a:solidFill>
                  <a:srgbClr val="FFC000"/>
                </a:solidFill>
              </a:rPr>
              <a:t>podían</a:t>
            </a:r>
            <a:r>
              <a:rPr b="1" dirty="0">
                <a:solidFill>
                  <a:srgbClr val="FFC000"/>
                </a:solidFill>
              </a:rPr>
              <a:t> </a:t>
            </a:r>
            <a:r>
              <a:rPr b="1" dirty="0" err="1">
                <a:solidFill>
                  <a:srgbClr val="FFC000"/>
                </a:solidFill>
              </a:rPr>
              <a:t>recopilar</a:t>
            </a:r>
            <a:r>
              <a:rPr b="1" dirty="0">
                <a:solidFill>
                  <a:srgbClr val="FFC000"/>
                </a:solidFill>
              </a:rPr>
              <a:t> </a:t>
            </a:r>
            <a:r>
              <a:rPr b="1" dirty="0" err="1">
                <a:solidFill>
                  <a:srgbClr val="FFC000"/>
                </a:solidFill>
              </a:rPr>
              <a:t>en</a:t>
            </a:r>
            <a:r>
              <a:rPr b="1" dirty="0">
                <a:solidFill>
                  <a:srgbClr val="FFC000"/>
                </a:solidFill>
              </a:rPr>
              <a:t> un solo </a:t>
            </a:r>
            <a:r>
              <a:rPr b="1" dirty="0" err="1">
                <a:solidFill>
                  <a:srgbClr val="FFC000"/>
                </a:solidFill>
              </a:rPr>
              <a:t>volumen</a:t>
            </a:r>
            <a:r>
              <a:rPr b="1" dirty="0">
                <a:solidFill>
                  <a:srgbClr val="FFC000"/>
                </a:solidFill>
              </a:rPr>
              <a:t>.</a:t>
            </a:r>
          </a:p>
          <a:p>
            <a:pPr>
              <a:defRPr sz="2000" i="1">
                <a:solidFill>
                  <a:srgbClr val="FFFFFF"/>
                </a:solidFill>
              </a:defRPr>
            </a:pPr>
            <a:r>
              <a:rPr b="1" dirty="0">
                <a:solidFill>
                  <a:srgbClr val="FFC000"/>
                </a:solidFill>
              </a:rPr>
              <a:t>Por lo tanto, </a:t>
            </a:r>
            <a:r>
              <a:rPr b="1" dirty="0" err="1">
                <a:solidFill>
                  <a:srgbClr val="FFC000"/>
                </a:solidFill>
              </a:rPr>
              <a:t>quedó</a:t>
            </a:r>
            <a:r>
              <a:rPr b="1" dirty="0">
                <a:solidFill>
                  <a:srgbClr val="FFC000"/>
                </a:solidFill>
              </a:rPr>
              <a:t> </a:t>
            </a:r>
            <a:r>
              <a:rPr b="1" dirty="0" err="1">
                <a:solidFill>
                  <a:srgbClr val="FFC000"/>
                </a:solidFill>
              </a:rPr>
              <a:t>cierta</a:t>
            </a:r>
            <a:r>
              <a:rPr b="1" dirty="0">
                <a:solidFill>
                  <a:srgbClr val="FFC000"/>
                </a:solidFill>
              </a:rPr>
              <a:t> </a:t>
            </a:r>
            <a:r>
              <a:rPr b="1" dirty="0" err="1">
                <a:solidFill>
                  <a:srgbClr val="FFC000"/>
                </a:solidFill>
              </a:rPr>
              <a:t>ambigüedad</a:t>
            </a:r>
            <a:r>
              <a:rPr b="1" dirty="0">
                <a:solidFill>
                  <a:srgbClr val="FFC000"/>
                </a:solidFill>
              </a:rPr>
              <a:t>, </a:t>
            </a:r>
            <a:r>
              <a:rPr b="1" dirty="0" err="1">
                <a:solidFill>
                  <a:srgbClr val="FFC000"/>
                </a:solidFill>
              </a:rPr>
              <a:t>particularmente</a:t>
            </a:r>
            <a:r>
              <a:rPr b="1" dirty="0">
                <a:solidFill>
                  <a:srgbClr val="FFC000"/>
                </a:solidFill>
              </a:rPr>
              <a:t> </a:t>
            </a:r>
            <a:r>
              <a:rPr b="1" dirty="0" err="1">
                <a:solidFill>
                  <a:srgbClr val="FFC000"/>
                </a:solidFill>
              </a:rPr>
              <a:t>sobre</a:t>
            </a:r>
            <a:r>
              <a:rPr b="1" dirty="0">
                <a:solidFill>
                  <a:srgbClr val="FFC000"/>
                </a:solidFill>
              </a:rPr>
              <a:t> la </a:t>
            </a:r>
            <a:r>
              <a:rPr b="1" dirty="0" err="1">
                <a:solidFill>
                  <a:srgbClr val="FFC000"/>
                </a:solidFill>
              </a:rPr>
              <a:t>tercera</a:t>
            </a:r>
            <a:r>
              <a:rPr b="1" dirty="0">
                <a:solidFill>
                  <a:srgbClr val="FFC000"/>
                </a:solidFill>
              </a:rPr>
              <a:t> </a:t>
            </a:r>
            <a:r>
              <a:rPr b="1" dirty="0" err="1">
                <a:solidFill>
                  <a:srgbClr val="FFC000"/>
                </a:solidFill>
              </a:rPr>
              <a:t>colección</a:t>
            </a:r>
            <a:r>
              <a:rPr b="1" dirty="0">
                <a:solidFill>
                  <a:srgbClr val="FFC000"/>
                </a:solidFill>
              </a:rPr>
              <a:t>, </a:t>
            </a:r>
            <a:r>
              <a:rPr b="1" dirty="0" err="1">
                <a:solidFill>
                  <a:srgbClr val="FFC000"/>
                </a:solidFill>
              </a:rPr>
              <a:t>ya</a:t>
            </a:r>
            <a:r>
              <a:rPr b="1" dirty="0">
                <a:solidFill>
                  <a:srgbClr val="FFC000"/>
                </a:solidFill>
              </a:rPr>
              <a:t> que se </a:t>
            </a:r>
            <a:r>
              <a:rPr b="1" dirty="0" err="1">
                <a:solidFill>
                  <a:srgbClr val="FFC000"/>
                </a:solidFill>
              </a:rPr>
              <a:t>produjeron</a:t>
            </a:r>
            <a:r>
              <a:rPr b="1" dirty="0">
                <a:solidFill>
                  <a:srgbClr val="FFC000"/>
                </a:solidFill>
              </a:rPr>
              <a:t> </a:t>
            </a:r>
            <a:r>
              <a:rPr b="1" dirty="0" err="1">
                <a:solidFill>
                  <a:srgbClr val="FFC000"/>
                </a:solidFill>
              </a:rPr>
              <a:t>más</a:t>
            </a:r>
            <a:r>
              <a:rPr b="1" dirty="0">
                <a:solidFill>
                  <a:srgbClr val="FFC000"/>
                </a:solidFill>
              </a:rPr>
              <a:t> </a:t>
            </a:r>
            <a:r>
              <a:rPr b="1" dirty="0" err="1">
                <a:solidFill>
                  <a:srgbClr val="FFC000"/>
                </a:solidFill>
              </a:rPr>
              <a:t>escritos</a:t>
            </a:r>
            <a:r>
              <a:rPr b="1" dirty="0">
                <a:solidFill>
                  <a:srgbClr val="FFC000"/>
                </a:solidFill>
              </a:rPr>
              <a:t> de </a:t>
            </a:r>
            <a:r>
              <a:rPr b="1" dirty="0" err="1">
                <a:solidFill>
                  <a:srgbClr val="FFC000"/>
                </a:solidFill>
              </a:rPr>
              <a:t>los</a:t>
            </a:r>
            <a:r>
              <a:rPr b="1" dirty="0">
                <a:solidFill>
                  <a:srgbClr val="FFC000"/>
                </a:solidFill>
              </a:rPr>
              <a:t> que </a:t>
            </a:r>
            <a:r>
              <a:rPr b="1" dirty="0" err="1">
                <a:solidFill>
                  <a:srgbClr val="FFC000"/>
                </a:solidFill>
              </a:rPr>
              <a:t>finalmente</a:t>
            </a:r>
            <a:r>
              <a:rPr b="1" dirty="0">
                <a:solidFill>
                  <a:srgbClr val="FFC000"/>
                </a:solidFill>
              </a:rPr>
              <a:t> se </a:t>
            </a:r>
            <a:r>
              <a:rPr b="1" dirty="0" err="1">
                <a:solidFill>
                  <a:srgbClr val="FFC000"/>
                </a:solidFill>
              </a:rPr>
              <a:t>aceptaron</a:t>
            </a:r>
            <a:r>
              <a:rPr b="1" dirty="0">
                <a:solidFill>
                  <a:srgbClr val="FFC000"/>
                </a:solidFill>
              </a:rPr>
              <a:t> </a:t>
            </a:r>
            <a:r>
              <a:rPr b="1" dirty="0" err="1">
                <a:solidFill>
                  <a:srgbClr val="FFC000"/>
                </a:solidFill>
              </a:rPr>
              <a:t>como</a:t>
            </a:r>
            <a:r>
              <a:rPr b="1" dirty="0">
                <a:solidFill>
                  <a:srgbClr val="FFC000"/>
                </a:solidFill>
              </a:rPr>
              <a:t> </a:t>
            </a:r>
            <a:r>
              <a:rPr b="1" dirty="0" err="1">
                <a:solidFill>
                  <a:srgbClr val="FFC000"/>
                </a:solidFill>
              </a:rPr>
              <a:t>canónicos</a:t>
            </a:r>
            <a:r>
              <a:rPr b="1" dirty="0">
                <a:solidFill>
                  <a:srgbClr val="FFC000"/>
                </a:solidFill>
              </a:rPr>
              <a:t>.</a:t>
            </a:r>
          </a:p>
          <a:p>
            <a:pPr>
              <a:defRPr sz="2000" i="1">
                <a:solidFill>
                  <a:srgbClr val="FFFFFF"/>
                </a:solidFill>
              </a:defRPr>
            </a:pPr>
            <a:r>
              <a:rPr b="1" dirty="0">
                <a:solidFill>
                  <a:srgbClr val="FFC000"/>
                </a:solidFill>
              </a:rPr>
              <a:t>No </a:t>
            </a:r>
            <a:r>
              <a:rPr b="1" dirty="0" err="1">
                <a:solidFill>
                  <a:srgbClr val="FFC000"/>
                </a:solidFill>
              </a:rPr>
              <a:t>existe</a:t>
            </a:r>
            <a:r>
              <a:rPr b="1" dirty="0">
                <a:solidFill>
                  <a:srgbClr val="FFC000"/>
                </a:solidFill>
              </a:rPr>
              <a:t> </a:t>
            </a:r>
            <a:r>
              <a:rPr b="1" dirty="0" err="1">
                <a:solidFill>
                  <a:srgbClr val="FFC000"/>
                </a:solidFill>
              </a:rPr>
              <a:t>una</a:t>
            </a:r>
            <a:r>
              <a:rPr b="1" dirty="0">
                <a:solidFill>
                  <a:srgbClr val="FFC000"/>
                </a:solidFill>
              </a:rPr>
              <a:t> </a:t>
            </a:r>
            <a:r>
              <a:rPr b="1" dirty="0" err="1">
                <a:solidFill>
                  <a:srgbClr val="FFC000"/>
                </a:solidFill>
              </a:rPr>
              <a:t>lista</a:t>
            </a:r>
            <a:r>
              <a:rPr b="1" dirty="0">
                <a:solidFill>
                  <a:srgbClr val="FFC000"/>
                </a:solidFill>
              </a:rPr>
              <a:t> </a:t>
            </a:r>
            <a:r>
              <a:rPr b="1" dirty="0" err="1">
                <a:solidFill>
                  <a:srgbClr val="FFC000"/>
                </a:solidFill>
              </a:rPr>
              <a:t>completa</a:t>
            </a:r>
            <a:r>
              <a:rPr b="1" dirty="0">
                <a:solidFill>
                  <a:srgbClr val="FFC000"/>
                </a:solidFill>
              </a:rPr>
              <a:t> de </a:t>
            </a:r>
            <a:r>
              <a:rPr b="1" dirty="0" err="1">
                <a:solidFill>
                  <a:srgbClr val="FFC000"/>
                </a:solidFill>
              </a:rPr>
              <a:t>canones</a:t>
            </a:r>
            <a:r>
              <a:rPr b="1" dirty="0">
                <a:solidFill>
                  <a:srgbClr val="FFC000"/>
                </a:solidFill>
              </a:rPr>
              <a:t> de antes de la era </a:t>
            </a:r>
            <a:r>
              <a:rPr b="1" dirty="0" err="1">
                <a:solidFill>
                  <a:srgbClr val="FFC000"/>
                </a:solidFill>
              </a:rPr>
              <a:t>cristiana</a:t>
            </a:r>
            <a:r>
              <a:rPr b="1" dirty="0">
                <a:solidFill>
                  <a:srgbClr val="FFC000"/>
                </a:solidFill>
              </a:rPr>
              <a:t>.</a:t>
            </a:r>
          </a:p>
        </p:txBody>
      </p:sp>
      <p:sp>
        <p:nvSpPr>
          <p:cNvPr id="3768" name="Slide Number Placeholder 5"/>
          <p:cNvSpPr txBox="1">
            <a:spLocks noGrp="1"/>
          </p:cNvSpPr>
          <p:nvPr>
            <p:ph type="sldNum" sz="quarter" idx="4294967295"/>
          </p:nvPr>
        </p:nvSpPr>
        <p:spPr>
          <a:xfrm>
            <a:off x="11037765" y="6425419"/>
            <a:ext cx="316035" cy="22698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lstStyle>
            <a:lvl1pPr>
              <a:defRPr sz="1000"/>
            </a:lvl1pPr>
          </a:lstStyle>
          <a:p>
            <a:fld id="{86CB4B4D-7CA3-9044-876B-883B54F8677D}" type="slidenum">
              <a:t>227</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3767">
                                            <p:bg/>
                                          </p:spTgt>
                                        </p:tgtEl>
                                        <p:attrNameLst>
                                          <p:attrName>style.visibility</p:attrName>
                                        </p:attrNameLst>
                                      </p:cBhvr>
                                      <p:to>
                                        <p:strVal val="visible"/>
                                      </p:to>
                                    </p:set>
                                    <p:animEffect transition="in" filter="wipe(left)">
                                      <p:cBhvr>
                                        <p:cTn id="7" dur="500"/>
                                        <p:tgtEl>
                                          <p:spTgt spid="3767">
                                            <p:bg/>
                                          </p:spTgt>
                                        </p:tgtEl>
                                      </p:cBhvr>
                                    </p:animEffect>
                                  </p:childTnLst>
                                </p:cTn>
                              </p:par>
                              <p:par>
                                <p:cTn id="8" presetID="22" presetClass="entr" presetSubtype="8" fill="hold" grpId="1" nodeType="withEffect">
                                  <p:stCondLst>
                                    <p:cond delay="0"/>
                                  </p:stCondLst>
                                  <p:iterate>
                                    <p:tmAbs val="0"/>
                                  </p:iterate>
                                  <p:childTnLst>
                                    <p:set>
                                      <p:cBhvr>
                                        <p:cTn id="9" fill="hold"/>
                                        <p:tgtEl>
                                          <p:spTgt spid="3767">
                                            <p:txEl>
                                              <p:pRg st="0" end="0"/>
                                            </p:txEl>
                                          </p:spTgt>
                                        </p:tgtEl>
                                        <p:attrNameLst>
                                          <p:attrName>style.visibility</p:attrName>
                                        </p:attrNameLst>
                                      </p:cBhvr>
                                      <p:to>
                                        <p:strVal val="visible"/>
                                      </p:to>
                                    </p:set>
                                    <p:animEffect transition="in" filter="wipe(left)">
                                      <p:cBhvr>
                                        <p:cTn id="10" dur="500"/>
                                        <p:tgtEl>
                                          <p:spTgt spid="3767">
                                            <p:txEl>
                                              <p:pRg st="0" end="0"/>
                                            </p:txEl>
                                          </p:spTgt>
                                        </p:tgtEl>
                                      </p:cBhvr>
                                    </p:animEffect>
                                  </p:childTnLst>
                                </p:cTn>
                              </p:par>
                              <p:par>
                                <p:cTn id="11" presetID="22" presetClass="entr" presetSubtype="8" fill="hold" grpId="1" nodeType="withEffect">
                                  <p:stCondLst>
                                    <p:cond delay="0"/>
                                  </p:stCondLst>
                                  <p:iterate>
                                    <p:tmAbs val="0"/>
                                  </p:iterate>
                                  <p:childTnLst>
                                    <p:set>
                                      <p:cBhvr>
                                        <p:cTn id="12" fill="hold"/>
                                        <p:tgtEl>
                                          <p:spTgt spid="3767">
                                            <p:txEl>
                                              <p:pRg st="4" end="4"/>
                                            </p:txEl>
                                          </p:spTgt>
                                        </p:tgtEl>
                                        <p:attrNameLst>
                                          <p:attrName>style.visibility</p:attrName>
                                        </p:attrNameLst>
                                      </p:cBhvr>
                                      <p:to>
                                        <p:strVal val="visible"/>
                                      </p:to>
                                    </p:set>
                                    <p:animEffect transition="in" filter="wipe(left)">
                                      <p:cBhvr>
                                        <p:cTn id="13" dur="500"/>
                                        <p:tgtEl>
                                          <p:spTgt spid="3767">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1" nodeType="clickEffect">
                                  <p:stCondLst>
                                    <p:cond delay="0"/>
                                  </p:stCondLst>
                                  <p:iterate>
                                    <p:tmAbs val="0"/>
                                  </p:iterate>
                                  <p:childTnLst>
                                    <p:set>
                                      <p:cBhvr>
                                        <p:cTn id="17" fill="hold"/>
                                        <p:tgtEl>
                                          <p:spTgt spid="3767">
                                            <p:txEl>
                                              <p:pRg st="1" end="1"/>
                                            </p:txEl>
                                          </p:spTgt>
                                        </p:tgtEl>
                                        <p:attrNameLst>
                                          <p:attrName>style.visibility</p:attrName>
                                        </p:attrNameLst>
                                      </p:cBhvr>
                                      <p:to>
                                        <p:strVal val="visible"/>
                                      </p:to>
                                    </p:set>
                                    <p:animEffect transition="in" filter="wipe(left)">
                                      <p:cBhvr>
                                        <p:cTn id="18" dur="500"/>
                                        <p:tgtEl>
                                          <p:spTgt spid="3767">
                                            <p:txEl>
                                              <p:pRg st="1" end="1"/>
                                            </p:txEl>
                                          </p:spTgt>
                                        </p:tgtEl>
                                      </p:cBhvr>
                                    </p:animEffect>
                                  </p:childTnLst>
                                </p:cTn>
                              </p:par>
                              <p:par>
                                <p:cTn id="19" presetID="22" presetClass="entr" presetSubtype="8" fill="hold" grpId="1" nodeType="withEffect">
                                  <p:stCondLst>
                                    <p:cond delay="0"/>
                                  </p:stCondLst>
                                  <p:iterate>
                                    <p:tmAbs val="0"/>
                                  </p:iterate>
                                  <p:childTnLst>
                                    <p:set>
                                      <p:cBhvr>
                                        <p:cTn id="20" fill="hold"/>
                                        <p:tgtEl>
                                          <p:spTgt spid="3767">
                                            <p:txEl>
                                              <p:pRg st="5" end="5"/>
                                            </p:txEl>
                                          </p:spTgt>
                                        </p:tgtEl>
                                        <p:attrNameLst>
                                          <p:attrName>style.visibility</p:attrName>
                                        </p:attrNameLst>
                                      </p:cBhvr>
                                      <p:to>
                                        <p:strVal val="visible"/>
                                      </p:to>
                                    </p:set>
                                    <p:animEffect transition="in" filter="wipe(left)">
                                      <p:cBhvr>
                                        <p:cTn id="21" dur="500"/>
                                        <p:tgtEl>
                                          <p:spTgt spid="3767">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1" nodeType="clickEffect">
                                  <p:stCondLst>
                                    <p:cond delay="0"/>
                                  </p:stCondLst>
                                  <p:iterate>
                                    <p:tmAbs val="0"/>
                                  </p:iterate>
                                  <p:childTnLst>
                                    <p:set>
                                      <p:cBhvr>
                                        <p:cTn id="25" fill="hold"/>
                                        <p:tgtEl>
                                          <p:spTgt spid="3767">
                                            <p:txEl>
                                              <p:pRg st="2" end="2"/>
                                            </p:txEl>
                                          </p:spTgt>
                                        </p:tgtEl>
                                        <p:attrNameLst>
                                          <p:attrName>style.visibility</p:attrName>
                                        </p:attrNameLst>
                                      </p:cBhvr>
                                      <p:to>
                                        <p:strVal val="visible"/>
                                      </p:to>
                                    </p:set>
                                    <p:animEffect transition="in" filter="wipe(left)">
                                      <p:cBhvr>
                                        <p:cTn id="26" dur="500"/>
                                        <p:tgtEl>
                                          <p:spTgt spid="3767">
                                            <p:txEl>
                                              <p:pRg st="2" end="2"/>
                                            </p:txEl>
                                          </p:spTgt>
                                        </p:tgtEl>
                                      </p:cBhvr>
                                    </p:animEffect>
                                  </p:childTnLst>
                                </p:cTn>
                              </p:par>
                              <p:par>
                                <p:cTn id="27" presetID="22" presetClass="entr" presetSubtype="8" fill="hold" grpId="1" nodeType="withEffect">
                                  <p:stCondLst>
                                    <p:cond delay="0"/>
                                  </p:stCondLst>
                                  <p:iterate>
                                    <p:tmAbs val="0"/>
                                  </p:iterate>
                                  <p:childTnLst>
                                    <p:set>
                                      <p:cBhvr>
                                        <p:cTn id="28" fill="hold"/>
                                        <p:tgtEl>
                                          <p:spTgt spid="3767">
                                            <p:txEl>
                                              <p:pRg st="6" end="6"/>
                                            </p:txEl>
                                          </p:spTgt>
                                        </p:tgtEl>
                                        <p:attrNameLst>
                                          <p:attrName>style.visibility</p:attrName>
                                        </p:attrNameLst>
                                      </p:cBhvr>
                                      <p:to>
                                        <p:strVal val="visible"/>
                                      </p:to>
                                    </p:set>
                                    <p:animEffect transition="in" filter="wipe(left)">
                                      <p:cBhvr>
                                        <p:cTn id="29" dur="500"/>
                                        <p:tgtEl>
                                          <p:spTgt spid="376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67" grpId="1" uiExpand="1" build="p" animBg="1" advAuto="0"/>
    </p:bldLst>
  </p:timing>
</p:sld>
</file>

<file path=ppt/slides/slide228.xml><?xml version="1.0" encoding="utf-8"?>
<p:sld xmlns:a="http://schemas.openxmlformats.org/drawingml/2006/main" xmlns:r="http://schemas.openxmlformats.org/officeDocument/2006/relationships" xmlns:p="http://schemas.openxmlformats.org/presentationml/2006/main">
  <p:cSld>
    <p:bg>
      <p:bgPr>
        <a:solidFill>
          <a:srgbClr val="385723"/>
        </a:solidFill>
        <a:effectLst/>
      </p:bgPr>
    </p:bg>
    <p:spTree>
      <p:nvGrpSpPr>
        <p:cNvPr id="1" name=""/>
        <p:cNvGrpSpPr/>
        <p:nvPr/>
      </p:nvGrpSpPr>
      <p:grpSpPr>
        <a:xfrm>
          <a:off x="0" y="0"/>
          <a:ext cx="0" cy="0"/>
          <a:chOff x="0" y="0"/>
          <a:chExt cx="0" cy="0"/>
        </a:xfrm>
      </p:grpSpPr>
      <p:sp>
        <p:nvSpPr>
          <p:cNvPr id="3770" name="Rectangle 2"/>
          <p:cNvSpPr txBox="1">
            <a:spLocks noGrp="1"/>
          </p:cNvSpPr>
          <p:nvPr>
            <p:ph type="title"/>
          </p:nvPr>
        </p:nvSpPr>
        <p:spPr>
          <a:xfrm>
            <a:off x="336176" y="161417"/>
            <a:ext cx="11519647" cy="1057783"/>
          </a:xfrm>
          <a:prstGeom prst="rect">
            <a:avLst/>
          </a:prstGeom>
        </p:spPr>
        <p:txBody>
          <a:bodyPr>
            <a:normAutofit fontScale="90000"/>
          </a:bodyPr>
          <a:lstStyle/>
          <a:p>
            <a:pPr algn="ctr" defTabSz="685800">
              <a:defRPr sz="3000">
                <a:solidFill>
                  <a:srgbClr val="CCCC00"/>
                </a:solidFill>
              </a:defRPr>
            </a:pPr>
            <a:r>
              <a:rPr sz="3600" b="1" dirty="0">
                <a:solidFill>
                  <a:srgbClr val="FFFF00"/>
                </a:solidFill>
              </a:rPr>
              <a:t>Ambiguity About “the Writings” / </a:t>
            </a:r>
            <a:r>
              <a:rPr sz="3600" b="1" dirty="0" err="1">
                <a:solidFill>
                  <a:srgbClr val="FFC000"/>
                </a:solidFill>
              </a:rPr>
              <a:t>Ambigüedad</a:t>
            </a:r>
            <a:r>
              <a:rPr sz="3600" b="1" dirty="0">
                <a:solidFill>
                  <a:srgbClr val="FFC000"/>
                </a:solidFill>
              </a:rPr>
              <a:t> </a:t>
            </a:r>
            <a:r>
              <a:rPr sz="3600" b="1" dirty="0" err="1">
                <a:solidFill>
                  <a:srgbClr val="FFC000"/>
                </a:solidFill>
              </a:rPr>
              <a:t>Sobre</a:t>
            </a:r>
            <a:r>
              <a:rPr sz="3600" b="1" dirty="0">
                <a:solidFill>
                  <a:srgbClr val="FFC000"/>
                </a:solidFill>
              </a:rPr>
              <a:t> "</a:t>
            </a:r>
            <a:r>
              <a:rPr sz="3600" b="1" dirty="0" err="1">
                <a:solidFill>
                  <a:srgbClr val="FFC000"/>
                </a:solidFill>
              </a:rPr>
              <a:t>los</a:t>
            </a:r>
            <a:r>
              <a:rPr sz="3600" b="1" dirty="0">
                <a:solidFill>
                  <a:srgbClr val="FFC000"/>
                </a:solidFill>
              </a:rPr>
              <a:t> </a:t>
            </a:r>
            <a:r>
              <a:rPr sz="3600" b="1" dirty="0" err="1">
                <a:solidFill>
                  <a:srgbClr val="FFC000"/>
                </a:solidFill>
              </a:rPr>
              <a:t>Escritos</a:t>
            </a:r>
            <a:r>
              <a:rPr sz="3600" b="1" dirty="0">
                <a:solidFill>
                  <a:srgbClr val="FFC000"/>
                </a:solidFill>
              </a:rPr>
              <a:t>”</a:t>
            </a:r>
            <a:br>
              <a:rPr dirty="0">
                <a:solidFill>
                  <a:srgbClr val="FFC000"/>
                </a:solidFill>
              </a:rPr>
            </a:br>
            <a:r>
              <a:rPr sz="2200" dirty="0">
                <a:solidFill>
                  <a:srgbClr val="FFFF66"/>
                </a:solidFill>
                <a:latin typeface="+mn-lt"/>
                <a:ea typeface="+mn-ea"/>
                <a:cs typeface="+mn-cs"/>
                <a:sym typeface="Arial"/>
              </a:rPr>
              <a:t>Ambiguity about the third collection revolves around a series of unresolved questions: / </a:t>
            </a:r>
            <a:r>
              <a:rPr sz="2200" dirty="0">
                <a:solidFill>
                  <a:srgbClr val="FFC000"/>
                </a:solidFill>
                <a:latin typeface="+mn-lt"/>
                <a:ea typeface="+mn-ea"/>
                <a:cs typeface="+mn-cs"/>
                <a:sym typeface="Arial"/>
              </a:rPr>
              <a:t>La </a:t>
            </a:r>
            <a:r>
              <a:rPr sz="2200" dirty="0" err="1">
                <a:solidFill>
                  <a:srgbClr val="FFC000"/>
                </a:solidFill>
                <a:latin typeface="+mn-lt"/>
                <a:ea typeface="+mn-ea"/>
                <a:cs typeface="+mn-cs"/>
                <a:sym typeface="Arial"/>
              </a:rPr>
              <a:t>ambigüedad</a:t>
            </a:r>
            <a:r>
              <a:rPr sz="2200" dirty="0">
                <a:solidFill>
                  <a:srgbClr val="FFC000"/>
                </a:solidFill>
                <a:latin typeface="+mn-lt"/>
                <a:ea typeface="+mn-ea"/>
                <a:cs typeface="+mn-cs"/>
                <a:sym typeface="Arial"/>
              </a:rPr>
              <a:t> </a:t>
            </a:r>
            <a:r>
              <a:rPr sz="2200" dirty="0" err="1">
                <a:solidFill>
                  <a:srgbClr val="FFC000"/>
                </a:solidFill>
                <a:latin typeface="+mn-lt"/>
                <a:ea typeface="+mn-ea"/>
                <a:cs typeface="+mn-cs"/>
                <a:sym typeface="Arial"/>
              </a:rPr>
              <a:t>sobre</a:t>
            </a:r>
            <a:r>
              <a:rPr sz="2200" dirty="0">
                <a:solidFill>
                  <a:srgbClr val="FFC000"/>
                </a:solidFill>
                <a:latin typeface="+mn-lt"/>
                <a:ea typeface="+mn-ea"/>
                <a:cs typeface="+mn-cs"/>
                <a:sym typeface="Arial"/>
              </a:rPr>
              <a:t> la </a:t>
            </a:r>
            <a:r>
              <a:rPr sz="2200" dirty="0" err="1">
                <a:solidFill>
                  <a:srgbClr val="FFC000"/>
                </a:solidFill>
                <a:latin typeface="+mn-lt"/>
                <a:ea typeface="+mn-ea"/>
                <a:cs typeface="+mn-cs"/>
                <a:sym typeface="Arial"/>
              </a:rPr>
              <a:t>tercera</a:t>
            </a:r>
            <a:r>
              <a:rPr sz="2200" dirty="0">
                <a:solidFill>
                  <a:srgbClr val="FFC000"/>
                </a:solidFill>
                <a:latin typeface="+mn-lt"/>
                <a:ea typeface="+mn-ea"/>
                <a:cs typeface="+mn-cs"/>
                <a:sym typeface="Arial"/>
              </a:rPr>
              <a:t> </a:t>
            </a:r>
            <a:r>
              <a:rPr sz="2200" dirty="0" err="1">
                <a:solidFill>
                  <a:srgbClr val="FFC000"/>
                </a:solidFill>
                <a:latin typeface="+mn-lt"/>
                <a:ea typeface="+mn-ea"/>
                <a:cs typeface="+mn-cs"/>
                <a:sym typeface="Arial"/>
              </a:rPr>
              <a:t>colección</a:t>
            </a:r>
            <a:r>
              <a:rPr sz="2200" dirty="0">
                <a:solidFill>
                  <a:srgbClr val="FFC000"/>
                </a:solidFill>
                <a:latin typeface="+mn-lt"/>
                <a:ea typeface="+mn-ea"/>
                <a:cs typeface="+mn-cs"/>
                <a:sym typeface="Arial"/>
              </a:rPr>
              <a:t> </a:t>
            </a:r>
            <a:r>
              <a:rPr sz="2200" dirty="0" err="1">
                <a:solidFill>
                  <a:srgbClr val="FFC000"/>
                </a:solidFill>
                <a:latin typeface="+mn-lt"/>
                <a:ea typeface="+mn-ea"/>
                <a:cs typeface="+mn-cs"/>
                <a:sym typeface="Arial"/>
              </a:rPr>
              <a:t>gira</a:t>
            </a:r>
            <a:r>
              <a:rPr sz="2200" dirty="0">
                <a:solidFill>
                  <a:srgbClr val="FFC000"/>
                </a:solidFill>
                <a:latin typeface="+mn-lt"/>
                <a:ea typeface="+mn-ea"/>
                <a:cs typeface="+mn-cs"/>
                <a:sym typeface="Arial"/>
              </a:rPr>
              <a:t> </a:t>
            </a:r>
            <a:r>
              <a:rPr sz="2200" dirty="0" err="1">
                <a:solidFill>
                  <a:srgbClr val="FFC000"/>
                </a:solidFill>
                <a:latin typeface="+mn-lt"/>
                <a:ea typeface="+mn-ea"/>
                <a:cs typeface="+mn-cs"/>
                <a:sym typeface="Arial"/>
              </a:rPr>
              <a:t>en</a:t>
            </a:r>
            <a:r>
              <a:rPr sz="2200" dirty="0">
                <a:solidFill>
                  <a:srgbClr val="FFC000"/>
                </a:solidFill>
                <a:latin typeface="+mn-lt"/>
                <a:ea typeface="+mn-ea"/>
                <a:cs typeface="+mn-cs"/>
                <a:sym typeface="Arial"/>
              </a:rPr>
              <a:t> </a:t>
            </a:r>
            <a:r>
              <a:rPr sz="2200" dirty="0" err="1">
                <a:solidFill>
                  <a:srgbClr val="FFC000"/>
                </a:solidFill>
                <a:latin typeface="+mn-lt"/>
                <a:ea typeface="+mn-ea"/>
                <a:cs typeface="+mn-cs"/>
                <a:sym typeface="Arial"/>
              </a:rPr>
              <a:t>torno</a:t>
            </a:r>
            <a:r>
              <a:rPr sz="2200" dirty="0">
                <a:solidFill>
                  <a:srgbClr val="FFC000"/>
                </a:solidFill>
                <a:latin typeface="+mn-lt"/>
                <a:ea typeface="+mn-ea"/>
                <a:cs typeface="+mn-cs"/>
                <a:sym typeface="Arial"/>
              </a:rPr>
              <a:t> a </a:t>
            </a:r>
            <a:r>
              <a:rPr sz="2200" dirty="0" err="1">
                <a:solidFill>
                  <a:srgbClr val="FFC000"/>
                </a:solidFill>
                <a:latin typeface="+mn-lt"/>
                <a:ea typeface="+mn-ea"/>
                <a:cs typeface="+mn-cs"/>
                <a:sym typeface="Arial"/>
              </a:rPr>
              <a:t>una</a:t>
            </a:r>
            <a:r>
              <a:rPr sz="2200" dirty="0">
                <a:solidFill>
                  <a:srgbClr val="FFC000"/>
                </a:solidFill>
                <a:latin typeface="+mn-lt"/>
                <a:ea typeface="+mn-ea"/>
                <a:cs typeface="+mn-cs"/>
                <a:sym typeface="Arial"/>
              </a:rPr>
              <a:t> </a:t>
            </a:r>
            <a:r>
              <a:rPr sz="2200" dirty="0" err="1">
                <a:solidFill>
                  <a:srgbClr val="FFC000"/>
                </a:solidFill>
                <a:latin typeface="+mn-lt"/>
                <a:ea typeface="+mn-ea"/>
                <a:cs typeface="+mn-cs"/>
                <a:sym typeface="Arial"/>
              </a:rPr>
              <a:t>serie</a:t>
            </a:r>
            <a:r>
              <a:rPr sz="2200" dirty="0">
                <a:solidFill>
                  <a:srgbClr val="FFC000"/>
                </a:solidFill>
                <a:latin typeface="+mn-lt"/>
                <a:ea typeface="+mn-ea"/>
                <a:cs typeface="+mn-cs"/>
                <a:sym typeface="Arial"/>
              </a:rPr>
              <a:t> de </a:t>
            </a:r>
            <a:r>
              <a:rPr sz="2200" dirty="0" err="1">
                <a:solidFill>
                  <a:srgbClr val="FFC000"/>
                </a:solidFill>
                <a:latin typeface="+mn-lt"/>
                <a:ea typeface="+mn-ea"/>
                <a:cs typeface="+mn-cs"/>
                <a:sym typeface="Arial"/>
              </a:rPr>
              <a:t>preguntas</a:t>
            </a:r>
            <a:r>
              <a:rPr sz="2200" dirty="0">
                <a:solidFill>
                  <a:srgbClr val="FFC000"/>
                </a:solidFill>
                <a:latin typeface="+mn-lt"/>
                <a:ea typeface="+mn-ea"/>
                <a:cs typeface="+mn-cs"/>
                <a:sym typeface="Arial"/>
              </a:rPr>
              <a:t> no </a:t>
            </a:r>
            <a:r>
              <a:rPr sz="2200" dirty="0" err="1">
                <a:solidFill>
                  <a:srgbClr val="FFC000"/>
                </a:solidFill>
                <a:latin typeface="+mn-lt"/>
                <a:ea typeface="+mn-ea"/>
                <a:cs typeface="+mn-cs"/>
                <a:sym typeface="Arial"/>
              </a:rPr>
              <a:t>resueltas</a:t>
            </a:r>
            <a:r>
              <a:rPr sz="2200" dirty="0">
                <a:solidFill>
                  <a:srgbClr val="FFC000"/>
                </a:solidFill>
                <a:latin typeface="+mn-lt"/>
                <a:ea typeface="+mn-ea"/>
                <a:cs typeface="+mn-cs"/>
                <a:sym typeface="Arial"/>
              </a:rPr>
              <a:t>:</a:t>
            </a:r>
          </a:p>
        </p:txBody>
      </p:sp>
      <p:sp>
        <p:nvSpPr>
          <p:cNvPr id="3771" name="Rectangle 3"/>
          <p:cNvSpPr txBox="1">
            <a:spLocks noGrp="1"/>
          </p:cNvSpPr>
          <p:nvPr>
            <p:ph type="body" idx="1"/>
          </p:nvPr>
        </p:nvSpPr>
        <p:spPr>
          <a:xfrm>
            <a:off x="466163" y="1331898"/>
            <a:ext cx="11259671" cy="5526102"/>
          </a:xfrm>
          <a:prstGeom prst="rect">
            <a:avLst/>
          </a:prstGeom>
        </p:spPr>
        <p:txBody>
          <a:bodyPr>
            <a:noAutofit/>
          </a:bodyPr>
          <a:lstStyle/>
          <a:p>
            <a:pPr marL="189737" indent="-189737" defTabSz="758951">
              <a:spcBef>
                <a:spcPts val="800"/>
              </a:spcBef>
              <a:defRPr sz="1660" i="1">
                <a:solidFill>
                  <a:srgbClr val="FFFFFF"/>
                </a:solidFill>
                <a:latin typeface="Arial Narrow"/>
                <a:ea typeface="Arial Narrow"/>
                <a:cs typeface="Arial Narrow"/>
                <a:sym typeface="Arial Narrow"/>
              </a:defRPr>
            </a:pPr>
            <a:r>
              <a:rPr sz="2000" b="1" dirty="0"/>
              <a:t>Why did the translators of the Septuagint include the so-called Apocryphal Books?</a:t>
            </a:r>
          </a:p>
          <a:p>
            <a:pPr marL="189737" indent="-189737" defTabSz="758951">
              <a:spcBef>
                <a:spcPts val="800"/>
              </a:spcBef>
              <a:defRPr sz="1660" i="1">
                <a:solidFill>
                  <a:srgbClr val="FFFFFF"/>
                </a:solidFill>
                <a:latin typeface="Arial Narrow"/>
                <a:ea typeface="Arial Narrow"/>
                <a:cs typeface="Arial Narrow"/>
                <a:sym typeface="Arial Narrow"/>
              </a:defRPr>
            </a:pPr>
            <a:r>
              <a:rPr sz="2000" b="1" dirty="0"/>
              <a:t>Why did Josephus list only 22 books (when 24 would be expected)?</a:t>
            </a:r>
          </a:p>
          <a:p>
            <a:pPr marL="189737" indent="-189737" defTabSz="758951">
              <a:spcBef>
                <a:spcPts val="800"/>
              </a:spcBef>
              <a:defRPr sz="1660" i="1">
                <a:solidFill>
                  <a:srgbClr val="FFFFFF"/>
                </a:solidFill>
                <a:latin typeface="Arial Narrow"/>
                <a:ea typeface="Arial Narrow"/>
                <a:cs typeface="Arial Narrow"/>
                <a:sym typeface="Arial Narrow"/>
              </a:defRPr>
            </a:pPr>
            <a:r>
              <a:rPr sz="2000" b="1" dirty="0"/>
              <a:t>Why did the Qumran community’s documents include some 15 Psalms not included in the Book of Psalms?</a:t>
            </a:r>
          </a:p>
          <a:p>
            <a:pPr marL="189737" indent="-189737" defTabSz="758951">
              <a:spcBef>
                <a:spcPts val="800"/>
              </a:spcBef>
              <a:defRPr sz="1660" i="1">
                <a:solidFill>
                  <a:srgbClr val="FFFFFF"/>
                </a:solidFill>
                <a:latin typeface="Arial Narrow"/>
                <a:ea typeface="Arial Narrow"/>
                <a:cs typeface="Arial Narrow"/>
                <a:sym typeface="Arial Narrow"/>
              </a:defRPr>
            </a:pPr>
            <a:r>
              <a:rPr sz="2000" b="1" dirty="0"/>
              <a:t>Why did the survivors of the 1</a:t>
            </a:r>
            <a:r>
              <a:rPr sz="2000" b="1" baseline="29590" dirty="0"/>
              <a:t>st</a:t>
            </a:r>
            <a:r>
              <a:rPr sz="2000" b="1" dirty="0"/>
              <a:t> Jewish Revolt reexamine the issue of canon at </a:t>
            </a:r>
            <a:r>
              <a:rPr sz="2000" b="1" dirty="0" err="1"/>
              <a:t>Jabneh</a:t>
            </a:r>
            <a:r>
              <a:rPr sz="2000" b="1" dirty="0"/>
              <a:t> (post-70 AD) if it already was settled? Why did they NOT recognize the Apocryphal Books in the LXX?</a:t>
            </a:r>
          </a:p>
          <a:p>
            <a:pPr marL="189737" indent="-189737" defTabSz="758951">
              <a:spcBef>
                <a:spcPts val="800"/>
              </a:spcBef>
              <a:defRPr sz="1660" i="1">
                <a:solidFill>
                  <a:srgbClr val="FFFFFF"/>
                </a:solidFill>
                <a:latin typeface="Arial Narrow"/>
                <a:ea typeface="Arial Narrow"/>
                <a:cs typeface="Arial Narrow"/>
                <a:sym typeface="Arial Narrow"/>
              </a:defRPr>
            </a:pPr>
            <a:r>
              <a:rPr sz="2000" b="1" dirty="0"/>
              <a:t>Why did writers in the New Testament sometimes cite or allude to passages outside the 24 scrolls of the Hebrew Bible?</a:t>
            </a:r>
          </a:p>
          <a:p>
            <a:pPr marL="0" indent="0" defTabSz="758951">
              <a:spcBef>
                <a:spcPts val="800"/>
              </a:spcBef>
              <a:buNone/>
              <a:defRPr sz="1660" i="1">
                <a:solidFill>
                  <a:srgbClr val="FFFFFF"/>
                </a:solidFill>
                <a:latin typeface="Arial Narrow"/>
                <a:ea typeface="Arial Narrow"/>
                <a:cs typeface="Arial Narrow"/>
                <a:sym typeface="Arial Narrow"/>
              </a:defRPr>
            </a:pPr>
            <a:endParaRPr sz="800" b="1" dirty="0"/>
          </a:p>
          <a:p>
            <a:pPr marL="189737" indent="-189737" defTabSz="758951">
              <a:spcBef>
                <a:spcPts val="800"/>
              </a:spcBef>
              <a:defRPr sz="1660" i="1">
                <a:solidFill>
                  <a:srgbClr val="FFFFFF"/>
                </a:solidFill>
                <a:latin typeface="Arial Narrow"/>
                <a:ea typeface="Arial Narrow"/>
                <a:cs typeface="Arial Narrow"/>
                <a:sym typeface="Arial Narrow"/>
              </a:defRPr>
            </a:pPr>
            <a:r>
              <a:rPr sz="2000" b="1" dirty="0">
                <a:solidFill>
                  <a:srgbClr val="FFC000"/>
                </a:solidFill>
              </a:rPr>
              <a:t>¿Por </a:t>
            </a:r>
            <a:r>
              <a:rPr sz="2000" b="1" dirty="0" err="1">
                <a:solidFill>
                  <a:srgbClr val="FFC000"/>
                </a:solidFill>
              </a:rPr>
              <a:t>qué</a:t>
            </a:r>
            <a:r>
              <a:rPr sz="2000" b="1" dirty="0">
                <a:solidFill>
                  <a:srgbClr val="FFC000"/>
                </a:solidFill>
              </a:rPr>
              <a:t> </a:t>
            </a:r>
            <a:r>
              <a:rPr sz="2000" b="1" dirty="0" err="1">
                <a:solidFill>
                  <a:srgbClr val="FFC000"/>
                </a:solidFill>
              </a:rPr>
              <a:t>los</a:t>
            </a:r>
            <a:r>
              <a:rPr sz="2000" b="1" dirty="0">
                <a:solidFill>
                  <a:srgbClr val="FFC000"/>
                </a:solidFill>
              </a:rPr>
              <a:t> </a:t>
            </a:r>
            <a:r>
              <a:rPr sz="2000" b="1" dirty="0" err="1">
                <a:solidFill>
                  <a:srgbClr val="FFC000"/>
                </a:solidFill>
              </a:rPr>
              <a:t>traductores</a:t>
            </a:r>
            <a:r>
              <a:rPr sz="2000" b="1" dirty="0">
                <a:solidFill>
                  <a:srgbClr val="FFC000"/>
                </a:solidFill>
              </a:rPr>
              <a:t> de la </a:t>
            </a:r>
            <a:r>
              <a:rPr sz="2000" b="1" dirty="0" err="1">
                <a:solidFill>
                  <a:srgbClr val="FFC000"/>
                </a:solidFill>
              </a:rPr>
              <a:t>Septuaginta</a:t>
            </a:r>
            <a:r>
              <a:rPr sz="2000" b="1" dirty="0">
                <a:solidFill>
                  <a:srgbClr val="FFC000"/>
                </a:solidFill>
              </a:rPr>
              <a:t> </a:t>
            </a:r>
            <a:r>
              <a:rPr sz="2000" b="1" dirty="0" err="1">
                <a:solidFill>
                  <a:srgbClr val="FFC000"/>
                </a:solidFill>
              </a:rPr>
              <a:t>incluyeron</a:t>
            </a:r>
            <a:r>
              <a:rPr sz="2000" b="1" dirty="0">
                <a:solidFill>
                  <a:srgbClr val="FFC000"/>
                </a:solidFill>
              </a:rPr>
              <a:t> </a:t>
            </a:r>
            <a:r>
              <a:rPr sz="2000" b="1" dirty="0" err="1">
                <a:solidFill>
                  <a:srgbClr val="FFC000"/>
                </a:solidFill>
              </a:rPr>
              <a:t>los</a:t>
            </a:r>
            <a:r>
              <a:rPr sz="2000" b="1" dirty="0">
                <a:solidFill>
                  <a:srgbClr val="FFC000"/>
                </a:solidFill>
              </a:rPr>
              <a:t> </a:t>
            </a:r>
            <a:r>
              <a:rPr sz="2000" b="1" dirty="0" err="1">
                <a:solidFill>
                  <a:srgbClr val="FFC000"/>
                </a:solidFill>
              </a:rPr>
              <a:t>llamados</a:t>
            </a:r>
            <a:r>
              <a:rPr sz="2000" b="1" dirty="0">
                <a:solidFill>
                  <a:srgbClr val="FFC000"/>
                </a:solidFill>
              </a:rPr>
              <a:t> </a:t>
            </a:r>
            <a:r>
              <a:rPr sz="2000" b="1" dirty="0" err="1">
                <a:solidFill>
                  <a:srgbClr val="FFC000"/>
                </a:solidFill>
              </a:rPr>
              <a:t>Libros</a:t>
            </a:r>
            <a:r>
              <a:rPr sz="2000" b="1" dirty="0">
                <a:solidFill>
                  <a:srgbClr val="FFC000"/>
                </a:solidFill>
              </a:rPr>
              <a:t> </a:t>
            </a:r>
            <a:r>
              <a:rPr sz="2000" b="1" dirty="0" err="1">
                <a:solidFill>
                  <a:srgbClr val="FFC000"/>
                </a:solidFill>
              </a:rPr>
              <a:t>Apócrifos</a:t>
            </a:r>
            <a:r>
              <a:rPr sz="2000" b="1" dirty="0">
                <a:solidFill>
                  <a:srgbClr val="FFC000"/>
                </a:solidFill>
              </a:rPr>
              <a:t>?</a:t>
            </a:r>
          </a:p>
          <a:p>
            <a:pPr marL="189737" indent="-189737" defTabSz="758951">
              <a:spcBef>
                <a:spcPts val="800"/>
              </a:spcBef>
              <a:defRPr sz="1660" i="1">
                <a:solidFill>
                  <a:srgbClr val="FFFFFF"/>
                </a:solidFill>
                <a:latin typeface="Arial Narrow"/>
                <a:ea typeface="Arial Narrow"/>
                <a:cs typeface="Arial Narrow"/>
                <a:sym typeface="Arial Narrow"/>
              </a:defRPr>
            </a:pPr>
            <a:r>
              <a:rPr sz="2000" b="1" dirty="0">
                <a:solidFill>
                  <a:srgbClr val="FFC000"/>
                </a:solidFill>
              </a:rPr>
              <a:t>¿Por </a:t>
            </a:r>
            <a:r>
              <a:rPr sz="2000" b="1" dirty="0" err="1">
                <a:solidFill>
                  <a:srgbClr val="FFC000"/>
                </a:solidFill>
              </a:rPr>
              <a:t>qué</a:t>
            </a:r>
            <a:r>
              <a:rPr sz="2000" b="1" dirty="0">
                <a:solidFill>
                  <a:srgbClr val="FFC000"/>
                </a:solidFill>
              </a:rPr>
              <a:t> </a:t>
            </a:r>
            <a:r>
              <a:rPr sz="2000" b="1" dirty="0" err="1">
                <a:solidFill>
                  <a:srgbClr val="FFC000"/>
                </a:solidFill>
              </a:rPr>
              <a:t>Josefo</a:t>
            </a:r>
            <a:r>
              <a:rPr sz="2000" b="1" dirty="0">
                <a:solidFill>
                  <a:srgbClr val="FFC000"/>
                </a:solidFill>
              </a:rPr>
              <a:t> </a:t>
            </a:r>
            <a:r>
              <a:rPr sz="2000" b="1" dirty="0" err="1">
                <a:solidFill>
                  <a:srgbClr val="FFC000"/>
                </a:solidFill>
              </a:rPr>
              <a:t>enumeró</a:t>
            </a:r>
            <a:r>
              <a:rPr sz="2000" b="1" dirty="0">
                <a:solidFill>
                  <a:srgbClr val="FFC000"/>
                </a:solidFill>
              </a:rPr>
              <a:t> solo 22 </a:t>
            </a:r>
            <a:r>
              <a:rPr sz="2000" b="1" dirty="0" err="1">
                <a:solidFill>
                  <a:srgbClr val="FFC000"/>
                </a:solidFill>
              </a:rPr>
              <a:t>libros</a:t>
            </a:r>
            <a:r>
              <a:rPr sz="2000" b="1" dirty="0">
                <a:solidFill>
                  <a:srgbClr val="FFC000"/>
                </a:solidFill>
              </a:rPr>
              <a:t> (</a:t>
            </a:r>
            <a:r>
              <a:rPr sz="2000" b="1" dirty="0" err="1">
                <a:solidFill>
                  <a:srgbClr val="FFC000"/>
                </a:solidFill>
              </a:rPr>
              <a:t>cuando</a:t>
            </a:r>
            <a:r>
              <a:rPr sz="2000" b="1" dirty="0">
                <a:solidFill>
                  <a:srgbClr val="FFC000"/>
                </a:solidFill>
              </a:rPr>
              <a:t> se </a:t>
            </a:r>
            <a:r>
              <a:rPr sz="2000" b="1" dirty="0" err="1">
                <a:solidFill>
                  <a:srgbClr val="FFC000"/>
                </a:solidFill>
              </a:rPr>
              <a:t>esperarían</a:t>
            </a:r>
            <a:r>
              <a:rPr sz="2000" b="1" dirty="0">
                <a:solidFill>
                  <a:srgbClr val="FFC000"/>
                </a:solidFill>
              </a:rPr>
              <a:t> 24)?</a:t>
            </a:r>
          </a:p>
          <a:p>
            <a:pPr marL="189737" indent="-189737" defTabSz="758951">
              <a:spcBef>
                <a:spcPts val="800"/>
              </a:spcBef>
              <a:defRPr sz="1660" i="1">
                <a:solidFill>
                  <a:srgbClr val="FFFFFF"/>
                </a:solidFill>
                <a:latin typeface="Arial Narrow"/>
                <a:ea typeface="Arial Narrow"/>
                <a:cs typeface="Arial Narrow"/>
                <a:sym typeface="Arial Narrow"/>
              </a:defRPr>
            </a:pPr>
            <a:r>
              <a:rPr sz="2000" b="1" dirty="0">
                <a:solidFill>
                  <a:srgbClr val="FFC000"/>
                </a:solidFill>
              </a:rPr>
              <a:t>¿Por </a:t>
            </a:r>
            <a:r>
              <a:rPr sz="2000" b="1" dirty="0" err="1">
                <a:solidFill>
                  <a:srgbClr val="FFC000"/>
                </a:solidFill>
              </a:rPr>
              <a:t>qué</a:t>
            </a:r>
            <a:r>
              <a:rPr sz="2000" b="1" dirty="0">
                <a:solidFill>
                  <a:srgbClr val="FFC000"/>
                </a:solidFill>
              </a:rPr>
              <a:t> </a:t>
            </a:r>
            <a:r>
              <a:rPr sz="2000" b="1" dirty="0" err="1">
                <a:solidFill>
                  <a:srgbClr val="FFC000"/>
                </a:solidFill>
              </a:rPr>
              <a:t>los</a:t>
            </a:r>
            <a:r>
              <a:rPr sz="2000" b="1" dirty="0">
                <a:solidFill>
                  <a:srgbClr val="FFC000"/>
                </a:solidFill>
              </a:rPr>
              <a:t> </a:t>
            </a:r>
            <a:r>
              <a:rPr sz="2000" b="1" dirty="0" err="1">
                <a:solidFill>
                  <a:srgbClr val="FFC000"/>
                </a:solidFill>
              </a:rPr>
              <a:t>documentos</a:t>
            </a:r>
            <a:r>
              <a:rPr sz="2000" b="1" dirty="0">
                <a:solidFill>
                  <a:srgbClr val="FFC000"/>
                </a:solidFill>
              </a:rPr>
              <a:t> de la </a:t>
            </a:r>
            <a:r>
              <a:rPr sz="2000" b="1" dirty="0" err="1">
                <a:solidFill>
                  <a:srgbClr val="FFC000"/>
                </a:solidFill>
              </a:rPr>
              <a:t>comunidad</a:t>
            </a:r>
            <a:r>
              <a:rPr sz="2000" b="1" dirty="0">
                <a:solidFill>
                  <a:srgbClr val="FFC000"/>
                </a:solidFill>
              </a:rPr>
              <a:t> de Qumran </a:t>
            </a:r>
            <a:r>
              <a:rPr sz="2000" b="1" dirty="0" err="1">
                <a:solidFill>
                  <a:srgbClr val="FFC000"/>
                </a:solidFill>
              </a:rPr>
              <a:t>incluían</a:t>
            </a:r>
            <a:r>
              <a:rPr sz="2000" b="1" dirty="0">
                <a:solidFill>
                  <a:srgbClr val="FFC000"/>
                </a:solidFill>
              </a:rPr>
              <a:t> </a:t>
            </a:r>
            <a:r>
              <a:rPr sz="2000" b="1" dirty="0" err="1">
                <a:solidFill>
                  <a:srgbClr val="FFC000"/>
                </a:solidFill>
              </a:rPr>
              <a:t>unos</a:t>
            </a:r>
            <a:r>
              <a:rPr sz="2000" b="1" dirty="0">
                <a:solidFill>
                  <a:srgbClr val="FFC000"/>
                </a:solidFill>
              </a:rPr>
              <a:t> 15 Salmos no </a:t>
            </a:r>
            <a:r>
              <a:rPr sz="2000" b="1" dirty="0" err="1">
                <a:solidFill>
                  <a:srgbClr val="FFC000"/>
                </a:solidFill>
              </a:rPr>
              <a:t>incluidos</a:t>
            </a:r>
            <a:r>
              <a:rPr sz="2000" b="1" dirty="0">
                <a:solidFill>
                  <a:srgbClr val="FFC000"/>
                </a:solidFill>
              </a:rPr>
              <a:t> </a:t>
            </a:r>
            <a:r>
              <a:rPr sz="2000" b="1" dirty="0" err="1">
                <a:solidFill>
                  <a:srgbClr val="FFC000"/>
                </a:solidFill>
              </a:rPr>
              <a:t>en</a:t>
            </a:r>
            <a:r>
              <a:rPr sz="2000" b="1" dirty="0">
                <a:solidFill>
                  <a:srgbClr val="FFC000"/>
                </a:solidFill>
              </a:rPr>
              <a:t> </a:t>
            </a:r>
            <a:r>
              <a:rPr sz="2000" b="1" dirty="0" err="1">
                <a:solidFill>
                  <a:srgbClr val="FFC000"/>
                </a:solidFill>
              </a:rPr>
              <a:t>el</a:t>
            </a:r>
            <a:r>
              <a:rPr sz="2000" b="1" dirty="0">
                <a:solidFill>
                  <a:srgbClr val="FFC000"/>
                </a:solidFill>
              </a:rPr>
              <a:t> Libro de </a:t>
            </a:r>
            <a:r>
              <a:rPr sz="2000" b="1" dirty="0" err="1">
                <a:solidFill>
                  <a:srgbClr val="FFC000"/>
                </a:solidFill>
              </a:rPr>
              <a:t>los</a:t>
            </a:r>
            <a:r>
              <a:rPr sz="2000" b="1" dirty="0">
                <a:solidFill>
                  <a:srgbClr val="FFC000"/>
                </a:solidFill>
              </a:rPr>
              <a:t> Salmos?</a:t>
            </a:r>
          </a:p>
          <a:p>
            <a:pPr marL="189737" indent="-189737" defTabSz="758951">
              <a:spcBef>
                <a:spcPts val="800"/>
              </a:spcBef>
              <a:defRPr sz="1660" i="1">
                <a:solidFill>
                  <a:srgbClr val="FFFFFF"/>
                </a:solidFill>
                <a:latin typeface="Arial Narrow"/>
                <a:ea typeface="Arial Narrow"/>
                <a:cs typeface="Arial Narrow"/>
                <a:sym typeface="Arial Narrow"/>
              </a:defRPr>
            </a:pPr>
            <a:r>
              <a:rPr sz="2000" b="1" dirty="0">
                <a:solidFill>
                  <a:srgbClr val="FFC000"/>
                </a:solidFill>
              </a:rPr>
              <a:t>¿Por </a:t>
            </a:r>
            <a:r>
              <a:rPr sz="2000" b="1" dirty="0" err="1">
                <a:solidFill>
                  <a:srgbClr val="FFC000"/>
                </a:solidFill>
              </a:rPr>
              <a:t>qué</a:t>
            </a:r>
            <a:r>
              <a:rPr sz="2000" b="1" dirty="0">
                <a:solidFill>
                  <a:srgbClr val="FFC000"/>
                </a:solidFill>
              </a:rPr>
              <a:t> </a:t>
            </a:r>
            <a:r>
              <a:rPr sz="2000" b="1" dirty="0" err="1">
                <a:solidFill>
                  <a:srgbClr val="FFC000"/>
                </a:solidFill>
              </a:rPr>
              <a:t>los</a:t>
            </a:r>
            <a:r>
              <a:rPr sz="2000" b="1" dirty="0">
                <a:solidFill>
                  <a:srgbClr val="FFC000"/>
                </a:solidFill>
              </a:rPr>
              <a:t> </a:t>
            </a:r>
            <a:r>
              <a:rPr sz="2000" b="1" dirty="0" err="1">
                <a:solidFill>
                  <a:srgbClr val="FFC000"/>
                </a:solidFill>
              </a:rPr>
              <a:t>supervivientes</a:t>
            </a:r>
            <a:r>
              <a:rPr sz="2000" b="1" dirty="0">
                <a:solidFill>
                  <a:srgbClr val="FFC000"/>
                </a:solidFill>
              </a:rPr>
              <a:t> de la </a:t>
            </a:r>
            <a:r>
              <a:rPr sz="2000" b="1" dirty="0" err="1">
                <a:solidFill>
                  <a:srgbClr val="FFC000"/>
                </a:solidFill>
              </a:rPr>
              <a:t>primera</a:t>
            </a:r>
            <a:r>
              <a:rPr sz="2000" b="1" dirty="0">
                <a:solidFill>
                  <a:srgbClr val="FFC000"/>
                </a:solidFill>
              </a:rPr>
              <a:t> </a:t>
            </a:r>
            <a:r>
              <a:rPr sz="2000" b="1" dirty="0" err="1">
                <a:solidFill>
                  <a:srgbClr val="FFC000"/>
                </a:solidFill>
              </a:rPr>
              <a:t>revuelta</a:t>
            </a:r>
            <a:r>
              <a:rPr sz="2000" b="1" dirty="0">
                <a:solidFill>
                  <a:srgbClr val="FFC000"/>
                </a:solidFill>
              </a:rPr>
              <a:t> </a:t>
            </a:r>
            <a:r>
              <a:rPr sz="2000" b="1" dirty="0" err="1">
                <a:solidFill>
                  <a:srgbClr val="FFC000"/>
                </a:solidFill>
              </a:rPr>
              <a:t>judía</a:t>
            </a:r>
            <a:r>
              <a:rPr sz="2000" b="1" dirty="0">
                <a:solidFill>
                  <a:srgbClr val="FFC000"/>
                </a:solidFill>
              </a:rPr>
              <a:t> </a:t>
            </a:r>
            <a:r>
              <a:rPr sz="2000" b="1" dirty="0" err="1">
                <a:solidFill>
                  <a:srgbClr val="FFC000"/>
                </a:solidFill>
              </a:rPr>
              <a:t>reexaminaron</a:t>
            </a:r>
            <a:r>
              <a:rPr sz="2000" b="1" dirty="0">
                <a:solidFill>
                  <a:srgbClr val="FFC000"/>
                </a:solidFill>
              </a:rPr>
              <a:t> </a:t>
            </a:r>
            <a:r>
              <a:rPr sz="2000" b="1" dirty="0" err="1">
                <a:solidFill>
                  <a:srgbClr val="FFC000"/>
                </a:solidFill>
              </a:rPr>
              <a:t>el</a:t>
            </a:r>
            <a:r>
              <a:rPr sz="2000" b="1" dirty="0">
                <a:solidFill>
                  <a:srgbClr val="FFC000"/>
                </a:solidFill>
              </a:rPr>
              <a:t> </a:t>
            </a:r>
            <a:r>
              <a:rPr sz="2000" b="1" dirty="0" err="1">
                <a:solidFill>
                  <a:srgbClr val="FFC000"/>
                </a:solidFill>
              </a:rPr>
              <a:t>tema</a:t>
            </a:r>
            <a:r>
              <a:rPr sz="2000" b="1" dirty="0">
                <a:solidFill>
                  <a:srgbClr val="FFC000"/>
                </a:solidFill>
              </a:rPr>
              <a:t> del canon </a:t>
            </a:r>
            <a:r>
              <a:rPr sz="2000" b="1" dirty="0" err="1">
                <a:solidFill>
                  <a:srgbClr val="FFC000"/>
                </a:solidFill>
              </a:rPr>
              <a:t>en</a:t>
            </a:r>
            <a:r>
              <a:rPr sz="2000" b="1" dirty="0">
                <a:solidFill>
                  <a:srgbClr val="FFC000"/>
                </a:solidFill>
              </a:rPr>
              <a:t> </a:t>
            </a:r>
            <a:r>
              <a:rPr sz="2000" b="1" dirty="0" err="1">
                <a:solidFill>
                  <a:srgbClr val="FFC000"/>
                </a:solidFill>
              </a:rPr>
              <a:t>Jabneh</a:t>
            </a:r>
            <a:r>
              <a:rPr sz="2000" b="1" dirty="0">
                <a:solidFill>
                  <a:srgbClr val="FFC000"/>
                </a:solidFill>
              </a:rPr>
              <a:t> (post-70 d. C.) </a:t>
            </a:r>
            <a:r>
              <a:rPr sz="2000" b="1" dirty="0" err="1">
                <a:solidFill>
                  <a:srgbClr val="FFC000"/>
                </a:solidFill>
              </a:rPr>
              <a:t>si</a:t>
            </a:r>
            <a:r>
              <a:rPr sz="2000" b="1" dirty="0">
                <a:solidFill>
                  <a:srgbClr val="FFC000"/>
                </a:solidFill>
              </a:rPr>
              <a:t> </a:t>
            </a:r>
            <a:r>
              <a:rPr sz="2000" b="1" dirty="0" err="1">
                <a:solidFill>
                  <a:srgbClr val="FFC000"/>
                </a:solidFill>
              </a:rPr>
              <a:t>ya</a:t>
            </a:r>
            <a:r>
              <a:rPr sz="2000" b="1" dirty="0">
                <a:solidFill>
                  <a:srgbClr val="FFC000"/>
                </a:solidFill>
              </a:rPr>
              <a:t> se </a:t>
            </a:r>
            <a:r>
              <a:rPr sz="2000" b="1" dirty="0" err="1">
                <a:solidFill>
                  <a:srgbClr val="FFC000"/>
                </a:solidFill>
              </a:rPr>
              <a:t>había</a:t>
            </a:r>
            <a:r>
              <a:rPr sz="2000" b="1" dirty="0">
                <a:solidFill>
                  <a:srgbClr val="FFC000"/>
                </a:solidFill>
              </a:rPr>
              <a:t> </a:t>
            </a:r>
            <a:r>
              <a:rPr sz="2000" b="1" dirty="0" err="1">
                <a:solidFill>
                  <a:srgbClr val="FFC000"/>
                </a:solidFill>
              </a:rPr>
              <a:t>resuelto</a:t>
            </a:r>
            <a:r>
              <a:rPr sz="2000" b="1" dirty="0">
                <a:solidFill>
                  <a:srgbClr val="FFC000"/>
                </a:solidFill>
              </a:rPr>
              <a:t>? ¿Por </a:t>
            </a:r>
            <a:r>
              <a:rPr sz="2000" b="1" dirty="0" err="1">
                <a:solidFill>
                  <a:srgbClr val="FFC000"/>
                </a:solidFill>
              </a:rPr>
              <a:t>qué</a:t>
            </a:r>
            <a:r>
              <a:rPr sz="2000" b="1" dirty="0">
                <a:solidFill>
                  <a:srgbClr val="FFC000"/>
                </a:solidFill>
              </a:rPr>
              <a:t> NO </a:t>
            </a:r>
            <a:r>
              <a:rPr sz="2000" b="1" dirty="0" err="1">
                <a:solidFill>
                  <a:srgbClr val="FFC000"/>
                </a:solidFill>
              </a:rPr>
              <a:t>reconocieron</a:t>
            </a:r>
            <a:r>
              <a:rPr sz="2000" b="1" dirty="0">
                <a:solidFill>
                  <a:srgbClr val="FFC000"/>
                </a:solidFill>
              </a:rPr>
              <a:t> </a:t>
            </a:r>
            <a:r>
              <a:rPr sz="2000" b="1" dirty="0" err="1">
                <a:solidFill>
                  <a:srgbClr val="FFC000"/>
                </a:solidFill>
              </a:rPr>
              <a:t>los</a:t>
            </a:r>
            <a:r>
              <a:rPr sz="2000" b="1" dirty="0">
                <a:solidFill>
                  <a:srgbClr val="FFC000"/>
                </a:solidFill>
              </a:rPr>
              <a:t> </a:t>
            </a:r>
            <a:r>
              <a:rPr sz="2000" b="1" dirty="0" err="1">
                <a:solidFill>
                  <a:srgbClr val="FFC000"/>
                </a:solidFill>
              </a:rPr>
              <a:t>libros</a:t>
            </a:r>
            <a:r>
              <a:rPr sz="2000" b="1" dirty="0">
                <a:solidFill>
                  <a:srgbClr val="FFC000"/>
                </a:solidFill>
              </a:rPr>
              <a:t> </a:t>
            </a:r>
            <a:r>
              <a:rPr sz="2000" b="1" dirty="0" err="1">
                <a:solidFill>
                  <a:srgbClr val="FFC000"/>
                </a:solidFill>
              </a:rPr>
              <a:t>apócrifos</a:t>
            </a:r>
            <a:r>
              <a:rPr sz="2000" b="1" dirty="0">
                <a:solidFill>
                  <a:srgbClr val="FFC000"/>
                </a:solidFill>
              </a:rPr>
              <a:t> </a:t>
            </a:r>
            <a:r>
              <a:rPr sz="2000" b="1" dirty="0" err="1">
                <a:solidFill>
                  <a:srgbClr val="FFC000"/>
                </a:solidFill>
              </a:rPr>
              <a:t>en</a:t>
            </a:r>
            <a:r>
              <a:rPr sz="2000" b="1" dirty="0">
                <a:solidFill>
                  <a:srgbClr val="FFC000"/>
                </a:solidFill>
              </a:rPr>
              <a:t> </a:t>
            </a:r>
            <a:r>
              <a:rPr sz="2000" b="1" dirty="0" err="1">
                <a:solidFill>
                  <a:srgbClr val="FFC000"/>
                </a:solidFill>
              </a:rPr>
              <a:t>el</a:t>
            </a:r>
            <a:r>
              <a:rPr sz="2000" b="1" dirty="0">
                <a:solidFill>
                  <a:srgbClr val="FFC000"/>
                </a:solidFill>
              </a:rPr>
              <a:t> LXX?</a:t>
            </a:r>
          </a:p>
          <a:p>
            <a:pPr marL="189737" indent="-189737" defTabSz="758951">
              <a:spcBef>
                <a:spcPts val="800"/>
              </a:spcBef>
              <a:defRPr sz="1660" i="1">
                <a:solidFill>
                  <a:srgbClr val="FFFFFF"/>
                </a:solidFill>
                <a:latin typeface="Arial Narrow"/>
                <a:ea typeface="Arial Narrow"/>
                <a:cs typeface="Arial Narrow"/>
                <a:sym typeface="Arial Narrow"/>
              </a:defRPr>
            </a:pPr>
            <a:r>
              <a:rPr sz="2000" b="1" dirty="0">
                <a:solidFill>
                  <a:srgbClr val="FFC000"/>
                </a:solidFill>
              </a:rPr>
              <a:t>¿Por </a:t>
            </a:r>
            <a:r>
              <a:rPr sz="2000" b="1" dirty="0" err="1">
                <a:solidFill>
                  <a:srgbClr val="FFC000"/>
                </a:solidFill>
              </a:rPr>
              <a:t>qué</a:t>
            </a:r>
            <a:r>
              <a:rPr sz="2000" b="1" dirty="0">
                <a:solidFill>
                  <a:srgbClr val="FFC000"/>
                </a:solidFill>
              </a:rPr>
              <a:t> </a:t>
            </a:r>
            <a:r>
              <a:rPr sz="2000" b="1" dirty="0" err="1">
                <a:solidFill>
                  <a:srgbClr val="FFC000"/>
                </a:solidFill>
              </a:rPr>
              <a:t>los</a:t>
            </a:r>
            <a:r>
              <a:rPr sz="2000" b="1" dirty="0">
                <a:solidFill>
                  <a:srgbClr val="FFC000"/>
                </a:solidFill>
              </a:rPr>
              <a:t> </a:t>
            </a:r>
            <a:r>
              <a:rPr sz="2000" b="1" dirty="0" err="1">
                <a:solidFill>
                  <a:srgbClr val="FFC000"/>
                </a:solidFill>
              </a:rPr>
              <a:t>escritores</a:t>
            </a:r>
            <a:r>
              <a:rPr sz="2000" b="1" dirty="0">
                <a:solidFill>
                  <a:srgbClr val="FFC000"/>
                </a:solidFill>
              </a:rPr>
              <a:t> del Nuevo </a:t>
            </a:r>
            <a:r>
              <a:rPr sz="2000" b="1" dirty="0" err="1">
                <a:solidFill>
                  <a:srgbClr val="FFC000"/>
                </a:solidFill>
              </a:rPr>
              <a:t>Testamento</a:t>
            </a:r>
            <a:r>
              <a:rPr sz="2000" b="1" dirty="0">
                <a:solidFill>
                  <a:srgbClr val="FFC000"/>
                </a:solidFill>
              </a:rPr>
              <a:t> a </a:t>
            </a:r>
            <a:r>
              <a:rPr sz="2000" b="1" dirty="0" err="1">
                <a:solidFill>
                  <a:srgbClr val="FFC000"/>
                </a:solidFill>
              </a:rPr>
              <a:t>veces</a:t>
            </a:r>
            <a:r>
              <a:rPr sz="2000" b="1" dirty="0">
                <a:solidFill>
                  <a:srgbClr val="FFC000"/>
                </a:solidFill>
              </a:rPr>
              <a:t> </a:t>
            </a:r>
            <a:r>
              <a:rPr sz="2000" b="1" dirty="0" err="1">
                <a:solidFill>
                  <a:srgbClr val="FFC000"/>
                </a:solidFill>
              </a:rPr>
              <a:t>citan</a:t>
            </a:r>
            <a:r>
              <a:rPr sz="2000" b="1" dirty="0">
                <a:solidFill>
                  <a:srgbClr val="FFC000"/>
                </a:solidFill>
              </a:rPr>
              <a:t> o </a:t>
            </a:r>
            <a:r>
              <a:rPr sz="2000" b="1" dirty="0" err="1">
                <a:solidFill>
                  <a:srgbClr val="FFC000"/>
                </a:solidFill>
              </a:rPr>
              <a:t>aluden</a:t>
            </a:r>
            <a:r>
              <a:rPr sz="2000" b="1" dirty="0">
                <a:solidFill>
                  <a:srgbClr val="FFC000"/>
                </a:solidFill>
              </a:rPr>
              <a:t> a </a:t>
            </a:r>
            <a:r>
              <a:rPr sz="2000" b="1" dirty="0" err="1">
                <a:solidFill>
                  <a:srgbClr val="FFC000"/>
                </a:solidFill>
              </a:rPr>
              <a:t>pasajes</a:t>
            </a:r>
            <a:r>
              <a:rPr sz="2000" b="1" dirty="0">
                <a:solidFill>
                  <a:srgbClr val="FFC000"/>
                </a:solidFill>
              </a:rPr>
              <a:t> </a:t>
            </a:r>
            <a:r>
              <a:rPr sz="2000" b="1" dirty="0" err="1">
                <a:solidFill>
                  <a:srgbClr val="FFC000"/>
                </a:solidFill>
              </a:rPr>
              <a:t>fuera</a:t>
            </a:r>
            <a:r>
              <a:rPr sz="2000" b="1" dirty="0">
                <a:solidFill>
                  <a:srgbClr val="FFC000"/>
                </a:solidFill>
              </a:rPr>
              <a:t> de </a:t>
            </a:r>
            <a:r>
              <a:rPr sz="2000" b="1" dirty="0" err="1">
                <a:solidFill>
                  <a:srgbClr val="FFC000"/>
                </a:solidFill>
              </a:rPr>
              <a:t>los</a:t>
            </a:r>
            <a:r>
              <a:rPr sz="2000" b="1" dirty="0">
                <a:solidFill>
                  <a:srgbClr val="FFC000"/>
                </a:solidFill>
              </a:rPr>
              <a:t> 24 </a:t>
            </a:r>
            <a:r>
              <a:rPr sz="2000" b="1" dirty="0" err="1">
                <a:solidFill>
                  <a:srgbClr val="FFC000"/>
                </a:solidFill>
              </a:rPr>
              <a:t>pergaminos</a:t>
            </a:r>
            <a:r>
              <a:rPr sz="2000" b="1" dirty="0">
                <a:solidFill>
                  <a:srgbClr val="FFC000"/>
                </a:solidFill>
              </a:rPr>
              <a:t> de la Biblia </a:t>
            </a:r>
            <a:r>
              <a:rPr sz="2000" b="1" dirty="0" err="1">
                <a:solidFill>
                  <a:srgbClr val="FFC000"/>
                </a:solidFill>
              </a:rPr>
              <a:t>hebrea</a:t>
            </a:r>
            <a:r>
              <a:rPr sz="2000" b="1" dirty="0">
                <a:solidFill>
                  <a:srgbClr val="FFC000"/>
                </a:solidFill>
              </a:rPr>
              <a:t>?</a:t>
            </a:r>
          </a:p>
        </p:txBody>
      </p:sp>
      <p:sp>
        <p:nvSpPr>
          <p:cNvPr id="3772" name="Slide Number Placeholder 5"/>
          <p:cNvSpPr txBox="1">
            <a:spLocks noGrp="1"/>
          </p:cNvSpPr>
          <p:nvPr>
            <p:ph type="sldNum" sz="quarter" idx="4294967295"/>
          </p:nvPr>
        </p:nvSpPr>
        <p:spPr>
          <a:xfrm>
            <a:off x="11037765" y="6425419"/>
            <a:ext cx="316035" cy="22698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lstStyle>
            <a:lvl1pPr>
              <a:defRPr sz="1000"/>
            </a:lvl1pPr>
          </a:lstStyle>
          <a:p>
            <a:fld id="{86CB4B4D-7CA3-9044-876B-883B54F8677D}" type="slidenum">
              <a:t>228</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3771">
                                            <p:bg/>
                                          </p:spTgt>
                                        </p:tgtEl>
                                        <p:attrNameLst>
                                          <p:attrName>style.visibility</p:attrName>
                                        </p:attrNameLst>
                                      </p:cBhvr>
                                      <p:to>
                                        <p:strVal val="visible"/>
                                      </p:to>
                                    </p:set>
                                    <p:anim calcmode="lin" valueType="num">
                                      <p:cBhvr>
                                        <p:cTn id="7" dur="500" fill="hold"/>
                                        <p:tgtEl>
                                          <p:spTgt spid="3771">
                                            <p:bg/>
                                          </p:spTgt>
                                        </p:tgtEl>
                                        <p:attrNameLst>
                                          <p:attrName>ppt_x</p:attrName>
                                        </p:attrNameLst>
                                      </p:cBhvr>
                                      <p:tavLst>
                                        <p:tav tm="0">
                                          <p:val>
                                            <p:strVal val="#ppt_x"/>
                                          </p:val>
                                        </p:tav>
                                        <p:tav tm="100000">
                                          <p:val>
                                            <p:strVal val="#ppt_x"/>
                                          </p:val>
                                        </p:tav>
                                      </p:tavLst>
                                    </p:anim>
                                    <p:anim calcmode="lin" valueType="num">
                                      <p:cBhvr>
                                        <p:cTn id="8" dur="500" fill="hold"/>
                                        <p:tgtEl>
                                          <p:spTgt spid="3771">
                                            <p:bg/>
                                          </p:spTgt>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iterate>
                                    <p:tmAbs val="0"/>
                                  </p:iterate>
                                  <p:childTnLst>
                                    <p:set>
                                      <p:cBhvr>
                                        <p:cTn id="10" fill="hold"/>
                                        <p:tgtEl>
                                          <p:spTgt spid="3771">
                                            <p:txEl>
                                              <p:pRg st="6" end="6"/>
                                            </p:txEl>
                                          </p:spTgt>
                                        </p:tgtEl>
                                        <p:attrNameLst>
                                          <p:attrName>style.visibility</p:attrName>
                                        </p:attrNameLst>
                                      </p:cBhvr>
                                      <p:to>
                                        <p:strVal val="visible"/>
                                      </p:to>
                                    </p:set>
                                    <p:anim calcmode="lin" valueType="num">
                                      <p:cBhvr>
                                        <p:cTn id="11" dur="500" fill="hold"/>
                                        <p:tgtEl>
                                          <p:spTgt spid="3771">
                                            <p:txEl>
                                              <p:pRg st="6" end="6"/>
                                            </p:txEl>
                                          </p:spTgt>
                                        </p:tgtEl>
                                        <p:attrNameLst>
                                          <p:attrName>ppt_x</p:attrName>
                                        </p:attrNameLst>
                                      </p:cBhvr>
                                      <p:tavLst>
                                        <p:tav tm="0">
                                          <p:val>
                                            <p:strVal val="#ppt_x"/>
                                          </p:val>
                                        </p:tav>
                                        <p:tav tm="100000">
                                          <p:val>
                                            <p:strVal val="#ppt_x"/>
                                          </p:val>
                                        </p:tav>
                                      </p:tavLst>
                                    </p:anim>
                                    <p:anim calcmode="lin" valueType="num">
                                      <p:cBhvr>
                                        <p:cTn id="12" dur="500" fill="hold"/>
                                        <p:tgtEl>
                                          <p:spTgt spid="3771">
                                            <p:txEl>
                                              <p:pRg st="6" end="6"/>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1" nodeType="withEffect">
                                  <p:stCondLst>
                                    <p:cond delay="0"/>
                                  </p:stCondLst>
                                  <p:iterate>
                                    <p:tmAbs val="0"/>
                                  </p:iterate>
                                  <p:childTnLst>
                                    <p:set>
                                      <p:cBhvr>
                                        <p:cTn id="14" fill="hold"/>
                                        <p:tgtEl>
                                          <p:spTgt spid="3771">
                                            <p:txEl>
                                              <p:pRg st="0" end="0"/>
                                            </p:txEl>
                                          </p:spTgt>
                                        </p:tgtEl>
                                        <p:attrNameLst>
                                          <p:attrName>style.visibility</p:attrName>
                                        </p:attrNameLst>
                                      </p:cBhvr>
                                      <p:to>
                                        <p:strVal val="visible"/>
                                      </p:to>
                                    </p:set>
                                    <p:anim calcmode="lin" valueType="num">
                                      <p:cBhvr>
                                        <p:cTn id="15" dur="500" fill="hold"/>
                                        <p:tgtEl>
                                          <p:spTgt spid="3771">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7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1" nodeType="clickEffect">
                                  <p:stCondLst>
                                    <p:cond delay="0"/>
                                  </p:stCondLst>
                                  <p:iterate>
                                    <p:tmAbs val="0"/>
                                  </p:iterate>
                                  <p:childTnLst>
                                    <p:set>
                                      <p:cBhvr>
                                        <p:cTn id="20" fill="hold"/>
                                        <p:tgtEl>
                                          <p:spTgt spid="3771">
                                            <p:txEl>
                                              <p:pRg st="1" end="1"/>
                                            </p:txEl>
                                          </p:spTgt>
                                        </p:tgtEl>
                                        <p:attrNameLst>
                                          <p:attrName>style.visibility</p:attrName>
                                        </p:attrNameLst>
                                      </p:cBhvr>
                                      <p:to>
                                        <p:strVal val="visible"/>
                                      </p:to>
                                    </p:set>
                                    <p:anim calcmode="lin" valueType="num">
                                      <p:cBhvr>
                                        <p:cTn id="21" dur="500" fill="hold"/>
                                        <p:tgtEl>
                                          <p:spTgt spid="3771">
                                            <p:txEl>
                                              <p:pRg st="1" end="1"/>
                                            </p:txEl>
                                          </p:spTgt>
                                        </p:tgtEl>
                                        <p:attrNameLst>
                                          <p:attrName>ppt_x</p:attrName>
                                        </p:attrNameLst>
                                      </p:cBhvr>
                                      <p:tavLst>
                                        <p:tav tm="0">
                                          <p:val>
                                            <p:strVal val="#ppt_x"/>
                                          </p:val>
                                        </p:tav>
                                        <p:tav tm="100000">
                                          <p:val>
                                            <p:strVal val="#ppt_x"/>
                                          </p:val>
                                        </p:tav>
                                      </p:tavLst>
                                    </p:anim>
                                    <p:anim calcmode="lin" valueType="num">
                                      <p:cBhvr>
                                        <p:cTn id="22" dur="500" fill="hold"/>
                                        <p:tgtEl>
                                          <p:spTgt spid="3771">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1" nodeType="withEffect">
                                  <p:stCondLst>
                                    <p:cond delay="0"/>
                                  </p:stCondLst>
                                  <p:iterate>
                                    <p:tmAbs val="0"/>
                                  </p:iterate>
                                  <p:childTnLst>
                                    <p:set>
                                      <p:cBhvr>
                                        <p:cTn id="24" fill="hold"/>
                                        <p:tgtEl>
                                          <p:spTgt spid="3771">
                                            <p:txEl>
                                              <p:pRg st="7" end="7"/>
                                            </p:txEl>
                                          </p:spTgt>
                                        </p:tgtEl>
                                        <p:attrNameLst>
                                          <p:attrName>style.visibility</p:attrName>
                                        </p:attrNameLst>
                                      </p:cBhvr>
                                      <p:to>
                                        <p:strVal val="visible"/>
                                      </p:to>
                                    </p:set>
                                    <p:anim calcmode="lin" valueType="num">
                                      <p:cBhvr>
                                        <p:cTn id="25" dur="500" fill="hold"/>
                                        <p:tgtEl>
                                          <p:spTgt spid="3771">
                                            <p:txEl>
                                              <p:pRg st="7" end="7"/>
                                            </p:txEl>
                                          </p:spTgt>
                                        </p:tgtEl>
                                        <p:attrNameLst>
                                          <p:attrName>ppt_x</p:attrName>
                                        </p:attrNameLst>
                                      </p:cBhvr>
                                      <p:tavLst>
                                        <p:tav tm="0">
                                          <p:val>
                                            <p:strVal val="#ppt_x"/>
                                          </p:val>
                                        </p:tav>
                                        <p:tav tm="100000">
                                          <p:val>
                                            <p:strVal val="#ppt_x"/>
                                          </p:val>
                                        </p:tav>
                                      </p:tavLst>
                                    </p:anim>
                                    <p:anim calcmode="lin" valueType="num">
                                      <p:cBhvr>
                                        <p:cTn id="26" dur="500" fill="hold"/>
                                        <p:tgtEl>
                                          <p:spTgt spid="377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1" nodeType="clickEffect">
                                  <p:stCondLst>
                                    <p:cond delay="0"/>
                                  </p:stCondLst>
                                  <p:iterate>
                                    <p:tmAbs val="0"/>
                                  </p:iterate>
                                  <p:childTnLst>
                                    <p:set>
                                      <p:cBhvr>
                                        <p:cTn id="30" fill="hold"/>
                                        <p:tgtEl>
                                          <p:spTgt spid="3771">
                                            <p:txEl>
                                              <p:pRg st="2" end="2"/>
                                            </p:txEl>
                                          </p:spTgt>
                                        </p:tgtEl>
                                        <p:attrNameLst>
                                          <p:attrName>style.visibility</p:attrName>
                                        </p:attrNameLst>
                                      </p:cBhvr>
                                      <p:to>
                                        <p:strVal val="visible"/>
                                      </p:to>
                                    </p:set>
                                    <p:anim calcmode="lin" valueType="num">
                                      <p:cBhvr>
                                        <p:cTn id="31" dur="500" fill="hold"/>
                                        <p:tgtEl>
                                          <p:spTgt spid="3771">
                                            <p:txEl>
                                              <p:pRg st="2" end="2"/>
                                            </p:txEl>
                                          </p:spTgt>
                                        </p:tgtEl>
                                        <p:attrNameLst>
                                          <p:attrName>ppt_x</p:attrName>
                                        </p:attrNameLst>
                                      </p:cBhvr>
                                      <p:tavLst>
                                        <p:tav tm="0">
                                          <p:val>
                                            <p:strVal val="#ppt_x"/>
                                          </p:val>
                                        </p:tav>
                                        <p:tav tm="100000">
                                          <p:val>
                                            <p:strVal val="#ppt_x"/>
                                          </p:val>
                                        </p:tav>
                                      </p:tavLst>
                                    </p:anim>
                                    <p:anim calcmode="lin" valueType="num">
                                      <p:cBhvr>
                                        <p:cTn id="32" dur="500" fill="hold"/>
                                        <p:tgtEl>
                                          <p:spTgt spid="3771">
                                            <p:txEl>
                                              <p:pRg st="2" end="2"/>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1" nodeType="withEffect">
                                  <p:stCondLst>
                                    <p:cond delay="0"/>
                                  </p:stCondLst>
                                  <p:iterate>
                                    <p:tmAbs val="0"/>
                                  </p:iterate>
                                  <p:childTnLst>
                                    <p:set>
                                      <p:cBhvr>
                                        <p:cTn id="34" fill="hold"/>
                                        <p:tgtEl>
                                          <p:spTgt spid="3771">
                                            <p:txEl>
                                              <p:pRg st="8" end="8"/>
                                            </p:txEl>
                                          </p:spTgt>
                                        </p:tgtEl>
                                        <p:attrNameLst>
                                          <p:attrName>style.visibility</p:attrName>
                                        </p:attrNameLst>
                                      </p:cBhvr>
                                      <p:to>
                                        <p:strVal val="visible"/>
                                      </p:to>
                                    </p:set>
                                    <p:anim calcmode="lin" valueType="num">
                                      <p:cBhvr>
                                        <p:cTn id="35" dur="500" fill="hold"/>
                                        <p:tgtEl>
                                          <p:spTgt spid="3771">
                                            <p:txEl>
                                              <p:pRg st="8" end="8"/>
                                            </p:txEl>
                                          </p:spTgt>
                                        </p:tgtEl>
                                        <p:attrNameLst>
                                          <p:attrName>ppt_x</p:attrName>
                                        </p:attrNameLst>
                                      </p:cBhvr>
                                      <p:tavLst>
                                        <p:tav tm="0">
                                          <p:val>
                                            <p:strVal val="#ppt_x"/>
                                          </p:val>
                                        </p:tav>
                                        <p:tav tm="100000">
                                          <p:val>
                                            <p:strVal val="#ppt_x"/>
                                          </p:val>
                                        </p:tav>
                                      </p:tavLst>
                                    </p:anim>
                                    <p:anim calcmode="lin" valueType="num">
                                      <p:cBhvr>
                                        <p:cTn id="36" dur="500" fill="hold"/>
                                        <p:tgtEl>
                                          <p:spTgt spid="3771">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1" nodeType="clickEffect">
                                  <p:stCondLst>
                                    <p:cond delay="0"/>
                                  </p:stCondLst>
                                  <p:iterate>
                                    <p:tmAbs val="0"/>
                                  </p:iterate>
                                  <p:childTnLst>
                                    <p:set>
                                      <p:cBhvr>
                                        <p:cTn id="40" fill="hold"/>
                                        <p:tgtEl>
                                          <p:spTgt spid="3771">
                                            <p:txEl>
                                              <p:pRg st="3" end="3"/>
                                            </p:txEl>
                                          </p:spTgt>
                                        </p:tgtEl>
                                        <p:attrNameLst>
                                          <p:attrName>style.visibility</p:attrName>
                                        </p:attrNameLst>
                                      </p:cBhvr>
                                      <p:to>
                                        <p:strVal val="visible"/>
                                      </p:to>
                                    </p:set>
                                    <p:anim calcmode="lin" valueType="num">
                                      <p:cBhvr>
                                        <p:cTn id="41" dur="500" fill="hold"/>
                                        <p:tgtEl>
                                          <p:spTgt spid="3771">
                                            <p:txEl>
                                              <p:pRg st="3" end="3"/>
                                            </p:txEl>
                                          </p:spTgt>
                                        </p:tgtEl>
                                        <p:attrNameLst>
                                          <p:attrName>ppt_x</p:attrName>
                                        </p:attrNameLst>
                                      </p:cBhvr>
                                      <p:tavLst>
                                        <p:tav tm="0">
                                          <p:val>
                                            <p:strVal val="#ppt_x"/>
                                          </p:val>
                                        </p:tav>
                                        <p:tav tm="100000">
                                          <p:val>
                                            <p:strVal val="#ppt_x"/>
                                          </p:val>
                                        </p:tav>
                                      </p:tavLst>
                                    </p:anim>
                                    <p:anim calcmode="lin" valueType="num">
                                      <p:cBhvr>
                                        <p:cTn id="42" dur="500" fill="hold"/>
                                        <p:tgtEl>
                                          <p:spTgt spid="3771">
                                            <p:txEl>
                                              <p:pRg st="3" end="3"/>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1" nodeType="withEffect">
                                  <p:stCondLst>
                                    <p:cond delay="0"/>
                                  </p:stCondLst>
                                  <p:iterate>
                                    <p:tmAbs val="0"/>
                                  </p:iterate>
                                  <p:childTnLst>
                                    <p:set>
                                      <p:cBhvr>
                                        <p:cTn id="44" fill="hold"/>
                                        <p:tgtEl>
                                          <p:spTgt spid="3771">
                                            <p:txEl>
                                              <p:pRg st="9" end="9"/>
                                            </p:txEl>
                                          </p:spTgt>
                                        </p:tgtEl>
                                        <p:attrNameLst>
                                          <p:attrName>style.visibility</p:attrName>
                                        </p:attrNameLst>
                                      </p:cBhvr>
                                      <p:to>
                                        <p:strVal val="visible"/>
                                      </p:to>
                                    </p:set>
                                    <p:anim calcmode="lin" valueType="num">
                                      <p:cBhvr>
                                        <p:cTn id="45" dur="500" fill="hold"/>
                                        <p:tgtEl>
                                          <p:spTgt spid="3771">
                                            <p:txEl>
                                              <p:pRg st="9" end="9"/>
                                            </p:txEl>
                                          </p:spTgt>
                                        </p:tgtEl>
                                        <p:attrNameLst>
                                          <p:attrName>ppt_x</p:attrName>
                                        </p:attrNameLst>
                                      </p:cBhvr>
                                      <p:tavLst>
                                        <p:tav tm="0">
                                          <p:val>
                                            <p:strVal val="#ppt_x"/>
                                          </p:val>
                                        </p:tav>
                                        <p:tav tm="100000">
                                          <p:val>
                                            <p:strVal val="#ppt_x"/>
                                          </p:val>
                                        </p:tav>
                                      </p:tavLst>
                                    </p:anim>
                                    <p:anim calcmode="lin" valueType="num">
                                      <p:cBhvr>
                                        <p:cTn id="46" dur="500" fill="hold"/>
                                        <p:tgtEl>
                                          <p:spTgt spid="3771">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1" nodeType="clickEffect">
                                  <p:stCondLst>
                                    <p:cond delay="0"/>
                                  </p:stCondLst>
                                  <p:iterate>
                                    <p:tmAbs val="0"/>
                                  </p:iterate>
                                  <p:childTnLst>
                                    <p:set>
                                      <p:cBhvr>
                                        <p:cTn id="50" fill="hold"/>
                                        <p:tgtEl>
                                          <p:spTgt spid="3771">
                                            <p:txEl>
                                              <p:pRg st="4" end="4"/>
                                            </p:txEl>
                                          </p:spTgt>
                                        </p:tgtEl>
                                        <p:attrNameLst>
                                          <p:attrName>style.visibility</p:attrName>
                                        </p:attrNameLst>
                                      </p:cBhvr>
                                      <p:to>
                                        <p:strVal val="visible"/>
                                      </p:to>
                                    </p:set>
                                    <p:anim calcmode="lin" valueType="num">
                                      <p:cBhvr>
                                        <p:cTn id="51" dur="500" fill="hold"/>
                                        <p:tgtEl>
                                          <p:spTgt spid="3771">
                                            <p:txEl>
                                              <p:pRg st="4" end="4"/>
                                            </p:txEl>
                                          </p:spTgt>
                                        </p:tgtEl>
                                        <p:attrNameLst>
                                          <p:attrName>ppt_x</p:attrName>
                                        </p:attrNameLst>
                                      </p:cBhvr>
                                      <p:tavLst>
                                        <p:tav tm="0">
                                          <p:val>
                                            <p:strVal val="#ppt_x"/>
                                          </p:val>
                                        </p:tav>
                                        <p:tav tm="100000">
                                          <p:val>
                                            <p:strVal val="#ppt_x"/>
                                          </p:val>
                                        </p:tav>
                                      </p:tavLst>
                                    </p:anim>
                                    <p:anim calcmode="lin" valueType="num">
                                      <p:cBhvr>
                                        <p:cTn id="52" dur="500" fill="hold"/>
                                        <p:tgtEl>
                                          <p:spTgt spid="3771">
                                            <p:txEl>
                                              <p:pRg st="4" end="4"/>
                                            </p:txEl>
                                          </p:spTgt>
                                        </p:tgtEl>
                                        <p:attrNameLst>
                                          <p:attrName>ppt_y</p:attrName>
                                        </p:attrNameLst>
                                      </p:cBhvr>
                                      <p:tavLst>
                                        <p:tav tm="0">
                                          <p:val>
                                            <p:strVal val="1+#ppt_h/2"/>
                                          </p:val>
                                        </p:tav>
                                        <p:tav tm="100000">
                                          <p:val>
                                            <p:strVal val="#ppt_y"/>
                                          </p:val>
                                        </p:tav>
                                      </p:tavLst>
                                    </p:anim>
                                  </p:childTnLst>
                                </p:cTn>
                              </p:par>
                              <p:par>
                                <p:cTn id="53" presetID="2" presetClass="entr" presetSubtype="4" fill="hold" grpId="1" nodeType="withEffect">
                                  <p:stCondLst>
                                    <p:cond delay="0"/>
                                  </p:stCondLst>
                                  <p:iterate>
                                    <p:tmAbs val="0"/>
                                  </p:iterate>
                                  <p:childTnLst>
                                    <p:set>
                                      <p:cBhvr>
                                        <p:cTn id="54" fill="hold"/>
                                        <p:tgtEl>
                                          <p:spTgt spid="3771">
                                            <p:txEl>
                                              <p:pRg st="10" end="10"/>
                                            </p:txEl>
                                          </p:spTgt>
                                        </p:tgtEl>
                                        <p:attrNameLst>
                                          <p:attrName>style.visibility</p:attrName>
                                        </p:attrNameLst>
                                      </p:cBhvr>
                                      <p:to>
                                        <p:strVal val="visible"/>
                                      </p:to>
                                    </p:set>
                                    <p:anim calcmode="lin" valueType="num">
                                      <p:cBhvr>
                                        <p:cTn id="55" dur="500" fill="hold"/>
                                        <p:tgtEl>
                                          <p:spTgt spid="3771">
                                            <p:txEl>
                                              <p:pRg st="10" end="10"/>
                                            </p:txEl>
                                          </p:spTgt>
                                        </p:tgtEl>
                                        <p:attrNameLst>
                                          <p:attrName>ppt_x</p:attrName>
                                        </p:attrNameLst>
                                      </p:cBhvr>
                                      <p:tavLst>
                                        <p:tav tm="0">
                                          <p:val>
                                            <p:strVal val="#ppt_x"/>
                                          </p:val>
                                        </p:tav>
                                        <p:tav tm="100000">
                                          <p:val>
                                            <p:strVal val="#ppt_x"/>
                                          </p:val>
                                        </p:tav>
                                      </p:tavLst>
                                    </p:anim>
                                    <p:anim calcmode="lin" valueType="num">
                                      <p:cBhvr>
                                        <p:cTn id="56" dur="500" fill="hold"/>
                                        <p:tgtEl>
                                          <p:spTgt spid="3771">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1" grpId="1" uiExpand="1" build="p" animBg="1" advAuto="0"/>
    </p:bldLst>
  </p:timing>
</p:sld>
</file>

<file path=ppt/slides/slide229.xml><?xml version="1.0" encoding="utf-8"?>
<p:sld xmlns:a="http://schemas.openxmlformats.org/drawingml/2006/main" xmlns:r="http://schemas.openxmlformats.org/officeDocument/2006/relationships" xmlns:p="http://schemas.openxmlformats.org/presentationml/2006/main">
  <p:cSld>
    <p:bg>
      <p:bgPr>
        <a:solidFill>
          <a:srgbClr val="385723"/>
        </a:solidFill>
        <a:effectLst/>
      </p:bgPr>
    </p:bg>
    <p:spTree>
      <p:nvGrpSpPr>
        <p:cNvPr id="1" name=""/>
        <p:cNvGrpSpPr/>
        <p:nvPr/>
      </p:nvGrpSpPr>
      <p:grpSpPr>
        <a:xfrm>
          <a:off x="0" y="0"/>
          <a:ext cx="0" cy="0"/>
          <a:chOff x="0" y="0"/>
          <a:chExt cx="0" cy="0"/>
        </a:xfrm>
      </p:grpSpPr>
      <p:sp>
        <p:nvSpPr>
          <p:cNvPr id="3774" name="Rectangle 2"/>
          <p:cNvSpPr txBox="1">
            <a:spLocks noGrp="1"/>
          </p:cNvSpPr>
          <p:nvPr>
            <p:ph type="title"/>
          </p:nvPr>
        </p:nvSpPr>
        <p:spPr>
          <a:xfrm>
            <a:off x="484093" y="365126"/>
            <a:ext cx="11340353" cy="740864"/>
          </a:xfrm>
          <a:prstGeom prst="rect">
            <a:avLst/>
          </a:prstGeom>
        </p:spPr>
        <p:txBody>
          <a:bodyPr>
            <a:normAutofit/>
          </a:bodyPr>
          <a:lstStyle>
            <a:lvl1pPr algn="ctr">
              <a:defRPr sz="4000">
                <a:solidFill>
                  <a:srgbClr val="CCCC00"/>
                </a:solidFill>
              </a:defRPr>
            </a:lvl1pPr>
          </a:lstStyle>
          <a:p>
            <a:r>
              <a:rPr sz="3600" b="1" dirty="0">
                <a:solidFill>
                  <a:srgbClr val="FFFF00"/>
                </a:solidFill>
              </a:rPr>
              <a:t>Christians and the Apocrypha / </a:t>
            </a:r>
            <a:r>
              <a:rPr sz="3600" b="1" dirty="0">
                <a:solidFill>
                  <a:srgbClr val="FFC000"/>
                </a:solidFill>
              </a:rPr>
              <a:t>Los Cristianos y </a:t>
            </a:r>
            <a:r>
              <a:rPr sz="3600" b="1" dirty="0" err="1">
                <a:solidFill>
                  <a:srgbClr val="FFC000"/>
                </a:solidFill>
              </a:rPr>
              <a:t>los</a:t>
            </a:r>
            <a:r>
              <a:rPr sz="3600" b="1" dirty="0">
                <a:solidFill>
                  <a:srgbClr val="FFC000"/>
                </a:solidFill>
              </a:rPr>
              <a:t> </a:t>
            </a:r>
            <a:r>
              <a:rPr sz="3600" b="1" dirty="0" err="1">
                <a:solidFill>
                  <a:srgbClr val="FFC000"/>
                </a:solidFill>
              </a:rPr>
              <a:t>Apócrifos</a:t>
            </a:r>
            <a:endParaRPr sz="3600" b="1" dirty="0">
              <a:solidFill>
                <a:srgbClr val="FFC000"/>
              </a:solidFill>
            </a:endParaRPr>
          </a:p>
        </p:txBody>
      </p:sp>
      <p:sp>
        <p:nvSpPr>
          <p:cNvPr id="3775" name="Rectangle 3"/>
          <p:cNvSpPr txBox="1">
            <a:spLocks noGrp="1"/>
          </p:cNvSpPr>
          <p:nvPr>
            <p:ph type="body" idx="1"/>
          </p:nvPr>
        </p:nvSpPr>
        <p:spPr>
          <a:xfrm>
            <a:off x="546847" y="1184367"/>
            <a:ext cx="11277599" cy="5539162"/>
          </a:xfrm>
          <a:prstGeom prst="rect">
            <a:avLst/>
          </a:prstGeom>
        </p:spPr>
        <p:txBody>
          <a:bodyPr>
            <a:noAutofit/>
          </a:bodyPr>
          <a:lstStyle/>
          <a:p>
            <a:pPr marL="203454" indent="-203454" defTabSz="813816">
              <a:spcBef>
                <a:spcPts val="800"/>
              </a:spcBef>
              <a:defRPr sz="1779" i="1">
                <a:solidFill>
                  <a:srgbClr val="FFFFFF"/>
                </a:solidFill>
                <a:latin typeface="Arial Narrow"/>
                <a:ea typeface="Arial Narrow"/>
                <a:cs typeface="Arial Narrow"/>
                <a:sym typeface="Arial Narrow"/>
              </a:defRPr>
            </a:pPr>
            <a:r>
              <a:rPr sz="2000" b="1" dirty="0"/>
              <a:t>The LXX contained the books of the apocrypha.</a:t>
            </a:r>
          </a:p>
          <a:p>
            <a:pPr marL="203454" indent="-203454" defTabSz="813816">
              <a:spcBef>
                <a:spcPts val="800"/>
              </a:spcBef>
              <a:defRPr sz="1779" i="1">
                <a:solidFill>
                  <a:srgbClr val="FFFFFF"/>
                </a:solidFill>
                <a:latin typeface="Arial Narrow"/>
                <a:ea typeface="Arial Narrow"/>
                <a:cs typeface="Arial Narrow"/>
                <a:sym typeface="Arial Narrow"/>
              </a:defRPr>
            </a:pPr>
            <a:r>
              <a:rPr sz="2000" b="1" dirty="0"/>
              <a:t>Since this translation was in Greek, it became the primary Bible of the early Christians who lived in the Greco-Roman world.</a:t>
            </a:r>
          </a:p>
          <a:p>
            <a:pPr marL="203454" indent="-203454" defTabSz="813816">
              <a:spcBef>
                <a:spcPts val="800"/>
              </a:spcBef>
              <a:defRPr sz="1779" i="1">
                <a:solidFill>
                  <a:srgbClr val="FFFFFF"/>
                </a:solidFill>
                <a:latin typeface="Arial Narrow"/>
                <a:ea typeface="Arial Narrow"/>
                <a:cs typeface="Arial Narrow"/>
                <a:sym typeface="Arial Narrow"/>
              </a:defRPr>
            </a:pPr>
            <a:r>
              <a:rPr sz="2000" b="1" dirty="0"/>
              <a:t>Hence, Christians read from the Apocrypha in their weekly lectionaries and did so until the time of the Reformation.</a:t>
            </a:r>
          </a:p>
          <a:p>
            <a:pPr marL="203454" indent="-203454" defTabSz="813816">
              <a:spcBef>
                <a:spcPts val="800"/>
              </a:spcBef>
              <a:defRPr sz="1779" i="1">
                <a:solidFill>
                  <a:srgbClr val="FFFFFF"/>
                </a:solidFill>
                <a:latin typeface="Arial Narrow"/>
                <a:ea typeface="Arial Narrow"/>
                <a:cs typeface="Arial Narrow"/>
                <a:sym typeface="Arial Narrow"/>
              </a:defRPr>
            </a:pPr>
            <a:r>
              <a:rPr sz="2000" b="1" dirty="0"/>
              <a:t>The Protestant Reformers rejected the Apocrypha as Scripture (suitable for establishing Christian doctrine), but they continued to value it as worthy to be read (and translated it into European languages along with the Old Testament).</a:t>
            </a:r>
          </a:p>
          <a:p>
            <a:pPr marL="203454" indent="-203454" defTabSz="813816">
              <a:spcBef>
                <a:spcPts val="800"/>
              </a:spcBef>
              <a:defRPr sz="1779" i="1">
                <a:solidFill>
                  <a:srgbClr val="FFFFFF"/>
                </a:solidFill>
                <a:latin typeface="Arial Narrow"/>
                <a:ea typeface="Arial Narrow"/>
                <a:cs typeface="Arial Narrow"/>
                <a:sym typeface="Arial Narrow"/>
              </a:defRPr>
            </a:pPr>
            <a:endParaRPr sz="2000" b="1" dirty="0">
              <a:solidFill>
                <a:srgbClr val="FFC000"/>
              </a:solidFill>
            </a:endParaRPr>
          </a:p>
          <a:p>
            <a:pPr marL="203454" indent="-203454" defTabSz="813816">
              <a:spcBef>
                <a:spcPts val="800"/>
              </a:spcBef>
              <a:defRPr sz="1779" i="1">
                <a:solidFill>
                  <a:srgbClr val="FFFFFF"/>
                </a:solidFill>
                <a:latin typeface="Arial Narrow"/>
                <a:ea typeface="Arial Narrow"/>
                <a:cs typeface="Arial Narrow"/>
                <a:sym typeface="Arial Narrow"/>
              </a:defRPr>
            </a:pPr>
            <a:r>
              <a:rPr sz="2000" b="1" dirty="0">
                <a:solidFill>
                  <a:srgbClr val="FFC000"/>
                </a:solidFill>
              </a:rPr>
              <a:t>El LXX </a:t>
            </a:r>
            <a:r>
              <a:rPr sz="2000" b="1" dirty="0" err="1">
                <a:solidFill>
                  <a:srgbClr val="FFC000"/>
                </a:solidFill>
              </a:rPr>
              <a:t>contenía</a:t>
            </a:r>
            <a:r>
              <a:rPr sz="2000" b="1" dirty="0">
                <a:solidFill>
                  <a:srgbClr val="FFC000"/>
                </a:solidFill>
              </a:rPr>
              <a:t> </a:t>
            </a:r>
            <a:r>
              <a:rPr sz="2000" b="1" dirty="0" err="1">
                <a:solidFill>
                  <a:srgbClr val="FFC000"/>
                </a:solidFill>
              </a:rPr>
              <a:t>los</a:t>
            </a:r>
            <a:r>
              <a:rPr sz="2000" b="1" dirty="0">
                <a:solidFill>
                  <a:srgbClr val="FFC000"/>
                </a:solidFill>
              </a:rPr>
              <a:t> </a:t>
            </a:r>
            <a:r>
              <a:rPr sz="2000" b="1" dirty="0" err="1">
                <a:solidFill>
                  <a:srgbClr val="FFC000"/>
                </a:solidFill>
              </a:rPr>
              <a:t>libros</a:t>
            </a:r>
            <a:r>
              <a:rPr sz="2000" b="1" dirty="0">
                <a:solidFill>
                  <a:srgbClr val="FFC000"/>
                </a:solidFill>
              </a:rPr>
              <a:t> </a:t>
            </a:r>
            <a:r>
              <a:rPr sz="2000" b="1" dirty="0" err="1">
                <a:solidFill>
                  <a:srgbClr val="FFC000"/>
                </a:solidFill>
              </a:rPr>
              <a:t>apócrifos</a:t>
            </a:r>
            <a:r>
              <a:rPr sz="2000" b="1" dirty="0">
                <a:solidFill>
                  <a:srgbClr val="FFC000"/>
                </a:solidFill>
              </a:rPr>
              <a:t>.</a:t>
            </a:r>
          </a:p>
          <a:p>
            <a:pPr marL="203454" indent="-203454" defTabSz="813816">
              <a:spcBef>
                <a:spcPts val="800"/>
              </a:spcBef>
              <a:defRPr sz="1779" i="1">
                <a:solidFill>
                  <a:srgbClr val="FFFFFF"/>
                </a:solidFill>
                <a:latin typeface="Arial Narrow"/>
                <a:ea typeface="Arial Narrow"/>
                <a:cs typeface="Arial Narrow"/>
                <a:sym typeface="Arial Narrow"/>
              </a:defRPr>
            </a:pPr>
            <a:r>
              <a:rPr sz="2000" b="1" dirty="0">
                <a:solidFill>
                  <a:srgbClr val="FFC000"/>
                </a:solidFill>
              </a:rPr>
              <a:t>Dado que </a:t>
            </a:r>
            <a:r>
              <a:rPr sz="2000" b="1" dirty="0" err="1">
                <a:solidFill>
                  <a:srgbClr val="FFC000"/>
                </a:solidFill>
              </a:rPr>
              <a:t>esta</a:t>
            </a:r>
            <a:r>
              <a:rPr sz="2000" b="1" dirty="0">
                <a:solidFill>
                  <a:srgbClr val="FFC000"/>
                </a:solidFill>
              </a:rPr>
              <a:t> </a:t>
            </a:r>
            <a:r>
              <a:rPr sz="2000" b="1" dirty="0" err="1">
                <a:solidFill>
                  <a:srgbClr val="FFC000"/>
                </a:solidFill>
              </a:rPr>
              <a:t>traducción</a:t>
            </a:r>
            <a:r>
              <a:rPr sz="2000" b="1" dirty="0">
                <a:solidFill>
                  <a:srgbClr val="FFC000"/>
                </a:solidFill>
              </a:rPr>
              <a:t> </a:t>
            </a:r>
            <a:r>
              <a:rPr sz="2000" b="1" dirty="0" err="1">
                <a:solidFill>
                  <a:srgbClr val="FFC000"/>
                </a:solidFill>
              </a:rPr>
              <a:t>estaba</a:t>
            </a:r>
            <a:r>
              <a:rPr sz="2000" b="1" dirty="0">
                <a:solidFill>
                  <a:srgbClr val="FFC000"/>
                </a:solidFill>
              </a:rPr>
              <a:t> </a:t>
            </a:r>
            <a:r>
              <a:rPr sz="2000" b="1" dirty="0" err="1">
                <a:solidFill>
                  <a:srgbClr val="FFC000"/>
                </a:solidFill>
              </a:rPr>
              <a:t>en</a:t>
            </a:r>
            <a:r>
              <a:rPr sz="2000" b="1" dirty="0">
                <a:solidFill>
                  <a:srgbClr val="FFC000"/>
                </a:solidFill>
              </a:rPr>
              <a:t> </a:t>
            </a:r>
            <a:r>
              <a:rPr sz="2000" b="1" dirty="0" err="1">
                <a:solidFill>
                  <a:srgbClr val="FFC000"/>
                </a:solidFill>
              </a:rPr>
              <a:t>griego</a:t>
            </a:r>
            <a:r>
              <a:rPr sz="2000" b="1" dirty="0">
                <a:solidFill>
                  <a:srgbClr val="FFC000"/>
                </a:solidFill>
              </a:rPr>
              <a:t>, se </a:t>
            </a:r>
            <a:r>
              <a:rPr sz="2000" b="1" dirty="0" err="1">
                <a:solidFill>
                  <a:srgbClr val="FFC000"/>
                </a:solidFill>
              </a:rPr>
              <a:t>convirtió</a:t>
            </a:r>
            <a:r>
              <a:rPr sz="2000" b="1" dirty="0">
                <a:solidFill>
                  <a:srgbClr val="FFC000"/>
                </a:solidFill>
              </a:rPr>
              <a:t> </a:t>
            </a:r>
            <a:r>
              <a:rPr sz="2000" b="1" dirty="0" err="1">
                <a:solidFill>
                  <a:srgbClr val="FFC000"/>
                </a:solidFill>
              </a:rPr>
              <a:t>en</a:t>
            </a:r>
            <a:r>
              <a:rPr sz="2000" b="1" dirty="0">
                <a:solidFill>
                  <a:srgbClr val="FFC000"/>
                </a:solidFill>
              </a:rPr>
              <a:t> la Biblia principal de </a:t>
            </a:r>
            <a:r>
              <a:rPr sz="2000" b="1" dirty="0" err="1">
                <a:solidFill>
                  <a:srgbClr val="FFC000"/>
                </a:solidFill>
              </a:rPr>
              <a:t>los</a:t>
            </a:r>
            <a:r>
              <a:rPr sz="2000" b="1" dirty="0">
                <a:solidFill>
                  <a:srgbClr val="FFC000"/>
                </a:solidFill>
              </a:rPr>
              <a:t> </a:t>
            </a:r>
            <a:r>
              <a:rPr sz="2000" b="1" dirty="0" err="1">
                <a:solidFill>
                  <a:srgbClr val="FFC000"/>
                </a:solidFill>
              </a:rPr>
              <a:t>primeros</a:t>
            </a:r>
            <a:r>
              <a:rPr sz="2000" b="1" dirty="0">
                <a:solidFill>
                  <a:srgbClr val="FFC000"/>
                </a:solidFill>
              </a:rPr>
              <a:t> </a:t>
            </a:r>
            <a:r>
              <a:rPr sz="2000" b="1" dirty="0" err="1">
                <a:solidFill>
                  <a:srgbClr val="FFC000"/>
                </a:solidFill>
              </a:rPr>
              <a:t>cristianos</a:t>
            </a:r>
            <a:r>
              <a:rPr sz="2000" b="1" dirty="0">
                <a:solidFill>
                  <a:srgbClr val="FFC000"/>
                </a:solidFill>
              </a:rPr>
              <a:t> que </a:t>
            </a:r>
            <a:r>
              <a:rPr sz="2000" b="1" dirty="0" err="1">
                <a:solidFill>
                  <a:srgbClr val="FFC000"/>
                </a:solidFill>
              </a:rPr>
              <a:t>vivían</a:t>
            </a:r>
            <a:r>
              <a:rPr sz="2000" b="1" dirty="0">
                <a:solidFill>
                  <a:srgbClr val="FFC000"/>
                </a:solidFill>
              </a:rPr>
              <a:t> </a:t>
            </a:r>
            <a:r>
              <a:rPr sz="2000" b="1" dirty="0" err="1">
                <a:solidFill>
                  <a:srgbClr val="FFC000"/>
                </a:solidFill>
              </a:rPr>
              <a:t>en</a:t>
            </a:r>
            <a:r>
              <a:rPr sz="2000" b="1" dirty="0">
                <a:solidFill>
                  <a:srgbClr val="FFC000"/>
                </a:solidFill>
              </a:rPr>
              <a:t> </a:t>
            </a:r>
            <a:r>
              <a:rPr sz="2000" b="1" dirty="0" err="1">
                <a:solidFill>
                  <a:srgbClr val="FFC000"/>
                </a:solidFill>
              </a:rPr>
              <a:t>el</a:t>
            </a:r>
            <a:r>
              <a:rPr sz="2000" b="1" dirty="0">
                <a:solidFill>
                  <a:srgbClr val="FFC000"/>
                </a:solidFill>
              </a:rPr>
              <a:t> </a:t>
            </a:r>
            <a:r>
              <a:rPr sz="2000" b="1" dirty="0" err="1">
                <a:solidFill>
                  <a:srgbClr val="FFC000"/>
                </a:solidFill>
              </a:rPr>
              <a:t>mundo</a:t>
            </a:r>
            <a:r>
              <a:rPr sz="2000" b="1" dirty="0">
                <a:solidFill>
                  <a:srgbClr val="FFC000"/>
                </a:solidFill>
              </a:rPr>
              <a:t> </a:t>
            </a:r>
            <a:r>
              <a:rPr sz="2000" b="1" dirty="0" err="1">
                <a:solidFill>
                  <a:srgbClr val="FFC000"/>
                </a:solidFill>
              </a:rPr>
              <a:t>grecorromano</a:t>
            </a:r>
            <a:r>
              <a:rPr sz="2000" b="1" dirty="0">
                <a:solidFill>
                  <a:srgbClr val="FFC000"/>
                </a:solidFill>
              </a:rPr>
              <a:t>.</a:t>
            </a:r>
          </a:p>
          <a:p>
            <a:pPr marL="203454" indent="-203454" defTabSz="813816">
              <a:spcBef>
                <a:spcPts val="800"/>
              </a:spcBef>
              <a:defRPr sz="1779" i="1">
                <a:solidFill>
                  <a:srgbClr val="FFFFFF"/>
                </a:solidFill>
                <a:latin typeface="Arial Narrow"/>
                <a:ea typeface="Arial Narrow"/>
                <a:cs typeface="Arial Narrow"/>
                <a:sym typeface="Arial Narrow"/>
              </a:defRPr>
            </a:pPr>
            <a:r>
              <a:rPr sz="2000" b="1" dirty="0">
                <a:solidFill>
                  <a:srgbClr val="FFC000"/>
                </a:solidFill>
              </a:rPr>
              <a:t>Por lo tanto, </a:t>
            </a:r>
            <a:r>
              <a:rPr sz="2000" b="1" dirty="0" err="1">
                <a:solidFill>
                  <a:srgbClr val="FFC000"/>
                </a:solidFill>
              </a:rPr>
              <a:t>los</a:t>
            </a:r>
            <a:r>
              <a:rPr sz="2000" b="1" dirty="0">
                <a:solidFill>
                  <a:srgbClr val="FFC000"/>
                </a:solidFill>
              </a:rPr>
              <a:t> </a:t>
            </a:r>
            <a:r>
              <a:rPr sz="2000" b="1" dirty="0" err="1">
                <a:solidFill>
                  <a:srgbClr val="FFC000"/>
                </a:solidFill>
              </a:rPr>
              <a:t>cristianos</a:t>
            </a:r>
            <a:r>
              <a:rPr sz="2000" b="1" dirty="0">
                <a:solidFill>
                  <a:srgbClr val="FFC000"/>
                </a:solidFill>
              </a:rPr>
              <a:t> </a:t>
            </a:r>
            <a:r>
              <a:rPr sz="2000" b="1" dirty="0" err="1">
                <a:solidFill>
                  <a:srgbClr val="FFC000"/>
                </a:solidFill>
              </a:rPr>
              <a:t>leen</a:t>
            </a:r>
            <a:r>
              <a:rPr sz="2000" b="1" dirty="0">
                <a:solidFill>
                  <a:srgbClr val="FFC000"/>
                </a:solidFill>
              </a:rPr>
              <a:t> de </a:t>
            </a:r>
            <a:r>
              <a:rPr sz="2000" b="1" dirty="0" err="1">
                <a:solidFill>
                  <a:srgbClr val="FFC000"/>
                </a:solidFill>
              </a:rPr>
              <a:t>los</a:t>
            </a:r>
            <a:r>
              <a:rPr sz="2000" b="1" dirty="0">
                <a:solidFill>
                  <a:srgbClr val="FFC000"/>
                </a:solidFill>
              </a:rPr>
              <a:t> </a:t>
            </a:r>
            <a:r>
              <a:rPr sz="2000" b="1" dirty="0" err="1">
                <a:solidFill>
                  <a:srgbClr val="FFC000"/>
                </a:solidFill>
              </a:rPr>
              <a:t>apócrifos</a:t>
            </a:r>
            <a:r>
              <a:rPr sz="2000" b="1" dirty="0">
                <a:solidFill>
                  <a:srgbClr val="FFC000"/>
                </a:solidFill>
              </a:rPr>
              <a:t> </a:t>
            </a:r>
            <a:r>
              <a:rPr sz="2000" b="1" dirty="0" err="1">
                <a:solidFill>
                  <a:srgbClr val="FFC000"/>
                </a:solidFill>
              </a:rPr>
              <a:t>en</a:t>
            </a:r>
            <a:r>
              <a:rPr sz="2000" b="1" dirty="0">
                <a:solidFill>
                  <a:srgbClr val="FFC000"/>
                </a:solidFill>
              </a:rPr>
              <a:t> sus </a:t>
            </a:r>
            <a:r>
              <a:rPr sz="2000" b="1" dirty="0" err="1">
                <a:solidFill>
                  <a:srgbClr val="FFC000"/>
                </a:solidFill>
              </a:rPr>
              <a:t>leccionarios</a:t>
            </a:r>
            <a:r>
              <a:rPr sz="2000" b="1" dirty="0">
                <a:solidFill>
                  <a:srgbClr val="FFC000"/>
                </a:solidFill>
              </a:rPr>
              <a:t> </a:t>
            </a:r>
            <a:r>
              <a:rPr sz="2000" b="1" dirty="0" err="1">
                <a:solidFill>
                  <a:srgbClr val="FFC000"/>
                </a:solidFill>
              </a:rPr>
              <a:t>semanales</a:t>
            </a:r>
            <a:r>
              <a:rPr sz="2000" b="1" dirty="0">
                <a:solidFill>
                  <a:srgbClr val="FFC000"/>
                </a:solidFill>
              </a:rPr>
              <a:t> y lo </a:t>
            </a:r>
            <a:r>
              <a:rPr sz="2000" b="1" dirty="0" err="1">
                <a:solidFill>
                  <a:srgbClr val="FFC000"/>
                </a:solidFill>
              </a:rPr>
              <a:t>hicieron</a:t>
            </a:r>
            <a:r>
              <a:rPr sz="2000" b="1" dirty="0">
                <a:solidFill>
                  <a:srgbClr val="FFC000"/>
                </a:solidFill>
              </a:rPr>
              <a:t> hasta </a:t>
            </a:r>
            <a:r>
              <a:rPr sz="2000" b="1" dirty="0" err="1">
                <a:solidFill>
                  <a:srgbClr val="FFC000"/>
                </a:solidFill>
              </a:rPr>
              <a:t>el</a:t>
            </a:r>
            <a:r>
              <a:rPr sz="2000" b="1" dirty="0">
                <a:solidFill>
                  <a:srgbClr val="FFC000"/>
                </a:solidFill>
              </a:rPr>
              <a:t> </a:t>
            </a:r>
            <a:r>
              <a:rPr sz="2000" b="1" dirty="0" err="1">
                <a:solidFill>
                  <a:srgbClr val="FFC000"/>
                </a:solidFill>
              </a:rPr>
              <a:t>momento</a:t>
            </a:r>
            <a:r>
              <a:rPr sz="2000" b="1" dirty="0">
                <a:solidFill>
                  <a:srgbClr val="FFC000"/>
                </a:solidFill>
              </a:rPr>
              <a:t> de la </a:t>
            </a:r>
            <a:r>
              <a:rPr sz="2000" b="1" dirty="0" err="1">
                <a:solidFill>
                  <a:srgbClr val="FFC000"/>
                </a:solidFill>
              </a:rPr>
              <a:t>Reforma</a:t>
            </a:r>
            <a:r>
              <a:rPr sz="2000" b="1" dirty="0">
                <a:solidFill>
                  <a:srgbClr val="FFC000"/>
                </a:solidFill>
              </a:rPr>
              <a:t>.</a:t>
            </a:r>
          </a:p>
          <a:p>
            <a:pPr marL="203454" indent="-203454" defTabSz="813816">
              <a:spcBef>
                <a:spcPts val="800"/>
              </a:spcBef>
              <a:defRPr sz="1779" i="1">
                <a:solidFill>
                  <a:srgbClr val="FFFFFF"/>
                </a:solidFill>
                <a:latin typeface="Arial Narrow"/>
                <a:ea typeface="Arial Narrow"/>
                <a:cs typeface="Arial Narrow"/>
                <a:sym typeface="Arial Narrow"/>
              </a:defRPr>
            </a:pPr>
            <a:r>
              <a:rPr sz="2000" b="1" dirty="0">
                <a:solidFill>
                  <a:srgbClr val="FFC000"/>
                </a:solidFill>
              </a:rPr>
              <a:t>Los </a:t>
            </a:r>
            <a:r>
              <a:rPr sz="2000" b="1" dirty="0" err="1">
                <a:solidFill>
                  <a:srgbClr val="FFC000"/>
                </a:solidFill>
              </a:rPr>
              <a:t>reformadores</a:t>
            </a:r>
            <a:r>
              <a:rPr sz="2000" b="1" dirty="0">
                <a:solidFill>
                  <a:srgbClr val="FFC000"/>
                </a:solidFill>
              </a:rPr>
              <a:t> </a:t>
            </a:r>
            <a:r>
              <a:rPr sz="2000" b="1" dirty="0" err="1">
                <a:solidFill>
                  <a:srgbClr val="FFC000"/>
                </a:solidFill>
              </a:rPr>
              <a:t>protestantes</a:t>
            </a:r>
            <a:r>
              <a:rPr sz="2000" b="1" dirty="0">
                <a:solidFill>
                  <a:srgbClr val="FFC000"/>
                </a:solidFill>
              </a:rPr>
              <a:t> </a:t>
            </a:r>
            <a:r>
              <a:rPr sz="2000" b="1" dirty="0" err="1">
                <a:solidFill>
                  <a:srgbClr val="FFC000"/>
                </a:solidFill>
              </a:rPr>
              <a:t>rechazaron</a:t>
            </a:r>
            <a:r>
              <a:rPr sz="2000" b="1" dirty="0">
                <a:solidFill>
                  <a:srgbClr val="FFC000"/>
                </a:solidFill>
              </a:rPr>
              <a:t> </a:t>
            </a:r>
            <a:r>
              <a:rPr sz="2000" b="1" dirty="0" err="1">
                <a:solidFill>
                  <a:srgbClr val="FFC000"/>
                </a:solidFill>
              </a:rPr>
              <a:t>los</a:t>
            </a:r>
            <a:r>
              <a:rPr sz="2000" b="1" dirty="0">
                <a:solidFill>
                  <a:srgbClr val="FFC000"/>
                </a:solidFill>
              </a:rPr>
              <a:t> </a:t>
            </a:r>
            <a:r>
              <a:rPr sz="2000" b="1" dirty="0" err="1">
                <a:solidFill>
                  <a:srgbClr val="FFC000"/>
                </a:solidFill>
              </a:rPr>
              <a:t>apócrifos</a:t>
            </a:r>
            <a:r>
              <a:rPr sz="2000" b="1" dirty="0">
                <a:solidFill>
                  <a:srgbClr val="FFC000"/>
                </a:solidFill>
              </a:rPr>
              <a:t> </a:t>
            </a:r>
            <a:r>
              <a:rPr sz="2000" b="1" dirty="0" err="1">
                <a:solidFill>
                  <a:srgbClr val="FFC000"/>
                </a:solidFill>
              </a:rPr>
              <a:t>como</a:t>
            </a:r>
            <a:r>
              <a:rPr sz="2000" b="1" dirty="0">
                <a:solidFill>
                  <a:srgbClr val="FFC000"/>
                </a:solidFill>
              </a:rPr>
              <a:t> </a:t>
            </a:r>
            <a:r>
              <a:rPr sz="2000" b="1" dirty="0" err="1">
                <a:solidFill>
                  <a:srgbClr val="FFC000"/>
                </a:solidFill>
              </a:rPr>
              <a:t>Escritura</a:t>
            </a:r>
            <a:r>
              <a:rPr sz="2000" b="1" dirty="0">
                <a:solidFill>
                  <a:srgbClr val="FFC000"/>
                </a:solidFill>
              </a:rPr>
              <a:t> (</a:t>
            </a:r>
            <a:r>
              <a:rPr sz="2000" b="1" dirty="0" err="1">
                <a:solidFill>
                  <a:srgbClr val="FFC000"/>
                </a:solidFill>
              </a:rPr>
              <a:t>adecuado</a:t>
            </a:r>
            <a:r>
              <a:rPr sz="2000" b="1" dirty="0">
                <a:solidFill>
                  <a:srgbClr val="FFC000"/>
                </a:solidFill>
              </a:rPr>
              <a:t> para </a:t>
            </a:r>
            <a:r>
              <a:rPr sz="2000" b="1" dirty="0" err="1">
                <a:solidFill>
                  <a:srgbClr val="FFC000"/>
                </a:solidFill>
              </a:rPr>
              <a:t>establecer</a:t>
            </a:r>
            <a:r>
              <a:rPr sz="2000" b="1" dirty="0">
                <a:solidFill>
                  <a:srgbClr val="FFC000"/>
                </a:solidFill>
              </a:rPr>
              <a:t> la </a:t>
            </a:r>
            <a:r>
              <a:rPr sz="2000" b="1" dirty="0" err="1">
                <a:solidFill>
                  <a:srgbClr val="FFC000"/>
                </a:solidFill>
              </a:rPr>
              <a:t>doctrina</a:t>
            </a:r>
            <a:r>
              <a:rPr sz="2000" b="1" dirty="0">
                <a:solidFill>
                  <a:srgbClr val="FFC000"/>
                </a:solidFill>
              </a:rPr>
              <a:t> </a:t>
            </a:r>
            <a:r>
              <a:rPr sz="2000" b="1" dirty="0" err="1">
                <a:solidFill>
                  <a:srgbClr val="FFC000"/>
                </a:solidFill>
              </a:rPr>
              <a:t>cristiana</a:t>
            </a:r>
            <a:r>
              <a:rPr sz="2000" b="1" dirty="0">
                <a:solidFill>
                  <a:srgbClr val="FFC000"/>
                </a:solidFill>
              </a:rPr>
              <a:t>), </a:t>
            </a:r>
            <a:r>
              <a:rPr sz="2000" b="1" dirty="0" err="1">
                <a:solidFill>
                  <a:srgbClr val="FFC000"/>
                </a:solidFill>
              </a:rPr>
              <a:t>pero</a:t>
            </a:r>
            <a:r>
              <a:rPr sz="2000" b="1" dirty="0">
                <a:solidFill>
                  <a:srgbClr val="FFC000"/>
                </a:solidFill>
              </a:rPr>
              <a:t> </a:t>
            </a:r>
            <a:r>
              <a:rPr sz="2000" b="1" dirty="0" err="1">
                <a:solidFill>
                  <a:srgbClr val="FFC000"/>
                </a:solidFill>
              </a:rPr>
              <a:t>continuaron</a:t>
            </a:r>
            <a:r>
              <a:rPr sz="2000" b="1" dirty="0">
                <a:solidFill>
                  <a:srgbClr val="FFC000"/>
                </a:solidFill>
              </a:rPr>
              <a:t> </a:t>
            </a:r>
            <a:r>
              <a:rPr sz="2000" b="1" dirty="0" err="1">
                <a:solidFill>
                  <a:srgbClr val="FFC000"/>
                </a:solidFill>
              </a:rPr>
              <a:t>valorándolo</a:t>
            </a:r>
            <a:r>
              <a:rPr sz="2000" b="1" dirty="0">
                <a:solidFill>
                  <a:srgbClr val="FFC000"/>
                </a:solidFill>
              </a:rPr>
              <a:t> </a:t>
            </a:r>
            <a:r>
              <a:rPr sz="2000" b="1" dirty="0" err="1">
                <a:solidFill>
                  <a:srgbClr val="FFC000"/>
                </a:solidFill>
              </a:rPr>
              <a:t>como</a:t>
            </a:r>
            <a:r>
              <a:rPr sz="2000" b="1" dirty="0">
                <a:solidFill>
                  <a:srgbClr val="FFC000"/>
                </a:solidFill>
              </a:rPr>
              <a:t> </a:t>
            </a:r>
            <a:r>
              <a:rPr sz="2000" b="1" dirty="0" err="1">
                <a:solidFill>
                  <a:srgbClr val="FFC000"/>
                </a:solidFill>
              </a:rPr>
              <a:t>digno</a:t>
            </a:r>
            <a:r>
              <a:rPr sz="2000" b="1" dirty="0">
                <a:solidFill>
                  <a:srgbClr val="FFC000"/>
                </a:solidFill>
              </a:rPr>
              <a:t> de ser </a:t>
            </a:r>
            <a:r>
              <a:rPr sz="2000" b="1" dirty="0" err="1">
                <a:solidFill>
                  <a:srgbClr val="FFC000"/>
                </a:solidFill>
              </a:rPr>
              <a:t>leído</a:t>
            </a:r>
            <a:r>
              <a:rPr sz="2000" b="1" dirty="0">
                <a:solidFill>
                  <a:srgbClr val="FFC000"/>
                </a:solidFill>
              </a:rPr>
              <a:t> (y lo </a:t>
            </a:r>
            <a:r>
              <a:rPr sz="2000" b="1" dirty="0" err="1">
                <a:solidFill>
                  <a:srgbClr val="FFC000"/>
                </a:solidFill>
              </a:rPr>
              <a:t>tradujeron</a:t>
            </a:r>
            <a:r>
              <a:rPr sz="2000" b="1" dirty="0">
                <a:solidFill>
                  <a:srgbClr val="FFC000"/>
                </a:solidFill>
              </a:rPr>
              <a:t> a </a:t>
            </a:r>
            <a:r>
              <a:rPr sz="2000" b="1" dirty="0" err="1">
                <a:solidFill>
                  <a:srgbClr val="FFC000"/>
                </a:solidFill>
              </a:rPr>
              <a:t>idiomas</a:t>
            </a:r>
            <a:r>
              <a:rPr sz="2000" b="1" dirty="0">
                <a:solidFill>
                  <a:srgbClr val="FFC000"/>
                </a:solidFill>
              </a:rPr>
              <a:t> </a:t>
            </a:r>
            <a:r>
              <a:rPr sz="2000" b="1" dirty="0" err="1">
                <a:solidFill>
                  <a:srgbClr val="FFC000"/>
                </a:solidFill>
              </a:rPr>
              <a:t>europeos</a:t>
            </a:r>
            <a:r>
              <a:rPr sz="2000" b="1" dirty="0">
                <a:solidFill>
                  <a:srgbClr val="FFC000"/>
                </a:solidFill>
              </a:rPr>
              <a:t> junto con </a:t>
            </a:r>
            <a:r>
              <a:rPr sz="2000" b="1" dirty="0" err="1">
                <a:solidFill>
                  <a:srgbClr val="FFC000"/>
                </a:solidFill>
              </a:rPr>
              <a:t>el</a:t>
            </a:r>
            <a:r>
              <a:rPr sz="2000" b="1" dirty="0">
                <a:solidFill>
                  <a:srgbClr val="FFC000"/>
                </a:solidFill>
              </a:rPr>
              <a:t> </a:t>
            </a:r>
            <a:r>
              <a:rPr sz="2000" b="1" dirty="0" err="1">
                <a:solidFill>
                  <a:srgbClr val="FFC000"/>
                </a:solidFill>
              </a:rPr>
              <a:t>Antiguo</a:t>
            </a:r>
            <a:r>
              <a:rPr sz="2000" b="1" dirty="0">
                <a:solidFill>
                  <a:srgbClr val="FFC000"/>
                </a:solidFill>
              </a:rPr>
              <a:t> </a:t>
            </a:r>
            <a:r>
              <a:rPr sz="2000" b="1" dirty="0" err="1">
                <a:solidFill>
                  <a:srgbClr val="FFC000"/>
                </a:solidFill>
              </a:rPr>
              <a:t>Testamento</a:t>
            </a:r>
            <a:r>
              <a:rPr sz="2000" b="1" dirty="0">
                <a:solidFill>
                  <a:srgbClr val="FFC000"/>
                </a:solidFill>
              </a:rPr>
              <a:t>).</a:t>
            </a:r>
          </a:p>
        </p:txBody>
      </p:sp>
      <p:sp>
        <p:nvSpPr>
          <p:cNvPr id="3776" name="Slide Number Placeholder 5"/>
          <p:cNvSpPr txBox="1">
            <a:spLocks noGrp="1"/>
          </p:cNvSpPr>
          <p:nvPr>
            <p:ph type="sldNum" sz="quarter" idx="4294967295"/>
          </p:nvPr>
        </p:nvSpPr>
        <p:spPr>
          <a:xfrm>
            <a:off x="11037765" y="6425419"/>
            <a:ext cx="316035" cy="22698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lstStyle>
            <a:lvl1pPr>
              <a:defRPr sz="1000"/>
            </a:lvl1pPr>
          </a:lstStyle>
          <a:p>
            <a:fld id="{86CB4B4D-7CA3-9044-876B-883B54F8677D}" type="slidenum">
              <a:t>229</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3775">
                                            <p:bg/>
                                          </p:spTgt>
                                        </p:tgtEl>
                                        <p:attrNameLst>
                                          <p:attrName>style.visibility</p:attrName>
                                        </p:attrNameLst>
                                      </p:cBhvr>
                                      <p:to>
                                        <p:strVal val="visible"/>
                                      </p:to>
                                    </p:set>
                                    <p:anim calcmode="lin" valueType="num">
                                      <p:cBhvr>
                                        <p:cTn id="7" dur="500" fill="hold"/>
                                        <p:tgtEl>
                                          <p:spTgt spid="3775">
                                            <p:bg/>
                                          </p:spTgt>
                                        </p:tgtEl>
                                        <p:attrNameLst>
                                          <p:attrName>ppt_x</p:attrName>
                                        </p:attrNameLst>
                                      </p:cBhvr>
                                      <p:tavLst>
                                        <p:tav tm="0">
                                          <p:val>
                                            <p:strVal val="#ppt_x"/>
                                          </p:val>
                                        </p:tav>
                                        <p:tav tm="100000">
                                          <p:val>
                                            <p:strVal val="#ppt_x"/>
                                          </p:val>
                                        </p:tav>
                                      </p:tavLst>
                                    </p:anim>
                                    <p:anim calcmode="lin" valueType="num">
                                      <p:cBhvr>
                                        <p:cTn id="8" dur="500" fill="hold"/>
                                        <p:tgtEl>
                                          <p:spTgt spid="3775">
                                            <p:bg/>
                                          </p:spTgt>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iterate>
                                    <p:tmAbs val="0"/>
                                  </p:iterate>
                                  <p:childTnLst>
                                    <p:set>
                                      <p:cBhvr>
                                        <p:cTn id="10" fill="hold"/>
                                        <p:tgtEl>
                                          <p:spTgt spid="3775">
                                            <p:txEl>
                                              <p:pRg st="5" end="5"/>
                                            </p:txEl>
                                          </p:spTgt>
                                        </p:tgtEl>
                                        <p:attrNameLst>
                                          <p:attrName>style.visibility</p:attrName>
                                        </p:attrNameLst>
                                      </p:cBhvr>
                                      <p:to>
                                        <p:strVal val="visible"/>
                                      </p:to>
                                    </p:set>
                                    <p:anim calcmode="lin" valueType="num">
                                      <p:cBhvr>
                                        <p:cTn id="11" dur="500" fill="hold"/>
                                        <p:tgtEl>
                                          <p:spTgt spid="3775">
                                            <p:txEl>
                                              <p:pRg st="5" end="5"/>
                                            </p:txEl>
                                          </p:spTgt>
                                        </p:tgtEl>
                                        <p:attrNameLst>
                                          <p:attrName>ppt_x</p:attrName>
                                        </p:attrNameLst>
                                      </p:cBhvr>
                                      <p:tavLst>
                                        <p:tav tm="0">
                                          <p:val>
                                            <p:strVal val="#ppt_x"/>
                                          </p:val>
                                        </p:tav>
                                        <p:tav tm="100000">
                                          <p:val>
                                            <p:strVal val="#ppt_x"/>
                                          </p:val>
                                        </p:tav>
                                      </p:tavLst>
                                    </p:anim>
                                    <p:anim calcmode="lin" valueType="num">
                                      <p:cBhvr>
                                        <p:cTn id="12" dur="500" fill="hold"/>
                                        <p:tgtEl>
                                          <p:spTgt spid="3775">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1" nodeType="withEffect">
                                  <p:stCondLst>
                                    <p:cond delay="0"/>
                                  </p:stCondLst>
                                  <p:iterate>
                                    <p:tmAbs val="0"/>
                                  </p:iterate>
                                  <p:childTnLst>
                                    <p:set>
                                      <p:cBhvr>
                                        <p:cTn id="14" fill="hold"/>
                                        <p:tgtEl>
                                          <p:spTgt spid="3775">
                                            <p:txEl>
                                              <p:pRg st="0" end="0"/>
                                            </p:txEl>
                                          </p:spTgt>
                                        </p:tgtEl>
                                        <p:attrNameLst>
                                          <p:attrName>style.visibility</p:attrName>
                                        </p:attrNameLst>
                                      </p:cBhvr>
                                      <p:to>
                                        <p:strVal val="visible"/>
                                      </p:to>
                                    </p:set>
                                    <p:anim calcmode="lin" valueType="num">
                                      <p:cBhvr>
                                        <p:cTn id="15" dur="500" fill="hold"/>
                                        <p:tgtEl>
                                          <p:spTgt spid="3775">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7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1" nodeType="clickEffect">
                                  <p:stCondLst>
                                    <p:cond delay="0"/>
                                  </p:stCondLst>
                                  <p:iterate>
                                    <p:tmAbs val="0"/>
                                  </p:iterate>
                                  <p:childTnLst>
                                    <p:set>
                                      <p:cBhvr>
                                        <p:cTn id="20" fill="hold"/>
                                        <p:tgtEl>
                                          <p:spTgt spid="3775">
                                            <p:txEl>
                                              <p:pRg st="1" end="1"/>
                                            </p:txEl>
                                          </p:spTgt>
                                        </p:tgtEl>
                                        <p:attrNameLst>
                                          <p:attrName>style.visibility</p:attrName>
                                        </p:attrNameLst>
                                      </p:cBhvr>
                                      <p:to>
                                        <p:strVal val="visible"/>
                                      </p:to>
                                    </p:set>
                                    <p:anim calcmode="lin" valueType="num">
                                      <p:cBhvr>
                                        <p:cTn id="21" dur="500" fill="hold"/>
                                        <p:tgtEl>
                                          <p:spTgt spid="3775">
                                            <p:txEl>
                                              <p:pRg st="1" end="1"/>
                                            </p:txEl>
                                          </p:spTgt>
                                        </p:tgtEl>
                                        <p:attrNameLst>
                                          <p:attrName>ppt_x</p:attrName>
                                        </p:attrNameLst>
                                      </p:cBhvr>
                                      <p:tavLst>
                                        <p:tav tm="0">
                                          <p:val>
                                            <p:strVal val="#ppt_x"/>
                                          </p:val>
                                        </p:tav>
                                        <p:tav tm="100000">
                                          <p:val>
                                            <p:strVal val="#ppt_x"/>
                                          </p:val>
                                        </p:tav>
                                      </p:tavLst>
                                    </p:anim>
                                    <p:anim calcmode="lin" valueType="num">
                                      <p:cBhvr>
                                        <p:cTn id="22" dur="500" fill="hold"/>
                                        <p:tgtEl>
                                          <p:spTgt spid="3775">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1" nodeType="withEffect">
                                  <p:stCondLst>
                                    <p:cond delay="0"/>
                                  </p:stCondLst>
                                  <p:iterate>
                                    <p:tmAbs val="0"/>
                                  </p:iterate>
                                  <p:childTnLst>
                                    <p:set>
                                      <p:cBhvr>
                                        <p:cTn id="24" fill="hold"/>
                                        <p:tgtEl>
                                          <p:spTgt spid="3775">
                                            <p:txEl>
                                              <p:pRg st="6" end="6"/>
                                            </p:txEl>
                                          </p:spTgt>
                                        </p:tgtEl>
                                        <p:attrNameLst>
                                          <p:attrName>style.visibility</p:attrName>
                                        </p:attrNameLst>
                                      </p:cBhvr>
                                      <p:to>
                                        <p:strVal val="visible"/>
                                      </p:to>
                                    </p:set>
                                    <p:anim calcmode="lin" valueType="num">
                                      <p:cBhvr>
                                        <p:cTn id="25" dur="500" fill="hold"/>
                                        <p:tgtEl>
                                          <p:spTgt spid="3775">
                                            <p:txEl>
                                              <p:pRg st="6" end="6"/>
                                            </p:txEl>
                                          </p:spTgt>
                                        </p:tgtEl>
                                        <p:attrNameLst>
                                          <p:attrName>ppt_x</p:attrName>
                                        </p:attrNameLst>
                                      </p:cBhvr>
                                      <p:tavLst>
                                        <p:tav tm="0">
                                          <p:val>
                                            <p:strVal val="#ppt_x"/>
                                          </p:val>
                                        </p:tav>
                                        <p:tav tm="100000">
                                          <p:val>
                                            <p:strVal val="#ppt_x"/>
                                          </p:val>
                                        </p:tav>
                                      </p:tavLst>
                                    </p:anim>
                                    <p:anim calcmode="lin" valueType="num">
                                      <p:cBhvr>
                                        <p:cTn id="26" dur="500" fill="hold"/>
                                        <p:tgtEl>
                                          <p:spTgt spid="377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1" nodeType="clickEffect">
                                  <p:stCondLst>
                                    <p:cond delay="0"/>
                                  </p:stCondLst>
                                  <p:iterate>
                                    <p:tmAbs val="0"/>
                                  </p:iterate>
                                  <p:childTnLst>
                                    <p:set>
                                      <p:cBhvr>
                                        <p:cTn id="30" fill="hold"/>
                                        <p:tgtEl>
                                          <p:spTgt spid="3775">
                                            <p:txEl>
                                              <p:pRg st="2" end="2"/>
                                            </p:txEl>
                                          </p:spTgt>
                                        </p:tgtEl>
                                        <p:attrNameLst>
                                          <p:attrName>style.visibility</p:attrName>
                                        </p:attrNameLst>
                                      </p:cBhvr>
                                      <p:to>
                                        <p:strVal val="visible"/>
                                      </p:to>
                                    </p:set>
                                    <p:anim calcmode="lin" valueType="num">
                                      <p:cBhvr>
                                        <p:cTn id="31" dur="500" fill="hold"/>
                                        <p:tgtEl>
                                          <p:spTgt spid="3775">
                                            <p:txEl>
                                              <p:pRg st="2" end="2"/>
                                            </p:txEl>
                                          </p:spTgt>
                                        </p:tgtEl>
                                        <p:attrNameLst>
                                          <p:attrName>ppt_x</p:attrName>
                                        </p:attrNameLst>
                                      </p:cBhvr>
                                      <p:tavLst>
                                        <p:tav tm="0">
                                          <p:val>
                                            <p:strVal val="#ppt_x"/>
                                          </p:val>
                                        </p:tav>
                                        <p:tav tm="100000">
                                          <p:val>
                                            <p:strVal val="#ppt_x"/>
                                          </p:val>
                                        </p:tav>
                                      </p:tavLst>
                                    </p:anim>
                                    <p:anim calcmode="lin" valueType="num">
                                      <p:cBhvr>
                                        <p:cTn id="32" dur="500" fill="hold"/>
                                        <p:tgtEl>
                                          <p:spTgt spid="3775">
                                            <p:txEl>
                                              <p:pRg st="2" end="2"/>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1" nodeType="withEffect">
                                  <p:stCondLst>
                                    <p:cond delay="0"/>
                                  </p:stCondLst>
                                  <p:iterate>
                                    <p:tmAbs val="0"/>
                                  </p:iterate>
                                  <p:childTnLst>
                                    <p:set>
                                      <p:cBhvr>
                                        <p:cTn id="34" fill="hold"/>
                                        <p:tgtEl>
                                          <p:spTgt spid="3775">
                                            <p:txEl>
                                              <p:pRg st="7" end="7"/>
                                            </p:txEl>
                                          </p:spTgt>
                                        </p:tgtEl>
                                        <p:attrNameLst>
                                          <p:attrName>style.visibility</p:attrName>
                                        </p:attrNameLst>
                                      </p:cBhvr>
                                      <p:to>
                                        <p:strVal val="visible"/>
                                      </p:to>
                                    </p:set>
                                    <p:anim calcmode="lin" valueType="num">
                                      <p:cBhvr>
                                        <p:cTn id="35" dur="500" fill="hold"/>
                                        <p:tgtEl>
                                          <p:spTgt spid="3775">
                                            <p:txEl>
                                              <p:pRg st="7" end="7"/>
                                            </p:txEl>
                                          </p:spTgt>
                                        </p:tgtEl>
                                        <p:attrNameLst>
                                          <p:attrName>ppt_x</p:attrName>
                                        </p:attrNameLst>
                                      </p:cBhvr>
                                      <p:tavLst>
                                        <p:tav tm="0">
                                          <p:val>
                                            <p:strVal val="#ppt_x"/>
                                          </p:val>
                                        </p:tav>
                                        <p:tav tm="100000">
                                          <p:val>
                                            <p:strVal val="#ppt_x"/>
                                          </p:val>
                                        </p:tav>
                                      </p:tavLst>
                                    </p:anim>
                                    <p:anim calcmode="lin" valueType="num">
                                      <p:cBhvr>
                                        <p:cTn id="36" dur="500" fill="hold"/>
                                        <p:tgtEl>
                                          <p:spTgt spid="377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1" nodeType="clickEffect">
                                  <p:stCondLst>
                                    <p:cond delay="0"/>
                                  </p:stCondLst>
                                  <p:iterate>
                                    <p:tmAbs val="0"/>
                                  </p:iterate>
                                  <p:childTnLst>
                                    <p:set>
                                      <p:cBhvr>
                                        <p:cTn id="40" fill="hold"/>
                                        <p:tgtEl>
                                          <p:spTgt spid="3775">
                                            <p:txEl>
                                              <p:pRg st="3" end="3"/>
                                            </p:txEl>
                                          </p:spTgt>
                                        </p:tgtEl>
                                        <p:attrNameLst>
                                          <p:attrName>style.visibility</p:attrName>
                                        </p:attrNameLst>
                                      </p:cBhvr>
                                      <p:to>
                                        <p:strVal val="visible"/>
                                      </p:to>
                                    </p:set>
                                    <p:anim calcmode="lin" valueType="num">
                                      <p:cBhvr>
                                        <p:cTn id="41" dur="500" fill="hold"/>
                                        <p:tgtEl>
                                          <p:spTgt spid="3775">
                                            <p:txEl>
                                              <p:pRg st="3" end="3"/>
                                            </p:txEl>
                                          </p:spTgt>
                                        </p:tgtEl>
                                        <p:attrNameLst>
                                          <p:attrName>ppt_x</p:attrName>
                                        </p:attrNameLst>
                                      </p:cBhvr>
                                      <p:tavLst>
                                        <p:tav tm="0">
                                          <p:val>
                                            <p:strVal val="#ppt_x"/>
                                          </p:val>
                                        </p:tav>
                                        <p:tav tm="100000">
                                          <p:val>
                                            <p:strVal val="#ppt_x"/>
                                          </p:val>
                                        </p:tav>
                                      </p:tavLst>
                                    </p:anim>
                                    <p:anim calcmode="lin" valueType="num">
                                      <p:cBhvr>
                                        <p:cTn id="42" dur="500" fill="hold"/>
                                        <p:tgtEl>
                                          <p:spTgt spid="3775">
                                            <p:txEl>
                                              <p:pRg st="3" end="3"/>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1" nodeType="withEffect">
                                  <p:stCondLst>
                                    <p:cond delay="0"/>
                                  </p:stCondLst>
                                  <p:iterate>
                                    <p:tmAbs val="0"/>
                                  </p:iterate>
                                  <p:childTnLst>
                                    <p:set>
                                      <p:cBhvr>
                                        <p:cTn id="44" fill="hold"/>
                                        <p:tgtEl>
                                          <p:spTgt spid="3775">
                                            <p:txEl>
                                              <p:pRg st="8" end="8"/>
                                            </p:txEl>
                                          </p:spTgt>
                                        </p:tgtEl>
                                        <p:attrNameLst>
                                          <p:attrName>style.visibility</p:attrName>
                                        </p:attrNameLst>
                                      </p:cBhvr>
                                      <p:to>
                                        <p:strVal val="visible"/>
                                      </p:to>
                                    </p:set>
                                    <p:anim calcmode="lin" valueType="num">
                                      <p:cBhvr>
                                        <p:cTn id="45" dur="500" fill="hold"/>
                                        <p:tgtEl>
                                          <p:spTgt spid="3775">
                                            <p:txEl>
                                              <p:pRg st="8" end="8"/>
                                            </p:txEl>
                                          </p:spTgt>
                                        </p:tgtEl>
                                        <p:attrNameLst>
                                          <p:attrName>ppt_x</p:attrName>
                                        </p:attrNameLst>
                                      </p:cBhvr>
                                      <p:tavLst>
                                        <p:tav tm="0">
                                          <p:val>
                                            <p:strVal val="#ppt_x"/>
                                          </p:val>
                                        </p:tav>
                                        <p:tav tm="100000">
                                          <p:val>
                                            <p:strVal val="#ppt_x"/>
                                          </p:val>
                                        </p:tav>
                                      </p:tavLst>
                                    </p:anim>
                                    <p:anim calcmode="lin" valueType="num">
                                      <p:cBhvr>
                                        <p:cTn id="46" dur="500" fill="hold"/>
                                        <p:tgtEl>
                                          <p:spTgt spid="377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5" grpId="1" uiExpand="1" build="p"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792" name="Rectangle 2"/>
          <p:cNvSpPr txBox="1">
            <a:spLocks noGrp="1"/>
          </p:cNvSpPr>
          <p:nvPr>
            <p:ph type="title"/>
          </p:nvPr>
        </p:nvSpPr>
        <p:spPr>
          <a:prstGeom prst="rect">
            <a:avLst/>
          </a:prstGeom>
        </p:spPr>
        <p:txBody>
          <a:bodyPr/>
          <a:lstStyle>
            <a:lvl1pPr algn="ctr">
              <a:defRPr sz="4000" b="1">
                <a:solidFill>
                  <a:srgbClr val="660033"/>
                </a:solidFill>
                <a:effectLst>
                  <a:outerShdw blurRad="38100" dist="38100" dir="2700000" rotWithShape="0">
                    <a:srgbClr val="000000"/>
                  </a:outerShdw>
                </a:effectLst>
                <a:latin typeface="Agency FB"/>
                <a:ea typeface="Agency FB"/>
                <a:cs typeface="Agency FB"/>
                <a:sym typeface="Agency FB"/>
              </a:defRPr>
            </a:lvl1pPr>
          </a:lstStyle>
          <a:p>
            <a:r>
              <a:rPr dirty="0"/>
              <a:t>The Prophets in 1 &amp; 2 Kings / </a:t>
            </a:r>
            <a:r>
              <a:rPr dirty="0">
                <a:solidFill>
                  <a:srgbClr val="FF0000"/>
                </a:solidFill>
              </a:rPr>
              <a:t>Los </a:t>
            </a:r>
            <a:r>
              <a:rPr dirty="0" err="1">
                <a:solidFill>
                  <a:srgbClr val="FF0000"/>
                </a:solidFill>
              </a:rPr>
              <a:t>Profetas</a:t>
            </a:r>
            <a:r>
              <a:rPr dirty="0">
                <a:solidFill>
                  <a:srgbClr val="FF0000"/>
                </a:solidFill>
              </a:rPr>
              <a:t> </a:t>
            </a:r>
            <a:r>
              <a:rPr dirty="0" err="1">
                <a:solidFill>
                  <a:srgbClr val="FF0000"/>
                </a:solidFill>
              </a:rPr>
              <a:t>en</a:t>
            </a:r>
            <a:r>
              <a:rPr dirty="0">
                <a:solidFill>
                  <a:srgbClr val="FF0000"/>
                </a:solidFill>
              </a:rPr>
              <a:t> 1 y 2 Reyes</a:t>
            </a:r>
          </a:p>
        </p:txBody>
      </p:sp>
      <p:sp>
        <p:nvSpPr>
          <p:cNvPr id="2793" name="Rectangle 3"/>
          <p:cNvSpPr txBox="1">
            <a:spLocks noGrp="1"/>
          </p:cNvSpPr>
          <p:nvPr>
            <p:ph type="body" sz="half" idx="1"/>
          </p:nvPr>
        </p:nvSpPr>
        <p:spPr>
          <a:xfrm>
            <a:off x="1981200" y="1828800"/>
            <a:ext cx="4038600" cy="4648200"/>
          </a:xfrm>
          <a:prstGeom prst="rect">
            <a:avLst/>
          </a:prstGeom>
        </p:spPr>
        <p:txBody>
          <a:bodyPr>
            <a:normAutofit/>
          </a:bodyPr>
          <a:lstStyle/>
          <a:p>
            <a:pPr>
              <a:defRPr sz="2000" b="1"/>
            </a:pPr>
            <a:r>
              <a:rPr sz="2400" dirty="0"/>
              <a:t>Nathan / </a:t>
            </a:r>
            <a:r>
              <a:rPr sz="2400" dirty="0" err="1">
                <a:solidFill>
                  <a:srgbClr val="FF0000"/>
                </a:solidFill>
                <a:effectLst>
                  <a:outerShdw blurRad="38100" dist="38100" dir="2700000" algn="tl">
                    <a:srgbClr val="000000">
                      <a:alpha val="43137"/>
                    </a:srgbClr>
                  </a:outerShdw>
                </a:effectLst>
              </a:rPr>
              <a:t>Natán</a:t>
            </a:r>
            <a:endParaRPr sz="2400" dirty="0">
              <a:solidFill>
                <a:srgbClr val="FF0000"/>
              </a:solidFill>
              <a:effectLst>
                <a:outerShdw blurRad="38100" dist="38100" dir="2700000" algn="tl">
                  <a:srgbClr val="000000">
                    <a:alpha val="43137"/>
                  </a:srgbClr>
                </a:outerShdw>
              </a:effectLst>
            </a:endParaRPr>
          </a:p>
          <a:p>
            <a:pPr>
              <a:defRPr sz="2000" b="1"/>
            </a:pPr>
            <a:r>
              <a:rPr sz="2400" dirty="0" err="1"/>
              <a:t>Ahijah</a:t>
            </a:r>
            <a:r>
              <a:rPr sz="2400" dirty="0"/>
              <a:t> / </a:t>
            </a:r>
            <a:r>
              <a:rPr sz="2400" dirty="0" err="1">
                <a:solidFill>
                  <a:srgbClr val="FF0000"/>
                </a:solidFill>
                <a:effectLst>
                  <a:outerShdw blurRad="38100" dist="38100" dir="2700000" algn="tl">
                    <a:srgbClr val="000000">
                      <a:alpha val="43137"/>
                    </a:srgbClr>
                  </a:outerShdw>
                </a:effectLst>
              </a:rPr>
              <a:t>Ahías</a:t>
            </a:r>
            <a:endParaRPr sz="2400" dirty="0">
              <a:solidFill>
                <a:srgbClr val="FF0000"/>
              </a:solidFill>
              <a:effectLst>
                <a:outerShdw blurRad="38100" dist="38100" dir="2700000" algn="tl">
                  <a:srgbClr val="000000">
                    <a:alpha val="43137"/>
                  </a:srgbClr>
                </a:outerShdw>
              </a:effectLst>
            </a:endParaRPr>
          </a:p>
          <a:p>
            <a:pPr>
              <a:defRPr sz="2000" b="1"/>
            </a:pPr>
            <a:r>
              <a:rPr sz="2400" dirty="0"/>
              <a:t>Shemaiah / </a:t>
            </a:r>
            <a:r>
              <a:rPr sz="2400" dirty="0" err="1">
                <a:solidFill>
                  <a:srgbClr val="FF0000"/>
                </a:solidFill>
                <a:effectLst>
                  <a:outerShdw blurRad="38100" dist="38100" dir="2700000" algn="tl">
                    <a:srgbClr val="000000">
                      <a:alpha val="43137"/>
                    </a:srgbClr>
                  </a:outerShdw>
                </a:effectLst>
              </a:rPr>
              <a:t>Semaías</a:t>
            </a:r>
            <a:endParaRPr sz="2400" dirty="0">
              <a:solidFill>
                <a:srgbClr val="FF0000"/>
              </a:solidFill>
              <a:effectLst>
                <a:outerShdw blurRad="38100" dist="38100" dir="2700000" algn="tl">
                  <a:srgbClr val="000000">
                    <a:alpha val="43137"/>
                  </a:srgbClr>
                </a:outerShdw>
              </a:effectLst>
            </a:endParaRPr>
          </a:p>
          <a:p>
            <a:pPr>
              <a:defRPr sz="2000" b="1"/>
            </a:pPr>
            <a:r>
              <a:rPr sz="2400" dirty="0"/>
              <a:t>Unnamed prophet from Judah / </a:t>
            </a:r>
            <a:r>
              <a:rPr sz="2400" dirty="0" err="1">
                <a:solidFill>
                  <a:srgbClr val="FF0000"/>
                </a:solidFill>
                <a:effectLst>
                  <a:outerShdw blurRad="38100" dist="38100" dir="2700000" algn="tl">
                    <a:srgbClr val="000000">
                      <a:alpha val="43137"/>
                    </a:srgbClr>
                  </a:outerShdw>
                </a:effectLst>
              </a:rPr>
              <a:t>Profeta</a:t>
            </a:r>
            <a:r>
              <a:rPr sz="2400" dirty="0">
                <a:solidFill>
                  <a:srgbClr val="FF0000"/>
                </a:solidFill>
                <a:effectLst>
                  <a:outerShdw blurRad="38100" dist="38100" dir="2700000" algn="tl">
                    <a:srgbClr val="000000">
                      <a:alpha val="43137"/>
                    </a:srgbClr>
                  </a:outerShdw>
                </a:effectLst>
              </a:rPr>
              <a:t> sin </a:t>
            </a:r>
            <a:r>
              <a:rPr sz="2400" dirty="0" err="1">
                <a:solidFill>
                  <a:srgbClr val="FF0000"/>
                </a:solidFill>
                <a:effectLst>
                  <a:outerShdw blurRad="38100" dist="38100" dir="2700000" algn="tl">
                    <a:srgbClr val="000000">
                      <a:alpha val="43137"/>
                    </a:srgbClr>
                  </a:outerShdw>
                </a:effectLst>
              </a:rPr>
              <a:t>nombre</a:t>
            </a:r>
            <a:r>
              <a:rPr sz="2400" dirty="0">
                <a:solidFill>
                  <a:srgbClr val="FF0000"/>
                </a:solidFill>
                <a:effectLst>
                  <a:outerShdw blurRad="38100" dist="38100" dir="2700000" algn="tl">
                    <a:srgbClr val="000000">
                      <a:alpha val="43137"/>
                    </a:srgbClr>
                  </a:outerShdw>
                </a:effectLst>
              </a:rPr>
              <a:t> de </a:t>
            </a:r>
            <a:r>
              <a:rPr sz="2400" dirty="0" err="1">
                <a:solidFill>
                  <a:srgbClr val="FF0000"/>
                </a:solidFill>
                <a:effectLst>
                  <a:outerShdw blurRad="38100" dist="38100" dir="2700000" algn="tl">
                    <a:srgbClr val="000000">
                      <a:alpha val="43137"/>
                    </a:srgbClr>
                  </a:outerShdw>
                </a:effectLst>
              </a:rPr>
              <a:t>Judá</a:t>
            </a:r>
            <a:endParaRPr sz="2400" dirty="0">
              <a:solidFill>
                <a:srgbClr val="FF0000"/>
              </a:solidFill>
              <a:effectLst>
                <a:outerShdw blurRad="38100" dist="38100" dir="2700000" algn="tl">
                  <a:srgbClr val="000000">
                    <a:alpha val="43137"/>
                  </a:srgbClr>
                </a:outerShdw>
              </a:effectLst>
            </a:endParaRPr>
          </a:p>
          <a:p>
            <a:pPr>
              <a:defRPr sz="2000" b="1"/>
            </a:pPr>
            <a:r>
              <a:rPr sz="2400" dirty="0"/>
              <a:t>Jehu / </a:t>
            </a:r>
            <a:r>
              <a:rPr sz="2400" dirty="0" err="1">
                <a:solidFill>
                  <a:srgbClr val="FF0000"/>
                </a:solidFill>
                <a:effectLst>
                  <a:outerShdw blurRad="38100" dist="38100" dir="2700000" algn="tl">
                    <a:srgbClr val="000000">
                      <a:alpha val="43137"/>
                    </a:srgbClr>
                  </a:outerShdw>
                </a:effectLst>
              </a:rPr>
              <a:t>Jehú</a:t>
            </a:r>
            <a:endParaRPr sz="2400" dirty="0">
              <a:solidFill>
                <a:srgbClr val="FF0000"/>
              </a:solidFill>
              <a:effectLst>
                <a:outerShdw blurRad="38100" dist="38100" dir="2700000" algn="tl">
                  <a:srgbClr val="000000">
                    <a:alpha val="43137"/>
                  </a:srgbClr>
                </a:outerShdw>
              </a:effectLst>
            </a:endParaRPr>
          </a:p>
          <a:p>
            <a:pPr>
              <a:defRPr sz="2000" b="1"/>
            </a:pPr>
            <a:r>
              <a:rPr sz="2400" dirty="0"/>
              <a:t>Elijah / </a:t>
            </a:r>
            <a:r>
              <a:rPr sz="2400" dirty="0">
                <a:solidFill>
                  <a:srgbClr val="FF0000"/>
                </a:solidFill>
                <a:effectLst>
                  <a:outerShdw blurRad="38100" dist="38100" dir="2700000" algn="tl">
                    <a:srgbClr val="000000">
                      <a:alpha val="43137"/>
                    </a:srgbClr>
                  </a:outerShdw>
                </a:effectLst>
              </a:rPr>
              <a:t>Elías</a:t>
            </a:r>
          </a:p>
          <a:p>
            <a:pPr>
              <a:defRPr sz="2000" b="1"/>
            </a:pPr>
            <a:r>
              <a:rPr sz="2400" dirty="0"/>
              <a:t>Unnamed prophet from Israel / </a:t>
            </a:r>
            <a:r>
              <a:rPr sz="2400" dirty="0" err="1">
                <a:solidFill>
                  <a:srgbClr val="FF0000"/>
                </a:solidFill>
                <a:effectLst>
                  <a:outerShdw blurRad="38100" dist="38100" dir="2700000" algn="tl">
                    <a:srgbClr val="000000">
                      <a:alpha val="43137"/>
                    </a:srgbClr>
                  </a:outerShdw>
                </a:effectLst>
              </a:rPr>
              <a:t>Profeta</a:t>
            </a:r>
            <a:r>
              <a:rPr sz="2400" dirty="0">
                <a:solidFill>
                  <a:srgbClr val="FF0000"/>
                </a:solidFill>
                <a:effectLst>
                  <a:outerShdw blurRad="38100" dist="38100" dir="2700000" algn="tl">
                    <a:srgbClr val="000000">
                      <a:alpha val="43137"/>
                    </a:srgbClr>
                  </a:outerShdw>
                </a:effectLst>
              </a:rPr>
              <a:t> sin </a:t>
            </a:r>
            <a:r>
              <a:rPr sz="2400" dirty="0" err="1">
                <a:solidFill>
                  <a:srgbClr val="FF0000"/>
                </a:solidFill>
                <a:effectLst>
                  <a:outerShdw blurRad="38100" dist="38100" dir="2700000" algn="tl">
                    <a:srgbClr val="000000">
                      <a:alpha val="43137"/>
                    </a:srgbClr>
                  </a:outerShdw>
                </a:effectLst>
              </a:rPr>
              <a:t>nombre</a:t>
            </a:r>
            <a:r>
              <a:rPr sz="2400" dirty="0">
                <a:solidFill>
                  <a:srgbClr val="FF0000"/>
                </a:solidFill>
                <a:effectLst>
                  <a:outerShdw blurRad="38100" dist="38100" dir="2700000" algn="tl">
                    <a:srgbClr val="000000">
                      <a:alpha val="43137"/>
                    </a:srgbClr>
                  </a:outerShdw>
                </a:effectLst>
              </a:rPr>
              <a:t> de Israel</a:t>
            </a:r>
          </a:p>
        </p:txBody>
      </p:sp>
      <p:sp>
        <p:nvSpPr>
          <p:cNvPr id="2794" name="Rectangle 4"/>
          <p:cNvSpPr txBox="1"/>
          <p:nvPr/>
        </p:nvSpPr>
        <p:spPr>
          <a:xfrm>
            <a:off x="6217920" y="1828800"/>
            <a:ext cx="3947160" cy="4724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marL="228600" indent="-228600" algn="l">
              <a:lnSpc>
                <a:spcPct val="90000"/>
              </a:lnSpc>
              <a:spcBef>
                <a:spcPts val="1000"/>
              </a:spcBef>
              <a:buSzPct val="100000"/>
              <a:buFont typeface="Arial"/>
              <a:buChar char="•"/>
              <a:defRPr sz="2000" b="1">
                <a:latin typeface="Calibri"/>
                <a:ea typeface="Calibri"/>
                <a:cs typeface="Calibri"/>
                <a:sym typeface="Calibri"/>
              </a:defRPr>
            </a:pPr>
            <a:r>
              <a:rPr sz="2400" dirty="0"/>
              <a:t>Micaiah / </a:t>
            </a:r>
            <a:r>
              <a:rPr sz="2400" dirty="0" err="1">
                <a:solidFill>
                  <a:srgbClr val="FF0000"/>
                </a:solidFill>
                <a:effectLst>
                  <a:outerShdw blurRad="38100" dist="38100" dir="2700000" algn="tl">
                    <a:srgbClr val="000000">
                      <a:alpha val="43137"/>
                    </a:srgbClr>
                  </a:outerShdw>
                </a:effectLst>
              </a:rPr>
              <a:t>Micaías</a:t>
            </a:r>
            <a:endParaRPr sz="2400" dirty="0">
              <a:solidFill>
                <a:srgbClr val="FF0000"/>
              </a:solidFill>
              <a:effectLst>
                <a:outerShdw blurRad="38100" dist="38100" dir="2700000" algn="tl">
                  <a:srgbClr val="000000">
                    <a:alpha val="43137"/>
                  </a:srgbClr>
                </a:outerShdw>
              </a:effectLst>
            </a:endParaRPr>
          </a:p>
          <a:p>
            <a:pPr marL="228600" indent="-228600" algn="l">
              <a:lnSpc>
                <a:spcPct val="90000"/>
              </a:lnSpc>
              <a:spcBef>
                <a:spcPts val="1000"/>
              </a:spcBef>
              <a:buSzPct val="100000"/>
              <a:buFont typeface="Arial"/>
              <a:buChar char="•"/>
              <a:defRPr sz="2000" b="1">
                <a:latin typeface="Calibri"/>
                <a:ea typeface="Calibri"/>
                <a:cs typeface="Calibri"/>
                <a:sym typeface="Calibri"/>
              </a:defRPr>
            </a:pPr>
            <a:r>
              <a:rPr sz="2400" dirty="0"/>
              <a:t>Elisha / </a:t>
            </a:r>
            <a:r>
              <a:rPr sz="2400" dirty="0">
                <a:solidFill>
                  <a:srgbClr val="FF0000"/>
                </a:solidFill>
                <a:effectLst>
                  <a:outerShdw blurRad="38100" dist="38100" dir="2700000" algn="tl">
                    <a:srgbClr val="000000">
                      <a:alpha val="43137"/>
                    </a:srgbClr>
                  </a:outerShdw>
                </a:effectLst>
              </a:rPr>
              <a:t>Eliseo</a:t>
            </a:r>
          </a:p>
          <a:p>
            <a:pPr marL="228600" indent="-228600" algn="l">
              <a:lnSpc>
                <a:spcPct val="90000"/>
              </a:lnSpc>
              <a:spcBef>
                <a:spcPts val="1000"/>
              </a:spcBef>
              <a:buSzPct val="100000"/>
              <a:buFont typeface="Arial"/>
              <a:buChar char="•"/>
              <a:defRPr sz="2000" b="1">
                <a:latin typeface="Calibri"/>
                <a:ea typeface="Calibri"/>
                <a:cs typeface="Calibri"/>
                <a:sym typeface="Calibri"/>
              </a:defRPr>
            </a:pPr>
            <a:r>
              <a:rPr sz="2400" dirty="0"/>
              <a:t>Jonah / </a:t>
            </a:r>
            <a:r>
              <a:rPr sz="2400" dirty="0" err="1">
                <a:solidFill>
                  <a:srgbClr val="FF0000"/>
                </a:solidFill>
                <a:effectLst>
                  <a:outerShdw blurRad="38100" dist="38100" dir="2700000" algn="tl">
                    <a:srgbClr val="000000">
                      <a:alpha val="43137"/>
                    </a:srgbClr>
                  </a:outerShdw>
                </a:effectLst>
              </a:rPr>
              <a:t>Jonás</a:t>
            </a:r>
            <a:endParaRPr sz="2400" dirty="0">
              <a:solidFill>
                <a:srgbClr val="FF0000"/>
              </a:solidFill>
              <a:effectLst>
                <a:outerShdw blurRad="38100" dist="38100" dir="2700000" algn="tl">
                  <a:srgbClr val="000000">
                    <a:alpha val="43137"/>
                  </a:srgbClr>
                </a:outerShdw>
              </a:effectLst>
            </a:endParaRPr>
          </a:p>
          <a:p>
            <a:pPr marL="228600" indent="-228600" algn="l">
              <a:lnSpc>
                <a:spcPct val="90000"/>
              </a:lnSpc>
              <a:spcBef>
                <a:spcPts val="1000"/>
              </a:spcBef>
              <a:buSzPct val="100000"/>
              <a:buFont typeface="Arial"/>
              <a:buChar char="•"/>
              <a:defRPr sz="2000" b="1">
                <a:latin typeface="Calibri"/>
                <a:ea typeface="Calibri"/>
                <a:cs typeface="Calibri"/>
                <a:sym typeface="Calibri"/>
              </a:defRPr>
            </a:pPr>
            <a:r>
              <a:rPr sz="2400" dirty="0"/>
              <a:t>Isaiah / </a:t>
            </a:r>
            <a:r>
              <a:rPr sz="2400" dirty="0" err="1">
                <a:solidFill>
                  <a:srgbClr val="FF0000"/>
                </a:solidFill>
                <a:effectLst>
                  <a:outerShdw blurRad="38100" dist="38100" dir="2700000" algn="tl">
                    <a:srgbClr val="000000">
                      <a:alpha val="43137"/>
                    </a:srgbClr>
                  </a:outerShdw>
                </a:effectLst>
              </a:rPr>
              <a:t>Isaías</a:t>
            </a:r>
            <a:endParaRPr sz="2400" dirty="0">
              <a:solidFill>
                <a:srgbClr val="FF0000"/>
              </a:solidFill>
              <a:effectLst>
                <a:outerShdw blurRad="38100" dist="38100" dir="2700000" algn="tl">
                  <a:srgbClr val="000000">
                    <a:alpha val="43137"/>
                  </a:srgbClr>
                </a:outerShdw>
              </a:effectLst>
            </a:endParaRPr>
          </a:p>
          <a:p>
            <a:pPr marL="228600" indent="-228600" algn="l">
              <a:lnSpc>
                <a:spcPct val="90000"/>
              </a:lnSpc>
              <a:spcBef>
                <a:spcPts val="1000"/>
              </a:spcBef>
              <a:buSzPct val="100000"/>
              <a:buFont typeface="Arial"/>
              <a:buChar char="•"/>
              <a:defRPr sz="2000" b="1">
                <a:latin typeface="Calibri"/>
                <a:ea typeface="Calibri"/>
                <a:cs typeface="Calibri"/>
                <a:sym typeface="Calibri"/>
              </a:defRPr>
            </a:pPr>
            <a:r>
              <a:rPr sz="2400" dirty="0"/>
              <a:t>Unnamed prophets to Manasseh / </a:t>
            </a:r>
            <a:r>
              <a:rPr sz="2400" dirty="0" err="1">
                <a:solidFill>
                  <a:srgbClr val="FF0000"/>
                </a:solidFill>
                <a:effectLst>
                  <a:outerShdw blurRad="38100" dist="38100" dir="2700000" algn="tl">
                    <a:srgbClr val="000000">
                      <a:alpha val="43137"/>
                    </a:srgbClr>
                  </a:outerShdw>
                </a:effectLst>
              </a:rPr>
              <a:t>Profetas</a:t>
            </a:r>
            <a:r>
              <a:rPr sz="2400" dirty="0">
                <a:solidFill>
                  <a:srgbClr val="FF0000"/>
                </a:solidFill>
                <a:effectLst>
                  <a:outerShdw blurRad="38100" dist="38100" dir="2700000" algn="tl">
                    <a:srgbClr val="000000">
                      <a:alpha val="43137"/>
                    </a:srgbClr>
                  </a:outerShdw>
                </a:effectLst>
              </a:rPr>
              <a:t> sin </a:t>
            </a:r>
            <a:r>
              <a:rPr sz="2400" dirty="0" err="1">
                <a:solidFill>
                  <a:srgbClr val="FF0000"/>
                </a:solidFill>
                <a:effectLst>
                  <a:outerShdw blurRad="38100" dist="38100" dir="2700000" algn="tl">
                    <a:srgbClr val="000000">
                      <a:alpha val="43137"/>
                    </a:srgbClr>
                  </a:outerShdw>
                </a:effectLst>
              </a:rPr>
              <a:t>nombre</a:t>
            </a:r>
            <a:r>
              <a:rPr sz="2400" dirty="0">
                <a:solidFill>
                  <a:srgbClr val="FF0000"/>
                </a:solidFill>
                <a:effectLst>
                  <a:outerShdw blurRad="38100" dist="38100" dir="2700000" algn="tl">
                    <a:srgbClr val="000000">
                      <a:alpha val="43137"/>
                    </a:srgbClr>
                  </a:outerShdw>
                </a:effectLst>
              </a:rPr>
              <a:t> para </a:t>
            </a:r>
            <a:r>
              <a:rPr sz="2400" dirty="0" err="1">
                <a:solidFill>
                  <a:srgbClr val="FF0000"/>
                </a:solidFill>
                <a:effectLst>
                  <a:outerShdw blurRad="38100" dist="38100" dir="2700000" algn="tl">
                    <a:srgbClr val="000000">
                      <a:alpha val="43137"/>
                    </a:srgbClr>
                  </a:outerShdw>
                </a:effectLst>
              </a:rPr>
              <a:t>Manasés</a:t>
            </a:r>
            <a:endParaRPr sz="2400" dirty="0">
              <a:solidFill>
                <a:srgbClr val="FF0000"/>
              </a:solidFill>
              <a:effectLst>
                <a:outerShdw blurRad="38100" dist="38100" dir="2700000" algn="tl">
                  <a:srgbClr val="000000">
                    <a:alpha val="43137"/>
                  </a:srgbClr>
                </a:outerShdw>
              </a:effectLst>
            </a:endParaRPr>
          </a:p>
          <a:p>
            <a:pPr marL="228600" indent="-228600" algn="l">
              <a:lnSpc>
                <a:spcPct val="90000"/>
              </a:lnSpc>
              <a:spcBef>
                <a:spcPts val="1000"/>
              </a:spcBef>
              <a:buSzPct val="100000"/>
              <a:buFont typeface="Arial"/>
              <a:buChar char="•"/>
              <a:defRPr sz="2000" b="1">
                <a:latin typeface="Calibri"/>
                <a:ea typeface="Calibri"/>
                <a:cs typeface="Calibri"/>
                <a:sym typeface="Calibri"/>
              </a:defRPr>
            </a:pPr>
            <a:r>
              <a:rPr sz="2400" dirty="0"/>
              <a:t>Huldah </a:t>
            </a:r>
            <a:r>
              <a:rPr sz="2400" dirty="0">
                <a:solidFill>
                  <a:schemeClr val="tx1"/>
                </a:solidFill>
              </a:rPr>
              <a:t>/ </a:t>
            </a:r>
            <a:r>
              <a:rPr sz="2400" dirty="0">
                <a:solidFill>
                  <a:srgbClr val="FF0000"/>
                </a:solidFill>
                <a:effectLst>
                  <a:outerShdw blurRad="38100" dist="38100" dir="2700000" algn="tl">
                    <a:srgbClr val="000000">
                      <a:alpha val="43137"/>
                    </a:srgbClr>
                  </a:outerShdw>
                </a:effectLst>
              </a:rPr>
              <a:t>Hulda</a:t>
            </a:r>
          </a:p>
          <a:p>
            <a:pPr marL="228600" indent="-228600" algn="l">
              <a:lnSpc>
                <a:spcPct val="90000"/>
              </a:lnSpc>
              <a:spcBef>
                <a:spcPts val="1000"/>
              </a:spcBef>
              <a:buSzPct val="100000"/>
              <a:buFont typeface="Arial"/>
              <a:buChar char="•"/>
              <a:defRPr sz="2000" b="1">
                <a:latin typeface="Calibri"/>
                <a:ea typeface="Calibri"/>
                <a:cs typeface="Calibri"/>
                <a:sym typeface="Calibri"/>
              </a:defRPr>
            </a:pPr>
            <a:r>
              <a:rPr sz="2400" dirty="0"/>
              <a:t>Other unnamed prophets / </a:t>
            </a:r>
            <a:r>
              <a:rPr sz="2400" dirty="0" err="1">
                <a:solidFill>
                  <a:srgbClr val="FF0000"/>
                </a:solidFill>
                <a:effectLst>
                  <a:outerShdw blurRad="38100" dist="38100" dir="2700000" algn="tl">
                    <a:srgbClr val="000000">
                      <a:alpha val="43137"/>
                    </a:srgbClr>
                  </a:outerShdw>
                </a:effectLst>
              </a:rPr>
              <a:t>Otros</a:t>
            </a:r>
            <a:r>
              <a:rPr sz="2400" dirty="0">
                <a:solidFill>
                  <a:srgbClr val="FF0000"/>
                </a:solidFill>
                <a:effectLst>
                  <a:outerShdw blurRad="38100" dist="38100" dir="2700000" algn="tl">
                    <a:srgbClr val="000000">
                      <a:alpha val="43137"/>
                    </a:srgbClr>
                  </a:outerShdw>
                </a:effectLst>
              </a:rPr>
              <a:t> </a:t>
            </a:r>
            <a:r>
              <a:rPr sz="2400" dirty="0" err="1">
                <a:solidFill>
                  <a:srgbClr val="FF0000"/>
                </a:solidFill>
                <a:effectLst>
                  <a:outerShdw blurRad="38100" dist="38100" dir="2700000" algn="tl">
                    <a:srgbClr val="000000">
                      <a:alpha val="43137"/>
                    </a:srgbClr>
                  </a:outerShdw>
                </a:effectLst>
              </a:rPr>
              <a:t>profetas</a:t>
            </a:r>
            <a:r>
              <a:rPr sz="2400" dirty="0">
                <a:solidFill>
                  <a:srgbClr val="FF0000"/>
                </a:solidFill>
                <a:effectLst>
                  <a:outerShdw blurRad="38100" dist="38100" dir="2700000" algn="tl">
                    <a:srgbClr val="000000">
                      <a:alpha val="43137"/>
                    </a:srgbClr>
                  </a:outerShdw>
                </a:effectLst>
              </a:rPr>
              <a:t> sin </a:t>
            </a:r>
            <a:r>
              <a:rPr sz="2400" dirty="0" err="1">
                <a:solidFill>
                  <a:srgbClr val="FF0000"/>
                </a:solidFill>
                <a:effectLst>
                  <a:outerShdw blurRad="38100" dist="38100" dir="2700000" algn="tl">
                    <a:srgbClr val="000000">
                      <a:alpha val="43137"/>
                    </a:srgbClr>
                  </a:outerShdw>
                </a:effectLst>
              </a:rPr>
              <a:t>nombre</a:t>
            </a:r>
            <a:endParaRPr sz="2400" dirty="0">
              <a:solidFill>
                <a:srgbClr val="FF0000"/>
              </a:solidFill>
              <a:effectLst>
                <a:outerShdw blurRad="38100" dist="38100" dir="2700000" algn="tl">
                  <a:srgbClr val="000000">
                    <a:alpha val="43137"/>
                  </a:srgbClr>
                </a:outerShdw>
              </a:effectLst>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793">
                                            <p:bg/>
                                          </p:spTgt>
                                        </p:tgtEl>
                                        <p:attrNameLst>
                                          <p:attrName>style.visibility</p:attrName>
                                        </p:attrNameLst>
                                      </p:cBhvr>
                                      <p:to>
                                        <p:strVal val="visible"/>
                                      </p:to>
                                    </p:set>
                                    <p:anim calcmode="lin" valueType="num">
                                      <p:cBhvr>
                                        <p:cTn id="7" dur="1000" fill="hold"/>
                                        <p:tgtEl>
                                          <p:spTgt spid="2793">
                                            <p:bg/>
                                          </p:spTgt>
                                        </p:tgtEl>
                                        <p:attrNameLst>
                                          <p:attrName>ppt_w</p:attrName>
                                        </p:attrNameLst>
                                      </p:cBhvr>
                                      <p:tavLst>
                                        <p:tav tm="0">
                                          <p:val>
                                            <p:fltVal val="0"/>
                                          </p:val>
                                        </p:tav>
                                        <p:tav tm="100000">
                                          <p:val>
                                            <p:strVal val="#ppt_w"/>
                                          </p:val>
                                        </p:tav>
                                      </p:tavLst>
                                    </p:anim>
                                    <p:anim calcmode="lin" valueType="num">
                                      <p:cBhvr>
                                        <p:cTn id="8" dur="1000" fill="hold"/>
                                        <p:tgtEl>
                                          <p:spTgt spid="2793">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2793">
                                            <p:txEl>
                                              <p:pRg st="0" end="0"/>
                                            </p:txEl>
                                          </p:spTgt>
                                        </p:tgtEl>
                                        <p:attrNameLst>
                                          <p:attrName>style.visibility</p:attrName>
                                        </p:attrNameLst>
                                      </p:cBhvr>
                                      <p:to>
                                        <p:strVal val="visible"/>
                                      </p:to>
                                    </p:set>
                                    <p:anim calcmode="lin" valueType="num">
                                      <p:cBhvr>
                                        <p:cTn id="11" dur="1000" fill="hold"/>
                                        <p:tgtEl>
                                          <p:spTgt spid="2793">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2793">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23" presetClass="entr" presetSubtype="16" fill="hold" grpId="1" nodeType="afterEffect">
                                  <p:stCondLst>
                                    <p:cond delay="0"/>
                                  </p:stCondLst>
                                  <p:iterate>
                                    <p:tmAbs val="0"/>
                                  </p:iterate>
                                  <p:childTnLst>
                                    <p:set>
                                      <p:cBhvr>
                                        <p:cTn id="15" fill="hold"/>
                                        <p:tgtEl>
                                          <p:spTgt spid="2793">
                                            <p:txEl>
                                              <p:pRg st="1" end="1"/>
                                            </p:txEl>
                                          </p:spTgt>
                                        </p:tgtEl>
                                        <p:attrNameLst>
                                          <p:attrName>style.visibility</p:attrName>
                                        </p:attrNameLst>
                                      </p:cBhvr>
                                      <p:to>
                                        <p:strVal val="visible"/>
                                      </p:to>
                                    </p:set>
                                    <p:anim calcmode="lin" valueType="num">
                                      <p:cBhvr>
                                        <p:cTn id="16" dur="1000" fill="hold"/>
                                        <p:tgtEl>
                                          <p:spTgt spid="2793">
                                            <p:txEl>
                                              <p:pRg st="1" end="1"/>
                                            </p:txEl>
                                          </p:spTgt>
                                        </p:tgtEl>
                                        <p:attrNameLst>
                                          <p:attrName>ppt_w</p:attrName>
                                        </p:attrNameLst>
                                      </p:cBhvr>
                                      <p:tavLst>
                                        <p:tav tm="0">
                                          <p:val>
                                            <p:fltVal val="0"/>
                                          </p:val>
                                        </p:tav>
                                        <p:tav tm="100000">
                                          <p:val>
                                            <p:strVal val="#ppt_w"/>
                                          </p:val>
                                        </p:tav>
                                      </p:tavLst>
                                    </p:anim>
                                    <p:anim calcmode="lin" valueType="num">
                                      <p:cBhvr>
                                        <p:cTn id="17" dur="1000" fill="hold"/>
                                        <p:tgtEl>
                                          <p:spTgt spid="2793">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2000"/>
                            </p:stCondLst>
                            <p:childTnLst>
                              <p:par>
                                <p:cTn id="19" presetID="23" presetClass="entr" presetSubtype="16" fill="hold" grpId="1" nodeType="afterEffect">
                                  <p:stCondLst>
                                    <p:cond delay="0"/>
                                  </p:stCondLst>
                                  <p:iterate>
                                    <p:tmAbs val="0"/>
                                  </p:iterate>
                                  <p:childTnLst>
                                    <p:set>
                                      <p:cBhvr>
                                        <p:cTn id="20" fill="hold"/>
                                        <p:tgtEl>
                                          <p:spTgt spid="2793">
                                            <p:txEl>
                                              <p:pRg st="2" end="2"/>
                                            </p:txEl>
                                          </p:spTgt>
                                        </p:tgtEl>
                                        <p:attrNameLst>
                                          <p:attrName>style.visibility</p:attrName>
                                        </p:attrNameLst>
                                      </p:cBhvr>
                                      <p:to>
                                        <p:strVal val="visible"/>
                                      </p:to>
                                    </p:set>
                                    <p:anim calcmode="lin" valueType="num">
                                      <p:cBhvr>
                                        <p:cTn id="21" dur="1000" fill="hold"/>
                                        <p:tgtEl>
                                          <p:spTgt spid="2793">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2793">
                                            <p:txEl>
                                              <p:pRg st="2" end="2"/>
                                            </p:txEl>
                                          </p:spTgt>
                                        </p:tgtEl>
                                        <p:attrNameLst>
                                          <p:attrName>ppt_h</p:attrName>
                                        </p:attrNameLst>
                                      </p:cBhvr>
                                      <p:tavLst>
                                        <p:tav tm="0">
                                          <p:val>
                                            <p:fltVal val="0"/>
                                          </p:val>
                                        </p:tav>
                                        <p:tav tm="100000">
                                          <p:val>
                                            <p:strVal val="#ppt_h"/>
                                          </p:val>
                                        </p:tav>
                                      </p:tavLst>
                                    </p:anim>
                                  </p:childTnLst>
                                </p:cTn>
                              </p:par>
                            </p:childTnLst>
                          </p:cTn>
                        </p:par>
                        <p:par>
                          <p:cTn id="23" fill="hold">
                            <p:stCondLst>
                              <p:cond delay="3000"/>
                            </p:stCondLst>
                            <p:childTnLst>
                              <p:par>
                                <p:cTn id="24" presetID="23" presetClass="entr" presetSubtype="16" fill="hold" grpId="1" nodeType="afterEffect">
                                  <p:stCondLst>
                                    <p:cond delay="0"/>
                                  </p:stCondLst>
                                  <p:iterate>
                                    <p:tmAbs val="0"/>
                                  </p:iterate>
                                  <p:childTnLst>
                                    <p:set>
                                      <p:cBhvr>
                                        <p:cTn id="25" fill="hold"/>
                                        <p:tgtEl>
                                          <p:spTgt spid="2793">
                                            <p:txEl>
                                              <p:pRg st="3" end="3"/>
                                            </p:txEl>
                                          </p:spTgt>
                                        </p:tgtEl>
                                        <p:attrNameLst>
                                          <p:attrName>style.visibility</p:attrName>
                                        </p:attrNameLst>
                                      </p:cBhvr>
                                      <p:to>
                                        <p:strVal val="visible"/>
                                      </p:to>
                                    </p:set>
                                    <p:anim calcmode="lin" valueType="num">
                                      <p:cBhvr>
                                        <p:cTn id="26" dur="1000" fill="hold"/>
                                        <p:tgtEl>
                                          <p:spTgt spid="2793">
                                            <p:txEl>
                                              <p:pRg st="3" end="3"/>
                                            </p:txEl>
                                          </p:spTgt>
                                        </p:tgtEl>
                                        <p:attrNameLst>
                                          <p:attrName>ppt_w</p:attrName>
                                        </p:attrNameLst>
                                      </p:cBhvr>
                                      <p:tavLst>
                                        <p:tav tm="0">
                                          <p:val>
                                            <p:fltVal val="0"/>
                                          </p:val>
                                        </p:tav>
                                        <p:tav tm="100000">
                                          <p:val>
                                            <p:strVal val="#ppt_w"/>
                                          </p:val>
                                        </p:tav>
                                      </p:tavLst>
                                    </p:anim>
                                    <p:anim calcmode="lin" valueType="num">
                                      <p:cBhvr>
                                        <p:cTn id="27" dur="1000" fill="hold"/>
                                        <p:tgtEl>
                                          <p:spTgt spid="2793">
                                            <p:txEl>
                                              <p:pRg st="3" end="3"/>
                                            </p:txEl>
                                          </p:spTgt>
                                        </p:tgtEl>
                                        <p:attrNameLst>
                                          <p:attrName>ppt_h</p:attrName>
                                        </p:attrNameLst>
                                      </p:cBhvr>
                                      <p:tavLst>
                                        <p:tav tm="0">
                                          <p:val>
                                            <p:fltVal val="0"/>
                                          </p:val>
                                        </p:tav>
                                        <p:tav tm="100000">
                                          <p:val>
                                            <p:strVal val="#ppt_h"/>
                                          </p:val>
                                        </p:tav>
                                      </p:tavLst>
                                    </p:anim>
                                  </p:childTnLst>
                                </p:cTn>
                              </p:par>
                            </p:childTnLst>
                          </p:cTn>
                        </p:par>
                        <p:par>
                          <p:cTn id="28" fill="hold">
                            <p:stCondLst>
                              <p:cond delay="4000"/>
                            </p:stCondLst>
                            <p:childTnLst>
                              <p:par>
                                <p:cTn id="29" presetID="23" presetClass="entr" presetSubtype="16" fill="hold" grpId="1" nodeType="afterEffect">
                                  <p:stCondLst>
                                    <p:cond delay="0"/>
                                  </p:stCondLst>
                                  <p:iterate>
                                    <p:tmAbs val="0"/>
                                  </p:iterate>
                                  <p:childTnLst>
                                    <p:set>
                                      <p:cBhvr>
                                        <p:cTn id="30" fill="hold"/>
                                        <p:tgtEl>
                                          <p:spTgt spid="2793">
                                            <p:txEl>
                                              <p:pRg st="4" end="4"/>
                                            </p:txEl>
                                          </p:spTgt>
                                        </p:tgtEl>
                                        <p:attrNameLst>
                                          <p:attrName>style.visibility</p:attrName>
                                        </p:attrNameLst>
                                      </p:cBhvr>
                                      <p:to>
                                        <p:strVal val="visible"/>
                                      </p:to>
                                    </p:set>
                                    <p:anim calcmode="lin" valueType="num">
                                      <p:cBhvr>
                                        <p:cTn id="31" dur="1000" fill="hold"/>
                                        <p:tgtEl>
                                          <p:spTgt spid="2793">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2793">
                                            <p:txEl>
                                              <p:pRg st="4" end="4"/>
                                            </p:txEl>
                                          </p:spTgt>
                                        </p:tgtEl>
                                        <p:attrNameLst>
                                          <p:attrName>ppt_h</p:attrName>
                                        </p:attrNameLst>
                                      </p:cBhvr>
                                      <p:tavLst>
                                        <p:tav tm="0">
                                          <p:val>
                                            <p:fltVal val="0"/>
                                          </p:val>
                                        </p:tav>
                                        <p:tav tm="100000">
                                          <p:val>
                                            <p:strVal val="#ppt_h"/>
                                          </p:val>
                                        </p:tav>
                                      </p:tavLst>
                                    </p:anim>
                                  </p:childTnLst>
                                </p:cTn>
                              </p:par>
                            </p:childTnLst>
                          </p:cTn>
                        </p:par>
                        <p:par>
                          <p:cTn id="33" fill="hold">
                            <p:stCondLst>
                              <p:cond delay="5000"/>
                            </p:stCondLst>
                            <p:childTnLst>
                              <p:par>
                                <p:cTn id="34" presetID="23" presetClass="entr" presetSubtype="16" fill="hold" grpId="1" nodeType="afterEffect">
                                  <p:stCondLst>
                                    <p:cond delay="0"/>
                                  </p:stCondLst>
                                  <p:iterate>
                                    <p:tmAbs val="0"/>
                                  </p:iterate>
                                  <p:childTnLst>
                                    <p:set>
                                      <p:cBhvr>
                                        <p:cTn id="35" fill="hold"/>
                                        <p:tgtEl>
                                          <p:spTgt spid="2793">
                                            <p:txEl>
                                              <p:pRg st="5" end="5"/>
                                            </p:txEl>
                                          </p:spTgt>
                                        </p:tgtEl>
                                        <p:attrNameLst>
                                          <p:attrName>style.visibility</p:attrName>
                                        </p:attrNameLst>
                                      </p:cBhvr>
                                      <p:to>
                                        <p:strVal val="visible"/>
                                      </p:to>
                                    </p:set>
                                    <p:anim calcmode="lin" valueType="num">
                                      <p:cBhvr>
                                        <p:cTn id="36" dur="1000" fill="hold"/>
                                        <p:tgtEl>
                                          <p:spTgt spid="2793">
                                            <p:txEl>
                                              <p:pRg st="5" end="5"/>
                                            </p:txEl>
                                          </p:spTgt>
                                        </p:tgtEl>
                                        <p:attrNameLst>
                                          <p:attrName>ppt_w</p:attrName>
                                        </p:attrNameLst>
                                      </p:cBhvr>
                                      <p:tavLst>
                                        <p:tav tm="0">
                                          <p:val>
                                            <p:fltVal val="0"/>
                                          </p:val>
                                        </p:tav>
                                        <p:tav tm="100000">
                                          <p:val>
                                            <p:strVal val="#ppt_w"/>
                                          </p:val>
                                        </p:tav>
                                      </p:tavLst>
                                    </p:anim>
                                    <p:anim calcmode="lin" valueType="num">
                                      <p:cBhvr>
                                        <p:cTn id="37" dur="1000" fill="hold"/>
                                        <p:tgtEl>
                                          <p:spTgt spid="2793">
                                            <p:txEl>
                                              <p:pRg st="5" end="5"/>
                                            </p:txEl>
                                          </p:spTgt>
                                        </p:tgtEl>
                                        <p:attrNameLst>
                                          <p:attrName>ppt_h</p:attrName>
                                        </p:attrNameLst>
                                      </p:cBhvr>
                                      <p:tavLst>
                                        <p:tav tm="0">
                                          <p:val>
                                            <p:fltVal val="0"/>
                                          </p:val>
                                        </p:tav>
                                        <p:tav tm="100000">
                                          <p:val>
                                            <p:strVal val="#ppt_h"/>
                                          </p:val>
                                        </p:tav>
                                      </p:tavLst>
                                    </p:anim>
                                  </p:childTnLst>
                                </p:cTn>
                              </p:par>
                            </p:childTnLst>
                          </p:cTn>
                        </p:par>
                        <p:par>
                          <p:cTn id="38" fill="hold">
                            <p:stCondLst>
                              <p:cond delay="6000"/>
                            </p:stCondLst>
                            <p:childTnLst>
                              <p:par>
                                <p:cTn id="39" presetID="23" presetClass="entr" presetSubtype="16" fill="hold" grpId="1" nodeType="afterEffect">
                                  <p:stCondLst>
                                    <p:cond delay="0"/>
                                  </p:stCondLst>
                                  <p:iterate>
                                    <p:tmAbs val="0"/>
                                  </p:iterate>
                                  <p:childTnLst>
                                    <p:set>
                                      <p:cBhvr>
                                        <p:cTn id="40" fill="hold"/>
                                        <p:tgtEl>
                                          <p:spTgt spid="2793">
                                            <p:txEl>
                                              <p:pRg st="6" end="6"/>
                                            </p:txEl>
                                          </p:spTgt>
                                        </p:tgtEl>
                                        <p:attrNameLst>
                                          <p:attrName>style.visibility</p:attrName>
                                        </p:attrNameLst>
                                      </p:cBhvr>
                                      <p:to>
                                        <p:strVal val="visible"/>
                                      </p:to>
                                    </p:set>
                                    <p:anim calcmode="lin" valueType="num">
                                      <p:cBhvr>
                                        <p:cTn id="41" dur="1000" fill="hold"/>
                                        <p:tgtEl>
                                          <p:spTgt spid="2793">
                                            <p:txEl>
                                              <p:pRg st="6" end="6"/>
                                            </p:txEl>
                                          </p:spTgt>
                                        </p:tgtEl>
                                        <p:attrNameLst>
                                          <p:attrName>ppt_w</p:attrName>
                                        </p:attrNameLst>
                                      </p:cBhvr>
                                      <p:tavLst>
                                        <p:tav tm="0">
                                          <p:val>
                                            <p:fltVal val="0"/>
                                          </p:val>
                                        </p:tav>
                                        <p:tav tm="100000">
                                          <p:val>
                                            <p:strVal val="#ppt_w"/>
                                          </p:val>
                                        </p:tav>
                                      </p:tavLst>
                                    </p:anim>
                                    <p:anim calcmode="lin" valueType="num">
                                      <p:cBhvr>
                                        <p:cTn id="42" dur="1000" fill="hold"/>
                                        <p:tgtEl>
                                          <p:spTgt spid="2793">
                                            <p:txEl>
                                              <p:pRg st="6" end="6"/>
                                            </p:txEl>
                                          </p:spTgt>
                                        </p:tgtEl>
                                        <p:attrNameLst>
                                          <p:attrName>ppt_h</p:attrName>
                                        </p:attrNameLst>
                                      </p:cBhvr>
                                      <p:tavLst>
                                        <p:tav tm="0">
                                          <p:val>
                                            <p:fltVal val="0"/>
                                          </p:val>
                                        </p:tav>
                                        <p:tav tm="100000">
                                          <p:val>
                                            <p:strVal val="#ppt_h"/>
                                          </p:val>
                                        </p:tav>
                                      </p:tavLst>
                                    </p:anim>
                                  </p:childTnLst>
                                </p:cTn>
                              </p:par>
                            </p:childTnLst>
                          </p:cTn>
                        </p:par>
                        <p:par>
                          <p:cTn id="43" fill="hold">
                            <p:stCondLst>
                              <p:cond delay="7000"/>
                            </p:stCondLst>
                            <p:childTnLst>
                              <p:par>
                                <p:cTn id="44" presetID="23" presetClass="entr" presetSubtype="16" fill="hold" grpId="2" nodeType="afterEffect">
                                  <p:stCondLst>
                                    <p:cond delay="0"/>
                                  </p:stCondLst>
                                  <p:iterate>
                                    <p:tmAbs val="0"/>
                                  </p:iterate>
                                  <p:childTnLst>
                                    <p:set>
                                      <p:cBhvr>
                                        <p:cTn id="45" fill="hold"/>
                                        <p:tgtEl>
                                          <p:spTgt spid="2794">
                                            <p:bg/>
                                          </p:spTgt>
                                        </p:tgtEl>
                                        <p:attrNameLst>
                                          <p:attrName>style.visibility</p:attrName>
                                        </p:attrNameLst>
                                      </p:cBhvr>
                                      <p:to>
                                        <p:strVal val="visible"/>
                                      </p:to>
                                    </p:set>
                                    <p:anim calcmode="lin" valueType="num">
                                      <p:cBhvr>
                                        <p:cTn id="46" dur="1000" fill="hold"/>
                                        <p:tgtEl>
                                          <p:spTgt spid="2794">
                                            <p:bg/>
                                          </p:spTgt>
                                        </p:tgtEl>
                                        <p:attrNameLst>
                                          <p:attrName>ppt_w</p:attrName>
                                        </p:attrNameLst>
                                      </p:cBhvr>
                                      <p:tavLst>
                                        <p:tav tm="0">
                                          <p:val>
                                            <p:fltVal val="0"/>
                                          </p:val>
                                        </p:tav>
                                        <p:tav tm="100000">
                                          <p:val>
                                            <p:strVal val="#ppt_w"/>
                                          </p:val>
                                        </p:tav>
                                      </p:tavLst>
                                    </p:anim>
                                    <p:anim calcmode="lin" valueType="num">
                                      <p:cBhvr>
                                        <p:cTn id="47" dur="1000" fill="hold"/>
                                        <p:tgtEl>
                                          <p:spTgt spid="2794">
                                            <p:bg/>
                                          </p:spTgt>
                                        </p:tgtEl>
                                        <p:attrNameLst>
                                          <p:attrName>ppt_h</p:attrName>
                                        </p:attrNameLst>
                                      </p:cBhvr>
                                      <p:tavLst>
                                        <p:tav tm="0">
                                          <p:val>
                                            <p:fltVal val="0"/>
                                          </p:val>
                                        </p:tav>
                                        <p:tav tm="100000">
                                          <p:val>
                                            <p:strVal val="#ppt_h"/>
                                          </p:val>
                                        </p:tav>
                                      </p:tavLst>
                                    </p:anim>
                                  </p:childTnLst>
                                </p:cTn>
                              </p:par>
                              <p:par>
                                <p:cTn id="48" presetID="23" presetClass="entr" presetSubtype="16" fill="hold" grpId="2" nodeType="withEffect">
                                  <p:stCondLst>
                                    <p:cond delay="0"/>
                                  </p:stCondLst>
                                  <p:iterate>
                                    <p:tmAbs val="0"/>
                                  </p:iterate>
                                  <p:childTnLst>
                                    <p:set>
                                      <p:cBhvr>
                                        <p:cTn id="49" fill="hold"/>
                                        <p:tgtEl>
                                          <p:spTgt spid="2794">
                                            <p:txEl>
                                              <p:pRg st="0" end="0"/>
                                            </p:txEl>
                                          </p:spTgt>
                                        </p:tgtEl>
                                        <p:attrNameLst>
                                          <p:attrName>style.visibility</p:attrName>
                                        </p:attrNameLst>
                                      </p:cBhvr>
                                      <p:to>
                                        <p:strVal val="visible"/>
                                      </p:to>
                                    </p:set>
                                    <p:anim calcmode="lin" valueType="num">
                                      <p:cBhvr>
                                        <p:cTn id="50" dur="1000" fill="hold"/>
                                        <p:tgtEl>
                                          <p:spTgt spid="2794">
                                            <p:txEl>
                                              <p:pRg st="0" end="0"/>
                                            </p:txEl>
                                          </p:spTgt>
                                        </p:tgtEl>
                                        <p:attrNameLst>
                                          <p:attrName>ppt_w</p:attrName>
                                        </p:attrNameLst>
                                      </p:cBhvr>
                                      <p:tavLst>
                                        <p:tav tm="0">
                                          <p:val>
                                            <p:fltVal val="0"/>
                                          </p:val>
                                        </p:tav>
                                        <p:tav tm="100000">
                                          <p:val>
                                            <p:strVal val="#ppt_w"/>
                                          </p:val>
                                        </p:tav>
                                      </p:tavLst>
                                    </p:anim>
                                    <p:anim calcmode="lin" valueType="num">
                                      <p:cBhvr>
                                        <p:cTn id="51" dur="1000" fill="hold"/>
                                        <p:tgtEl>
                                          <p:spTgt spid="2794">
                                            <p:txEl>
                                              <p:pRg st="0" end="0"/>
                                            </p:txEl>
                                          </p:spTgt>
                                        </p:tgtEl>
                                        <p:attrNameLst>
                                          <p:attrName>ppt_h</p:attrName>
                                        </p:attrNameLst>
                                      </p:cBhvr>
                                      <p:tavLst>
                                        <p:tav tm="0">
                                          <p:val>
                                            <p:fltVal val="0"/>
                                          </p:val>
                                        </p:tav>
                                        <p:tav tm="100000">
                                          <p:val>
                                            <p:strVal val="#ppt_h"/>
                                          </p:val>
                                        </p:tav>
                                      </p:tavLst>
                                    </p:anim>
                                  </p:childTnLst>
                                </p:cTn>
                              </p:par>
                            </p:childTnLst>
                          </p:cTn>
                        </p:par>
                        <p:par>
                          <p:cTn id="52" fill="hold">
                            <p:stCondLst>
                              <p:cond delay="8000"/>
                            </p:stCondLst>
                            <p:childTnLst>
                              <p:par>
                                <p:cTn id="53" presetID="23" presetClass="entr" presetSubtype="16" fill="hold" grpId="2" nodeType="afterEffect">
                                  <p:stCondLst>
                                    <p:cond delay="0"/>
                                  </p:stCondLst>
                                  <p:iterate>
                                    <p:tmAbs val="0"/>
                                  </p:iterate>
                                  <p:childTnLst>
                                    <p:set>
                                      <p:cBhvr>
                                        <p:cTn id="54" fill="hold"/>
                                        <p:tgtEl>
                                          <p:spTgt spid="2794">
                                            <p:txEl>
                                              <p:pRg st="1" end="1"/>
                                            </p:txEl>
                                          </p:spTgt>
                                        </p:tgtEl>
                                        <p:attrNameLst>
                                          <p:attrName>style.visibility</p:attrName>
                                        </p:attrNameLst>
                                      </p:cBhvr>
                                      <p:to>
                                        <p:strVal val="visible"/>
                                      </p:to>
                                    </p:set>
                                    <p:anim calcmode="lin" valueType="num">
                                      <p:cBhvr>
                                        <p:cTn id="55" dur="1000" fill="hold"/>
                                        <p:tgtEl>
                                          <p:spTgt spid="2794">
                                            <p:txEl>
                                              <p:pRg st="1" end="1"/>
                                            </p:txEl>
                                          </p:spTgt>
                                        </p:tgtEl>
                                        <p:attrNameLst>
                                          <p:attrName>ppt_w</p:attrName>
                                        </p:attrNameLst>
                                      </p:cBhvr>
                                      <p:tavLst>
                                        <p:tav tm="0">
                                          <p:val>
                                            <p:fltVal val="0"/>
                                          </p:val>
                                        </p:tav>
                                        <p:tav tm="100000">
                                          <p:val>
                                            <p:strVal val="#ppt_w"/>
                                          </p:val>
                                        </p:tav>
                                      </p:tavLst>
                                    </p:anim>
                                    <p:anim calcmode="lin" valueType="num">
                                      <p:cBhvr>
                                        <p:cTn id="56" dur="1000" fill="hold"/>
                                        <p:tgtEl>
                                          <p:spTgt spid="2794">
                                            <p:txEl>
                                              <p:pRg st="1" end="1"/>
                                            </p:txEl>
                                          </p:spTgt>
                                        </p:tgtEl>
                                        <p:attrNameLst>
                                          <p:attrName>ppt_h</p:attrName>
                                        </p:attrNameLst>
                                      </p:cBhvr>
                                      <p:tavLst>
                                        <p:tav tm="0">
                                          <p:val>
                                            <p:fltVal val="0"/>
                                          </p:val>
                                        </p:tav>
                                        <p:tav tm="100000">
                                          <p:val>
                                            <p:strVal val="#ppt_h"/>
                                          </p:val>
                                        </p:tav>
                                      </p:tavLst>
                                    </p:anim>
                                  </p:childTnLst>
                                </p:cTn>
                              </p:par>
                            </p:childTnLst>
                          </p:cTn>
                        </p:par>
                        <p:par>
                          <p:cTn id="57" fill="hold">
                            <p:stCondLst>
                              <p:cond delay="9000"/>
                            </p:stCondLst>
                            <p:childTnLst>
                              <p:par>
                                <p:cTn id="58" presetID="23" presetClass="entr" presetSubtype="16" fill="hold" grpId="2" nodeType="afterEffect">
                                  <p:stCondLst>
                                    <p:cond delay="0"/>
                                  </p:stCondLst>
                                  <p:iterate>
                                    <p:tmAbs val="0"/>
                                  </p:iterate>
                                  <p:childTnLst>
                                    <p:set>
                                      <p:cBhvr>
                                        <p:cTn id="59" fill="hold"/>
                                        <p:tgtEl>
                                          <p:spTgt spid="2794">
                                            <p:txEl>
                                              <p:pRg st="2" end="2"/>
                                            </p:txEl>
                                          </p:spTgt>
                                        </p:tgtEl>
                                        <p:attrNameLst>
                                          <p:attrName>style.visibility</p:attrName>
                                        </p:attrNameLst>
                                      </p:cBhvr>
                                      <p:to>
                                        <p:strVal val="visible"/>
                                      </p:to>
                                    </p:set>
                                    <p:anim calcmode="lin" valueType="num">
                                      <p:cBhvr>
                                        <p:cTn id="60" dur="1000" fill="hold"/>
                                        <p:tgtEl>
                                          <p:spTgt spid="2794">
                                            <p:txEl>
                                              <p:pRg st="2" end="2"/>
                                            </p:txEl>
                                          </p:spTgt>
                                        </p:tgtEl>
                                        <p:attrNameLst>
                                          <p:attrName>ppt_w</p:attrName>
                                        </p:attrNameLst>
                                      </p:cBhvr>
                                      <p:tavLst>
                                        <p:tav tm="0">
                                          <p:val>
                                            <p:fltVal val="0"/>
                                          </p:val>
                                        </p:tav>
                                        <p:tav tm="100000">
                                          <p:val>
                                            <p:strVal val="#ppt_w"/>
                                          </p:val>
                                        </p:tav>
                                      </p:tavLst>
                                    </p:anim>
                                    <p:anim calcmode="lin" valueType="num">
                                      <p:cBhvr>
                                        <p:cTn id="61" dur="1000" fill="hold"/>
                                        <p:tgtEl>
                                          <p:spTgt spid="2794">
                                            <p:txEl>
                                              <p:pRg st="2" end="2"/>
                                            </p:txEl>
                                          </p:spTgt>
                                        </p:tgtEl>
                                        <p:attrNameLst>
                                          <p:attrName>ppt_h</p:attrName>
                                        </p:attrNameLst>
                                      </p:cBhvr>
                                      <p:tavLst>
                                        <p:tav tm="0">
                                          <p:val>
                                            <p:fltVal val="0"/>
                                          </p:val>
                                        </p:tav>
                                        <p:tav tm="100000">
                                          <p:val>
                                            <p:strVal val="#ppt_h"/>
                                          </p:val>
                                        </p:tav>
                                      </p:tavLst>
                                    </p:anim>
                                  </p:childTnLst>
                                </p:cTn>
                              </p:par>
                            </p:childTnLst>
                          </p:cTn>
                        </p:par>
                        <p:par>
                          <p:cTn id="62" fill="hold">
                            <p:stCondLst>
                              <p:cond delay="10000"/>
                            </p:stCondLst>
                            <p:childTnLst>
                              <p:par>
                                <p:cTn id="63" presetID="23" presetClass="entr" presetSubtype="16" fill="hold" grpId="2" nodeType="afterEffect">
                                  <p:stCondLst>
                                    <p:cond delay="0"/>
                                  </p:stCondLst>
                                  <p:iterate>
                                    <p:tmAbs val="0"/>
                                  </p:iterate>
                                  <p:childTnLst>
                                    <p:set>
                                      <p:cBhvr>
                                        <p:cTn id="64" fill="hold"/>
                                        <p:tgtEl>
                                          <p:spTgt spid="2794">
                                            <p:txEl>
                                              <p:pRg st="3" end="3"/>
                                            </p:txEl>
                                          </p:spTgt>
                                        </p:tgtEl>
                                        <p:attrNameLst>
                                          <p:attrName>style.visibility</p:attrName>
                                        </p:attrNameLst>
                                      </p:cBhvr>
                                      <p:to>
                                        <p:strVal val="visible"/>
                                      </p:to>
                                    </p:set>
                                    <p:anim calcmode="lin" valueType="num">
                                      <p:cBhvr>
                                        <p:cTn id="65" dur="1000" fill="hold"/>
                                        <p:tgtEl>
                                          <p:spTgt spid="2794">
                                            <p:txEl>
                                              <p:pRg st="3" end="3"/>
                                            </p:txEl>
                                          </p:spTgt>
                                        </p:tgtEl>
                                        <p:attrNameLst>
                                          <p:attrName>ppt_w</p:attrName>
                                        </p:attrNameLst>
                                      </p:cBhvr>
                                      <p:tavLst>
                                        <p:tav tm="0">
                                          <p:val>
                                            <p:fltVal val="0"/>
                                          </p:val>
                                        </p:tav>
                                        <p:tav tm="100000">
                                          <p:val>
                                            <p:strVal val="#ppt_w"/>
                                          </p:val>
                                        </p:tav>
                                      </p:tavLst>
                                    </p:anim>
                                    <p:anim calcmode="lin" valueType="num">
                                      <p:cBhvr>
                                        <p:cTn id="66" dur="1000" fill="hold"/>
                                        <p:tgtEl>
                                          <p:spTgt spid="2794">
                                            <p:txEl>
                                              <p:pRg st="3" end="3"/>
                                            </p:txEl>
                                          </p:spTgt>
                                        </p:tgtEl>
                                        <p:attrNameLst>
                                          <p:attrName>ppt_h</p:attrName>
                                        </p:attrNameLst>
                                      </p:cBhvr>
                                      <p:tavLst>
                                        <p:tav tm="0">
                                          <p:val>
                                            <p:fltVal val="0"/>
                                          </p:val>
                                        </p:tav>
                                        <p:tav tm="100000">
                                          <p:val>
                                            <p:strVal val="#ppt_h"/>
                                          </p:val>
                                        </p:tav>
                                      </p:tavLst>
                                    </p:anim>
                                  </p:childTnLst>
                                </p:cTn>
                              </p:par>
                            </p:childTnLst>
                          </p:cTn>
                        </p:par>
                        <p:par>
                          <p:cTn id="67" fill="hold">
                            <p:stCondLst>
                              <p:cond delay="11000"/>
                            </p:stCondLst>
                            <p:childTnLst>
                              <p:par>
                                <p:cTn id="68" presetID="23" presetClass="entr" presetSubtype="16" fill="hold" grpId="2" nodeType="afterEffect">
                                  <p:stCondLst>
                                    <p:cond delay="0"/>
                                  </p:stCondLst>
                                  <p:iterate>
                                    <p:tmAbs val="0"/>
                                  </p:iterate>
                                  <p:childTnLst>
                                    <p:set>
                                      <p:cBhvr>
                                        <p:cTn id="69" fill="hold"/>
                                        <p:tgtEl>
                                          <p:spTgt spid="2794">
                                            <p:txEl>
                                              <p:pRg st="4" end="4"/>
                                            </p:txEl>
                                          </p:spTgt>
                                        </p:tgtEl>
                                        <p:attrNameLst>
                                          <p:attrName>style.visibility</p:attrName>
                                        </p:attrNameLst>
                                      </p:cBhvr>
                                      <p:to>
                                        <p:strVal val="visible"/>
                                      </p:to>
                                    </p:set>
                                    <p:anim calcmode="lin" valueType="num">
                                      <p:cBhvr>
                                        <p:cTn id="70" dur="1000" fill="hold"/>
                                        <p:tgtEl>
                                          <p:spTgt spid="2794">
                                            <p:txEl>
                                              <p:pRg st="4" end="4"/>
                                            </p:txEl>
                                          </p:spTgt>
                                        </p:tgtEl>
                                        <p:attrNameLst>
                                          <p:attrName>ppt_w</p:attrName>
                                        </p:attrNameLst>
                                      </p:cBhvr>
                                      <p:tavLst>
                                        <p:tav tm="0">
                                          <p:val>
                                            <p:fltVal val="0"/>
                                          </p:val>
                                        </p:tav>
                                        <p:tav tm="100000">
                                          <p:val>
                                            <p:strVal val="#ppt_w"/>
                                          </p:val>
                                        </p:tav>
                                      </p:tavLst>
                                    </p:anim>
                                    <p:anim calcmode="lin" valueType="num">
                                      <p:cBhvr>
                                        <p:cTn id="71" dur="1000" fill="hold"/>
                                        <p:tgtEl>
                                          <p:spTgt spid="2794">
                                            <p:txEl>
                                              <p:pRg st="4" end="4"/>
                                            </p:txEl>
                                          </p:spTgt>
                                        </p:tgtEl>
                                        <p:attrNameLst>
                                          <p:attrName>ppt_h</p:attrName>
                                        </p:attrNameLst>
                                      </p:cBhvr>
                                      <p:tavLst>
                                        <p:tav tm="0">
                                          <p:val>
                                            <p:fltVal val="0"/>
                                          </p:val>
                                        </p:tav>
                                        <p:tav tm="100000">
                                          <p:val>
                                            <p:strVal val="#ppt_h"/>
                                          </p:val>
                                        </p:tav>
                                      </p:tavLst>
                                    </p:anim>
                                  </p:childTnLst>
                                </p:cTn>
                              </p:par>
                            </p:childTnLst>
                          </p:cTn>
                        </p:par>
                        <p:par>
                          <p:cTn id="72" fill="hold">
                            <p:stCondLst>
                              <p:cond delay="12000"/>
                            </p:stCondLst>
                            <p:childTnLst>
                              <p:par>
                                <p:cTn id="73" presetID="23" presetClass="entr" presetSubtype="16" fill="hold" grpId="2" nodeType="afterEffect">
                                  <p:stCondLst>
                                    <p:cond delay="0"/>
                                  </p:stCondLst>
                                  <p:iterate>
                                    <p:tmAbs val="0"/>
                                  </p:iterate>
                                  <p:childTnLst>
                                    <p:set>
                                      <p:cBhvr>
                                        <p:cTn id="74" fill="hold"/>
                                        <p:tgtEl>
                                          <p:spTgt spid="2794">
                                            <p:txEl>
                                              <p:pRg st="5" end="5"/>
                                            </p:txEl>
                                          </p:spTgt>
                                        </p:tgtEl>
                                        <p:attrNameLst>
                                          <p:attrName>style.visibility</p:attrName>
                                        </p:attrNameLst>
                                      </p:cBhvr>
                                      <p:to>
                                        <p:strVal val="visible"/>
                                      </p:to>
                                    </p:set>
                                    <p:anim calcmode="lin" valueType="num">
                                      <p:cBhvr>
                                        <p:cTn id="75" dur="1000" fill="hold"/>
                                        <p:tgtEl>
                                          <p:spTgt spid="2794">
                                            <p:txEl>
                                              <p:pRg st="5" end="5"/>
                                            </p:txEl>
                                          </p:spTgt>
                                        </p:tgtEl>
                                        <p:attrNameLst>
                                          <p:attrName>ppt_w</p:attrName>
                                        </p:attrNameLst>
                                      </p:cBhvr>
                                      <p:tavLst>
                                        <p:tav tm="0">
                                          <p:val>
                                            <p:fltVal val="0"/>
                                          </p:val>
                                        </p:tav>
                                        <p:tav tm="100000">
                                          <p:val>
                                            <p:strVal val="#ppt_w"/>
                                          </p:val>
                                        </p:tav>
                                      </p:tavLst>
                                    </p:anim>
                                    <p:anim calcmode="lin" valueType="num">
                                      <p:cBhvr>
                                        <p:cTn id="76" dur="1000" fill="hold"/>
                                        <p:tgtEl>
                                          <p:spTgt spid="2794">
                                            <p:txEl>
                                              <p:pRg st="5" end="5"/>
                                            </p:txEl>
                                          </p:spTgt>
                                        </p:tgtEl>
                                        <p:attrNameLst>
                                          <p:attrName>ppt_h</p:attrName>
                                        </p:attrNameLst>
                                      </p:cBhvr>
                                      <p:tavLst>
                                        <p:tav tm="0">
                                          <p:val>
                                            <p:fltVal val="0"/>
                                          </p:val>
                                        </p:tav>
                                        <p:tav tm="100000">
                                          <p:val>
                                            <p:strVal val="#ppt_h"/>
                                          </p:val>
                                        </p:tav>
                                      </p:tavLst>
                                    </p:anim>
                                  </p:childTnLst>
                                </p:cTn>
                              </p:par>
                            </p:childTnLst>
                          </p:cTn>
                        </p:par>
                        <p:par>
                          <p:cTn id="77" fill="hold">
                            <p:stCondLst>
                              <p:cond delay="13000"/>
                            </p:stCondLst>
                            <p:childTnLst>
                              <p:par>
                                <p:cTn id="78" presetID="23" presetClass="entr" presetSubtype="16" fill="hold" grpId="2" nodeType="afterEffect">
                                  <p:stCondLst>
                                    <p:cond delay="0"/>
                                  </p:stCondLst>
                                  <p:iterate>
                                    <p:tmAbs val="0"/>
                                  </p:iterate>
                                  <p:childTnLst>
                                    <p:set>
                                      <p:cBhvr>
                                        <p:cTn id="79" fill="hold"/>
                                        <p:tgtEl>
                                          <p:spTgt spid="2794">
                                            <p:txEl>
                                              <p:pRg st="6" end="6"/>
                                            </p:txEl>
                                          </p:spTgt>
                                        </p:tgtEl>
                                        <p:attrNameLst>
                                          <p:attrName>style.visibility</p:attrName>
                                        </p:attrNameLst>
                                      </p:cBhvr>
                                      <p:to>
                                        <p:strVal val="visible"/>
                                      </p:to>
                                    </p:set>
                                    <p:anim calcmode="lin" valueType="num">
                                      <p:cBhvr>
                                        <p:cTn id="80" dur="1000" fill="hold"/>
                                        <p:tgtEl>
                                          <p:spTgt spid="2794">
                                            <p:txEl>
                                              <p:pRg st="6" end="6"/>
                                            </p:txEl>
                                          </p:spTgt>
                                        </p:tgtEl>
                                        <p:attrNameLst>
                                          <p:attrName>ppt_w</p:attrName>
                                        </p:attrNameLst>
                                      </p:cBhvr>
                                      <p:tavLst>
                                        <p:tav tm="0">
                                          <p:val>
                                            <p:fltVal val="0"/>
                                          </p:val>
                                        </p:tav>
                                        <p:tav tm="100000">
                                          <p:val>
                                            <p:strVal val="#ppt_w"/>
                                          </p:val>
                                        </p:tav>
                                      </p:tavLst>
                                    </p:anim>
                                    <p:anim calcmode="lin" valueType="num">
                                      <p:cBhvr>
                                        <p:cTn id="81" dur="1000" fill="hold"/>
                                        <p:tgtEl>
                                          <p:spTgt spid="2794">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3" grpId="1" build="p" animBg="1" advAuto="0"/>
      <p:bldP spid="2794" grpId="2" build="p" animBg="1" advAuto="0"/>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 name="Picture 3" descr="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38287" y="228600"/>
            <a:ext cx="5818189" cy="6400800"/>
          </a:xfrm>
          <a:prstGeom prst="rect">
            <a:avLst/>
          </a:prstGeom>
          <a:ln w="12700">
            <a:miter lim="400000"/>
          </a:ln>
        </p:spPr>
      </p:pic>
      <p:sp>
        <p:nvSpPr>
          <p:cNvPr id="3779" name="Rectangle 2"/>
          <p:cNvSpPr txBox="1">
            <a:spLocks noGrp="1"/>
          </p:cNvSpPr>
          <p:nvPr>
            <p:ph type="body" sz="quarter" idx="1"/>
          </p:nvPr>
        </p:nvSpPr>
        <p:spPr>
          <a:xfrm>
            <a:off x="7485529" y="228600"/>
            <a:ext cx="4347882" cy="5616388"/>
          </a:xfrm>
          <a:prstGeom prst="rect">
            <a:avLst/>
          </a:prstGeom>
        </p:spPr>
        <p:txBody>
          <a:bodyPr>
            <a:normAutofit/>
          </a:bodyPr>
          <a:lstStyle/>
          <a:p>
            <a:pPr marL="150876" indent="-150876" defTabSz="603504" rtl="1">
              <a:spcBef>
                <a:spcPts val="600"/>
              </a:spcBef>
              <a:buSzTx/>
              <a:buNone/>
              <a:defRPr sz="1782" b="1">
                <a:solidFill>
                  <a:srgbClr val="FFFFFF"/>
                </a:solidFill>
                <a:latin typeface="HebrewTh"/>
                <a:ea typeface="HebrewTh"/>
                <a:cs typeface="HebrewTh"/>
                <a:sym typeface="HebrewTh"/>
              </a:defRPr>
            </a:pPr>
            <a:r>
              <a:rPr dirty="0"/>
              <a:t>א</a:t>
            </a:r>
          </a:p>
          <a:p>
            <a:pPr marL="150876" indent="-150876" defTabSz="603504">
              <a:spcBef>
                <a:spcPts val="600"/>
              </a:spcBef>
              <a:buSzTx/>
              <a:buNone/>
              <a:defRPr sz="1782" b="1">
                <a:solidFill>
                  <a:srgbClr val="FFFFFF"/>
                </a:solidFill>
              </a:defRPr>
            </a:pPr>
            <a:r>
              <a:rPr dirty="0"/>
              <a:t>Codex Sinaiticus</a:t>
            </a:r>
          </a:p>
          <a:p>
            <a:pPr marL="150876" indent="-150876" defTabSz="603504">
              <a:spcBef>
                <a:spcPts val="600"/>
              </a:spcBef>
              <a:buSzTx/>
              <a:buNone/>
              <a:defRPr sz="1782">
                <a:solidFill>
                  <a:srgbClr val="FFFFFF"/>
                </a:solidFill>
              </a:defRPr>
            </a:pPr>
            <a:endParaRPr dirty="0"/>
          </a:p>
          <a:p>
            <a:pPr marL="150876" indent="-150876" defTabSz="603504">
              <a:spcBef>
                <a:spcPts val="600"/>
              </a:spcBef>
              <a:defRPr sz="1320" i="1">
                <a:solidFill>
                  <a:srgbClr val="FFFFFF"/>
                </a:solidFill>
                <a:latin typeface="Arial Narrow"/>
                <a:ea typeface="Arial Narrow"/>
                <a:cs typeface="Arial Narrow"/>
                <a:sym typeface="Arial Narrow"/>
              </a:defRPr>
            </a:pPr>
            <a:r>
              <a:rPr sz="1800" dirty="0"/>
              <a:t>4</a:t>
            </a:r>
            <a:r>
              <a:rPr sz="1800" baseline="28969" dirty="0"/>
              <a:t>th</a:t>
            </a:r>
            <a:r>
              <a:rPr sz="1800" dirty="0"/>
              <a:t> century</a:t>
            </a:r>
          </a:p>
          <a:p>
            <a:pPr marL="150876" indent="-150876" defTabSz="603504">
              <a:spcBef>
                <a:spcPts val="600"/>
              </a:spcBef>
              <a:defRPr sz="1320" i="1">
                <a:solidFill>
                  <a:srgbClr val="FFFFFF"/>
                </a:solidFill>
                <a:latin typeface="Arial Narrow"/>
                <a:ea typeface="Arial Narrow"/>
                <a:cs typeface="Arial Narrow"/>
                <a:sym typeface="Arial Narrow"/>
              </a:defRPr>
            </a:pPr>
            <a:r>
              <a:rPr sz="1800" dirty="0"/>
              <a:t>Oldest “complete” Christian Bible (Greek)</a:t>
            </a:r>
          </a:p>
          <a:p>
            <a:pPr marL="150876" indent="-150876" defTabSz="603504">
              <a:spcBef>
                <a:spcPts val="600"/>
              </a:spcBef>
              <a:defRPr sz="1320" i="1">
                <a:solidFill>
                  <a:srgbClr val="FFFFFF"/>
                </a:solidFill>
                <a:latin typeface="Arial Narrow"/>
                <a:ea typeface="Arial Narrow"/>
                <a:cs typeface="Arial Narrow"/>
                <a:sym typeface="Arial Narrow"/>
              </a:defRPr>
            </a:pPr>
            <a:r>
              <a:rPr sz="1800" dirty="0"/>
              <a:t>Complete New Testament and most of the Old Testament (LXX) with the Apocrypha</a:t>
            </a:r>
          </a:p>
          <a:p>
            <a:pPr marL="150876" indent="-150876" defTabSz="603504">
              <a:spcBef>
                <a:spcPts val="600"/>
              </a:spcBef>
              <a:defRPr sz="1320" i="1">
                <a:solidFill>
                  <a:srgbClr val="FFFFFF"/>
                </a:solidFill>
                <a:latin typeface="Arial Narrow"/>
                <a:ea typeface="Arial Narrow"/>
                <a:cs typeface="Arial Narrow"/>
                <a:sym typeface="Arial Narrow"/>
              </a:defRPr>
            </a:pPr>
            <a:r>
              <a:rPr sz="1800" dirty="0"/>
              <a:t>Leaves 14” x 15”</a:t>
            </a:r>
          </a:p>
          <a:p>
            <a:pPr marL="150876" indent="-150876" defTabSz="603504">
              <a:spcBef>
                <a:spcPts val="600"/>
              </a:spcBef>
              <a:defRPr sz="1320" i="1">
                <a:solidFill>
                  <a:srgbClr val="FFFFFF"/>
                </a:solidFill>
                <a:latin typeface="Arial Narrow"/>
                <a:ea typeface="Arial Narrow"/>
                <a:cs typeface="Arial Narrow"/>
                <a:sym typeface="Arial Narrow"/>
              </a:defRPr>
            </a:pPr>
            <a:r>
              <a:rPr sz="1800" dirty="0"/>
              <a:t>48 lines per column</a:t>
            </a:r>
          </a:p>
          <a:p>
            <a:pPr marL="150876" indent="-150876" defTabSz="603504">
              <a:spcBef>
                <a:spcPts val="600"/>
              </a:spcBef>
              <a:defRPr sz="1320" i="1">
                <a:solidFill>
                  <a:srgbClr val="FFFFFF"/>
                </a:solidFill>
                <a:latin typeface="Arial Narrow"/>
                <a:ea typeface="Arial Narrow"/>
                <a:cs typeface="Arial Narrow"/>
                <a:sym typeface="Arial Narrow"/>
              </a:defRPr>
            </a:pPr>
            <a:endParaRPr sz="1800" dirty="0"/>
          </a:p>
          <a:p>
            <a:pPr marL="150876" indent="-150876" defTabSz="603504">
              <a:spcBef>
                <a:spcPts val="600"/>
              </a:spcBef>
              <a:defRPr sz="1320" i="1">
                <a:solidFill>
                  <a:srgbClr val="FFFFFF"/>
                </a:solidFill>
                <a:latin typeface="Arial Narrow"/>
                <a:ea typeface="Arial Narrow"/>
                <a:cs typeface="Arial Narrow"/>
                <a:sym typeface="Arial Narrow"/>
              </a:defRPr>
            </a:pPr>
            <a:r>
              <a:rPr sz="1800" dirty="0" err="1">
                <a:solidFill>
                  <a:srgbClr val="FFC000"/>
                </a:solidFill>
              </a:rPr>
              <a:t>Siglo</a:t>
            </a:r>
            <a:r>
              <a:rPr sz="1800" dirty="0">
                <a:solidFill>
                  <a:srgbClr val="FFC000"/>
                </a:solidFill>
              </a:rPr>
              <a:t> IV</a:t>
            </a:r>
          </a:p>
          <a:p>
            <a:pPr marL="150876" indent="-150876" defTabSz="603504">
              <a:spcBef>
                <a:spcPts val="600"/>
              </a:spcBef>
              <a:defRPr sz="1320" i="1">
                <a:solidFill>
                  <a:srgbClr val="FFFFFF"/>
                </a:solidFill>
                <a:latin typeface="Arial Narrow"/>
                <a:ea typeface="Arial Narrow"/>
                <a:cs typeface="Arial Narrow"/>
                <a:sym typeface="Arial Narrow"/>
              </a:defRPr>
            </a:pPr>
            <a:r>
              <a:rPr sz="1800" dirty="0">
                <a:solidFill>
                  <a:srgbClr val="FFC000"/>
                </a:solidFill>
              </a:rPr>
              <a:t>La Biblia </a:t>
            </a:r>
            <a:r>
              <a:rPr sz="1800" dirty="0" err="1">
                <a:solidFill>
                  <a:srgbClr val="FFC000"/>
                </a:solidFill>
              </a:rPr>
              <a:t>cristiana</a:t>
            </a:r>
            <a:r>
              <a:rPr sz="1800" dirty="0">
                <a:solidFill>
                  <a:srgbClr val="FFC000"/>
                </a:solidFill>
              </a:rPr>
              <a:t> "</a:t>
            </a:r>
            <a:r>
              <a:rPr sz="1800" dirty="0" err="1">
                <a:solidFill>
                  <a:srgbClr val="FFC000"/>
                </a:solidFill>
              </a:rPr>
              <a:t>completa</a:t>
            </a:r>
            <a:r>
              <a:rPr sz="1800" dirty="0">
                <a:solidFill>
                  <a:srgbClr val="FFC000"/>
                </a:solidFill>
              </a:rPr>
              <a:t>" </a:t>
            </a:r>
            <a:r>
              <a:rPr sz="1800" dirty="0" err="1">
                <a:solidFill>
                  <a:srgbClr val="FFC000"/>
                </a:solidFill>
              </a:rPr>
              <a:t>más</a:t>
            </a:r>
            <a:r>
              <a:rPr sz="1800" dirty="0">
                <a:solidFill>
                  <a:srgbClr val="FFC000"/>
                </a:solidFill>
              </a:rPr>
              <a:t> </a:t>
            </a:r>
            <a:r>
              <a:rPr sz="1800" dirty="0" err="1">
                <a:solidFill>
                  <a:srgbClr val="FFC000"/>
                </a:solidFill>
              </a:rPr>
              <a:t>antigua</a:t>
            </a:r>
            <a:r>
              <a:rPr sz="1800" dirty="0">
                <a:solidFill>
                  <a:srgbClr val="FFC000"/>
                </a:solidFill>
              </a:rPr>
              <a:t> (</a:t>
            </a:r>
            <a:r>
              <a:rPr sz="1800" dirty="0" err="1">
                <a:solidFill>
                  <a:srgbClr val="FFC000"/>
                </a:solidFill>
              </a:rPr>
              <a:t>griego</a:t>
            </a:r>
            <a:r>
              <a:rPr sz="1800" dirty="0">
                <a:solidFill>
                  <a:srgbClr val="FFC000"/>
                </a:solidFill>
              </a:rPr>
              <a:t>)</a:t>
            </a:r>
          </a:p>
          <a:p>
            <a:pPr marL="150876" indent="-150876" defTabSz="603504">
              <a:spcBef>
                <a:spcPts val="600"/>
              </a:spcBef>
              <a:defRPr sz="1320" i="1">
                <a:solidFill>
                  <a:srgbClr val="FFFFFF"/>
                </a:solidFill>
                <a:latin typeface="Arial Narrow"/>
                <a:ea typeface="Arial Narrow"/>
                <a:cs typeface="Arial Narrow"/>
                <a:sym typeface="Arial Narrow"/>
              </a:defRPr>
            </a:pPr>
            <a:r>
              <a:rPr sz="1800" dirty="0" err="1">
                <a:solidFill>
                  <a:srgbClr val="FFC000"/>
                </a:solidFill>
              </a:rPr>
              <a:t>Completa</a:t>
            </a:r>
            <a:r>
              <a:rPr sz="1800" dirty="0">
                <a:solidFill>
                  <a:srgbClr val="FFC000"/>
                </a:solidFill>
              </a:rPr>
              <a:t> </a:t>
            </a:r>
            <a:r>
              <a:rPr sz="1800" dirty="0" err="1">
                <a:solidFill>
                  <a:srgbClr val="FFC000"/>
                </a:solidFill>
              </a:rPr>
              <a:t>el</a:t>
            </a:r>
            <a:r>
              <a:rPr sz="1800" dirty="0">
                <a:solidFill>
                  <a:srgbClr val="FFC000"/>
                </a:solidFill>
              </a:rPr>
              <a:t> Nuevo </a:t>
            </a:r>
            <a:r>
              <a:rPr sz="1800" dirty="0" err="1">
                <a:solidFill>
                  <a:srgbClr val="FFC000"/>
                </a:solidFill>
              </a:rPr>
              <a:t>Testamento</a:t>
            </a:r>
            <a:r>
              <a:rPr sz="1800" dirty="0">
                <a:solidFill>
                  <a:srgbClr val="FFC000"/>
                </a:solidFill>
              </a:rPr>
              <a:t> y la mayor </a:t>
            </a:r>
            <a:r>
              <a:rPr sz="1800" dirty="0" err="1">
                <a:solidFill>
                  <a:srgbClr val="FFC000"/>
                </a:solidFill>
              </a:rPr>
              <a:t>parte</a:t>
            </a:r>
            <a:r>
              <a:rPr sz="1800" dirty="0">
                <a:solidFill>
                  <a:srgbClr val="FFC000"/>
                </a:solidFill>
              </a:rPr>
              <a:t> del </a:t>
            </a:r>
            <a:r>
              <a:rPr sz="1800" dirty="0" err="1">
                <a:solidFill>
                  <a:srgbClr val="FFC000"/>
                </a:solidFill>
              </a:rPr>
              <a:t>Antiguo</a:t>
            </a:r>
            <a:r>
              <a:rPr sz="1800" dirty="0">
                <a:solidFill>
                  <a:srgbClr val="FFC000"/>
                </a:solidFill>
              </a:rPr>
              <a:t> </a:t>
            </a:r>
            <a:r>
              <a:rPr sz="1800" dirty="0" err="1">
                <a:solidFill>
                  <a:srgbClr val="FFC000"/>
                </a:solidFill>
              </a:rPr>
              <a:t>Testamento</a:t>
            </a:r>
            <a:r>
              <a:rPr sz="1800" dirty="0">
                <a:solidFill>
                  <a:srgbClr val="FFC000"/>
                </a:solidFill>
              </a:rPr>
              <a:t> (LXX) con </a:t>
            </a:r>
            <a:r>
              <a:rPr sz="1800" dirty="0" err="1">
                <a:solidFill>
                  <a:srgbClr val="FFC000"/>
                </a:solidFill>
              </a:rPr>
              <a:t>los</a:t>
            </a:r>
            <a:r>
              <a:rPr sz="1800" dirty="0">
                <a:solidFill>
                  <a:srgbClr val="FFC000"/>
                </a:solidFill>
              </a:rPr>
              <a:t> </a:t>
            </a:r>
            <a:r>
              <a:rPr sz="1800" dirty="0" err="1">
                <a:solidFill>
                  <a:srgbClr val="FFC000"/>
                </a:solidFill>
              </a:rPr>
              <a:t>Apócrifos</a:t>
            </a:r>
            <a:endParaRPr sz="1800" dirty="0">
              <a:solidFill>
                <a:srgbClr val="FFC000"/>
              </a:solidFill>
            </a:endParaRPr>
          </a:p>
          <a:p>
            <a:pPr marL="150876" indent="-150876" defTabSz="603504">
              <a:spcBef>
                <a:spcPts val="600"/>
              </a:spcBef>
              <a:defRPr sz="1320" i="1">
                <a:solidFill>
                  <a:srgbClr val="FFFFFF"/>
                </a:solidFill>
                <a:latin typeface="Arial Narrow"/>
                <a:ea typeface="Arial Narrow"/>
                <a:cs typeface="Arial Narrow"/>
                <a:sym typeface="Arial Narrow"/>
              </a:defRPr>
            </a:pPr>
            <a:r>
              <a:rPr sz="1800" dirty="0">
                <a:solidFill>
                  <a:srgbClr val="FFC000"/>
                </a:solidFill>
              </a:rPr>
              <a:t>Hojas de 14" x 15"</a:t>
            </a:r>
          </a:p>
          <a:p>
            <a:pPr marL="150876" indent="-150876" defTabSz="603504">
              <a:spcBef>
                <a:spcPts val="600"/>
              </a:spcBef>
              <a:defRPr sz="1320" i="1">
                <a:solidFill>
                  <a:srgbClr val="FFFFFF"/>
                </a:solidFill>
                <a:latin typeface="Arial Narrow"/>
                <a:ea typeface="Arial Narrow"/>
                <a:cs typeface="Arial Narrow"/>
                <a:sym typeface="Arial Narrow"/>
              </a:defRPr>
            </a:pPr>
            <a:r>
              <a:rPr sz="1800" dirty="0">
                <a:solidFill>
                  <a:srgbClr val="FFC000"/>
                </a:solidFill>
              </a:rPr>
              <a:t>48 </a:t>
            </a:r>
            <a:r>
              <a:rPr sz="1800" dirty="0" err="1">
                <a:solidFill>
                  <a:srgbClr val="FFC000"/>
                </a:solidFill>
              </a:rPr>
              <a:t>líneas</a:t>
            </a:r>
            <a:r>
              <a:rPr sz="1800" dirty="0">
                <a:solidFill>
                  <a:srgbClr val="FFC000"/>
                </a:solidFill>
              </a:rPr>
              <a:t> </a:t>
            </a:r>
            <a:r>
              <a:rPr sz="1800" dirty="0" err="1">
                <a:solidFill>
                  <a:srgbClr val="FFC000"/>
                </a:solidFill>
              </a:rPr>
              <a:t>por</a:t>
            </a:r>
            <a:r>
              <a:rPr sz="1800" dirty="0">
                <a:solidFill>
                  <a:srgbClr val="FFC000"/>
                </a:solidFill>
              </a:rPr>
              <a:t> </a:t>
            </a:r>
            <a:r>
              <a:rPr sz="1800" dirty="0" err="1">
                <a:solidFill>
                  <a:srgbClr val="FFC000"/>
                </a:solidFill>
              </a:rPr>
              <a:t>columna</a:t>
            </a:r>
            <a:endParaRPr sz="1800" dirty="0">
              <a:solidFill>
                <a:srgbClr val="FFC000"/>
              </a:solidFill>
            </a:endParaRPr>
          </a:p>
        </p:txBody>
      </p:sp>
      <p:sp>
        <p:nvSpPr>
          <p:cNvPr id="3780" name="Text Box 4"/>
          <p:cNvSpPr txBox="1"/>
          <p:nvPr/>
        </p:nvSpPr>
        <p:spPr>
          <a:xfrm>
            <a:off x="7589519" y="5957887"/>
            <a:ext cx="3699568"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a:spcBef>
                <a:spcPts val="800"/>
              </a:spcBef>
              <a:defRPr sz="1400">
                <a:solidFill>
                  <a:srgbClr val="FFFFFF"/>
                </a:solidFill>
                <a:latin typeface="Arial Narrow"/>
                <a:ea typeface="Arial Narrow"/>
                <a:cs typeface="Arial Narrow"/>
                <a:sym typeface="Arial Narrow"/>
              </a:defRPr>
            </a:lvl1pPr>
          </a:lstStyle>
          <a:p>
            <a:r>
              <a:rPr dirty="0"/>
              <a:t>British Library, London </a:t>
            </a:r>
            <a:r>
              <a:rPr dirty="0">
                <a:solidFill>
                  <a:srgbClr val="FFC000"/>
                </a:solidFill>
              </a:rPr>
              <a:t>/ </a:t>
            </a:r>
            <a:r>
              <a:rPr dirty="0" err="1">
                <a:solidFill>
                  <a:srgbClr val="FFC000"/>
                </a:solidFill>
              </a:rPr>
              <a:t>Biblioteca</a:t>
            </a:r>
            <a:r>
              <a:rPr dirty="0">
                <a:solidFill>
                  <a:srgbClr val="FFC000"/>
                </a:solidFill>
              </a:rPr>
              <a:t> </a:t>
            </a:r>
            <a:r>
              <a:rPr dirty="0" err="1">
                <a:solidFill>
                  <a:srgbClr val="FFC000"/>
                </a:solidFill>
              </a:rPr>
              <a:t>Británica</a:t>
            </a:r>
            <a:r>
              <a:rPr dirty="0">
                <a:solidFill>
                  <a:srgbClr val="FFC000"/>
                </a:solidFill>
              </a:rPr>
              <a:t>, </a:t>
            </a:r>
            <a:r>
              <a:rPr dirty="0" err="1">
                <a:solidFill>
                  <a:srgbClr val="FFC000"/>
                </a:solidFill>
              </a:rPr>
              <a:t>Londres</a:t>
            </a:r>
            <a:endParaRPr dirty="0">
              <a:solidFill>
                <a:srgbClr val="FFC000"/>
              </a:solidFil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3778"/>
                                        </p:tgtEl>
                                        <p:attrNameLst>
                                          <p:attrName>style.visibility</p:attrName>
                                        </p:attrNameLst>
                                      </p:cBhvr>
                                      <p:to>
                                        <p:strVal val="visible"/>
                                      </p:to>
                                    </p:set>
                                    <p:animEffect transition="in" filter="fade">
                                      <p:cBhvr>
                                        <p:cTn id="7" dur="500"/>
                                        <p:tgtEl>
                                          <p:spTgt spid="3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8" grpId="1" animBg="1" advAuto="0"/>
    </p:bldLst>
  </p:timing>
</p:sld>
</file>

<file path=ppt/slides/slide23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82" name="Rectangle 2"/>
          <p:cNvSpPr txBox="1">
            <a:spLocks noGrp="1"/>
          </p:cNvSpPr>
          <p:nvPr>
            <p:ph type="title"/>
          </p:nvPr>
        </p:nvSpPr>
        <p:spPr>
          <a:xfrm>
            <a:off x="228600" y="365125"/>
            <a:ext cx="11582400" cy="1325563"/>
          </a:xfrm>
          <a:prstGeom prst="rect">
            <a:avLst/>
          </a:prstGeom>
        </p:spPr>
        <p:txBody>
          <a:bodyPr>
            <a:normAutofit/>
          </a:bodyPr>
          <a:lstStyle>
            <a:lvl1pPr algn="ctr">
              <a:defRPr sz="4000">
                <a:solidFill>
                  <a:srgbClr val="CCCC00"/>
                </a:solidFill>
              </a:defRPr>
            </a:lvl1pPr>
          </a:lstStyle>
          <a:p>
            <a:r>
              <a:rPr sz="3600" b="1" dirty="0"/>
              <a:t>For the Old Testament, two canons continue to exist</a:t>
            </a:r>
          </a:p>
        </p:txBody>
      </p:sp>
      <p:sp>
        <p:nvSpPr>
          <p:cNvPr id="3783" name="Rectangle 3"/>
          <p:cNvSpPr txBox="1">
            <a:spLocks noGrp="1"/>
          </p:cNvSpPr>
          <p:nvPr>
            <p:ph type="body" sz="quarter" idx="1"/>
          </p:nvPr>
        </p:nvSpPr>
        <p:spPr>
          <a:xfrm>
            <a:off x="1981200" y="1905000"/>
            <a:ext cx="4000500" cy="4038600"/>
          </a:xfrm>
          <a:prstGeom prst="rect">
            <a:avLst/>
          </a:prstGeom>
          <a:gradFill>
            <a:gsLst>
              <a:gs pos="0">
                <a:srgbClr val="006666"/>
              </a:gs>
              <a:gs pos="100000">
                <a:srgbClr val="002F2F"/>
              </a:gs>
            </a:gsLst>
            <a:lin ang="5400000"/>
          </a:gradFill>
          <a:ln>
            <a:solidFill>
              <a:srgbClr val="000000"/>
            </a:solidFill>
            <a:miter lim="800000"/>
          </a:ln>
        </p:spPr>
        <p:txBody>
          <a:bodyPr/>
          <a:lstStyle/>
          <a:p>
            <a:pPr>
              <a:buSzTx/>
              <a:buNone/>
              <a:defRPr sz="2400" b="1">
                <a:solidFill>
                  <a:srgbClr val="FFFF66"/>
                </a:solidFill>
              </a:defRPr>
            </a:pPr>
            <a:r>
              <a:t>Accepted by Catholics and Eastern Orthodox</a:t>
            </a:r>
          </a:p>
          <a:p>
            <a:pPr>
              <a:defRPr sz="2000" i="1">
                <a:solidFill>
                  <a:srgbClr val="FFFFFF"/>
                </a:solidFill>
                <a:latin typeface="Arial Narrow"/>
                <a:ea typeface="Arial Narrow"/>
                <a:cs typeface="Arial Narrow"/>
                <a:sym typeface="Arial Narrow"/>
              </a:defRPr>
            </a:pPr>
            <a:r>
              <a:t>Torah</a:t>
            </a:r>
          </a:p>
          <a:p>
            <a:pPr>
              <a:defRPr sz="2000" i="1">
                <a:solidFill>
                  <a:srgbClr val="FFFFFF"/>
                </a:solidFill>
                <a:latin typeface="Arial Narrow"/>
                <a:ea typeface="Arial Narrow"/>
                <a:cs typeface="Arial Narrow"/>
                <a:sym typeface="Arial Narrow"/>
              </a:defRPr>
            </a:pPr>
            <a:r>
              <a:t>Prophets</a:t>
            </a:r>
          </a:p>
          <a:p>
            <a:pPr>
              <a:defRPr sz="2000" i="1">
                <a:solidFill>
                  <a:srgbClr val="FFFFFF"/>
                </a:solidFill>
                <a:latin typeface="Arial Narrow"/>
                <a:ea typeface="Arial Narrow"/>
                <a:cs typeface="Arial Narrow"/>
                <a:sym typeface="Arial Narrow"/>
              </a:defRPr>
            </a:pPr>
            <a:r>
              <a:t>Writings</a:t>
            </a:r>
          </a:p>
          <a:p>
            <a:pPr>
              <a:defRPr sz="2000" i="1">
                <a:solidFill>
                  <a:srgbClr val="FFFFFF"/>
                </a:solidFill>
                <a:latin typeface="Arial Narrow"/>
                <a:ea typeface="Arial Narrow"/>
                <a:cs typeface="Arial Narrow"/>
                <a:sym typeface="Arial Narrow"/>
              </a:defRPr>
            </a:pPr>
            <a:r>
              <a:t>Apocrypha*</a:t>
            </a:r>
          </a:p>
          <a:p>
            <a:pPr>
              <a:buSzTx/>
              <a:buNone/>
              <a:defRPr sz="2400" i="1">
                <a:solidFill>
                  <a:srgbClr val="FFFFFF"/>
                </a:solidFill>
                <a:latin typeface="Arial Narrow"/>
                <a:ea typeface="Arial Narrow"/>
                <a:cs typeface="Arial Narrow"/>
                <a:sym typeface="Arial Narrow"/>
              </a:defRPr>
            </a:pPr>
            <a:endParaRPr/>
          </a:p>
          <a:p>
            <a:pPr>
              <a:buSzTx/>
              <a:buNone/>
              <a:defRPr sz="2400" i="1">
                <a:solidFill>
                  <a:srgbClr val="FFFFFF"/>
                </a:solidFill>
                <a:latin typeface="Arial Narrow"/>
                <a:ea typeface="Arial Narrow"/>
                <a:cs typeface="Arial Narrow"/>
                <a:sym typeface="Arial Narrow"/>
              </a:defRPr>
            </a:pPr>
            <a:r>
              <a:t>* </a:t>
            </a:r>
            <a:r>
              <a:rPr sz="2000"/>
              <a:t>The apocrypha for Roman Catholics is slightly different than for the Eastern Orthodox</a:t>
            </a:r>
          </a:p>
        </p:txBody>
      </p:sp>
      <p:grpSp>
        <p:nvGrpSpPr>
          <p:cNvPr id="3786" name="Rectangle 4"/>
          <p:cNvGrpSpPr/>
          <p:nvPr/>
        </p:nvGrpSpPr>
        <p:grpSpPr>
          <a:xfrm>
            <a:off x="6210300" y="1905000"/>
            <a:ext cx="4000500" cy="4038600"/>
            <a:chOff x="0" y="0"/>
            <a:chExt cx="4000500" cy="4038600"/>
          </a:xfrm>
        </p:grpSpPr>
        <p:sp>
          <p:nvSpPr>
            <p:cNvPr id="3784" name="Rectangle"/>
            <p:cNvSpPr/>
            <p:nvPr/>
          </p:nvSpPr>
          <p:spPr>
            <a:xfrm>
              <a:off x="0" y="0"/>
              <a:ext cx="4000500" cy="4038600"/>
            </a:xfrm>
            <a:prstGeom prst="rect">
              <a:avLst/>
            </a:prstGeom>
            <a:gradFill flip="none" rotWithShape="1">
              <a:gsLst>
                <a:gs pos="0">
                  <a:srgbClr val="ED7D31"/>
                </a:gs>
                <a:gs pos="100000">
                  <a:srgbClr val="6E3A17"/>
                </a:gs>
              </a:gsLst>
              <a:lin ang="5400000" scaled="0"/>
            </a:gradFill>
            <a:ln w="12700" cap="flat">
              <a:solidFill>
                <a:srgbClr val="000000"/>
              </a:solidFill>
              <a:prstDash val="solid"/>
              <a:miter lim="800000"/>
            </a:ln>
            <a:effectLst/>
          </p:spPr>
          <p:txBody>
            <a:bodyPr wrap="square" lIns="45719" tIns="45719" rIns="45719" bIns="45719" numCol="1" anchor="t">
              <a:noAutofit/>
            </a:bodyPr>
            <a:lstStyle/>
            <a:p>
              <a:pPr algn="l">
                <a:lnSpc>
                  <a:spcPct val="90000"/>
                </a:lnSpc>
                <a:spcBef>
                  <a:spcPts val="1000"/>
                </a:spcBef>
                <a:defRPr sz="2800">
                  <a:latin typeface="Calibri"/>
                  <a:ea typeface="Calibri"/>
                  <a:cs typeface="Calibri"/>
                  <a:sym typeface="Calibri"/>
                </a:defRPr>
              </a:pPr>
              <a:endParaRPr/>
            </a:p>
          </p:txBody>
        </p:sp>
        <p:sp>
          <p:nvSpPr>
            <p:cNvPr id="3785" name="Accepted by Protestants and Jews…"/>
            <p:cNvSpPr txBox="1"/>
            <p:nvPr/>
          </p:nvSpPr>
          <p:spPr>
            <a:xfrm>
              <a:off x="52069" y="6350"/>
              <a:ext cx="3896361" cy="4025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marL="228600" indent="-228600" algn="l">
                <a:lnSpc>
                  <a:spcPct val="90000"/>
                </a:lnSpc>
                <a:spcBef>
                  <a:spcPts val="1000"/>
                </a:spcBef>
                <a:defRPr sz="2400" b="1">
                  <a:solidFill>
                    <a:srgbClr val="FFFF66"/>
                  </a:solidFill>
                  <a:latin typeface="Calibri"/>
                  <a:ea typeface="Calibri"/>
                  <a:cs typeface="Calibri"/>
                  <a:sym typeface="Calibri"/>
                </a:defRPr>
              </a:pPr>
              <a:r>
                <a:t>Accepted by Protestants and Jews</a:t>
              </a:r>
              <a:endParaRPr sz="2800"/>
            </a:p>
            <a:p>
              <a:pPr marL="228600" indent="-228600" algn="l">
                <a:lnSpc>
                  <a:spcPct val="90000"/>
                </a:lnSpc>
                <a:spcBef>
                  <a:spcPts val="1000"/>
                </a:spcBef>
                <a:buClr>
                  <a:srgbClr val="FFFFFF"/>
                </a:buClr>
                <a:buSzPct val="100000"/>
                <a:buFont typeface="Arial"/>
                <a:buChar char="•"/>
                <a:defRPr sz="2000" i="1">
                  <a:solidFill>
                    <a:srgbClr val="FFFFFF"/>
                  </a:solidFill>
                  <a:latin typeface="Arial Narrow"/>
                  <a:ea typeface="Arial Narrow"/>
                  <a:cs typeface="Arial Narrow"/>
                  <a:sym typeface="Arial Narrow"/>
                </a:defRPr>
              </a:pPr>
              <a:r>
                <a:t>Torah</a:t>
              </a:r>
              <a:endParaRPr sz="2800">
                <a:latin typeface="Calibri"/>
                <a:ea typeface="Calibri"/>
                <a:cs typeface="Calibri"/>
                <a:sym typeface="Calibri"/>
              </a:endParaRPr>
            </a:p>
            <a:p>
              <a:pPr marL="228600" indent="-228600" algn="l">
                <a:lnSpc>
                  <a:spcPct val="90000"/>
                </a:lnSpc>
                <a:spcBef>
                  <a:spcPts val="1000"/>
                </a:spcBef>
                <a:buClr>
                  <a:srgbClr val="FFFFFF"/>
                </a:buClr>
                <a:buSzPct val="100000"/>
                <a:buFont typeface="Arial"/>
                <a:buChar char="•"/>
                <a:defRPr sz="2000" i="1">
                  <a:solidFill>
                    <a:srgbClr val="FFFFFF"/>
                  </a:solidFill>
                  <a:latin typeface="Arial Narrow"/>
                  <a:ea typeface="Arial Narrow"/>
                  <a:cs typeface="Arial Narrow"/>
                  <a:sym typeface="Arial Narrow"/>
                </a:defRPr>
              </a:pPr>
              <a:r>
                <a:t>Prophets</a:t>
              </a:r>
              <a:endParaRPr sz="2800">
                <a:latin typeface="Calibri"/>
                <a:ea typeface="Calibri"/>
                <a:cs typeface="Calibri"/>
                <a:sym typeface="Calibri"/>
              </a:endParaRPr>
            </a:p>
            <a:p>
              <a:pPr marL="228600" indent="-228600" algn="l">
                <a:lnSpc>
                  <a:spcPct val="90000"/>
                </a:lnSpc>
                <a:spcBef>
                  <a:spcPts val="1000"/>
                </a:spcBef>
                <a:buClr>
                  <a:srgbClr val="FFFFFF"/>
                </a:buClr>
                <a:buSzPct val="100000"/>
                <a:buFont typeface="Arial"/>
                <a:buChar char="•"/>
                <a:defRPr sz="2000" i="1">
                  <a:solidFill>
                    <a:srgbClr val="FFFFFF"/>
                  </a:solidFill>
                  <a:latin typeface="Arial Narrow"/>
                  <a:ea typeface="Arial Narrow"/>
                  <a:cs typeface="Arial Narrow"/>
                  <a:sym typeface="Arial Narrow"/>
                </a:defRPr>
              </a:pPr>
              <a:r>
                <a:t>Writings</a:t>
              </a:r>
            </a:p>
          </p:txBody>
        </p:sp>
      </p:grpSp>
      <p:sp>
        <p:nvSpPr>
          <p:cNvPr id="3787" name="Slide Number Placeholder 6"/>
          <p:cNvSpPr txBox="1">
            <a:spLocks noGrp="1"/>
          </p:cNvSpPr>
          <p:nvPr>
            <p:ph type="sldNum" sz="quarter" idx="4294967295"/>
          </p:nvPr>
        </p:nvSpPr>
        <p:spPr>
          <a:xfrm>
            <a:off x="11037765" y="6425419"/>
            <a:ext cx="316035" cy="22698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lstStyle>
            <a:lvl1pPr>
              <a:defRPr sz="1000"/>
            </a:lvl1pPr>
          </a:lstStyle>
          <a:p>
            <a:fld id="{86CB4B4D-7CA3-9044-876B-883B54F8677D}" type="slidenum">
              <a:t>231</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iterate>
                                    <p:tmAbs val="0"/>
                                  </p:iterate>
                                  <p:childTnLst>
                                    <p:set>
                                      <p:cBhvr>
                                        <p:cTn id="6" fill="hold"/>
                                        <p:tgtEl>
                                          <p:spTgt spid="3783"/>
                                        </p:tgtEl>
                                        <p:attrNameLst>
                                          <p:attrName>style.visibility</p:attrName>
                                        </p:attrNameLst>
                                      </p:cBhvr>
                                      <p:to>
                                        <p:strVal val="visible"/>
                                      </p:to>
                                    </p:set>
                                    <p:animEffect transition="in" filter="blinds(horizontal)">
                                      <p:cBhvr>
                                        <p:cTn id="7" dur="500"/>
                                        <p:tgtEl>
                                          <p:spTgt spid="3783"/>
                                        </p:tgtEl>
                                      </p:cBhvr>
                                    </p:animEffect>
                                  </p:childTnLst>
                                </p:cTn>
                              </p:par>
                            </p:childTnLst>
                          </p:cTn>
                        </p:par>
                        <p:par>
                          <p:cTn id="8" fill="hold">
                            <p:stCondLst>
                              <p:cond delay="500"/>
                            </p:stCondLst>
                            <p:childTnLst>
                              <p:par>
                                <p:cTn id="9" presetID="3" presetClass="entr" presetSubtype="10" fill="hold" grpId="2" nodeType="afterEffect">
                                  <p:stCondLst>
                                    <p:cond delay="0"/>
                                  </p:stCondLst>
                                  <p:iterate>
                                    <p:tmAbs val="0"/>
                                  </p:iterate>
                                  <p:childTnLst>
                                    <p:set>
                                      <p:cBhvr>
                                        <p:cTn id="10" fill="hold"/>
                                        <p:tgtEl>
                                          <p:spTgt spid="3786"/>
                                        </p:tgtEl>
                                        <p:attrNameLst>
                                          <p:attrName>style.visibility</p:attrName>
                                        </p:attrNameLst>
                                      </p:cBhvr>
                                      <p:to>
                                        <p:strVal val="visible"/>
                                      </p:to>
                                    </p:set>
                                    <p:animEffect transition="in" filter="blinds(horizontal)">
                                      <p:cBhvr>
                                        <p:cTn id="11" dur="500"/>
                                        <p:tgtEl>
                                          <p:spTgt spid="37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3" grpId="1" animBg="1" advAuto="0"/>
      <p:bldP spid="3786" grpId="2" animBg="1" advAuto="0"/>
    </p:bldLst>
  </p:timing>
</p:sld>
</file>

<file path=ppt/slides/slide2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89" name="Rectangle 2"/>
          <p:cNvSpPr txBox="1">
            <a:spLocks noGrp="1"/>
          </p:cNvSpPr>
          <p:nvPr>
            <p:ph type="title"/>
          </p:nvPr>
        </p:nvSpPr>
        <p:spPr>
          <a:xfrm>
            <a:off x="228600" y="365125"/>
            <a:ext cx="11582400" cy="1325563"/>
          </a:xfrm>
          <a:prstGeom prst="rect">
            <a:avLst/>
          </a:prstGeom>
        </p:spPr>
        <p:txBody>
          <a:bodyPr>
            <a:normAutofit/>
          </a:bodyPr>
          <a:lstStyle>
            <a:lvl1pPr algn="ctr">
              <a:defRPr sz="4000">
                <a:solidFill>
                  <a:srgbClr val="CCCC00"/>
                </a:solidFill>
              </a:defRPr>
            </a:lvl1pPr>
          </a:lstStyle>
          <a:p>
            <a:r>
              <a:rPr sz="3600" b="1" dirty="0"/>
              <a:t>Para </a:t>
            </a:r>
            <a:r>
              <a:rPr sz="3600" b="1" dirty="0" err="1"/>
              <a:t>el</a:t>
            </a:r>
            <a:r>
              <a:rPr sz="3600" b="1" dirty="0"/>
              <a:t> </a:t>
            </a:r>
            <a:r>
              <a:rPr sz="3600" b="1" dirty="0" err="1"/>
              <a:t>Antiguo</a:t>
            </a:r>
            <a:r>
              <a:rPr sz="3600" b="1" dirty="0"/>
              <a:t> </a:t>
            </a:r>
            <a:r>
              <a:rPr sz="3600" b="1" dirty="0" err="1"/>
              <a:t>Testamento</a:t>
            </a:r>
            <a:r>
              <a:rPr sz="3600" b="1" dirty="0"/>
              <a:t>, </a:t>
            </a:r>
            <a:r>
              <a:rPr sz="3600" b="1" dirty="0" err="1"/>
              <a:t>siguen</a:t>
            </a:r>
            <a:r>
              <a:rPr sz="3600" b="1" dirty="0"/>
              <a:t> </a:t>
            </a:r>
            <a:r>
              <a:rPr sz="3600" b="1" dirty="0" err="1"/>
              <a:t>existiendo</a:t>
            </a:r>
            <a:r>
              <a:rPr sz="3600" b="1" dirty="0"/>
              <a:t> dos </a:t>
            </a:r>
            <a:r>
              <a:rPr sz="3600" b="1" dirty="0" err="1"/>
              <a:t>cánones</a:t>
            </a:r>
            <a:endParaRPr sz="3600" b="1" dirty="0"/>
          </a:p>
        </p:txBody>
      </p:sp>
      <p:sp>
        <p:nvSpPr>
          <p:cNvPr id="3790" name="Rectangle 3"/>
          <p:cNvSpPr txBox="1">
            <a:spLocks noGrp="1"/>
          </p:cNvSpPr>
          <p:nvPr>
            <p:ph type="body" sz="quarter" idx="1"/>
          </p:nvPr>
        </p:nvSpPr>
        <p:spPr>
          <a:xfrm>
            <a:off x="1981200" y="1905000"/>
            <a:ext cx="4000500" cy="4038600"/>
          </a:xfrm>
          <a:prstGeom prst="rect">
            <a:avLst/>
          </a:prstGeom>
          <a:gradFill>
            <a:gsLst>
              <a:gs pos="0">
                <a:srgbClr val="006666"/>
              </a:gs>
              <a:gs pos="100000">
                <a:srgbClr val="002F2F"/>
              </a:gs>
            </a:gsLst>
            <a:lin ang="5400000"/>
          </a:gradFill>
          <a:ln>
            <a:solidFill>
              <a:srgbClr val="000000"/>
            </a:solidFill>
            <a:miter lim="800000"/>
          </a:ln>
        </p:spPr>
        <p:txBody>
          <a:bodyPr/>
          <a:lstStyle/>
          <a:p>
            <a:pPr marL="217170" indent="-217170" defTabSz="868680">
              <a:spcBef>
                <a:spcPts val="900"/>
              </a:spcBef>
              <a:buSzTx/>
              <a:buNone/>
              <a:defRPr sz="2280" b="1">
                <a:solidFill>
                  <a:srgbClr val="FFFF66"/>
                </a:solidFill>
              </a:defRPr>
            </a:pPr>
            <a:r>
              <a:t>Aceptado por católicos y ortodoxos orientales</a:t>
            </a:r>
          </a:p>
          <a:p>
            <a:pPr marL="217170" indent="-217170" defTabSz="868680">
              <a:spcBef>
                <a:spcPts val="900"/>
              </a:spcBef>
              <a:defRPr sz="1900" i="1">
                <a:solidFill>
                  <a:srgbClr val="FFFFFF"/>
                </a:solidFill>
                <a:latin typeface="Arial Narrow"/>
                <a:ea typeface="Arial Narrow"/>
                <a:cs typeface="Arial Narrow"/>
                <a:sym typeface="Arial Narrow"/>
              </a:defRPr>
            </a:pPr>
            <a:r>
              <a:t>Torá</a:t>
            </a:r>
          </a:p>
          <a:p>
            <a:pPr marL="217170" indent="-217170" defTabSz="868680">
              <a:spcBef>
                <a:spcPts val="900"/>
              </a:spcBef>
              <a:defRPr sz="1900" i="1">
                <a:solidFill>
                  <a:srgbClr val="FFFFFF"/>
                </a:solidFill>
                <a:latin typeface="Arial Narrow"/>
                <a:ea typeface="Arial Narrow"/>
                <a:cs typeface="Arial Narrow"/>
                <a:sym typeface="Arial Narrow"/>
              </a:defRPr>
            </a:pPr>
            <a:r>
              <a:t>Profeta</a:t>
            </a:r>
          </a:p>
          <a:p>
            <a:pPr marL="217170" indent="-217170" defTabSz="868680">
              <a:spcBef>
                <a:spcPts val="900"/>
              </a:spcBef>
              <a:defRPr sz="1900" i="1">
                <a:solidFill>
                  <a:srgbClr val="FFFFFF"/>
                </a:solidFill>
                <a:latin typeface="Arial Narrow"/>
                <a:ea typeface="Arial Narrow"/>
                <a:cs typeface="Arial Narrow"/>
                <a:sym typeface="Arial Narrow"/>
              </a:defRPr>
            </a:pPr>
            <a:r>
              <a:t>Escritura</a:t>
            </a:r>
          </a:p>
          <a:p>
            <a:pPr marL="217170" indent="-217170" defTabSz="868680">
              <a:spcBef>
                <a:spcPts val="900"/>
              </a:spcBef>
              <a:defRPr sz="1900" i="1">
                <a:solidFill>
                  <a:srgbClr val="FFFFFF"/>
                </a:solidFill>
                <a:latin typeface="Arial Narrow"/>
                <a:ea typeface="Arial Narrow"/>
                <a:cs typeface="Arial Narrow"/>
                <a:sym typeface="Arial Narrow"/>
              </a:defRPr>
            </a:pPr>
            <a:r>
              <a:t>Apócrifos*</a:t>
            </a:r>
          </a:p>
          <a:p>
            <a:pPr marL="217170" indent="-217170" defTabSz="868680">
              <a:spcBef>
                <a:spcPts val="900"/>
              </a:spcBef>
              <a:buSzTx/>
              <a:buNone/>
              <a:defRPr sz="2280" i="1">
                <a:solidFill>
                  <a:srgbClr val="FFFFFF"/>
                </a:solidFill>
                <a:latin typeface="Arial Narrow"/>
                <a:ea typeface="Arial Narrow"/>
                <a:cs typeface="Arial Narrow"/>
                <a:sym typeface="Arial Narrow"/>
              </a:defRPr>
            </a:pPr>
            <a:endParaRPr/>
          </a:p>
          <a:p>
            <a:pPr marL="217170" indent="-217170" defTabSz="868680">
              <a:spcBef>
                <a:spcPts val="900"/>
              </a:spcBef>
              <a:buSzTx/>
              <a:buNone/>
              <a:defRPr sz="2280" i="1">
                <a:solidFill>
                  <a:srgbClr val="FFFFFF"/>
                </a:solidFill>
                <a:latin typeface="Arial Narrow"/>
                <a:ea typeface="Arial Narrow"/>
                <a:cs typeface="Arial Narrow"/>
                <a:sym typeface="Arial Narrow"/>
              </a:defRPr>
            </a:pPr>
            <a:r>
              <a:t>* Los apócrifos de los católicos romanos son ligeramente diferentes a los de los ortodoxos orientales</a:t>
            </a:r>
          </a:p>
        </p:txBody>
      </p:sp>
      <p:grpSp>
        <p:nvGrpSpPr>
          <p:cNvPr id="3793" name="Rectangle 4"/>
          <p:cNvGrpSpPr/>
          <p:nvPr/>
        </p:nvGrpSpPr>
        <p:grpSpPr>
          <a:xfrm>
            <a:off x="6210300" y="1905000"/>
            <a:ext cx="4000500" cy="4038600"/>
            <a:chOff x="0" y="0"/>
            <a:chExt cx="4000500" cy="4038600"/>
          </a:xfrm>
        </p:grpSpPr>
        <p:sp>
          <p:nvSpPr>
            <p:cNvPr id="3791" name="Rectangle"/>
            <p:cNvSpPr/>
            <p:nvPr/>
          </p:nvSpPr>
          <p:spPr>
            <a:xfrm>
              <a:off x="0" y="0"/>
              <a:ext cx="4000500" cy="4038600"/>
            </a:xfrm>
            <a:prstGeom prst="rect">
              <a:avLst/>
            </a:prstGeom>
            <a:gradFill flip="none" rotWithShape="1">
              <a:gsLst>
                <a:gs pos="0">
                  <a:srgbClr val="ED7D31"/>
                </a:gs>
                <a:gs pos="100000">
                  <a:srgbClr val="6E3A17"/>
                </a:gs>
              </a:gsLst>
              <a:lin ang="5400000" scaled="0"/>
            </a:gradFill>
            <a:ln w="12700" cap="flat">
              <a:solidFill>
                <a:srgbClr val="000000"/>
              </a:solidFill>
              <a:prstDash val="solid"/>
              <a:miter lim="800000"/>
            </a:ln>
            <a:effectLst/>
          </p:spPr>
          <p:txBody>
            <a:bodyPr wrap="square" lIns="45719" tIns="45719" rIns="45719" bIns="45719" numCol="1" anchor="t">
              <a:noAutofit/>
            </a:bodyPr>
            <a:lstStyle/>
            <a:p>
              <a:pPr algn="l">
                <a:lnSpc>
                  <a:spcPct val="90000"/>
                </a:lnSpc>
                <a:spcBef>
                  <a:spcPts val="1000"/>
                </a:spcBef>
                <a:defRPr sz="2800">
                  <a:latin typeface="Calibri"/>
                  <a:ea typeface="Calibri"/>
                  <a:cs typeface="Calibri"/>
                  <a:sym typeface="Calibri"/>
                </a:defRPr>
              </a:pPr>
              <a:endParaRPr/>
            </a:p>
          </p:txBody>
        </p:sp>
        <p:sp>
          <p:nvSpPr>
            <p:cNvPr id="3792" name="Aceptado por protestantes y judíos…"/>
            <p:cNvSpPr txBox="1"/>
            <p:nvPr/>
          </p:nvSpPr>
          <p:spPr>
            <a:xfrm>
              <a:off x="52069" y="6350"/>
              <a:ext cx="3896361" cy="4025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marL="228600" indent="-228600" algn="l">
                <a:lnSpc>
                  <a:spcPct val="90000"/>
                </a:lnSpc>
                <a:spcBef>
                  <a:spcPts val="1000"/>
                </a:spcBef>
                <a:defRPr sz="2400" b="1">
                  <a:solidFill>
                    <a:srgbClr val="FFFF66"/>
                  </a:solidFill>
                  <a:latin typeface="Calibri"/>
                  <a:ea typeface="Calibri"/>
                  <a:cs typeface="Calibri"/>
                  <a:sym typeface="Calibri"/>
                </a:defRPr>
              </a:pPr>
              <a:r>
                <a:t>Aceptado por protestantes y judíos</a:t>
              </a:r>
              <a:endParaRPr sz="2800"/>
            </a:p>
            <a:p>
              <a:pPr marL="228600" indent="-228600" algn="l">
                <a:lnSpc>
                  <a:spcPct val="90000"/>
                </a:lnSpc>
                <a:spcBef>
                  <a:spcPts val="1000"/>
                </a:spcBef>
                <a:buClr>
                  <a:srgbClr val="FFFFFF"/>
                </a:buClr>
                <a:buSzPct val="100000"/>
                <a:buFont typeface="Arial"/>
                <a:buChar char="•"/>
                <a:defRPr sz="2000" i="1">
                  <a:solidFill>
                    <a:srgbClr val="FFFFFF"/>
                  </a:solidFill>
                  <a:latin typeface="Arial Narrow"/>
                  <a:ea typeface="Arial Narrow"/>
                  <a:cs typeface="Arial Narrow"/>
                  <a:sym typeface="Arial Narrow"/>
                </a:defRPr>
              </a:pPr>
              <a:r>
                <a:t>Torá</a:t>
              </a:r>
            </a:p>
            <a:p>
              <a:pPr marL="228600" indent="-228600" algn="l">
                <a:lnSpc>
                  <a:spcPct val="90000"/>
                </a:lnSpc>
                <a:spcBef>
                  <a:spcPts val="1000"/>
                </a:spcBef>
                <a:buClr>
                  <a:srgbClr val="FFFFFF"/>
                </a:buClr>
                <a:buSzPct val="100000"/>
                <a:buFont typeface="Arial"/>
                <a:buChar char="•"/>
                <a:defRPr sz="2000" i="1">
                  <a:solidFill>
                    <a:srgbClr val="FFFFFF"/>
                  </a:solidFill>
                  <a:latin typeface="Arial Narrow"/>
                  <a:ea typeface="Arial Narrow"/>
                  <a:cs typeface="Arial Narrow"/>
                  <a:sym typeface="Arial Narrow"/>
                </a:defRPr>
              </a:pPr>
              <a:r>
                <a:t>Los Profetas</a:t>
              </a:r>
            </a:p>
            <a:p>
              <a:pPr marL="228600" indent="-228600" algn="l">
                <a:lnSpc>
                  <a:spcPct val="90000"/>
                </a:lnSpc>
                <a:spcBef>
                  <a:spcPts val="1000"/>
                </a:spcBef>
                <a:buClr>
                  <a:srgbClr val="FFFFFF"/>
                </a:buClr>
                <a:buSzPct val="100000"/>
                <a:buFont typeface="Arial"/>
                <a:buChar char="•"/>
                <a:defRPr sz="2000" i="1">
                  <a:solidFill>
                    <a:srgbClr val="FFFFFF"/>
                  </a:solidFill>
                  <a:latin typeface="Arial Narrow"/>
                  <a:ea typeface="Arial Narrow"/>
                  <a:cs typeface="Arial Narrow"/>
                  <a:sym typeface="Arial Narrow"/>
                </a:defRPr>
              </a:pPr>
              <a:r>
                <a:t>Los Escritos</a:t>
              </a:r>
            </a:p>
          </p:txBody>
        </p:sp>
      </p:grpSp>
      <p:sp>
        <p:nvSpPr>
          <p:cNvPr id="3794" name="Slide Number Placeholder 6"/>
          <p:cNvSpPr txBox="1">
            <a:spLocks noGrp="1"/>
          </p:cNvSpPr>
          <p:nvPr>
            <p:ph type="sldNum" sz="quarter" idx="4294967295"/>
          </p:nvPr>
        </p:nvSpPr>
        <p:spPr>
          <a:xfrm>
            <a:off x="11037765" y="6425419"/>
            <a:ext cx="316035" cy="22698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lstStyle>
            <a:lvl1pPr>
              <a:defRPr sz="1000"/>
            </a:lvl1pPr>
          </a:lstStyle>
          <a:p>
            <a:fld id="{86CB4B4D-7CA3-9044-876B-883B54F8677D}" type="slidenum">
              <a:t>232</a:t>
            </a:fld>
            <a:endParaRPr/>
          </a:p>
        </p:txBody>
      </p:sp>
    </p:spTree>
  </p:cSld>
  <p:clrMapOvr>
    <a:masterClrMapping/>
  </p:clrMapOvr>
  <p:transition spd="med"/>
</p:sld>
</file>

<file path=ppt/slides/slide233.xml><?xml version="1.0" encoding="utf-8"?>
<p:sld xmlns:a="http://schemas.openxmlformats.org/drawingml/2006/main" xmlns:r="http://schemas.openxmlformats.org/officeDocument/2006/relationships" xmlns:p="http://schemas.openxmlformats.org/presentationml/2006/main">
  <p:cSld>
    <p:bg>
      <p:bgPr>
        <a:solidFill>
          <a:srgbClr val="385723"/>
        </a:solidFill>
        <a:effectLst/>
      </p:bgPr>
    </p:bg>
    <p:spTree>
      <p:nvGrpSpPr>
        <p:cNvPr id="1" name=""/>
        <p:cNvGrpSpPr/>
        <p:nvPr/>
      </p:nvGrpSpPr>
      <p:grpSpPr>
        <a:xfrm>
          <a:off x="0" y="0"/>
          <a:ext cx="0" cy="0"/>
          <a:chOff x="0" y="0"/>
          <a:chExt cx="0" cy="0"/>
        </a:xfrm>
      </p:grpSpPr>
      <p:sp>
        <p:nvSpPr>
          <p:cNvPr id="3796" name="Rectangle 2"/>
          <p:cNvSpPr txBox="1">
            <a:spLocks noGrp="1"/>
          </p:cNvSpPr>
          <p:nvPr>
            <p:ph type="title"/>
          </p:nvPr>
        </p:nvSpPr>
        <p:spPr>
          <a:xfrm>
            <a:off x="578223" y="205594"/>
            <a:ext cx="11035553" cy="766989"/>
          </a:xfrm>
          <a:prstGeom prst="rect">
            <a:avLst/>
          </a:prstGeom>
        </p:spPr>
        <p:txBody>
          <a:bodyPr>
            <a:normAutofit/>
          </a:bodyPr>
          <a:lstStyle>
            <a:lvl1pPr algn="ctr">
              <a:defRPr sz="4000">
                <a:solidFill>
                  <a:srgbClr val="B8B400"/>
                </a:solidFill>
              </a:defRPr>
            </a:lvl1pPr>
          </a:lstStyle>
          <a:p>
            <a:r>
              <a:rPr sz="3600" b="1" dirty="0">
                <a:solidFill>
                  <a:srgbClr val="FFFF00"/>
                </a:solidFill>
              </a:rPr>
              <a:t>The Inspiration of the Bible / </a:t>
            </a:r>
            <a:r>
              <a:rPr sz="3600" b="1" dirty="0">
                <a:solidFill>
                  <a:srgbClr val="FFC000"/>
                </a:solidFill>
              </a:rPr>
              <a:t>La </a:t>
            </a:r>
            <a:r>
              <a:rPr sz="3600" b="1" dirty="0" err="1">
                <a:solidFill>
                  <a:srgbClr val="FFC000"/>
                </a:solidFill>
              </a:rPr>
              <a:t>inspiración</a:t>
            </a:r>
            <a:r>
              <a:rPr sz="3600" b="1" dirty="0">
                <a:solidFill>
                  <a:srgbClr val="FFC000"/>
                </a:solidFill>
              </a:rPr>
              <a:t> de la Biblia</a:t>
            </a:r>
          </a:p>
        </p:txBody>
      </p:sp>
      <p:sp>
        <p:nvSpPr>
          <p:cNvPr id="3797" name="Rectangle 3"/>
          <p:cNvSpPr txBox="1">
            <a:spLocks noGrp="1"/>
          </p:cNvSpPr>
          <p:nvPr>
            <p:ph type="body" idx="1"/>
          </p:nvPr>
        </p:nvSpPr>
        <p:spPr>
          <a:xfrm>
            <a:off x="609600" y="1097281"/>
            <a:ext cx="10972800" cy="5395594"/>
          </a:xfrm>
          <a:prstGeom prst="rect">
            <a:avLst/>
          </a:prstGeom>
        </p:spPr>
        <p:txBody>
          <a:bodyPr/>
          <a:lstStyle/>
          <a:p>
            <a:pPr marL="208026" indent="-208026" defTabSz="832104">
              <a:spcBef>
                <a:spcPts val="900"/>
              </a:spcBef>
              <a:buSzTx/>
              <a:buNone/>
              <a:defRPr sz="2184">
                <a:solidFill>
                  <a:srgbClr val="FFFF66"/>
                </a:solidFill>
              </a:defRPr>
            </a:pPr>
            <a:r>
              <a:rPr sz="2400" dirty="0"/>
              <a:t>The answer to the question, “How did the Bible come to us?” must be answered on more than one level.</a:t>
            </a:r>
            <a:r>
              <a:rPr sz="2400" dirty="0">
                <a:solidFill>
                  <a:srgbClr val="FFFF99"/>
                </a:solidFill>
              </a:rPr>
              <a:t> </a:t>
            </a:r>
          </a:p>
          <a:p>
            <a:pPr marL="208026" indent="-208026" defTabSz="832104">
              <a:spcBef>
                <a:spcPts val="900"/>
              </a:spcBef>
              <a:defRPr sz="1820" i="1" u="sng">
                <a:solidFill>
                  <a:srgbClr val="FFFFFF"/>
                </a:solidFill>
              </a:defRPr>
            </a:pPr>
            <a:r>
              <a:rPr sz="2000" b="1" dirty="0"/>
              <a:t>Theologically,</a:t>
            </a:r>
            <a:r>
              <a:rPr sz="2000" b="1" u="none" dirty="0"/>
              <a:t> Christians believe God is the ultimate author, either revealing or motivating its contents directly to humans or guiding their research and assembly of its message from other sources. This claim, of course, is a claim of faith.</a:t>
            </a:r>
          </a:p>
          <a:p>
            <a:pPr marL="208026" indent="-208026" defTabSz="832104">
              <a:spcBef>
                <a:spcPts val="900"/>
              </a:spcBef>
              <a:defRPr sz="1820" i="1" u="sng">
                <a:solidFill>
                  <a:srgbClr val="FFFFFF"/>
                </a:solidFill>
              </a:defRPr>
            </a:pPr>
            <a:r>
              <a:rPr sz="2000" b="1" dirty="0"/>
              <a:t>Historically,</a:t>
            </a:r>
            <a:r>
              <a:rPr sz="2000" b="1" u="none" dirty="0"/>
              <a:t> the answer may be traced in the same way that any other historical process may be traced.</a:t>
            </a:r>
          </a:p>
          <a:p>
            <a:pPr marL="208026" indent="-208026" defTabSz="832104">
              <a:spcBef>
                <a:spcPts val="900"/>
              </a:spcBef>
              <a:defRPr sz="1820" i="1" u="sng">
                <a:solidFill>
                  <a:srgbClr val="FFFFFF"/>
                </a:solidFill>
              </a:defRPr>
            </a:pPr>
            <a:endParaRPr u="none" dirty="0"/>
          </a:p>
          <a:p>
            <a:pPr marL="208026" indent="-208026" defTabSz="832104">
              <a:spcBef>
                <a:spcPts val="900"/>
              </a:spcBef>
              <a:buSzTx/>
              <a:buNone/>
              <a:defRPr sz="2184">
                <a:solidFill>
                  <a:srgbClr val="FFFF66"/>
                </a:solidFill>
              </a:defRPr>
            </a:pPr>
            <a:r>
              <a:rPr sz="2400" dirty="0">
                <a:solidFill>
                  <a:srgbClr val="FF6600"/>
                </a:solidFill>
              </a:rPr>
              <a:t>La </a:t>
            </a:r>
            <a:r>
              <a:rPr sz="2400" dirty="0" err="1">
                <a:solidFill>
                  <a:srgbClr val="FF6600"/>
                </a:solidFill>
              </a:rPr>
              <a:t>respuesta</a:t>
            </a:r>
            <a:r>
              <a:rPr sz="2400" dirty="0">
                <a:solidFill>
                  <a:srgbClr val="FF6600"/>
                </a:solidFill>
              </a:rPr>
              <a:t> a la </a:t>
            </a:r>
            <a:r>
              <a:rPr sz="2400" dirty="0" err="1">
                <a:solidFill>
                  <a:srgbClr val="FF6600"/>
                </a:solidFill>
              </a:rPr>
              <a:t>pregunta</a:t>
            </a:r>
            <a:r>
              <a:rPr sz="2400" dirty="0">
                <a:solidFill>
                  <a:srgbClr val="FF6600"/>
                </a:solidFill>
              </a:rPr>
              <a:t>: "¿</a:t>
            </a:r>
            <a:r>
              <a:rPr sz="2400" dirty="0" err="1">
                <a:solidFill>
                  <a:srgbClr val="FF6600"/>
                </a:solidFill>
              </a:rPr>
              <a:t>Cómo</a:t>
            </a:r>
            <a:r>
              <a:rPr sz="2400" dirty="0">
                <a:solidFill>
                  <a:srgbClr val="FF6600"/>
                </a:solidFill>
              </a:rPr>
              <a:t> </a:t>
            </a:r>
            <a:r>
              <a:rPr sz="2400" dirty="0" err="1">
                <a:solidFill>
                  <a:srgbClr val="FF6600"/>
                </a:solidFill>
              </a:rPr>
              <a:t>nos</a:t>
            </a:r>
            <a:r>
              <a:rPr sz="2400" dirty="0">
                <a:solidFill>
                  <a:srgbClr val="FF6600"/>
                </a:solidFill>
              </a:rPr>
              <a:t> </a:t>
            </a:r>
            <a:r>
              <a:rPr sz="2400" dirty="0" err="1">
                <a:solidFill>
                  <a:srgbClr val="FF6600"/>
                </a:solidFill>
              </a:rPr>
              <a:t>llegó</a:t>
            </a:r>
            <a:r>
              <a:rPr sz="2400" dirty="0">
                <a:solidFill>
                  <a:srgbClr val="FF6600"/>
                </a:solidFill>
              </a:rPr>
              <a:t> la Biblia?" </a:t>
            </a:r>
            <a:r>
              <a:rPr sz="2400" dirty="0" err="1">
                <a:solidFill>
                  <a:srgbClr val="FF6600"/>
                </a:solidFill>
              </a:rPr>
              <a:t>Debe</a:t>
            </a:r>
            <a:r>
              <a:rPr sz="2400" dirty="0">
                <a:solidFill>
                  <a:srgbClr val="FF6600"/>
                </a:solidFill>
              </a:rPr>
              <a:t> </a:t>
            </a:r>
            <a:r>
              <a:rPr sz="2400" dirty="0" err="1">
                <a:solidFill>
                  <a:srgbClr val="FF6600"/>
                </a:solidFill>
              </a:rPr>
              <a:t>responderse</a:t>
            </a:r>
            <a:r>
              <a:rPr sz="2400" dirty="0">
                <a:solidFill>
                  <a:srgbClr val="FF6600"/>
                </a:solidFill>
              </a:rPr>
              <a:t> </a:t>
            </a:r>
            <a:r>
              <a:rPr sz="2400" dirty="0" err="1">
                <a:solidFill>
                  <a:srgbClr val="FF6600"/>
                </a:solidFill>
              </a:rPr>
              <a:t>en</a:t>
            </a:r>
            <a:r>
              <a:rPr sz="2400" dirty="0">
                <a:solidFill>
                  <a:srgbClr val="FF6600"/>
                </a:solidFill>
              </a:rPr>
              <a:t> </a:t>
            </a:r>
            <a:r>
              <a:rPr sz="2400" dirty="0" err="1">
                <a:solidFill>
                  <a:srgbClr val="FF6600"/>
                </a:solidFill>
              </a:rPr>
              <a:t>más</a:t>
            </a:r>
            <a:r>
              <a:rPr sz="2400" dirty="0">
                <a:solidFill>
                  <a:srgbClr val="FF6600"/>
                </a:solidFill>
              </a:rPr>
              <a:t> de un </a:t>
            </a:r>
            <a:r>
              <a:rPr sz="2400" dirty="0" err="1">
                <a:solidFill>
                  <a:srgbClr val="FF6600"/>
                </a:solidFill>
              </a:rPr>
              <a:t>nivel</a:t>
            </a:r>
            <a:r>
              <a:rPr sz="2400" dirty="0">
                <a:solidFill>
                  <a:srgbClr val="FF6600"/>
                </a:solidFill>
              </a:rPr>
              <a:t>.</a:t>
            </a:r>
          </a:p>
          <a:p>
            <a:pPr marL="208026" indent="-208026" defTabSz="832104">
              <a:spcBef>
                <a:spcPts val="900"/>
              </a:spcBef>
              <a:defRPr sz="1820" i="1" u="sng">
                <a:solidFill>
                  <a:srgbClr val="FFFFFF"/>
                </a:solidFill>
              </a:defRPr>
            </a:pPr>
            <a:r>
              <a:rPr sz="2000" b="1" dirty="0" err="1">
                <a:solidFill>
                  <a:srgbClr val="FFC000"/>
                </a:solidFill>
              </a:rPr>
              <a:t>Teológicamente</a:t>
            </a:r>
            <a:r>
              <a:rPr sz="2000" b="1" u="none" dirty="0">
                <a:solidFill>
                  <a:srgbClr val="FFC000"/>
                </a:solidFill>
              </a:rPr>
              <a:t>, </a:t>
            </a:r>
            <a:r>
              <a:rPr sz="2000" b="1" u="none" dirty="0" err="1">
                <a:solidFill>
                  <a:srgbClr val="FFC000"/>
                </a:solidFill>
              </a:rPr>
              <a:t>los</a:t>
            </a:r>
            <a:r>
              <a:rPr sz="2000" b="1" u="none" dirty="0">
                <a:solidFill>
                  <a:srgbClr val="FFC000"/>
                </a:solidFill>
              </a:rPr>
              <a:t> </a:t>
            </a:r>
            <a:r>
              <a:rPr sz="2000" b="1" u="none" dirty="0" err="1">
                <a:solidFill>
                  <a:srgbClr val="FFC000"/>
                </a:solidFill>
              </a:rPr>
              <a:t>cristianos</a:t>
            </a:r>
            <a:r>
              <a:rPr sz="2000" b="1" u="none" dirty="0">
                <a:solidFill>
                  <a:srgbClr val="FFC000"/>
                </a:solidFill>
              </a:rPr>
              <a:t> </a:t>
            </a:r>
            <a:r>
              <a:rPr sz="2000" b="1" u="none" dirty="0" err="1">
                <a:solidFill>
                  <a:srgbClr val="FFC000"/>
                </a:solidFill>
              </a:rPr>
              <a:t>creen</a:t>
            </a:r>
            <a:r>
              <a:rPr sz="2000" b="1" u="none" dirty="0">
                <a:solidFill>
                  <a:srgbClr val="FFC000"/>
                </a:solidFill>
              </a:rPr>
              <a:t> que Dios es </a:t>
            </a:r>
            <a:r>
              <a:rPr sz="2000" b="1" u="none" dirty="0" err="1">
                <a:solidFill>
                  <a:srgbClr val="FFC000"/>
                </a:solidFill>
              </a:rPr>
              <a:t>el</a:t>
            </a:r>
            <a:r>
              <a:rPr sz="2000" b="1" u="none" dirty="0">
                <a:solidFill>
                  <a:srgbClr val="FFC000"/>
                </a:solidFill>
              </a:rPr>
              <a:t> </a:t>
            </a:r>
            <a:r>
              <a:rPr sz="2000" b="1" u="none" dirty="0" err="1">
                <a:solidFill>
                  <a:srgbClr val="FFC000"/>
                </a:solidFill>
              </a:rPr>
              <a:t>autor</a:t>
            </a:r>
            <a:r>
              <a:rPr sz="2000" b="1" u="none" dirty="0">
                <a:solidFill>
                  <a:srgbClr val="FFC000"/>
                </a:solidFill>
              </a:rPr>
              <a:t> </a:t>
            </a:r>
            <a:r>
              <a:rPr sz="2000" b="1" u="none" dirty="0" err="1">
                <a:solidFill>
                  <a:srgbClr val="FFC000"/>
                </a:solidFill>
              </a:rPr>
              <a:t>definitivo</a:t>
            </a:r>
            <a:r>
              <a:rPr sz="2000" b="1" u="none" dirty="0">
                <a:solidFill>
                  <a:srgbClr val="FFC000"/>
                </a:solidFill>
              </a:rPr>
              <a:t>, </a:t>
            </a:r>
            <a:r>
              <a:rPr sz="2000" b="1" u="none" dirty="0" err="1">
                <a:solidFill>
                  <a:srgbClr val="FFC000"/>
                </a:solidFill>
              </a:rPr>
              <a:t>ya</a:t>
            </a:r>
            <a:r>
              <a:rPr sz="2000" b="1" u="none" dirty="0">
                <a:solidFill>
                  <a:srgbClr val="FFC000"/>
                </a:solidFill>
              </a:rPr>
              <a:t> sea </a:t>
            </a:r>
            <a:r>
              <a:rPr sz="2000" b="1" u="none" dirty="0" err="1">
                <a:solidFill>
                  <a:srgbClr val="FFC000"/>
                </a:solidFill>
              </a:rPr>
              <a:t>revelando</a:t>
            </a:r>
            <a:r>
              <a:rPr sz="2000" b="1" u="none" dirty="0">
                <a:solidFill>
                  <a:srgbClr val="FFC000"/>
                </a:solidFill>
              </a:rPr>
              <a:t> o </a:t>
            </a:r>
            <a:r>
              <a:rPr sz="2000" b="1" u="none" dirty="0" err="1">
                <a:solidFill>
                  <a:srgbClr val="FFC000"/>
                </a:solidFill>
              </a:rPr>
              <a:t>motivando</a:t>
            </a:r>
            <a:r>
              <a:rPr sz="2000" b="1" u="none" dirty="0">
                <a:solidFill>
                  <a:srgbClr val="FFC000"/>
                </a:solidFill>
              </a:rPr>
              <a:t> </a:t>
            </a:r>
            <a:r>
              <a:rPr sz="2000" b="1" u="none" dirty="0" err="1">
                <a:solidFill>
                  <a:srgbClr val="FFC000"/>
                </a:solidFill>
              </a:rPr>
              <a:t>su</a:t>
            </a:r>
            <a:r>
              <a:rPr sz="2000" b="1" u="none" dirty="0">
                <a:solidFill>
                  <a:srgbClr val="FFC000"/>
                </a:solidFill>
              </a:rPr>
              <a:t> </a:t>
            </a:r>
            <a:r>
              <a:rPr sz="2000" b="1" u="none" dirty="0" err="1">
                <a:solidFill>
                  <a:srgbClr val="FFC000"/>
                </a:solidFill>
              </a:rPr>
              <a:t>contenido</a:t>
            </a:r>
            <a:r>
              <a:rPr sz="2000" b="1" u="none" dirty="0">
                <a:solidFill>
                  <a:srgbClr val="FFC000"/>
                </a:solidFill>
              </a:rPr>
              <a:t> </a:t>
            </a:r>
            <a:r>
              <a:rPr sz="2000" b="1" u="none" dirty="0" err="1">
                <a:solidFill>
                  <a:srgbClr val="FFC000"/>
                </a:solidFill>
              </a:rPr>
              <a:t>directamente</a:t>
            </a:r>
            <a:r>
              <a:rPr sz="2000" b="1" u="none" dirty="0">
                <a:solidFill>
                  <a:srgbClr val="FFC000"/>
                </a:solidFill>
              </a:rPr>
              <a:t> a </a:t>
            </a:r>
            <a:r>
              <a:rPr sz="2000" b="1" u="none" dirty="0" err="1">
                <a:solidFill>
                  <a:srgbClr val="FFC000"/>
                </a:solidFill>
              </a:rPr>
              <a:t>los</a:t>
            </a:r>
            <a:r>
              <a:rPr sz="2000" b="1" u="none" dirty="0">
                <a:solidFill>
                  <a:srgbClr val="FFC000"/>
                </a:solidFill>
              </a:rPr>
              <a:t> </a:t>
            </a:r>
            <a:r>
              <a:rPr sz="2000" b="1" u="none" dirty="0" err="1">
                <a:solidFill>
                  <a:srgbClr val="FFC000"/>
                </a:solidFill>
              </a:rPr>
              <a:t>humanos</a:t>
            </a:r>
            <a:r>
              <a:rPr sz="2000" b="1" u="none" dirty="0">
                <a:solidFill>
                  <a:srgbClr val="FFC000"/>
                </a:solidFill>
              </a:rPr>
              <a:t> o </a:t>
            </a:r>
            <a:r>
              <a:rPr sz="2000" b="1" u="none" dirty="0" err="1">
                <a:solidFill>
                  <a:srgbClr val="FFC000"/>
                </a:solidFill>
              </a:rPr>
              <a:t>guiando</a:t>
            </a:r>
            <a:r>
              <a:rPr sz="2000" b="1" u="none" dirty="0">
                <a:solidFill>
                  <a:srgbClr val="FFC000"/>
                </a:solidFill>
              </a:rPr>
              <a:t> </a:t>
            </a:r>
            <a:r>
              <a:rPr sz="2000" b="1" u="none" dirty="0" err="1">
                <a:solidFill>
                  <a:srgbClr val="FFC000"/>
                </a:solidFill>
              </a:rPr>
              <a:t>su</a:t>
            </a:r>
            <a:r>
              <a:rPr sz="2000" b="1" u="none" dirty="0">
                <a:solidFill>
                  <a:srgbClr val="FFC000"/>
                </a:solidFill>
              </a:rPr>
              <a:t> </a:t>
            </a:r>
            <a:r>
              <a:rPr sz="2000" b="1" u="none" dirty="0" err="1">
                <a:solidFill>
                  <a:srgbClr val="FFC000"/>
                </a:solidFill>
              </a:rPr>
              <a:t>investigación</a:t>
            </a:r>
            <a:r>
              <a:rPr sz="2000" b="1" u="none" dirty="0">
                <a:solidFill>
                  <a:srgbClr val="FFC000"/>
                </a:solidFill>
              </a:rPr>
              <a:t> y </a:t>
            </a:r>
            <a:r>
              <a:rPr sz="2000" b="1" u="none" dirty="0" err="1">
                <a:solidFill>
                  <a:srgbClr val="FFC000"/>
                </a:solidFill>
              </a:rPr>
              <a:t>ensamblaje</a:t>
            </a:r>
            <a:r>
              <a:rPr sz="2000" b="1" u="none" dirty="0">
                <a:solidFill>
                  <a:srgbClr val="FFC000"/>
                </a:solidFill>
              </a:rPr>
              <a:t> de </a:t>
            </a:r>
            <a:r>
              <a:rPr sz="2000" b="1" u="none" dirty="0" err="1">
                <a:solidFill>
                  <a:srgbClr val="FFC000"/>
                </a:solidFill>
              </a:rPr>
              <a:t>su</a:t>
            </a:r>
            <a:r>
              <a:rPr sz="2000" b="1" u="none" dirty="0">
                <a:solidFill>
                  <a:srgbClr val="FFC000"/>
                </a:solidFill>
              </a:rPr>
              <a:t> </a:t>
            </a:r>
            <a:r>
              <a:rPr sz="2000" b="1" u="none" dirty="0" err="1">
                <a:solidFill>
                  <a:srgbClr val="FFC000"/>
                </a:solidFill>
              </a:rPr>
              <a:t>mensaje</a:t>
            </a:r>
            <a:r>
              <a:rPr sz="2000" b="1" u="none" dirty="0">
                <a:solidFill>
                  <a:srgbClr val="FFC000"/>
                </a:solidFill>
              </a:rPr>
              <a:t> de </a:t>
            </a:r>
            <a:r>
              <a:rPr sz="2000" b="1" u="none" dirty="0" err="1">
                <a:solidFill>
                  <a:srgbClr val="FFC000"/>
                </a:solidFill>
              </a:rPr>
              <a:t>otras</a:t>
            </a:r>
            <a:r>
              <a:rPr sz="2000" b="1" u="none" dirty="0">
                <a:solidFill>
                  <a:srgbClr val="FFC000"/>
                </a:solidFill>
              </a:rPr>
              <a:t> </a:t>
            </a:r>
            <a:r>
              <a:rPr sz="2000" b="1" u="none" dirty="0" err="1">
                <a:solidFill>
                  <a:srgbClr val="FFC000"/>
                </a:solidFill>
              </a:rPr>
              <a:t>fuentes</a:t>
            </a:r>
            <a:r>
              <a:rPr sz="2000" b="1" u="none" dirty="0">
                <a:solidFill>
                  <a:srgbClr val="FFC000"/>
                </a:solidFill>
              </a:rPr>
              <a:t>. Esta </a:t>
            </a:r>
            <a:r>
              <a:rPr sz="2000" b="1" u="none" dirty="0" err="1">
                <a:solidFill>
                  <a:srgbClr val="FFC000"/>
                </a:solidFill>
              </a:rPr>
              <a:t>afirmación</a:t>
            </a:r>
            <a:r>
              <a:rPr sz="2000" b="1" u="none" dirty="0">
                <a:solidFill>
                  <a:srgbClr val="FFC000"/>
                </a:solidFill>
              </a:rPr>
              <a:t>, </a:t>
            </a:r>
            <a:r>
              <a:rPr sz="2000" b="1" u="none" dirty="0" err="1">
                <a:solidFill>
                  <a:srgbClr val="FFC000"/>
                </a:solidFill>
              </a:rPr>
              <a:t>por</a:t>
            </a:r>
            <a:r>
              <a:rPr sz="2000" b="1" u="none" dirty="0">
                <a:solidFill>
                  <a:srgbClr val="FFC000"/>
                </a:solidFill>
              </a:rPr>
              <a:t> </a:t>
            </a:r>
            <a:r>
              <a:rPr sz="2000" b="1" u="none" dirty="0" err="1">
                <a:solidFill>
                  <a:srgbClr val="FFC000"/>
                </a:solidFill>
              </a:rPr>
              <a:t>supuesto</a:t>
            </a:r>
            <a:r>
              <a:rPr sz="2000" b="1" u="none" dirty="0">
                <a:solidFill>
                  <a:srgbClr val="FFC000"/>
                </a:solidFill>
              </a:rPr>
              <a:t>, es </a:t>
            </a:r>
            <a:r>
              <a:rPr sz="2000" b="1" u="none" dirty="0" err="1">
                <a:solidFill>
                  <a:srgbClr val="FFC000"/>
                </a:solidFill>
              </a:rPr>
              <a:t>una</a:t>
            </a:r>
            <a:r>
              <a:rPr sz="2000" b="1" u="none" dirty="0">
                <a:solidFill>
                  <a:srgbClr val="FFC000"/>
                </a:solidFill>
              </a:rPr>
              <a:t> </a:t>
            </a:r>
            <a:r>
              <a:rPr sz="2000" b="1" u="none" dirty="0" err="1">
                <a:solidFill>
                  <a:srgbClr val="FFC000"/>
                </a:solidFill>
              </a:rPr>
              <a:t>afirmación</a:t>
            </a:r>
            <a:r>
              <a:rPr sz="2000" b="1" u="none" dirty="0">
                <a:solidFill>
                  <a:srgbClr val="FFC000"/>
                </a:solidFill>
              </a:rPr>
              <a:t> de </a:t>
            </a:r>
            <a:r>
              <a:rPr sz="2000" b="1" u="none" dirty="0" err="1">
                <a:solidFill>
                  <a:srgbClr val="FFC000"/>
                </a:solidFill>
              </a:rPr>
              <a:t>fe</a:t>
            </a:r>
            <a:r>
              <a:rPr sz="2000" b="1" u="none" dirty="0">
                <a:solidFill>
                  <a:srgbClr val="FFC000"/>
                </a:solidFill>
              </a:rPr>
              <a:t>.</a:t>
            </a:r>
          </a:p>
          <a:p>
            <a:pPr marL="208026" indent="-208026" defTabSz="832104">
              <a:spcBef>
                <a:spcPts val="900"/>
              </a:spcBef>
              <a:defRPr sz="1820" i="1" u="sng">
                <a:solidFill>
                  <a:srgbClr val="FFFFFF"/>
                </a:solidFill>
              </a:defRPr>
            </a:pPr>
            <a:r>
              <a:rPr sz="2000" b="1" dirty="0" err="1">
                <a:solidFill>
                  <a:srgbClr val="FFC000"/>
                </a:solidFill>
              </a:rPr>
              <a:t>Históricamente</a:t>
            </a:r>
            <a:r>
              <a:rPr sz="2000" b="1" u="none" dirty="0">
                <a:solidFill>
                  <a:srgbClr val="FFC000"/>
                </a:solidFill>
              </a:rPr>
              <a:t>, la </a:t>
            </a:r>
            <a:r>
              <a:rPr sz="2000" b="1" u="none" dirty="0" err="1">
                <a:solidFill>
                  <a:srgbClr val="FFC000"/>
                </a:solidFill>
              </a:rPr>
              <a:t>respuesta</a:t>
            </a:r>
            <a:r>
              <a:rPr sz="2000" b="1" u="none" dirty="0">
                <a:solidFill>
                  <a:srgbClr val="FFC000"/>
                </a:solidFill>
              </a:rPr>
              <a:t> se </a:t>
            </a:r>
            <a:r>
              <a:rPr sz="2000" b="1" u="none" dirty="0" err="1">
                <a:solidFill>
                  <a:srgbClr val="FFC000"/>
                </a:solidFill>
              </a:rPr>
              <a:t>puede</a:t>
            </a:r>
            <a:r>
              <a:rPr sz="2000" b="1" u="none" dirty="0">
                <a:solidFill>
                  <a:srgbClr val="FFC000"/>
                </a:solidFill>
              </a:rPr>
              <a:t> </a:t>
            </a:r>
            <a:r>
              <a:rPr sz="2000" b="1" u="none" dirty="0" err="1">
                <a:solidFill>
                  <a:srgbClr val="FFC000"/>
                </a:solidFill>
              </a:rPr>
              <a:t>rastrear</a:t>
            </a:r>
            <a:r>
              <a:rPr sz="2000" b="1" u="none" dirty="0">
                <a:solidFill>
                  <a:srgbClr val="FFC000"/>
                </a:solidFill>
              </a:rPr>
              <a:t> de la </a:t>
            </a:r>
            <a:r>
              <a:rPr sz="2000" b="1" u="none" dirty="0" err="1">
                <a:solidFill>
                  <a:srgbClr val="FFC000"/>
                </a:solidFill>
              </a:rPr>
              <a:t>misma</a:t>
            </a:r>
            <a:r>
              <a:rPr sz="2000" b="1" u="none" dirty="0">
                <a:solidFill>
                  <a:srgbClr val="FFC000"/>
                </a:solidFill>
              </a:rPr>
              <a:t> </a:t>
            </a:r>
            <a:r>
              <a:rPr sz="2000" b="1" u="none" dirty="0" err="1">
                <a:solidFill>
                  <a:srgbClr val="FFC000"/>
                </a:solidFill>
              </a:rPr>
              <a:t>manera</a:t>
            </a:r>
            <a:r>
              <a:rPr sz="2000" b="1" u="none" dirty="0">
                <a:solidFill>
                  <a:srgbClr val="FFC000"/>
                </a:solidFill>
              </a:rPr>
              <a:t> que se </a:t>
            </a:r>
            <a:r>
              <a:rPr sz="2000" b="1" u="none" dirty="0" err="1">
                <a:solidFill>
                  <a:srgbClr val="FFC000"/>
                </a:solidFill>
              </a:rPr>
              <a:t>puede</a:t>
            </a:r>
            <a:r>
              <a:rPr sz="2000" b="1" u="none" dirty="0">
                <a:solidFill>
                  <a:srgbClr val="FFC000"/>
                </a:solidFill>
              </a:rPr>
              <a:t> </a:t>
            </a:r>
            <a:r>
              <a:rPr sz="2000" b="1" u="none" dirty="0" err="1">
                <a:solidFill>
                  <a:srgbClr val="FFC000"/>
                </a:solidFill>
              </a:rPr>
              <a:t>rastrear</a:t>
            </a:r>
            <a:r>
              <a:rPr sz="2000" b="1" u="none" dirty="0">
                <a:solidFill>
                  <a:srgbClr val="FFC000"/>
                </a:solidFill>
              </a:rPr>
              <a:t> </a:t>
            </a:r>
            <a:r>
              <a:rPr sz="2000" b="1" u="none" dirty="0" err="1">
                <a:solidFill>
                  <a:srgbClr val="FFC000"/>
                </a:solidFill>
              </a:rPr>
              <a:t>cualquier</a:t>
            </a:r>
            <a:r>
              <a:rPr sz="2000" b="1" u="none" dirty="0">
                <a:solidFill>
                  <a:srgbClr val="FFC000"/>
                </a:solidFill>
              </a:rPr>
              <a:t> </a:t>
            </a:r>
            <a:r>
              <a:rPr sz="2000" b="1" u="none" dirty="0" err="1">
                <a:solidFill>
                  <a:srgbClr val="FFC000"/>
                </a:solidFill>
              </a:rPr>
              <a:t>otro</a:t>
            </a:r>
            <a:r>
              <a:rPr sz="2000" b="1" u="none" dirty="0">
                <a:solidFill>
                  <a:srgbClr val="FFC000"/>
                </a:solidFill>
              </a:rPr>
              <a:t> </a:t>
            </a:r>
            <a:r>
              <a:rPr sz="2000" b="1" u="none" dirty="0" err="1">
                <a:solidFill>
                  <a:srgbClr val="FFC000"/>
                </a:solidFill>
              </a:rPr>
              <a:t>proceso</a:t>
            </a:r>
            <a:r>
              <a:rPr sz="2000" b="1" u="none" dirty="0">
                <a:solidFill>
                  <a:srgbClr val="FFC000"/>
                </a:solidFill>
              </a:rPr>
              <a:t> </a:t>
            </a:r>
            <a:r>
              <a:rPr sz="2000" b="1" u="none" dirty="0" err="1">
                <a:solidFill>
                  <a:srgbClr val="FFC000"/>
                </a:solidFill>
              </a:rPr>
              <a:t>histórico</a:t>
            </a:r>
            <a:r>
              <a:rPr sz="2000" b="1" u="none" dirty="0">
                <a:solidFill>
                  <a:srgbClr val="FFC000"/>
                </a:solidFill>
              </a:rPr>
              <a:t>.</a:t>
            </a:r>
          </a:p>
        </p:txBody>
      </p:sp>
      <p:sp>
        <p:nvSpPr>
          <p:cNvPr id="3798" name="Slide Number Placeholder 5"/>
          <p:cNvSpPr txBox="1">
            <a:spLocks noGrp="1"/>
          </p:cNvSpPr>
          <p:nvPr>
            <p:ph type="sldNum" sz="quarter" idx="4294967295"/>
          </p:nvPr>
        </p:nvSpPr>
        <p:spPr>
          <a:xfrm>
            <a:off x="11037765" y="6425419"/>
            <a:ext cx="316035" cy="22698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lstStyle>
            <a:lvl1pPr>
              <a:defRPr sz="1000"/>
            </a:lvl1pPr>
          </a:lstStyle>
          <a:p>
            <a:fld id="{86CB4B4D-7CA3-9044-876B-883B54F8677D}" type="slidenum">
              <a:t>233</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3797">
                                            <p:bg/>
                                          </p:spTgt>
                                        </p:tgtEl>
                                        <p:attrNameLst>
                                          <p:attrName>style.visibility</p:attrName>
                                        </p:attrNameLst>
                                      </p:cBhvr>
                                      <p:to>
                                        <p:strVal val="visible"/>
                                      </p:to>
                                    </p:set>
                                    <p:anim calcmode="lin" valueType="num">
                                      <p:cBhvr>
                                        <p:cTn id="7" dur="500" fill="hold"/>
                                        <p:tgtEl>
                                          <p:spTgt spid="3797">
                                            <p:bg/>
                                          </p:spTgt>
                                        </p:tgtEl>
                                        <p:attrNameLst>
                                          <p:attrName>ppt_w</p:attrName>
                                        </p:attrNameLst>
                                      </p:cBhvr>
                                      <p:tavLst>
                                        <p:tav tm="0">
                                          <p:val>
                                            <p:fltVal val="0"/>
                                          </p:val>
                                        </p:tav>
                                        <p:tav tm="100000">
                                          <p:val>
                                            <p:strVal val="#ppt_w"/>
                                          </p:val>
                                        </p:tav>
                                      </p:tavLst>
                                    </p:anim>
                                    <p:anim calcmode="lin" valueType="num">
                                      <p:cBhvr>
                                        <p:cTn id="8" dur="500" fill="hold"/>
                                        <p:tgtEl>
                                          <p:spTgt spid="3797">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797">
                                            <p:txEl>
                                              <p:pRg st="4" end="4"/>
                                            </p:txEl>
                                          </p:spTgt>
                                        </p:tgtEl>
                                        <p:attrNameLst>
                                          <p:attrName>style.visibility</p:attrName>
                                        </p:attrNameLst>
                                      </p:cBhvr>
                                      <p:to>
                                        <p:strVal val="visible"/>
                                      </p:to>
                                    </p:set>
                                    <p:anim calcmode="lin" valueType="num">
                                      <p:cBhvr>
                                        <p:cTn id="11" dur="500" fill="hold"/>
                                        <p:tgtEl>
                                          <p:spTgt spid="3797">
                                            <p:txEl>
                                              <p:pRg st="4" end="4"/>
                                            </p:txEl>
                                          </p:spTgt>
                                        </p:tgtEl>
                                        <p:attrNameLst>
                                          <p:attrName>ppt_w</p:attrName>
                                        </p:attrNameLst>
                                      </p:cBhvr>
                                      <p:tavLst>
                                        <p:tav tm="0">
                                          <p:val>
                                            <p:fltVal val="0"/>
                                          </p:val>
                                        </p:tav>
                                        <p:tav tm="100000">
                                          <p:val>
                                            <p:strVal val="#ppt_w"/>
                                          </p:val>
                                        </p:tav>
                                      </p:tavLst>
                                    </p:anim>
                                    <p:anim calcmode="lin" valueType="num">
                                      <p:cBhvr>
                                        <p:cTn id="12" dur="500" fill="hold"/>
                                        <p:tgtEl>
                                          <p:spTgt spid="3797">
                                            <p:txEl>
                                              <p:pRg st="4" end="4"/>
                                            </p:txEl>
                                          </p:spTgt>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0"/>
                                  </p:stCondLst>
                                  <p:iterate>
                                    <p:tmAbs val="0"/>
                                  </p:iterate>
                                  <p:childTnLst>
                                    <p:set>
                                      <p:cBhvr>
                                        <p:cTn id="14" fill="hold"/>
                                        <p:tgtEl>
                                          <p:spTgt spid="3797">
                                            <p:txEl>
                                              <p:pRg st="0" end="0"/>
                                            </p:txEl>
                                          </p:spTgt>
                                        </p:tgtEl>
                                        <p:attrNameLst>
                                          <p:attrName>style.visibility</p:attrName>
                                        </p:attrNameLst>
                                      </p:cBhvr>
                                      <p:to>
                                        <p:strVal val="visible"/>
                                      </p:to>
                                    </p:set>
                                    <p:anim calcmode="lin" valueType="num">
                                      <p:cBhvr>
                                        <p:cTn id="15" dur="500" fill="hold"/>
                                        <p:tgtEl>
                                          <p:spTgt spid="3797">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379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1" nodeType="clickEffect">
                                  <p:stCondLst>
                                    <p:cond delay="0"/>
                                  </p:stCondLst>
                                  <p:iterate>
                                    <p:tmAbs val="0"/>
                                  </p:iterate>
                                  <p:childTnLst>
                                    <p:set>
                                      <p:cBhvr>
                                        <p:cTn id="20" fill="hold"/>
                                        <p:tgtEl>
                                          <p:spTgt spid="3797">
                                            <p:txEl>
                                              <p:pRg st="1" end="1"/>
                                            </p:txEl>
                                          </p:spTgt>
                                        </p:tgtEl>
                                        <p:attrNameLst>
                                          <p:attrName>style.visibility</p:attrName>
                                        </p:attrNameLst>
                                      </p:cBhvr>
                                      <p:to>
                                        <p:strVal val="visible"/>
                                      </p:to>
                                    </p:set>
                                    <p:anim calcmode="lin" valueType="num">
                                      <p:cBhvr>
                                        <p:cTn id="21" dur="500" fill="hold"/>
                                        <p:tgtEl>
                                          <p:spTgt spid="3797">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797">
                                            <p:txEl>
                                              <p:pRg st="1" end="1"/>
                                            </p:txEl>
                                          </p:spTgt>
                                        </p:tgtEl>
                                        <p:attrNameLst>
                                          <p:attrName>ppt_h</p:attrName>
                                        </p:attrNameLst>
                                      </p:cBhvr>
                                      <p:tavLst>
                                        <p:tav tm="0">
                                          <p:val>
                                            <p:fltVal val="0"/>
                                          </p:val>
                                        </p:tav>
                                        <p:tav tm="100000">
                                          <p:val>
                                            <p:strVal val="#ppt_h"/>
                                          </p:val>
                                        </p:tav>
                                      </p:tavLst>
                                    </p:anim>
                                  </p:childTnLst>
                                </p:cTn>
                              </p:par>
                              <p:par>
                                <p:cTn id="23" presetID="23" presetClass="entr" presetSubtype="16" fill="hold" grpId="1" nodeType="withEffect">
                                  <p:stCondLst>
                                    <p:cond delay="0"/>
                                  </p:stCondLst>
                                  <p:iterate>
                                    <p:tmAbs val="0"/>
                                  </p:iterate>
                                  <p:childTnLst>
                                    <p:set>
                                      <p:cBhvr>
                                        <p:cTn id="24" fill="hold"/>
                                        <p:tgtEl>
                                          <p:spTgt spid="3797">
                                            <p:txEl>
                                              <p:pRg st="5" end="5"/>
                                            </p:txEl>
                                          </p:spTgt>
                                        </p:tgtEl>
                                        <p:attrNameLst>
                                          <p:attrName>style.visibility</p:attrName>
                                        </p:attrNameLst>
                                      </p:cBhvr>
                                      <p:to>
                                        <p:strVal val="visible"/>
                                      </p:to>
                                    </p:set>
                                    <p:anim calcmode="lin" valueType="num">
                                      <p:cBhvr>
                                        <p:cTn id="25" dur="500" fill="hold"/>
                                        <p:tgtEl>
                                          <p:spTgt spid="3797">
                                            <p:txEl>
                                              <p:pRg st="5" end="5"/>
                                            </p:txEl>
                                          </p:spTgt>
                                        </p:tgtEl>
                                        <p:attrNameLst>
                                          <p:attrName>ppt_w</p:attrName>
                                        </p:attrNameLst>
                                      </p:cBhvr>
                                      <p:tavLst>
                                        <p:tav tm="0">
                                          <p:val>
                                            <p:fltVal val="0"/>
                                          </p:val>
                                        </p:tav>
                                        <p:tav tm="100000">
                                          <p:val>
                                            <p:strVal val="#ppt_w"/>
                                          </p:val>
                                        </p:tav>
                                      </p:tavLst>
                                    </p:anim>
                                    <p:anim calcmode="lin" valueType="num">
                                      <p:cBhvr>
                                        <p:cTn id="26" dur="500" fill="hold"/>
                                        <p:tgtEl>
                                          <p:spTgt spid="3797">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1" nodeType="clickEffect">
                                  <p:stCondLst>
                                    <p:cond delay="0"/>
                                  </p:stCondLst>
                                  <p:iterate>
                                    <p:tmAbs val="0"/>
                                  </p:iterate>
                                  <p:childTnLst>
                                    <p:set>
                                      <p:cBhvr>
                                        <p:cTn id="30" fill="hold"/>
                                        <p:tgtEl>
                                          <p:spTgt spid="3797">
                                            <p:txEl>
                                              <p:pRg st="2" end="2"/>
                                            </p:txEl>
                                          </p:spTgt>
                                        </p:tgtEl>
                                        <p:attrNameLst>
                                          <p:attrName>style.visibility</p:attrName>
                                        </p:attrNameLst>
                                      </p:cBhvr>
                                      <p:to>
                                        <p:strVal val="visible"/>
                                      </p:to>
                                    </p:set>
                                    <p:anim calcmode="lin" valueType="num">
                                      <p:cBhvr>
                                        <p:cTn id="31" dur="500" fill="hold"/>
                                        <p:tgtEl>
                                          <p:spTgt spid="3797">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797">
                                            <p:txEl>
                                              <p:pRg st="2" end="2"/>
                                            </p:txEl>
                                          </p:spTgt>
                                        </p:tgtEl>
                                        <p:attrNameLst>
                                          <p:attrName>ppt_h</p:attrName>
                                        </p:attrNameLst>
                                      </p:cBhvr>
                                      <p:tavLst>
                                        <p:tav tm="0">
                                          <p:val>
                                            <p:fltVal val="0"/>
                                          </p:val>
                                        </p:tav>
                                        <p:tav tm="100000">
                                          <p:val>
                                            <p:strVal val="#ppt_h"/>
                                          </p:val>
                                        </p:tav>
                                      </p:tavLst>
                                    </p:anim>
                                  </p:childTnLst>
                                </p:cTn>
                              </p:par>
                              <p:par>
                                <p:cTn id="33" presetID="23" presetClass="entr" presetSubtype="16" fill="hold" grpId="1" nodeType="withEffect">
                                  <p:stCondLst>
                                    <p:cond delay="0"/>
                                  </p:stCondLst>
                                  <p:iterate>
                                    <p:tmAbs val="0"/>
                                  </p:iterate>
                                  <p:childTnLst>
                                    <p:set>
                                      <p:cBhvr>
                                        <p:cTn id="34" fill="hold"/>
                                        <p:tgtEl>
                                          <p:spTgt spid="3797">
                                            <p:txEl>
                                              <p:pRg st="6" end="6"/>
                                            </p:txEl>
                                          </p:spTgt>
                                        </p:tgtEl>
                                        <p:attrNameLst>
                                          <p:attrName>style.visibility</p:attrName>
                                        </p:attrNameLst>
                                      </p:cBhvr>
                                      <p:to>
                                        <p:strVal val="visible"/>
                                      </p:to>
                                    </p:set>
                                    <p:anim calcmode="lin" valueType="num">
                                      <p:cBhvr>
                                        <p:cTn id="35" dur="500" fill="hold"/>
                                        <p:tgtEl>
                                          <p:spTgt spid="3797">
                                            <p:txEl>
                                              <p:pRg st="6" end="6"/>
                                            </p:txEl>
                                          </p:spTgt>
                                        </p:tgtEl>
                                        <p:attrNameLst>
                                          <p:attrName>ppt_w</p:attrName>
                                        </p:attrNameLst>
                                      </p:cBhvr>
                                      <p:tavLst>
                                        <p:tav tm="0">
                                          <p:val>
                                            <p:fltVal val="0"/>
                                          </p:val>
                                        </p:tav>
                                        <p:tav tm="100000">
                                          <p:val>
                                            <p:strVal val="#ppt_w"/>
                                          </p:val>
                                        </p:tav>
                                      </p:tavLst>
                                    </p:anim>
                                    <p:anim calcmode="lin" valueType="num">
                                      <p:cBhvr>
                                        <p:cTn id="36" dur="500" fill="hold"/>
                                        <p:tgtEl>
                                          <p:spTgt spid="3797">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7" grpId="1" uiExpand="1" build="p" animBg="1" advAuto="0"/>
    </p:bldLst>
  </p:timing>
</p:sld>
</file>

<file path=ppt/slides/slide234.xml><?xml version="1.0" encoding="utf-8"?>
<p:sld xmlns:a="http://schemas.openxmlformats.org/drawingml/2006/main" xmlns:r="http://schemas.openxmlformats.org/officeDocument/2006/relationships" xmlns:p="http://schemas.openxmlformats.org/presentationml/2006/main">
  <p:cSld>
    <p:bg>
      <p:bgPr>
        <a:solidFill>
          <a:srgbClr val="385723"/>
        </a:solidFill>
        <a:effectLst/>
      </p:bgPr>
    </p:bg>
    <p:spTree>
      <p:nvGrpSpPr>
        <p:cNvPr id="1" name=""/>
        <p:cNvGrpSpPr/>
        <p:nvPr/>
      </p:nvGrpSpPr>
      <p:grpSpPr>
        <a:xfrm>
          <a:off x="0" y="0"/>
          <a:ext cx="0" cy="0"/>
          <a:chOff x="0" y="0"/>
          <a:chExt cx="0" cy="0"/>
        </a:xfrm>
      </p:grpSpPr>
      <p:sp>
        <p:nvSpPr>
          <p:cNvPr id="3800" name="Rectangle 2"/>
          <p:cNvSpPr txBox="1">
            <a:spLocks noGrp="1"/>
          </p:cNvSpPr>
          <p:nvPr>
            <p:ph type="title"/>
          </p:nvPr>
        </p:nvSpPr>
        <p:spPr>
          <a:prstGeom prst="rect">
            <a:avLst/>
          </a:prstGeom>
        </p:spPr>
        <p:txBody>
          <a:bodyPr>
            <a:normAutofit/>
          </a:bodyPr>
          <a:lstStyle>
            <a:lvl1pPr algn="ctr">
              <a:defRPr sz="4000">
                <a:solidFill>
                  <a:srgbClr val="B8B400"/>
                </a:solidFill>
              </a:defRPr>
            </a:lvl1pPr>
          </a:lstStyle>
          <a:p>
            <a:r>
              <a:rPr sz="3600" b="1" dirty="0">
                <a:solidFill>
                  <a:srgbClr val="FFFF00"/>
                </a:solidFill>
              </a:rPr>
              <a:t>Three Important Terms / </a:t>
            </a:r>
            <a:r>
              <a:rPr sz="3600" b="1" dirty="0">
                <a:solidFill>
                  <a:srgbClr val="FFC000"/>
                </a:solidFill>
              </a:rPr>
              <a:t>Tres </a:t>
            </a:r>
            <a:r>
              <a:rPr sz="3600" b="1" dirty="0" err="1">
                <a:solidFill>
                  <a:srgbClr val="FFC000"/>
                </a:solidFill>
              </a:rPr>
              <a:t>Términos</a:t>
            </a:r>
            <a:r>
              <a:rPr sz="3600" b="1" dirty="0">
                <a:solidFill>
                  <a:srgbClr val="FFC000"/>
                </a:solidFill>
              </a:rPr>
              <a:t> </a:t>
            </a:r>
            <a:r>
              <a:rPr sz="3600" b="1" dirty="0" err="1">
                <a:solidFill>
                  <a:srgbClr val="FFC000"/>
                </a:solidFill>
              </a:rPr>
              <a:t>Importantes</a:t>
            </a:r>
            <a:endParaRPr sz="3600" b="1" dirty="0">
              <a:solidFill>
                <a:srgbClr val="FFC000"/>
              </a:solidFill>
            </a:endParaRPr>
          </a:p>
        </p:txBody>
      </p:sp>
      <p:sp>
        <p:nvSpPr>
          <p:cNvPr id="3801" name="Rectangle 3"/>
          <p:cNvSpPr txBox="1">
            <a:spLocks noGrp="1"/>
          </p:cNvSpPr>
          <p:nvPr>
            <p:ph type="body" idx="1"/>
          </p:nvPr>
        </p:nvSpPr>
        <p:spPr>
          <a:prstGeom prst="rect">
            <a:avLst/>
          </a:prstGeom>
        </p:spPr>
        <p:txBody>
          <a:bodyPr/>
          <a:lstStyle/>
          <a:p>
            <a:pPr>
              <a:buSzTx/>
              <a:buNone/>
              <a:defRPr sz="2400">
                <a:solidFill>
                  <a:srgbClr val="FFFF66"/>
                </a:solidFill>
              </a:defRPr>
            </a:pPr>
            <a:r>
              <a:rPr dirty="0"/>
              <a:t>The theological side of the question revolves around three important terms: / </a:t>
            </a:r>
            <a:r>
              <a:rPr dirty="0">
                <a:solidFill>
                  <a:srgbClr val="FFC000"/>
                </a:solidFill>
              </a:rPr>
              <a:t>El </a:t>
            </a:r>
            <a:r>
              <a:rPr dirty="0" err="1">
                <a:solidFill>
                  <a:srgbClr val="FFC000"/>
                </a:solidFill>
              </a:rPr>
              <a:t>lado</a:t>
            </a:r>
            <a:r>
              <a:rPr dirty="0">
                <a:solidFill>
                  <a:srgbClr val="FFC000"/>
                </a:solidFill>
              </a:rPr>
              <a:t> </a:t>
            </a:r>
            <a:r>
              <a:rPr dirty="0" err="1">
                <a:solidFill>
                  <a:srgbClr val="FFC000"/>
                </a:solidFill>
              </a:rPr>
              <a:t>teológico</a:t>
            </a:r>
            <a:r>
              <a:rPr dirty="0">
                <a:solidFill>
                  <a:srgbClr val="FFC000"/>
                </a:solidFill>
              </a:rPr>
              <a:t> de la </a:t>
            </a:r>
            <a:r>
              <a:rPr dirty="0" err="1">
                <a:solidFill>
                  <a:srgbClr val="FFC000"/>
                </a:solidFill>
              </a:rPr>
              <a:t>pregunta</a:t>
            </a:r>
            <a:r>
              <a:rPr dirty="0">
                <a:solidFill>
                  <a:srgbClr val="FFC000"/>
                </a:solidFill>
              </a:rPr>
              <a:t> </a:t>
            </a:r>
            <a:r>
              <a:rPr dirty="0" err="1">
                <a:solidFill>
                  <a:srgbClr val="FFC000"/>
                </a:solidFill>
              </a:rPr>
              <a:t>gira</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torno</a:t>
            </a:r>
            <a:r>
              <a:rPr dirty="0">
                <a:solidFill>
                  <a:srgbClr val="FFC000"/>
                </a:solidFill>
              </a:rPr>
              <a:t> a </a:t>
            </a:r>
            <a:r>
              <a:rPr dirty="0" err="1">
                <a:solidFill>
                  <a:srgbClr val="FFC000"/>
                </a:solidFill>
              </a:rPr>
              <a:t>tres</a:t>
            </a:r>
            <a:r>
              <a:rPr dirty="0">
                <a:solidFill>
                  <a:srgbClr val="FFC000"/>
                </a:solidFill>
              </a:rPr>
              <a:t> </a:t>
            </a:r>
            <a:r>
              <a:rPr dirty="0" err="1">
                <a:solidFill>
                  <a:srgbClr val="FFC000"/>
                </a:solidFill>
              </a:rPr>
              <a:t>términos</a:t>
            </a:r>
            <a:r>
              <a:rPr dirty="0">
                <a:solidFill>
                  <a:srgbClr val="FFC000"/>
                </a:solidFill>
              </a:rPr>
              <a:t> </a:t>
            </a:r>
            <a:r>
              <a:rPr dirty="0" err="1">
                <a:solidFill>
                  <a:srgbClr val="FFC000"/>
                </a:solidFill>
              </a:rPr>
              <a:t>importantes</a:t>
            </a:r>
            <a:r>
              <a:rPr dirty="0">
                <a:solidFill>
                  <a:srgbClr val="FFC000"/>
                </a:solidFill>
              </a:rPr>
              <a:t>:</a:t>
            </a:r>
          </a:p>
          <a:p>
            <a:pPr>
              <a:defRPr sz="2000" i="1">
                <a:solidFill>
                  <a:srgbClr val="FFFFFF"/>
                </a:solidFill>
              </a:defRPr>
            </a:pPr>
            <a:r>
              <a:rPr b="1" dirty="0"/>
              <a:t>Revelation / </a:t>
            </a:r>
            <a:r>
              <a:rPr b="1" dirty="0" err="1">
                <a:solidFill>
                  <a:srgbClr val="FFC000"/>
                </a:solidFill>
              </a:rPr>
              <a:t>Revelación</a:t>
            </a:r>
            <a:endParaRPr b="1" dirty="0">
              <a:solidFill>
                <a:srgbClr val="FFC000"/>
              </a:solidFill>
            </a:endParaRPr>
          </a:p>
          <a:p>
            <a:pPr>
              <a:defRPr sz="2000" i="1">
                <a:solidFill>
                  <a:srgbClr val="FFFFFF"/>
                </a:solidFill>
              </a:defRPr>
            </a:pPr>
            <a:r>
              <a:rPr b="1" dirty="0"/>
              <a:t>Inspiration / </a:t>
            </a:r>
            <a:r>
              <a:rPr b="1" dirty="0" err="1">
                <a:solidFill>
                  <a:srgbClr val="FFC000"/>
                </a:solidFill>
              </a:rPr>
              <a:t>Inspiración</a:t>
            </a:r>
            <a:endParaRPr b="1" dirty="0">
              <a:solidFill>
                <a:srgbClr val="FFC000"/>
              </a:solidFill>
            </a:endParaRPr>
          </a:p>
          <a:p>
            <a:pPr>
              <a:defRPr sz="2000" i="1">
                <a:solidFill>
                  <a:srgbClr val="FFFFFF"/>
                </a:solidFill>
              </a:defRPr>
            </a:pPr>
            <a:r>
              <a:rPr b="1" dirty="0"/>
              <a:t>Authority / </a:t>
            </a:r>
            <a:r>
              <a:rPr b="1" dirty="0" err="1">
                <a:solidFill>
                  <a:srgbClr val="FFC000"/>
                </a:solidFill>
              </a:rPr>
              <a:t>Autoridad</a:t>
            </a:r>
            <a:endParaRPr b="1" dirty="0">
              <a:solidFill>
                <a:srgbClr val="FFC000"/>
              </a:solidFill>
            </a:endParaRPr>
          </a:p>
        </p:txBody>
      </p:sp>
      <p:sp>
        <p:nvSpPr>
          <p:cNvPr id="3802" name="Slide Number Placeholder 5"/>
          <p:cNvSpPr txBox="1">
            <a:spLocks noGrp="1"/>
          </p:cNvSpPr>
          <p:nvPr>
            <p:ph type="sldNum" sz="quarter" idx="4294967295"/>
          </p:nvPr>
        </p:nvSpPr>
        <p:spPr>
          <a:xfrm>
            <a:off x="11037765" y="6425419"/>
            <a:ext cx="316035" cy="22698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lstStyle>
            <a:lvl1pPr>
              <a:defRPr sz="1000"/>
            </a:lvl1pPr>
          </a:lstStyle>
          <a:p>
            <a:fld id="{86CB4B4D-7CA3-9044-876B-883B54F8677D}" type="slidenum">
              <a:t>234</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801">
                                            <p:bg/>
                                          </p:spTgt>
                                        </p:tgtEl>
                                        <p:attrNameLst>
                                          <p:attrName>style.visibility</p:attrName>
                                        </p:attrNameLst>
                                      </p:cBhvr>
                                      <p:to>
                                        <p:strVal val="visible"/>
                                      </p:to>
                                    </p:set>
                                    <p:anim calcmode="lin" valueType="num">
                                      <p:cBhvr>
                                        <p:cTn id="7" dur="500" fill="hold"/>
                                        <p:tgtEl>
                                          <p:spTgt spid="3801">
                                            <p:bg/>
                                          </p:spTgt>
                                        </p:tgtEl>
                                        <p:attrNameLst>
                                          <p:attrName>ppt_w</p:attrName>
                                        </p:attrNameLst>
                                      </p:cBhvr>
                                      <p:tavLst>
                                        <p:tav tm="0">
                                          <p:val>
                                            <p:fltVal val="0"/>
                                          </p:val>
                                        </p:tav>
                                        <p:tav tm="100000">
                                          <p:val>
                                            <p:strVal val="#ppt_w"/>
                                          </p:val>
                                        </p:tav>
                                      </p:tavLst>
                                    </p:anim>
                                    <p:anim calcmode="lin" valueType="num">
                                      <p:cBhvr>
                                        <p:cTn id="8" dur="500" fill="hold"/>
                                        <p:tgtEl>
                                          <p:spTgt spid="3801">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801">
                                            <p:txEl>
                                              <p:pRg st="0" end="0"/>
                                            </p:txEl>
                                          </p:spTgt>
                                        </p:tgtEl>
                                        <p:attrNameLst>
                                          <p:attrName>style.visibility</p:attrName>
                                        </p:attrNameLst>
                                      </p:cBhvr>
                                      <p:to>
                                        <p:strVal val="visible"/>
                                      </p:to>
                                    </p:set>
                                    <p:anim calcmode="lin" valueType="num">
                                      <p:cBhvr>
                                        <p:cTn id="11" dur="500" fill="hold"/>
                                        <p:tgtEl>
                                          <p:spTgt spid="3801">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801">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3801">
                                            <p:txEl>
                                              <p:pRg st="1" end="1"/>
                                            </p:txEl>
                                          </p:spTgt>
                                        </p:tgtEl>
                                        <p:attrNameLst>
                                          <p:attrName>style.visibility</p:attrName>
                                        </p:attrNameLst>
                                      </p:cBhvr>
                                      <p:to>
                                        <p:strVal val="visible"/>
                                      </p:to>
                                    </p:set>
                                    <p:anim calcmode="lin" valueType="num">
                                      <p:cBhvr>
                                        <p:cTn id="16" dur="500" fill="hold"/>
                                        <p:tgtEl>
                                          <p:spTgt spid="3801">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3801">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1" nodeType="afterEffect">
                                  <p:stCondLst>
                                    <p:cond delay="0"/>
                                  </p:stCondLst>
                                  <p:iterate>
                                    <p:tmAbs val="0"/>
                                  </p:iterate>
                                  <p:childTnLst>
                                    <p:set>
                                      <p:cBhvr>
                                        <p:cTn id="20" fill="hold"/>
                                        <p:tgtEl>
                                          <p:spTgt spid="3801">
                                            <p:txEl>
                                              <p:pRg st="2" end="2"/>
                                            </p:txEl>
                                          </p:spTgt>
                                        </p:tgtEl>
                                        <p:attrNameLst>
                                          <p:attrName>style.visibility</p:attrName>
                                        </p:attrNameLst>
                                      </p:cBhvr>
                                      <p:to>
                                        <p:strVal val="visible"/>
                                      </p:to>
                                    </p:set>
                                    <p:anim calcmode="lin" valueType="num">
                                      <p:cBhvr>
                                        <p:cTn id="21" dur="500" fill="hold"/>
                                        <p:tgtEl>
                                          <p:spTgt spid="3801">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801">
                                            <p:txEl>
                                              <p:pRg st="2" end="2"/>
                                            </p:txEl>
                                          </p:spTgt>
                                        </p:tgtEl>
                                        <p:attrNameLst>
                                          <p:attrName>ppt_h</p:attrName>
                                        </p:attrNameLst>
                                      </p:cBhvr>
                                      <p:tavLst>
                                        <p:tav tm="0">
                                          <p:val>
                                            <p:fltVal val="0"/>
                                          </p:val>
                                        </p:tav>
                                        <p:tav tm="100000">
                                          <p:val>
                                            <p:strVal val="#ppt_h"/>
                                          </p:val>
                                        </p:tav>
                                      </p:tavLst>
                                    </p:anim>
                                  </p:childTnLst>
                                </p:cTn>
                              </p:par>
                            </p:childTnLst>
                          </p:cTn>
                        </p:par>
                        <p:par>
                          <p:cTn id="23" fill="hold">
                            <p:stCondLst>
                              <p:cond delay="1500"/>
                            </p:stCondLst>
                            <p:childTnLst>
                              <p:par>
                                <p:cTn id="24" presetID="23" presetClass="entr" presetSubtype="16" fill="hold" grpId="1" nodeType="afterEffect">
                                  <p:stCondLst>
                                    <p:cond delay="0"/>
                                  </p:stCondLst>
                                  <p:iterate>
                                    <p:tmAbs val="0"/>
                                  </p:iterate>
                                  <p:childTnLst>
                                    <p:set>
                                      <p:cBhvr>
                                        <p:cTn id="25" fill="hold"/>
                                        <p:tgtEl>
                                          <p:spTgt spid="3801">
                                            <p:txEl>
                                              <p:pRg st="3" end="3"/>
                                            </p:txEl>
                                          </p:spTgt>
                                        </p:tgtEl>
                                        <p:attrNameLst>
                                          <p:attrName>style.visibility</p:attrName>
                                        </p:attrNameLst>
                                      </p:cBhvr>
                                      <p:to>
                                        <p:strVal val="visible"/>
                                      </p:to>
                                    </p:set>
                                    <p:anim calcmode="lin" valueType="num">
                                      <p:cBhvr>
                                        <p:cTn id="26" dur="500" fill="hold"/>
                                        <p:tgtEl>
                                          <p:spTgt spid="3801">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3801">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1" grpId="1" build="p" animBg="1" advAuto="0"/>
    </p:bldLst>
  </p:timing>
</p:sld>
</file>

<file path=ppt/slides/slide235.xml><?xml version="1.0" encoding="utf-8"?>
<p:sld xmlns:a="http://schemas.openxmlformats.org/drawingml/2006/main" xmlns:r="http://schemas.openxmlformats.org/officeDocument/2006/relationships" xmlns:p="http://schemas.openxmlformats.org/presentationml/2006/main">
  <p:cSld>
    <p:bg>
      <p:bgPr>
        <a:solidFill>
          <a:srgbClr val="385723"/>
        </a:solidFill>
        <a:effectLst/>
      </p:bgPr>
    </p:bg>
    <p:spTree>
      <p:nvGrpSpPr>
        <p:cNvPr id="1" name=""/>
        <p:cNvGrpSpPr/>
        <p:nvPr/>
      </p:nvGrpSpPr>
      <p:grpSpPr>
        <a:xfrm>
          <a:off x="0" y="0"/>
          <a:ext cx="0" cy="0"/>
          <a:chOff x="0" y="0"/>
          <a:chExt cx="0" cy="0"/>
        </a:xfrm>
      </p:grpSpPr>
      <p:sp>
        <p:nvSpPr>
          <p:cNvPr id="3804" name="Rectangle 2"/>
          <p:cNvSpPr txBox="1">
            <a:spLocks noGrp="1"/>
          </p:cNvSpPr>
          <p:nvPr>
            <p:ph type="title"/>
          </p:nvPr>
        </p:nvSpPr>
        <p:spPr>
          <a:xfrm>
            <a:off x="838200" y="104775"/>
            <a:ext cx="10515600" cy="1325563"/>
          </a:xfrm>
          <a:prstGeom prst="rect">
            <a:avLst/>
          </a:prstGeom>
        </p:spPr>
        <p:txBody>
          <a:bodyPr/>
          <a:lstStyle>
            <a:lvl1pPr algn="ctr">
              <a:defRPr sz="4000">
                <a:solidFill>
                  <a:srgbClr val="B8B400"/>
                </a:solidFill>
              </a:defRPr>
            </a:lvl1pPr>
          </a:lstStyle>
          <a:p>
            <a:r>
              <a:rPr b="1" dirty="0">
                <a:solidFill>
                  <a:srgbClr val="FFFF00"/>
                </a:solidFill>
              </a:rPr>
              <a:t>Revelation / </a:t>
            </a:r>
            <a:r>
              <a:rPr b="1" dirty="0" err="1">
                <a:solidFill>
                  <a:srgbClr val="FFC000"/>
                </a:solidFill>
              </a:rPr>
              <a:t>Revelación</a:t>
            </a:r>
            <a:endParaRPr b="1" dirty="0">
              <a:solidFill>
                <a:srgbClr val="FFC000"/>
              </a:solidFill>
            </a:endParaRPr>
          </a:p>
        </p:txBody>
      </p:sp>
      <p:sp>
        <p:nvSpPr>
          <p:cNvPr id="3805" name="Rectangle 3"/>
          <p:cNvSpPr txBox="1">
            <a:spLocks noGrp="1"/>
          </p:cNvSpPr>
          <p:nvPr>
            <p:ph type="body" idx="1"/>
          </p:nvPr>
        </p:nvSpPr>
        <p:spPr>
          <a:xfrm>
            <a:off x="838200" y="1430336"/>
            <a:ext cx="10515600" cy="5222069"/>
          </a:xfrm>
          <a:prstGeom prst="rect">
            <a:avLst/>
          </a:prstGeom>
        </p:spPr>
        <p:txBody>
          <a:bodyPr/>
          <a:lstStyle/>
          <a:p>
            <a:pPr marL="185165" indent="-185165" defTabSz="740663">
              <a:spcBef>
                <a:spcPts val="800"/>
              </a:spcBef>
              <a:buSzTx/>
              <a:buNone/>
              <a:defRPr sz="1944">
                <a:solidFill>
                  <a:srgbClr val="FFFF66"/>
                </a:solidFill>
              </a:defRPr>
            </a:pPr>
            <a:r>
              <a:rPr sz="2400" dirty="0"/>
              <a:t>Revelation is the divine disclosure of what was previously unknown.</a:t>
            </a:r>
          </a:p>
          <a:p>
            <a:pPr marL="185165" indent="-185165" defTabSz="740663">
              <a:spcBef>
                <a:spcPts val="800"/>
              </a:spcBef>
              <a:defRPr sz="1620" i="1">
                <a:solidFill>
                  <a:srgbClr val="FFFFFF"/>
                </a:solidFill>
              </a:defRPr>
            </a:pPr>
            <a:r>
              <a:rPr sz="2000" b="1" dirty="0"/>
              <a:t>God revealed himself directly to humans by direct communication (e.g., his word to Abraham) and by intervening in history (e.g., the exodus from Egypt).</a:t>
            </a:r>
          </a:p>
          <a:p>
            <a:pPr marL="185165" indent="-185165" defTabSz="740663">
              <a:spcBef>
                <a:spcPts val="800"/>
              </a:spcBef>
              <a:defRPr sz="1620" i="1">
                <a:solidFill>
                  <a:srgbClr val="FFFFFF"/>
                </a:solidFill>
              </a:defRPr>
            </a:pPr>
            <a:r>
              <a:rPr sz="2000" b="1" dirty="0"/>
              <a:t>God also provided a record and interpretation of these mighty acts providing a trustworthy source of knowledge about God and his workings (2 Pe. 1:20-21).</a:t>
            </a:r>
          </a:p>
          <a:p>
            <a:pPr marL="185165" indent="-185165" defTabSz="740663">
              <a:spcBef>
                <a:spcPts val="800"/>
              </a:spcBef>
              <a:defRPr sz="1620" i="1">
                <a:solidFill>
                  <a:srgbClr val="FFFFFF"/>
                </a:solidFill>
              </a:defRPr>
            </a:pPr>
            <a:r>
              <a:rPr sz="2000" b="1" dirty="0"/>
              <a:t>Christians also believe in progressive revelation, that is, that later revelation is built upon previous revelation (cf. Dt. 32:2).</a:t>
            </a:r>
          </a:p>
          <a:p>
            <a:pPr marL="185165" indent="-185165" defTabSz="740663">
              <a:spcBef>
                <a:spcPts val="800"/>
              </a:spcBef>
              <a:defRPr sz="1620" i="1">
                <a:solidFill>
                  <a:srgbClr val="FFFFFF"/>
                </a:solidFill>
              </a:defRPr>
            </a:pPr>
            <a:endParaRPr dirty="0"/>
          </a:p>
          <a:p>
            <a:pPr marL="185165" indent="-185165" defTabSz="740663">
              <a:spcBef>
                <a:spcPts val="800"/>
              </a:spcBef>
              <a:buSzTx/>
              <a:buNone/>
              <a:defRPr sz="1944">
                <a:solidFill>
                  <a:srgbClr val="FFFF66"/>
                </a:solidFill>
              </a:defRPr>
            </a:pPr>
            <a:r>
              <a:rPr sz="2400" dirty="0">
                <a:solidFill>
                  <a:srgbClr val="FF6600"/>
                </a:solidFill>
              </a:rPr>
              <a:t>La </a:t>
            </a:r>
            <a:r>
              <a:rPr sz="2400" dirty="0" err="1">
                <a:solidFill>
                  <a:srgbClr val="FF6600"/>
                </a:solidFill>
              </a:rPr>
              <a:t>revelación</a:t>
            </a:r>
            <a:r>
              <a:rPr sz="2400" dirty="0">
                <a:solidFill>
                  <a:srgbClr val="FF6600"/>
                </a:solidFill>
              </a:rPr>
              <a:t> es la </a:t>
            </a:r>
            <a:r>
              <a:rPr sz="2400" dirty="0" err="1">
                <a:solidFill>
                  <a:srgbClr val="FF6600"/>
                </a:solidFill>
              </a:rPr>
              <a:t>divulgación</a:t>
            </a:r>
            <a:r>
              <a:rPr sz="2400" dirty="0">
                <a:solidFill>
                  <a:srgbClr val="FF6600"/>
                </a:solidFill>
              </a:rPr>
              <a:t> </a:t>
            </a:r>
            <a:r>
              <a:rPr sz="2400" dirty="0" err="1">
                <a:solidFill>
                  <a:srgbClr val="FF6600"/>
                </a:solidFill>
              </a:rPr>
              <a:t>divina</a:t>
            </a:r>
            <a:r>
              <a:rPr sz="2400" dirty="0">
                <a:solidFill>
                  <a:srgbClr val="FF6600"/>
                </a:solidFill>
              </a:rPr>
              <a:t> de lo que antes era </a:t>
            </a:r>
            <a:r>
              <a:rPr sz="2400" dirty="0" err="1">
                <a:solidFill>
                  <a:srgbClr val="FF6600"/>
                </a:solidFill>
              </a:rPr>
              <a:t>desconocido</a:t>
            </a:r>
            <a:r>
              <a:rPr sz="2400" dirty="0">
                <a:solidFill>
                  <a:srgbClr val="FF6600"/>
                </a:solidFill>
              </a:rPr>
              <a:t>.</a:t>
            </a:r>
          </a:p>
          <a:p>
            <a:pPr marL="185165" indent="-185165" defTabSz="740663">
              <a:spcBef>
                <a:spcPts val="800"/>
              </a:spcBef>
              <a:defRPr sz="1620" i="1">
                <a:solidFill>
                  <a:srgbClr val="FFFFFF"/>
                </a:solidFill>
              </a:defRPr>
            </a:pPr>
            <a:r>
              <a:rPr sz="2000" b="1" dirty="0">
                <a:solidFill>
                  <a:srgbClr val="FFC000"/>
                </a:solidFill>
              </a:rPr>
              <a:t>Dios se </a:t>
            </a:r>
            <a:r>
              <a:rPr sz="2000" b="1" dirty="0" err="1">
                <a:solidFill>
                  <a:srgbClr val="FFC000"/>
                </a:solidFill>
              </a:rPr>
              <a:t>reveló</a:t>
            </a:r>
            <a:r>
              <a:rPr sz="2000" b="1" dirty="0">
                <a:solidFill>
                  <a:srgbClr val="FFC000"/>
                </a:solidFill>
              </a:rPr>
              <a:t> </a:t>
            </a:r>
            <a:r>
              <a:rPr sz="2000" b="1" dirty="0" err="1">
                <a:solidFill>
                  <a:srgbClr val="FFC000"/>
                </a:solidFill>
              </a:rPr>
              <a:t>directamente</a:t>
            </a:r>
            <a:r>
              <a:rPr sz="2000" b="1" dirty="0">
                <a:solidFill>
                  <a:srgbClr val="FFC000"/>
                </a:solidFill>
              </a:rPr>
              <a:t> a </a:t>
            </a:r>
            <a:r>
              <a:rPr sz="2000" b="1" dirty="0" err="1">
                <a:solidFill>
                  <a:srgbClr val="FFC000"/>
                </a:solidFill>
              </a:rPr>
              <a:t>los</a:t>
            </a:r>
            <a:r>
              <a:rPr sz="2000" b="1" dirty="0">
                <a:solidFill>
                  <a:srgbClr val="FFC000"/>
                </a:solidFill>
              </a:rPr>
              <a:t> </a:t>
            </a:r>
            <a:r>
              <a:rPr sz="2000" b="1" dirty="0" err="1">
                <a:solidFill>
                  <a:srgbClr val="FFC000"/>
                </a:solidFill>
              </a:rPr>
              <a:t>humanos</a:t>
            </a:r>
            <a:r>
              <a:rPr sz="2000" b="1" dirty="0">
                <a:solidFill>
                  <a:srgbClr val="FFC000"/>
                </a:solidFill>
              </a:rPr>
              <a:t> </a:t>
            </a:r>
            <a:r>
              <a:rPr sz="2000" b="1" dirty="0" err="1">
                <a:solidFill>
                  <a:srgbClr val="FFC000"/>
                </a:solidFill>
              </a:rPr>
              <a:t>mediante</a:t>
            </a:r>
            <a:r>
              <a:rPr sz="2000" b="1" dirty="0">
                <a:solidFill>
                  <a:srgbClr val="FFC000"/>
                </a:solidFill>
              </a:rPr>
              <a:t> la </a:t>
            </a:r>
            <a:r>
              <a:rPr sz="2000" b="1" dirty="0" err="1">
                <a:solidFill>
                  <a:srgbClr val="FFC000"/>
                </a:solidFill>
              </a:rPr>
              <a:t>comunicación</a:t>
            </a:r>
            <a:r>
              <a:rPr sz="2000" b="1" dirty="0">
                <a:solidFill>
                  <a:srgbClr val="FFC000"/>
                </a:solidFill>
              </a:rPr>
              <a:t> </a:t>
            </a:r>
            <a:r>
              <a:rPr sz="2000" b="1" dirty="0" err="1">
                <a:solidFill>
                  <a:srgbClr val="FFC000"/>
                </a:solidFill>
              </a:rPr>
              <a:t>directa</a:t>
            </a:r>
            <a:r>
              <a:rPr sz="2000" b="1" dirty="0">
                <a:solidFill>
                  <a:srgbClr val="FFC000"/>
                </a:solidFill>
              </a:rPr>
              <a:t> (</a:t>
            </a:r>
            <a:r>
              <a:rPr sz="2000" b="1" dirty="0" err="1">
                <a:solidFill>
                  <a:srgbClr val="FFC000"/>
                </a:solidFill>
              </a:rPr>
              <a:t>por</a:t>
            </a:r>
            <a:r>
              <a:rPr sz="2000" b="1" dirty="0">
                <a:solidFill>
                  <a:srgbClr val="FFC000"/>
                </a:solidFill>
              </a:rPr>
              <a:t> </a:t>
            </a:r>
            <a:r>
              <a:rPr sz="2000" b="1" dirty="0" err="1">
                <a:solidFill>
                  <a:srgbClr val="FFC000"/>
                </a:solidFill>
              </a:rPr>
              <a:t>ejemplo</a:t>
            </a:r>
            <a:r>
              <a:rPr sz="2000" b="1" dirty="0">
                <a:solidFill>
                  <a:srgbClr val="FFC000"/>
                </a:solidFill>
              </a:rPr>
              <a:t>, </a:t>
            </a:r>
            <a:r>
              <a:rPr sz="2000" b="1" dirty="0" err="1">
                <a:solidFill>
                  <a:srgbClr val="FFC000"/>
                </a:solidFill>
              </a:rPr>
              <a:t>su</a:t>
            </a:r>
            <a:r>
              <a:rPr sz="2000" b="1" dirty="0">
                <a:solidFill>
                  <a:srgbClr val="FFC000"/>
                </a:solidFill>
              </a:rPr>
              <a:t> palabra a Abraham) e </a:t>
            </a:r>
            <a:r>
              <a:rPr sz="2000" b="1" dirty="0" err="1">
                <a:solidFill>
                  <a:srgbClr val="FFC000"/>
                </a:solidFill>
              </a:rPr>
              <a:t>interviniendo</a:t>
            </a:r>
            <a:r>
              <a:rPr sz="2000" b="1" dirty="0">
                <a:solidFill>
                  <a:srgbClr val="FFC000"/>
                </a:solidFill>
              </a:rPr>
              <a:t> </a:t>
            </a:r>
            <a:r>
              <a:rPr sz="2000" b="1" dirty="0" err="1">
                <a:solidFill>
                  <a:srgbClr val="FFC000"/>
                </a:solidFill>
              </a:rPr>
              <a:t>en</a:t>
            </a:r>
            <a:r>
              <a:rPr sz="2000" b="1" dirty="0">
                <a:solidFill>
                  <a:srgbClr val="FFC000"/>
                </a:solidFill>
              </a:rPr>
              <a:t> la </a:t>
            </a:r>
            <a:r>
              <a:rPr sz="2000" b="1" dirty="0" err="1">
                <a:solidFill>
                  <a:srgbClr val="FFC000"/>
                </a:solidFill>
              </a:rPr>
              <a:t>historia</a:t>
            </a:r>
            <a:r>
              <a:rPr sz="2000" b="1" dirty="0">
                <a:solidFill>
                  <a:srgbClr val="FFC000"/>
                </a:solidFill>
              </a:rPr>
              <a:t> (</a:t>
            </a:r>
            <a:r>
              <a:rPr sz="2000" b="1" dirty="0" err="1">
                <a:solidFill>
                  <a:srgbClr val="FFC000"/>
                </a:solidFill>
              </a:rPr>
              <a:t>por</a:t>
            </a:r>
            <a:r>
              <a:rPr sz="2000" b="1" dirty="0">
                <a:solidFill>
                  <a:srgbClr val="FFC000"/>
                </a:solidFill>
              </a:rPr>
              <a:t> </a:t>
            </a:r>
            <a:r>
              <a:rPr sz="2000" b="1" dirty="0" err="1">
                <a:solidFill>
                  <a:srgbClr val="FFC000"/>
                </a:solidFill>
              </a:rPr>
              <a:t>ejemplo</a:t>
            </a:r>
            <a:r>
              <a:rPr sz="2000" b="1" dirty="0">
                <a:solidFill>
                  <a:srgbClr val="FFC000"/>
                </a:solidFill>
              </a:rPr>
              <a:t>, </a:t>
            </a:r>
            <a:r>
              <a:rPr sz="2000" b="1" dirty="0" err="1">
                <a:solidFill>
                  <a:srgbClr val="FFC000"/>
                </a:solidFill>
              </a:rPr>
              <a:t>el</a:t>
            </a:r>
            <a:r>
              <a:rPr sz="2000" b="1" dirty="0">
                <a:solidFill>
                  <a:srgbClr val="FFC000"/>
                </a:solidFill>
              </a:rPr>
              <a:t> </a:t>
            </a:r>
            <a:r>
              <a:rPr sz="2000" b="1" dirty="0" err="1">
                <a:solidFill>
                  <a:srgbClr val="FFC000"/>
                </a:solidFill>
              </a:rPr>
              <a:t>éxodo</a:t>
            </a:r>
            <a:r>
              <a:rPr sz="2000" b="1" dirty="0">
                <a:solidFill>
                  <a:srgbClr val="FFC000"/>
                </a:solidFill>
              </a:rPr>
              <a:t> de </a:t>
            </a:r>
            <a:r>
              <a:rPr sz="2000" b="1" dirty="0" err="1">
                <a:solidFill>
                  <a:srgbClr val="FFC000"/>
                </a:solidFill>
              </a:rPr>
              <a:t>Egipto</a:t>
            </a:r>
            <a:r>
              <a:rPr sz="2000" b="1" dirty="0">
                <a:solidFill>
                  <a:srgbClr val="FFC000"/>
                </a:solidFill>
              </a:rPr>
              <a:t>).</a:t>
            </a:r>
          </a:p>
          <a:p>
            <a:pPr marL="185165" indent="-185165" defTabSz="740663">
              <a:spcBef>
                <a:spcPts val="800"/>
              </a:spcBef>
              <a:defRPr sz="1620" i="1">
                <a:solidFill>
                  <a:srgbClr val="FFFFFF"/>
                </a:solidFill>
              </a:defRPr>
            </a:pPr>
            <a:r>
              <a:rPr sz="2000" b="1" dirty="0">
                <a:solidFill>
                  <a:srgbClr val="FFC000"/>
                </a:solidFill>
              </a:rPr>
              <a:t>Dios </a:t>
            </a:r>
            <a:r>
              <a:rPr sz="2000" b="1" dirty="0" err="1">
                <a:solidFill>
                  <a:srgbClr val="FFC000"/>
                </a:solidFill>
              </a:rPr>
              <a:t>también</a:t>
            </a:r>
            <a:r>
              <a:rPr sz="2000" b="1" dirty="0">
                <a:solidFill>
                  <a:srgbClr val="FFC000"/>
                </a:solidFill>
              </a:rPr>
              <a:t> </a:t>
            </a:r>
            <a:r>
              <a:rPr sz="2000" b="1" dirty="0" err="1">
                <a:solidFill>
                  <a:srgbClr val="FFC000"/>
                </a:solidFill>
              </a:rPr>
              <a:t>proporcionó</a:t>
            </a:r>
            <a:r>
              <a:rPr sz="2000" b="1" dirty="0">
                <a:solidFill>
                  <a:srgbClr val="FFC000"/>
                </a:solidFill>
              </a:rPr>
              <a:t> un </a:t>
            </a:r>
            <a:r>
              <a:rPr sz="2000" b="1" dirty="0" err="1">
                <a:solidFill>
                  <a:srgbClr val="FFC000"/>
                </a:solidFill>
              </a:rPr>
              <a:t>registro</a:t>
            </a:r>
            <a:r>
              <a:rPr sz="2000" b="1" dirty="0">
                <a:solidFill>
                  <a:srgbClr val="FFC000"/>
                </a:solidFill>
              </a:rPr>
              <a:t> e </a:t>
            </a:r>
            <a:r>
              <a:rPr sz="2000" b="1" dirty="0" err="1">
                <a:solidFill>
                  <a:srgbClr val="FFC000"/>
                </a:solidFill>
              </a:rPr>
              <a:t>interpretación</a:t>
            </a:r>
            <a:r>
              <a:rPr sz="2000" b="1" dirty="0">
                <a:solidFill>
                  <a:srgbClr val="FFC000"/>
                </a:solidFill>
              </a:rPr>
              <a:t> de </a:t>
            </a:r>
            <a:r>
              <a:rPr sz="2000" b="1" dirty="0" err="1">
                <a:solidFill>
                  <a:srgbClr val="FFC000"/>
                </a:solidFill>
              </a:rPr>
              <a:t>estos</a:t>
            </a:r>
            <a:r>
              <a:rPr sz="2000" b="1" dirty="0">
                <a:solidFill>
                  <a:srgbClr val="FFC000"/>
                </a:solidFill>
              </a:rPr>
              <a:t> </a:t>
            </a:r>
            <a:r>
              <a:rPr sz="2000" b="1" dirty="0" err="1">
                <a:solidFill>
                  <a:srgbClr val="FFC000"/>
                </a:solidFill>
              </a:rPr>
              <a:t>poderosos</a:t>
            </a:r>
            <a:r>
              <a:rPr sz="2000" b="1" dirty="0">
                <a:solidFill>
                  <a:srgbClr val="FFC000"/>
                </a:solidFill>
              </a:rPr>
              <a:t> </a:t>
            </a:r>
            <a:r>
              <a:rPr sz="2000" b="1" dirty="0" err="1">
                <a:solidFill>
                  <a:srgbClr val="FFC000"/>
                </a:solidFill>
              </a:rPr>
              <a:t>actos</a:t>
            </a:r>
            <a:r>
              <a:rPr sz="2000" b="1" dirty="0">
                <a:solidFill>
                  <a:srgbClr val="FFC000"/>
                </a:solidFill>
              </a:rPr>
              <a:t>, </a:t>
            </a:r>
            <a:r>
              <a:rPr sz="2000" b="1" dirty="0" err="1">
                <a:solidFill>
                  <a:srgbClr val="FFC000"/>
                </a:solidFill>
              </a:rPr>
              <a:t>proporcionando</a:t>
            </a:r>
            <a:r>
              <a:rPr sz="2000" b="1" dirty="0">
                <a:solidFill>
                  <a:srgbClr val="FFC000"/>
                </a:solidFill>
              </a:rPr>
              <a:t> </a:t>
            </a:r>
            <a:r>
              <a:rPr sz="2000" b="1" dirty="0" err="1">
                <a:solidFill>
                  <a:srgbClr val="FFC000"/>
                </a:solidFill>
              </a:rPr>
              <a:t>una</a:t>
            </a:r>
            <a:r>
              <a:rPr sz="2000" b="1" dirty="0">
                <a:solidFill>
                  <a:srgbClr val="FFC000"/>
                </a:solidFill>
              </a:rPr>
              <a:t> </a:t>
            </a:r>
            <a:r>
              <a:rPr sz="2000" b="1" dirty="0" err="1">
                <a:solidFill>
                  <a:srgbClr val="FFC000"/>
                </a:solidFill>
              </a:rPr>
              <a:t>fuente</a:t>
            </a:r>
            <a:r>
              <a:rPr sz="2000" b="1" dirty="0">
                <a:solidFill>
                  <a:srgbClr val="FFC000"/>
                </a:solidFill>
              </a:rPr>
              <a:t> </a:t>
            </a:r>
            <a:r>
              <a:rPr sz="2000" b="1" dirty="0" err="1">
                <a:solidFill>
                  <a:srgbClr val="FFC000"/>
                </a:solidFill>
              </a:rPr>
              <a:t>confiable</a:t>
            </a:r>
            <a:r>
              <a:rPr sz="2000" b="1" dirty="0">
                <a:solidFill>
                  <a:srgbClr val="FFC000"/>
                </a:solidFill>
              </a:rPr>
              <a:t> de </a:t>
            </a:r>
            <a:r>
              <a:rPr sz="2000" b="1" dirty="0" err="1">
                <a:solidFill>
                  <a:srgbClr val="FFC000"/>
                </a:solidFill>
              </a:rPr>
              <a:t>conocimiento</a:t>
            </a:r>
            <a:r>
              <a:rPr sz="2000" b="1" dirty="0">
                <a:solidFill>
                  <a:srgbClr val="FFC000"/>
                </a:solidFill>
              </a:rPr>
              <a:t> </a:t>
            </a:r>
            <a:r>
              <a:rPr sz="2000" b="1" dirty="0" err="1">
                <a:solidFill>
                  <a:srgbClr val="FFC000"/>
                </a:solidFill>
              </a:rPr>
              <a:t>sobre</a:t>
            </a:r>
            <a:r>
              <a:rPr sz="2000" b="1" dirty="0">
                <a:solidFill>
                  <a:srgbClr val="FFC000"/>
                </a:solidFill>
              </a:rPr>
              <a:t> Dios y sus </a:t>
            </a:r>
            <a:r>
              <a:rPr sz="2000" b="1" dirty="0" err="1">
                <a:solidFill>
                  <a:srgbClr val="FFC000"/>
                </a:solidFill>
              </a:rPr>
              <a:t>trabajos</a:t>
            </a:r>
            <a:r>
              <a:rPr sz="2000" b="1" dirty="0">
                <a:solidFill>
                  <a:srgbClr val="FFC000"/>
                </a:solidFill>
              </a:rPr>
              <a:t> (2 Pe. 1:20-21).</a:t>
            </a:r>
          </a:p>
          <a:p>
            <a:pPr marL="185165" indent="-185165" defTabSz="740663">
              <a:spcBef>
                <a:spcPts val="800"/>
              </a:spcBef>
              <a:defRPr sz="1620" i="1">
                <a:solidFill>
                  <a:srgbClr val="FFFFFF"/>
                </a:solidFill>
              </a:defRPr>
            </a:pPr>
            <a:r>
              <a:rPr sz="2000" b="1" dirty="0">
                <a:solidFill>
                  <a:srgbClr val="FFC000"/>
                </a:solidFill>
              </a:rPr>
              <a:t>Los </a:t>
            </a:r>
            <a:r>
              <a:rPr sz="2000" b="1" dirty="0" err="1">
                <a:solidFill>
                  <a:srgbClr val="FFC000"/>
                </a:solidFill>
              </a:rPr>
              <a:t>cristianos</a:t>
            </a:r>
            <a:r>
              <a:rPr sz="2000" b="1" dirty="0">
                <a:solidFill>
                  <a:srgbClr val="FFC000"/>
                </a:solidFill>
              </a:rPr>
              <a:t> </a:t>
            </a:r>
            <a:r>
              <a:rPr sz="2000" b="1" dirty="0" err="1">
                <a:solidFill>
                  <a:srgbClr val="FFC000"/>
                </a:solidFill>
              </a:rPr>
              <a:t>también</a:t>
            </a:r>
            <a:r>
              <a:rPr sz="2000" b="1" dirty="0">
                <a:solidFill>
                  <a:srgbClr val="FFC000"/>
                </a:solidFill>
              </a:rPr>
              <a:t> </a:t>
            </a:r>
            <a:r>
              <a:rPr sz="2000" b="1" dirty="0" err="1">
                <a:solidFill>
                  <a:srgbClr val="FFC000"/>
                </a:solidFill>
              </a:rPr>
              <a:t>creen</a:t>
            </a:r>
            <a:r>
              <a:rPr sz="2000" b="1" dirty="0">
                <a:solidFill>
                  <a:srgbClr val="FFC000"/>
                </a:solidFill>
              </a:rPr>
              <a:t> </a:t>
            </a:r>
            <a:r>
              <a:rPr sz="2000" b="1" dirty="0" err="1">
                <a:solidFill>
                  <a:srgbClr val="FFC000"/>
                </a:solidFill>
              </a:rPr>
              <a:t>en</a:t>
            </a:r>
            <a:r>
              <a:rPr sz="2000" b="1" dirty="0">
                <a:solidFill>
                  <a:srgbClr val="FFC000"/>
                </a:solidFill>
              </a:rPr>
              <a:t> la </a:t>
            </a:r>
            <a:r>
              <a:rPr sz="2000" b="1" dirty="0" err="1">
                <a:solidFill>
                  <a:srgbClr val="FFC000"/>
                </a:solidFill>
              </a:rPr>
              <a:t>revelación</a:t>
            </a:r>
            <a:r>
              <a:rPr sz="2000" b="1" dirty="0">
                <a:solidFill>
                  <a:srgbClr val="FFC000"/>
                </a:solidFill>
              </a:rPr>
              <a:t> </a:t>
            </a:r>
            <a:r>
              <a:rPr sz="2000" b="1" dirty="0" err="1">
                <a:solidFill>
                  <a:srgbClr val="FFC000"/>
                </a:solidFill>
              </a:rPr>
              <a:t>progresiva</a:t>
            </a:r>
            <a:r>
              <a:rPr sz="2000" b="1" dirty="0">
                <a:solidFill>
                  <a:srgbClr val="FFC000"/>
                </a:solidFill>
              </a:rPr>
              <a:t>, es </a:t>
            </a:r>
            <a:r>
              <a:rPr sz="2000" b="1" dirty="0" err="1">
                <a:solidFill>
                  <a:srgbClr val="FFC000"/>
                </a:solidFill>
              </a:rPr>
              <a:t>decir</a:t>
            </a:r>
            <a:r>
              <a:rPr sz="2000" b="1" dirty="0">
                <a:solidFill>
                  <a:srgbClr val="FFC000"/>
                </a:solidFill>
              </a:rPr>
              <a:t>, que la </a:t>
            </a:r>
            <a:r>
              <a:rPr sz="2000" b="1" dirty="0" err="1">
                <a:solidFill>
                  <a:srgbClr val="FFC000"/>
                </a:solidFill>
              </a:rPr>
              <a:t>revelación</a:t>
            </a:r>
            <a:r>
              <a:rPr sz="2000" b="1" dirty="0">
                <a:solidFill>
                  <a:srgbClr val="FFC000"/>
                </a:solidFill>
              </a:rPr>
              <a:t> posterior se </a:t>
            </a:r>
            <a:r>
              <a:rPr sz="2000" b="1" dirty="0" err="1">
                <a:solidFill>
                  <a:srgbClr val="FFC000"/>
                </a:solidFill>
              </a:rPr>
              <a:t>basa</a:t>
            </a:r>
            <a:r>
              <a:rPr sz="2000" b="1" dirty="0">
                <a:solidFill>
                  <a:srgbClr val="FFC000"/>
                </a:solidFill>
              </a:rPr>
              <a:t> </a:t>
            </a:r>
            <a:r>
              <a:rPr sz="2000" b="1" dirty="0" err="1">
                <a:solidFill>
                  <a:srgbClr val="FFC000"/>
                </a:solidFill>
              </a:rPr>
              <a:t>en</a:t>
            </a:r>
            <a:r>
              <a:rPr sz="2000" b="1" dirty="0">
                <a:solidFill>
                  <a:srgbClr val="FFC000"/>
                </a:solidFill>
              </a:rPr>
              <a:t> la </a:t>
            </a:r>
            <a:r>
              <a:rPr sz="2000" b="1" dirty="0" err="1">
                <a:solidFill>
                  <a:srgbClr val="FFC000"/>
                </a:solidFill>
              </a:rPr>
              <a:t>revelación</a:t>
            </a:r>
            <a:r>
              <a:rPr sz="2000" b="1" dirty="0">
                <a:solidFill>
                  <a:srgbClr val="FFC000"/>
                </a:solidFill>
              </a:rPr>
              <a:t> anterior (cf. Dt. 32:2).</a:t>
            </a:r>
          </a:p>
        </p:txBody>
      </p:sp>
      <p:sp>
        <p:nvSpPr>
          <p:cNvPr id="3806" name="Slide Number Placeholder 5"/>
          <p:cNvSpPr txBox="1">
            <a:spLocks noGrp="1"/>
          </p:cNvSpPr>
          <p:nvPr>
            <p:ph type="sldNum" sz="quarter" idx="4294967295"/>
          </p:nvPr>
        </p:nvSpPr>
        <p:spPr>
          <a:xfrm>
            <a:off x="11037765" y="6425419"/>
            <a:ext cx="316035" cy="22698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lstStyle>
            <a:lvl1pPr>
              <a:defRPr sz="1000"/>
            </a:lvl1pPr>
          </a:lstStyle>
          <a:p>
            <a:fld id="{86CB4B4D-7CA3-9044-876B-883B54F8677D}" type="slidenum">
              <a:t>235</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3805">
                                            <p:bg/>
                                          </p:spTgt>
                                        </p:tgtEl>
                                        <p:attrNameLst>
                                          <p:attrName>style.visibility</p:attrName>
                                        </p:attrNameLst>
                                      </p:cBhvr>
                                      <p:to>
                                        <p:strVal val="visible"/>
                                      </p:to>
                                    </p:set>
                                    <p:anim calcmode="lin" valueType="num">
                                      <p:cBhvr>
                                        <p:cTn id="7" dur="500" fill="hold"/>
                                        <p:tgtEl>
                                          <p:spTgt spid="3805">
                                            <p:bg/>
                                          </p:spTgt>
                                        </p:tgtEl>
                                        <p:attrNameLst>
                                          <p:attrName>ppt_w</p:attrName>
                                        </p:attrNameLst>
                                      </p:cBhvr>
                                      <p:tavLst>
                                        <p:tav tm="0">
                                          <p:val>
                                            <p:fltVal val="0"/>
                                          </p:val>
                                        </p:tav>
                                        <p:tav tm="100000">
                                          <p:val>
                                            <p:strVal val="#ppt_w"/>
                                          </p:val>
                                        </p:tav>
                                      </p:tavLst>
                                    </p:anim>
                                    <p:anim calcmode="lin" valueType="num">
                                      <p:cBhvr>
                                        <p:cTn id="8" dur="500" fill="hold"/>
                                        <p:tgtEl>
                                          <p:spTgt spid="3805">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805">
                                            <p:txEl>
                                              <p:pRg st="0" end="0"/>
                                            </p:txEl>
                                          </p:spTgt>
                                        </p:tgtEl>
                                        <p:attrNameLst>
                                          <p:attrName>style.visibility</p:attrName>
                                        </p:attrNameLst>
                                      </p:cBhvr>
                                      <p:to>
                                        <p:strVal val="visible"/>
                                      </p:to>
                                    </p:set>
                                    <p:anim calcmode="lin" valueType="num">
                                      <p:cBhvr>
                                        <p:cTn id="11" dur="500" fill="hold"/>
                                        <p:tgtEl>
                                          <p:spTgt spid="3805">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805">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0"/>
                                  </p:stCondLst>
                                  <p:iterate>
                                    <p:tmAbs val="0"/>
                                  </p:iterate>
                                  <p:childTnLst>
                                    <p:set>
                                      <p:cBhvr>
                                        <p:cTn id="14" fill="hold"/>
                                        <p:tgtEl>
                                          <p:spTgt spid="3805">
                                            <p:txEl>
                                              <p:pRg st="5" end="5"/>
                                            </p:txEl>
                                          </p:spTgt>
                                        </p:tgtEl>
                                        <p:attrNameLst>
                                          <p:attrName>style.visibility</p:attrName>
                                        </p:attrNameLst>
                                      </p:cBhvr>
                                      <p:to>
                                        <p:strVal val="visible"/>
                                      </p:to>
                                    </p:set>
                                    <p:anim calcmode="lin" valueType="num">
                                      <p:cBhvr>
                                        <p:cTn id="15" dur="500" fill="hold"/>
                                        <p:tgtEl>
                                          <p:spTgt spid="3805">
                                            <p:txEl>
                                              <p:pRg st="5" end="5"/>
                                            </p:txEl>
                                          </p:spTgt>
                                        </p:tgtEl>
                                        <p:attrNameLst>
                                          <p:attrName>ppt_w</p:attrName>
                                        </p:attrNameLst>
                                      </p:cBhvr>
                                      <p:tavLst>
                                        <p:tav tm="0">
                                          <p:val>
                                            <p:fltVal val="0"/>
                                          </p:val>
                                        </p:tav>
                                        <p:tav tm="100000">
                                          <p:val>
                                            <p:strVal val="#ppt_w"/>
                                          </p:val>
                                        </p:tav>
                                      </p:tavLst>
                                    </p:anim>
                                    <p:anim calcmode="lin" valueType="num">
                                      <p:cBhvr>
                                        <p:cTn id="16" dur="500" fill="hold"/>
                                        <p:tgtEl>
                                          <p:spTgt spid="3805">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1" nodeType="clickEffect">
                                  <p:stCondLst>
                                    <p:cond delay="0"/>
                                  </p:stCondLst>
                                  <p:iterate>
                                    <p:tmAbs val="0"/>
                                  </p:iterate>
                                  <p:childTnLst>
                                    <p:set>
                                      <p:cBhvr>
                                        <p:cTn id="20" fill="hold"/>
                                        <p:tgtEl>
                                          <p:spTgt spid="3805">
                                            <p:txEl>
                                              <p:pRg st="1" end="1"/>
                                            </p:txEl>
                                          </p:spTgt>
                                        </p:tgtEl>
                                        <p:attrNameLst>
                                          <p:attrName>style.visibility</p:attrName>
                                        </p:attrNameLst>
                                      </p:cBhvr>
                                      <p:to>
                                        <p:strVal val="visible"/>
                                      </p:to>
                                    </p:set>
                                    <p:anim calcmode="lin" valueType="num">
                                      <p:cBhvr>
                                        <p:cTn id="21" dur="500" fill="hold"/>
                                        <p:tgtEl>
                                          <p:spTgt spid="3805">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805">
                                            <p:txEl>
                                              <p:pRg st="1" end="1"/>
                                            </p:txEl>
                                          </p:spTgt>
                                        </p:tgtEl>
                                        <p:attrNameLst>
                                          <p:attrName>ppt_h</p:attrName>
                                        </p:attrNameLst>
                                      </p:cBhvr>
                                      <p:tavLst>
                                        <p:tav tm="0">
                                          <p:val>
                                            <p:fltVal val="0"/>
                                          </p:val>
                                        </p:tav>
                                        <p:tav tm="100000">
                                          <p:val>
                                            <p:strVal val="#ppt_h"/>
                                          </p:val>
                                        </p:tav>
                                      </p:tavLst>
                                    </p:anim>
                                  </p:childTnLst>
                                </p:cTn>
                              </p:par>
                              <p:par>
                                <p:cTn id="23" presetID="23" presetClass="entr" presetSubtype="16" fill="hold" grpId="1" nodeType="withEffect">
                                  <p:stCondLst>
                                    <p:cond delay="0"/>
                                  </p:stCondLst>
                                  <p:iterate>
                                    <p:tmAbs val="0"/>
                                  </p:iterate>
                                  <p:childTnLst>
                                    <p:set>
                                      <p:cBhvr>
                                        <p:cTn id="24" fill="hold"/>
                                        <p:tgtEl>
                                          <p:spTgt spid="3805">
                                            <p:txEl>
                                              <p:pRg st="6" end="6"/>
                                            </p:txEl>
                                          </p:spTgt>
                                        </p:tgtEl>
                                        <p:attrNameLst>
                                          <p:attrName>style.visibility</p:attrName>
                                        </p:attrNameLst>
                                      </p:cBhvr>
                                      <p:to>
                                        <p:strVal val="visible"/>
                                      </p:to>
                                    </p:set>
                                    <p:anim calcmode="lin" valueType="num">
                                      <p:cBhvr>
                                        <p:cTn id="25" dur="500" fill="hold"/>
                                        <p:tgtEl>
                                          <p:spTgt spid="3805">
                                            <p:txEl>
                                              <p:pRg st="6" end="6"/>
                                            </p:txEl>
                                          </p:spTgt>
                                        </p:tgtEl>
                                        <p:attrNameLst>
                                          <p:attrName>ppt_w</p:attrName>
                                        </p:attrNameLst>
                                      </p:cBhvr>
                                      <p:tavLst>
                                        <p:tav tm="0">
                                          <p:val>
                                            <p:fltVal val="0"/>
                                          </p:val>
                                        </p:tav>
                                        <p:tav tm="100000">
                                          <p:val>
                                            <p:strVal val="#ppt_w"/>
                                          </p:val>
                                        </p:tav>
                                      </p:tavLst>
                                    </p:anim>
                                    <p:anim calcmode="lin" valueType="num">
                                      <p:cBhvr>
                                        <p:cTn id="26" dur="500" fill="hold"/>
                                        <p:tgtEl>
                                          <p:spTgt spid="3805">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1" nodeType="clickEffect">
                                  <p:stCondLst>
                                    <p:cond delay="0"/>
                                  </p:stCondLst>
                                  <p:iterate>
                                    <p:tmAbs val="0"/>
                                  </p:iterate>
                                  <p:childTnLst>
                                    <p:set>
                                      <p:cBhvr>
                                        <p:cTn id="30" fill="hold"/>
                                        <p:tgtEl>
                                          <p:spTgt spid="3805">
                                            <p:txEl>
                                              <p:pRg st="2" end="2"/>
                                            </p:txEl>
                                          </p:spTgt>
                                        </p:tgtEl>
                                        <p:attrNameLst>
                                          <p:attrName>style.visibility</p:attrName>
                                        </p:attrNameLst>
                                      </p:cBhvr>
                                      <p:to>
                                        <p:strVal val="visible"/>
                                      </p:to>
                                    </p:set>
                                    <p:anim calcmode="lin" valueType="num">
                                      <p:cBhvr>
                                        <p:cTn id="31" dur="500" fill="hold"/>
                                        <p:tgtEl>
                                          <p:spTgt spid="3805">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805">
                                            <p:txEl>
                                              <p:pRg st="2" end="2"/>
                                            </p:txEl>
                                          </p:spTgt>
                                        </p:tgtEl>
                                        <p:attrNameLst>
                                          <p:attrName>ppt_h</p:attrName>
                                        </p:attrNameLst>
                                      </p:cBhvr>
                                      <p:tavLst>
                                        <p:tav tm="0">
                                          <p:val>
                                            <p:fltVal val="0"/>
                                          </p:val>
                                        </p:tav>
                                        <p:tav tm="100000">
                                          <p:val>
                                            <p:strVal val="#ppt_h"/>
                                          </p:val>
                                        </p:tav>
                                      </p:tavLst>
                                    </p:anim>
                                  </p:childTnLst>
                                </p:cTn>
                              </p:par>
                              <p:par>
                                <p:cTn id="33" presetID="23" presetClass="entr" presetSubtype="16" fill="hold" grpId="1" nodeType="withEffect">
                                  <p:stCondLst>
                                    <p:cond delay="0"/>
                                  </p:stCondLst>
                                  <p:iterate>
                                    <p:tmAbs val="0"/>
                                  </p:iterate>
                                  <p:childTnLst>
                                    <p:set>
                                      <p:cBhvr>
                                        <p:cTn id="34" fill="hold"/>
                                        <p:tgtEl>
                                          <p:spTgt spid="3805">
                                            <p:txEl>
                                              <p:pRg st="7" end="7"/>
                                            </p:txEl>
                                          </p:spTgt>
                                        </p:tgtEl>
                                        <p:attrNameLst>
                                          <p:attrName>style.visibility</p:attrName>
                                        </p:attrNameLst>
                                      </p:cBhvr>
                                      <p:to>
                                        <p:strVal val="visible"/>
                                      </p:to>
                                    </p:set>
                                    <p:anim calcmode="lin" valueType="num">
                                      <p:cBhvr>
                                        <p:cTn id="35" dur="500" fill="hold"/>
                                        <p:tgtEl>
                                          <p:spTgt spid="3805">
                                            <p:txEl>
                                              <p:pRg st="7" end="7"/>
                                            </p:txEl>
                                          </p:spTgt>
                                        </p:tgtEl>
                                        <p:attrNameLst>
                                          <p:attrName>ppt_w</p:attrName>
                                        </p:attrNameLst>
                                      </p:cBhvr>
                                      <p:tavLst>
                                        <p:tav tm="0">
                                          <p:val>
                                            <p:fltVal val="0"/>
                                          </p:val>
                                        </p:tav>
                                        <p:tav tm="100000">
                                          <p:val>
                                            <p:strVal val="#ppt_w"/>
                                          </p:val>
                                        </p:tav>
                                      </p:tavLst>
                                    </p:anim>
                                    <p:anim calcmode="lin" valueType="num">
                                      <p:cBhvr>
                                        <p:cTn id="36" dur="500" fill="hold"/>
                                        <p:tgtEl>
                                          <p:spTgt spid="3805">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1" nodeType="clickEffect">
                                  <p:stCondLst>
                                    <p:cond delay="0"/>
                                  </p:stCondLst>
                                  <p:iterate>
                                    <p:tmAbs val="0"/>
                                  </p:iterate>
                                  <p:childTnLst>
                                    <p:set>
                                      <p:cBhvr>
                                        <p:cTn id="40" fill="hold"/>
                                        <p:tgtEl>
                                          <p:spTgt spid="3805">
                                            <p:txEl>
                                              <p:pRg st="3" end="3"/>
                                            </p:txEl>
                                          </p:spTgt>
                                        </p:tgtEl>
                                        <p:attrNameLst>
                                          <p:attrName>style.visibility</p:attrName>
                                        </p:attrNameLst>
                                      </p:cBhvr>
                                      <p:to>
                                        <p:strVal val="visible"/>
                                      </p:to>
                                    </p:set>
                                    <p:anim calcmode="lin" valueType="num">
                                      <p:cBhvr>
                                        <p:cTn id="41" dur="500" fill="hold"/>
                                        <p:tgtEl>
                                          <p:spTgt spid="3805">
                                            <p:txEl>
                                              <p:pRg st="3" end="3"/>
                                            </p:txEl>
                                          </p:spTgt>
                                        </p:tgtEl>
                                        <p:attrNameLst>
                                          <p:attrName>ppt_w</p:attrName>
                                        </p:attrNameLst>
                                      </p:cBhvr>
                                      <p:tavLst>
                                        <p:tav tm="0">
                                          <p:val>
                                            <p:fltVal val="0"/>
                                          </p:val>
                                        </p:tav>
                                        <p:tav tm="100000">
                                          <p:val>
                                            <p:strVal val="#ppt_w"/>
                                          </p:val>
                                        </p:tav>
                                      </p:tavLst>
                                    </p:anim>
                                    <p:anim calcmode="lin" valueType="num">
                                      <p:cBhvr>
                                        <p:cTn id="42" dur="500" fill="hold"/>
                                        <p:tgtEl>
                                          <p:spTgt spid="3805">
                                            <p:txEl>
                                              <p:pRg st="3" end="3"/>
                                            </p:txEl>
                                          </p:spTgt>
                                        </p:tgtEl>
                                        <p:attrNameLst>
                                          <p:attrName>ppt_h</p:attrName>
                                        </p:attrNameLst>
                                      </p:cBhvr>
                                      <p:tavLst>
                                        <p:tav tm="0">
                                          <p:val>
                                            <p:fltVal val="0"/>
                                          </p:val>
                                        </p:tav>
                                        <p:tav tm="100000">
                                          <p:val>
                                            <p:strVal val="#ppt_h"/>
                                          </p:val>
                                        </p:tav>
                                      </p:tavLst>
                                    </p:anim>
                                  </p:childTnLst>
                                </p:cTn>
                              </p:par>
                              <p:par>
                                <p:cTn id="43" presetID="23" presetClass="entr" presetSubtype="16" fill="hold" grpId="1" nodeType="withEffect">
                                  <p:stCondLst>
                                    <p:cond delay="0"/>
                                  </p:stCondLst>
                                  <p:iterate>
                                    <p:tmAbs val="0"/>
                                  </p:iterate>
                                  <p:childTnLst>
                                    <p:set>
                                      <p:cBhvr>
                                        <p:cTn id="44" fill="hold"/>
                                        <p:tgtEl>
                                          <p:spTgt spid="3805">
                                            <p:txEl>
                                              <p:pRg st="8" end="8"/>
                                            </p:txEl>
                                          </p:spTgt>
                                        </p:tgtEl>
                                        <p:attrNameLst>
                                          <p:attrName>style.visibility</p:attrName>
                                        </p:attrNameLst>
                                      </p:cBhvr>
                                      <p:to>
                                        <p:strVal val="visible"/>
                                      </p:to>
                                    </p:set>
                                    <p:anim calcmode="lin" valueType="num">
                                      <p:cBhvr>
                                        <p:cTn id="45" dur="500" fill="hold"/>
                                        <p:tgtEl>
                                          <p:spTgt spid="3805">
                                            <p:txEl>
                                              <p:pRg st="8" end="8"/>
                                            </p:txEl>
                                          </p:spTgt>
                                        </p:tgtEl>
                                        <p:attrNameLst>
                                          <p:attrName>ppt_w</p:attrName>
                                        </p:attrNameLst>
                                      </p:cBhvr>
                                      <p:tavLst>
                                        <p:tav tm="0">
                                          <p:val>
                                            <p:fltVal val="0"/>
                                          </p:val>
                                        </p:tav>
                                        <p:tav tm="100000">
                                          <p:val>
                                            <p:strVal val="#ppt_w"/>
                                          </p:val>
                                        </p:tav>
                                      </p:tavLst>
                                    </p:anim>
                                    <p:anim calcmode="lin" valueType="num">
                                      <p:cBhvr>
                                        <p:cTn id="46" dur="500" fill="hold"/>
                                        <p:tgtEl>
                                          <p:spTgt spid="3805">
                                            <p:txEl>
                                              <p:pRg st="8" end="8"/>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5" grpId="1" uiExpand="1" build="p" animBg="1" advAuto="0"/>
    </p:bldLst>
  </p:timing>
</p:sld>
</file>

<file path=ppt/slides/slide236.xml><?xml version="1.0" encoding="utf-8"?>
<p:sld xmlns:a="http://schemas.openxmlformats.org/drawingml/2006/main" xmlns:r="http://schemas.openxmlformats.org/officeDocument/2006/relationships" xmlns:p="http://schemas.openxmlformats.org/presentationml/2006/main">
  <p:cSld>
    <p:bg>
      <p:bgPr>
        <a:solidFill>
          <a:srgbClr val="385723"/>
        </a:solidFill>
        <a:effectLst/>
      </p:bgPr>
    </p:bg>
    <p:spTree>
      <p:nvGrpSpPr>
        <p:cNvPr id="1" name=""/>
        <p:cNvGrpSpPr/>
        <p:nvPr/>
      </p:nvGrpSpPr>
      <p:grpSpPr>
        <a:xfrm>
          <a:off x="0" y="0"/>
          <a:ext cx="0" cy="0"/>
          <a:chOff x="0" y="0"/>
          <a:chExt cx="0" cy="0"/>
        </a:xfrm>
      </p:grpSpPr>
      <p:sp>
        <p:nvSpPr>
          <p:cNvPr id="3808" name="Rectangle 2"/>
          <p:cNvSpPr txBox="1">
            <a:spLocks noGrp="1"/>
          </p:cNvSpPr>
          <p:nvPr>
            <p:ph type="title"/>
          </p:nvPr>
        </p:nvSpPr>
        <p:spPr>
          <a:prstGeom prst="rect">
            <a:avLst/>
          </a:prstGeom>
        </p:spPr>
        <p:txBody>
          <a:bodyPr/>
          <a:lstStyle>
            <a:lvl1pPr algn="ctr">
              <a:defRPr sz="4000">
                <a:solidFill>
                  <a:srgbClr val="B8B400"/>
                </a:solidFill>
              </a:defRPr>
            </a:lvl1pPr>
          </a:lstStyle>
          <a:p>
            <a:r>
              <a:rPr b="1" dirty="0">
                <a:solidFill>
                  <a:srgbClr val="FFFF00"/>
                </a:solidFill>
              </a:rPr>
              <a:t>Inspiration / </a:t>
            </a:r>
            <a:r>
              <a:rPr b="1" dirty="0" err="1">
                <a:solidFill>
                  <a:srgbClr val="FFC000"/>
                </a:solidFill>
              </a:rPr>
              <a:t>Inspiración</a:t>
            </a:r>
            <a:endParaRPr b="1" dirty="0">
              <a:solidFill>
                <a:srgbClr val="FFC000"/>
              </a:solidFill>
            </a:endParaRPr>
          </a:p>
        </p:txBody>
      </p:sp>
      <p:sp>
        <p:nvSpPr>
          <p:cNvPr id="3809" name="Rectangle 3"/>
          <p:cNvSpPr txBox="1">
            <a:spLocks noGrp="1"/>
          </p:cNvSpPr>
          <p:nvPr>
            <p:ph type="body" idx="1"/>
          </p:nvPr>
        </p:nvSpPr>
        <p:spPr>
          <a:xfrm>
            <a:off x="838200" y="1550126"/>
            <a:ext cx="10515600" cy="5102280"/>
          </a:xfrm>
          <a:prstGeom prst="rect">
            <a:avLst/>
          </a:prstGeom>
        </p:spPr>
        <p:txBody>
          <a:bodyPr/>
          <a:lstStyle/>
          <a:p>
            <a:pPr>
              <a:buSzTx/>
              <a:buNone/>
              <a:defRPr sz="2400">
                <a:solidFill>
                  <a:srgbClr val="FFFF66"/>
                </a:solidFill>
              </a:defRPr>
            </a:pPr>
            <a:r>
              <a:rPr dirty="0"/>
              <a:t>When Christians say the Bible is “inspired,” they mean that it was written by humans under the special influence of the Spirit of God (cf. 2 Ti. 3:16).</a:t>
            </a:r>
          </a:p>
          <a:p>
            <a:pPr>
              <a:defRPr sz="2000" i="1">
                <a:solidFill>
                  <a:srgbClr val="FFFFFF"/>
                </a:solidFill>
              </a:defRPr>
            </a:pPr>
            <a:r>
              <a:rPr b="1" dirty="0"/>
              <a:t>When the biblical writers speak, God speaks (cf. Mt. 22:43; Ac. 28:25; Ro. 3:2; 1 Cor. 14:37; He. 3:7).</a:t>
            </a:r>
          </a:p>
          <a:p>
            <a:pPr>
              <a:defRPr sz="2000" i="1">
                <a:solidFill>
                  <a:srgbClr val="FFFFFF"/>
                </a:solidFill>
              </a:defRPr>
            </a:pPr>
            <a:r>
              <a:rPr b="1" dirty="0"/>
              <a:t>Hence, it is appropriate to say that the Bible is the Word of God in the words of humans.</a:t>
            </a:r>
          </a:p>
          <a:p>
            <a:pPr>
              <a:defRPr sz="2000" i="1">
                <a:solidFill>
                  <a:srgbClr val="FFFFFF"/>
                </a:solidFill>
              </a:defRPr>
            </a:pPr>
            <a:endParaRPr dirty="0"/>
          </a:p>
          <a:p>
            <a:pPr>
              <a:buSzTx/>
              <a:buNone/>
              <a:defRPr sz="2400">
                <a:solidFill>
                  <a:srgbClr val="FFFF66"/>
                </a:solidFill>
              </a:defRPr>
            </a:pPr>
            <a:r>
              <a:rPr dirty="0" err="1">
                <a:solidFill>
                  <a:srgbClr val="FF6600"/>
                </a:solidFill>
              </a:rPr>
              <a:t>Cuando</a:t>
            </a:r>
            <a:r>
              <a:rPr dirty="0">
                <a:solidFill>
                  <a:srgbClr val="FF6600"/>
                </a:solidFill>
              </a:rPr>
              <a:t> </a:t>
            </a:r>
            <a:r>
              <a:rPr dirty="0" err="1">
                <a:solidFill>
                  <a:srgbClr val="FF6600"/>
                </a:solidFill>
              </a:rPr>
              <a:t>los</a:t>
            </a:r>
            <a:r>
              <a:rPr dirty="0">
                <a:solidFill>
                  <a:srgbClr val="FF6600"/>
                </a:solidFill>
              </a:rPr>
              <a:t> </a:t>
            </a:r>
            <a:r>
              <a:rPr dirty="0" err="1">
                <a:solidFill>
                  <a:srgbClr val="FF6600"/>
                </a:solidFill>
              </a:rPr>
              <a:t>cristianos</a:t>
            </a:r>
            <a:r>
              <a:rPr dirty="0">
                <a:solidFill>
                  <a:srgbClr val="FF6600"/>
                </a:solidFill>
              </a:rPr>
              <a:t> </a:t>
            </a:r>
            <a:r>
              <a:rPr dirty="0" err="1">
                <a:solidFill>
                  <a:srgbClr val="FF6600"/>
                </a:solidFill>
              </a:rPr>
              <a:t>dicen</a:t>
            </a:r>
            <a:r>
              <a:rPr dirty="0">
                <a:solidFill>
                  <a:srgbClr val="FF6600"/>
                </a:solidFill>
              </a:rPr>
              <a:t> que la Biblia </a:t>
            </a:r>
            <a:r>
              <a:rPr dirty="0" err="1">
                <a:solidFill>
                  <a:srgbClr val="FF6600"/>
                </a:solidFill>
              </a:rPr>
              <a:t>está</a:t>
            </a:r>
            <a:r>
              <a:rPr dirty="0">
                <a:solidFill>
                  <a:srgbClr val="FF6600"/>
                </a:solidFill>
              </a:rPr>
              <a:t> "</a:t>
            </a:r>
            <a:r>
              <a:rPr dirty="0" err="1">
                <a:solidFill>
                  <a:srgbClr val="FF6600"/>
                </a:solidFill>
              </a:rPr>
              <a:t>inspirada</a:t>
            </a:r>
            <a:r>
              <a:rPr dirty="0">
                <a:solidFill>
                  <a:srgbClr val="FF6600"/>
                </a:solidFill>
              </a:rPr>
              <a:t>", </a:t>
            </a:r>
            <a:r>
              <a:rPr dirty="0" err="1">
                <a:solidFill>
                  <a:srgbClr val="FF6600"/>
                </a:solidFill>
              </a:rPr>
              <a:t>quieren</a:t>
            </a:r>
            <a:r>
              <a:rPr dirty="0">
                <a:solidFill>
                  <a:srgbClr val="FF6600"/>
                </a:solidFill>
              </a:rPr>
              <a:t> </a:t>
            </a:r>
            <a:r>
              <a:rPr dirty="0" err="1">
                <a:solidFill>
                  <a:srgbClr val="FF6600"/>
                </a:solidFill>
              </a:rPr>
              <a:t>decir</a:t>
            </a:r>
            <a:r>
              <a:rPr dirty="0">
                <a:solidFill>
                  <a:srgbClr val="FF6600"/>
                </a:solidFill>
              </a:rPr>
              <a:t> que </a:t>
            </a:r>
            <a:r>
              <a:rPr dirty="0" err="1">
                <a:solidFill>
                  <a:srgbClr val="FF6600"/>
                </a:solidFill>
              </a:rPr>
              <a:t>fue</a:t>
            </a:r>
            <a:r>
              <a:rPr dirty="0">
                <a:solidFill>
                  <a:srgbClr val="FF6600"/>
                </a:solidFill>
              </a:rPr>
              <a:t> </a:t>
            </a:r>
            <a:r>
              <a:rPr dirty="0" err="1">
                <a:solidFill>
                  <a:srgbClr val="FF6600"/>
                </a:solidFill>
              </a:rPr>
              <a:t>escrita</a:t>
            </a:r>
            <a:r>
              <a:rPr dirty="0">
                <a:solidFill>
                  <a:srgbClr val="FF6600"/>
                </a:solidFill>
              </a:rPr>
              <a:t> </a:t>
            </a:r>
            <a:r>
              <a:rPr dirty="0" err="1">
                <a:solidFill>
                  <a:srgbClr val="FF6600"/>
                </a:solidFill>
              </a:rPr>
              <a:t>por</a:t>
            </a:r>
            <a:r>
              <a:rPr dirty="0">
                <a:solidFill>
                  <a:srgbClr val="FF6600"/>
                </a:solidFill>
              </a:rPr>
              <a:t> </a:t>
            </a:r>
            <a:r>
              <a:rPr dirty="0" err="1">
                <a:solidFill>
                  <a:srgbClr val="FF6600"/>
                </a:solidFill>
              </a:rPr>
              <a:t>humanos</a:t>
            </a:r>
            <a:r>
              <a:rPr dirty="0">
                <a:solidFill>
                  <a:srgbClr val="FF6600"/>
                </a:solidFill>
              </a:rPr>
              <a:t> bajo la </a:t>
            </a:r>
            <a:r>
              <a:rPr dirty="0" err="1">
                <a:solidFill>
                  <a:srgbClr val="FF6600"/>
                </a:solidFill>
              </a:rPr>
              <a:t>influencia</a:t>
            </a:r>
            <a:r>
              <a:rPr dirty="0">
                <a:solidFill>
                  <a:srgbClr val="FF6600"/>
                </a:solidFill>
              </a:rPr>
              <a:t> especial del </a:t>
            </a:r>
            <a:r>
              <a:rPr dirty="0" err="1">
                <a:solidFill>
                  <a:srgbClr val="FF6600"/>
                </a:solidFill>
              </a:rPr>
              <a:t>Espíritu</a:t>
            </a:r>
            <a:r>
              <a:rPr dirty="0">
                <a:solidFill>
                  <a:srgbClr val="FF6600"/>
                </a:solidFill>
              </a:rPr>
              <a:t> de Dios (cf. 2 Ti. 3:16).</a:t>
            </a:r>
          </a:p>
          <a:p>
            <a:pPr>
              <a:defRPr sz="2000" i="1">
                <a:solidFill>
                  <a:srgbClr val="FFFFFF"/>
                </a:solidFill>
              </a:defRPr>
            </a:pPr>
            <a:r>
              <a:rPr b="1" dirty="0" err="1">
                <a:solidFill>
                  <a:srgbClr val="FFC000"/>
                </a:solidFill>
              </a:rPr>
              <a:t>Cuando</a:t>
            </a:r>
            <a:r>
              <a:rPr b="1" dirty="0">
                <a:solidFill>
                  <a:srgbClr val="FFC000"/>
                </a:solidFill>
              </a:rPr>
              <a:t> </a:t>
            </a:r>
            <a:r>
              <a:rPr b="1" dirty="0" err="1">
                <a:solidFill>
                  <a:srgbClr val="FFC000"/>
                </a:solidFill>
              </a:rPr>
              <a:t>los</a:t>
            </a:r>
            <a:r>
              <a:rPr b="1" dirty="0">
                <a:solidFill>
                  <a:srgbClr val="FFC000"/>
                </a:solidFill>
              </a:rPr>
              <a:t> </a:t>
            </a:r>
            <a:r>
              <a:rPr b="1" dirty="0" err="1">
                <a:solidFill>
                  <a:srgbClr val="FFC000"/>
                </a:solidFill>
              </a:rPr>
              <a:t>escritores</a:t>
            </a:r>
            <a:r>
              <a:rPr b="1" dirty="0">
                <a:solidFill>
                  <a:srgbClr val="FFC000"/>
                </a:solidFill>
              </a:rPr>
              <a:t> </a:t>
            </a:r>
            <a:r>
              <a:rPr b="1" dirty="0" err="1">
                <a:solidFill>
                  <a:srgbClr val="FFC000"/>
                </a:solidFill>
              </a:rPr>
              <a:t>bíblicos</a:t>
            </a:r>
            <a:r>
              <a:rPr b="1" dirty="0">
                <a:solidFill>
                  <a:srgbClr val="FFC000"/>
                </a:solidFill>
              </a:rPr>
              <a:t> </a:t>
            </a:r>
            <a:r>
              <a:rPr b="1" dirty="0" err="1">
                <a:solidFill>
                  <a:srgbClr val="FFC000"/>
                </a:solidFill>
              </a:rPr>
              <a:t>hablan</a:t>
            </a:r>
            <a:r>
              <a:rPr b="1" dirty="0">
                <a:solidFill>
                  <a:srgbClr val="FFC000"/>
                </a:solidFill>
              </a:rPr>
              <a:t>, Dios </a:t>
            </a:r>
            <a:r>
              <a:rPr b="1" dirty="0" err="1">
                <a:solidFill>
                  <a:srgbClr val="FFC000"/>
                </a:solidFill>
              </a:rPr>
              <a:t>habla</a:t>
            </a:r>
            <a:r>
              <a:rPr b="1" dirty="0">
                <a:solidFill>
                  <a:srgbClr val="FFC000"/>
                </a:solidFill>
              </a:rPr>
              <a:t> (cf. Mt. 22:43; Ac. 28:25; Ro. 3:2; 1 Cor. 14:37; </a:t>
            </a:r>
            <a:r>
              <a:rPr b="1" dirty="0" err="1">
                <a:solidFill>
                  <a:srgbClr val="FFC000"/>
                </a:solidFill>
              </a:rPr>
              <a:t>Él</a:t>
            </a:r>
            <a:r>
              <a:rPr b="1" dirty="0">
                <a:solidFill>
                  <a:srgbClr val="FFC000"/>
                </a:solidFill>
              </a:rPr>
              <a:t>. 3:7).</a:t>
            </a:r>
          </a:p>
          <a:p>
            <a:pPr>
              <a:defRPr sz="2000" i="1">
                <a:solidFill>
                  <a:srgbClr val="FFFFFF"/>
                </a:solidFill>
              </a:defRPr>
            </a:pPr>
            <a:r>
              <a:rPr b="1" dirty="0">
                <a:solidFill>
                  <a:srgbClr val="FFC000"/>
                </a:solidFill>
              </a:rPr>
              <a:t>Por lo tanto, es </a:t>
            </a:r>
            <a:r>
              <a:rPr b="1" dirty="0" err="1">
                <a:solidFill>
                  <a:srgbClr val="FFC000"/>
                </a:solidFill>
              </a:rPr>
              <a:t>apropiado</a:t>
            </a:r>
            <a:r>
              <a:rPr b="1" dirty="0">
                <a:solidFill>
                  <a:srgbClr val="FFC000"/>
                </a:solidFill>
              </a:rPr>
              <a:t> </a:t>
            </a:r>
            <a:r>
              <a:rPr b="1" dirty="0" err="1">
                <a:solidFill>
                  <a:srgbClr val="FFC000"/>
                </a:solidFill>
              </a:rPr>
              <a:t>decir</a:t>
            </a:r>
            <a:r>
              <a:rPr b="1" dirty="0">
                <a:solidFill>
                  <a:srgbClr val="FFC000"/>
                </a:solidFill>
              </a:rPr>
              <a:t> que la Biblia es la Palabra de Dios </a:t>
            </a:r>
            <a:r>
              <a:rPr b="1" dirty="0" err="1">
                <a:solidFill>
                  <a:srgbClr val="FFC000"/>
                </a:solidFill>
              </a:rPr>
              <a:t>en</a:t>
            </a:r>
            <a:r>
              <a:rPr b="1" dirty="0">
                <a:solidFill>
                  <a:srgbClr val="FFC000"/>
                </a:solidFill>
              </a:rPr>
              <a:t> las palabras de </a:t>
            </a:r>
            <a:r>
              <a:rPr b="1" dirty="0" err="1">
                <a:solidFill>
                  <a:srgbClr val="FFC000"/>
                </a:solidFill>
              </a:rPr>
              <a:t>los</a:t>
            </a:r>
            <a:r>
              <a:rPr b="1" dirty="0">
                <a:solidFill>
                  <a:srgbClr val="FFC000"/>
                </a:solidFill>
              </a:rPr>
              <a:t> </a:t>
            </a:r>
            <a:r>
              <a:rPr b="1" dirty="0" err="1">
                <a:solidFill>
                  <a:srgbClr val="FFC000"/>
                </a:solidFill>
              </a:rPr>
              <a:t>humanos</a:t>
            </a:r>
            <a:r>
              <a:rPr b="1" dirty="0">
                <a:solidFill>
                  <a:srgbClr val="FFC000"/>
                </a:solidFill>
              </a:rPr>
              <a:t>.</a:t>
            </a:r>
          </a:p>
        </p:txBody>
      </p:sp>
      <p:sp>
        <p:nvSpPr>
          <p:cNvPr id="3810" name="Slide Number Placeholder 5"/>
          <p:cNvSpPr txBox="1">
            <a:spLocks noGrp="1"/>
          </p:cNvSpPr>
          <p:nvPr>
            <p:ph type="sldNum" sz="quarter" idx="4294967295"/>
          </p:nvPr>
        </p:nvSpPr>
        <p:spPr>
          <a:xfrm>
            <a:off x="11037765" y="6425419"/>
            <a:ext cx="316035" cy="22698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lstStyle>
            <a:lvl1pPr>
              <a:defRPr sz="1000"/>
            </a:lvl1pPr>
          </a:lstStyle>
          <a:p>
            <a:fld id="{86CB4B4D-7CA3-9044-876B-883B54F8677D}" type="slidenum">
              <a:t>236</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3809">
                                            <p:bg/>
                                          </p:spTgt>
                                        </p:tgtEl>
                                        <p:attrNameLst>
                                          <p:attrName>style.visibility</p:attrName>
                                        </p:attrNameLst>
                                      </p:cBhvr>
                                      <p:to>
                                        <p:strVal val="visible"/>
                                      </p:to>
                                    </p:set>
                                    <p:anim calcmode="lin" valueType="num">
                                      <p:cBhvr>
                                        <p:cTn id="7" dur="500" fill="hold"/>
                                        <p:tgtEl>
                                          <p:spTgt spid="3809">
                                            <p:bg/>
                                          </p:spTgt>
                                        </p:tgtEl>
                                        <p:attrNameLst>
                                          <p:attrName>ppt_w</p:attrName>
                                        </p:attrNameLst>
                                      </p:cBhvr>
                                      <p:tavLst>
                                        <p:tav tm="0">
                                          <p:val>
                                            <p:fltVal val="0"/>
                                          </p:val>
                                        </p:tav>
                                        <p:tav tm="100000">
                                          <p:val>
                                            <p:strVal val="#ppt_w"/>
                                          </p:val>
                                        </p:tav>
                                      </p:tavLst>
                                    </p:anim>
                                    <p:anim calcmode="lin" valueType="num">
                                      <p:cBhvr>
                                        <p:cTn id="8" dur="500" fill="hold"/>
                                        <p:tgtEl>
                                          <p:spTgt spid="3809">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809">
                                            <p:txEl>
                                              <p:pRg st="0" end="0"/>
                                            </p:txEl>
                                          </p:spTgt>
                                        </p:tgtEl>
                                        <p:attrNameLst>
                                          <p:attrName>style.visibility</p:attrName>
                                        </p:attrNameLst>
                                      </p:cBhvr>
                                      <p:to>
                                        <p:strVal val="visible"/>
                                      </p:to>
                                    </p:set>
                                    <p:anim calcmode="lin" valueType="num">
                                      <p:cBhvr>
                                        <p:cTn id="11" dur="500" fill="hold"/>
                                        <p:tgtEl>
                                          <p:spTgt spid="3809">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809">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0"/>
                                  </p:stCondLst>
                                  <p:iterate>
                                    <p:tmAbs val="0"/>
                                  </p:iterate>
                                  <p:childTnLst>
                                    <p:set>
                                      <p:cBhvr>
                                        <p:cTn id="14" fill="hold"/>
                                        <p:tgtEl>
                                          <p:spTgt spid="3809">
                                            <p:txEl>
                                              <p:pRg st="4" end="4"/>
                                            </p:txEl>
                                          </p:spTgt>
                                        </p:tgtEl>
                                        <p:attrNameLst>
                                          <p:attrName>style.visibility</p:attrName>
                                        </p:attrNameLst>
                                      </p:cBhvr>
                                      <p:to>
                                        <p:strVal val="visible"/>
                                      </p:to>
                                    </p:set>
                                    <p:anim calcmode="lin" valueType="num">
                                      <p:cBhvr>
                                        <p:cTn id="15" dur="500" fill="hold"/>
                                        <p:tgtEl>
                                          <p:spTgt spid="3809">
                                            <p:txEl>
                                              <p:pRg st="4" end="4"/>
                                            </p:txEl>
                                          </p:spTgt>
                                        </p:tgtEl>
                                        <p:attrNameLst>
                                          <p:attrName>ppt_w</p:attrName>
                                        </p:attrNameLst>
                                      </p:cBhvr>
                                      <p:tavLst>
                                        <p:tav tm="0">
                                          <p:val>
                                            <p:fltVal val="0"/>
                                          </p:val>
                                        </p:tav>
                                        <p:tav tm="100000">
                                          <p:val>
                                            <p:strVal val="#ppt_w"/>
                                          </p:val>
                                        </p:tav>
                                      </p:tavLst>
                                    </p:anim>
                                    <p:anim calcmode="lin" valueType="num">
                                      <p:cBhvr>
                                        <p:cTn id="16" dur="500" fill="hold"/>
                                        <p:tgtEl>
                                          <p:spTgt spid="3809">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1" nodeType="clickEffect">
                                  <p:stCondLst>
                                    <p:cond delay="0"/>
                                  </p:stCondLst>
                                  <p:iterate>
                                    <p:tmAbs val="0"/>
                                  </p:iterate>
                                  <p:childTnLst>
                                    <p:set>
                                      <p:cBhvr>
                                        <p:cTn id="20" fill="hold"/>
                                        <p:tgtEl>
                                          <p:spTgt spid="3809">
                                            <p:txEl>
                                              <p:pRg st="1" end="1"/>
                                            </p:txEl>
                                          </p:spTgt>
                                        </p:tgtEl>
                                        <p:attrNameLst>
                                          <p:attrName>style.visibility</p:attrName>
                                        </p:attrNameLst>
                                      </p:cBhvr>
                                      <p:to>
                                        <p:strVal val="visible"/>
                                      </p:to>
                                    </p:set>
                                    <p:anim calcmode="lin" valueType="num">
                                      <p:cBhvr>
                                        <p:cTn id="21" dur="500" fill="hold"/>
                                        <p:tgtEl>
                                          <p:spTgt spid="3809">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809">
                                            <p:txEl>
                                              <p:pRg st="1" end="1"/>
                                            </p:txEl>
                                          </p:spTgt>
                                        </p:tgtEl>
                                        <p:attrNameLst>
                                          <p:attrName>ppt_h</p:attrName>
                                        </p:attrNameLst>
                                      </p:cBhvr>
                                      <p:tavLst>
                                        <p:tav tm="0">
                                          <p:val>
                                            <p:fltVal val="0"/>
                                          </p:val>
                                        </p:tav>
                                        <p:tav tm="100000">
                                          <p:val>
                                            <p:strVal val="#ppt_h"/>
                                          </p:val>
                                        </p:tav>
                                      </p:tavLst>
                                    </p:anim>
                                  </p:childTnLst>
                                </p:cTn>
                              </p:par>
                              <p:par>
                                <p:cTn id="23" presetID="23" presetClass="entr" presetSubtype="16" fill="hold" grpId="1" nodeType="withEffect">
                                  <p:stCondLst>
                                    <p:cond delay="0"/>
                                  </p:stCondLst>
                                  <p:iterate>
                                    <p:tmAbs val="0"/>
                                  </p:iterate>
                                  <p:childTnLst>
                                    <p:set>
                                      <p:cBhvr>
                                        <p:cTn id="24" fill="hold"/>
                                        <p:tgtEl>
                                          <p:spTgt spid="3809">
                                            <p:txEl>
                                              <p:pRg st="5" end="5"/>
                                            </p:txEl>
                                          </p:spTgt>
                                        </p:tgtEl>
                                        <p:attrNameLst>
                                          <p:attrName>style.visibility</p:attrName>
                                        </p:attrNameLst>
                                      </p:cBhvr>
                                      <p:to>
                                        <p:strVal val="visible"/>
                                      </p:to>
                                    </p:set>
                                    <p:anim calcmode="lin" valueType="num">
                                      <p:cBhvr>
                                        <p:cTn id="25" dur="500" fill="hold"/>
                                        <p:tgtEl>
                                          <p:spTgt spid="3809">
                                            <p:txEl>
                                              <p:pRg st="5" end="5"/>
                                            </p:txEl>
                                          </p:spTgt>
                                        </p:tgtEl>
                                        <p:attrNameLst>
                                          <p:attrName>ppt_w</p:attrName>
                                        </p:attrNameLst>
                                      </p:cBhvr>
                                      <p:tavLst>
                                        <p:tav tm="0">
                                          <p:val>
                                            <p:fltVal val="0"/>
                                          </p:val>
                                        </p:tav>
                                        <p:tav tm="100000">
                                          <p:val>
                                            <p:strVal val="#ppt_w"/>
                                          </p:val>
                                        </p:tav>
                                      </p:tavLst>
                                    </p:anim>
                                    <p:anim calcmode="lin" valueType="num">
                                      <p:cBhvr>
                                        <p:cTn id="26" dur="500" fill="hold"/>
                                        <p:tgtEl>
                                          <p:spTgt spid="3809">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1" nodeType="clickEffect">
                                  <p:stCondLst>
                                    <p:cond delay="0"/>
                                  </p:stCondLst>
                                  <p:iterate>
                                    <p:tmAbs val="0"/>
                                  </p:iterate>
                                  <p:childTnLst>
                                    <p:set>
                                      <p:cBhvr>
                                        <p:cTn id="30" fill="hold"/>
                                        <p:tgtEl>
                                          <p:spTgt spid="3809">
                                            <p:txEl>
                                              <p:pRg st="2" end="2"/>
                                            </p:txEl>
                                          </p:spTgt>
                                        </p:tgtEl>
                                        <p:attrNameLst>
                                          <p:attrName>style.visibility</p:attrName>
                                        </p:attrNameLst>
                                      </p:cBhvr>
                                      <p:to>
                                        <p:strVal val="visible"/>
                                      </p:to>
                                    </p:set>
                                    <p:anim calcmode="lin" valueType="num">
                                      <p:cBhvr>
                                        <p:cTn id="31" dur="500" fill="hold"/>
                                        <p:tgtEl>
                                          <p:spTgt spid="3809">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809">
                                            <p:txEl>
                                              <p:pRg st="2" end="2"/>
                                            </p:txEl>
                                          </p:spTgt>
                                        </p:tgtEl>
                                        <p:attrNameLst>
                                          <p:attrName>ppt_h</p:attrName>
                                        </p:attrNameLst>
                                      </p:cBhvr>
                                      <p:tavLst>
                                        <p:tav tm="0">
                                          <p:val>
                                            <p:fltVal val="0"/>
                                          </p:val>
                                        </p:tav>
                                        <p:tav tm="100000">
                                          <p:val>
                                            <p:strVal val="#ppt_h"/>
                                          </p:val>
                                        </p:tav>
                                      </p:tavLst>
                                    </p:anim>
                                  </p:childTnLst>
                                </p:cTn>
                              </p:par>
                              <p:par>
                                <p:cTn id="33" presetID="23" presetClass="entr" presetSubtype="16" fill="hold" grpId="1" nodeType="withEffect">
                                  <p:stCondLst>
                                    <p:cond delay="0"/>
                                  </p:stCondLst>
                                  <p:iterate>
                                    <p:tmAbs val="0"/>
                                  </p:iterate>
                                  <p:childTnLst>
                                    <p:set>
                                      <p:cBhvr>
                                        <p:cTn id="34" fill="hold"/>
                                        <p:tgtEl>
                                          <p:spTgt spid="3809">
                                            <p:txEl>
                                              <p:pRg st="6" end="6"/>
                                            </p:txEl>
                                          </p:spTgt>
                                        </p:tgtEl>
                                        <p:attrNameLst>
                                          <p:attrName>style.visibility</p:attrName>
                                        </p:attrNameLst>
                                      </p:cBhvr>
                                      <p:to>
                                        <p:strVal val="visible"/>
                                      </p:to>
                                    </p:set>
                                    <p:anim calcmode="lin" valueType="num">
                                      <p:cBhvr>
                                        <p:cTn id="35" dur="500" fill="hold"/>
                                        <p:tgtEl>
                                          <p:spTgt spid="3809">
                                            <p:txEl>
                                              <p:pRg st="6" end="6"/>
                                            </p:txEl>
                                          </p:spTgt>
                                        </p:tgtEl>
                                        <p:attrNameLst>
                                          <p:attrName>ppt_w</p:attrName>
                                        </p:attrNameLst>
                                      </p:cBhvr>
                                      <p:tavLst>
                                        <p:tav tm="0">
                                          <p:val>
                                            <p:fltVal val="0"/>
                                          </p:val>
                                        </p:tav>
                                        <p:tav tm="100000">
                                          <p:val>
                                            <p:strVal val="#ppt_w"/>
                                          </p:val>
                                        </p:tav>
                                      </p:tavLst>
                                    </p:anim>
                                    <p:anim calcmode="lin" valueType="num">
                                      <p:cBhvr>
                                        <p:cTn id="36" dur="500" fill="hold"/>
                                        <p:tgtEl>
                                          <p:spTgt spid="3809">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 grpId="1" uiExpand="1" build="p" animBg="1" advAuto="0"/>
    </p:bldLst>
  </p:timing>
</p:sld>
</file>

<file path=ppt/slides/slide2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812" name="Rectangle 4"/>
          <p:cNvSpPr txBox="1">
            <a:spLocks noGrp="1"/>
          </p:cNvSpPr>
          <p:nvPr>
            <p:ph type="title"/>
          </p:nvPr>
        </p:nvSpPr>
        <p:spPr>
          <a:prstGeom prst="rect">
            <a:avLst/>
          </a:prstGeom>
        </p:spPr>
        <p:txBody>
          <a:bodyPr/>
          <a:lstStyle/>
          <a:p>
            <a:pPr>
              <a:defRPr sz="4000">
                <a:solidFill>
                  <a:srgbClr val="B8B400"/>
                </a:solidFill>
              </a:defRPr>
            </a:pPr>
            <a:r>
              <a:rPr b="1" dirty="0">
                <a:solidFill>
                  <a:srgbClr val="FFFF00"/>
                </a:solidFill>
              </a:rPr>
              <a:t>Two Key Words / </a:t>
            </a:r>
            <a:r>
              <a:rPr b="1" dirty="0">
                <a:solidFill>
                  <a:srgbClr val="FFC000"/>
                </a:solidFill>
              </a:rPr>
              <a:t>Dos palabras clave</a:t>
            </a:r>
            <a:br>
              <a:rPr dirty="0"/>
            </a:br>
            <a:r>
              <a:rPr sz="2000" dirty="0">
                <a:solidFill>
                  <a:srgbClr val="FFFF66"/>
                </a:solidFill>
                <a:latin typeface="+mn-lt"/>
                <a:ea typeface="+mn-ea"/>
                <a:cs typeface="+mn-cs"/>
                <a:sym typeface="Arial"/>
              </a:rPr>
              <a:t>Two words describe the extent of biblical inspiration. / </a:t>
            </a:r>
            <a:r>
              <a:rPr sz="2000" dirty="0">
                <a:solidFill>
                  <a:srgbClr val="FFC000"/>
                </a:solidFill>
                <a:latin typeface="+mn-lt"/>
                <a:ea typeface="+mn-ea"/>
                <a:cs typeface="+mn-cs"/>
                <a:sym typeface="Arial"/>
              </a:rPr>
              <a:t>Dos palabras </a:t>
            </a:r>
            <a:r>
              <a:rPr sz="2000" dirty="0" err="1">
                <a:solidFill>
                  <a:srgbClr val="FFC000"/>
                </a:solidFill>
                <a:latin typeface="+mn-lt"/>
                <a:ea typeface="+mn-ea"/>
                <a:cs typeface="+mn-cs"/>
                <a:sym typeface="Arial"/>
              </a:rPr>
              <a:t>describen</a:t>
            </a:r>
            <a:r>
              <a:rPr sz="2000" dirty="0">
                <a:solidFill>
                  <a:srgbClr val="FFC000"/>
                </a:solidFill>
                <a:latin typeface="+mn-lt"/>
                <a:ea typeface="+mn-ea"/>
                <a:cs typeface="+mn-cs"/>
                <a:sym typeface="Arial"/>
              </a:rPr>
              <a:t> </a:t>
            </a:r>
            <a:r>
              <a:rPr sz="2000" dirty="0" err="1">
                <a:solidFill>
                  <a:srgbClr val="FFC000"/>
                </a:solidFill>
                <a:latin typeface="+mn-lt"/>
                <a:ea typeface="+mn-ea"/>
                <a:cs typeface="+mn-cs"/>
                <a:sym typeface="Arial"/>
              </a:rPr>
              <a:t>el</a:t>
            </a:r>
            <a:r>
              <a:rPr sz="2000" dirty="0">
                <a:solidFill>
                  <a:srgbClr val="FFC000"/>
                </a:solidFill>
                <a:latin typeface="+mn-lt"/>
                <a:ea typeface="+mn-ea"/>
                <a:cs typeface="+mn-cs"/>
                <a:sym typeface="Arial"/>
              </a:rPr>
              <a:t> </a:t>
            </a:r>
            <a:r>
              <a:rPr sz="2000" dirty="0" err="1">
                <a:solidFill>
                  <a:srgbClr val="FFC000"/>
                </a:solidFill>
                <a:latin typeface="+mn-lt"/>
                <a:ea typeface="+mn-ea"/>
                <a:cs typeface="+mn-cs"/>
                <a:sym typeface="Arial"/>
              </a:rPr>
              <a:t>alcance</a:t>
            </a:r>
            <a:r>
              <a:rPr sz="2000" dirty="0">
                <a:solidFill>
                  <a:srgbClr val="FFC000"/>
                </a:solidFill>
                <a:latin typeface="+mn-lt"/>
                <a:ea typeface="+mn-ea"/>
                <a:cs typeface="+mn-cs"/>
                <a:sym typeface="Arial"/>
              </a:rPr>
              <a:t> de la </a:t>
            </a:r>
            <a:r>
              <a:rPr sz="2000" dirty="0" err="1">
                <a:solidFill>
                  <a:srgbClr val="FFC000"/>
                </a:solidFill>
                <a:latin typeface="+mn-lt"/>
                <a:ea typeface="+mn-ea"/>
                <a:cs typeface="+mn-cs"/>
                <a:sym typeface="Arial"/>
              </a:rPr>
              <a:t>inspiración</a:t>
            </a:r>
            <a:r>
              <a:rPr sz="2000" dirty="0">
                <a:solidFill>
                  <a:srgbClr val="FFC000"/>
                </a:solidFill>
                <a:latin typeface="+mn-lt"/>
                <a:ea typeface="+mn-ea"/>
                <a:cs typeface="+mn-cs"/>
                <a:sym typeface="Arial"/>
              </a:rPr>
              <a:t> </a:t>
            </a:r>
            <a:r>
              <a:rPr sz="2000" dirty="0" err="1">
                <a:solidFill>
                  <a:srgbClr val="FFC000"/>
                </a:solidFill>
                <a:latin typeface="+mn-lt"/>
                <a:ea typeface="+mn-ea"/>
                <a:cs typeface="+mn-cs"/>
                <a:sym typeface="Arial"/>
              </a:rPr>
              <a:t>bíblica</a:t>
            </a:r>
            <a:r>
              <a:rPr sz="2000" dirty="0">
                <a:solidFill>
                  <a:srgbClr val="FFC000"/>
                </a:solidFill>
                <a:latin typeface="+mn-lt"/>
                <a:ea typeface="+mn-ea"/>
                <a:cs typeface="+mn-cs"/>
                <a:sym typeface="Arial"/>
              </a:rPr>
              <a:t>.</a:t>
            </a:r>
          </a:p>
        </p:txBody>
      </p:sp>
      <p:sp>
        <p:nvSpPr>
          <p:cNvPr id="3813" name="Rectangle 5"/>
          <p:cNvSpPr txBox="1">
            <a:spLocks noGrp="1"/>
          </p:cNvSpPr>
          <p:nvPr>
            <p:ph type="body" sz="half" idx="1"/>
          </p:nvPr>
        </p:nvSpPr>
        <p:spPr>
          <a:xfrm>
            <a:off x="365760" y="1825625"/>
            <a:ext cx="5654040" cy="4667250"/>
          </a:xfrm>
          <a:prstGeom prst="rect">
            <a:avLst/>
          </a:prstGeom>
          <a:solidFill>
            <a:srgbClr val="4472C4"/>
          </a:solidFill>
          <a:ln>
            <a:solidFill>
              <a:srgbClr val="000000"/>
            </a:solidFill>
            <a:miter lim="800000"/>
          </a:ln>
        </p:spPr>
        <p:txBody>
          <a:bodyPr>
            <a:normAutofit/>
          </a:bodyPr>
          <a:lstStyle/>
          <a:p>
            <a:pPr>
              <a:buSzTx/>
              <a:buNone/>
              <a:defRPr sz="2400" b="1">
                <a:solidFill>
                  <a:srgbClr val="FF3300"/>
                </a:solidFill>
                <a:effectLst>
                  <a:outerShdw blurRad="38100" dist="38100" dir="2700000" rotWithShape="0">
                    <a:srgbClr val="000000"/>
                  </a:outerShdw>
                </a:effectLst>
              </a:defRPr>
            </a:pPr>
            <a:r>
              <a:rPr dirty="0"/>
              <a:t>VERBAL</a:t>
            </a:r>
          </a:p>
          <a:p>
            <a:pPr>
              <a:buSzTx/>
              <a:buNone/>
              <a:defRPr sz="2000" i="1">
                <a:solidFill>
                  <a:srgbClr val="FFFFFF"/>
                </a:solidFill>
                <a:latin typeface="Arial Narrow"/>
                <a:ea typeface="Arial Narrow"/>
                <a:cs typeface="Arial Narrow"/>
                <a:sym typeface="Arial Narrow"/>
              </a:defRPr>
            </a:pPr>
            <a:r>
              <a:rPr b="1" dirty="0"/>
              <a:t>The Bible consists of words, and human language is adequate to express what God intended.</a:t>
            </a:r>
          </a:p>
          <a:p>
            <a:pPr>
              <a:buSzTx/>
              <a:buNone/>
              <a:defRPr sz="2000" i="1">
                <a:solidFill>
                  <a:srgbClr val="FFFFFF"/>
                </a:solidFill>
                <a:latin typeface="Arial Narrow"/>
                <a:ea typeface="Arial Narrow"/>
                <a:cs typeface="Arial Narrow"/>
                <a:sym typeface="Arial Narrow"/>
              </a:defRPr>
            </a:pPr>
            <a:r>
              <a:rPr b="1" dirty="0"/>
              <a:t>A belief in verbal inspiration stands against the idea that the Bible only provides general insights.</a:t>
            </a:r>
          </a:p>
          <a:p>
            <a:pPr>
              <a:buSzTx/>
              <a:buNone/>
              <a:defRPr sz="2000" i="1">
                <a:solidFill>
                  <a:srgbClr val="FFFFFF"/>
                </a:solidFill>
                <a:latin typeface="Arial Narrow"/>
                <a:ea typeface="Arial Narrow"/>
                <a:cs typeface="Arial Narrow"/>
                <a:sym typeface="Arial Narrow"/>
              </a:defRPr>
            </a:pPr>
            <a:endParaRPr dirty="0"/>
          </a:p>
          <a:p>
            <a:pPr>
              <a:buSzTx/>
              <a:buNone/>
              <a:defRPr sz="2400" b="1">
                <a:solidFill>
                  <a:srgbClr val="FF3300"/>
                </a:solidFill>
                <a:effectLst>
                  <a:outerShdw blurRad="38100" dist="38100" dir="2700000" rotWithShape="0">
                    <a:srgbClr val="000000"/>
                  </a:outerShdw>
                </a:effectLst>
              </a:defRPr>
            </a:pPr>
            <a:r>
              <a:rPr dirty="0">
                <a:solidFill>
                  <a:srgbClr val="FF6600"/>
                </a:solidFill>
              </a:rPr>
              <a:t>VERBAL</a:t>
            </a:r>
          </a:p>
          <a:p>
            <a:pPr>
              <a:buSzTx/>
              <a:buNone/>
              <a:defRPr sz="2000" i="1">
                <a:solidFill>
                  <a:srgbClr val="FFFFFF"/>
                </a:solidFill>
                <a:latin typeface="Arial Narrow"/>
                <a:ea typeface="Arial Narrow"/>
                <a:cs typeface="Arial Narrow"/>
                <a:sym typeface="Arial Narrow"/>
              </a:defRPr>
            </a:pPr>
            <a:r>
              <a:rPr b="1" dirty="0">
                <a:solidFill>
                  <a:srgbClr val="FFC000"/>
                </a:solidFill>
              </a:rPr>
              <a:t>La Biblia </a:t>
            </a:r>
            <a:r>
              <a:rPr b="1" dirty="0" err="1">
                <a:solidFill>
                  <a:srgbClr val="FFC000"/>
                </a:solidFill>
              </a:rPr>
              <a:t>consta</a:t>
            </a:r>
            <a:r>
              <a:rPr b="1" dirty="0">
                <a:solidFill>
                  <a:srgbClr val="FFC000"/>
                </a:solidFill>
              </a:rPr>
              <a:t> de palabras, y </a:t>
            </a:r>
            <a:r>
              <a:rPr b="1" dirty="0" err="1">
                <a:solidFill>
                  <a:srgbClr val="FFC000"/>
                </a:solidFill>
              </a:rPr>
              <a:t>el</a:t>
            </a:r>
            <a:r>
              <a:rPr b="1" dirty="0">
                <a:solidFill>
                  <a:srgbClr val="FFC000"/>
                </a:solidFill>
              </a:rPr>
              <a:t> </a:t>
            </a:r>
            <a:r>
              <a:rPr b="1" dirty="0" err="1">
                <a:solidFill>
                  <a:srgbClr val="FFC000"/>
                </a:solidFill>
              </a:rPr>
              <a:t>lenguaje</a:t>
            </a:r>
            <a:r>
              <a:rPr b="1" dirty="0">
                <a:solidFill>
                  <a:srgbClr val="FFC000"/>
                </a:solidFill>
              </a:rPr>
              <a:t> </a:t>
            </a:r>
            <a:r>
              <a:rPr b="1" dirty="0" err="1">
                <a:solidFill>
                  <a:srgbClr val="FFC000"/>
                </a:solidFill>
              </a:rPr>
              <a:t>humano</a:t>
            </a:r>
            <a:r>
              <a:rPr b="1" dirty="0">
                <a:solidFill>
                  <a:srgbClr val="FFC000"/>
                </a:solidFill>
              </a:rPr>
              <a:t> es </a:t>
            </a:r>
            <a:r>
              <a:rPr b="1" dirty="0" err="1">
                <a:solidFill>
                  <a:srgbClr val="FFC000"/>
                </a:solidFill>
              </a:rPr>
              <a:t>adecuado</a:t>
            </a:r>
            <a:r>
              <a:rPr b="1" dirty="0">
                <a:solidFill>
                  <a:srgbClr val="FFC000"/>
                </a:solidFill>
              </a:rPr>
              <a:t> para </a:t>
            </a:r>
            <a:r>
              <a:rPr b="1" dirty="0" err="1">
                <a:solidFill>
                  <a:srgbClr val="FFC000"/>
                </a:solidFill>
              </a:rPr>
              <a:t>expresar</a:t>
            </a:r>
            <a:r>
              <a:rPr b="1" dirty="0">
                <a:solidFill>
                  <a:srgbClr val="FFC000"/>
                </a:solidFill>
              </a:rPr>
              <a:t> lo que Dios </a:t>
            </a:r>
            <a:r>
              <a:rPr b="1" dirty="0" err="1">
                <a:solidFill>
                  <a:srgbClr val="FFC000"/>
                </a:solidFill>
              </a:rPr>
              <a:t>pretendía</a:t>
            </a:r>
            <a:r>
              <a:rPr b="1" dirty="0">
                <a:solidFill>
                  <a:srgbClr val="FFC000"/>
                </a:solidFill>
              </a:rPr>
              <a:t>.</a:t>
            </a:r>
          </a:p>
          <a:p>
            <a:pPr>
              <a:buSzTx/>
              <a:buNone/>
              <a:defRPr sz="2000" i="1">
                <a:solidFill>
                  <a:srgbClr val="FFFFFF"/>
                </a:solidFill>
                <a:latin typeface="Arial Narrow"/>
                <a:ea typeface="Arial Narrow"/>
                <a:cs typeface="Arial Narrow"/>
                <a:sym typeface="Arial Narrow"/>
              </a:defRPr>
            </a:pPr>
            <a:r>
              <a:rPr b="1" dirty="0">
                <a:solidFill>
                  <a:srgbClr val="FFC000"/>
                </a:solidFill>
              </a:rPr>
              <a:t>La </a:t>
            </a:r>
            <a:r>
              <a:rPr b="1" dirty="0" err="1">
                <a:solidFill>
                  <a:srgbClr val="FFC000"/>
                </a:solidFill>
              </a:rPr>
              <a:t>creencia</a:t>
            </a:r>
            <a:r>
              <a:rPr b="1" dirty="0">
                <a:solidFill>
                  <a:srgbClr val="FFC000"/>
                </a:solidFill>
              </a:rPr>
              <a:t> </a:t>
            </a:r>
            <a:r>
              <a:rPr b="1" dirty="0" err="1">
                <a:solidFill>
                  <a:srgbClr val="FFC000"/>
                </a:solidFill>
              </a:rPr>
              <a:t>en</a:t>
            </a:r>
            <a:r>
              <a:rPr b="1" dirty="0">
                <a:solidFill>
                  <a:srgbClr val="FFC000"/>
                </a:solidFill>
              </a:rPr>
              <a:t> la </a:t>
            </a:r>
            <a:r>
              <a:rPr b="1" dirty="0" err="1">
                <a:solidFill>
                  <a:srgbClr val="FFC000"/>
                </a:solidFill>
              </a:rPr>
              <a:t>inspiración</a:t>
            </a:r>
            <a:r>
              <a:rPr b="1" dirty="0">
                <a:solidFill>
                  <a:srgbClr val="FFC000"/>
                </a:solidFill>
              </a:rPr>
              <a:t> verbal se </a:t>
            </a:r>
            <a:r>
              <a:rPr b="1" dirty="0" err="1">
                <a:solidFill>
                  <a:srgbClr val="FFC000"/>
                </a:solidFill>
              </a:rPr>
              <a:t>opone</a:t>
            </a:r>
            <a:r>
              <a:rPr b="1" dirty="0">
                <a:solidFill>
                  <a:srgbClr val="FFC000"/>
                </a:solidFill>
              </a:rPr>
              <a:t> a la idea de que la Biblia solo </a:t>
            </a:r>
            <a:r>
              <a:rPr b="1" dirty="0" err="1">
                <a:solidFill>
                  <a:srgbClr val="FFC000"/>
                </a:solidFill>
              </a:rPr>
              <a:t>proporciona</a:t>
            </a:r>
            <a:r>
              <a:rPr b="1" dirty="0">
                <a:solidFill>
                  <a:srgbClr val="FFC000"/>
                </a:solidFill>
              </a:rPr>
              <a:t> ideas </a:t>
            </a:r>
            <a:r>
              <a:rPr b="1" dirty="0" err="1">
                <a:solidFill>
                  <a:srgbClr val="FFC000"/>
                </a:solidFill>
              </a:rPr>
              <a:t>generales</a:t>
            </a:r>
            <a:r>
              <a:rPr b="1" dirty="0">
                <a:solidFill>
                  <a:srgbClr val="FFC000"/>
                </a:solidFill>
              </a:rPr>
              <a:t>.</a:t>
            </a:r>
          </a:p>
        </p:txBody>
      </p:sp>
      <p:grpSp>
        <p:nvGrpSpPr>
          <p:cNvPr id="3816" name="Rectangle 6"/>
          <p:cNvGrpSpPr/>
          <p:nvPr/>
        </p:nvGrpSpPr>
        <p:grpSpPr>
          <a:xfrm>
            <a:off x="6450884" y="1825624"/>
            <a:ext cx="5309294" cy="4685376"/>
            <a:chOff x="0" y="0"/>
            <a:chExt cx="5181600" cy="4351338"/>
          </a:xfrm>
        </p:grpSpPr>
        <p:sp>
          <p:nvSpPr>
            <p:cNvPr id="3814" name="Rectangle"/>
            <p:cNvSpPr/>
            <p:nvPr/>
          </p:nvSpPr>
          <p:spPr>
            <a:xfrm>
              <a:off x="0" y="0"/>
              <a:ext cx="5181600" cy="4351338"/>
            </a:xfrm>
            <a:prstGeom prst="rect">
              <a:avLst/>
            </a:prstGeom>
            <a:solidFill>
              <a:srgbClr val="500050"/>
            </a:solidFill>
            <a:ln w="12700" cap="flat">
              <a:solidFill>
                <a:srgbClr val="000000"/>
              </a:solidFill>
              <a:prstDash val="solid"/>
              <a:miter lim="800000"/>
            </a:ln>
            <a:effectLst/>
          </p:spPr>
          <p:txBody>
            <a:bodyPr wrap="square" lIns="45719" tIns="45719" rIns="45719" bIns="45719" numCol="1" anchor="t">
              <a:noAutofit/>
            </a:bodyPr>
            <a:lstStyle/>
            <a:p>
              <a:pPr marL="228600" indent="-228600" algn="l">
                <a:lnSpc>
                  <a:spcPct val="90000"/>
                </a:lnSpc>
                <a:spcBef>
                  <a:spcPts val="1000"/>
                </a:spcBef>
                <a:defRPr sz="2800">
                  <a:latin typeface="Calibri"/>
                  <a:ea typeface="Calibri"/>
                  <a:cs typeface="Calibri"/>
                  <a:sym typeface="Calibri"/>
                </a:defRPr>
              </a:pPr>
              <a:endParaRPr/>
            </a:p>
          </p:txBody>
        </p:sp>
        <p:sp>
          <p:nvSpPr>
            <p:cNvPr id="3815" name="PLENARY…"/>
            <p:cNvSpPr txBox="1"/>
            <p:nvPr/>
          </p:nvSpPr>
          <p:spPr>
            <a:xfrm>
              <a:off x="52070" y="6350"/>
              <a:ext cx="5004908" cy="41341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marL="210311" indent="-210311" algn="l" defTabSz="841247">
                <a:lnSpc>
                  <a:spcPct val="90000"/>
                </a:lnSpc>
                <a:spcBef>
                  <a:spcPts val="900"/>
                </a:spcBef>
                <a:defRPr sz="2208" b="1">
                  <a:solidFill>
                    <a:srgbClr val="FF3300"/>
                  </a:solidFill>
                  <a:effectLst>
                    <a:outerShdw blurRad="35052" dist="35052" dir="2700000" rotWithShape="0">
                      <a:srgbClr val="000000"/>
                    </a:outerShdw>
                  </a:effectLst>
                  <a:latin typeface="Calibri"/>
                  <a:ea typeface="Calibri"/>
                  <a:cs typeface="Calibri"/>
                  <a:sym typeface="Calibri"/>
                </a:defRPr>
              </a:pPr>
              <a:r>
                <a:rPr sz="2400" dirty="0"/>
                <a:t>PLENARY</a:t>
              </a:r>
            </a:p>
            <a:p>
              <a:pPr marL="210311" indent="-210311" algn="l" defTabSz="841247">
                <a:lnSpc>
                  <a:spcPct val="90000"/>
                </a:lnSpc>
                <a:spcBef>
                  <a:spcPts val="900"/>
                </a:spcBef>
                <a:defRPr sz="1840" i="1">
                  <a:solidFill>
                    <a:srgbClr val="FFFFFF"/>
                  </a:solidFill>
                  <a:effectLst>
                    <a:outerShdw blurRad="35052" dist="35052" dir="2700000" rotWithShape="0">
                      <a:srgbClr val="000000"/>
                    </a:outerShdw>
                  </a:effectLst>
                  <a:latin typeface="Arial Narrow"/>
                  <a:ea typeface="Arial Narrow"/>
                  <a:cs typeface="Arial Narrow"/>
                  <a:sym typeface="Arial Narrow"/>
                </a:defRPr>
              </a:pPr>
              <a:r>
                <a:rPr sz="2000" b="1" dirty="0"/>
                <a:t>The inspiration of the Bible extends to all of its parts.</a:t>
              </a:r>
              <a:endParaRPr sz="2000" b="1" dirty="0">
                <a:latin typeface="Calibri"/>
                <a:ea typeface="Calibri"/>
                <a:cs typeface="Calibri"/>
                <a:sym typeface="Calibri"/>
              </a:endParaRPr>
            </a:p>
            <a:p>
              <a:pPr marL="210311" indent="-210311" algn="l" defTabSz="841247">
                <a:lnSpc>
                  <a:spcPct val="90000"/>
                </a:lnSpc>
                <a:spcBef>
                  <a:spcPts val="900"/>
                </a:spcBef>
                <a:defRPr sz="1840" i="1">
                  <a:solidFill>
                    <a:srgbClr val="FFFFFF"/>
                  </a:solidFill>
                  <a:effectLst>
                    <a:outerShdw blurRad="35052" dist="35052" dir="2700000" rotWithShape="0">
                      <a:srgbClr val="000000"/>
                    </a:outerShdw>
                  </a:effectLst>
                  <a:latin typeface="Arial Narrow"/>
                  <a:ea typeface="Arial Narrow"/>
                  <a:cs typeface="Arial Narrow"/>
                  <a:sym typeface="Arial Narrow"/>
                </a:defRPr>
              </a:pPr>
              <a:r>
                <a:rPr sz="2000" b="1" dirty="0"/>
                <a:t>A belief in plenary inspiration stands against the notion that some parts of the Bible are inspired while others are not.</a:t>
              </a:r>
            </a:p>
            <a:p>
              <a:pPr marL="210311" indent="-210311" algn="l" defTabSz="841247">
                <a:lnSpc>
                  <a:spcPct val="90000"/>
                </a:lnSpc>
                <a:spcBef>
                  <a:spcPts val="900"/>
                </a:spcBef>
                <a:defRPr sz="1840" i="1">
                  <a:solidFill>
                    <a:srgbClr val="FFFFFF"/>
                  </a:solidFill>
                  <a:effectLst>
                    <a:outerShdw blurRad="35052" dist="35052" dir="2700000" rotWithShape="0">
                      <a:srgbClr val="000000"/>
                    </a:outerShdw>
                  </a:effectLst>
                  <a:latin typeface="Arial Narrow"/>
                  <a:ea typeface="Arial Narrow"/>
                  <a:cs typeface="Arial Narrow"/>
                  <a:sym typeface="Arial Narrow"/>
                </a:defRPr>
              </a:pPr>
              <a:endParaRPr dirty="0"/>
            </a:p>
            <a:p>
              <a:pPr marL="210311" indent="-210311" algn="l" defTabSz="841247">
                <a:lnSpc>
                  <a:spcPct val="90000"/>
                </a:lnSpc>
                <a:spcBef>
                  <a:spcPts val="900"/>
                </a:spcBef>
                <a:defRPr sz="2208" b="1">
                  <a:solidFill>
                    <a:srgbClr val="FF3300"/>
                  </a:solidFill>
                  <a:effectLst>
                    <a:outerShdw blurRad="35052" dist="35052" dir="2700000" rotWithShape="0">
                      <a:srgbClr val="000000"/>
                    </a:outerShdw>
                  </a:effectLst>
                  <a:latin typeface="Calibri"/>
                  <a:ea typeface="Calibri"/>
                  <a:cs typeface="Calibri"/>
                  <a:sym typeface="Calibri"/>
                </a:defRPr>
              </a:pPr>
              <a:r>
                <a:rPr sz="2400" dirty="0"/>
                <a:t>PLENA</a:t>
              </a:r>
            </a:p>
            <a:p>
              <a:pPr marL="210311" indent="-210311" algn="l" defTabSz="841247">
                <a:lnSpc>
                  <a:spcPct val="90000"/>
                </a:lnSpc>
                <a:spcBef>
                  <a:spcPts val="900"/>
                </a:spcBef>
                <a:defRPr sz="1840" i="1">
                  <a:solidFill>
                    <a:srgbClr val="FFFFFF"/>
                  </a:solidFill>
                  <a:effectLst>
                    <a:outerShdw blurRad="35052" dist="35052" dir="2700000" rotWithShape="0">
                      <a:srgbClr val="000000"/>
                    </a:outerShdw>
                  </a:effectLst>
                  <a:latin typeface="Arial Narrow"/>
                  <a:ea typeface="Arial Narrow"/>
                  <a:cs typeface="Arial Narrow"/>
                  <a:sym typeface="Arial Narrow"/>
                </a:defRPr>
              </a:pPr>
              <a:r>
                <a:rPr sz="2000" b="1" dirty="0">
                  <a:solidFill>
                    <a:srgbClr val="FFC000"/>
                  </a:solidFill>
                </a:rPr>
                <a:t>La </a:t>
              </a:r>
              <a:r>
                <a:rPr sz="2000" b="1" dirty="0" err="1">
                  <a:solidFill>
                    <a:srgbClr val="FFC000"/>
                  </a:solidFill>
                </a:rPr>
                <a:t>inspiración</a:t>
              </a:r>
              <a:r>
                <a:rPr sz="2000" b="1" dirty="0">
                  <a:solidFill>
                    <a:srgbClr val="FFC000"/>
                  </a:solidFill>
                </a:rPr>
                <a:t> de la Biblia se </a:t>
              </a:r>
              <a:r>
                <a:rPr sz="2000" b="1" dirty="0" err="1">
                  <a:solidFill>
                    <a:srgbClr val="FFC000"/>
                  </a:solidFill>
                </a:rPr>
                <a:t>extiende</a:t>
              </a:r>
              <a:r>
                <a:rPr sz="2000" b="1" dirty="0">
                  <a:solidFill>
                    <a:srgbClr val="FFC000"/>
                  </a:solidFill>
                </a:rPr>
                <a:t> a </a:t>
              </a:r>
              <a:r>
                <a:rPr sz="2000" b="1" dirty="0" err="1">
                  <a:solidFill>
                    <a:srgbClr val="FFC000"/>
                  </a:solidFill>
                </a:rPr>
                <a:t>todas</a:t>
              </a:r>
              <a:r>
                <a:rPr sz="2000" b="1" dirty="0">
                  <a:solidFill>
                    <a:srgbClr val="FFC000"/>
                  </a:solidFill>
                </a:rPr>
                <a:t> sus partes.</a:t>
              </a:r>
            </a:p>
            <a:p>
              <a:pPr marL="210311" indent="-210311" algn="l" defTabSz="841247">
                <a:lnSpc>
                  <a:spcPct val="90000"/>
                </a:lnSpc>
                <a:spcBef>
                  <a:spcPts val="900"/>
                </a:spcBef>
                <a:defRPr sz="1840" i="1">
                  <a:solidFill>
                    <a:srgbClr val="FFFFFF"/>
                  </a:solidFill>
                  <a:effectLst>
                    <a:outerShdw blurRad="35052" dist="35052" dir="2700000" rotWithShape="0">
                      <a:srgbClr val="000000"/>
                    </a:outerShdw>
                  </a:effectLst>
                  <a:latin typeface="Arial Narrow"/>
                  <a:ea typeface="Arial Narrow"/>
                  <a:cs typeface="Arial Narrow"/>
                  <a:sym typeface="Arial Narrow"/>
                </a:defRPr>
              </a:pPr>
              <a:r>
                <a:rPr sz="2000" b="1" dirty="0">
                  <a:solidFill>
                    <a:srgbClr val="FFC000"/>
                  </a:solidFill>
                </a:rPr>
                <a:t>La </a:t>
              </a:r>
              <a:r>
                <a:rPr sz="2000" b="1" dirty="0" err="1">
                  <a:solidFill>
                    <a:srgbClr val="FFC000"/>
                  </a:solidFill>
                </a:rPr>
                <a:t>creencia</a:t>
              </a:r>
              <a:r>
                <a:rPr sz="2000" b="1" dirty="0">
                  <a:solidFill>
                    <a:srgbClr val="FFC000"/>
                  </a:solidFill>
                </a:rPr>
                <a:t> </a:t>
              </a:r>
              <a:r>
                <a:rPr sz="2000" b="1" dirty="0" err="1">
                  <a:solidFill>
                    <a:srgbClr val="FFC000"/>
                  </a:solidFill>
                </a:rPr>
                <a:t>en</a:t>
              </a:r>
              <a:r>
                <a:rPr sz="2000" b="1" dirty="0">
                  <a:solidFill>
                    <a:srgbClr val="FFC000"/>
                  </a:solidFill>
                </a:rPr>
                <a:t> la </a:t>
              </a:r>
              <a:r>
                <a:rPr sz="2000" b="1" dirty="0" err="1">
                  <a:solidFill>
                    <a:srgbClr val="FFC000"/>
                  </a:solidFill>
                </a:rPr>
                <a:t>inspiración</a:t>
              </a:r>
              <a:r>
                <a:rPr sz="2000" b="1" dirty="0">
                  <a:solidFill>
                    <a:srgbClr val="FFC000"/>
                  </a:solidFill>
                </a:rPr>
                <a:t> plena se </a:t>
              </a:r>
              <a:r>
                <a:rPr sz="2000" b="1" dirty="0" err="1">
                  <a:solidFill>
                    <a:srgbClr val="FFC000"/>
                  </a:solidFill>
                </a:rPr>
                <a:t>opone</a:t>
              </a:r>
              <a:r>
                <a:rPr sz="2000" b="1" dirty="0">
                  <a:solidFill>
                    <a:srgbClr val="FFC000"/>
                  </a:solidFill>
                </a:rPr>
                <a:t> a la </a:t>
              </a:r>
              <a:r>
                <a:rPr sz="2000" b="1" dirty="0" err="1">
                  <a:solidFill>
                    <a:srgbClr val="FFC000"/>
                  </a:solidFill>
                </a:rPr>
                <a:t>noción</a:t>
              </a:r>
              <a:r>
                <a:rPr sz="2000" b="1" dirty="0">
                  <a:solidFill>
                    <a:srgbClr val="FFC000"/>
                  </a:solidFill>
                </a:rPr>
                <a:t> de que </a:t>
              </a:r>
              <a:r>
                <a:rPr sz="2000" b="1" dirty="0" err="1">
                  <a:solidFill>
                    <a:srgbClr val="FFC000"/>
                  </a:solidFill>
                </a:rPr>
                <a:t>algunas</a:t>
              </a:r>
              <a:r>
                <a:rPr sz="2000" b="1" dirty="0">
                  <a:solidFill>
                    <a:srgbClr val="FFC000"/>
                  </a:solidFill>
                </a:rPr>
                <a:t> partes de la Biblia </a:t>
              </a:r>
              <a:r>
                <a:rPr sz="2000" b="1" dirty="0" err="1">
                  <a:solidFill>
                    <a:srgbClr val="FFC000"/>
                  </a:solidFill>
                </a:rPr>
                <a:t>están</a:t>
              </a:r>
              <a:r>
                <a:rPr sz="2000" b="1" dirty="0">
                  <a:solidFill>
                    <a:srgbClr val="FFC000"/>
                  </a:solidFill>
                </a:rPr>
                <a:t> </a:t>
              </a:r>
              <a:r>
                <a:rPr sz="2000" b="1" dirty="0" err="1">
                  <a:solidFill>
                    <a:srgbClr val="FFC000"/>
                  </a:solidFill>
                </a:rPr>
                <a:t>inspiradas</a:t>
              </a:r>
              <a:r>
                <a:rPr sz="2000" b="1" dirty="0">
                  <a:solidFill>
                    <a:srgbClr val="FFC000"/>
                  </a:solidFill>
                </a:rPr>
                <a:t>, </a:t>
              </a:r>
              <a:r>
                <a:rPr sz="2000" b="1" dirty="0" err="1">
                  <a:solidFill>
                    <a:srgbClr val="FFC000"/>
                  </a:solidFill>
                </a:rPr>
                <a:t>mientras</a:t>
              </a:r>
              <a:r>
                <a:rPr sz="2000" b="1" dirty="0">
                  <a:solidFill>
                    <a:srgbClr val="FFC000"/>
                  </a:solidFill>
                </a:rPr>
                <a:t> que </a:t>
              </a:r>
              <a:r>
                <a:rPr sz="2000" b="1" dirty="0" err="1">
                  <a:solidFill>
                    <a:srgbClr val="FFC000"/>
                  </a:solidFill>
                </a:rPr>
                <a:t>otras</a:t>
              </a:r>
              <a:r>
                <a:rPr sz="2000" b="1" dirty="0">
                  <a:solidFill>
                    <a:srgbClr val="FFC000"/>
                  </a:solidFill>
                </a:rPr>
                <a:t> no.</a:t>
              </a:r>
            </a:p>
            <a:p>
              <a:pPr marL="210311" indent="-210311" algn="l" defTabSz="841247">
                <a:lnSpc>
                  <a:spcPct val="90000"/>
                </a:lnSpc>
                <a:spcBef>
                  <a:spcPts val="900"/>
                </a:spcBef>
                <a:defRPr sz="1840" i="1">
                  <a:solidFill>
                    <a:srgbClr val="FFFFFF"/>
                  </a:solidFill>
                  <a:effectLst>
                    <a:outerShdw blurRad="35052" dist="35052" dir="2700000" rotWithShape="0">
                      <a:srgbClr val="000000"/>
                    </a:outerShdw>
                  </a:effectLst>
                  <a:latin typeface="Arial Narrow"/>
                  <a:ea typeface="Arial Narrow"/>
                  <a:cs typeface="Arial Narrow"/>
                  <a:sym typeface="Arial Narrow"/>
                </a:defRPr>
              </a:pPr>
              <a:endParaRPr dirty="0"/>
            </a:p>
          </p:txBody>
        </p:sp>
      </p:grpSp>
      <p:sp>
        <p:nvSpPr>
          <p:cNvPr id="3817" name="Slide Number Placeholder 6"/>
          <p:cNvSpPr txBox="1">
            <a:spLocks noGrp="1"/>
          </p:cNvSpPr>
          <p:nvPr>
            <p:ph type="sldNum" sz="quarter" idx="4294967295"/>
          </p:nvPr>
        </p:nvSpPr>
        <p:spPr>
          <a:xfrm>
            <a:off x="11037765" y="6425419"/>
            <a:ext cx="316035" cy="22698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lstStyle>
            <a:lvl1pPr>
              <a:defRPr sz="1000"/>
            </a:lvl1pPr>
          </a:lstStyle>
          <a:p>
            <a:fld id="{86CB4B4D-7CA3-9044-876B-883B54F8677D}" type="slidenum">
              <a:t>237</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3813"/>
                                        </p:tgtEl>
                                        <p:attrNameLst>
                                          <p:attrName>style.visibility</p:attrName>
                                        </p:attrNameLst>
                                      </p:cBhvr>
                                      <p:to>
                                        <p:strVal val="visible"/>
                                      </p:to>
                                    </p:set>
                                    <p:animEffect transition="in" filter="fade">
                                      <p:cBhvr>
                                        <p:cTn id="7" dur="500"/>
                                        <p:tgtEl>
                                          <p:spTgt spid="38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3816"/>
                                        </p:tgtEl>
                                        <p:attrNameLst>
                                          <p:attrName>style.visibility</p:attrName>
                                        </p:attrNameLst>
                                      </p:cBhvr>
                                      <p:to>
                                        <p:strVal val="visible"/>
                                      </p:to>
                                    </p:set>
                                    <p:animEffect transition="in" filter="fade">
                                      <p:cBhvr>
                                        <p:cTn id="12" dur="500"/>
                                        <p:tgtEl>
                                          <p:spTgt spid="38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3" grpId="1" animBg="1" advAuto="0"/>
      <p:bldP spid="3816" grpId="2" animBg="1" advAuto="0"/>
    </p:bldLst>
  </p:timing>
</p:sld>
</file>

<file path=ppt/slides/slide238.xml><?xml version="1.0" encoding="utf-8"?>
<p:sld xmlns:a="http://schemas.openxmlformats.org/drawingml/2006/main" xmlns:r="http://schemas.openxmlformats.org/officeDocument/2006/relationships" xmlns:p="http://schemas.openxmlformats.org/presentationml/2006/main">
  <p:cSld>
    <p:bg>
      <p:bgPr>
        <a:solidFill>
          <a:srgbClr val="385723"/>
        </a:solidFill>
        <a:effectLst/>
      </p:bgPr>
    </p:bg>
    <p:spTree>
      <p:nvGrpSpPr>
        <p:cNvPr id="1" name=""/>
        <p:cNvGrpSpPr/>
        <p:nvPr/>
      </p:nvGrpSpPr>
      <p:grpSpPr>
        <a:xfrm>
          <a:off x="0" y="0"/>
          <a:ext cx="0" cy="0"/>
          <a:chOff x="0" y="0"/>
          <a:chExt cx="0" cy="0"/>
        </a:xfrm>
      </p:grpSpPr>
      <p:sp>
        <p:nvSpPr>
          <p:cNvPr id="3819" name="Rectangle 2"/>
          <p:cNvSpPr txBox="1">
            <a:spLocks noGrp="1"/>
          </p:cNvSpPr>
          <p:nvPr>
            <p:ph type="title"/>
          </p:nvPr>
        </p:nvSpPr>
        <p:spPr>
          <a:prstGeom prst="rect">
            <a:avLst/>
          </a:prstGeom>
        </p:spPr>
        <p:txBody>
          <a:bodyPr/>
          <a:lstStyle>
            <a:lvl1pPr algn="ctr">
              <a:defRPr sz="4000">
                <a:solidFill>
                  <a:srgbClr val="B8B400"/>
                </a:solidFill>
              </a:defRPr>
            </a:lvl1pPr>
          </a:lstStyle>
          <a:p>
            <a:r>
              <a:rPr b="1" dirty="0">
                <a:solidFill>
                  <a:srgbClr val="FFFF00"/>
                </a:solidFill>
              </a:rPr>
              <a:t>Inspiration and Human Character / </a:t>
            </a:r>
            <a:r>
              <a:rPr b="1" dirty="0" err="1">
                <a:solidFill>
                  <a:srgbClr val="FFC000"/>
                </a:solidFill>
              </a:rPr>
              <a:t>Inspiración</a:t>
            </a:r>
            <a:r>
              <a:rPr b="1" dirty="0">
                <a:solidFill>
                  <a:srgbClr val="FFC000"/>
                </a:solidFill>
              </a:rPr>
              <a:t> y </a:t>
            </a:r>
            <a:r>
              <a:rPr b="1" dirty="0" err="1">
                <a:solidFill>
                  <a:srgbClr val="FFC000"/>
                </a:solidFill>
              </a:rPr>
              <a:t>Carácter</a:t>
            </a:r>
            <a:r>
              <a:rPr b="1" dirty="0">
                <a:solidFill>
                  <a:srgbClr val="FFC000"/>
                </a:solidFill>
              </a:rPr>
              <a:t> Humano</a:t>
            </a:r>
          </a:p>
        </p:txBody>
      </p:sp>
      <p:sp>
        <p:nvSpPr>
          <p:cNvPr id="3820" name="Rectangle 3"/>
          <p:cNvSpPr txBox="1">
            <a:spLocks noGrp="1"/>
          </p:cNvSpPr>
          <p:nvPr>
            <p:ph type="body" idx="1"/>
          </p:nvPr>
        </p:nvSpPr>
        <p:spPr>
          <a:xfrm>
            <a:off x="528918" y="1600199"/>
            <a:ext cx="11331388" cy="5141259"/>
          </a:xfrm>
          <a:prstGeom prst="rect">
            <a:avLst/>
          </a:prstGeom>
        </p:spPr>
        <p:txBody>
          <a:bodyPr>
            <a:normAutofit/>
          </a:bodyPr>
          <a:lstStyle/>
          <a:p>
            <a:pPr marL="205739" indent="-205739" defTabSz="822959">
              <a:spcBef>
                <a:spcPts val="900"/>
              </a:spcBef>
              <a:buSzTx/>
              <a:buNone/>
              <a:defRPr sz="2159">
                <a:solidFill>
                  <a:srgbClr val="FFFF66"/>
                </a:solidFill>
              </a:defRPr>
            </a:pPr>
            <a:r>
              <a:rPr sz="2400" dirty="0"/>
              <a:t>Inspiration did not cancel out the personalities and literary characteristics of its human authors.</a:t>
            </a:r>
          </a:p>
          <a:p>
            <a:pPr marL="205739" indent="-205739" defTabSz="822959">
              <a:spcBef>
                <a:spcPts val="900"/>
              </a:spcBef>
              <a:defRPr sz="1800" i="1">
                <a:solidFill>
                  <a:srgbClr val="FFFFFF"/>
                </a:solidFill>
              </a:defRPr>
            </a:pPr>
            <a:r>
              <a:rPr sz="2000" b="1" dirty="0"/>
              <a:t>Biblical writers sometimes used pre-existing sources (Nu. 21:14-15; Jos. 10:13; 1 Kg. 11:41; Lk. 1:1-4).</a:t>
            </a:r>
          </a:p>
          <a:p>
            <a:pPr marL="205739" indent="-205739" defTabSz="822959">
              <a:spcBef>
                <a:spcPts val="900"/>
              </a:spcBef>
              <a:defRPr sz="1800" i="1">
                <a:solidFill>
                  <a:srgbClr val="FFFFFF"/>
                </a:solidFill>
              </a:defRPr>
            </a:pPr>
            <a:r>
              <a:rPr sz="2000" b="1" dirty="0"/>
              <a:t>They occasionally quote from non-Israelite and non-Christian literary works (Pro. 30-31; Ac.17:28; 1 Co. 15:33).</a:t>
            </a:r>
          </a:p>
          <a:p>
            <a:pPr marL="205739" indent="-205739" defTabSz="822959">
              <a:spcBef>
                <a:spcPts val="900"/>
              </a:spcBef>
              <a:defRPr sz="1800" i="1">
                <a:solidFill>
                  <a:srgbClr val="FFFFFF"/>
                </a:solidFill>
              </a:defRPr>
            </a:pPr>
            <a:r>
              <a:rPr sz="2000" b="1" dirty="0"/>
              <a:t>Biblical writers may inject their own human emotions into their writings (Ga. 1:6; 3:1; Phil. 1:7-8).</a:t>
            </a:r>
          </a:p>
          <a:p>
            <a:pPr marL="0" indent="0" defTabSz="822959">
              <a:spcBef>
                <a:spcPts val="900"/>
              </a:spcBef>
              <a:buNone/>
              <a:defRPr sz="1800" i="1">
                <a:solidFill>
                  <a:srgbClr val="FFFFFF"/>
                </a:solidFill>
              </a:defRPr>
            </a:pPr>
            <a:endParaRPr sz="800" dirty="0"/>
          </a:p>
          <a:p>
            <a:pPr marL="205739" indent="-205739" defTabSz="822959">
              <a:spcBef>
                <a:spcPts val="900"/>
              </a:spcBef>
              <a:buSzTx/>
              <a:buNone/>
              <a:defRPr sz="2159">
                <a:solidFill>
                  <a:srgbClr val="FFFF66"/>
                </a:solidFill>
              </a:defRPr>
            </a:pPr>
            <a:r>
              <a:rPr sz="2400" dirty="0">
                <a:solidFill>
                  <a:srgbClr val="FF6600"/>
                </a:solidFill>
              </a:rPr>
              <a:t>La </a:t>
            </a:r>
            <a:r>
              <a:rPr sz="2400" dirty="0" err="1">
                <a:solidFill>
                  <a:srgbClr val="FF6600"/>
                </a:solidFill>
              </a:rPr>
              <a:t>inspiración</a:t>
            </a:r>
            <a:r>
              <a:rPr sz="2400" dirty="0">
                <a:solidFill>
                  <a:srgbClr val="FF6600"/>
                </a:solidFill>
              </a:rPr>
              <a:t> no </a:t>
            </a:r>
            <a:r>
              <a:rPr sz="2400" dirty="0" err="1">
                <a:solidFill>
                  <a:srgbClr val="FF6600"/>
                </a:solidFill>
              </a:rPr>
              <a:t>anuló</a:t>
            </a:r>
            <a:r>
              <a:rPr sz="2400" dirty="0">
                <a:solidFill>
                  <a:srgbClr val="FF6600"/>
                </a:solidFill>
              </a:rPr>
              <a:t> las </a:t>
            </a:r>
            <a:r>
              <a:rPr sz="2400" dirty="0" err="1">
                <a:solidFill>
                  <a:srgbClr val="FF6600"/>
                </a:solidFill>
              </a:rPr>
              <a:t>personalidades</a:t>
            </a:r>
            <a:r>
              <a:rPr sz="2400" dirty="0">
                <a:solidFill>
                  <a:srgbClr val="FF6600"/>
                </a:solidFill>
              </a:rPr>
              <a:t> y </a:t>
            </a:r>
            <a:r>
              <a:rPr sz="2400" dirty="0" err="1">
                <a:solidFill>
                  <a:srgbClr val="FF6600"/>
                </a:solidFill>
              </a:rPr>
              <a:t>características</a:t>
            </a:r>
            <a:r>
              <a:rPr sz="2400" dirty="0">
                <a:solidFill>
                  <a:srgbClr val="FF6600"/>
                </a:solidFill>
              </a:rPr>
              <a:t> </a:t>
            </a:r>
            <a:r>
              <a:rPr sz="2400" dirty="0" err="1">
                <a:solidFill>
                  <a:srgbClr val="FF6600"/>
                </a:solidFill>
              </a:rPr>
              <a:t>literarias</a:t>
            </a:r>
            <a:r>
              <a:rPr sz="2400" dirty="0">
                <a:solidFill>
                  <a:srgbClr val="FF6600"/>
                </a:solidFill>
              </a:rPr>
              <a:t> de sus </a:t>
            </a:r>
            <a:r>
              <a:rPr sz="2400" dirty="0" err="1">
                <a:solidFill>
                  <a:srgbClr val="FF6600"/>
                </a:solidFill>
              </a:rPr>
              <a:t>autores</a:t>
            </a:r>
            <a:r>
              <a:rPr sz="2400" dirty="0">
                <a:solidFill>
                  <a:srgbClr val="FF6600"/>
                </a:solidFill>
              </a:rPr>
              <a:t> </a:t>
            </a:r>
            <a:r>
              <a:rPr sz="2400" dirty="0" err="1">
                <a:solidFill>
                  <a:srgbClr val="FF6600"/>
                </a:solidFill>
              </a:rPr>
              <a:t>humanos</a:t>
            </a:r>
            <a:r>
              <a:rPr sz="2400" dirty="0">
                <a:solidFill>
                  <a:srgbClr val="FF6600"/>
                </a:solidFill>
              </a:rPr>
              <a:t>.</a:t>
            </a:r>
          </a:p>
          <a:p>
            <a:pPr marL="205739" indent="-205739" defTabSz="822959">
              <a:spcBef>
                <a:spcPts val="900"/>
              </a:spcBef>
              <a:defRPr sz="1800" i="1">
                <a:solidFill>
                  <a:srgbClr val="FFFFFF"/>
                </a:solidFill>
              </a:defRPr>
            </a:pPr>
            <a:r>
              <a:rPr sz="2000" b="1" dirty="0">
                <a:solidFill>
                  <a:srgbClr val="FFC000"/>
                </a:solidFill>
              </a:rPr>
              <a:t>Los </a:t>
            </a:r>
            <a:r>
              <a:rPr sz="2000" b="1" dirty="0" err="1">
                <a:solidFill>
                  <a:srgbClr val="FFC000"/>
                </a:solidFill>
              </a:rPr>
              <a:t>escritores</a:t>
            </a:r>
            <a:r>
              <a:rPr sz="2000" b="1" dirty="0">
                <a:solidFill>
                  <a:srgbClr val="FFC000"/>
                </a:solidFill>
              </a:rPr>
              <a:t> </a:t>
            </a:r>
            <a:r>
              <a:rPr sz="2000" b="1" dirty="0" err="1">
                <a:solidFill>
                  <a:srgbClr val="FFC000"/>
                </a:solidFill>
              </a:rPr>
              <a:t>bíblicos</a:t>
            </a:r>
            <a:r>
              <a:rPr sz="2000" b="1" dirty="0">
                <a:solidFill>
                  <a:srgbClr val="FFC000"/>
                </a:solidFill>
              </a:rPr>
              <a:t> a </a:t>
            </a:r>
            <a:r>
              <a:rPr sz="2000" b="1" dirty="0" err="1">
                <a:solidFill>
                  <a:srgbClr val="FFC000"/>
                </a:solidFill>
              </a:rPr>
              <a:t>veces</a:t>
            </a:r>
            <a:r>
              <a:rPr sz="2000" b="1" dirty="0">
                <a:solidFill>
                  <a:srgbClr val="FFC000"/>
                </a:solidFill>
              </a:rPr>
              <a:t> </a:t>
            </a:r>
            <a:r>
              <a:rPr sz="2000" b="1" dirty="0" err="1">
                <a:solidFill>
                  <a:srgbClr val="FFC000"/>
                </a:solidFill>
              </a:rPr>
              <a:t>usaban</a:t>
            </a:r>
            <a:r>
              <a:rPr sz="2000" b="1" dirty="0">
                <a:solidFill>
                  <a:srgbClr val="FFC000"/>
                </a:solidFill>
              </a:rPr>
              <a:t> </a:t>
            </a:r>
            <a:r>
              <a:rPr sz="2000" b="1" dirty="0" err="1">
                <a:solidFill>
                  <a:srgbClr val="FFC000"/>
                </a:solidFill>
              </a:rPr>
              <a:t>fuentes</a:t>
            </a:r>
            <a:r>
              <a:rPr sz="2000" b="1" dirty="0">
                <a:solidFill>
                  <a:srgbClr val="FFC000"/>
                </a:solidFill>
              </a:rPr>
              <a:t> </a:t>
            </a:r>
            <a:r>
              <a:rPr sz="2000" b="1" dirty="0" err="1">
                <a:solidFill>
                  <a:srgbClr val="FFC000"/>
                </a:solidFill>
              </a:rPr>
              <a:t>preexistentes</a:t>
            </a:r>
            <a:r>
              <a:rPr sz="2000" b="1" dirty="0">
                <a:solidFill>
                  <a:srgbClr val="FFC000"/>
                </a:solidFill>
              </a:rPr>
              <a:t> (Nu. 21:14-15; Jos. 10:13; 1 Rey. 11:41; Luc. 1:1-4).</a:t>
            </a:r>
          </a:p>
          <a:p>
            <a:pPr marL="205739" indent="-205739" defTabSz="822959">
              <a:spcBef>
                <a:spcPts val="900"/>
              </a:spcBef>
              <a:defRPr sz="1800" i="1">
                <a:solidFill>
                  <a:srgbClr val="FFFFFF"/>
                </a:solidFill>
              </a:defRPr>
            </a:pPr>
            <a:r>
              <a:rPr sz="2000" b="1" dirty="0" err="1">
                <a:solidFill>
                  <a:srgbClr val="FFC000"/>
                </a:solidFill>
              </a:rPr>
              <a:t>Ocasionalmente</a:t>
            </a:r>
            <a:r>
              <a:rPr sz="2000" b="1" dirty="0">
                <a:solidFill>
                  <a:srgbClr val="FFC000"/>
                </a:solidFill>
              </a:rPr>
              <a:t> </a:t>
            </a:r>
            <a:r>
              <a:rPr sz="2000" b="1" dirty="0" err="1">
                <a:solidFill>
                  <a:srgbClr val="FFC000"/>
                </a:solidFill>
              </a:rPr>
              <a:t>citan</a:t>
            </a:r>
            <a:r>
              <a:rPr sz="2000" b="1" dirty="0">
                <a:solidFill>
                  <a:srgbClr val="FFC000"/>
                </a:solidFill>
              </a:rPr>
              <a:t> </a:t>
            </a:r>
            <a:r>
              <a:rPr sz="2000" b="1" dirty="0" err="1">
                <a:solidFill>
                  <a:srgbClr val="FFC000"/>
                </a:solidFill>
              </a:rPr>
              <a:t>obras</a:t>
            </a:r>
            <a:r>
              <a:rPr sz="2000" b="1" dirty="0">
                <a:solidFill>
                  <a:srgbClr val="FFC000"/>
                </a:solidFill>
              </a:rPr>
              <a:t> </a:t>
            </a:r>
            <a:r>
              <a:rPr sz="2000" b="1" dirty="0" err="1">
                <a:solidFill>
                  <a:srgbClr val="FFC000"/>
                </a:solidFill>
              </a:rPr>
              <a:t>literarias</a:t>
            </a:r>
            <a:r>
              <a:rPr sz="2000" b="1" dirty="0">
                <a:solidFill>
                  <a:srgbClr val="FFC000"/>
                </a:solidFill>
              </a:rPr>
              <a:t> no </a:t>
            </a:r>
            <a:r>
              <a:rPr sz="2000" b="1" dirty="0" err="1">
                <a:solidFill>
                  <a:srgbClr val="FFC000"/>
                </a:solidFill>
              </a:rPr>
              <a:t>israelitas</a:t>
            </a:r>
            <a:r>
              <a:rPr sz="2000" b="1" dirty="0">
                <a:solidFill>
                  <a:srgbClr val="FFC000"/>
                </a:solidFill>
              </a:rPr>
              <a:t> y no </a:t>
            </a:r>
            <a:r>
              <a:rPr sz="2000" b="1" dirty="0" err="1">
                <a:solidFill>
                  <a:srgbClr val="FFC000"/>
                </a:solidFill>
              </a:rPr>
              <a:t>cristianas</a:t>
            </a:r>
            <a:r>
              <a:rPr sz="2000" b="1" dirty="0">
                <a:solidFill>
                  <a:srgbClr val="FFC000"/>
                </a:solidFill>
              </a:rPr>
              <a:t> (Pro. 30-31; Hec.17:28; 1 Co. 15:33).</a:t>
            </a:r>
          </a:p>
          <a:p>
            <a:pPr marL="205739" indent="-205739" defTabSz="822959">
              <a:spcBef>
                <a:spcPts val="900"/>
              </a:spcBef>
              <a:defRPr sz="1800" i="1">
                <a:solidFill>
                  <a:srgbClr val="FFFFFF"/>
                </a:solidFill>
              </a:defRPr>
            </a:pPr>
            <a:r>
              <a:rPr sz="2000" b="1" dirty="0">
                <a:solidFill>
                  <a:srgbClr val="FFC000"/>
                </a:solidFill>
              </a:rPr>
              <a:t>Los </a:t>
            </a:r>
            <a:r>
              <a:rPr sz="2000" b="1" dirty="0" err="1">
                <a:solidFill>
                  <a:srgbClr val="FFC000"/>
                </a:solidFill>
              </a:rPr>
              <a:t>escritores</a:t>
            </a:r>
            <a:r>
              <a:rPr sz="2000" b="1" dirty="0">
                <a:solidFill>
                  <a:srgbClr val="FFC000"/>
                </a:solidFill>
              </a:rPr>
              <a:t> </a:t>
            </a:r>
            <a:r>
              <a:rPr sz="2000" b="1" dirty="0" err="1">
                <a:solidFill>
                  <a:srgbClr val="FFC000"/>
                </a:solidFill>
              </a:rPr>
              <a:t>bíblicos</a:t>
            </a:r>
            <a:r>
              <a:rPr sz="2000" b="1" dirty="0">
                <a:solidFill>
                  <a:srgbClr val="FFC000"/>
                </a:solidFill>
              </a:rPr>
              <a:t> </a:t>
            </a:r>
            <a:r>
              <a:rPr sz="2000" b="1" dirty="0" err="1">
                <a:solidFill>
                  <a:srgbClr val="FFC000"/>
                </a:solidFill>
              </a:rPr>
              <a:t>pueden</a:t>
            </a:r>
            <a:r>
              <a:rPr sz="2000" b="1" dirty="0">
                <a:solidFill>
                  <a:srgbClr val="FFC000"/>
                </a:solidFill>
              </a:rPr>
              <a:t> </a:t>
            </a:r>
            <a:r>
              <a:rPr sz="2000" b="1" dirty="0" err="1">
                <a:solidFill>
                  <a:srgbClr val="FFC000"/>
                </a:solidFill>
              </a:rPr>
              <a:t>inyectar</a:t>
            </a:r>
            <a:r>
              <a:rPr sz="2000" b="1" dirty="0">
                <a:solidFill>
                  <a:srgbClr val="FFC000"/>
                </a:solidFill>
              </a:rPr>
              <a:t> sus </a:t>
            </a:r>
            <a:r>
              <a:rPr sz="2000" b="1" dirty="0" err="1">
                <a:solidFill>
                  <a:srgbClr val="FFC000"/>
                </a:solidFill>
              </a:rPr>
              <a:t>propias</a:t>
            </a:r>
            <a:r>
              <a:rPr sz="2000" b="1" dirty="0">
                <a:solidFill>
                  <a:srgbClr val="FFC000"/>
                </a:solidFill>
              </a:rPr>
              <a:t> </a:t>
            </a:r>
            <a:r>
              <a:rPr sz="2000" b="1" dirty="0" err="1">
                <a:solidFill>
                  <a:srgbClr val="FFC000"/>
                </a:solidFill>
              </a:rPr>
              <a:t>emociones</a:t>
            </a:r>
            <a:r>
              <a:rPr sz="2000" b="1" dirty="0">
                <a:solidFill>
                  <a:srgbClr val="FFC000"/>
                </a:solidFill>
              </a:rPr>
              <a:t> </a:t>
            </a:r>
            <a:r>
              <a:rPr sz="2000" b="1" dirty="0" err="1">
                <a:solidFill>
                  <a:srgbClr val="FFC000"/>
                </a:solidFill>
              </a:rPr>
              <a:t>humanas</a:t>
            </a:r>
            <a:r>
              <a:rPr sz="2000" b="1" dirty="0">
                <a:solidFill>
                  <a:srgbClr val="FFC000"/>
                </a:solidFill>
              </a:rPr>
              <a:t> </a:t>
            </a:r>
            <a:r>
              <a:rPr sz="2000" b="1" dirty="0" err="1">
                <a:solidFill>
                  <a:srgbClr val="FFC000"/>
                </a:solidFill>
              </a:rPr>
              <a:t>en</a:t>
            </a:r>
            <a:r>
              <a:rPr sz="2000" b="1" dirty="0">
                <a:solidFill>
                  <a:srgbClr val="FFC000"/>
                </a:solidFill>
              </a:rPr>
              <a:t> sus </a:t>
            </a:r>
            <a:r>
              <a:rPr sz="2000" b="1" dirty="0" err="1">
                <a:solidFill>
                  <a:srgbClr val="FFC000"/>
                </a:solidFill>
              </a:rPr>
              <a:t>escritos</a:t>
            </a:r>
            <a:r>
              <a:rPr sz="2000" b="1" dirty="0">
                <a:solidFill>
                  <a:srgbClr val="FFC000"/>
                </a:solidFill>
              </a:rPr>
              <a:t> (Ga. 1:6; 3:1; Filip. 1:7-8).</a:t>
            </a:r>
          </a:p>
        </p:txBody>
      </p:sp>
      <p:sp>
        <p:nvSpPr>
          <p:cNvPr id="3821" name="Slide Number Placeholder 5"/>
          <p:cNvSpPr txBox="1">
            <a:spLocks noGrp="1"/>
          </p:cNvSpPr>
          <p:nvPr>
            <p:ph type="sldNum" sz="quarter" idx="4294967295"/>
          </p:nvPr>
        </p:nvSpPr>
        <p:spPr>
          <a:xfrm>
            <a:off x="11037765" y="6425419"/>
            <a:ext cx="316035" cy="22698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lstStyle>
            <a:lvl1pPr>
              <a:defRPr sz="1000"/>
            </a:lvl1pPr>
          </a:lstStyle>
          <a:p>
            <a:fld id="{86CB4B4D-7CA3-9044-876B-883B54F8677D}" type="slidenum">
              <a:t>238</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3820">
                                            <p:bg/>
                                          </p:spTgt>
                                        </p:tgtEl>
                                        <p:attrNameLst>
                                          <p:attrName>style.visibility</p:attrName>
                                        </p:attrNameLst>
                                      </p:cBhvr>
                                      <p:to>
                                        <p:strVal val="visible"/>
                                      </p:to>
                                    </p:set>
                                    <p:anim calcmode="lin" valueType="num">
                                      <p:cBhvr>
                                        <p:cTn id="7" dur="500" fill="hold"/>
                                        <p:tgtEl>
                                          <p:spTgt spid="3820">
                                            <p:bg/>
                                          </p:spTgt>
                                        </p:tgtEl>
                                        <p:attrNameLst>
                                          <p:attrName>ppt_w</p:attrName>
                                        </p:attrNameLst>
                                      </p:cBhvr>
                                      <p:tavLst>
                                        <p:tav tm="0">
                                          <p:val>
                                            <p:fltVal val="0"/>
                                          </p:val>
                                        </p:tav>
                                        <p:tav tm="100000">
                                          <p:val>
                                            <p:strVal val="#ppt_w"/>
                                          </p:val>
                                        </p:tav>
                                      </p:tavLst>
                                    </p:anim>
                                    <p:anim calcmode="lin" valueType="num">
                                      <p:cBhvr>
                                        <p:cTn id="8" dur="500" fill="hold"/>
                                        <p:tgtEl>
                                          <p:spTgt spid="3820">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820">
                                            <p:txEl>
                                              <p:pRg st="0" end="0"/>
                                            </p:txEl>
                                          </p:spTgt>
                                        </p:tgtEl>
                                        <p:attrNameLst>
                                          <p:attrName>style.visibility</p:attrName>
                                        </p:attrNameLst>
                                      </p:cBhvr>
                                      <p:to>
                                        <p:strVal val="visible"/>
                                      </p:to>
                                    </p:set>
                                    <p:anim calcmode="lin" valueType="num">
                                      <p:cBhvr>
                                        <p:cTn id="11" dur="500" fill="hold"/>
                                        <p:tgtEl>
                                          <p:spTgt spid="3820">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820">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0"/>
                                  </p:stCondLst>
                                  <p:iterate>
                                    <p:tmAbs val="0"/>
                                  </p:iterate>
                                  <p:childTnLst>
                                    <p:set>
                                      <p:cBhvr>
                                        <p:cTn id="14" fill="hold"/>
                                        <p:tgtEl>
                                          <p:spTgt spid="3820">
                                            <p:txEl>
                                              <p:pRg st="5" end="5"/>
                                            </p:txEl>
                                          </p:spTgt>
                                        </p:tgtEl>
                                        <p:attrNameLst>
                                          <p:attrName>style.visibility</p:attrName>
                                        </p:attrNameLst>
                                      </p:cBhvr>
                                      <p:to>
                                        <p:strVal val="visible"/>
                                      </p:to>
                                    </p:set>
                                    <p:anim calcmode="lin" valueType="num">
                                      <p:cBhvr>
                                        <p:cTn id="15" dur="500" fill="hold"/>
                                        <p:tgtEl>
                                          <p:spTgt spid="3820">
                                            <p:txEl>
                                              <p:pRg st="5" end="5"/>
                                            </p:txEl>
                                          </p:spTgt>
                                        </p:tgtEl>
                                        <p:attrNameLst>
                                          <p:attrName>ppt_w</p:attrName>
                                        </p:attrNameLst>
                                      </p:cBhvr>
                                      <p:tavLst>
                                        <p:tav tm="0">
                                          <p:val>
                                            <p:fltVal val="0"/>
                                          </p:val>
                                        </p:tav>
                                        <p:tav tm="100000">
                                          <p:val>
                                            <p:strVal val="#ppt_w"/>
                                          </p:val>
                                        </p:tav>
                                      </p:tavLst>
                                    </p:anim>
                                    <p:anim calcmode="lin" valueType="num">
                                      <p:cBhvr>
                                        <p:cTn id="16" dur="500" fill="hold"/>
                                        <p:tgtEl>
                                          <p:spTgt spid="3820">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1" nodeType="clickEffect">
                                  <p:stCondLst>
                                    <p:cond delay="0"/>
                                  </p:stCondLst>
                                  <p:iterate>
                                    <p:tmAbs val="0"/>
                                  </p:iterate>
                                  <p:childTnLst>
                                    <p:set>
                                      <p:cBhvr>
                                        <p:cTn id="20" fill="hold"/>
                                        <p:tgtEl>
                                          <p:spTgt spid="3820">
                                            <p:txEl>
                                              <p:pRg st="1" end="1"/>
                                            </p:txEl>
                                          </p:spTgt>
                                        </p:tgtEl>
                                        <p:attrNameLst>
                                          <p:attrName>style.visibility</p:attrName>
                                        </p:attrNameLst>
                                      </p:cBhvr>
                                      <p:to>
                                        <p:strVal val="visible"/>
                                      </p:to>
                                    </p:set>
                                    <p:anim calcmode="lin" valueType="num">
                                      <p:cBhvr>
                                        <p:cTn id="21" dur="500" fill="hold"/>
                                        <p:tgtEl>
                                          <p:spTgt spid="3820">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820">
                                            <p:txEl>
                                              <p:pRg st="1" end="1"/>
                                            </p:txEl>
                                          </p:spTgt>
                                        </p:tgtEl>
                                        <p:attrNameLst>
                                          <p:attrName>ppt_h</p:attrName>
                                        </p:attrNameLst>
                                      </p:cBhvr>
                                      <p:tavLst>
                                        <p:tav tm="0">
                                          <p:val>
                                            <p:fltVal val="0"/>
                                          </p:val>
                                        </p:tav>
                                        <p:tav tm="100000">
                                          <p:val>
                                            <p:strVal val="#ppt_h"/>
                                          </p:val>
                                        </p:tav>
                                      </p:tavLst>
                                    </p:anim>
                                  </p:childTnLst>
                                </p:cTn>
                              </p:par>
                              <p:par>
                                <p:cTn id="23" presetID="23" presetClass="entr" presetSubtype="16" fill="hold" grpId="1" nodeType="withEffect">
                                  <p:stCondLst>
                                    <p:cond delay="0"/>
                                  </p:stCondLst>
                                  <p:iterate>
                                    <p:tmAbs val="0"/>
                                  </p:iterate>
                                  <p:childTnLst>
                                    <p:set>
                                      <p:cBhvr>
                                        <p:cTn id="24" fill="hold"/>
                                        <p:tgtEl>
                                          <p:spTgt spid="3820">
                                            <p:txEl>
                                              <p:pRg st="6" end="6"/>
                                            </p:txEl>
                                          </p:spTgt>
                                        </p:tgtEl>
                                        <p:attrNameLst>
                                          <p:attrName>style.visibility</p:attrName>
                                        </p:attrNameLst>
                                      </p:cBhvr>
                                      <p:to>
                                        <p:strVal val="visible"/>
                                      </p:to>
                                    </p:set>
                                    <p:anim calcmode="lin" valueType="num">
                                      <p:cBhvr>
                                        <p:cTn id="25" dur="500" fill="hold"/>
                                        <p:tgtEl>
                                          <p:spTgt spid="3820">
                                            <p:txEl>
                                              <p:pRg st="6" end="6"/>
                                            </p:txEl>
                                          </p:spTgt>
                                        </p:tgtEl>
                                        <p:attrNameLst>
                                          <p:attrName>ppt_w</p:attrName>
                                        </p:attrNameLst>
                                      </p:cBhvr>
                                      <p:tavLst>
                                        <p:tav tm="0">
                                          <p:val>
                                            <p:fltVal val="0"/>
                                          </p:val>
                                        </p:tav>
                                        <p:tav tm="100000">
                                          <p:val>
                                            <p:strVal val="#ppt_w"/>
                                          </p:val>
                                        </p:tav>
                                      </p:tavLst>
                                    </p:anim>
                                    <p:anim calcmode="lin" valueType="num">
                                      <p:cBhvr>
                                        <p:cTn id="26" dur="500" fill="hold"/>
                                        <p:tgtEl>
                                          <p:spTgt spid="3820">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1" nodeType="clickEffect">
                                  <p:stCondLst>
                                    <p:cond delay="0"/>
                                  </p:stCondLst>
                                  <p:iterate>
                                    <p:tmAbs val="0"/>
                                  </p:iterate>
                                  <p:childTnLst>
                                    <p:set>
                                      <p:cBhvr>
                                        <p:cTn id="30" fill="hold"/>
                                        <p:tgtEl>
                                          <p:spTgt spid="3820">
                                            <p:txEl>
                                              <p:pRg st="2" end="2"/>
                                            </p:txEl>
                                          </p:spTgt>
                                        </p:tgtEl>
                                        <p:attrNameLst>
                                          <p:attrName>style.visibility</p:attrName>
                                        </p:attrNameLst>
                                      </p:cBhvr>
                                      <p:to>
                                        <p:strVal val="visible"/>
                                      </p:to>
                                    </p:set>
                                    <p:anim calcmode="lin" valueType="num">
                                      <p:cBhvr>
                                        <p:cTn id="31" dur="500" fill="hold"/>
                                        <p:tgtEl>
                                          <p:spTgt spid="3820">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820">
                                            <p:txEl>
                                              <p:pRg st="2" end="2"/>
                                            </p:txEl>
                                          </p:spTgt>
                                        </p:tgtEl>
                                        <p:attrNameLst>
                                          <p:attrName>ppt_h</p:attrName>
                                        </p:attrNameLst>
                                      </p:cBhvr>
                                      <p:tavLst>
                                        <p:tav tm="0">
                                          <p:val>
                                            <p:fltVal val="0"/>
                                          </p:val>
                                        </p:tav>
                                        <p:tav tm="100000">
                                          <p:val>
                                            <p:strVal val="#ppt_h"/>
                                          </p:val>
                                        </p:tav>
                                      </p:tavLst>
                                    </p:anim>
                                  </p:childTnLst>
                                </p:cTn>
                              </p:par>
                              <p:par>
                                <p:cTn id="33" presetID="23" presetClass="entr" presetSubtype="16" fill="hold" grpId="1" nodeType="withEffect">
                                  <p:stCondLst>
                                    <p:cond delay="0"/>
                                  </p:stCondLst>
                                  <p:iterate>
                                    <p:tmAbs val="0"/>
                                  </p:iterate>
                                  <p:childTnLst>
                                    <p:set>
                                      <p:cBhvr>
                                        <p:cTn id="34" fill="hold"/>
                                        <p:tgtEl>
                                          <p:spTgt spid="3820">
                                            <p:txEl>
                                              <p:pRg st="7" end="7"/>
                                            </p:txEl>
                                          </p:spTgt>
                                        </p:tgtEl>
                                        <p:attrNameLst>
                                          <p:attrName>style.visibility</p:attrName>
                                        </p:attrNameLst>
                                      </p:cBhvr>
                                      <p:to>
                                        <p:strVal val="visible"/>
                                      </p:to>
                                    </p:set>
                                    <p:anim calcmode="lin" valueType="num">
                                      <p:cBhvr>
                                        <p:cTn id="35" dur="500" fill="hold"/>
                                        <p:tgtEl>
                                          <p:spTgt spid="3820">
                                            <p:txEl>
                                              <p:pRg st="7" end="7"/>
                                            </p:txEl>
                                          </p:spTgt>
                                        </p:tgtEl>
                                        <p:attrNameLst>
                                          <p:attrName>ppt_w</p:attrName>
                                        </p:attrNameLst>
                                      </p:cBhvr>
                                      <p:tavLst>
                                        <p:tav tm="0">
                                          <p:val>
                                            <p:fltVal val="0"/>
                                          </p:val>
                                        </p:tav>
                                        <p:tav tm="100000">
                                          <p:val>
                                            <p:strVal val="#ppt_w"/>
                                          </p:val>
                                        </p:tav>
                                      </p:tavLst>
                                    </p:anim>
                                    <p:anim calcmode="lin" valueType="num">
                                      <p:cBhvr>
                                        <p:cTn id="36" dur="500" fill="hold"/>
                                        <p:tgtEl>
                                          <p:spTgt spid="3820">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1" nodeType="clickEffect">
                                  <p:stCondLst>
                                    <p:cond delay="0"/>
                                  </p:stCondLst>
                                  <p:iterate>
                                    <p:tmAbs val="0"/>
                                  </p:iterate>
                                  <p:childTnLst>
                                    <p:set>
                                      <p:cBhvr>
                                        <p:cTn id="40" fill="hold"/>
                                        <p:tgtEl>
                                          <p:spTgt spid="3820">
                                            <p:txEl>
                                              <p:pRg st="3" end="3"/>
                                            </p:txEl>
                                          </p:spTgt>
                                        </p:tgtEl>
                                        <p:attrNameLst>
                                          <p:attrName>style.visibility</p:attrName>
                                        </p:attrNameLst>
                                      </p:cBhvr>
                                      <p:to>
                                        <p:strVal val="visible"/>
                                      </p:to>
                                    </p:set>
                                    <p:anim calcmode="lin" valueType="num">
                                      <p:cBhvr>
                                        <p:cTn id="41" dur="500" fill="hold"/>
                                        <p:tgtEl>
                                          <p:spTgt spid="3820">
                                            <p:txEl>
                                              <p:pRg st="3" end="3"/>
                                            </p:txEl>
                                          </p:spTgt>
                                        </p:tgtEl>
                                        <p:attrNameLst>
                                          <p:attrName>ppt_w</p:attrName>
                                        </p:attrNameLst>
                                      </p:cBhvr>
                                      <p:tavLst>
                                        <p:tav tm="0">
                                          <p:val>
                                            <p:fltVal val="0"/>
                                          </p:val>
                                        </p:tav>
                                        <p:tav tm="100000">
                                          <p:val>
                                            <p:strVal val="#ppt_w"/>
                                          </p:val>
                                        </p:tav>
                                      </p:tavLst>
                                    </p:anim>
                                    <p:anim calcmode="lin" valueType="num">
                                      <p:cBhvr>
                                        <p:cTn id="42" dur="500" fill="hold"/>
                                        <p:tgtEl>
                                          <p:spTgt spid="3820">
                                            <p:txEl>
                                              <p:pRg st="3" end="3"/>
                                            </p:txEl>
                                          </p:spTgt>
                                        </p:tgtEl>
                                        <p:attrNameLst>
                                          <p:attrName>ppt_h</p:attrName>
                                        </p:attrNameLst>
                                      </p:cBhvr>
                                      <p:tavLst>
                                        <p:tav tm="0">
                                          <p:val>
                                            <p:fltVal val="0"/>
                                          </p:val>
                                        </p:tav>
                                        <p:tav tm="100000">
                                          <p:val>
                                            <p:strVal val="#ppt_h"/>
                                          </p:val>
                                        </p:tav>
                                      </p:tavLst>
                                    </p:anim>
                                  </p:childTnLst>
                                </p:cTn>
                              </p:par>
                              <p:par>
                                <p:cTn id="43" presetID="23" presetClass="entr" presetSubtype="16" fill="hold" grpId="1" nodeType="withEffect">
                                  <p:stCondLst>
                                    <p:cond delay="0"/>
                                  </p:stCondLst>
                                  <p:iterate>
                                    <p:tmAbs val="0"/>
                                  </p:iterate>
                                  <p:childTnLst>
                                    <p:set>
                                      <p:cBhvr>
                                        <p:cTn id="44" fill="hold"/>
                                        <p:tgtEl>
                                          <p:spTgt spid="3820">
                                            <p:txEl>
                                              <p:pRg st="8" end="8"/>
                                            </p:txEl>
                                          </p:spTgt>
                                        </p:tgtEl>
                                        <p:attrNameLst>
                                          <p:attrName>style.visibility</p:attrName>
                                        </p:attrNameLst>
                                      </p:cBhvr>
                                      <p:to>
                                        <p:strVal val="visible"/>
                                      </p:to>
                                    </p:set>
                                    <p:anim calcmode="lin" valueType="num">
                                      <p:cBhvr>
                                        <p:cTn id="45" dur="500" fill="hold"/>
                                        <p:tgtEl>
                                          <p:spTgt spid="3820">
                                            <p:txEl>
                                              <p:pRg st="8" end="8"/>
                                            </p:txEl>
                                          </p:spTgt>
                                        </p:tgtEl>
                                        <p:attrNameLst>
                                          <p:attrName>ppt_w</p:attrName>
                                        </p:attrNameLst>
                                      </p:cBhvr>
                                      <p:tavLst>
                                        <p:tav tm="0">
                                          <p:val>
                                            <p:fltVal val="0"/>
                                          </p:val>
                                        </p:tav>
                                        <p:tav tm="100000">
                                          <p:val>
                                            <p:strVal val="#ppt_w"/>
                                          </p:val>
                                        </p:tav>
                                      </p:tavLst>
                                    </p:anim>
                                    <p:anim calcmode="lin" valueType="num">
                                      <p:cBhvr>
                                        <p:cTn id="46" dur="500" fill="hold"/>
                                        <p:tgtEl>
                                          <p:spTgt spid="3820">
                                            <p:txEl>
                                              <p:pRg st="8" end="8"/>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0" grpId="1" uiExpand="1" build="p" animBg="1" advAuto="0"/>
    </p:bldLst>
  </p:timing>
</p:sld>
</file>

<file path=ppt/slides/slide239.xml><?xml version="1.0" encoding="utf-8"?>
<p:sld xmlns:a="http://schemas.openxmlformats.org/drawingml/2006/main" xmlns:r="http://schemas.openxmlformats.org/officeDocument/2006/relationships" xmlns:p="http://schemas.openxmlformats.org/presentationml/2006/main">
  <p:cSld>
    <p:bg>
      <p:bgPr>
        <a:solidFill>
          <a:srgbClr val="385723"/>
        </a:solidFill>
        <a:effectLst/>
      </p:bgPr>
    </p:bg>
    <p:spTree>
      <p:nvGrpSpPr>
        <p:cNvPr id="1" name=""/>
        <p:cNvGrpSpPr/>
        <p:nvPr/>
      </p:nvGrpSpPr>
      <p:grpSpPr>
        <a:xfrm>
          <a:off x="0" y="0"/>
          <a:ext cx="0" cy="0"/>
          <a:chOff x="0" y="0"/>
          <a:chExt cx="0" cy="0"/>
        </a:xfrm>
      </p:grpSpPr>
      <p:sp>
        <p:nvSpPr>
          <p:cNvPr id="3823" name="Rectangle 2"/>
          <p:cNvSpPr txBox="1">
            <a:spLocks noGrp="1"/>
          </p:cNvSpPr>
          <p:nvPr>
            <p:ph type="title"/>
          </p:nvPr>
        </p:nvSpPr>
        <p:spPr>
          <a:xfrm>
            <a:off x="838200" y="383055"/>
            <a:ext cx="10515600" cy="1325563"/>
          </a:xfrm>
          <a:prstGeom prst="rect">
            <a:avLst/>
          </a:prstGeom>
        </p:spPr>
        <p:txBody>
          <a:bodyPr/>
          <a:lstStyle>
            <a:lvl1pPr algn="ctr">
              <a:defRPr sz="4000">
                <a:solidFill>
                  <a:srgbClr val="B8B400"/>
                </a:solidFill>
              </a:defRPr>
            </a:lvl1pPr>
          </a:lstStyle>
          <a:p>
            <a:r>
              <a:rPr b="1" dirty="0">
                <a:solidFill>
                  <a:srgbClr val="FFFF00"/>
                </a:solidFill>
              </a:rPr>
              <a:t>Authority / </a:t>
            </a:r>
            <a:r>
              <a:rPr b="1" dirty="0" err="1">
                <a:solidFill>
                  <a:srgbClr val="FFC000"/>
                </a:solidFill>
              </a:rPr>
              <a:t>Autoridad</a:t>
            </a:r>
            <a:endParaRPr b="1" dirty="0">
              <a:solidFill>
                <a:srgbClr val="FFC000"/>
              </a:solidFill>
            </a:endParaRPr>
          </a:p>
        </p:txBody>
      </p:sp>
      <p:sp>
        <p:nvSpPr>
          <p:cNvPr id="3824" name="Rectangle 3"/>
          <p:cNvSpPr txBox="1">
            <a:spLocks noGrp="1"/>
          </p:cNvSpPr>
          <p:nvPr>
            <p:ph type="body" idx="1"/>
          </p:nvPr>
        </p:nvSpPr>
        <p:spPr>
          <a:prstGeom prst="rect">
            <a:avLst/>
          </a:prstGeom>
        </p:spPr>
        <p:txBody>
          <a:bodyPr/>
          <a:lstStyle/>
          <a:p>
            <a:pPr>
              <a:buSzTx/>
              <a:buNone/>
              <a:defRPr sz="2400">
                <a:solidFill>
                  <a:srgbClr val="FFFF66"/>
                </a:solidFill>
              </a:defRPr>
            </a:pPr>
            <a:r>
              <a:rPr dirty="0"/>
              <a:t>If the Bible is God’s Word, then it bears the highest possible authority, because God vouches for it.</a:t>
            </a:r>
          </a:p>
          <a:p>
            <a:pPr>
              <a:defRPr sz="2000" i="1">
                <a:solidFill>
                  <a:srgbClr val="FFFFFF"/>
                </a:solidFill>
              </a:defRPr>
            </a:pPr>
            <a:r>
              <a:rPr b="1" dirty="0"/>
              <a:t>The Scripture cannot be broken (Pro.30:5-6; Jn. 10:35).</a:t>
            </a:r>
          </a:p>
          <a:p>
            <a:pPr>
              <a:defRPr sz="2000" i="1">
                <a:solidFill>
                  <a:srgbClr val="FFFFFF"/>
                </a:solidFill>
              </a:defRPr>
            </a:pPr>
            <a:r>
              <a:rPr b="1" dirty="0"/>
              <a:t>The Bible determines what is true and right in a religious context as opposed to what is not (Mt. 19:3-6; Ro. 4:3, 22-24; 2 Ti. 3:14-15; 4:2-4; Heb. 4:12; 2 Pe. 3:16).</a:t>
            </a:r>
          </a:p>
          <a:p>
            <a:pPr>
              <a:defRPr sz="2000" i="1">
                <a:solidFill>
                  <a:srgbClr val="FFFFFF"/>
                </a:solidFill>
              </a:defRPr>
            </a:pPr>
            <a:endParaRPr dirty="0"/>
          </a:p>
          <a:p>
            <a:pPr>
              <a:buSzTx/>
              <a:buNone/>
              <a:defRPr sz="2400">
                <a:solidFill>
                  <a:srgbClr val="FFFF66"/>
                </a:solidFill>
              </a:defRPr>
            </a:pPr>
            <a:r>
              <a:rPr dirty="0">
                <a:solidFill>
                  <a:srgbClr val="FF6600"/>
                </a:solidFill>
              </a:rPr>
              <a:t>Si la Biblia es la Palabra de Dios, </a:t>
            </a:r>
            <a:r>
              <a:rPr dirty="0" err="1">
                <a:solidFill>
                  <a:srgbClr val="FF6600"/>
                </a:solidFill>
              </a:rPr>
              <a:t>entonces</a:t>
            </a:r>
            <a:r>
              <a:rPr dirty="0">
                <a:solidFill>
                  <a:srgbClr val="FF6600"/>
                </a:solidFill>
              </a:rPr>
              <a:t> </a:t>
            </a:r>
            <a:r>
              <a:rPr dirty="0" err="1">
                <a:solidFill>
                  <a:srgbClr val="FF6600"/>
                </a:solidFill>
              </a:rPr>
              <a:t>tiene</a:t>
            </a:r>
            <a:r>
              <a:rPr dirty="0">
                <a:solidFill>
                  <a:srgbClr val="FF6600"/>
                </a:solidFill>
              </a:rPr>
              <a:t> la </a:t>
            </a:r>
            <a:r>
              <a:rPr dirty="0" err="1">
                <a:solidFill>
                  <a:srgbClr val="FF6600"/>
                </a:solidFill>
              </a:rPr>
              <a:t>más</a:t>
            </a:r>
            <a:r>
              <a:rPr dirty="0">
                <a:solidFill>
                  <a:srgbClr val="FF6600"/>
                </a:solidFill>
              </a:rPr>
              <a:t> </a:t>
            </a:r>
            <a:r>
              <a:rPr dirty="0" err="1">
                <a:solidFill>
                  <a:srgbClr val="FF6600"/>
                </a:solidFill>
              </a:rPr>
              <a:t>alta</a:t>
            </a:r>
            <a:r>
              <a:rPr dirty="0">
                <a:solidFill>
                  <a:srgbClr val="FF6600"/>
                </a:solidFill>
              </a:rPr>
              <a:t> </a:t>
            </a:r>
            <a:r>
              <a:rPr dirty="0" err="1">
                <a:solidFill>
                  <a:srgbClr val="FF6600"/>
                </a:solidFill>
              </a:rPr>
              <a:t>autoridad</a:t>
            </a:r>
            <a:r>
              <a:rPr dirty="0">
                <a:solidFill>
                  <a:srgbClr val="FF6600"/>
                </a:solidFill>
              </a:rPr>
              <a:t> </a:t>
            </a:r>
            <a:r>
              <a:rPr dirty="0" err="1">
                <a:solidFill>
                  <a:srgbClr val="FF6600"/>
                </a:solidFill>
              </a:rPr>
              <a:t>posible</a:t>
            </a:r>
            <a:r>
              <a:rPr dirty="0">
                <a:solidFill>
                  <a:srgbClr val="FF6600"/>
                </a:solidFill>
              </a:rPr>
              <a:t>, </a:t>
            </a:r>
            <a:r>
              <a:rPr dirty="0" err="1">
                <a:solidFill>
                  <a:srgbClr val="FF6600"/>
                </a:solidFill>
              </a:rPr>
              <a:t>porque</a:t>
            </a:r>
            <a:r>
              <a:rPr dirty="0">
                <a:solidFill>
                  <a:srgbClr val="FF6600"/>
                </a:solidFill>
              </a:rPr>
              <a:t> Dios la </a:t>
            </a:r>
            <a:r>
              <a:rPr dirty="0" err="1">
                <a:solidFill>
                  <a:srgbClr val="FF6600"/>
                </a:solidFill>
              </a:rPr>
              <a:t>avala</a:t>
            </a:r>
            <a:r>
              <a:rPr dirty="0">
                <a:solidFill>
                  <a:srgbClr val="FF6600"/>
                </a:solidFill>
              </a:rPr>
              <a:t>.</a:t>
            </a:r>
          </a:p>
          <a:p>
            <a:pPr>
              <a:defRPr sz="2000" i="1">
                <a:solidFill>
                  <a:srgbClr val="FFFFFF"/>
                </a:solidFill>
              </a:defRPr>
            </a:pPr>
            <a:r>
              <a:rPr b="1" dirty="0">
                <a:solidFill>
                  <a:srgbClr val="FFC000"/>
                </a:solidFill>
              </a:rPr>
              <a:t>La </a:t>
            </a:r>
            <a:r>
              <a:rPr b="1" dirty="0" err="1">
                <a:solidFill>
                  <a:srgbClr val="FFC000"/>
                </a:solidFill>
              </a:rPr>
              <a:t>Escritura</a:t>
            </a:r>
            <a:r>
              <a:rPr b="1" dirty="0">
                <a:solidFill>
                  <a:srgbClr val="FFC000"/>
                </a:solidFill>
              </a:rPr>
              <a:t> no se </a:t>
            </a:r>
            <a:r>
              <a:rPr b="1" dirty="0" err="1">
                <a:solidFill>
                  <a:srgbClr val="FFC000"/>
                </a:solidFill>
              </a:rPr>
              <a:t>puede</a:t>
            </a:r>
            <a:r>
              <a:rPr b="1" dirty="0">
                <a:solidFill>
                  <a:srgbClr val="FFC000"/>
                </a:solidFill>
              </a:rPr>
              <a:t> romper (Pro.30:5-6; Jn. 10:35).</a:t>
            </a:r>
          </a:p>
          <a:p>
            <a:pPr>
              <a:defRPr sz="2000" i="1">
                <a:solidFill>
                  <a:srgbClr val="FFFFFF"/>
                </a:solidFill>
              </a:defRPr>
            </a:pPr>
            <a:r>
              <a:rPr b="1" dirty="0">
                <a:solidFill>
                  <a:srgbClr val="FFC000"/>
                </a:solidFill>
              </a:rPr>
              <a:t>La Biblia </a:t>
            </a:r>
            <a:r>
              <a:rPr b="1" dirty="0" err="1">
                <a:solidFill>
                  <a:srgbClr val="FFC000"/>
                </a:solidFill>
              </a:rPr>
              <a:t>determina</a:t>
            </a:r>
            <a:r>
              <a:rPr b="1" dirty="0">
                <a:solidFill>
                  <a:srgbClr val="FFC000"/>
                </a:solidFill>
              </a:rPr>
              <a:t> lo que es </a:t>
            </a:r>
            <a:r>
              <a:rPr b="1" dirty="0" err="1">
                <a:solidFill>
                  <a:srgbClr val="FFC000"/>
                </a:solidFill>
              </a:rPr>
              <a:t>verdadero</a:t>
            </a:r>
            <a:r>
              <a:rPr b="1" dirty="0">
                <a:solidFill>
                  <a:srgbClr val="FFC000"/>
                </a:solidFill>
              </a:rPr>
              <a:t> y </a:t>
            </a:r>
            <a:r>
              <a:rPr b="1" dirty="0" err="1">
                <a:solidFill>
                  <a:srgbClr val="FFC000"/>
                </a:solidFill>
              </a:rPr>
              <a:t>correcto</a:t>
            </a:r>
            <a:r>
              <a:rPr b="1" dirty="0">
                <a:solidFill>
                  <a:srgbClr val="FFC000"/>
                </a:solidFill>
              </a:rPr>
              <a:t> </a:t>
            </a:r>
            <a:r>
              <a:rPr b="1" dirty="0" err="1">
                <a:solidFill>
                  <a:srgbClr val="FFC000"/>
                </a:solidFill>
              </a:rPr>
              <a:t>en</a:t>
            </a:r>
            <a:r>
              <a:rPr b="1" dirty="0">
                <a:solidFill>
                  <a:srgbClr val="FFC000"/>
                </a:solidFill>
              </a:rPr>
              <a:t> un </a:t>
            </a:r>
            <a:r>
              <a:rPr b="1" dirty="0" err="1">
                <a:solidFill>
                  <a:srgbClr val="FFC000"/>
                </a:solidFill>
              </a:rPr>
              <a:t>contexto</a:t>
            </a:r>
            <a:r>
              <a:rPr b="1" dirty="0">
                <a:solidFill>
                  <a:srgbClr val="FFC000"/>
                </a:solidFill>
              </a:rPr>
              <a:t> religioso </a:t>
            </a:r>
            <a:r>
              <a:rPr b="1" dirty="0" err="1">
                <a:solidFill>
                  <a:srgbClr val="FFC000"/>
                </a:solidFill>
              </a:rPr>
              <a:t>en</a:t>
            </a:r>
            <a:r>
              <a:rPr b="1" dirty="0">
                <a:solidFill>
                  <a:srgbClr val="FFC000"/>
                </a:solidFill>
              </a:rPr>
              <a:t> </a:t>
            </a:r>
            <a:r>
              <a:rPr b="1" dirty="0" err="1">
                <a:solidFill>
                  <a:srgbClr val="FFC000"/>
                </a:solidFill>
              </a:rPr>
              <a:t>lugar</a:t>
            </a:r>
            <a:r>
              <a:rPr b="1" dirty="0">
                <a:solidFill>
                  <a:srgbClr val="FFC000"/>
                </a:solidFill>
              </a:rPr>
              <a:t> de lo que no lo es (Mt. 19:3-6; Ro. 4:3, 22-24; 2 Ti. 3:14-15; 4:2-4; Heb. 4:12; 2 Pe. 3:16).</a:t>
            </a:r>
          </a:p>
        </p:txBody>
      </p:sp>
      <p:sp>
        <p:nvSpPr>
          <p:cNvPr id="3825" name="Slide Number Placeholder 5"/>
          <p:cNvSpPr txBox="1">
            <a:spLocks noGrp="1"/>
          </p:cNvSpPr>
          <p:nvPr>
            <p:ph type="sldNum" sz="quarter" idx="4294967295"/>
          </p:nvPr>
        </p:nvSpPr>
        <p:spPr>
          <a:xfrm>
            <a:off x="11037765" y="6425419"/>
            <a:ext cx="316035" cy="22698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lstStyle>
            <a:lvl1pPr>
              <a:defRPr sz="1000"/>
            </a:lvl1pPr>
          </a:lstStyle>
          <a:p>
            <a:fld id="{86CB4B4D-7CA3-9044-876B-883B54F8677D}" type="slidenum">
              <a:t>239</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3824">
                                            <p:bg/>
                                          </p:spTgt>
                                        </p:tgtEl>
                                        <p:attrNameLst>
                                          <p:attrName>style.visibility</p:attrName>
                                        </p:attrNameLst>
                                      </p:cBhvr>
                                      <p:to>
                                        <p:strVal val="visible"/>
                                      </p:to>
                                    </p:set>
                                    <p:anim calcmode="lin" valueType="num">
                                      <p:cBhvr>
                                        <p:cTn id="7" dur="500" fill="hold"/>
                                        <p:tgtEl>
                                          <p:spTgt spid="3824">
                                            <p:bg/>
                                          </p:spTgt>
                                        </p:tgtEl>
                                        <p:attrNameLst>
                                          <p:attrName>ppt_w</p:attrName>
                                        </p:attrNameLst>
                                      </p:cBhvr>
                                      <p:tavLst>
                                        <p:tav tm="0">
                                          <p:val>
                                            <p:fltVal val="0"/>
                                          </p:val>
                                        </p:tav>
                                        <p:tav tm="100000">
                                          <p:val>
                                            <p:strVal val="#ppt_w"/>
                                          </p:val>
                                        </p:tav>
                                      </p:tavLst>
                                    </p:anim>
                                    <p:anim calcmode="lin" valueType="num">
                                      <p:cBhvr>
                                        <p:cTn id="8" dur="500" fill="hold"/>
                                        <p:tgtEl>
                                          <p:spTgt spid="3824">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824">
                                            <p:txEl>
                                              <p:pRg st="0" end="0"/>
                                            </p:txEl>
                                          </p:spTgt>
                                        </p:tgtEl>
                                        <p:attrNameLst>
                                          <p:attrName>style.visibility</p:attrName>
                                        </p:attrNameLst>
                                      </p:cBhvr>
                                      <p:to>
                                        <p:strVal val="visible"/>
                                      </p:to>
                                    </p:set>
                                    <p:anim calcmode="lin" valueType="num">
                                      <p:cBhvr>
                                        <p:cTn id="11" dur="500" fill="hold"/>
                                        <p:tgtEl>
                                          <p:spTgt spid="382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824">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0"/>
                                  </p:stCondLst>
                                  <p:iterate>
                                    <p:tmAbs val="0"/>
                                  </p:iterate>
                                  <p:childTnLst>
                                    <p:set>
                                      <p:cBhvr>
                                        <p:cTn id="14" fill="hold"/>
                                        <p:tgtEl>
                                          <p:spTgt spid="3824">
                                            <p:txEl>
                                              <p:pRg st="4" end="4"/>
                                            </p:txEl>
                                          </p:spTgt>
                                        </p:tgtEl>
                                        <p:attrNameLst>
                                          <p:attrName>style.visibility</p:attrName>
                                        </p:attrNameLst>
                                      </p:cBhvr>
                                      <p:to>
                                        <p:strVal val="visible"/>
                                      </p:to>
                                    </p:set>
                                    <p:anim calcmode="lin" valueType="num">
                                      <p:cBhvr>
                                        <p:cTn id="15" dur="500" fill="hold"/>
                                        <p:tgtEl>
                                          <p:spTgt spid="3824">
                                            <p:txEl>
                                              <p:pRg st="4" end="4"/>
                                            </p:txEl>
                                          </p:spTgt>
                                        </p:tgtEl>
                                        <p:attrNameLst>
                                          <p:attrName>ppt_w</p:attrName>
                                        </p:attrNameLst>
                                      </p:cBhvr>
                                      <p:tavLst>
                                        <p:tav tm="0">
                                          <p:val>
                                            <p:fltVal val="0"/>
                                          </p:val>
                                        </p:tav>
                                        <p:tav tm="100000">
                                          <p:val>
                                            <p:strVal val="#ppt_w"/>
                                          </p:val>
                                        </p:tav>
                                      </p:tavLst>
                                    </p:anim>
                                    <p:anim calcmode="lin" valueType="num">
                                      <p:cBhvr>
                                        <p:cTn id="16" dur="500" fill="hold"/>
                                        <p:tgtEl>
                                          <p:spTgt spid="3824">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1" nodeType="clickEffect">
                                  <p:stCondLst>
                                    <p:cond delay="0"/>
                                  </p:stCondLst>
                                  <p:iterate>
                                    <p:tmAbs val="0"/>
                                  </p:iterate>
                                  <p:childTnLst>
                                    <p:set>
                                      <p:cBhvr>
                                        <p:cTn id="20" fill="hold"/>
                                        <p:tgtEl>
                                          <p:spTgt spid="3824">
                                            <p:txEl>
                                              <p:pRg st="1" end="1"/>
                                            </p:txEl>
                                          </p:spTgt>
                                        </p:tgtEl>
                                        <p:attrNameLst>
                                          <p:attrName>style.visibility</p:attrName>
                                        </p:attrNameLst>
                                      </p:cBhvr>
                                      <p:to>
                                        <p:strVal val="visible"/>
                                      </p:to>
                                    </p:set>
                                    <p:anim calcmode="lin" valueType="num">
                                      <p:cBhvr>
                                        <p:cTn id="21" dur="500" fill="hold"/>
                                        <p:tgtEl>
                                          <p:spTgt spid="3824">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824">
                                            <p:txEl>
                                              <p:pRg st="1" end="1"/>
                                            </p:txEl>
                                          </p:spTgt>
                                        </p:tgtEl>
                                        <p:attrNameLst>
                                          <p:attrName>ppt_h</p:attrName>
                                        </p:attrNameLst>
                                      </p:cBhvr>
                                      <p:tavLst>
                                        <p:tav tm="0">
                                          <p:val>
                                            <p:fltVal val="0"/>
                                          </p:val>
                                        </p:tav>
                                        <p:tav tm="100000">
                                          <p:val>
                                            <p:strVal val="#ppt_h"/>
                                          </p:val>
                                        </p:tav>
                                      </p:tavLst>
                                    </p:anim>
                                  </p:childTnLst>
                                </p:cTn>
                              </p:par>
                              <p:par>
                                <p:cTn id="23" presetID="23" presetClass="entr" presetSubtype="16" fill="hold" grpId="1" nodeType="withEffect">
                                  <p:stCondLst>
                                    <p:cond delay="0"/>
                                  </p:stCondLst>
                                  <p:iterate>
                                    <p:tmAbs val="0"/>
                                  </p:iterate>
                                  <p:childTnLst>
                                    <p:set>
                                      <p:cBhvr>
                                        <p:cTn id="24" fill="hold"/>
                                        <p:tgtEl>
                                          <p:spTgt spid="3824">
                                            <p:txEl>
                                              <p:pRg st="5" end="5"/>
                                            </p:txEl>
                                          </p:spTgt>
                                        </p:tgtEl>
                                        <p:attrNameLst>
                                          <p:attrName>style.visibility</p:attrName>
                                        </p:attrNameLst>
                                      </p:cBhvr>
                                      <p:to>
                                        <p:strVal val="visible"/>
                                      </p:to>
                                    </p:set>
                                    <p:anim calcmode="lin" valueType="num">
                                      <p:cBhvr>
                                        <p:cTn id="25" dur="500" fill="hold"/>
                                        <p:tgtEl>
                                          <p:spTgt spid="3824">
                                            <p:txEl>
                                              <p:pRg st="5" end="5"/>
                                            </p:txEl>
                                          </p:spTgt>
                                        </p:tgtEl>
                                        <p:attrNameLst>
                                          <p:attrName>ppt_w</p:attrName>
                                        </p:attrNameLst>
                                      </p:cBhvr>
                                      <p:tavLst>
                                        <p:tav tm="0">
                                          <p:val>
                                            <p:fltVal val="0"/>
                                          </p:val>
                                        </p:tav>
                                        <p:tav tm="100000">
                                          <p:val>
                                            <p:strVal val="#ppt_w"/>
                                          </p:val>
                                        </p:tav>
                                      </p:tavLst>
                                    </p:anim>
                                    <p:anim calcmode="lin" valueType="num">
                                      <p:cBhvr>
                                        <p:cTn id="26" dur="500" fill="hold"/>
                                        <p:tgtEl>
                                          <p:spTgt spid="3824">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1" nodeType="clickEffect">
                                  <p:stCondLst>
                                    <p:cond delay="0"/>
                                  </p:stCondLst>
                                  <p:iterate>
                                    <p:tmAbs val="0"/>
                                  </p:iterate>
                                  <p:childTnLst>
                                    <p:set>
                                      <p:cBhvr>
                                        <p:cTn id="30" fill="hold"/>
                                        <p:tgtEl>
                                          <p:spTgt spid="3824">
                                            <p:txEl>
                                              <p:pRg st="2" end="2"/>
                                            </p:txEl>
                                          </p:spTgt>
                                        </p:tgtEl>
                                        <p:attrNameLst>
                                          <p:attrName>style.visibility</p:attrName>
                                        </p:attrNameLst>
                                      </p:cBhvr>
                                      <p:to>
                                        <p:strVal val="visible"/>
                                      </p:to>
                                    </p:set>
                                    <p:anim calcmode="lin" valueType="num">
                                      <p:cBhvr>
                                        <p:cTn id="31" dur="500" fill="hold"/>
                                        <p:tgtEl>
                                          <p:spTgt spid="3824">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824">
                                            <p:txEl>
                                              <p:pRg st="2" end="2"/>
                                            </p:txEl>
                                          </p:spTgt>
                                        </p:tgtEl>
                                        <p:attrNameLst>
                                          <p:attrName>ppt_h</p:attrName>
                                        </p:attrNameLst>
                                      </p:cBhvr>
                                      <p:tavLst>
                                        <p:tav tm="0">
                                          <p:val>
                                            <p:fltVal val="0"/>
                                          </p:val>
                                        </p:tav>
                                        <p:tav tm="100000">
                                          <p:val>
                                            <p:strVal val="#ppt_h"/>
                                          </p:val>
                                        </p:tav>
                                      </p:tavLst>
                                    </p:anim>
                                  </p:childTnLst>
                                </p:cTn>
                              </p:par>
                              <p:par>
                                <p:cTn id="33" presetID="23" presetClass="entr" presetSubtype="16" fill="hold" grpId="1" nodeType="withEffect">
                                  <p:stCondLst>
                                    <p:cond delay="0"/>
                                  </p:stCondLst>
                                  <p:iterate>
                                    <p:tmAbs val="0"/>
                                  </p:iterate>
                                  <p:childTnLst>
                                    <p:set>
                                      <p:cBhvr>
                                        <p:cTn id="34" fill="hold"/>
                                        <p:tgtEl>
                                          <p:spTgt spid="3824">
                                            <p:txEl>
                                              <p:pRg st="6" end="6"/>
                                            </p:txEl>
                                          </p:spTgt>
                                        </p:tgtEl>
                                        <p:attrNameLst>
                                          <p:attrName>style.visibility</p:attrName>
                                        </p:attrNameLst>
                                      </p:cBhvr>
                                      <p:to>
                                        <p:strVal val="visible"/>
                                      </p:to>
                                    </p:set>
                                    <p:anim calcmode="lin" valueType="num">
                                      <p:cBhvr>
                                        <p:cTn id="35" dur="500" fill="hold"/>
                                        <p:tgtEl>
                                          <p:spTgt spid="3824">
                                            <p:txEl>
                                              <p:pRg st="6" end="6"/>
                                            </p:txEl>
                                          </p:spTgt>
                                        </p:tgtEl>
                                        <p:attrNameLst>
                                          <p:attrName>ppt_w</p:attrName>
                                        </p:attrNameLst>
                                      </p:cBhvr>
                                      <p:tavLst>
                                        <p:tav tm="0">
                                          <p:val>
                                            <p:fltVal val="0"/>
                                          </p:val>
                                        </p:tav>
                                        <p:tav tm="100000">
                                          <p:val>
                                            <p:strVal val="#ppt_w"/>
                                          </p:val>
                                        </p:tav>
                                      </p:tavLst>
                                    </p:anim>
                                    <p:anim calcmode="lin" valueType="num">
                                      <p:cBhvr>
                                        <p:cTn id="36" dur="500" fill="hold"/>
                                        <p:tgtEl>
                                          <p:spTgt spid="3824">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4" grpId="1" uiExpand="1" build="p"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F5597"/>
        </a:solidFill>
        <a:effectLst/>
      </p:bgPr>
    </p:bg>
    <p:spTree>
      <p:nvGrpSpPr>
        <p:cNvPr id="1" name=""/>
        <p:cNvGrpSpPr/>
        <p:nvPr/>
      </p:nvGrpSpPr>
      <p:grpSpPr>
        <a:xfrm>
          <a:off x="0" y="0"/>
          <a:ext cx="0" cy="0"/>
          <a:chOff x="0" y="0"/>
          <a:chExt cx="0" cy="0"/>
        </a:xfrm>
      </p:grpSpPr>
      <p:sp>
        <p:nvSpPr>
          <p:cNvPr id="2796" name="Rectangle 2"/>
          <p:cNvSpPr txBox="1">
            <a:spLocks noGrp="1"/>
          </p:cNvSpPr>
          <p:nvPr>
            <p:ph type="title"/>
          </p:nvPr>
        </p:nvSpPr>
        <p:spPr>
          <a:xfrm>
            <a:off x="154589" y="365125"/>
            <a:ext cx="11882822" cy="1325563"/>
          </a:xfrm>
          <a:prstGeom prst="rect">
            <a:avLst/>
          </a:prstGeom>
        </p:spPr>
        <p:txBody>
          <a:bodyPr/>
          <a:lstStyle>
            <a:lvl1pPr>
              <a:defRPr sz="3600">
                <a:solidFill>
                  <a:srgbClr val="00FFFF"/>
                </a:solidFill>
                <a:effectLst>
                  <a:outerShdw blurRad="38100" dist="38100" dir="2700000" rotWithShape="0">
                    <a:srgbClr val="000000"/>
                  </a:outerShdw>
                </a:effectLst>
              </a:defRPr>
            </a:lvl1pPr>
          </a:lstStyle>
          <a:p>
            <a:r>
              <a:rPr b="1" dirty="0"/>
              <a:t>Writing Prophets in the North / </a:t>
            </a:r>
            <a:r>
              <a:rPr b="1" dirty="0" err="1">
                <a:solidFill>
                  <a:srgbClr val="FFC000"/>
                </a:solidFill>
              </a:rPr>
              <a:t>Profetas</a:t>
            </a:r>
            <a:r>
              <a:rPr b="1" dirty="0">
                <a:solidFill>
                  <a:srgbClr val="FFC000"/>
                </a:solidFill>
              </a:rPr>
              <a:t> </a:t>
            </a:r>
            <a:r>
              <a:rPr b="1" dirty="0" err="1">
                <a:solidFill>
                  <a:srgbClr val="FFC000"/>
                </a:solidFill>
              </a:rPr>
              <a:t>Escritores</a:t>
            </a:r>
            <a:r>
              <a:rPr b="1" dirty="0">
                <a:solidFill>
                  <a:srgbClr val="FFC000"/>
                </a:solidFill>
              </a:rPr>
              <a:t> </a:t>
            </a:r>
            <a:r>
              <a:rPr b="1" dirty="0" err="1">
                <a:solidFill>
                  <a:srgbClr val="FFC000"/>
                </a:solidFill>
              </a:rPr>
              <a:t>en</a:t>
            </a:r>
            <a:r>
              <a:rPr b="1" dirty="0">
                <a:solidFill>
                  <a:srgbClr val="FFC000"/>
                </a:solidFill>
              </a:rPr>
              <a:t> </a:t>
            </a:r>
            <a:r>
              <a:rPr b="1" dirty="0" err="1">
                <a:solidFill>
                  <a:srgbClr val="FFC000"/>
                </a:solidFill>
              </a:rPr>
              <a:t>el</a:t>
            </a:r>
            <a:r>
              <a:rPr b="1" dirty="0">
                <a:solidFill>
                  <a:srgbClr val="FFC000"/>
                </a:solidFill>
              </a:rPr>
              <a:t> Norte</a:t>
            </a:r>
          </a:p>
        </p:txBody>
      </p:sp>
      <p:sp>
        <p:nvSpPr>
          <p:cNvPr id="2797" name="Rectangle 3"/>
          <p:cNvSpPr txBox="1">
            <a:spLocks noGrp="1"/>
          </p:cNvSpPr>
          <p:nvPr>
            <p:ph type="body" idx="1"/>
          </p:nvPr>
        </p:nvSpPr>
        <p:spPr>
          <a:xfrm>
            <a:off x="838200" y="1422400"/>
            <a:ext cx="10515600" cy="4800600"/>
          </a:xfrm>
          <a:prstGeom prst="rect">
            <a:avLst/>
          </a:prstGeom>
        </p:spPr>
        <p:txBody>
          <a:bodyPr/>
          <a:lstStyle/>
          <a:p>
            <a:pPr>
              <a:buSzTx/>
              <a:buNone/>
              <a:defRPr sz="2400" b="1">
                <a:solidFill>
                  <a:srgbClr val="FFFF99"/>
                </a:solidFill>
                <a:effectLst>
                  <a:outerShdw blurRad="38100" dist="38100" dir="2700000" rotWithShape="0">
                    <a:srgbClr val="000000"/>
                  </a:outerShdw>
                </a:effectLst>
              </a:defRPr>
            </a:pPr>
            <a:r>
              <a:rPr dirty="0"/>
              <a:t>While 2 Kings does not mention either Amos or Hosea by name, both prophets were linked with the reign of Jeroboam II (Am. 1:1; Ho. 1:1). / </a:t>
            </a:r>
            <a:r>
              <a:rPr dirty="0">
                <a:solidFill>
                  <a:srgbClr val="FFC000"/>
                </a:solidFill>
              </a:rPr>
              <a:t>Si bien 2 Reyes no </a:t>
            </a:r>
            <a:r>
              <a:rPr dirty="0" err="1">
                <a:solidFill>
                  <a:srgbClr val="FFC000"/>
                </a:solidFill>
              </a:rPr>
              <a:t>menciona</a:t>
            </a:r>
            <a:r>
              <a:rPr dirty="0">
                <a:solidFill>
                  <a:srgbClr val="FFC000"/>
                </a:solidFill>
              </a:rPr>
              <a:t> </a:t>
            </a:r>
            <a:r>
              <a:rPr dirty="0" err="1">
                <a:solidFill>
                  <a:srgbClr val="FFC000"/>
                </a:solidFill>
              </a:rPr>
              <a:t>ni</a:t>
            </a:r>
            <a:r>
              <a:rPr dirty="0">
                <a:solidFill>
                  <a:srgbClr val="FFC000"/>
                </a:solidFill>
              </a:rPr>
              <a:t> a Amos </a:t>
            </a:r>
            <a:r>
              <a:rPr dirty="0" err="1">
                <a:solidFill>
                  <a:srgbClr val="FFC000"/>
                </a:solidFill>
              </a:rPr>
              <a:t>ni</a:t>
            </a:r>
            <a:r>
              <a:rPr dirty="0">
                <a:solidFill>
                  <a:srgbClr val="FFC000"/>
                </a:solidFill>
              </a:rPr>
              <a:t> a </a:t>
            </a:r>
            <a:r>
              <a:rPr dirty="0" err="1">
                <a:solidFill>
                  <a:srgbClr val="FFC000"/>
                </a:solidFill>
              </a:rPr>
              <a:t>Oseas</a:t>
            </a:r>
            <a:r>
              <a:rPr dirty="0">
                <a:solidFill>
                  <a:srgbClr val="FFC000"/>
                </a:solidFill>
              </a:rPr>
              <a:t> </a:t>
            </a:r>
            <a:r>
              <a:rPr dirty="0" err="1">
                <a:solidFill>
                  <a:srgbClr val="FFC000"/>
                </a:solidFill>
              </a:rPr>
              <a:t>por</a:t>
            </a:r>
            <a:r>
              <a:rPr dirty="0">
                <a:solidFill>
                  <a:srgbClr val="FFC000"/>
                </a:solidFill>
              </a:rPr>
              <a:t> </a:t>
            </a:r>
            <a:r>
              <a:rPr dirty="0" err="1">
                <a:solidFill>
                  <a:srgbClr val="FFC000"/>
                </a:solidFill>
              </a:rPr>
              <a:t>su</a:t>
            </a:r>
            <a:r>
              <a:rPr dirty="0">
                <a:solidFill>
                  <a:srgbClr val="FFC000"/>
                </a:solidFill>
              </a:rPr>
              <a:t> </a:t>
            </a:r>
            <a:r>
              <a:rPr dirty="0" err="1">
                <a:solidFill>
                  <a:srgbClr val="FFC000"/>
                </a:solidFill>
              </a:rPr>
              <a:t>nombre</a:t>
            </a:r>
            <a:r>
              <a:rPr dirty="0">
                <a:solidFill>
                  <a:srgbClr val="FFC000"/>
                </a:solidFill>
              </a:rPr>
              <a:t>, ambos </a:t>
            </a:r>
            <a:r>
              <a:rPr dirty="0" err="1">
                <a:solidFill>
                  <a:srgbClr val="FFC000"/>
                </a:solidFill>
              </a:rPr>
              <a:t>profetas</a:t>
            </a:r>
            <a:r>
              <a:rPr dirty="0">
                <a:solidFill>
                  <a:srgbClr val="FFC000"/>
                </a:solidFill>
              </a:rPr>
              <a:t> </a:t>
            </a:r>
            <a:r>
              <a:rPr dirty="0" err="1">
                <a:solidFill>
                  <a:srgbClr val="FFC000"/>
                </a:solidFill>
              </a:rPr>
              <a:t>estaban</a:t>
            </a:r>
            <a:r>
              <a:rPr dirty="0">
                <a:solidFill>
                  <a:srgbClr val="FFC000"/>
                </a:solidFill>
              </a:rPr>
              <a:t> </a:t>
            </a:r>
            <a:r>
              <a:rPr dirty="0" err="1">
                <a:solidFill>
                  <a:srgbClr val="FFC000"/>
                </a:solidFill>
              </a:rPr>
              <a:t>vinculados</a:t>
            </a:r>
            <a:r>
              <a:rPr dirty="0">
                <a:solidFill>
                  <a:srgbClr val="FFC000"/>
                </a:solidFill>
              </a:rPr>
              <a:t> con </a:t>
            </a:r>
            <a:r>
              <a:rPr dirty="0" err="1">
                <a:solidFill>
                  <a:srgbClr val="FFC000"/>
                </a:solidFill>
              </a:rPr>
              <a:t>el</a:t>
            </a:r>
            <a:r>
              <a:rPr dirty="0">
                <a:solidFill>
                  <a:srgbClr val="FFC000"/>
                </a:solidFill>
              </a:rPr>
              <a:t> </a:t>
            </a:r>
            <a:r>
              <a:rPr dirty="0" err="1">
                <a:solidFill>
                  <a:srgbClr val="FFC000"/>
                </a:solidFill>
              </a:rPr>
              <a:t>reinado</a:t>
            </a:r>
            <a:r>
              <a:rPr dirty="0">
                <a:solidFill>
                  <a:srgbClr val="FFC000"/>
                </a:solidFill>
              </a:rPr>
              <a:t> de Jeroboam II (Am. 1:1; Ho. 1:1).</a:t>
            </a:r>
          </a:p>
          <a:p>
            <a:pPr>
              <a:defRPr sz="2000" i="1">
                <a:solidFill>
                  <a:srgbClr val="FFFFFF"/>
                </a:solidFill>
              </a:defRPr>
            </a:pPr>
            <a:r>
              <a:rPr sz="2400" dirty="0"/>
              <a:t>Amos preached directly against the Bethel shrine (cf. 3:14; 4:4; 5:5-6). /</a:t>
            </a:r>
            <a:r>
              <a:rPr sz="2400" dirty="0">
                <a:solidFill>
                  <a:srgbClr val="FFC000"/>
                </a:solidFill>
              </a:rPr>
              <a:t> Amos </a:t>
            </a:r>
            <a:r>
              <a:rPr sz="2400" dirty="0" err="1">
                <a:solidFill>
                  <a:srgbClr val="FFC000"/>
                </a:solidFill>
              </a:rPr>
              <a:t>predicó</a:t>
            </a:r>
            <a:r>
              <a:rPr sz="2400" dirty="0">
                <a:solidFill>
                  <a:srgbClr val="FFC000"/>
                </a:solidFill>
              </a:rPr>
              <a:t> </a:t>
            </a:r>
            <a:r>
              <a:rPr sz="2400" dirty="0" err="1">
                <a:solidFill>
                  <a:srgbClr val="FFC000"/>
                </a:solidFill>
              </a:rPr>
              <a:t>directamente</a:t>
            </a:r>
            <a:r>
              <a:rPr sz="2400" dirty="0">
                <a:solidFill>
                  <a:srgbClr val="FFC000"/>
                </a:solidFill>
              </a:rPr>
              <a:t> contra </a:t>
            </a:r>
            <a:r>
              <a:rPr sz="2400" dirty="0" err="1">
                <a:solidFill>
                  <a:srgbClr val="FFC000"/>
                </a:solidFill>
              </a:rPr>
              <a:t>el</a:t>
            </a:r>
            <a:r>
              <a:rPr sz="2400" dirty="0">
                <a:solidFill>
                  <a:srgbClr val="FFC000"/>
                </a:solidFill>
              </a:rPr>
              <a:t> </a:t>
            </a:r>
            <a:r>
              <a:rPr sz="2400" dirty="0" err="1">
                <a:solidFill>
                  <a:srgbClr val="FFC000"/>
                </a:solidFill>
              </a:rPr>
              <a:t>santuario</a:t>
            </a:r>
            <a:r>
              <a:rPr sz="2400" dirty="0">
                <a:solidFill>
                  <a:srgbClr val="FFC000"/>
                </a:solidFill>
              </a:rPr>
              <a:t> de Betel (cf. 3:14; 4:4; 5:5-6).</a:t>
            </a:r>
          </a:p>
          <a:p>
            <a:pPr>
              <a:defRPr sz="2000" i="1">
                <a:solidFill>
                  <a:srgbClr val="FFFFFF"/>
                </a:solidFill>
              </a:defRPr>
            </a:pPr>
            <a:r>
              <a:rPr sz="2400" dirty="0"/>
              <a:t>After his denunciation of Bethel, Amos was accused of conspiracy against the king and expelled from the north (7:10ff.). /</a:t>
            </a:r>
            <a:r>
              <a:rPr sz="2400" dirty="0">
                <a:solidFill>
                  <a:srgbClr val="FFC000"/>
                </a:solidFill>
              </a:rPr>
              <a:t> </a:t>
            </a:r>
            <a:r>
              <a:rPr sz="2400" dirty="0" err="1">
                <a:solidFill>
                  <a:srgbClr val="FFC000"/>
                </a:solidFill>
              </a:rPr>
              <a:t>Después</a:t>
            </a:r>
            <a:r>
              <a:rPr sz="2400" dirty="0">
                <a:solidFill>
                  <a:srgbClr val="FFC000"/>
                </a:solidFill>
              </a:rPr>
              <a:t> de </a:t>
            </a:r>
            <a:r>
              <a:rPr sz="2400" dirty="0" err="1">
                <a:solidFill>
                  <a:srgbClr val="FFC000"/>
                </a:solidFill>
              </a:rPr>
              <a:t>su</a:t>
            </a:r>
            <a:r>
              <a:rPr sz="2400" dirty="0">
                <a:solidFill>
                  <a:srgbClr val="FFC000"/>
                </a:solidFill>
              </a:rPr>
              <a:t> </a:t>
            </a:r>
            <a:r>
              <a:rPr sz="2400" dirty="0" err="1">
                <a:solidFill>
                  <a:srgbClr val="FFC000"/>
                </a:solidFill>
              </a:rPr>
              <a:t>denuncia</a:t>
            </a:r>
            <a:r>
              <a:rPr sz="2400" dirty="0">
                <a:solidFill>
                  <a:srgbClr val="FFC000"/>
                </a:solidFill>
              </a:rPr>
              <a:t> de Betel, Amos </a:t>
            </a:r>
            <a:r>
              <a:rPr sz="2400" dirty="0" err="1">
                <a:solidFill>
                  <a:srgbClr val="FFC000"/>
                </a:solidFill>
              </a:rPr>
              <a:t>fue</a:t>
            </a:r>
            <a:r>
              <a:rPr sz="2400" dirty="0">
                <a:solidFill>
                  <a:srgbClr val="FFC000"/>
                </a:solidFill>
              </a:rPr>
              <a:t> </a:t>
            </a:r>
            <a:r>
              <a:rPr sz="2400" dirty="0" err="1">
                <a:solidFill>
                  <a:srgbClr val="FFC000"/>
                </a:solidFill>
              </a:rPr>
              <a:t>acusado</a:t>
            </a:r>
            <a:r>
              <a:rPr sz="2400" dirty="0">
                <a:solidFill>
                  <a:srgbClr val="FFC000"/>
                </a:solidFill>
              </a:rPr>
              <a:t> de </a:t>
            </a:r>
            <a:r>
              <a:rPr sz="2400" dirty="0" err="1">
                <a:solidFill>
                  <a:srgbClr val="FFC000"/>
                </a:solidFill>
              </a:rPr>
              <a:t>conspiración</a:t>
            </a:r>
            <a:r>
              <a:rPr sz="2400" dirty="0">
                <a:solidFill>
                  <a:srgbClr val="FFC000"/>
                </a:solidFill>
              </a:rPr>
              <a:t> contra </a:t>
            </a:r>
            <a:r>
              <a:rPr sz="2400" dirty="0" err="1">
                <a:solidFill>
                  <a:srgbClr val="FFC000"/>
                </a:solidFill>
              </a:rPr>
              <a:t>el</a:t>
            </a:r>
            <a:r>
              <a:rPr sz="2400" dirty="0">
                <a:solidFill>
                  <a:srgbClr val="FFC000"/>
                </a:solidFill>
              </a:rPr>
              <a:t> </a:t>
            </a:r>
            <a:r>
              <a:rPr sz="2400" dirty="0" err="1">
                <a:solidFill>
                  <a:srgbClr val="FFC000"/>
                </a:solidFill>
              </a:rPr>
              <a:t>rey</a:t>
            </a:r>
            <a:r>
              <a:rPr sz="2400" dirty="0">
                <a:solidFill>
                  <a:srgbClr val="FFC000"/>
                </a:solidFill>
              </a:rPr>
              <a:t> y </a:t>
            </a:r>
            <a:r>
              <a:rPr sz="2400" dirty="0" err="1">
                <a:solidFill>
                  <a:srgbClr val="FFC000"/>
                </a:solidFill>
              </a:rPr>
              <a:t>expulsado</a:t>
            </a:r>
            <a:r>
              <a:rPr sz="2400" dirty="0">
                <a:solidFill>
                  <a:srgbClr val="FFC000"/>
                </a:solidFill>
              </a:rPr>
              <a:t> del </a:t>
            </a:r>
            <a:r>
              <a:rPr sz="2400" dirty="0" err="1">
                <a:solidFill>
                  <a:srgbClr val="FFC000"/>
                </a:solidFill>
              </a:rPr>
              <a:t>norte</a:t>
            </a:r>
            <a:r>
              <a:rPr sz="2400" dirty="0">
                <a:solidFill>
                  <a:srgbClr val="FFC000"/>
                </a:solidFill>
              </a:rPr>
              <a:t> (7:10 y ss.).</a:t>
            </a:r>
          </a:p>
          <a:p>
            <a:pPr>
              <a:defRPr sz="2000" i="1">
                <a:solidFill>
                  <a:srgbClr val="FFFFFF"/>
                </a:solidFill>
              </a:defRPr>
            </a:pPr>
            <a:r>
              <a:rPr sz="2400" dirty="0"/>
              <a:t>Hosea, also, preached against the Bethel shrine (10:15). / </a:t>
            </a:r>
            <a:r>
              <a:rPr sz="2400" dirty="0" err="1">
                <a:solidFill>
                  <a:srgbClr val="FFC000"/>
                </a:solidFill>
              </a:rPr>
              <a:t>Oseas</a:t>
            </a:r>
            <a:r>
              <a:rPr sz="2400" dirty="0">
                <a:solidFill>
                  <a:srgbClr val="FFC000"/>
                </a:solidFill>
              </a:rPr>
              <a:t> </a:t>
            </a:r>
            <a:r>
              <a:rPr sz="2400" dirty="0" err="1">
                <a:solidFill>
                  <a:srgbClr val="FFC000"/>
                </a:solidFill>
              </a:rPr>
              <a:t>también</a:t>
            </a:r>
            <a:r>
              <a:rPr sz="2400" dirty="0">
                <a:solidFill>
                  <a:srgbClr val="FFC000"/>
                </a:solidFill>
              </a:rPr>
              <a:t> </a:t>
            </a:r>
            <a:r>
              <a:rPr sz="2400" dirty="0" err="1">
                <a:solidFill>
                  <a:srgbClr val="FFC000"/>
                </a:solidFill>
              </a:rPr>
              <a:t>predicó</a:t>
            </a:r>
            <a:r>
              <a:rPr sz="2400" dirty="0">
                <a:solidFill>
                  <a:srgbClr val="FFC000"/>
                </a:solidFill>
              </a:rPr>
              <a:t> contra </a:t>
            </a:r>
            <a:r>
              <a:rPr sz="2400" dirty="0" err="1">
                <a:solidFill>
                  <a:srgbClr val="FFC000"/>
                </a:solidFill>
              </a:rPr>
              <a:t>el</a:t>
            </a:r>
            <a:r>
              <a:rPr sz="2400" dirty="0">
                <a:solidFill>
                  <a:srgbClr val="FFC000"/>
                </a:solidFill>
              </a:rPr>
              <a:t> </a:t>
            </a:r>
            <a:r>
              <a:rPr sz="2400" dirty="0" err="1">
                <a:solidFill>
                  <a:srgbClr val="FFC000"/>
                </a:solidFill>
              </a:rPr>
              <a:t>santuario</a:t>
            </a:r>
            <a:r>
              <a:rPr sz="2400" dirty="0">
                <a:solidFill>
                  <a:srgbClr val="FFC000"/>
                </a:solidFill>
              </a:rPr>
              <a:t> de Betel (10:15).</a:t>
            </a:r>
          </a:p>
        </p:txBody>
      </p:sp>
      <p:sp>
        <p:nvSpPr>
          <p:cNvPr id="2798" name="Slide Number Placeholder 5"/>
          <p:cNvSpPr txBox="1">
            <a:spLocks noGrp="1"/>
          </p:cNvSpPr>
          <p:nvPr>
            <p:ph type="sldNum" sz="quarter" idx="2"/>
          </p:nvPr>
        </p:nvSpPr>
        <p:spPr>
          <a:xfrm>
            <a:off x="11051892" y="6394500"/>
            <a:ext cx="301908"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24</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797">
                                            <p:bg/>
                                          </p:spTgt>
                                        </p:tgtEl>
                                        <p:attrNameLst>
                                          <p:attrName>style.visibility</p:attrName>
                                        </p:attrNameLst>
                                      </p:cBhvr>
                                      <p:to>
                                        <p:strVal val="visible"/>
                                      </p:to>
                                    </p:set>
                                    <p:anim calcmode="lin" valueType="num">
                                      <p:cBhvr>
                                        <p:cTn id="7" dur="500" fill="hold"/>
                                        <p:tgtEl>
                                          <p:spTgt spid="2797">
                                            <p:bg/>
                                          </p:spTgt>
                                        </p:tgtEl>
                                        <p:attrNameLst>
                                          <p:attrName>ppt_w</p:attrName>
                                        </p:attrNameLst>
                                      </p:cBhvr>
                                      <p:tavLst>
                                        <p:tav tm="0">
                                          <p:val>
                                            <p:fltVal val="0"/>
                                          </p:val>
                                        </p:tav>
                                        <p:tav tm="100000">
                                          <p:val>
                                            <p:strVal val="#ppt_w"/>
                                          </p:val>
                                        </p:tav>
                                      </p:tavLst>
                                    </p:anim>
                                    <p:anim calcmode="lin" valueType="num">
                                      <p:cBhvr>
                                        <p:cTn id="8" dur="500" fill="hold"/>
                                        <p:tgtEl>
                                          <p:spTgt spid="2797">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2797">
                                            <p:txEl>
                                              <p:pRg st="0" end="0"/>
                                            </p:txEl>
                                          </p:spTgt>
                                        </p:tgtEl>
                                        <p:attrNameLst>
                                          <p:attrName>style.visibility</p:attrName>
                                        </p:attrNameLst>
                                      </p:cBhvr>
                                      <p:to>
                                        <p:strVal val="visible"/>
                                      </p:to>
                                    </p:set>
                                    <p:anim calcmode="lin" valueType="num">
                                      <p:cBhvr>
                                        <p:cTn id="11" dur="500" fill="hold"/>
                                        <p:tgtEl>
                                          <p:spTgt spid="2797">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79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2797">
                                            <p:txEl>
                                              <p:pRg st="1" end="1"/>
                                            </p:txEl>
                                          </p:spTgt>
                                        </p:tgtEl>
                                        <p:attrNameLst>
                                          <p:attrName>style.visibility</p:attrName>
                                        </p:attrNameLst>
                                      </p:cBhvr>
                                      <p:to>
                                        <p:strVal val="visible"/>
                                      </p:to>
                                    </p:set>
                                    <p:anim calcmode="lin" valueType="num">
                                      <p:cBhvr>
                                        <p:cTn id="17" dur="500" fill="hold"/>
                                        <p:tgtEl>
                                          <p:spTgt spid="2797">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279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2797">
                                            <p:txEl>
                                              <p:pRg st="2" end="2"/>
                                            </p:txEl>
                                          </p:spTgt>
                                        </p:tgtEl>
                                        <p:attrNameLst>
                                          <p:attrName>style.visibility</p:attrName>
                                        </p:attrNameLst>
                                      </p:cBhvr>
                                      <p:to>
                                        <p:strVal val="visible"/>
                                      </p:to>
                                    </p:set>
                                    <p:anim calcmode="lin" valueType="num">
                                      <p:cBhvr>
                                        <p:cTn id="23" dur="500" fill="hold"/>
                                        <p:tgtEl>
                                          <p:spTgt spid="2797">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279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2797">
                                            <p:txEl>
                                              <p:pRg st="3" end="3"/>
                                            </p:txEl>
                                          </p:spTgt>
                                        </p:tgtEl>
                                        <p:attrNameLst>
                                          <p:attrName>style.visibility</p:attrName>
                                        </p:attrNameLst>
                                      </p:cBhvr>
                                      <p:to>
                                        <p:strVal val="visible"/>
                                      </p:to>
                                    </p:set>
                                    <p:anim calcmode="lin" valueType="num">
                                      <p:cBhvr>
                                        <p:cTn id="29" dur="500" fill="hold"/>
                                        <p:tgtEl>
                                          <p:spTgt spid="2797">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2797">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7" grpId="1" build="p"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F5597"/>
        </a:solidFill>
        <a:effectLst/>
      </p:bgPr>
    </p:bg>
    <p:spTree>
      <p:nvGrpSpPr>
        <p:cNvPr id="1" name=""/>
        <p:cNvGrpSpPr/>
        <p:nvPr/>
      </p:nvGrpSpPr>
      <p:grpSpPr>
        <a:xfrm>
          <a:off x="0" y="0"/>
          <a:ext cx="0" cy="0"/>
          <a:chOff x="0" y="0"/>
          <a:chExt cx="0" cy="0"/>
        </a:xfrm>
      </p:grpSpPr>
      <p:sp>
        <p:nvSpPr>
          <p:cNvPr id="2800" name="Rectangle 2"/>
          <p:cNvSpPr txBox="1">
            <a:spLocks noGrp="1"/>
          </p:cNvSpPr>
          <p:nvPr>
            <p:ph type="title"/>
          </p:nvPr>
        </p:nvSpPr>
        <p:spPr>
          <a:xfrm>
            <a:off x="474812" y="198437"/>
            <a:ext cx="11242376" cy="792163"/>
          </a:xfrm>
          <a:prstGeom prst="rect">
            <a:avLst/>
          </a:prstGeom>
        </p:spPr>
        <p:txBody>
          <a:bodyPr/>
          <a:lstStyle>
            <a:lvl1pPr algn="ctr" defTabSz="649223">
              <a:defRPr sz="2556">
                <a:solidFill>
                  <a:srgbClr val="FFFF99"/>
                </a:solidFill>
                <a:effectLst>
                  <a:outerShdw blurRad="27050" dist="27050" dir="2700000" rotWithShape="0">
                    <a:srgbClr val="000000"/>
                  </a:outerShdw>
                </a:effectLst>
                <a:latin typeface="Narkisim"/>
                <a:ea typeface="Narkisim"/>
                <a:cs typeface="Narkisim"/>
                <a:sym typeface="Narkisim"/>
              </a:defRPr>
            </a:lvl1pPr>
          </a:lstStyle>
          <a:p>
            <a:r>
              <a:rPr dirty="0"/>
              <a:t>DATING PROPHETIC ORACLES / </a:t>
            </a:r>
            <a:r>
              <a:rPr dirty="0">
                <a:solidFill>
                  <a:srgbClr val="FFC000"/>
                </a:solidFill>
              </a:rPr>
              <a:t>FECHANDO ORÁCULOS PROFÉTICOS</a:t>
            </a:r>
          </a:p>
        </p:txBody>
      </p:sp>
      <p:sp>
        <p:nvSpPr>
          <p:cNvPr id="2801" name="Rectangle 3"/>
          <p:cNvSpPr txBox="1">
            <a:spLocks noGrp="1"/>
          </p:cNvSpPr>
          <p:nvPr>
            <p:ph type="body" idx="1"/>
          </p:nvPr>
        </p:nvSpPr>
        <p:spPr>
          <a:xfrm>
            <a:off x="990600" y="1219200"/>
            <a:ext cx="10591800" cy="5486400"/>
          </a:xfrm>
          <a:prstGeom prst="rect">
            <a:avLst/>
          </a:prstGeom>
        </p:spPr>
        <p:txBody>
          <a:bodyPr/>
          <a:lstStyle/>
          <a:p>
            <a:pPr marL="219455" indent="-219455" defTabSz="877823">
              <a:spcBef>
                <a:spcPts val="900"/>
              </a:spcBef>
              <a:buSzTx/>
              <a:buNone/>
              <a:defRPr sz="2688">
                <a:solidFill>
                  <a:srgbClr val="00FFCC"/>
                </a:solidFill>
                <a:latin typeface="Narkisim"/>
                <a:ea typeface="Narkisim"/>
                <a:cs typeface="Narkisim"/>
                <a:sym typeface="Narkisim"/>
              </a:defRPr>
            </a:pPr>
            <a:r>
              <a:rPr dirty="0"/>
              <a:t>Written oracles with internal historical markers based on regnal years of current kings: / </a:t>
            </a:r>
            <a:r>
              <a:rPr dirty="0" err="1">
                <a:solidFill>
                  <a:srgbClr val="FFC000"/>
                </a:solidFill>
              </a:rPr>
              <a:t>Oráculos</a:t>
            </a:r>
            <a:r>
              <a:rPr dirty="0">
                <a:solidFill>
                  <a:srgbClr val="FFC000"/>
                </a:solidFill>
              </a:rPr>
              <a:t> </a:t>
            </a:r>
            <a:r>
              <a:rPr dirty="0" err="1">
                <a:solidFill>
                  <a:srgbClr val="FFC000"/>
                </a:solidFill>
              </a:rPr>
              <a:t>escritos</a:t>
            </a:r>
            <a:r>
              <a:rPr dirty="0">
                <a:solidFill>
                  <a:srgbClr val="FFC000"/>
                </a:solidFill>
              </a:rPr>
              <a:t> con </a:t>
            </a:r>
            <a:r>
              <a:rPr dirty="0" err="1">
                <a:solidFill>
                  <a:srgbClr val="FFC000"/>
                </a:solidFill>
              </a:rPr>
              <a:t>marcadores</a:t>
            </a:r>
            <a:r>
              <a:rPr dirty="0">
                <a:solidFill>
                  <a:srgbClr val="FFC000"/>
                </a:solidFill>
              </a:rPr>
              <a:t> </a:t>
            </a:r>
            <a:r>
              <a:rPr dirty="0" err="1">
                <a:solidFill>
                  <a:srgbClr val="FFC000"/>
                </a:solidFill>
              </a:rPr>
              <a:t>históricos</a:t>
            </a:r>
            <a:r>
              <a:rPr dirty="0">
                <a:solidFill>
                  <a:srgbClr val="FFC000"/>
                </a:solidFill>
              </a:rPr>
              <a:t> </a:t>
            </a:r>
            <a:r>
              <a:rPr dirty="0" err="1">
                <a:solidFill>
                  <a:srgbClr val="FFC000"/>
                </a:solidFill>
              </a:rPr>
              <a:t>internos</a:t>
            </a:r>
            <a:r>
              <a:rPr dirty="0">
                <a:solidFill>
                  <a:srgbClr val="FFC000"/>
                </a:solidFill>
              </a:rPr>
              <a:t> </a:t>
            </a:r>
            <a:r>
              <a:rPr dirty="0" err="1">
                <a:solidFill>
                  <a:srgbClr val="FFC000"/>
                </a:solidFill>
              </a:rPr>
              <a:t>basados</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los</a:t>
            </a:r>
            <a:r>
              <a:rPr dirty="0">
                <a:solidFill>
                  <a:srgbClr val="FFC000"/>
                </a:solidFill>
              </a:rPr>
              <a:t> </a:t>
            </a:r>
            <a:r>
              <a:rPr dirty="0" err="1">
                <a:solidFill>
                  <a:srgbClr val="FFC000"/>
                </a:solidFill>
              </a:rPr>
              <a:t>años</a:t>
            </a:r>
            <a:r>
              <a:rPr dirty="0">
                <a:solidFill>
                  <a:srgbClr val="FFC000"/>
                </a:solidFill>
              </a:rPr>
              <a:t> de </a:t>
            </a:r>
            <a:r>
              <a:rPr dirty="0" err="1">
                <a:solidFill>
                  <a:srgbClr val="FFC000"/>
                </a:solidFill>
              </a:rPr>
              <a:t>reinado</a:t>
            </a:r>
            <a:r>
              <a:rPr dirty="0">
                <a:solidFill>
                  <a:srgbClr val="FFC000"/>
                </a:solidFill>
              </a:rPr>
              <a:t> de </a:t>
            </a:r>
            <a:r>
              <a:rPr dirty="0" err="1">
                <a:solidFill>
                  <a:srgbClr val="FFC000"/>
                </a:solidFill>
              </a:rPr>
              <a:t>los</a:t>
            </a:r>
            <a:r>
              <a:rPr dirty="0">
                <a:solidFill>
                  <a:srgbClr val="FFC000"/>
                </a:solidFill>
              </a:rPr>
              <a:t> </a:t>
            </a:r>
            <a:r>
              <a:rPr dirty="0" err="1">
                <a:solidFill>
                  <a:srgbClr val="FFC000"/>
                </a:solidFill>
              </a:rPr>
              <a:t>reyes</a:t>
            </a:r>
            <a:r>
              <a:rPr dirty="0">
                <a:solidFill>
                  <a:srgbClr val="FFC000"/>
                </a:solidFill>
              </a:rPr>
              <a:t> </a:t>
            </a:r>
            <a:r>
              <a:rPr dirty="0" err="1">
                <a:solidFill>
                  <a:srgbClr val="FFC000"/>
                </a:solidFill>
              </a:rPr>
              <a:t>actuales</a:t>
            </a:r>
            <a:r>
              <a:rPr dirty="0">
                <a:solidFill>
                  <a:srgbClr val="FFC000"/>
                </a:solidFill>
              </a:rPr>
              <a:t>:</a:t>
            </a:r>
          </a:p>
          <a:p>
            <a:pPr marL="219455" indent="-219455" defTabSz="877823">
              <a:spcBef>
                <a:spcPts val="900"/>
              </a:spcBef>
              <a:buSzTx/>
              <a:buNone/>
              <a:defRPr sz="2304">
                <a:latin typeface="Monotype Corsiva"/>
                <a:ea typeface="Monotype Corsiva"/>
                <a:cs typeface="Monotype Corsiva"/>
                <a:sym typeface="Monotype Corsiva"/>
              </a:defRPr>
            </a:pPr>
            <a:r>
              <a:rPr dirty="0"/>
              <a:t>	</a:t>
            </a:r>
            <a:r>
              <a:rPr dirty="0">
                <a:solidFill>
                  <a:srgbClr val="FF9900"/>
                </a:solidFill>
                <a:effectLst>
                  <a:outerShdw blurRad="36576" dist="36576" dir="2700000" rotWithShape="0">
                    <a:srgbClr val="000000"/>
                  </a:outerShdw>
                </a:effectLst>
              </a:rPr>
              <a:t>8</a:t>
            </a:r>
            <a:r>
              <a:rPr baseline="29916" dirty="0">
                <a:solidFill>
                  <a:srgbClr val="FF9900"/>
                </a:solidFill>
                <a:effectLst>
                  <a:outerShdw blurRad="36576" dist="36576" dir="2700000" rotWithShape="0">
                    <a:srgbClr val="000000"/>
                  </a:outerShdw>
                </a:effectLst>
              </a:rPr>
              <a:t>th</a:t>
            </a:r>
            <a:r>
              <a:rPr dirty="0">
                <a:solidFill>
                  <a:srgbClr val="FF9900"/>
                </a:solidFill>
                <a:effectLst>
                  <a:outerShdw blurRad="36576" dist="36576" dir="2700000" rotWithShape="0">
                    <a:srgbClr val="000000"/>
                  </a:outerShdw>
                </a:effectLst>
              </a:rPr>
              <a:t> Century / </a:t>
            </a:r>
            <a:r>
              <a:rPr dirty="0" err="1">
                <a:solidFill>
                  <a:srgbClr val="FFC000"/>
                </a:solidFill>
                <a:effectLst>
                  <a:outerShdw blurRad="36576" dist="36576" dir="2700000" rotWithShape="0">
                    <a:srgbClr val="000000"/>
                  </a:outerShdw>
                </a:effectLst>
              </a:rPr>
              <a:t>Siglo</a:t>
            </a:r>
            <a:r>
              <a:rPr dirty="0">
                <a:solidFill>
                  <a:srgbClr val="FFC000"/>
                </a:solidFill>
                <a:effectLst>
                  <a:outerShdw blurRad="36576" dist="36576" dir="2700000" rotWithShape="0">
                    <a:srgbClr val="000000"/>
                  </a:outerShdw>
                </a:effectLst>
              </a:rPr>
              <a:t> 8</a:t>
            </a:r>
          </a:p>
          <a:p>
            <a:pPr marL="219455" indent="-219455" defTabSz="877823">
              <a:spcBef>
                <a:spcPts val="900"/>
              </a:spcBef>
              <a:buSzTx/>
              <a:buNone/>
              <a:defRPr sz="1919">
                <a:latin typeface="Narkisim"/>
                <a:ea typeface="Narkisim"/>
                <a:cs typeface="Narkisim"/>
                <a:sym typeface="Narkisim"/>
              </a:defRPr>
            </a:pPr>
            <a:r>
              <a:rPr dirty="0"/>
              <a:t>		</a:t>
            </a:r>
            <a:r>
              <a:rPr dirty="0">
                <a:solidFill>
                  <a:srgbClr val="FFFFFF"/>
                </a:solidFill>
                <a:latin typeface="Wingdings 2"/>
                <a:ea typeface="Wingdings 2"/>
                <a:cs typeface="Wingdings 2"/>
                <a:sym typeface="Wingdings 2"/>
              </a:rPr>
              <a:t>*</a:t>
            </a:r>
            <a:r>
              <a:rPr dirty="0">
                <a:solidFill>
                  <a:srgbClr val="FFFFFF"/>
                </a:solidFill>
              </a:rPr>
              <a:t>  Amos / </a:t>
            </a:r>
            <a:r>
              <a:rPr dirty="0" err="1">
                <a:solidFill>
                  <a:srgbClr val="FFFF00"/>
                </a:solidFill>
              </a:rPr>
              <a:t>Amós</a:t>
            </a:r>
            <a:r>
              <a:rPr dirty="0">
                <a:solidFill>
                  <a:srgbClr val="FFFFFF"/>
                </a:solidFill>
              </a:rPr>
              <a:t>  </a:t>
            </a:r>
            <a:r>
              <a:rPr dirty="0">
                <a:solidFill>
                  <a:srgbClr val="FFFFFF"/>
                </a:solidFill>
                <a:latin typeface="Wingdings 2"/>
                <a:ea typeface="Wingdings 2"/>
                <a:cs typeface="Wingdings 2"/>
                <a:sym typeface="Wingdings 2"/>
              </a:rPr>
              <a:t>*</a:t>
            </a:r>
            <a:r>
              <a:rPr dirty="0">
                <a:solidFill>
                  <a:srgbClr val="FFFFFF"/>
                </a:solidFill>
              </a:rPr>
              <a:t>  Hosea / </a:t>
            </a:r>
            <a:r>
              <a:rPr dirty="0" err="1">
                <a:solidFill>
                  <a:srgbClr val="FFFF00"/>
                </a:solidFill>
              </a:rPr>
              <a:t>Oseas</a:t>
            </a:r>
            <a:r>
              <a:rPr dirty="0">
                <a:solidFill>
                  <a:srgbClr val="FFFFFF"/>
                </a:solidFill>
              </a:rPr>
              <a:t>  </a:t>
            </a:r>
            <a:r>
              <a:rPr dirty="0">
                <a:solidFill>
                  <a:srgbClr val="FFFFFF"/>
                </a:solidFill>
                <a:latin typeface="Wingdings 2"/>
                <a:ea typeface="Wingdings 2"/>
                <a:cs typeface="Wingdings 2"/>
                <a:sym typeface="Wingdings 2"/>
              </a:rPr>
              <a:t>*</a:t>
            </a:r>
            <a:r>
              <a:rPr dirty="0">
                <a:solidFill>
                  <a:srgbClr val="FFFFFF"/>
                </a:solidFill>
              </a:rPr>
              <a:t>  Isaiah / </a:t>
            </a:r>
            <a:r>
              <a:rPr dirty="0" err="1">
                <a:solidFill>
                  <a:srgbClr val="FFFF00"/>
                </a:solidFill>
              </a:rPr>
              <a:t>Isaías</a:t>
            </a:r>
            <a:r>
              <a:rPr dirty="0">
                <a:solidFill>
                  <a:srgbClr val="FFFFFF"/>
                </a:solidFill>
              </a:rPr>
              <a:t>  </a:t>
            </a:r>
            <a:r>
              <a:rPr dirty="0">
                <a:solidFill>
                  <a:srgbClr val="FFFFFF"/>
                </a:solidFill>
                <a:latin typeface="Wingdings 2"/>
                <a:ea typeface="Wingdings 2"/>
                <a:cs typeface="Wingdings 2"/>
                <a:sym typeface="Wingdings 2"/>
              </a:rPr>
              <a:t>*</a:t>
            </a:r>
            <a:r>
              <a:rPr dirty="0">
                <a:solidFill>
                  <a:srgbClr val="FFFFFF"/>
                </a:solidFill>
              </a:rPr>
              <a:t>  Micah / </a:t>
            </a:r>
            <a:r>
              <a:rPr dirty="0" err="1">
                <a:solidFill>
                  <a:srgbClr val="FFFF00"/>
                </a:solidFill>
              </a:rPr>
              <a:t>Miqueas</a:t>
            </a:r>
            <a:endParaRPr dirty="0">
              <a:solidFill>
                <a:srgbClr val="FFFF00"/>
              </a:solidFill>
            </a:endParaRPr>
          </a:p>
          <a:p>
            <a:pPr marL="219455" indent="-219455" defTabSz="877823">
              <a:spcBef>
                <a:spcPts val="900"/>
              </a:spcBef>
              <a:buSzTx/>
              <a:buNone/>
              <a:defRPr sz="2304">
                <a:latin typeface="Monotype Corsiva"/>
                <a:ea typeface="Monotype Corsiva"/>
                <a:cs typeface="Monotype Corsiva"/>
                <a:sym typeface="Monotype Corsiva"/>
              </a:defRPr>
            </a:pPr>
            <a:r>
              <a:rPr dirty="0"/>
              <a:t>	</a:t>
            </a:r>
            <a:r>
              <a:rPr dirty="0">
                <a:solidFill>
                  <a:srgbClr val="FF9900"/>
                </a:solidFill>
                <a:effectLst>
                  <a:outerShdw blurRad="36576" dist="36576" dir="2700000" rotWithShape="0">
                    <a:srgbClr val="000000"/>
                  </a:outerShdw>
                </a:effectLst>
              </a:rPr>
              <a:t>7</a:t>
            </a:r>
            <a:r>
              <a:rPr baseline="29916" dirty="0">
                <a:solidFill>
                  <a:srgbClr val="FF9900"/>
                </a:solidFill>
                <a:effectLst>
                  <a:outerShdw blurRad="36576" dist="36576" dir="2700000" rotWithShape="0">
                    <a:srgbClr val="000000"/>
                  </a:outerShdw>
                </a:effectLst>
              </a:rPr>
              <a:t>th</a:t>
            </a:r>
            <a:r>
              <a:rPr dirty="0">
                <a:solidFill>
                  <a:srgbClr val="FF9900"/>
                </a:solidFill>
                <a:effectLst>
                  <a:outerShdw blurRad="36576" dist="36576" dir="2700000" rotWithShape="0">
                    <a:srgbClr val="000000"/>
                  </a:outerShdw>
                </a:effectLst>
              </a:rPr>
              <a:t> Century / </a:t>
            </a:r>
            <a:r>
              <a:rPr dirty="0" err="1">
                <a:solidFill>
                  <a:srgbClr val="FFC000"/>
                </a:solidFill>
                <a:effectLst>
                  <a:outerShdw blurRad="36576" dist="36576" dir="2700000" rotWithShape="0">
                    <a:srgbClr val="000000"/>
                  </a:outerShdw>
                </a:effectLst>
              </a:rPr>
              <a:t>Siglo</a:t>
            </a:r>
            <a:r>
              <a:rPr dirty="0">
                <a:solidFill>
                  <a:srgbClr val="FFC000"/>
                </a:solidFill>
                <a:effectLst>
                  <a:outerShdw blurRad="36576" dist="36576" dir="2700000" rotWithShape="0">
                    <a:srgbClr val="000000"/>
                  </a:outerShdw>
                </a:effectLst>
              </a:rPr>
              <a:t> 7</a:t>
            </a:r>
          </a:p>
          <a:p>
            <a:pPr marL="219455" indent="-219455" defTabSz="877823">
              <a:spcBef>
                <a:spcPts val="900"/>
              </a:spcBef>
              <a:buSzTx/>
              <a:buNone/>
              <a:defRPr sz="2688">
                <a:latin typeface="Wingdings 2"/>
                <a:ea typeface="Wingdings 2"/>
                <a:cs typeface="Wingdings 2"/>
                <a:sym typeface="Wingdings 2"/>
              </a:defRPr>
            </a:pPr>
            <a:r>
              <a:rPr dirty="0"/>
              <a:t>	</a:t>
            </a:r>
            <a:r>
              <a:rPr sz="1919" dirty="0"/>
              <a:t>	</a:t>
            </a:r>
            <a:r>
              <a:rPr sz="1919" dirty="0">
                <a:solidFill>
                  <a:srgbClr val="FFFFFF"/>
                </a:solidFill>
              </a:rPr>
              <a:t>*</a:t>
            </a:r>
            <a:r>
              <a:rPr sz="1919" dirty="0">
                <a:solidFill>
                  <a:srgbClr val="FFFFFF"/>
                </a:solidFill>
                <a:latin typeface="Narkisim"/>
                <a:ea typeface="Narkisim"/>
                <a:cs typeface="Narkisim"/>
                <a:sym typeface="Narkisim"/>
              </a:rPr>
              <a:t> Zephaniah / </a:t>
            </a:r>
            <a:r>
              <a:rPr sz="1919" dirty="0" err="1">
                <a:solidFill>
                  <a:srgbClr val="FFFF00"/>
                </a:solidFill>
                <a:latin typeface="Narkisim"/>
                <a:ea typeface="Narkisim"/>
                <a:cs typeface="Narkisim"/>
                <a:sym typeface="Narkisim"/>
              </a:rPr>
              <a:t>Sofonías</a:t>
            </a:r>
            <a:r>
              <a:rPr sz="1919" dirty="0">
                <a:solidFill>
                  <a:srgbClr val="FFFFFF"/>
                </a:solidFill>
                <a:latin typeface="Narkisim"/>
                <a:ea typeface="Narkisim"/>
                <a:cs typeface="Narkisim"/>
                <a:sym typeface="Narkisim"/>
              </a:rPr>
              <a:t>  </a:t>
            </a:r>
            <a:r>
              <a:rPr sz="1919" dirty="0">
                <a:solidFill>
                  <a:srgbClr val="FFFFFF"/>
                </a:solidFill>
              </a:rPr>
              <a:t>*</a:t>
            </a:r>
            <a:r>
              <a:rPr sz="1919" dirty="0">
                <a:solidFill>
                  <a:srgbClr val="FFFFFF"/>
                </a:solidFill>
                <a:latin typeface="Narkisim"/>
                <a:ea typeface="Narkisim"/>
                <a:cs typeface="Narkisim"/>
                <a:sym typeface="Narkisim"/>
              </a:rPr>
              <a:t>  Jeremiah / </a:t>
            </a:r>
            <a:r>
              <a:rPr sz="1919" dirty="0" err="1">
                <a:solidFill>
                  <a:srgbClr val="FFFF00"/>
                </a:solidFill>
                <a:latin typeface="Narkisim"/>
                <a:ea typeface="Narkisim"/>
                <a:cs typeface="Narkisim"/>
                <a:sym typeface="Narkisim"/>
              </a:rPr>
              <a:t>Jeremías</a:t>
            </a:r>
            <a:endParaRPr sz="1919" dirty="0">
              <a:solidFill>
                <a:srgbClr val="FFFF00"/>
              </a:solidFill>
            </a:endParaRPr>
          </a:p>
          <a:p>
            <a:pPr marL="219455" indent="-219455" defTabSz="877823">
              <a:spcBef>
                <a:spcPts val="900"/>
              </a:spcBef>
              <a:buSzTx/>
              <a:buNone/>
              <a:defRPr sz="2304">
                <a:latin typeface="Monotype Corsiva"/>
                <a:ea typeface="Monotype Corsiva"/>
                <a:cs typeface="Monotype Corsiva"/>
                <a:sym typeface="Monotype Corsiva"/>
              </a:defRPr>
            </a:pPr>
            <a:r>
              <a:rPr dirty="0"/>
              <a:t>	</a:t>
            </a:r>
            <a:r>
              <a:rPr dirty="0">
                <a:solidFill>
                  <a:srgbClr val="FF9900"/>
                </a:solidFill>
                <a:effectLst>
                  <a:outerShdw blurRad="36576" dist="36576" dir="2700000" rotWithShape="0">
                    <a:srgbClr val="000000"/>
                  </a:outerShdw>
                </a:effectLst>
              </a:rPr>
              <a:t>6</a:t>
            </a:r>
            <a:r>
              <a:rPr baseline="29916" dirty="0">
                <a:solidFill>
                  <a:srgbClr val="FF9900"/>
                </a:solidFill>
                <a:effectLst>
                  <a:outerShdw blurRad="36576" dist="36576" dir="2700000" rotWithShape="0">
                    <a:srgbClr val="000000"/>
                  </a:outerShdw>
                </a:effectLst>
              </a:rPr>
              <a:t>th</a:t>
            </a:r>
            <a:r>
              <a:rPr dirty="0">
                <a:solidFill>
                  <a:srgbClr val="FF9900"/>
                </a:solidFill>
                <a:effectLst>
                  <a:outerShdw blurRad="36576" dist="36576" dir="2700000" rotWithShape="0">
                    <a:srgbClr val="000000"/>
                  </a:outerShdw>
                </a:effectLst>
              </a:rPr>
              <a:t> Century / </a:t>
            </a:r>
            <a:r>
              <a:rPr dirty="0" err="1">
                <a:solidFill>
                  <a:srgbClr val="FFC000"/>
                </a:solidFill>
                <a:effectLst>
                  <a:outerShdw blurRad="36576" dist="36576" dir="2700000" rotWithShape="0">
                    <a:srgbClr val="000000"/>
                  </a:outerShdw>
                </a:effectLst>
              </a:rPr>
              <a:t>Siglo</a:t>
            </a:r>
            <a:r>
              <a:rPr dirty="0">
                <a:solidFill>
                  <a:srgbClr val="FFC000"/>
                </a:solidFill>
                <a:effectLst>
                  <a:outerShdw blurRad="36576" dist="36576" dir="2700000" rotWithShape="0">
                    <a:srgbClr val="000000"/>
                  </a:outerShdw>
                </a:effectLst>
              </a:rPr>
              <a:t> 6 </a:t>
            </a:r>
          </a:p>
          <a:p>
            <a:pPr marL="219455" indent="-219455" defTabSz="877823">
              <a:spcBef>
                <a:spcPts val="900"/>
              </a:spcBef>
              <a:buSzTx/>
              <a:buNone/>
              <a:defRPr sz="2688">
                <a:latin typeface="Monotype Corsiva"/>
                <a:ea typeface="Monotype Corsiva"/>
                <a:cs typeface="Monotype Corsiva"/>
                <a:sym typeface="Monotype Corsiva"/>
              </a:defRPr>
            </a:pPr>
            <a:r>
              <a:rPr dirty="0"/>
              <a:t>	</a:t>
            </a:r>
            <a:r>
              <a:rPr sz="1919" dirty="0"/>
              <a:t>	</a:t>
            </a:r>
            <a:r>
              <a:rPr sz="1919" dirty="0">
                <a:solidFill>
                  <a:srgbClr val="FFFFFF"/>
                </a:solidFill>
                <a:latin typeface="Wingdings 2"/>
                <a:ea typeface="Wingdings 2"/>
                <a:cs typeface="Wingdings 2"/>
                <a:sym typeface="Wingdings 2"/>
              </a:rPr>
              <a:t>*</a:t>
            </a:r>
            <a:r>
              <a:rPr sz="1919" dirty="0">
                <a:solidFill>
                  <a:srgbClr val="FFFFFF"/>
                </a:solidFill>
                <a:latin typeface="Narkisim"/>
                <a:ea typeface="Narkisim"/>
                <a:cs typeface="Narkisim"/>
                <a:sym typeface="Narkisim"/>
              </a:rPr>
              <a:t>  Ezekiel / </a:t>
            </a:r>
            <a:r>
              <a:rPr sz="1919" dirty="0">
                <a:solidFill>
                  <a:srgbClr val="FFFF00"/>
                </a:solidFill>
                <a:latin typeface="Narkisim"/>
                <a:ea typeface="Narkisim"/>
                <a:cs typeface="Narkisim"/>
                <a:sym typeface="Narkisim"/>
              </a:rPr>
              <a:t>Ezequiel </a:t>
            </a:r>
            <a:endParaRPr sz="1919" dirty="0">
              <a:solidFill>
                <a:srgbClr val="FFFF00"/>
              </a:solidFill>
            </a:endParaRPr>
          </a:p>
          <a:p>
            <a:pPr marL="219455" indent="-219455" defTabSz="877823">
              <a:spcBef>
                <a:spcPts val="900"/>
              </a:spcBef>
              <a:buSzTx/>
              <a:buNone/>
              <a:defRPr sz="2304">
                <a:latin typeface="Monotype Corsiva"/>
                <a:ea typeface="Monotype Corsiva"/>
                <a:cs typeface="Monotype Corsiva"/>
                <a:sym typeface="Monotype Corsiva"/>
              </a:defRPr>
            </a:pPr>
            <a:r>
              <a:rPr dirty="0"/>
              <a:t>	</a:t>
            </a:r>
            <a:r>
              <a:rPr dirty="0">
                <a:solidFill>
                  <a:srgbClr val="FF9900"/>
                </a:solidFill>
                <a:effectLst>
                  <a:outerShdw blurRad="36576" dist="36576" dir="2700000" rotWithShape="0">
                    <a:srgbClr val="000000"/>
                  </a:outerShdw>
                </a:effectLst>
              </a:rPr>
              <a:t>Post-Exile / </a:t>
            </a:r>
            <a:r>
              <a:rPr dirty="0">
                <a:solidFill>
                  <a:srgbClr val="FFC000"/>
                </a:solidFill>
                <a:effectLst>
                  <a:outerShdw blurRad="36576" dist="36576" dir="2700000" rotWithShape="0">
                    <a:srgbClr val="000000"/>
                  </a:outerShdw>
                </a:effectLst>
              </a:rPr>
              <a:t>Post-</a:t>
            </a:r>
            <a:r>
              <a:rPr dirty="0" err="1">
                <a:solidFill>
                  <a:srgbClr val="FFC000"/>
                </a:solidFill>
                <a:effectLst>
                  <a:outerShdw blurRad="36576" dist="36576" dir="2700000" rotWithShape="0">
                    <a:srgbClr val="000000"/>
                  </a:outerShdw>
                </a:effectLst>
              </a:rPr>
              <a:t>Exilio</a:t>
            </a:r>
            <a:r>
              <a:rPr dirty="0">
                <a:solidFill>
                  <a:srgbClr val="FFC000"/>
                </a:solidFill>
                <a:effectLst>
                  <a:outerShdw blurRad="36576" dist="36576" dir="2700000" rotWithShape="0">
                    <a:srgbClr val="000000"/>
                  </a:outerShdw>
                </a:effectLst>
              </a:rPr>
              <a:t> </a:t>
            </a:r>
          </a:p>
          <a:p>
            <a:pPr marL="219455" indent="-219455" defTabSz="877823">
              <a:spcBef>
                <a:spcPts val="900"/>
              </a:spcBef>
              <a:buSzTx/>
              <a:buNone/>
              <a:defRPr sz="2304">
                <a:latin typeface="Monotype Corsiva"/>
                <a:ea typeface="Monotype Corsiva"/>
                <a:cs typeface="Monotype Corsiva"/>
                <a:sym typeface="Monotype Corsiva"/>
              </a:defRPr>
            </a:pPr>
            <a:r>
              <a:rPr dirty="0"/>
              <a:t>	</a:t>
            </a:r>
            <a:r>
              <a:rPr sz="1919" dirty="0"/>
              <a:t>	</a:t>
            </a:r>
            <a:r>
              <a:rPr sz="1919" dirty="0">
                <a:solidFill>
                  <a:srgbClr val="FFFFFF"/>
                </a:solidFill>
                <a:latin typeface="Wingdings 2"/>
                <a:ea typeface="Wingdings 2"/>
                <a:cs typeface="Wingdings 2"/>
                <a:sym typeface="Wingdings 2"/>
              </a:rPr>
              <a:t>*</a:t>
            </a:r>
            <a:r>
              <a:rPr sz="1919" dirty="0">
                <a:solidFill>
                  <a:srgbClr val="FFFFFF"/>
                </a:solidFill>
                <a:latin typeface="Narkisim"/>
                <a:ea typeface="Narkisim"/>
                <a:cs typeface="Narkisim"/>
                <a:sym typeface="Narkisim"/>
              </a:rPr>
              <a:t>  Haggai / </a:t>
            </a:r>
            <a:r>
              <a:rPr sz="1919" dirty="0" err="1">
                <a:solidFill>
                  <a:srgbClr val="FFFF00"/>
                </a:solidFill>
                <a:latin typeface="Narkisim"/>
                <a:ea typeface="Narkisim"/>
                <a:cs typeface="Narkisim"/>
                <a:sym typeface="Narkisim"/>
              </a:rPr>
              <a:t>Hageo</a:t>
            </a:r>
            <a:r>
              <a:rPr sz="1919" dirty="0">
                <a:solidFill>
                  <a:srgbClr val="FFFFFF"/>
                </a:solidFill>
                <a:latin typeface="Narkisim"/>
                <a:ea typeface="Narkisim"/>
                <a:cs typeface="Narkisim"/>
                <a:sym typeface="Narkisim"/>
              </a:rPr>
              <a:t> </a:t>
            </a:r>
            <a:r>
              <a:rPr sz="1919" dirty="0">
                <a:solidFill>
                  <a:srgbClr val="FFFFFF"/>
                </a:solidFill>
                <a:latin typeface="Wingdings 2"/>
                <a:ea typeface="Wingdings 2"/>
                <a:cs typeface="Wingdings 2"/>
                <a:sym typeface="Wingdings 2"/>
              </a:rPr>
              <a:t>*</a:t>
            </a:r>
            <a:r>
              <a:rPr sz="1919" dirty="0">
                <a:solidFill>
                  <a:srgbClr val="FFFFFF"/>
                </a:solidFill>
                <a:latin typeface="Narkisim"/>
                <a:ea typeface="Narkisim"/>
                <a:cs typeface="Narkisim"/>
                <a:sym typeface="Narkisim"/>
              </a:rPr>
              <a:t> Zechariah / </a:t>
            </a:r>
            <a:r>
              <a:rPr sz="1919" dirty="0" err="1">
                <a:solidFill>
                  <a:srgbClr val="FFFF00"/>
                </a:solidFill>
                <a:latin typeface="Narkisim"/>
                <a:ea typeface="Narkisim"/>
                <a:cs typeface="Narkisim"/>
                <a:sym typeface="Narkisim"/>
              </a:rPr>
              <a:t>Zacarías</a:t>
            </a:r>
            <a:endParaRPr sz="1919" dirty="0">
              <a:solidFill>
                <a:srgbClr val="FFFF00"/>
              </a:solidFill>
              <a:latin typeface="Narkisim"/>
              <a:ea typeface="Narkisim"/>
              <a:cs typeface="Narkisim"/>
              <a:sym typeface="Narkisim"/>
            </a:endParaRPr>
          </a:p>
        </p:txBody>
      </p:sp>
      <p:sp>
        <p:nvSpPr>
          <p:cNvPr id="2802" name="Slide Number Placeholder 5"/>
          <p:cNvSpPr txBox="1">
            <a:spLocks noGrp="1"/>
          </p:cNvSpPr>
          <p:nvPr>
            <p:ph type="sldNum" sz="quarter" idx="2"/>
          </p:nvPr>
        </p:nvSpPr>
        <p:spPr>
          <a:xfrm>
            <a:off x="11051892" y="6394500"/>
            <a:ext cx="301908"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25</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2801">
                                            <p:txEl>
                                              <p:pRg st="1" end="1"/>
                                            </p:txEl>
                                          </p:spTgt>
                                        </p:tgtEl>
                                        <p:attrNameLst>
                                          <p:attrName>style.visibility</p:attrName>
                                        </p:attrNameLst>
                                      </p:cBhvr>
                                      <p:to>
                                        <p:strVal val="visible"/>
                                      </p:to>
                                    </p:set>
                                    <p:anim calcmode="lin" valueType="num">
                                      <p:cBhvr>
                                        <p:cTn id="7" dur="500" fill="hold"/>
                                        <p:tgtEl>
                                          <p:spTgt spid="2801">
                                            <p:txEl>
                                              <p:pRg st="1" end="1"/>
                                            </p:txEl>
                                          </p:spTgt>
                                        </p:tgtEl>
                                        <p:attrNameLst>
                                          <p:attrName>ppt_x</p:attrName>
                                        </p:attrNameLst>
                                      </p:cBhvr>
                                      <p:tavLst>
                                        <p:tav tm="0">
                                          <p:val>
                                            <p:strVal val="0-#ppt_w/2"/>
                                          </p:val>
                                        </p:tav>
                                        <p:tav tm="100000">
                                          <p:val>
                                            <p:strVal val="#ppt_x"/>
                                          </p:val>
                                        </p:tav>
                                      </p:tavLst>
                                    </p:anim>
                                    <p:anim calcmode="lin" valueType="num">
                                      <p:cBhvr>
                                        <p:cTn id="8" dur="500" fill="hold"/>
                                        <p:tgtEl>
                                          <p:spTgt spid="2801">
                                            <p:txEl>
                                              <p:pRg st="1" end="1"/>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1" nodeType="afterEffect">
                                  <p:stCondLst>
                                    <p:cond delay="0"/>
                                  </p:stCondLst>
                                  <p:iterate>
                                    <p:tmAbs val="0"/>
                                  </p:iterate>
                                  <p:childTnLst>
                                    <p:set>
                                      <p:cBhvr>
                                        <p:cTn id="11" fill="hold"/>
                                        <p:tgtEl>
                                          <p:spTgt spid="2801">
                                            <p:txEl>
                                              <p:pRg st="2" end="2"/>
                                            </p:txEl>
                                          </p:spTgt>
                                        </p:tgtEl>
                                        <p:attrNameLst>
                                          <p:attrName>style.visibility</p:attrName>
                                        </p:attrNameLst>
                                      </p:cBhvr>
                                      <p:to>
                                        <p:strVal val="visible"/>
                                      </p:to>
                                    </p:set>
                                    <p:anim calcmode="lin" valueType="num">
                                      <p:cBhvr>
                                        <p:cTn id="12" dur="500" fill="hold"/>
                                        <p:tgtEl>
                                          <p:spTgt spid="2801">
                                            <p:txEl>
                                              <p:pRg st="2" end="2"/>
                                            </p:txEl>
                                          </p:spTgt>
                                        </p:tgtEl>
                                        <p:attrNameLst>
                                          <p:attrName>ppt_x</p:attrName>
                                        </p:attrNameLst>
                                      </p:cBhvr>
                                      <p:tavLst>
                                        <p:tav tm="0">
                                          <p:val>
                                            <p:strVal val="0-#ppt_w/2"/>
                                          </p:val>
                                        </p:tav>
                                        <p:tav tm="100000">
                                          <p:val>
                                            <p:strVal val="#ppt_x"/>
                                          </p:val>
                                        </p:tav>
                                      </p:tavLst>
                                    </p:anim>
                                    <p:anim calcmode="lin" valueType="num">
                                      <p:cBhvr>
                                        <p:cTn id="13" dur="500" fill="hold"/>
                                        <p:tgtEl>
                                          <p:spTgt spid="280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1" nodeType="clickEffect">
                                  <p:stCondLst>
                                    <p:cond delay="0"/>
                                  </p:stCondLst>
                                  <p:iterate>
                                    <p:tmAbs val="0"/>
                                  </p:iterate>
                                  <p:childTnLst>
                                    <p:set>
                                      <p:cBhvr>
                                        <p:cTn id="17" fill="hold"/>
                                        <p:tgtEl>
                                          <p:spTgt spid="2801">
                                            <p:txEl>
                                              <p:pRg st="3" end="3"/>
                                            </p:txEl>
                                          </p:spTgt>
                                        </p:tgtEl>
                                        <p:attrNameLst>
                                          <p:attrName>style.visibility</p:attrName>
                                        </p:attrNameLst>
                                      </p:cBhvr>
                                      <p:to>
                                        <p:strVal val="visible"/>
                                      </p:to>
                                    </p:set>
                                    <p:anim calcmode="lin" valueType="num">
                                      <p:cBhvr>
                                        <p:cTn id="18" dur="500" fill="hold"/>
                                        <p:tgtEl>
                                          <p:spTgt spid="2801">
                                            <p:txEl>
                                              <p:pRg st="3" end="3"/>
                                            </p:txEl>
                                          </p:spTgt>
                                        </p:tgtEl>
                                        <p:attrNameLst>
                                          <p:attrName>ppt_x</p:attrName>
                                        </p:attrNameLst>
                                      </p:cBhvr>
                                      <p:tavLst>
                                        <p:tav tm="0">
                                          <p:val>
                                            <p:strVal val="0-#ppt_w/2"/>
                                          </p:val>
                                        </p:tav>
                                        <p:tav tm="100000">
                                          <p:val>
                                            <p:strVal val="#ppt_x"/>
                                          </p:val>
                                        </p:tav>
                                      </p:tavLst>
                                    </p:anim>
                                    <p:anim calcmode="lin" valueType="num">
                                      <p:cBhvr>
                                        <p:cTn id="19" dur="500" fill="hold"/>
                                        <p:tgtEl>
                                          <p:spTgt spid="2801">
                                            <p:txEl>
                                              <p:pRg st="3" end="3"/>
                                            </p:txEl>
                                          </p:spTgt>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2" presetClass="entr" presetSubtype="8" fill="hold" grpId="1" nodeType="afterEffect">
                                  <p:stCondLst>
                                    <p:cond delay="0"/>
                                  </p:stCondLst>
                                  <p:iterate>
                                    <p:tmAbs val="0"/>
                                  </p:iterate>
                                  <p:childTnLst>
                                    <p:set>
                                      <p:cBhvr>
                                        <p:cTn id="22" fill="hold"/>
                                        <p:tgtEl>
                                          <p:spTgt spid="2801">
                                            <p:txEl>
                                              <p:pRg st="4" end="4"/>
                                            </p:txEl>
                                          </p:spTgt>
                                        </p:tgtEl>
                                        <p:attrNameLst>
                                          <p:attrName>style.visibility</p:attrName>
                                        </p:attrNameLst>
                                      </p:cBhvr>
                                      <p:to>
                                        <p:strVal val="visible"/>
                                      </p:to>
                                    </p:set>
                                    <p:anim calcmode="lin" valueType="num">
                                      <p:cBhvr>
                                        <p:cTn id="23" dur="500" fill="hold"/>
                                        <p:tgtEl>
                                          <p:spTgt spid="2801">
                                            <p:txEl>
                                              <p:pRg st="4" end="4"/>
                                            </p:txEl>
                                          </p:spTgt>
                                        </p:tgtEl>
                                        <p:attrNameLst>
                                          <p:attrName>ppt_x</p:attrName>
                                        </p:attrNameLst>
                                      </p:cBhvr>
                                      <p:tavLst>
                                        <p:tav tm="0">
                                          <p:val>
                                            <p:strVal val="0-#ppt_w/2"/>
                                          </p:val>
                                        </p:tav>
                                        <p:tav tm="100000">
                                          <p:val>
                                            <p:strVal val="#ppt_x"/>
                                          </p:val>
                                        </p:tav>
                                      </p:tavLst>
                                    </p:anim>
                                    <p:anim calcmode="lin" valueType="num">
                                      <p:cBhvr>
                                        <p:cTn id="24" dur="500" fill="hold"/>
                                        <p:tgtEl>
                                          <p:spTgt spid="280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1" nodeType="clickEffect">
                                  <p:stCondLst>
                                    <p:cond delay="0"/>
                                  </p:stCondLst>
                                  <p:iterate>
                                    <p:tmAbs val="0"/>
                                  </p:iterate>
                                  <p:childTnLst>
                                    <p:set>
                                      <p:cBhvr>
                                        <p:cTn id="28" fill="hold"/>
                                        <p:tgtEl>
                                          <p:spTgt spid="2801">
                                            <p:txEl>
                                              <p:pRg st="5" end="5"/>
                                            </p:txEl>
                                          </p:spTgt>
                                        </p:tgtEl>
                                        <p:attrNameLst>
                                          <p:attrName>style.visibility</p:attrName>
                                        </p:attrNameLst>
                                      </p:cBhvr>
                                      <p:to>
                                        <p:strVal val="visible"/>
                                      </p:to>
                                    </p:set>
                                    <p:anim calcmode="lin" valueType="num">
                                      <p:cBhvr>
                                        <p:cTn id="29" dur="500" fill="hold"/>
                                        <p:tgtEl>
                                          <p:spTgt spid="2801">
                                            <p:txEl>
                                              <p:pRg st="5" end="5"/>
                                            </p:txEl>
                                          </p:spTgt>
                                        </p:tgtEl>
                                        <p:attrNameLst>
                                          <p:attrName>ppt_x</p:attrName>
                                        </p:attrNameLst>
                                      </p:cBhvr>
                                      <p:tavLst>
                                        <p:tav tm="0">
                                          <p:val>
                                            <p:strVal val="0-#ppt_w/2"/>
                                          </p:val>
                                        </p:tav>
                                        <p:tav tm="100000">
                                          <p:val>
                                            <p:strVal val="#ppt_x"/>
                                          </p:val>
                                        </p:tav>
                                      </p:tavLst>
                                    </p:anim>
                                    <p:anim calcmode="lin" valueType="num">
                                      <p:cBhvr>
                                        <p:cTn id="30" dur="500" fill="hold"/>
                                        <p:tgtEl>
                                          <p:spTgt spid="2801">
                                            <p:txEl>
                                              <p:pRg st="5" end="5"/>
                                            </p:txEl>
                                          </p:spTgt>
                                        </p:tgtEl>
                                        <p:attrNameLst>
                                          <p:attrName>ppt_y</p:attrName>
                                        </p:attrNameLst>
                                      </p:cBhvr>
                                      <p:tavLst>
                                        <p:tav tm="0">
                                          <p:val>
                                            <p:strVal val="#ppt_y"/>
                                          </p:val>
                                        </p:tav>
                                        <p:tav tm="100000">
                                          <p:val>
                                            <p:strVal val="#ppt_y"/>
                                          </p:val>
                                        </p:tav>
                                      </p:tavLst>
                                    </p:anim>
                                  </p:childTnLst>
                                </p:cTn>
                              </p:par>
                            </p:childTnLst>
                          </p:cTn>
                        </p:par>
                        <p:par>
                          <p:cTn id="31" fill="hold">
                            <p:stCondLst>
                              <p:cond delay="500"/>
                            </p:stCondLst>
                            <p:childTnLst>
                              <p:par>
                                <p:cTn id="32" presetID="2" presetClass="entr" presetSubtype="8" fill="hold" grpId="1" nodeType="afterEffect">
                                  <p:stCondLst>
                                    <p:cond delay="0"/>
                                  </p:stCondLst>
                                  <p:iterate>
                                    <p:tmAbs val="0"/>
                                  </p:iterate>
                                  <p:childTnLst>
                                    <p:set>
                                      <p:cBhvr>
                                        <p:cTn id="33" fill="hold"/>
                                        <p:tgtEl>
                                          <p:spTgt spid="2801">
                                            <p:txEl>
                                              <p:pRg st="6" end="6"/>
                                            </p:txEl>
                                          </p:spTgt>
                                        </p:tgtEl>
                                        <p:attrNameLst>
                                          <p:attrName>style.visibility</p:attrName>
                                        </p:attrNameLst>
                                      </p:cBhvr>
                                      <p:to>
                                        <p:strVal val="visible"/>
                                      </p:to>
                                    </p:set>
                                    <p:anim calcmode="lin" valueType="num">
                                      <p:cBhvr>
                                        <p:cTn id="34" dur="500" fill="hold"/>
                                        <p:tgtEl>
                                          <p:spTgt spid="2801">
                                            <p:txEl>
                                              <p:pRg st="6" end="6"/>
                                            </p:txEl>
                                          </p:spTgt>
                                        </p:tgtEl>
                                        <p:attrNameLst>
                                          <p:attrName>ppt_x</p:attrName>
                                        </p:attrNameLst>
                                      </p:cBhvr>
                                      <p:tavLst>
                                        <p:tav tm="0">
                                          <p:val>
                                            <p:strVal val="0-#ppt_w/2"/>
                                          </p:val>
                                        </p:tav>
                                        <p:tav tm="100000">
                                          <p:val>
                                            <p:strVal val="#ppt_x"/>
                                          </p:val>
                                        </p:tav>
                                      </p:tavLst>
                                    </p:anim>
                                    <p:anim calcmode="lin" valueType="num">
                                      <p:cBhvr>
                                        <p:cTn id="35" dur="500" fill="hold"/>
                                        <p:tgtEl>
                                          <p:spTgt spid="2801">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1" nodeType="clickEffect">
                                  <p:stCondLst>
                                    <p:cond delay="0"/>
                                  </p:stCondLst>
                                  <p:iterate>
                                    <p:tmAbs val="0"/>
                                  </p:iterate>
                                  <p:childTnLst>
                                    <p:set>
                                      <p:cBhvr>
                                        <p:cTn id="39" fill="hold"/>
                                        <p:tgtEl>
                                          <p:spTgt spid="2801">
                                            <p:txEl>
                                              <p:pRg st="7" end="7"/>
                                            </p:txEl>
                                          </p:spTgt>
                                        </p:tgtEl>
                                        <p:attrNameLst>
                                          <p:attrName>style.visibility</p:attrName>
                                        </p:attrNameLst>
                                      </p:cBhvr>
                                      <p:to>
                                        <p:strVal val="visible"/>
                                      </p:to>
                                    </p:set>
                                    <p:anim calcmode="lin" valueType="num">
                                      <p:cBhvr>
                                        <p:cTn id="40" dur="500" fill="hold"/>
                                        <p:tgtEl>
                                          <p:spTgt spid="2801">
                                            <p:txEl>
                                              <p:pRg st="7" end="7"/>
                                            </p:txEl>
                                          </p:spTgt>
                                        </p:tgtEl>
                                        <p:attrNameLst>
                                          <p:attrName>ppt_x</p:attrName>
                                        </p:attrNameLst>
                                      </p:cBhvr>
                                      <p:tavLst>
                                        <p:tav tm="0">
                                          <p:val>
                                            <p:strVal val="0-#ppt_w/2"/>
                                          </p:val>
                                        </p:tav>
                                        <p:tav tm="100000">
                                          <p:val>
                                            <p:strVal val="#ppt_x"/>
                                          </p:val>
                                        </p:tav>
                                      </p:tavLst>
                                    </p:anim>
                                    <p:anim calcmode="lin" valueType="num">
                                      <p:cBhvr>
                                        <p:cTn id="41" dur="500" fill="hold"/>
                                        <p:tgtEl>
                                          <p:spTgt spid="2801">
                                            <p:txEl>
                                              <p:pRg st="7" end="7"/>
                                            </p:txEl>
                                          </p:spTgt>
                                        </p:tgtEl>
                                        <p:attrNameLst>
                                          <p:attrName>ppt_y</p:attrName>
                                        </p:attrNameLst>
                                      </p:cBhvr>
                                      <p:tavLst>
                                        <p:tav tm="0">
                                          <p:val>
                                            <p:strVal val="#ppt_y"/>
                                          </p:val>
                                        </p:tav>
                                        <p:tav tm="100000">
                                          <p:val>
                                            <p:strVal val="#ppt_y"/>
                                          </p:val>
                                        </p:tav>
                                      </p:tavLst>
                                    </p:anim>
                                  </p:childTnLst>
                                </p:cTn>
                              </p:par>
                            </p:childTnLst>
                          </p:cTn>
                        </p:par>
                        <p:par>
                          <p:cTn id="42" fill="hold">
                            <p:stCondLst>
                              <p:cond delay="500"/>
                            </p:stCondLst>
                            <p:childTnLst>
                              <p:par>
                                <p:cTn id="43" presetID="2" presetClass="entr" presetSubtype="8" fill="hold" grpId="1" nodeType="afterEffect">
                                  <p:stCondLst>
                                    <p:cond delay="0"/>
                                  </p:stCondLst>
                                  <p:iterate>
                                    <p:tmAbs val="0"/>
                                  </p:iterate>
                                  <p:childTnLst>
                                    <p:set>
                                      <p:cBhvr>
                                        <p:cTn id="44" fill="hold"/>
                                        <p:tgtEl>
                                          <p:spTgt spid="2801">
                                            <p:txEl>
                                              <p:pRg st="8" end="8"/>
                                            </p:txEl>
                                          </p:spTgt>
                                        </p:tgtEl>
                                        <p:attrNameLst>
                                          <p:attrName>style.visibility</p:attrName>
                                        </p:attrNameLst>
                                      </p:cBhvr>
                                      <p:to>
                                        <p:strVal val="visible"/>
                                      </p:to>
                                    </p:set>
                                    <p:anim calcmode="lin" valueType="num">
                                      <p:cBhvr>
                                        <p:cTn id="45" dur="500" fill="hold"/>
                                        <p:tgtEl>
                                          <p:spTgt spid="2801">
                                            <p:txEl>
                                              <p:pRg st="8" end="8"/>
                                            </p:txEl>
                                          </p:spTgt>
                                        </p:tgtEl>
                                        <p:attrNameLst>
                                          <p:attrName>ppt_x</p:attrName>
                                        </p:attrNameLst>
                                      </p:cBhvr>
                                      <p:tavLst>
                                        <p:tav tm="0">
                                          <p:val>
                                            <p:strVal val="0-#ppt_w/2"/>
                                          </p:val>
                                        </p:tav>
                                        <p:tav tm="100000">
                                          <p:val>
                                            <p:strVal val="#ppt_x"/>
                                          </p:val>
                                        </p:tav>
                                      </p:tavLst>
                                    </p:anim>
                                    <p:anim calcmode="lin" valueType="num">
                                      <p:cBhvr>
                                        <p:cTn id="46" dur="500" fill="hold"/>
                                        <p:tgtEl>
                                          <p:spTgt spid="2801">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1" grpId="1" uiExpand="1" build="p" bldLvl="5"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4" name="Rectangle 2"/>
          <p:cNvSpPr txBox="1">
            <a:spLocks noGrp="1"/>
          </p:cNvSpPr>
          <p:nvPr>
            <p:ph type="title"/>
          </p:nvPr>
        </p:nvSpPr>
        <p:spPr>
          <a:xfrm>
            <a:off x="1981200" y="0"/>
            <a:ext cx="8229600" cy="838200"/>
          </a:xfrm>
          <a:prstGeom prst="rect">
            <a:avLst/>
          </a:prstGeom>
        </p:spPr>
        <p:txBody>
          <a:bodyPr/>
          <a:lstStyle>
            <a:lvl1pPr>
              <a:defRPr sz="3600">
                <a:solidFill>
                  <a:srgbClr val="660033"/>
                </a:solidFill>
                <a:latin typeface="Impact"/>
                <a:ea typeface="Impact"/>
                <a:cs typeface="Impact"/>
                <a:sym typeface="Impact"/>
              </a:defRPr>
            </a:lvl1pPr>
          </a:lstStyle>
          <a:p>
            <a:r>
              <a:rPr dirty="0"/>
              <a:t>The Writing Prophets / </a:t>
            </a:r>
            <a:r>
              <a:rPr dirty="0" err="1">
                <a:solidFill>
                  <a:srgbClr val="FF6600"/>
                </a:solidFill>
                <a:effectLst>
                  <a:outerShdw blurRad="38100" dist="38100" dir="2700000" algn="tl">
                    <a:srgbClr val="000000">
                      <a:alpha val="43137"/>
                    </a:srgbClr>
                  </a:outerShdw>
                </a:effectLst>
              </a:rPr>
              <a:t>Profetas</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Escritores</a:t>
            </a:r>
            <a:r>
              <a:rPr dirty="0">
                <a:solidFill>
                  <a:srgbClr val="FF6600"/>
                </a:solidFill>
                <a:effectLst>
                  <a:outerShdw blurRad="38100" dist="38100" dir="2700000" algn="tl">
                    <a:srgbClr val="000000">
                      <a:alpha val="43137"/>
                    </a:srgbClr>
                  </a:outerShdw>
                </a:effectLst>
              </a:rPr>
              <a:t> </a:t>
            </a:r>
          </a:p>
        </p:txBody>
      </p:sp>
      <p:sp>
        <p:nvSpPr>
          <p:cNvPr id="2805" name="Rectangle 3"/>
          <p:cNvSpPr txBox="1">
            <a:spLocks noGrp="1"/>
          </p:cNvSpPr>
          <p:nvPr>
            <p:ph type="body" sz="quarter" idx="1"/>
          </p:nvPr>
        </p:nvSpPr>
        <p:spPr>
          <a:xfrm>
            <a:off x="351623" y="2378387"/>
            <a:ext cx="2895600" cy="4343400"/>
          </a:xfrm>
          <a:prstGeom prst="rect">
            <a:avLst/>
          </a:prstGeom>
          <a:solidFill>
            <a:srgbClr val="C5E0B4"/>
          </a:solidFill>
          <a:ln>
            <a:solidFill>
              <a:srgbClr val="000000"/>
            </a:solidFill>
            <a:miter lim="800000"/>
          </a:ln>
        </p:spPr>
        <p:txBody>
          <a:bodyPr/>
          <a:lstStyle/>
          <a:p>
            <a:pPr>
              <a:buSzTx/>
              <a:buNone/>
              <a:defRPr sz="2400">
                <a:latin typeface="Impact"/>
                <a:ea typeface="Impact"/>
                <a:cs typeface="Impact"/>
                <a:sym typeface="Impact"/>
              </a:defRPr>
            </a:pPr>
            <a:r>
              <a:rPr dirty="0"/>
              <a:t>8</a:t>
            </a:r>
            <a:r>
              <a:rPr baseline="30000" dirty="0"/>
              <a:t>th</a:t>
            </a:r>
            <a:r>
              <a:rPr dirty="0"/>
              <a:t> Century /</a:t>
            </a:r>
            <a:r>
              <a:rPr dirty="0">
                <a:solidFill>
                  <a:srgbClr val="FF6600"/>
                </a:solidFill>
              </a:rPr>
              <a:t> </a:t>
            </a:r>
            <a:r>
              <a:rPr dirty="0" err="1">
                <a:solidFill>
                  <a:srgbClr val="FF6600"/>
                </a:solidFill>
                <a:effectLst>
                  <a:outerShdw blurRad="38100" dist="38100" dir="2700000" algn="tl">
                    <a:srgbClr val="000000">
                      <a:alpha val="43137"/>
                    </a:srgbClr>
                  </a:outerShdw>
                </a:effectLst>
              </a:rPr>
              <a:t>Siglo</a:t>
            </a:r>
            <a:r>
              <a:rPr dirty="0">
                <a:solidFill>
                  <a:srgbClr val="FF6600"/>
                </a:solidFill>
                <a:effectLst>
                  <a:outerShdw blurRad="38100" dist="38100" dir="2700000" algn="tl">
                    <a:srgbClr val="000000">
                      <a:alpha val="43137"/>
                    </a:srgbClr>
                  </a:outerShdw>
                </a:effectLst>
              </a:rPr>
              <a:t> 8 </a:t>
            </a:r>
          </a:p>
          <a:p>
            <a:pPr>
              <a:buSzTx/>
              <a:buNone/>
              <a:defRPr sz="2000" b="1">
                <a:latin typeface="+mn-lt"/>
                <a:ea typeface="+mn-ea"/>
                <a:cs typeface="+mn-cs"/>
                <a:sym typeface="Arial"/>
              </a:defRPr>
            </a:pPr>
            <a:r>
              <a:rPr dirty="0"/>
              <a:t>North (Israel) / </a:t>
            </a:r>
            <a:r>
              <a:rPr dirty="0">
                <a:solidFill>
                  <a:srgbClr val="FF6600"/>
                </a:solidFill>
                <a:effectLst>
                  <a:outerShdw blurRad="38100" dist="38100" dir="2700000" algn="tl">
                    <a:srgbClr val="000000">
                      <a:alpha val="43137"/>
                    </a:srgbClr>
                  </a:outerShdw>
                </a:effectLst>
              </a:rPr>
              <a:t>Norte (Israel)</a:t>
            </a:r>
          </a:p>
          <a:p>
            <a:pPr>
              <a:defRPr sz="2000" i="1">
                <a:solidFill>
                  <a:srgbClr val="FF0000"/>
                </a:solidFill>
                <a:effectLst>
                  <a:outerShdw blurRad="38100" dist="38100" dir="2700000" rotWithShape="0">
                    <a:srgbClr val="000000"/>
                  </a:outerShdw>
                </a:effectLst>
                <a:latin typeface="+mn-lt"/>
                <a:ea typeface="+mn-ea"/>
                <a:cs typeface="+mn-cs"/>
                <a:sym typeface="Arial"/>
              </a:defRPr>
            </a:pPr>
            <a:r>
              <a:rPr dirty="0"/>
              <a:t>Amos / </a:t>
            </a:r>
            <a:r>
              <a:rPr dirty="0" err="1">
                <a:solidFill>
                  <a:srgbClr val="FFC000"/>
                </a:solidFill>
              </a:rPr>
              <a:t>Amós</a:t>
            </a:r>
            <a:endParaRPr dirty="0">
              <a:solidFill>
                <a:srgbClr val="FFC000"/>
              </a:solidFill>
            </a:endParaRPr>
          </a:p>
          <a:p>
            <a:pPr>
              <a:defRPr sz="2000" i="1">
                <a:solidFill>
                  <a:srgbClr val="FF0000"/>
                </a:solidFill>
                <a:effectLst>
                  <a:outerShdw blurRad="38100" dist="38100" dir="2700000" rotWithShape="0">
                    <a:srgbClr val="000000"/>
                  </a:outerShdw>
                </a:effectLst>
                <a:latin typeface="+mn-lt"/>
                <a:ea typeface="+mn-ea"/>
                <a:cs typeface="+mn-cs"/>
                <a:sym typeface="Arial"/>
              </a:defRPr>
            </a:pPr>
            <a:r>
              <a:rPr dirty="0"/>
              <a:t>Hosea / </a:t>
            </a:r>
            <a:r>
              <a:rPr dirty="0" err="1">
                <a:solidFill>
                  <a:srgbClr val="FFC000"/>
                </a:solidFill>
              </a:rPr>
              <a:t>Oseas</a:t>
            </a:r>
            <a:endParaRPr dirty="0">
              <a:solidFill>
                <a:srgbClr val="FFC000"/>
              </a:solidFill>
              <a:effectLst>
                <a:outerShdw blurRad="38100" dist="38100" dir="2700000" rotWithShape="0">
                  <a:srgbClr val="FFFFFF"/>
                </a:outerShdw>
              </a:effectLst>
            </a:endParaRPr>
          </a:p>
          <a:p>
            <a:pPr>
              <a:buSzTx/>
              <a:buNone/>
              <a:defRPr sz="2000" b="1">
                <a:latin typeface="+mn-lt"/>
                <a:ea typeface="+mn-ea"/>
                <a:cs typeface="+mn-cs"/>
                <a:sym typeface="Arial"/>
              </a:defRPr>
            </a:pPr>
            <a:r>
              <a:rPr dirty="0"/>
              <a:t>South (Judah) / Sur (</a:t>
            </a:r>
            <a:r>
              <a:rPr dirty="0" err="1"/>
              <a:t>Judá</a:t>
            </a:r>
            <a:r>
              <a:rPr dirty="0"/>
              <a:t>)</a:t>
            </a:r>
          </a:p>
          <a:p>
            <a:pPr>
              <a:defRPr sz="2000" i="1">
                <a:solidFill>
                  <a:srgbClr val="FF0000"/>
                </a:solidFill>
                <a:effectLst>
                  <a:outerShdw blurRad="38100" dist="38100" dir="2700000" rotWithShape="0">
                    <a:srgbClr val="000000"/>
                  </a:outerShdw>
                </a:effectLst>
                <a:latin typeface="+mn-lt"/>
                <a:ea typeface="+mn-ea"/>
                <a:cs typeface="+mn-cs"/>
                <a:sym typeface="Arial"/>
              </a:defRPr>
            </a:pPr>
            <a:r>
              <a:rPr dirty="0"/>
              <a:t>Isaiah / </a:t>
            </a:r>
            <a:r>
              <a:rPr dirty="0" err="1">
                <a:solidFill>
                  <a:srgbClr val="FFC000"/>
                </a:solidFill>
              </a:rPr>
              <a:t>Isaías</a:t>
            </a:r>
            <a:endParaRPr dirty="0">
              <a:solidFill>
                <a:srgbClr val="FFC000"/>
              </a:solidFill>
            </a:endParaRPr>
          </a:p>
          <a:p>
            <a:pPr>
              <a:defRPr sz="2000" i="1">
                <a:solidFill>
                  <a:srgbClr val="FF0000"/>
                </a:solidFill>
                <a:effectLst>
                  <a:outerShdw blurRad="38100" dist="38100" dir="2700000" rotWithShape="0">
                    <a:srgbClr val="000000"/>
                  </a:outerShdw>
                </a:effectLst>
                <a:latin typeface="+mn-lt"/>
                <a:ea typeface="+mn-ea"/>
                <a:cs typeface="+mn-cs"/>
                <a:sym typeface="Arial"/>
              </a:defRPr>
            </a:pPr>
            <a:r>
              <a:rPr dirty="0"/>
              <a:t>Micah / </a:t>
            </a:r>
            <a:r>
              <a:rPr dirty="0" err="1">
                <a:solidFill>
                  <a:srgbClr val="FFC000"/>
                </a:solidFill>
              </a:rPr>
              <a:t>Miqueas</a:t>
            </a:r>
            <a:endParaRPr dirty="0">
              <a:solidFill>
                <a:srgbClr val="FFC000"/>
              </a:solidFill>
            </a:endParaRPr>
          </a:p>
        </p:txBody>
      </p:sp>
      <p:grpSp>
        <p:nvGrpSpPr>
          <p:cNvPr id="2808" name="Rectangle 4"/>
          <p:cNvGrpSpPr/>
          <p:nvPr/>
        </p:nvGrpSpPr>
        <p:grpSpPr>
          <a:xfrm>
            <a:off x="3486952" y="2378387"/>
            <a:ext cx="2819400" cy="4343400"/>
            <a:chOff x="0" y="0"/>
            <a:chExt cx="2819400" cy="4343400"/>
          </a:xfrm>
        </p:grpSpPr>
        <p:sp>
          <p:nvSpPr>
            <p:cNvPr id="2806" name="Rectangle"/>
            <p:cNvSpPr/>
            <p:nvPr/>
          </p:nvSpPr>
          <p:spPr>
            <a:xfrm>
              <a:off x="0" y="0"/>
              <a:ext cx="2819400" cy="4343400"/>
            </a:xfrm>
            <a:prstGeom prst="rect">
              <a:avLst/>
            </a:prstGeom>
            <a:solidFill>
              <a:srgbClr val="FFCC00"/>
            </a:solidFill>
            <a:ln w="12700" cap="flat">
              <a:solidFill>
                <a:srgbClr val="000000"/>
              </a:solidFill>
              <a:prstDash val="solid"/>
              <a:miter lim="800000"/>
            </a:ln>
            <a:effectLst/>
          </p:spPr>
          <p:txBody>
            <a:bodyPr wrap="square" lIns="45719" tIns="45719" rIns="45719" bIns="45719" numCol="1" anchor="t">
              <a:noAutofit/>
            </a:bodyPr>
            <a:lstStyle/>
            <a:p>
              <a:pPr algn="l">
                <a:spcBef>
                  <a:spcPts val="700"/>
                </a:spcBef>
                <a:defRPr sz="3200">
                  <a:latin typeface="Times New Roman"/>
                  <a:ea typeface="Times New Roman"/>
                  <a:cs typeface="Times New Roman"/>
                  <a:sym typeface="Times New Roman"/>
                </a:defRPr>
              </a:pPr>
              <a:endParaRPr/>
            </a:p>
          </p:txBody>
        </p:sp>
        <p:sp>
          <p:nvSpPr>
            <p:cNvPr id="2807" name="7th Century / Siglo 7…"/>
            <p:cNvSpPr txBox="1"/>
            <p:nvPr/>
          </p:nvSpPr>
          <p:spPr>
            <a:xfrm>
              <a:off x="52069" y="6350"/>
              <a:ext cx="2715262" cy="36138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marL="469900" indent="-469900" algn="l">
                <a:spcBef>
                  <a:spcPts val="500"/>
                </a:spcBef>
                <a:defRPr sz="2400">
                  <a:latin typeface="Impact"/>
                  <a:ea typeface="Impact"/>
                  <a:cs typeface="Impact"/>
                  <a:sym typeface="Impact"/>
                </a:defRPr>
              </a:pPr>
              <a:r>
                <a:rPr dirty="0"/>
                <a:t>7</a:t>
              </a:r>
              <a:r>
                <a:rPr baseline="30000" dirty="0"/>
                <a:t>th</a:t>
              </a:r>
              <a:r>
                <a:rPr dirty="0"/>
                <a:t> </a:t>
              </a:r>
              <a:r>
                <a:rPr dirty="0">
                  <a:effectLst>
                    <a:outerShdw blurRad="38100" dist="38100" dir="2700000" algn="tl">
                      <a:srgbClr val="000000">
                        <a:alpha val="43137"/>
                      </a:srgbClr>
                    </a:outerShdw>
                  </a:effectLst>
                </a:rPr>
                <a:t>Century / </a:t>
              </a:r>
              <a:r>
                <a:rPr dirty="0" err="1">
                  <a:solidFill>
                    <a:srgbClr val="FF6600"/>
                  </a:solidFill>
                  <a:effectLst>
                    <a:outerShdw blurRad="38100" dist="38100" dir="2700000" algn="tl">
                      <a:srgbClr val="000000">
                        <a:alpha val="43137"/>
                      </a:srgbClr>
                    </a:outerShdw>
                  </a:effectLst>
                </a:rPr>
                <a:t>Siglo</a:t>
              </a:r>
              <a:r>
                <a:rPr dirty="0">
                  <a:solidFill>
                    <a:srgbClr val="FF6600"/>
                  </a:solidFill>
                  <a:effectLst>
                    <a:outerShdw blurRad="38100" dist="38100" dir="2700000" algn="tl">
                      <a:srgbClr val="000000">
                        <a:alpha val="43137"/>
                      </a:srgbClr>
                    </a:outerShdw>
                  </a:effectLst>
                </a:rPr>
                <a:t> 7</a:t>
              </a:r>
              <a:endParaRPr sz="3200" dirty="0">
                <a:solidFill>
                  <a:srgbClr val="FF6600"/>
                </a:solidFill>
                <a:effectLst>
                  <a:outerShdw blurRad="38100" dist="38100" dir="2700000" algn="tl">
                    <a:srgbClr val="000000">
                      <a:alpha val="43137"/>
                    </a:srgbClr>
                  </a:outerShdw>
                </a:effectLst>
                <a:latin typeface="Times New Roman"/>
                <a:ea typeface="Times New Roman"/>
                <a:cs typeface="Times New Roman"/>
                <a:sym typeface="Times New Roman"/>
              </a:endParaRPr>
            </a:p>
            <a:p>
              <a:pPr marL="469900" indent="-469900" algn="l">
                <a:spcBef>
                  <a:spcPts val="400"/>
                </a:spcBef>
                <a:defRPr sz="2000" b="1">
                  <a:latin typeface="+mn-lt"/>
                  <a:ea typeface="+mn-ea"/>
                  <a:cs typeface="+mn-cs"/>
                  <a:sym typeface="Arial"/>
                </a:defRPr>
              </a:pPr>
              <a:r>
                <a:rPr dirty="0"/>
                <a:t>Judah only / </a:t>
              </a:r>
              <a:r>
                <a:rPr dirty="0">
                  <a:solidFill>
                    <a:srgbClr val="FF6600"/>
                  </a:solidFill>
                  <a:effectLst>
                    <a:outerShdw blurRad="38100" dist="38100" dir="2700000" algn="tl">
                      <a:srgbClr val="000000">
                        <a:alpha val="43137"/>
                      </a:srgbClr>
                    </a:outerShdw>
                  </a:effectLst>
                </a:rPr>
                <a:t>Solo </a:t>
              </a:r>
              <a:r>
                <a:rPr dirty="0" err="1">
                  <a:solidFill>
                    <a:srgbClr val="FF6600"/>
                  </a:solidFill>
                  <a:effectLst>
                    <a:outerShdw blurRad="38100" dist="38100" dir="2700000" algn="tl">
                      <a:srgbClr val="000000">
                        <a:alpha val="43137"/>
                      </a:srgbClr>
                    </a:outerShdw>
                  </a:effectLst>
                </a:rPr>
                <a:t>Judá</a:t>
              </a:r>
              <a:endParaRPr sz="3200" dirty="0">
                <a:solidFill>
                  <a:srgbClr val="FF6600"/>
                </a:solidFill>
                <a:effectLst>
                  <a:outerShdw blurRad="38100" dist="38100" dir="2700000" algn="tl">
                    <a:srgbClr val="000000">
                      <a:alpha val="43137"/>
                    </a:srgbClr>
                  </a:outerShdw>
                </a:effectLst>
                <a:latin typeface="Times New Roman"/>
                <a:ea typeface="Times New Roman"/>
                <a:cs typeface="Times New Roman"/>
                <a:sym typeface="Times New Roman"/>
              </a:endParaRPr>
            </a:p>
            <a:p>
              <a:pPr marL="469900" indent="-469900" algn="l">
                <a:spcBef>
                  <a:spcPts val="400"/>
                </a:spcBef>
                <a:buClr>
                  <a:srgbClr val="660000"/>
                </a:buClr>
                <a:buSzPct val="70000"/>
                <a:buChar char="□"/>
                <a:defRPr sz="2000" i="1">
                  <a:solidFill>
                    <a:srgbClr val="FF0000"/>
                  </a:solidFill>
                  <a:effectLst>
                    <a:outerShdw blurRad="38100" dist="38100" dir="2700000" rotWithShape="0">
                      <a:srgbClr val="000000"/>
                    </a:outerShdw>
                  </a:effectLst>
                  <a:latin typeface="+mn-lt"/>
                  <a:ea typeface="+mn-ea"/>
                  <a:cs typeface="+mn-cs"/>
                  <a:sym typeface="Arial"/>
                </a:defRPr>
              </a:pPr>
              <a:r>
                <a:rPr dirty="0"/>
                <a:t>Zephaniah / </a:t>
              </a:r>
              <a:r>
                <a:rPr dirty="0" err="1">
                  <a:solidFill>
                    <a:srgbClr val="FF6600"/>
                  </a:solidFill>
                </a:rPr>
                <a:t>Sofonías</a:t>
              </a:r>
              <a:endParaRPr sz="3200" dirty="0">
                <a:solidFill>
                  <a:srgbClr val="FF6600"/>
                </a:solidFill>
                <a:latin typeface="Times New Roman"/>
                <a:ea typeface="Times New Roman"/>
                <a:cs typeface="Times New Roman"/>
                <a:sym typeface="Times New Roman"/>
              </a:endParaRPr>
            </a:p>
            <a:p>
              <a:pPr marL="469900" indent="-469900" algn="l">
                <a:spcBef>
                  <a:spcPts val="400"/>
                </a:spcBef>
                <a:buClr>
                  <a:srgbClr val="660000"/>
                </a:buClr>
                <a:buSzPct val="70000"/>
                <a:buChar char="□"/>
                <a:defRPr sz="2000" i="1">
                  <a:solidFill>
                    <a:srgbClr val="FF0000"/>
                  </a:solidFill>
                  <a:effectLst>
                    <a:outerShdw blurRad="38100" dist="38100" dir="2700000" rotWithShape="0">
                      <a:srgbClr val="000000"/>
                    </a:outerShdw>
                  </a:effectLst>
                  <a:latin typeface="+mn-lt"/>
                  <a:ea typeface="+mn-ea"/>
                  <a:cs typeface="+mn-cs"/>
                  <a:sym typeface="Arial"/>
                </a:defRPr>
              </a:pPr>
              <a:r>
                <a:rPr dirty="0"/>
                <a:t>Jeremiah / </a:t>
              </a:r>
              <a:r>
                <a:rPr dirty="0" err="1">
                  <a:solidFill>
                    <a:srgbClr val="FF6600"/>
                  </a:solidFill>
                </a:rPr>
                <a:t>Jeremías</a:t>
              </a:r>
              <a:endParaRPr sz="2800" dirty="0">
                <a:solidFill>
                  <a:srgbClr val="FF6600"/>
                </a:solidFill>
              </a:endParaRPr>
            </a:p>
            <a:p>
              <a:pPr marL="469900" indent="-469900" algn="l">
                <a:spcBef>
                  <a:spcPts val="500"/>
                </a:spcBef>
                <a:defRPr sz="2400">
                  <a:latin typeface="Impact"/>
                  <a:ea typeface="Impact"/>
                  <a:cs typeface="Impact"/>
                  <a:sym typeface="Impact"/>
                </a:defRPr>
              </a:pPr>
              <a:r>
                <a:rPr dirty="0"/>
                <a:t>6</a:t>
              </a:r>
              <a:r>
                <a:rPr baseline="30000" dirty="0"/>
                <a:t>th</a:t>
              </a:r>
              <a:r>
                <a:rPr dirty="0"/>
                <a:t> Century / </a:t>
              </a:r>
              <a:r>
                <a:rPr dirty="0" err="1">
                  <a:solidFill>
                    <a:srgbClr val="FF6600"/>
                  </a:solidFill>
                  <a:effectLst>
                    <a:outerShdw blurRad="38100" dist="38100" dir="2700000" algn="tl">
                      <a:srgbClr val="000000">
                        <a:alpha val="43137"/>
                      </a:srgbClr>
                    </a:outerShdw>
                  </a:effectLst>
                </a:rPr>
                <a:t>Siglo</a:t>
              </a:r>
              <a:r>
                <a:rPr dirty="0">
                  <a:solidFill>
                    <a:srgbClr val="FF6600"/>
                  </a:solidFill>
                  <a:effectLst>
                    <a:outerShdw blurRad="38100" dist="38100" dir="2700000" algn="tl">
                      <a:srgbClr val="000000">
                        <a:alpha val="43137"/>
                      </a:srgbClr>
                    </a:outerShdw>
                  </a:effectLst>
                </a:rPr>
                <a:t> 6 </a:t>
              </a:r>
              <a:endParaRPr sz="3200" dirty="0">
                <a:solidFill>
                  <a:srgbClr val="FF6600"/>
                </a:solidFill>
                <a:effectLst>
                  <a:outerShdw blurRad="38100" dist="38100" dir="2700000" algn="tl">
                    <a:srgbClr val="000000">
                      <a:alpha val="43137"/>
                    </a:srgbClr>
                  </a:outerShdw>
                </a:effectLst>
                <a:latin typeface="Times New Roman"/>
                <a:ea typeface="Times New Roman"/>
                <a:cs typeface="Times New Roman"/>
                <a:sym typeface="Times New Roman"/>
              </a:endParaRPr>
            </a:p>
            <a:p>
              <a:pPr marL="469900" indent="-469900" algn="l">
                <a:spcBef>
                  <a:spcPts val="400"/>
                </a:spcBef>
                <a:defRPr sz="2000" b="1">
                  <a:latin typeface="+mn-lt"/>
                  <a:ea typeface="+mn-ea"/>
                  <a:cs typeface="+mn-cs"/>
                  <a:sym typeface="Arial"/>
                </a:defRPr>
              </a:pPr>
              <a:r>
                <a:rPr dirty="0"/>
                <a:t>Exiles / </a:t>
              </a:r>
              <a:r>
                <a:rPr dirty="0" err="1"/>
                <a:t>Exiliados</a:t>
              </a:r>
              <a:endParaRPr sz="3200" dirty="0">
                <a:latin typeface="Times New Roman"/>
                <a:ea typeface="Times New Roman"/>
                <a:cs typeface="Times New Roman"/>
                <a:sym typeface="Times New Roman"/>
              </a:endParaRPr>
            </a:p>
            <a:p>
              <a:pPr marL="469900" indent="-469900" algn="l">
                <a:spcBef>
                  <a:spcPts val="400"/>
                </a:spcBef>
                <a:buClr>
                  <a:srgbClr val="660000"/>
                </a:buClr>
                <a:buSzPct val="70000"/>
                <a:buChar char="□"/>
                <a:defRPr sz="2000" i="1">
                  <a:solidFill>
                    <a:srgbClr val="FF0000"/>
                  </a:solidFill>
                  <a:effectLst>
                    <a:outerShdw blurRad="38100" dist="38100" dir="2700000" rotWithShape="0">
                      <a:srgbClr val="000000"/>
                    </a:outerShdw>
                  </a:effectLst>
                  <a:latin typeface="+mn-lt"/>
                  <a:ea typeface="+mn-ea"/>
                  <a:cs typeface="+mn-cs"/>
                  <a:sym typeface="Arial"/>
                </a:defRPr>
              </a:pPr>
              <a:r>
                <a:rPr dirty="0"/>
                <a:t>Ezekiel / </a:t>
              </a:r>
              <a:r>
                <a:rPr dirty="0">
                  <a:solidFill>
                    <a:srgbClr val="FF6600"/>
                  </a:solidFill>
                </a:rPr>
                <a:t>Ezequiel </a:t>
              </a:r>
            </a:p>
          </p:txBody>
        </p:sp>
      </p:grpSp>
      <p:grpSp>
        <p:nvGrpSpPr>
          <p:cNvPr id="2811" name="Rectangle 5"/>
          <p:cNvGrpSpPr/>
          <p:nvPr/>
        </p:nvGrpSpPr>
        <p:grpSpPr>
          <a:xfrm>
            <a:off x="7696199" y="2362200"/>
            <a:ext cx="3990976" cy="4343400"/>
            <a:chOff x="-1" y="0"/>
            <a:chExt cx="3536912" cy="4343400"/>
          </a:xfrm>
        </p:grpSpPr>
        <p:sp>
          <p:nvSpPr>
            <p:cNvPr id="2809" name="Rectangle"/>
            <p:cNvSpPr/>
            <p:nvPr/>
          </p:nvSpPr>
          <p:spPr>
            <a:xfrm>
              <a:off x="-1" y="0"/>
              <a:ext cx="3536912" cy="4343400"/>
            </a:xfrm>
            <a:prstGeom prst="rect">
              <a:avLst/>
            </a:prstGeom>
            <a:solidFill>
              <a:srgbClr val="FFCC66"/>
            </a:solidFill>
            <a:ln w="12700" cap="flat">
              <a:solidFill>
                <a:srgbClr val="000000"/>
              </a:solidFill>
              <a:prstDash val="solid"/>
              <a:miter lim="800000"/>
            </a:ln>
            <a:effectLst/>
          </p:spPr>
          <p:txBody>
            <a:bodyPr wrap="square" lIns="45719" tIns="45719" rIns="45719" bIns="45719" numCol="1" anchor="t">
              <a:noAutofit/>
            </a:bodyPr>
            <a:lstStyle/>
            <a:p>
              <a:pPr algn="l">
                <a:spcBef>
                  <a:spcPts val="700"/>
                </a:spcBef>
                <a:defRPr sz="2000">
                  <a:solidFill>
                    <a:srgbClr val="FF0000"/>
                  </a:solidFill>
                  <a:effectLst>
                    <a:outerShdw blurRad="38100" dist="38100" dir="2700000" rotWithShape="0">
                      <a:srgbClr val="000000"/>
                    </a:outerShdw>
                  </a:effectLst>
                  <a:latin typeface="Impact"/>
                  <a:ea typeface="Impact"/>
                  <a:cs typeface="Impact"/>
                  <a:sym typeface="Impact"/>
                </a:defRPr>
              </a:pPr>
              <a:endParaRPr/>
            </a:p>
          </p:txBody>
        </p:sp>
        <p:sp>
          <p:nvSpPr>
            <p:cNvPr id="2810" name="Probable Dates /  Fechas probables…"/>
            <p:cNvSpPr txBox="1"/>
            <p:nvPr/>
          </p:nvSpPr>
          <p:spPr>
            <a:xfrm>
              <a:off x="52069" y="16187"/>
              <a:ext cx="3384900" cy="423916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marL="469900" indent="-469900" algn="l">
                <a:defRPr sz="2400">
                  <a:latin typeface="Impact"/>
                  <a:ea typeface="Impact"/>
                  <a:cs typeface="Impact"/>
                  <a:sym typeface="Impact"/>
                </a:defRPr>
              </a:pPr>
              <a:r>
                <a:rPr dirty="0"/>
                <a:t>Probable Dates /  </a:t>
              </a:r>
              <a:r>
                <a:rPr sz="2300" dirty="0" err="1">
                  <a:solidFill>
                    <a:srgbClr val="FF6600"/>
                  </a:solidFill>
                  <a:effectLst>
                    <a:outerShdw blurRad="38100" dist="38100" dir="2700000" algn="tl">
                      <a:srgbClr val="000000">
                        <a:alpha val="43137"/>
                      </a:srgbClr>
                    </a:outerShdw>
                  </a:effectLst>
                </a:rPr>
                <a:t>Fechas</a:t>
              </a:r>
              <a:r>
                <a:rPr sz="2300" dirty="0">
                  <a:solidFill>
                    <a:srgbClr val="FF6600"/>
                  </a:solidFill>
                  <a:effectLst>
                    <a:outerShdw blurRad="38100" dist="38100" dir="2700000" algn="tl">
                      <a:srgbClr val="000000">
                        <a:alpha val="43137"/>
                      </a:srgbClr>
                    </a:outerShdw>
                  </a:effectLst>
                </a:rPr>
                <a:t> </a:t>
              </a:r>
              <a:r>
                <a:rPr sz="2300" dirty="0" err="1">
                  <a:solidFill>
                    <a:srgbClr val="FF6600"/>
                  </a:solidFill>
                  <a:effectLst>
                    <a:outerShdw blurRad="38100" dist="38100" dir="2700000" algn="tl">
                      <a:srgbClr val="000000">
                        <a:alpha val="43137"/>
                      </a:srgbClr>
                    </a:outerShdw>
                  </a:effectLst>
                </a:rPr>
                <a:t>probables</a:t>
              </a:r>
              <a:r>
                <a:rPr sz="2300" dirty="0">
                  <a:solidFill>
                    <a:srgbClr val="FF6600"/>
                  </a:solidFill>
                  <a:effectLst>
                    <a:outerShdw blurRad="38100" dist="38100" dir="2700000" algn="tl">
                      <a:srgbClr val="000000">
                        <a:alpha val="43137"/>
                      </a:srgbClr>
                    </a:outerShdw>
                  </a:effectLst>
                </a:rPr>
                <a:t> </a:t>
              </a:r>
              <a:endParaRPr sz="3200" dirty="0">
                <a:solidFill>
                  <a:srgbClr val="FF6600"/>
                </a:solidFill>
                <a:effectLst>
                  <a:outerShdw blurRad="38100" dist="38100" dir="2700000" algn="tl">
                    <a:srgbClr val="000000">
                      <a:alpha val="43137"/>
                    </a:srgbClr>
                  </a:outerShdw>
                </a:effectLst>
                <a:latin typeface="Times New Roman"/>
                <a:ea typeface="Times New Roman"/>
                <a:cs typeface="Times New Roman"/>
                <a:sym typeface="Times New Roman"/>
              </a:endParaRPr>
            </a:p>
            <a:p>
              <a:pPr marL="469900" indent="-469900" algn="l">
                <a:spcBef>
                  <a:spcPts val="400"/>
                </a:spcBef>
                <a:defRPr sz="2000" b="1">
                  <a:latin typeface="+mn-lt"/>
                  <a:ea typeface="+mn-ea"/>
                  <a:cs typeface="+mn-cs"/>
                  <a:sym typeface="Arial"/>
                </a:defRPr>
              </a:pPr>
              <a:r>
                <a:rPr dirty="0"/>
                <a:t>Judah only / </a:t>
              </a:r>
              <a:r>
                <a:rPr dirty="0">
                  <a:solidFill>
                    <a:srgbClr val="FF6600"/>
                  </a:solidFill>
                  <a:effectLst>
                    <a:outerShdw blurRad="38100" dist="38100" dir="2700000" algn="tl">
                      <a:srgbClr val="000000">
                        <a:alpha val="43137"/>
                      </a:srgbClr>
                    </a:outerShdw>
                  </a:effectLst>
                </a:rPr>
                <a:t>Solo </a:t>
              </a:r>
              <a:r>
                <a:rPr dirty="0" err="1">
                  <a:solidFill>
                    <a:srgbClr val="FF6600"/>
                  </a:solidFill>
                  <a:effectLst>
                    <a:outerShdw blurRad="38100" dist="38100" dir="2700000" algn="tl">
                      <a:srgbClr val="000000">
                        <a:alpha val="43137"/>
                      </a:srgbClr>
                    </a:outerShdw>
                  </a:effectLst>
                </a:rPr>
                <a:t>Judá</a:t>
              </a:r>
              <a:endParaRPr sz="3200" dirty="0">
                <a:solidFill>
                  <a:srgbClr val="FF6600"/>
                </a:solidFill>
                <a:effectLst>
                  <a:outerShdw blurRad="38100" dist="38100" dir="2700000" algn="tl">
                    <a:srgbClr val="000000">
                      <a:alpha val="43137"/>
                    </a:srgbClr>
                  </a:outerShdw>
                </a:effectLst>
                <a:latin typeface="Times New Roman"/>
                <a:ea typeface="Times New Roman"/>
                <a:cs typeface="Times New Roman"/>
                <a:sym typeface="Times New Roman"/>
              </a:endParaRPr>
            </a:p>
            <a:p>
              <a:pPr marL="469900" indent="-469900" algn="l">
                <a:spcBef>
                  <a:spcPts val="400"/>
                </a:spcBef>
                <a:buClr>
                  <a:srgbClr val="660000"/>
                </a:buClr>
                <a:buSzPct val="70000"/>
                <a:buChar char="□"/>
                <a:defRPr sz="2000" i="1">
                  <a:solidFill>
                    <a:srgbClr val="FF0000"/>
                  </a:solidFill>
                  <a:effectLst>
                    <a:outerShdw blurRad="38100" dist="38100" dir="2700000" rotWithShape="0">
                      <a:srgbClr val="000000"/>
                    </a:outerShdw>
                  </a:effectLst>
                  <a:latin typeface="+mn-lt"/>
                  <a:ea typeface="+mn-ea"/>
                  <a:cs typeface="+mn-cs"/>
                  <a:sym typeface="Arial"/>
                </a:defRPr>
              </a:pPr>
              <a:r>
                <a:rPr dirty="0"/>
                <a:t>Jonah (8</a:t>
              </a:r>
              <a:r>
                <a:rPr baseline="30000" dirty="0"/>
                <a:t>th</a:t>
              </a:r>
              <a:r>
                <a:rPr dirty="0"/>
                <a:t>) / </a:t>
              </a:r>
              <a:r>
                <a:rPr dirty="0" err="1">
                  <a:solidFill>
                    <a:srgbClr val="FF6600"/>
                  </a:solidFill>
                </a:rPr>
                <a:t>Jonás</a:t>
              </a:r>
              <a:r>
                <a:rPr dirty="0"/>
                <a:t> </a:t>
              </a:r>
              <a:r>
                <a:rPr dirty="0">
                  <a:solidFill>
                    <a:srgbClr val="FF6600"/>
                  </a:solidFill>
                </a:rPr>
                <a:t>(8)</a:t>
              </a:r>
              <a:endParaRPr sz="3200" dirty="0">
                <a:solidFill>
                  <a:srgbClr val="FF6600"/>
                </a:solidFill>
                <a:latin typeface="Times New Roman"/>
                <a:ea typeface="Times New Roman"/>
                <a:cs typeface="Times New Roman"/>
                <a:sym typeface="Times New Roman"/>
              </a:endParaRPr>
            </a:p>
            <a:p>
              <a:pPr marL="469900" indent="-469900" algn="l">
                <a:spcBef>
                  <a:spcPts val="400"/>
                </a:spcBef>
                <a:buClr>
                  <a:srgbClr val="660000"/>
                </a:buClr>
                <a:buSzPct val="70000"/>
                <a:buChar char="□"/>
                <a:defRPr sz="2000" i="1">
                  <a:solidFill>
                    <a:srgbClr val="FF0000"/>
                  </a:solidFill>
                  <a:effectLst>
                    <a:outerShdw blurRad="38100" dist="38100" dir="2700000" rotWithShape="0">
                      <a:srgbClr val="000000"/>
                    </a:outerShdw>
                  </a:effectLst>
                  <a:latin typeface="+mn-lt"/>
                  <a:ea typeface="+mn-ea"/>
                  <a:cs typeface="+mn-cs"/>
                  <a:sym typeface="Arial"/>
                </a:defRPr>
              </a:pPr>
              <a:r>
                <a:rPr dirty="0"/>
                <a:t>Joel (8</a:t>
              </a:r>
              <a:r>
                <a:rPr baseline="30000" dirty="0"/>
                <a:t>th</a:t>
              </a:r>
              <a:r>
                <a:rPr dirty="0"/>
                <a:t>) / </a:t>
              </a:r>
              <a:r>
                <a:rPr dirty="0">
                  <a:solidFill>
                    <a:srgbClr val="FF6600"/>
                  </a:solidFill>
                </a:rPr>
                <a:t>Joel (8)</a:t>
              </a:r>
              <a:endParaRPr sz="3200" dirty="0">
                <a:solidFill>
                  <a:srgbClr val="FF6600"/>
                </a:solidFill>
                <a:latin typeface="Times New Roman"/>
                <a:ea typeface="Times New Roman"/>
                <a:cs typeface="Times New Roman"/>
                <a:sym typeface="Times New Roman"/>
              </a:endParaRPr>
            </a:p>
            <a:p>
              <a:pPr marL="469900" indent="-469900" algn="l">
                <a:spcBef>
                  <a:spcPts val="400"/>
                </a:spcBef>
                <a:buClr>
                  <a:srgbClr val="660000"/>
                </a:buClr>
                <a:buSzPct val="70000"/>
                <a:buChar char="□"/>
                <a:defRPr sz="2000" i="1">
                  <a:solidFill>
                    <a:srgbClr val="FF0000"/>
                  </a:solidFill>
                  <a:effectLst>
                    <a:outerShdw blurRad="38100" dist="38100" dir="2700000" rotWithShape="0">
                      <a:srgbClr val="000000"/>
                    </a:outerShdw>
                  </a:effectLst>
                  <a:latin typeface="+mn-lt"/>
                  <a:ea typeface="+mn-ea"/>
                  <a:cs typeface="+mn-cs"/>
                  <a:sym typeface="Arial"/>
                </a:defRPr>
              </a:pPr>
              <a:r>
                <a:rPr dirty="0"/>
                <a:t>Nahum (7</a:t>
              </a:r>
              <a:r>
                <a:rPr baseline="30000" dirty="0"/>
                <a:t>th</a:t>
              </a:r>
              <a:r>
                <a:rPr dirty="0"/>
                <a:t>) / </a:t>
              </a:r>
              <a:r>
                <a:rPr dirty="0">
                  <a:solidFill>
                    <a:srgbClr val="FF6600"/>
                  </a:solidFill>
                </a:rPr>
                <a:t>(7)</a:t>
              </a:r>
              <a:endParaRPr sz="3200" dirty="0">
                <a:solidFill>
                  <a:srgbClr val="FF6600"/>
                </a:solidFill>
                <a:latin typeface="Times New Roman"/>
                <a:ea typeface="Times New Roman"/>
                <a:cs typeface="Times New Roman"/>
                <a:sym typeface="Times New Roman"/>
              </a:endParaRPr>
            </a:p>
            <a:p>
              <a:pPr marL="469900" indent="-469900" algn="l">
                <a:spcBef>
                  <a:spcPts val="400"/>
                </a:spcBef>
                <a:buClr>
                  <a:srgbClr val="660000"/>
                </a:buClr>
                <a:buSzPct val="70000"/>
                <a:buChar char="□"/>
                <a:defRPr sz="2000" i="1">
                  <a:solidFill>
                    <a:srgbClr val="FF0000"/>
                  </a:solidFill>
                  <a:effectLst>
                    <a:outerShdw blurRad="38100" dist="38100" dir="2700000" rotWithShape="0">
                      <a:srgbClr val="000000"/>
                    </a:outerShdw>
                  </a:effectLst>
                  <a:latin typeface="+mn-lt"/>
                  <a:ea typeface="+mn-ea"/>
                  <a:cs typeface="+mn-cs"/>
                  <a:sym typeface="Arial"/>
                </a:defRPr>
              </a:pPr>
              <a:r>
                <a:rPr dirty="0"/>
                <a:t>Habakkuk (7</a:t>
              </a:r>
              <a:r>
                <a:rPr baseline="30000" dirty="0"/>
                <a:t>th</a:t>
              </a:r>
              <a:r>
                <a:rPr dirty="0"/>
                <a:t>) / </a:t>
              </a:r>
              <a:r>
                <a:rPr dirty="0" err="1">
                  <a:solidFill>
                    <a:srgbClr val="FF6600"/>
                  </a:solidFill>
                </a:rPr>
                <a:t>Habacuc</a:t>
              </a:r>
              <a:r>
                <a:rPr dirty="0">
                  <a:solidFill>
                    <a:srgbClr val="FF6600"/>
                  </a:solidFill>
                </a:rPr>
                <a:t> (7)</a:t>
              </a:r>
              <a:endParaRPr sz="3200" dirty="0">
                <a:solidFill>
                  <a:srgbClr val="FF6600"/>
                </a:solidFill>
                <a:latin typeface="Times New Roman"/>
                <a:ea typeface="Times New Roman"/>
                <a:cs typeface="Times New Roman"/>
                <a:sym typeface="Times New Roman"/>
              </a:endParaRPr>
            </a:p>
            <a:p>
              <a:pPr marL="469900" indent="-469900" algn="l">
                <a:spcBef>
                  <a:spcPts val="400"/>
                </a:spcBef>
                <a:buClr>
                  <a:srgbClr val="660000"/>
                </a:buClr>
                <a:buSzPct val="70000"/>
                <a:buChar char="□"/>
                <a:defRPr sz="2000" i="1">
                  <a:solidFill>
                    <a:srgbClr val="FF0000"/>
                  </a:solidFill>
                  <a:effectLst>
                    <a:outerShdw blurRad="38100" dist="38100" dir="2700000" rotWithShape="0">
                      <a:srgbClr val="000000"/>
                    </a:outerShdw>
                  </a:effectLst>
                  <a:latin typeface="+mn-lt"/>
                  <a:ea typeface="+mn-ea"/>
                  <a:cs typeface="+mn-cs"/>
                  <a:sym typeface="Arial"/>
                </a:defRPr>
              </a:pPr>
              <a:r>
                <a:rPr dirty="0"/>
                <a:t>Obadiah (6</a:t>
              </a:r>
              <a:r>
                <a:rPr baseline="30000" dirty="0"/>
                <a:t>th</a:t>
              </a:r>
              <a:r>
                <a:rPr dirty="0"/>
                <a:t>) / </a:t>
              </a:r>
              <a:r>
                <a:rPr dirty="0" err="1">
                  <a:solidFill>
                    <a:srgbClr val="FF6600"/>
                  </a:solidFill>
                </a:rPr>
                <a:t>Abdías</a:t>
              </a:r>
              <a:r>
                <a:rPr dirty="0">
                  <a:solidFill>
                    <a:srgbClr val="FF6600"/>
                  </a:solidFill>
                </a:rPr>
                <a:t> (6)</a:t>
              </a:r>
            </a:p>
          </p:txBody>
        </p:sp>
      </p:grpSp>
      <p:sp>
        <p:nvSpPr>
          <p:cNvPr id="2812" name="Text Box 6"/>
          <p:cNvSpPr txBox="1"/>
          <p:nvPr/>
        </p:nvSpPr>
        <p:spPr>
          <a:xfrm>
            <a:off x="701040" y="780253"/>
            <a:ext cx="5394960" cy="828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400"/>
              </a:spcBef>
              <a:defRPr sz="2400">
                <a:latin typeface="Impact"/>
                <a:ea typeface="Impact"/>
                <a:cs typeface="Impact"/>
                <a:sym typeface="Impact"/>
              </a:defRPr>
            </a:lvl1pPr>
          </a:lstStyle>
          <a:p>
            <a:r>
              <a:rPr dirty="0"/>
              <a:t>Prophets who dated their oracles / </a:t>
            </a:r>
            <a:r>
              <a:rPr dirty="0" err="1">
                <a:solidFill>
                  <a:srgbClr val="FF6600"/>
                </a:solidFill>
                <a:effectLst>
                  <a:outerShdw blurRad="38100" dist="38100" dir="2700000" algn="tl">
                    <a:srgbClr val="000000">
                      <a:alpha val="43137"/>
                    </a:srgbClr>
                  </a:outerShdw>
                </a:effectLst>
              </a:rPr>
              <a:t>Profetas</a:t>
            </a:r>
            <a:r>
              <a:rPr dirty="0">
                <a:solidFill>
                  <a:srgbClr val="FF6600"/>
                </a:solidFill>
                <a:effectLst>
                  <a:outerShdw blurRad="38100" dist="38100" dir="2700000" algn="tl">
                    <a:srgbClr val="000000">
                      <a:alpha val="43137"/>
                    </a:srgbClr>
                  </a:outerShdw>
                </a:effectLst>
              </a:rPr>
              <a:t> que </a:t>
            </a:r>
            <a:r>
              <a:rPr dirty="0" err="1">
                <a:solidFill>
                  <a:srgbClr val="FF6600"/>
                </a:solidFill>
                <a:effectLst>
                  <a:outerShdw blurRad="38100" dist="38100" dir="2700000" algn="tl">
                    <a:srgbClr val="000000">
                      <a:alpha val="43137"/>
                    </a:srgbClr>
                  </a:outerShdw>
                </a:effectLst>
              </a:rPr>
              <a:t>fecharon</a:t>
            </a:r>
            <a:r>
              <a:rPr dirty="0">
                <a:solidFill>
                  <a:srgbClr val="FF6600"/>
                </a:solidFill>
                <a:effectLst>
                  <a:outerShdw blurRad="38100" dist="38100" dir="2700000" algn="tl">
                    <a:srgbClr val="000000">
                      <a:alpha val="43137"/>
                    </a:srgbClr>
                  </a:outerShdw>
                </a:effectLst>
              </a:rPr>
              <a:t> sus </a:t>
            </a:r>
            <a:r>
              <a:rPr dirty="0" err="1">
                <a:solidFill>
                  <a:srgbClr val="FF6600"/>
                </a:solidFill>
                <a:effectLst>
                  <a:outerShdw blurRad="38100" dist="38100" dir="2700000" algn="tl">
                    <a:srgbClr val="000000">
                      <a:alpha val="43137"/>
                    </a:srgbClr>
                  </a:outerShdw>
                </a:effectLst>
              </a:rPr>
              <a:t>oráculos</a:t>
            </a:r>
            <a:endParaRPr dirty="0">
              <a:solidFill>
                <a:srgbClr val="FF6600"/>
              </a:solidFill>
              <a:effectLst>
                <a:outerShdw blurRad="38100" dist="38100" dir="2700000" algn="tl">
                  <a:srgbClr val="000000">
                    <a:alpha val="43137"/>
                  </a:srgbClr>
                </a:outerShdw>
              </a:effectLst>
            </a:endParaRPr>
          </a:p>
        </p:txBody>
      </p:sp>
      <p:sp>
        <p:nvSpPr>
          <p:cNvPr id="2813" name="AutoShape 7"/>
          <p:cNvSpPr/>
          <p:nvPr/>
        </p:nvSpPr>
        <p:spPr>
          <a:xfrm rot="5400000">
            <a:off x="3095624" y="-845820"/>
            <a:ext cx="533400" cy="57150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0794"/>
                  <a:pt x="10800" y="19800"/>
                </a:cubicBezTo>
                <a:lnTo>
                  <a:pt x="10800" y="12461"/>
                </a:lnTo>
                <a:cubicBezTo>
                  <a:pt x="10800" y="11467"/>
                  <a:pt x="5965" y="10661"/>
                  <a:pt x="0" y="10661"/>
                </a:cubicBezTo>
                <a:cubicBezTo>
                  <a:pt x="5965" y="10661"/>
                  <a:pt x="10800" y="9855"/>
                  <a:pt x="10800" y="8861"/>
                </a:cubicBezTo>
                <a:lnTo>
                  <a:pt x="10800" y="1800"/>
                </a:lnTo>
                <a:cubicBezTo>
                  <a:pt x="10800" y="806"/>
                  <a:pt x="15635" y="0"/>
                  <a:pt x="21600" y="0"/>
                </a:cubicBezTo>
              </a:path>
            </a:pathLst>
          </a:custGeom>
          <a:ln w="38100">
            <a:solidFill>
              <a:srgbClr val="000000"/>
            </a:solidFill>
          </a:ln>
        </p:spPr>
        <p:txBody>
          <a:bodyPr lIns="45719" rIns="45719" anchor="ctr"/>
          <a:lstStyle/>
          <a:p>
            <a:pPr algn="l">
              <a:defRPr>
                <a:latin typeface="Times New Roman"/>
                <a:ea typeface="Times New Roman"/>
                <a:cs typeface="Times New Roman"/>
                <a:sym typeface="Times New Roman"/>
              </a:defRPr>
            </a:pPr>
            <a:endParaRPr/>
          </a:p>
        </p:txBody>
      </p:sp>
      <p:sp>
        <p:nvSpPr>
          <p:cNvPr id="2814" name="Text Box 8"/>
          <p:cNvSpPr txBox="1"/>
          <p:nvPr/>
        </p:nvSpPr>
        <p:spPr>
          <a:xfrm>
            <a:off x="6400799" y="761109"/>
            <a:ext cx="5612131"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spcBef>
                <a:spcPts val="1400"/>
              </a:spcBef>
              <a:defRPr sz="2400">
                <a:latin typeface="Impact"/>
                <a:ea typeface="Impact"/>
                <a:cs typeface="Impact"/>
                <a:sym typeface="Impact"/>
              </a:defRPr>
            </a:lvl1pPr>
          </a:lstStyle>
          <a:p>
            <a:r>
              <a:rPr dirty="0"/>
              <a:t>Prophets not dat</a:t>
            </a:r>
            <a:r>
              <a:rPr lang="en-US" dirty="0"/>
              <a:t>ing</a:t>
            </a:r>
            <a:r>
              <a:rPr dirty="0"/>
              <a:t> their oracles / </a:t>
            </a:r>
            <a:r>
              <a:rPr dirty="0" err="1">
                <a:solidFill>
                  <a:srgbClr val="FF6600"/>
                </a:solidFill>
                <a:effectLst>
                  <a:outerShdw blurRad="38100" dist="38100" dir="2700000" algn="tl">
                    <a:srgbClr val="000000">
                      <a:alpha val="43137"/>
                    </a:srgbClr>
                  </a:outerShdw>
                </a:effectLst>
              </a:rPr>
              <a:t>Profetas</a:t>
            </a:r>
            <a:r>
              <a:rPr dirty="0">
                <a:solidFill>
                  <a:srgbClr val="FF6600"/>
                </a:solidFill>
                <a:effectLst>
                  <a:outerShdw blurRad="38100" dist="38100" dir="2700000" algn="tl">
                    <a:srgbClr val="000000">
                      <a:alpha val="43137"/>
                    </a:srgbClr>
                  </a:outerShdw>
                </a:effectLst>
              </a:rPr>
              <a:t> que no </a:t>
            </a:r>
            <a:r>
              <a:rPr dirty="0" err="1">
                <a:solidFill>
                  <a:srgbClr val="FF6600"/>
                </a:solidFill>
                <a:effectLst>
                  <a:outerShdw blurRad="38100" dist="38100" dir="2700000" algn="tl">
                    <a:srgbClr val="000000">
                      <a:alpha val="43137"/>
                    </a:srgbClr>
                  </a:outerShdw>
                </a:effectLst>
              </a:rPr>
              <a:t>fecharon</a:t>
            </a:r>
            <a:r>
              <a:rPr dirty="0">
                <a:solidFill>
                  <a:srgbClr val="FF6600"/>
                </a:solidFill>
                <a:effectLst>
                  <a:outerShdw blurRad="38100" dist="38100" dir="2700000" algn="tl">
                    <a:srgbClr val="000000">
                      <a:alpha val="43137"/>
                    </a:srgbClr>
                  </a:outerShdw>
                </a:effectLst>
              </a:rPr>
              <a:t> sus </a:t>
            </a:r>
            <a:r>
              <a:rPr dirty="0" err="1">
                <a:solidFill>
                  <a:srgbClr val="FF6600"/>
                </a:solidFill>
                <a:effectLst>
                  <a:outerShdw blurRad="38100" dist="38100" dir="2700000" algn="tl">
                    <a:srgbClr val="000000">
                      <a:alpha val="43137"/>
                    </a:srgbClr>
                  </a:outerShdw>
                </a:effectLst>
              </a:rPr>
              <a:t>oráculos</a:t>
            </a:r>
            <a:endParaRPr dirty="0">
              <a:solidFill>
                <a:srgbClr val="FF6600"/>
              </a:solidFill>
              <a:effectLst>
                <a:outerShdw blurRad="38100" dist="38100" dir="2700000" algn="tl">
                  <a:srgbClr val="000000">
                    <a:alpha val="43137"/>
                  </a:srgbClr>
                </a:outerShdw>
              </a:effectLst>
            </a:endParaRPr>
          </a:p>
        </p:txBody>
      </p:sp>
      <p:sp>
        <p:nvSpPr>
          <p:cNvPr id="2815" name="AutoShape 9"/>
          <p:cNvSpPr/>
          <p:nvPr/>
        </p:nvSpPr>
        <p:spPr>
          <a:xfrm rot="5400000">
            <a:off x="9411501" y="77002"/>
            <a:ext cx="533401" cy="388459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0794"/>
                  <a:pt x="10800" y="19800"/>
                </a:cubicBezTo>
                <a:lnTo>
                  <a:pt x="10800" y="12461"/>
                </a:lnTo>
                <a:cubicBezTo>
                  <a:pt x="10800" y="11467"/>
                  <a:pt x="5965" y="10661"/>
                  <a:pt x="0" y="10661"/>
                </a:cubicBezTo>
                <a:cubicBezTo>
                  <a:pt x="5965" y="10661"/>
                  <a:pt x="10800" y="9855"/>
                  <a:pt x="10800" y="8861"/>
                </a:cubicBezTo>
                <a:lnTo>
                  <a:pt x="10800" y="1800"/>
                </a:lnTo>
                <a:cubicBezTo>
                  <a:pt x="10800" y="806"/>
                  <a:pt x="15635" y="0"/>
                  <a:pt x="21600" y="0"/>
                </a:cubicBezTo>
              </a:path>
            </a:pathLst>
          </a:custGeom>
          <a:ln w="38100">
            <a:solidFill>
              <a:srgbClr val="000000"/>
            </a:solidFill>
          </a:ln>
        </p:spPr>
        <p:txBody>
          <a:bodyPr lIns="45719" rIns="45719" anchor="ctr"/>
          <a:lstStyle/>
          <a:p>
            <a:pPr algn="l">
              <a:defRPr>
                <a:latin typeface="Times New Roman"/>
                <a:ea typeface="Times New Roman"/>
                <a:cs typeface="Times New Roman"/>
                <a:sym typeface="Times New Roman"/>
              </a:defRPr>
            </a:pPr>
            <a:endParaRP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805"/>
                                        </p:tgtEl>
                                        <p:attrNameLst>
                                          <p:attrName>style.visibility</p:attrName>
                                        </p:attrNameLst>
                                      </p:cBhvr>
                                      <p:to>
                                        <p:strVal val="visible"/>
                                      </p:to>
                                    </p:set>
                                    <p:animEffect transition="in" filter="fade">
                                      <p:cBhvr>
                                        <p:cTn id="7" dur="500"/>
                                        <p:tgtEl>
                                          <p:spTgt spid="280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2808"/>
                                        </p:tgtEl>
                                        <p:attrNameLst>
                                          <p:attrName>style.visibility</p:attrName>
                                        </p:attrNameLst>
                                      </p:cBhvr>
                                      <p:to>
                                        <p:strVal val="visible"/>
                                      </p:to>
                                    </p:set>
                                    <p:animEffect transition="in" filter="fade">
                                      <p:cBhvr>
                                        <p:cTn id="12" dur="500"/>
                                        <p:tgtEl>
                                          <p:spTgt spid="280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3" nodeType="clickEffect">
                                  <p:stCondLst>
                                    <p:cond delay="0"/>
                                  </p:stCondLst>
                                  <p:iterate>
                                    <p:tmAbs val="0"/>
                                  </p:iterate>
                                  <p:childTnLst>
                                    <p:set>
                                      <p:cBhvr>
                                        <p:cTn id="16" fill="hold"/>
                                        <p:tgtEl>
                                          <p:spTgt spid="2811"/>
                                        </p:tgtEl>
                                        <p:attrNameLst>
                                          <p:attrName>style.visibility</p:attrName>
                                        </p:attrNameLst>
                                      </p:cBhvr>
                                      <p:to>
                                        <p:strVal val="visible"/>
                                      </p:to>
                                    </p:set>
                                    <p:animEffect transition="in" filter="fade">
                                      <p:cBhvr>
                                        <p:cTn id="17" dur="500"/>
                                        <p:tgtEl>
                                          <p:spTgt spid="28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 grpId="1" animBg="1" advAuto="0"/>
      <p:bldP spid="2808" grpId="2" animBg="1" advAuto="0"/>
      <p:bldP spid="2811" grpId="3"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7" name="Content Placeholder 1"/>
          <p:cNvSpPr txBox="1">
            <a:spLocks noGrp="1"/>
          </p:cNvSpPr>
          <p:nvPr>
            <p:ph type="body" idx="1"/>
          </p:nvPr>
        </p:nvSpPr>
        <p:spPr>
          <a:xfrm>
            <a:off x="457200" y="685800"/>
            <a:ext cx="11582400" cy="6172200"/>
          </a:xfrm>
          <a:prstGeom prst="rect">
            <a:avLst/>
          </a:prstGeom>
        </p:spPr>
        <p:txBody>
          <a:bodyPr/>
          <a:lstStyle/>
          <a:p>
            <a:pPr marL="0" indent="0" defTabSz="786384">
              <a:spcBef>
                <a:spcPts val="1000"/>
              </a:spcBef>
              <a:buSzTx/>
              <a:buNone/>
              <a:defRPr sz="2064" b="1">
                <a:solidFill>
                  <a:srgbClr val="FFFF00"/>
                </a:solidFill>
                <a:latin typeface="Calibri"/>
                <a:ea typeface="Calibri"/>
                <a:cs typeface="Calibri"/>
                <a:sym typeface="Calibri"/>
              </a:defRPr>
            </a:pPr>
            <a:r>
              <a:rPr dirty="0"/>
              <a:t>The writing prophets used a wide range of literary types (genres), often, though not always, introduced by a key Hebrew word. These include: / </a:t>
            </a:r>
            <a:r>
              <a:rPr dirty="0">
                <a:solidFill>
                  <a:srgbClr val="FFC000"/>
                </a:solidFill>
              </a:rPr>
              <a:t>Los </a:t>
            </a:r>
            <a:r>
              <a:rPr dirty="0" err="1">
                <a:solidFill>
                  <a:srgbClr val="FFC000"/>
                </a:solidFill>
              </a:rPr>
              <a:t>profetas</a:t>
            </a:r>
            <a:r>
              <a:rPr dirty="0">
                <a:solidFill>
                  <a:srgbClr val="FFC000"/>
                </a:solidFill>
              </a:rPr>
              <a:t> </a:t>
            </a:r>
            <a:r>
              <a:rPr dirty="0" err="1">
                <a:solidFill>
                  <a:srgbClr val="FFC000"/>
                </a:solidFill>
              </a:rPr>
              <a:t>escritores</a:t>
            </a:r>
            <a:r>
              <a:rPr dirty="0">
                <a:solidFill>
                  <a:srgbClr val="FFC000"/>
                </a:solidFill>
              </a:rPr>
              <a:t> </a:t>
            </a:r>
            <a:r>
              <a:rPr dirty="0" err="1">
                <a:solidFill>
                  <a:srgbClr val="FFC000"/>
                </a:solidFill>
              </a:rPr>
              <a:t>utilizaron</a:t>
            </a:r>
            <a:r>
              <a:rPr dirty="0">
                <a:solidFill>
                  <a:srgbClr val="FFC000"/>
                </a:solidFill>
              </a:rPr>
              <a:t> </a:t>
            </a:r>
            <a:r>
              <a:rPr dirty="0" err="1">
                <a:solidFill>
                  <a:srgbClr val="FFC000"/>
                </a:solidFill>
              </a:rPr>
              <a:t>una</a:t>
            </a:r>
            <a:r>
              <a:rPr dirty="0">
                <a:solidFill>
                  <a:srgbClr val="FFC000"/>
                </a:solidFill>
              </a:rPr>
              <a:t> </a:t>
            </a:r>
            <a:r>
              <a:rPr dirty="0" err="1">
                <a:solidFill>
                  <a:srgbClr val="FFC000"/>
                </a:solidFill>
              </a:rPr>
              <a:t>amplia</a:t>
            </a:r>
            <a:r>
              <a:rPr dirty="0">
                <a:solidFill>
                  <a:srgbClr val="FFC000"/>
                </a:solidFill>
              </a:rPr>
              <a:t> </a:t>
            </a:r>
            <a:r>
              <a:rPr dirty="0" err="1">
                <a:solidFill>
                  <a:srgbClr val="FFC000"/>
                </a:solidFill>
              </a:rPr>
              <a:t>gama</a:t>
            </a:r>
            <a:r>
              <a:rPr dirty="0">
                <a:solidFill>
                  <a:srgbClr val="FFC000"/>
                </a:solidFill>
              </a:rPr>
              <a:t> de </a:t>
            </a:r>
            <a:r>
              <a:rPr dirty="0" err="1">
                <a:solidFill>
                  <a:srgbClr val="FFC000"/>
                </a:solidFill>
              </a:rPr>
              <a:t>tipos</a:t>
            </a:r>
            <a:r>
              <a:rPr dirty="0">
                <a:solidFill>
                  <a:srgbClr val="FFC000"/>
                </a:solidFill>
              </a:rPr>
              <a:t> </a:t>
            </a:r>
            <a:r>
              <a:rPr dirty="0" err="1">
                <a:solidFill>
                  <a:srgbClr val="FFC000"/>
                </a:solidFill>
              </a:rPr>
              <a:t>literarios</a:t>
            </a:r>
            <a:r>
              <a:rPr dirty="0">
                <a:solidFill>
                  <a:srgbClr val="FFC000"/>
                </a:solidFill>
              </a:rPr>
              <a:t> (</a:t>
            </a:r>
            <a:r>
              <a:rPr dirty="0" err="1">
                <a:solidFill>
                  <a:srgbClr val="FFC000"/>
                </a:solidFill>
              </a:rPr>
              <a:t>géneros</a:t>
            </a:r>
            <a:r>
              <a:rPr dirty="0">
                <a:solidFill>
                  <a:srgbClr val="FFC000"/>
                </a:solidFill>
              </a:rPr>
              <a:t>), a menudo, </a:t>
            </a:r>
            <a:r>
              <a:rPr dirty="0" err="1">
                <a:solidFill>
                  <a:srgbClr val="FFC000"/>
                </a:solidFill>
              </a:rPr>
              <a:t>aunque</a:t>
            </a:r>
            <a:r>
              <a:rPr dirty="0">
                <a:solidFill>
                  <a:srgbClr val="FFC000"/>
                </a:solidFill>
              </a:rPr>
              <a:t> no </a:t>
            </a:r>
            <a:r>
              <a:rPr dirty="0" err="1">
                <a:solidFill>
                  <a:srgbClr val="FFC000"/>
                </a:solidFill>
              </a:rPr>
              <a:t>siempre</a:t>
            </a:r>
            <a:r>
              <a:rPr dirty="0">
                <a:solidFill>
                  <a:srgbClr val="FFC000"/>
                </a:solidFill>
              </a:rPr>
              <a:t>, </a:t>
            </a:r>
            <a:r>
              <a:rPr dirty="0" err="1">
                <a:solidFill>
                  <a:srgbClr val="FFC000"/>
                </a:solidFill>
              </a:rPr>
              <a:t>introducidos</a:t>
            </a:r>
            <a:r>
              <a:rPr dirty="0">
                <a:solidFill>
                  <a:srgbClr val="FFC000"/>
                </a:solidFill>
              </a:rPr>
              <a:t> </a:t>
            </a:r>
            <a:r>
              <a:rPr dirty="0" err="1">
                <a:solidFill>
                  <a:srgbClr val="FFC000"/>
                </a:solidFill>
              </a:rPr>
              <a:t>por</a:t>
            </a:r>
            <a:r>
              <a:rPr dirty="0">
                <a:solidFill>
                  <a:srgbClr val="FFC000"/>
                </a:solidFill>
              </a:rPr>
              <a:t> </a:t>
            </a:r>
            <a:r>
              <a:rPr dirty="0" err="1">
                <a:solidFill>
                  <a:srgbClr val="FFC000"/>
                </a:solidFill>
              </a:rPr>
              <a:t>una</a:t>
            </a:r>
            <a:r>
              <a:rPr dirty="0">
                <a:solidFill>
                  <a:srgbClr val="FFC000"/>
                </a:solidFill>
              </a:rPr>
              <a:t> palabra </a:t>
            </a:r>
            <a:r>
              <a:rPr dirty="0" err="1">
                <a:solidFill>
                  <a:srgbClr val="FFC000"/>
                </a:solidFill>
              </a:rPr>
              <a:t>hebrea</a:t>
            </a:r>
            <a:r>
              <a:rPr dirty="0">
                <a:solidFill>
                  <a:srgbClr val="FFC000"/>
                </a:solidFill>
              </a:rPr>
              <a:t> clave. </a:t>
            </a:r>
            <a:r>
              <a:rPr dirty="0" err="1">
                <a:solidFill>
                  <a:srgbClr val="FFC000"/>
                </a:solidFill>
              </a:rPr>
              <a:t>Estos</a:t>
            </a:r>
            <a:r>
              <a:rPr dirty="0">
                <a:solidFill>
                  <a:srgbClr val="FFC000"/>
                </a:solidFill>
              </a:rPr>
              <a:t> </a:t>
            </a:r>
            <a:r>
              <a:rPr dirty="0" err="1">
                <a:solidFill>
                  <a:srgbClr val="FFC000"/>
                </a:solidFill>
              </a:rPr>
              <a:t>incluyen</a:t>
            </a:r>
            <a:r>
              <a:rPr dirty="0">
                <a:solidFill>
                  <a:srgbClr val="FFC000"/>
                </a:solidFill>
              </a:rPr>
              <a:t>:</a:t>
            </a:r>
          </a:p>
          <a:p>
            <a:pPr marL="176117" indent="-176117" defTabSz="786384">
              <a:spcBef>
                <a:spcPts val="500"/>
              </a:spcBef>
              <a:defRPr sz="1720" b="1">
                <a:solidFill>
                  <a:srgbClr val="00FFFF"/>
                </a:solidFill>
                <a:latin typeface="Calibri"/>
                <a:ea typeface="Calibri"/>
                <a:cs typeface="Calibri"/>
                <a:sym typeface="Calibri"/>
              </a:defRPr>
            </a:pPr>
            <a:r>
              <a:rPr dirty="0"/>
              <a:t>Allegory:</a:t>
            </a:r>
            <a:r>
              <a:rPr b="0" dirty="0"/>
              <a:t>  </a:t>
            </a:r>
            <a:r>
              <a:rPr b="0" i="1" dirty="0">
                <a:solidFill>
                  <a:srgbClr val="FFFFFF"/>
                </a:solidFill>
              </a:rPr>
              <a:t>symbolic story </a:t>
            </a:r>
            <a:r>
              <a:rPr b="0" dirty="0">
                <a:solidFill>
                  <a:srgbClr val="FFFFFF"/>
                </a:solidFill>
              </a:rPr>
              <a:t>(</a:t>
            </a:r>
            <a:r>
              <a:rPr b="0" dirty="0" err="1">
                <a:solidFill>
                  <a:srgbClr val="FFFFFF"/>
                </a:solidFill>
              </a:rPr>
              <a:t>חוד</a:t>
            </a:r>
            <a:r>
              <a:rPr b="0" dirty="0">
                <a:solidFill>
                  <a:srgbClr val="FFFFFF"/>
                </a:solidFill>
              </a:rPr>
              <a:t>)</a:t>
            </a:r>
            <a:r>
              <a:rPr b="0" i="1" dirty="0">
                <a:solidFill>
                  <a:srgbClr val="FFFFFF"/>
                </a:solidFill>
              </a:rPr>
              <a:t>, such as, Israel and Judah, the two prostitute sisters (Eze. 23) / </a:t>
            </a:r>
            <a:r>
              <a:rPr dirty="0" err="1">
                <a:solidFill>
                  <a:srgbClr val="FFC000"/>
                </a:solidFill>
              </a:rPr>
              <a:t>Allegoría</a:t>
            </a:r>
            <a:r>
              <a:rPr dirty="0">
                <a:solidFill>
                  <a:srgbClr val="FFC000"/>
                </a:solidFill>
              </a:rPr>
              <a:t>:</a:t>
            </a:r>
            <a:r>
              <a:rPr b="0" i="1" dirty="0">
                <a:solidFill>
                  <a:srgbClr val="FFC000"/>
                </a:solidFill>
              </a:rPr>
              <a:t> </a:t>
            </a:r>
            <a:r>
              <a:rPr b="0" i="1" dirty="0" err="1">
                <a:solidFill>
                  <a:srgbClr val="FFC000"/>
                </a:solidFill>
              </a:rPr>
              <a:t>historia</a:t>
            </a:r>
            <a:r>
              <a:rPr b="0" i="1" dirty="0">
                <a:solidFill>
                  <a:srgbClr val="FFC000"/>
                </a:solidFill>
              </a:rPr>
              <a:t> </a:t>
            </a:r>
            <a:r>
              <a:rPr b="0" i="1" dirty="0" err="1">
                <a:solidFill>
                  <a:srgbClr val="FFC000"/>
                </a:solidFill>
              </a:rPr>
              <a:t>simbólica</a:t>
            </a:r>
            <a:r>
              <a:rPr b="0" i="1" dirty="0">
                <a:solidFill>
                  <a:srgbClr val="FFC000"/>
                </a:solidFill>
              </a:rPr>
              <a:t> (</a:t>
            </a:r>
            <a:r>
              <a:rPr b="0" i="1" dirty="0" err="1">
                <a:solidFill>
                  <a:srgbClr val="FFC000"/>
                </a:solidFill>
              </a:rPr>
              <a:t>חוד</a:t>
            </a:r>
            <a:r>
              <a:rPr b="0" i="1" dirty="0">
                <a:solidFill>
                  <a:srgbClr val="FFC000"/>
                </a:solidFill>
              </a:rPr>
              <a:t>), </a:t>
            </a:r>
            <a:r>
              <a:rPr b="0" i="1" dirty="0" err="1">
                <a:solidFill>
                  <a:srgbClr val="FFC000"/>
                </a:solidFill>
              </a:rPr>
              <a:t>como</a:t>
            </a:r>
            <a:r>
              <a:rPr b="0" i="1" dirty="0">
                <a:solidFill>
                  <a:srgbClr val="FFC000"/>
                </a:solidFill>
              </a:rPr>
              <a:t> Israel y </a:t>
            </a:r>
            <a:r>
              <a:rPr b="0" i="1" dirty="0" err="1">
                <a:solidFill>
                  <a:srgbClr val="FFC000"/>
                </a:solidFill>
              </a:rPr>
              <a:t>Judá</a:t>
            </a:r>
            <a:r>
              <a:rPr b="0" i="1" dirty="0">
                <a:solidFill>
                  <a:srgbClr val="FFC000"/>
                </a:solidFill>
              </a:rPr>
              <a:t>, las dos </a:t>
            </a:r>
            <a:r>
              <a:rPr b="0" i="1" dirty="0" err="1">
                <a:solidFill>
                  <a:srgbClr val="FFC000"/>
                </a:solidFill>
              </a:rPr>
              <a:t>hermanas</a:t>
            </a:r>
            <a:r>
              <a:rPr b="0" i="1" dirty="0">
                <a:solidFill>
                  <a:srgbClr val="FFC000"/>
                </a:solidFill>
              </a:rPr>
              <a:t> </a:t>
            </a:r>
            <a:r>
              <a:rPr b="0" i="1" dirty="0" err="1">
                <a:solidFill>
                  <a:srgbClr val="FFC000"/>
                </a:solidFill>
              </a:rPr>
              <a:t>prostitutas</a:t>
            </a:r>
            <a:r>
              <a:rPr b="0" i="1" dirty="0">
                <a:solidFill>
                  <a:srgbClr val="FFC000"/>
                </a:solidFill>
              </a:rPr>
              <a:t> (Eze. 23)</a:t>
            </a:r>
          </a:p>
          <a:p>
            <a:pPr marL="176117" indent="-176117" defTabSz="786384">
              <a:spcBef>
                <a:spcPts val="500"/>
              </a:spcBef>
              <a:defRPr sz="1720" b="1">
                <a:solidFill>
                  <a:srgbClr val="00FFFF"/>
                </a:solidFill>
                <a:latin typeface="Calibri"/>
                <a:ea typeface="Calibri"/>
                <a:cs typeface="Calibri"/>
                <a:sym typeface="Calibri"/>
              </a:defRPr>
            </a:pPr>
            <a:r>
              <a:rPr dirty="0"/>
              <a:t>Taunts:  </a:t>
            </a:r>
            <a:r>
              <a:rPr b="0" i="1" dirty="0">
                <a:solidFill>
                  <a:srgbClr val="FFFFFF"/>
                </a:solidFill>
              </a:rPr>
              <a:t>mockery of an enemy </a:t>
            </a:r>
            <a:r>
              <a:rPr b="0" dirty="0">
                <a:solidFill>
                  <a:srgbClr val="FFFFFF"/>
                </a:solidFill>
              </a:rPr>
              <a:t>(</a:t>
            </a:r>
            <a:r>
              <a:rPr b="0" dirty="0" err="1">
                <a:solidFill>
                  <a:srgbClr val="FFFFFF"/>
                </a:solidFill>
              </a:rPr>
              <a:t>משל</a:t>
            </a:r>
            <a:r>
              <a:rPr b="0" dirty="0">
                <a:solidFill>
                  <a:srgbClr val="FFFFFF"/>
                </a:solidFill>
              </a:rPr>
              <a:t>)</a:t>
            </a:r>
            <a:r>
              <a:rPr b="0" i="1" dirty="0">
                <a:solidFill>
                  <a:srgbClr val="FFFFFF"/>
                </a:solidFill>
              </a:rPr>
              <a:t>, such as, Isaiah’s taunt against the king of Babylon (Isa. 14:3ff.) / </a:t>
            </a:r>
            <a:r>
              <a:rPr dirty="0">
                <a:solidFill>
                  <a:srgbClr val="FFC000"/>
                </a:solidFill>
              </a:rPr>
              <a:t>Burlas:</a:t>
            </a:r>
            <a:r>
              <a:rPr b="0" i="1" dirty="0">
                <a:solidFill>
                  <a:srgbClr val="FFC000"/>
                </a:solidFill>
              </a:rPr>
              <a:t> burla de un </a:t>
            </a:r>
            <a:r>
              <a:rPr b="0" i="1" dirty="0" err="1">
                <a:solidFill>
                  <a:srgbClr val="FFC000"/>
                </a:solidFill>
              </a:rPr>
              <a:t>enemigo</a:t>
            </a:r>
            <a:r>
              <a:rPr b="0" i="1" dirty="0">
                <a:solidFill>
                  <a:srgbClr val="FFC000"/>
                </a:solidFill>
              </a:rPr>
              <a:t> (</a:t>
            </a:r>
            <a:r>
              <a:rPr b="0" i="1" dirty="0" err="1">
                <a:solidFill>
                  <a:srgbClr val="FFC000"/>
                </a:solidFill>
              </a:rPr>
              <a:t>משל</a:t>
            </a:r>
            <a:r>
              <a:rPr b="0" i="1" dirty="0">
                <a:solidFill>
                  <a:srgbClr val="FFC000"/>
                </a:solidFill>
              </a:rPr>
              <a:t>), </a:t>
            </a:r>
            <a:r>
              <a:rPr b="0" i="1" dirty="0" err="1">
                <a:solidFill>
                  <a:srgbClr val="FFC000"/>
                </a:solidFill>
              </a:rPr>
              <a:t>como</a:t>
            </a:r>
            <a:r>
              <a:rPr b="0" i="1" dirty="0">
                <a:solidFill>
                  <a:srgbClr val="FFC000"/>
                </a:solidFill>
              </a:rPr>
              <a:t> la burla de </a:t>
            </a:r>
            <a:r>
              <a:rPr b="0" i="1" dirty="0" err="1">
                <a:solidFill>
                  <a:srgbClr val="FFC000"/>
                </a:solidFill>
              </a:rPr>
              <a:t>Isaías</a:t>
            </a:r>
            <a:r>
              <a:rPr b="0" i="1" dirty="0">
                <a:solidFill>
                  <a:srgbClr val="FFC000"/>
                </a:solidFill>
              </a:rPr>
              <a:t> contra </a:t>
            </a:r>
            <a:r>
              <a:rPr b="0" i="1" dirty="0" err="1">
                <a:solidFill>
                  <a:srgbClr val="FFC000"/>
                </a:solidFill>
              </a:rPr>
              <a:t>el</a:t>
            </a:r>
            <a:r>
              <a:rPr b="0" i="1" dirty="0">
                <a:solidFill>
                  <a:srgbClr val="FFC000"/>
                </a:solidFill>
              </a:rPr>
              <a:t> </a:t>
            </a:r>
            <a:r>
              <a:rPr b="0" i="1" dirty="0" err="1">
                <a:solidFill>
                  <a:srgbClr val="FFC000"/>
                </a:solidFill>
              </a:rPr>
              <a:t>rey</a:t>
            </a:r>
            <a:r>
              <a:rPr b="0" i="1" dirty="0">
                <a:solidFill>
                  <a:srgbClr val="FFC000"/>
                </a:solidFill>
              </a:rPr>
              <a:t> de </a:t>
            </a:r>
            <a:r>
              <a:rPr b="0" i="1" dirty="0" err="1">
                <a:solidFill>
                  <a:srgbClr val="FFC000"/>
                </a:solidFill>
              </a:rPr>
              <a:t>Babilonia</a:t>
            </a:r>
            <a:r>
              <a:rPr b="0" i="1" dirty="0">
                <a:solidFill>
                  <a:srgbClr val="FFC000"/>
                </a:solidFill>
              </a:rPr>
              <a:t> (Isa. 14:3 y ss.)</a:t>
            </a:r>
          </a:p>
          <a:p>
            <a:pPr marL="176117" indent="-176117" defTabSz="786384">
              <a:spcBef>
                <a:spcPts val="500"/>
              </a:spcBef>
              <a:defRPr sz="1720" b="1">
                <a:solidFill>
                  <a:srgbClr val="00FFFF"/>
                </a:solidFill>
                <a:latin typeface="Calibri"/>
                <a:ea typeface="Calibri"/>
                <a:cs typeface="Calibri"/>
                <a:sym typeface="Calibri"/>
              </a:defRPr>
            </a:pPr>
            <a:r>
              <a:rPr dirty="0"/>
              <a:t>Laments:  </a:t>
            </a:r>
            <a:r>
              <a:rPr b="0" i="1" dirty="0">
                <a:solidFill>
                  <a:srgbClr val="FFFFFF"/>
                </a:solidFill>
              </a:rPr>
              <a:t>expressions of grief </a:t>
            </a:r>
            <a:r>
              <a:rPr b="0" dirty="0">
                <a:solidFill>
                  <a:srgbClr val="FFFFFF"/>
                </a:solidFill>
              </a:rPr>
              <a:t>(</a:t>
            </a:r>
            <a:r>
              <a:rPr b="0" dirty="0" err="1">
                <a:solidFill>
                  <a:srgbClr val="FFFFFF"/>
                </a:solidFill>
              </a:rPr>
              <a:t>קינה</a:t>
            </a:r>
            <a:r>
              <a:rPr b="0" dirty="0">
                <a:solidFill>
                  <a:srgbClr val="FFFFFF"/>
                </a:solidFill>
              </a:rPr>
              <a:t>),</a:t>
            </a:r>
            <a:r>
              <a:rPr b="0" i="1" dirty="0">
                <a:solidFill>
                  <a:srgbClr val="FFFFFF"/>
                </a:solidFill>
              </a:rPr>
              <a:t> such as, Amos’ lament over the fall of Israel (Am. 5:1-3) / </a:t>
            </a:r>
            <a:r>
              <a:rPr dirty="0" err="1">
                <a:solidFill>
                  <a:srgbClr val="FFC000"/>
                </a:solidFill>
              </a:rPr>
              <a:t>Lamentaciones</a:t>
            </a:r>
            <a:r>
              <a:rPr dirty="0">
                <a:solidFill>
                  <a:srgbClr val="FFC000"/>
                </a:solidFill>
              </a:rPr>
              <a:t>:</a:t>
            </a:r>
            <a:r>
              <a:rPr b="0" i="1" dirty="0">
                <a:solidFill>
                  <a:srgbClr val="FFC000"/>
                </a:solidFill>
              </a:rPr>
              <a:t> </a:t>
            </a:r>
            <a:r>
              <a:rPr b="0" i="1" dirty="0" err="1">
                <a:solidFill>
                  <a:srgbClr val="FFC000"/>
                </a:solidFill>
              </a:rPr>
              <a:t>expresiones</a:t>
            </a:r>
            <a:r>
              <a:rPr b="0" i="1" dirty="0">
                <a:solidFill>
                  <a:srgbClr val="FFC000"/>
                </a:solidFill>
              </a:rPr>
              <a:t> de dolor (</a:t>
            </a:r>
            <a:r>
              <a:rPr b="0" i="1" dirty="0" err="1">
                <a:solidFill>
                  <a:srgbClr val="FFC000"/>
                </a:solidFill>
              </a:rPr>
              <a:t>קינה</a:t>
            </a:r>
            <a:r>
              <a:rPr b="0" i="1" dirty="0">
                <a:solidFill>
                  <a:srgbClr val="FFC000"/>
                </a:solidFill>
              </a:rPr>
              <a:t>), </a:t>
            </a:r>
            <a:r>
              <a:rPr b="0" i="1" dirty="0" err="1">
                <a:solidFill>
                  <a:srgbClr val="FFC000"/>
                </a:solidFill>
              </a:rPr>
              <a:t>como</a:t>
            </a:r>
            <a:r>
              <a:rPr b="0" i="1" dirty="0">
                <a:solidFill>
                  <a:srgbClr val="FFC000"/>
                </a:solidFill>
              </a:rPr>
              <a:t> </a:t>
            </a:r>
            <a:r>
              <a:rPr b="0" i="1" dirty="0" err="1">
                <a:solidFill>
                  <a:srgbClr val="FFC000"/>
                </a:solidFill>
              </a:rPr>
              <a:t>el</a:t>
            </a:r>
            <a:r>
              <a:rPr b="0" i="1" dirty="0">
                <a:solidFill>
                  <a:srgbClr val="FFC000"/>
                </a:solidFill>
              </a:rPr>
              <a:t> </a:t>
            </a:r>
            <a:r>
              <a:rPr b="0" i="1" dirty="0" err="1">
                <a:solidFill>
                  <a:srgbClr val="FFC000"/>
                </a:solidFill>
              </a:rPr>
              <a:t>lamento</a:t>
            </a:r>
            <a:r>
              <a:rPr b="0" i="1" dirty="0">
                <a:solidFill>
                  <a:srgbClr val="FFC000"/>
                </a:solidFill>
              </a:rPr>
              <a:t> de </a:t>
            </a:r>
            <a:r>
              <a:rPr b="0" i="1" dirty="0" err="1">
                <a:solidFill>
                  <a:srgbClr val="FFC000"/>
                </a:solidFill>
              </a:rPr>
              <a:t>Amós</a:t>
            </a:r>
            <a:r>
              <a:rPr b="0" i="1" dirty="0">
                <a:solidFill>
                  <a:srgbClr val="FFC000"/>
                </a:solidFill>
              </a:rPr>
              <a:t> </a:t>
            </a:r>
            <a:r>
              <a:rPr b="0" i="1" dirty="0" err="1">
                <a:solidFill>
                  <a:srgbClr val="FFC000"/>
                </a:solidFill>
              </a:rPr>
              <a:t>por</a:t>
            </a:r>
            <a:r>
              <a:rPr b="0" i="1" dirty="0">
                <a:solidFill>
                  <a:srgbClr val="FFC000"/>
                </a:solidFill>
              </a:rPr>
              <a:t> la </a:t>
            </a:r>
            <a:r>
              <a:rPr b="0" i="1" dirty="0" err="1">
                <a:solidFill>
                  <a:srgbClr val="FFC000"/>
                </a:solidFill>
              </a:rPr>
              <a:t>caída</a:t>
            </a:r>
            <a:r>
              <a:rPr b="0" i="1" dirty="0">
                <a:solidFill>
                  <a:srgbClr val="FFC000"/>
                </a:solidFill>
              </a:rPr>
              <a:t> de Israel (Am. 5:1-3)</a:t>
            </a:r>
          </a:p>
          <a:p>
            <a:pPr marL="176117" indent="-176117" defTabSz="786384">
              <a:spcBef>
                <a:spcPts val="500"/>
              </a:spcBef>
              <a:defRPr sz="1720" b="1">
                <a:solidFill>
                  <a:srgbClr val="00FFFF"/>
                </a:solidFill>
                <a:latin typeface="Calibri"/>
                <a:ea typeface="Calibri"/>
                <a:cs typeface="Calibri"/>
                <a:sym typeface="Calibri"/>
              </a:defRPr>
            </a:pPr>
            <a:r>
              <a:rPr dirty="0"/>
              <a:t>Covenant Lawsuits:  </a:t>
            </a:r>
            <a:r>
              <a:rPr b="0" i="1" dirty="0">
                <a:solidFill>
                  <a:srgbClr val="FFFFFF"/>
                </a:solidFill>
              </a:rPr>
              <a:t>legal accusations </a:t>
            </a:r>
            <a:r>
              <a:rPr b="0" dirty="0">
                <a:solidFill>
                  <a:srgbClr val="FFFFFF"/>
                </a:solidFill>
              </a:rPr>
              <a:t>(</a:t>
            </a:r>
            <a:r>
              <a:rPr b="0" dirty="0" err="1">
                <a:solidFill>
                  <a:srgbClr val="FFFFFF"/>
                </a:solidFill>
              </a:rPr>
              <a:t>ריב</a:t>
            </a:r>
            <a:r>
              <a:rPr b="0" dirty="0">
                <a:solidFill>
                  <a:srgbClr val="FFFFFF"/>
                </a:solidFill>
              </a:rPr>
              <a:t>) </a:t>
            </a:r>
            <a:r>
              <a:rPr b="0" i="1" dirty="0">
                <a:solidFill>
                  <a:srgbClr val="FFFFFF"/>
                </a:solidFill>
              </a:rPr>
              <a:t>against Israel, such as, Micah’s indictment of Judah (Mic. 6:1-8) / </a:t>
            </a:r>
            <a:r>
              <a:rPr dirty="0" err="1">
                <a:solidFill>
                  <a:srgbClr val="FFC000"/>
                </a:solidFill>
              </a:rPr>
              <a:t>Demandas</a:t>
            </a:r>
            <a:r>
              <a:rPr dirty="0">
                <a:solidFill>
                  <a:srgbClr val="FFC000"/>
                </a:solidFill>
              </a:rPr>
              <a:t> del </a:t>
            </a:r>
            <a:r>
              <a:rPr dirty="0" err="1">
                <a:solidFill>
                  <a:srgbClr val="FFC000"/>
                </a:solidFill>
              </a:rPr>
              <a:t>Pacto</a:t>
            </a:r>
            <a:r>
              <a:rPr dirty="0">
                <a:solidFill>
                  <a:srgbClr val="FFC000"/>
                </a:solidFill>
              </a:rPr>
              <a:t>:</a:t>
            </a:r>
            <a:r>
              <a:rPr b="0" i="1" dirty="0">
                <a:solidFill>
                  <a:srgbClr val="FFC000"/>
                </a:solidFill>
              </a:rPr>
              <a:t> </a:t>
            </a:r>
            <a:r>
              <a:rPr b="0" i="1" dirty="0" err="1">
                <a:solidFill>
                  <a:srgbClr val="FFC000"/>
                </a:solidFill>
              </a:rPr>
              <a:t>acusaciones</a:t>
            </a:r>
            <a:r>
              <a:rPr b="0" i="1" dirty="0">
                <a:solidFill>
                  <a:srgbClr val="FFC000"/>
                </a:solidFill>
              </a:rPr>
              <a:t> </a:t>
            </a:r>
            <a:r>
              <a:rPr b="0" i="1" dirty="0" err="1">
                <a:solidFill>
                  <a:srgbClr val="FFC000"/>
                </a:solidFill>
              </a:rPr>
              <a:t>legales</a:t>
            </a:r>
            <a:r>
              <a:rPr b="0" i="1" dirty="0">
                <a:solidFill>
                  <a:srgbClr val="FFC000"/>
                </a:solidFill>
              </a:rPr>
              <a:t> (</a:t>
            </a:r>
            <a:r>
              <a:rPr b="0" i="1" dirty="0" err="1">
                <a:solidFill>
                  <a:srgbClr val="FFC000"/>
                </a:solidFill>
              </a:rPr>
              <a:t>ריב</a:t>
            </a:r>
            <a:r>
              <a:rPr b="0" i="1" dirty="0">
                <a:solidFill>
                  <a:srgbClr val="FFC000"/>
                </a:solidFill>
              </a:rPr>
              <a:t>) contra Israel, </a:t>
            </a:r>
            <a:r>
              <a:rPr b="0" i="1" dirty="0" err="1">
                <a:solidFill>
                  <a:srgbClr val="FFC000"/>
                </a:solidFill>
              </a:rPr>
              <a:t>como</a:t>
            </a:r>
            <a:r>
              <a:rPr b="0" i="1" dirty="0">
                <a:solidFill>
                  <a:srgbClr val="FFC000"/>
                </a:solidFill>
              </a:rPr>
              <a:t> la </a:t>
            </a:r>
            <a:r>
              <a:rPr b="0" i="1" dirty="0" err="1">
                <a:solidFill>
                  <a:srgbClr val="FFC000"/>
                </a:solidFill>
              </a:rPr>
              <a:t>acusación</a:t>
            </a:r>
            <a:r>
              <a:rPr b="0" i="1" dirty="0">
                <a:solidFill>
                  <a:srgbClr val="FFC000"/>
                </a:solidFill>
              </a:rPr>
              <a:t> de </a:t>
            </a:r>
            <a:r>
              <a:rPr b="0" i="1" dirty="0" err="1">
                <a:solidFill>
                  <a:srgbClr val="FFC000"/>
                </a:solidFill>
              </a:rPr>
              <a:t>Miqueas</a:t>
            </a:r>
            <a:r>
              <a:rPr b="0" i="1" dirty="0">
                <a:solidFill>
                  <a:srgbClr val="FFC000"/>
                </a:solidFill>
              </a:rPr>
              <a:t> de </a:t>
            </a:r>
            <a:r>
              <a:rPr b="0" i="1" dirty="0" err="1">
                <a:solidFill>
                  <a:srgbClr val="FFC000"/>
                </a:solidFill>
              </a:rPr>
              <a:t>Judá</a:t>
            </a:r>
            <a:r>
              <a:rPr b="0" i="1" dirty="0">
                <a:solidFill>
                  <a:srgbClr val="FFC000"/>
                </a:solidFill>
              </a:rPr>
              <a:t> (Mic. 6:1-8)</a:t>
            </a:r>
          </a:p>
          <a:p>
            <a:pPr marL="176117" indent="-176117" defTabSz="786384">
              <a:spcBef>
                <a:spcPts val="500"/>
              </a:spcBef>
              <a:defRPr sz="1720" b="1">
                <a:solidFill>
                  <a:srgbClr val="00FFFF"/>
                </a:solidFill>
                <a:latin typeface="Calibri"/>
                <a:ea typeface="Calibri"/>
                <a:cs typeface="Calibri"/>
                <a:sym typeface="Calibri"/>
              </a:defRPr>
            </a:pPr>
            <a:r>
              <a:rPr dirty="0"/>
              <a:t>Dialogue:</a:t>
            </a:r>
            <a:r>
              <a:rPr b="0" dirty="0"/>
              <a:t>  </a:t>
            </a:r>
            <a:r>
              <a:rPr b="0" i="1" dirty="0">
                <a:solidFill>
                  <a:srgbClr val="FFFFFF"/>
                </a:solidFill>
              </a:rPr>
              <a:t>direct verbal exchanges with God, such as, Habakkuk’s questions (Hab. 1) / </a:t>
            </a:r>
            <a:r>
              <a:rPr dirty="0" err="1">
                <a:solidFill>
                  <a:srgbClr val="FFC000"/>
                </a:solidFill>
              </a:rPr>
              <a:t>Diálogo</a:t>
            </a:r>
            <a:r>
              <a:rPr dirty="0">
                <a:solidFill>
                  <a:srgbClr val="FFC000"/>
                </a:solidFill>
              </a:rPr>
              <a:t>:</a:t>
            </a:r>
            <a:r>
              <a:rPr b="0" i="1" dirty="0">
                <a:solidFill>
                  <a:srgbClr val="FFC000"/>
                </a:solidFill>
              </a:rPr>
              <a:t> </a:t>
            </a:r>
            <a:r>
              <a:rPr b="0" i="1" dirty="0" err="1">
                <a:solidFill>
                  <a:srgbClr val="FFC000"/>
                </a:solidFill>
              </a:rPr>
              <a:t>intercambios</a:t>
            </a:r>
            <a:r>
              <a:rPr b="0" i="1" dirty="0">
                <a:solidFill>
                  <a:srgbClr val="FFC000"/>
                </a:solidFill>
              </a:rPr>
              <a:t> </a:t>
            </a:r>
            <a:r>
              <a:rPr b="0" i="1" dirty="0" err="1">
                <a:solidFill>
                  <a:srgbClr val="FFC000"/>
                </a:solidFill>
              </a:rPr>
              <a:t>verbales</a:t>
            </a:r>
            <a:r>
              <a:rPr b="0" i="1" dirty="0">
                <a:solidFill>
                  <a:srgbClr val="FFC000"/>
                </a:solidFill>
              </a:rPr>
              <a:t> </a:t>
            </a:r>
            <a:r>
              <a:rPr b="0" i="1" dirty="0" err="1">
                <a:solidFill>
                  <a:srgbClr val="FFC000"/>
                </a:solidFill>
              </a:rPr>
              <a:t>directos</a:t>
            </a:r>
            <a:r>
              <a:rPr b="0" i="1" dirty="0">
                <a:solidFill>
                  <a:srgbClr val="FFC000"/>
                </a:solidFill>
              </a:rPr>
              <a:t> con Dios, </a:t>
            </a:r>
            <a:r>
              <a:rPr b="0" i="1" dirty="0" err="1">
                <a:solidFill>
                  <a:srgbClr val="FFC000"/>
                </a:solidFill>
              </a:rPr>
              <a:t>como</a:t>
            </a:r>
            <a:r>
              <a:rPr b="0" i="1" dirty="0">
                <a:solidFill>
                  <a:srgbClr val="FFC000"/>
                </a:solidFill>
              </a:rPr>
              <a:t> las </a:t>
            </a:r>
            <a:r>
              <a:rPr b="0" i="1" dirty="0" err="1">
                <a:solidFill>
                  <a:srgbClr val="FFC000"/>
                </a:solidFill>
              </a:rPr>
              <a:t>preguntas</a:t>
            </a:r>
            <a:r>
              <a:rPr b="0" i="1" dirty="0">
                <a:solidFill>
                  <a:srgbClr val="FFC000"/>
                </a:solidFill>
              </a:rPr>
              <a:t> de </a:t>
            </a:r>
            <a:r>
              <a:rPr b="0" i="1" dirty="0" err="1">
                <a:solidFill>
                  <a:srgbClr val="FFC000"/>
                </a:solidFill>
              </a:rPr>
              <a:t>Habacuc</a:t>
            </a:r>
            <a:r>
              <a:rPr b="0" i="1" dirty="0">
                <a:solidFill>
                  <a:srgbClr val="FFC000"/>
                </a:solidFill>
              </a:rPr>
              <a:t> (Hab. 1)</a:t>
            </a:r>
          </a:p>
          <a:p>
            <a:pPr marL="176117" indent="-176117" defTabSz="786384">
              <a:spcBef>
                <a:spcPts val="500"/>
              </a:spcBef>
              <a:defRPr sz="1720" b="1">
                <a:solidFill>
                  <a:srgbClr val="00FFFF"/>
                </a:solidFill>
                <a:latin typeface="Calibri"/>
                <a:ea typeface="Calibri"/>
                <a:cs typeface="Calibri"/>
                <a:sym typeface="Calibri"/>
              </a:defRPr>
            </a:pPr>
            <a:r>
              <a:rPr dirty="0"/>
              <a:t>Vision:</a:t>
            </a:r>
            <a:r>
              <a:rPr b="0" i="1" dirty="0"/>
              <a:t>  </a:t>
            </a:r>
            <a:r>
              <a:rPr b="0" i="1" dirty="0">
                <a:solidFill>
                  <a:srgbClr val="FFFFFF"/>
                </a:solidFill>
              </a:rPr>
              <a:t>visual image </a:t>
            </a:r>
            <a:r>
              <a:rPr b="0" dirty="0">
                <a:solidFill>
                  <a:srgbClr val="FFFFFF"/>
                </a:solidFill>
              </a:rPr>
              <a:t>(</a:t>
            </a:r>
            <a:r>
              <a:rPr b="0" dirty="0" err="1">
                <a:solidFill>
                  <a:srgbClr val="FFFFFF"/>
                </a:solidFill>
              </a:rPr>
              <a:t>חזון</a:t>
            </a:r>
            <a:r>
              <a:rPr b="0" dirty="0">
                <a:solidFill>
                  <a:srgbClr val="FFFFFF"/>
                </a:solidFill>
              </a:rPr>
              <a:t>) </a:t>
            </a:r>
            <a:r>
              <a:rPr b="0" i="1" dirty="0">
                <a:solidFill>
                  <a:srgbClr val="FFFFFF"/>
                </a:solidFill>
              </a:rPr>
              <a:t>shown by God, such as, Amos’ vision of the locusts, fire, and plumb line (Am. 7:1-9) / </a:t>
            </a:r>
            <a:r>
              <a:rPr dirty="0" err="1">
                <a:solidFill>
                  <a:srgbClr val="FFC000"/>
                </a:solidFill>
              </a:rPr>
              <a:t>Visión</a:t>
            </a:r>
            <a:r>
              <a:rPr dirty="0">
                <a:solidFill>
                  <a:srgbClr val="FFC000"/>
                </a:solidFill>
              </a:rPr>
              <a:t>:</a:t>
            </a:r>
            <a:r>
              <a:rPr b="0" i="1" dirty="0">
                <a:solidFill>
                  <a:srgbClr val="FFC000"/>
                </a:solidFill>
              </a:rPr>
              <a:t> imagen visual (</a:t>
            </a:r>
            <a:r>
              <a:rPr b="0" i="1" dirty="0" err="1">
                <a:solidFill>
                  <a:srgbClr val="FFC000"/>
                </a:solidFill>
              </a:rPr>
              <a:t>חזון</a:t>
            </a:r>
            <a:r>
              <a:rPr b="0" i="1" dirty="0">
                <a:solidFill>
                  <a:srgbClr val="FFC000"/>
                </a:solidFill>
              </a:rPr>
              <a:t>) </a:t>
            </a:r>
            <a:r>
              <a:rPr b="0" i="1" dirty="0" err="1">
                <a:solidFill>
                  <a:srgbClr val="FFC000"/>
                </a:solidFill>
              </a:rPr>
              <a:t>mostrada</a:t>
            </a:r>
            <a:r>
              <a:rPr b="0" i="1" dirty="0">
                <a:solidFill>
                  <a:srgbClr val="FFC000"/>
                </a:solidFill>
              </a:rPr>
              <a:t> </a:t>
            </a:r>
            <a:r>
              <a:rPr b="0" i="1" dirty="0" err="1">
                <a:solidFill>
                  <a:srgbClr val="FFC000"/>
                </a:solidFill>
              </a:rPr>
              <a:t>por</a:t>
            </a:r>
            <a:r>
              <a:rPr b="0" i="1" dirty="0">
                <a:solidFill>
                  <a:srgbClr val="FFC000"/>
                </a:solidFill>
              </a:rPr>
              <a:t> Dios, </a:t>
            </a:r>
            <a:r>
              <a:rPr b="0" i="1" dirty="0" err="1">
                <a:solidFill>
                  <a:srgbClr val="FFC000"/>
                </a:solidFill>
              </a:rPr>
              <a:t>como</a:t>
            </a:r>
            <a:r>
              <a:rPr b="0" i="1" dirty="0">
                <a:solidFill>
                  <a:srgbClr val="FFC000"/>
                </a:solidFill>
              </a:rPr>
              <a:t> la </a:t>
            </a:r>
            <a:r>
              <a:rPr b="0" i="1" dirty="0" err="1">
                <a:solidFill>
                  <a:srgbClr val="FFC000"/>
                </a:solidFill>
              </a:rPr>
              <a:t>visión</a:t>
            </a:r>
            <a:r>
              <a:rPr b="0" i="1" dirty="0">
                <a:solidFill>
                  <a:srgbClr val="FFC000"/>
                </a:solidFill>
              </a:rPr>
              <a:t> de </a:t>
            </a:r>
            <a:r>
              <a:rPr b="0" i="1" dirty="0" err="1">
                <a:solidFill>
                  <a:srgbClr val="FFC000"/>
                </a:solidFill>
              </a:rPr>
              <a:t>Amós</a:t>
            </a:r>
            <a:r>
              <a:rPr b="0" i="1" dirty="0">
                <a:solidFill>
                  <a:srgbClr val="FFC000"/>
                </a:solidFill>
              </a:rPr>
              <a:t> de las langostas, </a:t>
            </a:r>
            <a:r>
              <a:rPr b="0" i="1" dirty="0" err="1">
                <a:solidFill>
                  <a:srgbClr val="FFC000"/>
                </a:solidFill>
              </a:rPr>
              <a:t>el</a:t>
            </a:r>
            <a:r>
              <a:rPr b="0" i="1" dirty="0">
                <a:solidFill>
                  <a:srgbClr val="FFC000"/>
                </a:solidFill>
              </a:rPr>
              <a:t> </a:t>
            </a:r>
            <a:r>
              <a:rPr b="0" i="1" dirty="0" err="1">
                <a:solidFill>
                  <a:srgbClr val="FFC000"/>
                </a:solidFill>
              </a:rPr>
              <a:t>fuego</a:t>
            </a:r>
            <a:r>
              <a:rPr b="0" i="1" dirty="0">
                <a:solidFill>
                  <a:srgbClr val="FFC000"/>
                </a:solidFill>
              </a:rPr>
              <a:t> y la </a:t>
            </a:r>
            <a:r>
              <a:rPr b="0" i="1" dirty="0" err="1">
                <a:solidFill>
                  <a:srgbClr val="FFC000"/>
                </a:solidFill>
              </a:rPr>
              <a:t>línea</a:t>
            </a:r>
            <a:r>
              <a:rPr b="0" i="1" dirty="0">
                <a:solidFill>
                  <a:srgbClr val="FFC000"/>
                </a:solidFill>
              </a:rPr>
              <a:t> de </a:t>
            </a:r>
            <a:r>
              <a:rPr b="0" i="1" dirty="0" err="1">
                <a:solidFill>
                  <a:srgbClr val="FFC000"/>
                </a:solidFill>
              </a:rPr>
              <a:t>plomo</a:t>
            </a:r>
            <a:r>
              <a:rPr b="0" i="1" dirty="0">
                <a:solidFill>
                  <a:srgbClr val="FFC000"/>
                </a:solidFill>
              </a:rPr>
              <a:t> (Am. 7:1-9)</a:t>
            </a:r>
          </a:p>
          <a:p>
            <a:pPr marL="176117" indent="-176117" defTabSz="786384">
              <a:spcBef>
                <a:spcPts val="500"/>
              </a:spcBef>
              <a:defRPr sz="1720" b="1">
                <a:solidFill>
                  <a:srgbClr val="00FFFF"/>
                </a:solidFill>
                <a:latin typeface="Calibri"/>
                <a:ea typeface="Calibri"/>
                <a:cs typeface="Calibri"/>
                <a:sym typeface="Calibri"/>
              </a:defRPr>
            </a:pPr>
            <a:r>
              <a:rPr dirty="0"/>
              <a:t>Symbolic Action:</a:t>
            </a:r>
            <a:r>
              <a:rPr b="0" i="1" dirty="0"/>
              <a:t>  </a:t>
            </a:r>
            <a:r>
              <a:rPr b="0" i="1" dirty="0">
                <a:solidFill>
                  <a:srgbClr val="FFFFFF"/>
                </a:solidFill>
              </a:rPr>
              <a:t>action that illustrates the message, such as, Jeremiah’s burial of his linen belt (Je. 13:1-11) / </a:t>
            </a:r>
            <a:r>
              <a:rPr dirty="0" err="1">
                <a:solidFill>
                  <a:srgbClr val="FFC000"/>
                </a:solidFill>
              </a:rPr>
              <a:t>Acción</a:t>
            </a:r>
            <a:r>
              <a:rPr dirty="0">
                <a:solidFill>
                  <a:srgbClr val="FFC000"/>
                </a:solidFill>
              </a:rPr>
              <a:t> </a:t>
            </a:r>
            <a:r>
              <a:rPr dirty="0" err="1">
                <a:solidFill>
                  <a:srgbClr val="FFC000"/>
                </a:solidFill>
              </a:rPr>
              <a:t>simbólica</a:t>
            </a:r>
            <a:r>
              <a:rPr dirty="0">
                <a:solidFill>
                  <a:srgbClr val="FFC000"/>
                </a:solidFill>
              </a:rPr>
              <a:t>:</a:t>
            </a:r>
            <a:r>
              <a:rPr b="0" i="1" dirty="0">
                <a:solidFill>
                  <a:srgbClr val="FFC000"/>
                </a:solidFill>
              </a:rPr>
              <a:t> </a:t>
            </a:r>
            <a:r>
              <a:rPr b="0" i="1" dirty="0" err="1">
                <a:solidFill>
                  <a:srgbClr val="FFC000"/>
                </a:solidFill>
              </a:rPr>
              <a:t>acción</a:t>
            </a:r>
            <a:r>
              <a:rPr b="0" i="1" dirty="0">
                <a:solidFill>
                  <a:srgbClr val="FFC000"/>
                </a:solidFill>
              </a:rPr>
              <a:t> que </a:t>
            </a:r>
            <a:r>
              <a:rPr b="0" i="1" dirty="0" err="1">
                <a:solidFill>
                  <a:srgbClr val="FFC000"/>
                </a:solidFill>
              </a:rPr>
              <a:t>ilustra</a:t>
            </a:r>
            <a:r>
              <a:rPr b="0" i="1" dirty="0">
                <a:solidFill>
                  <a:srgbClr val="FFC000"/>
                </a:solidFill>
              </a:rPr>
              <a:t> </a:t>
            </a:r>
            <a:r>
              <a:rPr b="0" i="1" dirty="0" err="1">
                <a:solidFill>
                  <a:srgbClr val="FFC000"/>
                </a:solidFill>
              </a:rPr>
              <a:t>el</a:t>
            </a:r>
            <a:r>
              <a:rPr b="0" i="1" dirty="0">
                <a:solidFill>
                  <a:srgbClr val="FFC000"/>
                </a:solidFill>
              </a:rPr>
              <a:t> </a:t>
            </a:r>
            <a:r>
              <a:rPr b="0" i="1" dirty="0" err="1">
                <a:solidFill>
                  <a:srgbClr val="FFC000"/>
                </a:solidFill>
              </a:rPr>
              <a:t>mensaje</a:t>
            </a:r>
            <a:r>
              <a:rPr b="0" i="1" dirty="0">
                <a:solidFill>
                  <a:srgbClr val="FFC000"/>
                </a:solidFill>
              </a:rPr>
              <a:t>, </a:t>
            </a:r>
            <a:r>
              <a:rPr b="0" i="1" dirty="0" err="1">
                <a:solidFill>
                  <a:srgbClr val="FFC000"/>
                </a:solidFill>
              </a:rPr>
              <a:t>como</a:t>
            </a:r>
            <a:r>
              <a:rPr b="0" i="1" dirty="0">
                <a:solidFill>
                  <a:srgbClr val="FFC000"/>
                </a:solidFill>
              </a:rPr>
              <a:t> </a:t>
            </a:r>
            <a:r>
              <a:rPr b="0" i="1" dirty="0" err="1">
                <a:solidFill>
                  <a:srgbClr val="FFC000"/>
                </a:solidFill>
              </a:rPr>
              <a:t>el</a:t>
            </a:r>
            <a:r>
              <a:rPr b="0" i="1" dirty="0">
                <a:solidFill>
                  <a:srgbClr val="FFC000"/>
                </a:solidFill>
              </a:rPr>
              <a:t> </a:t>
            </a:r>
            <a:r>
              <a:rPr b="0" i="1" dirty="0" err="1">
                <a:solidFill>
                  <a:srgbClr val="FFC000"/>
                </a:solidFill>
              </a:rPr>
              <a:t>entierro</a:t>
            </a:r>
            <a:r>
              <a:rPr b="0" i="1" dirty="0">
                <a:solidFill>
                  <a:srgbClr val="FFC000"/>
                </a:solidFill>
              </a:rPr>
              <a:t> de </a:t>
            </a:r>
            <a:r>
              <a:rPr b="0" i="1" dirty="0" err="1">
                <a:solidFill>
                  <a:srgbClr val="FFC000"/>
                </a:solidFill>
              </a:rPr>
              <a:t>Jeremías</a:t>
            </a:r>
            <a:r>
              <a:rPr b="0" i="1" dirty="0">
                <a:solidFill>
                  <a:srgbClr val="FFC000"/>
                </a:solidFill>
              </a:rPr>
              <a:t> de </a:t>
            </a:r>
            <a:r>
              <a:rPr b="0" i="1" dirty="0" err="1">
                <a:solidFill>
                  <a:srgbClr val="FFC000"/>
                </a:solidFill>
              </a:rPr>
              <a:t>su</a:t>
            </a:r>
            <a:r>
              <a:rPr b="0" i="1" dirty="0">
                <a:solidFill>
                  <a:srgbClr val="FFC000"/>
                </a:solidFill>
              </a:rPr>
              <a:t> </a:t>
            </a:r>
            <a:r>
              <a:rPr b="0" i="1" dirty="0" err="1">
                <a:solidFill>
                  <a:srgbClr val="FFC000"/>
                </a:solidFill>
              </a:rPr>
              <a:t>cinturón</a:t>
            </a:r>
            <a:r>
              <a:rPr b="0" i="1" dirty="0">
                <a:solidFill>
                  <a:srgbClr val="FFC000"/>
                </a:solidFill>
              </a:rPr>
              <a:t> de </a:t>
            </a:r>
            <a:r>
              <a:rPr b="0" i="1" dirty="0" err="1">
                <a:solidFill>
                  <a:srgbClr val="FFC000"/>
                </a:solidFill>
              </a:rPr>
              <a:t>lino</a:t>
            </a:r>
            <a:r>
              <a:rPr b="0" i="1" dirty="0">
                <a:solidFill>
                  <a:srgbClr val="FFC000"/>
                </a:solidFill>
              </a:rPr>
              <a:t> (Je. 13:1-11)</a:t>
            </a:r>
          </a:p>
          <a:p>
            <a:pPr marL="176117" indent="-176117" defTabSz="786384">
              <a:spcBef>
                <a:spcPts val="500"/>
              </a:spcBef>
              <a:defRPr sz="1720" b="1">
                <a:solidFill>
                  <a:srgbClr val="00FFFF"/>
                </a:solidFill>
                <a:latin typeface="Calibri"/>
                <a:ea typeface="Calibri"/>
                <a:cs typeface="Calibri"/>
                <a:sym typeface="Calibri"/>
              </a:defRPr>
            </a:pPr>
            <a:r>
              <a:rPr dirty="0"/>
              <a:t>Woes:</a:t>
            </a:r>
            <a:r>
              <a:rPr b="0" i="1" dirty="0"/>
              <a:t>  </a:t>
            </a:r>
            <a:r>
              <a:rPr b="0" i="1" dirty="0">
                <a:solidFill>
                  <a:srgbClr val="FFFFFF"/>
                </a:solidFill>
              </a:rPr>
              <a:t>pronouncements of doom </a:t>
            </a:r>
            <a:r>
              <a:rPr b="0" dirty="0">
                <a:solidFill>
                  <a:srgbClr val="FFFFFF"/>
                </a:solidFill>
              </a:rPr>
              <a:t>(</a:t>
            </a:r>
            <a:r>
              <a:rPr b="0" dirty="0" err="1">
                <a:solidFill>
                  <a:srgbClr val="FFFFFF"/>
                </a:solidFill>
              </a:rPr>
              <a:t>הוי</a:t>
            </a:r>
            <a:r>
              <a:rPr b="0" dirty="0">
                <a:solidFill>
                  <a:srgbClr val="FFFFFF"/>
                </a:solidFill>
              </a:rPr>
              <a:t>)</a:t>
            </a:r>
            <a:r>
              <a:rPr b="0" i="1" dirty="0">
                <a:solidFill>
                  <a:srgbClr val="FFFFFF"/>
                </a:solidFill>
              </a:rPr>
              <a:t>, such as, Isaiah’s six woes directed at social injustice (Is. 5:8, 11, 18, 20, 21, 22). / </a:t>
            </a:r>
            <a:r>
              <a:rPr dirty="0" err="1">
                <a:solidFill>
                  <a:srgbClr val="FFC000"/>
                </a:solidFill>
              </a:rPr>
              <a:t>Aflicciones</a:t>
            </a:r>
            <a:r>
              <a:rPr dirty="0">
                <a:solidFill>
                  <a:srgbClr val="FFC000"/>
                </a:solidFill>
              </a:rPr>
              <a:t>: </a:t>
            </a:r>
            <a:r>
              <a:rPr b="0" i="1" dirty="0">
                <a:solidFill>
                  <a:srgbClr val="FFC000"/>
                </a:solidFill>
              </a:rPr>
              <a:t>pronunciamientos de </a:t>
            </a:r>
            <a:r>
              <a:rPr b="0" i="1" dirty="0" err="1">
                <a:solidFill>
                  <a:srgbClr val="FFC000"/>
                </a:solidFill>
              </a:rPr>
              <a:t>perdición</a:t>
            </a:r>
            <a:r>
              <a:rPr b="0" i="1" dirty="0">
                <a:solidFill>
                  <a:srgbClr val="FFC000"/>
                </a:solidFill>
              </a:rPr>
              <a:t> (</a:t>
            </a:r>
            <a:r>
              <a:rPr b="0" i="1" dirty="0" err="1">
                <a:solidFill>
                  <a:srgbClr val="FFC000"/>
                </a:solidFill>
              </a:rPr>
              <a:t>הוי</a:t>
            </a:r>
            <a:r>
              <a:rPr b="0" i="1" dirty="0">
                <a:solidFill>
                  <a:srgbClr val="FFC000"/>
                </a:solidFill>
              </a:rPr>
              <a:t>), </a:t>
            </a:r>
            <a:r>
              <a:rPr b="0" i="1" dirty="0" err="1">
                <a:solidFill>
                  <a:srgbClr val="FFC000"/>
                </a:solidFill>
              </a:rPr>
              <a:t>como</a:t>
            </a:r>
            <a:r>
              <a:rPr b="0" i="1" dirty="0">
                <a:solidFill>
                  <a:srgbClr val="FFC000"/>
                </a:solidFill>
              </a:rPr>
              <a:t> las seis </a:t>
            </a:r>
            <a:r>
              <a:rPr b="0" i="1" dirty="0" err="1">
                <a:solidFill>
                  <a:srgbClr val="FFC000"/>
                </a:solidFill>
              </a:rPr>
              <a:t>aflicciones</a:t>
            </a:r>
            <a:r>
              <a:rPr b="0" i="1" dirty="0">
                <a:solidFill>
                  <a:srgbClr val="FFC000"/>
                </a:solidFill>
              </a:rPr>
              <a:t> de </a:t>
            </a:r>
            <a:r>
              <a:rPr b="0" i="1" dirty="0" err="1">
                <a:solidFill>
                  <a:srgbClr val="FFC000"/>
                </a:solidFill>
              </a:rPr>
              <a:t>Isaías</a:t>
            </a:r>
            <a:r>
              <a:rPr b="0" i="1" dirty="0">
                <a:solidFill>
                  <a:srgbClr val="FFC000"/>
                </a:solidFill>
              </a:rPr>
              <a:t> </a:t>
            </a:r>
            <a:r>
              <a:rPr b="0" i="1" dirty="0" err="1">
                <a:solidFill>
                  <a:srgbClr val="FFC000"/>
                </a:solidFill>
              </a:rPr>
              <a:t>dirigidos</a:t>
            </a:r>
            <a:r>
              <a:rPr b="0" i="1" dirty="0">
                <a:solidFill>
                  <a:srgbClr val="FFC000"/>
                </a:solidFill>
              </a:rPr>
              <a:t> a la </a:t>
            </a:r>
            <a:r>
              <a:rPr b="0" i="1" dirty="0" err="1">
                <a:solidFill>
                  <a:srgbClr val="FFC000"/>
                </a:solidFill>
              </a:rPr>
              <a:t>injusticia</a:t>
            </a:r>
            <a:r>
              <a:rPr b="0" i="1" dirty="0">
                <a:solidFill>
                  <a:srgbClr val="FFC000"/>
                </a:solidFill>
              </a:rPr>
              <a:t> social (Is. 5:8, 11, 18, 20, 21, 22).</a:t>
            </a:r>
          </a:p>
        </p:txBody>
      </p:sp>
      <p:sp>
        <p:nvSpPr>
          <p:cNvPr id="2818" name="Title 2"/>
          <p:cNvSpPr txBox="1">
            <a:spLocks noGrp="1"/>
          </p:cNvSpPr>
          <p:nvPr>
            <p:ph type="title"/>
          </p:nvPr>
        </p:nvSpPr>
        <p:spPr>
          <a:xfrm>
            <a:off x="152399" y="0"/>
            <a:ext cx="11887202" cy="660400"/>
          </a:xfrm>
          <a:prstGeom prst="rect">
            <a:avLst/>
          </a:prstGeom>
        </p:spPr>
        <p:txBody>
          <a:bodyPr/>
          <a:lstStyle>
            <a:lvl1pPr defTabSz="822959">
              <a:defRPr sz="2880" cap="none">
                <a:solidFill>
                  <a:srgbClr val="FFC000"/>
                </a:solidFill>
                <a:latin typeface="Calibri Light"/>
                <a:ea typeface="Calibri Light"/>
                <a:cs typeface="Calibri Light"/>
                <a:sym typeface="Calibri Light"/>
              </a:defRPr>
            </a:lvl1pPr>
          </a:lstStyle>
          <a:p>
            <a:r>
              <a:rPr b="1" dirty="0">
                <a:solidFill>
                  <a:srgbClr val="FFFF00"/>
                </a:solidFill>
              </a:rPr>
              <a:t>Literary Genres Within The Prophets </a:t>
            </a:r>
            <a:r>
              <a:rPr b="1" dirty="0"/>
              <a:t>/ </a:t>
            </a:r>
            <a:r>
              <a:rPr b="1" dirty="0" err="1"/>
              <a:t>Géneros</a:t>
            </a:r>
            <a:r>
              <a:rPr b="1" dirty="0"/>
              <a:t> </a:t>
            </a:r>
            <a:r>
              <a:rPr b="1" dirty="0" err="1"/>
              <a:t>literarios</a:t>
            </a:r>
            <a:r>
              <a:rPr b="1" dirty="0"/>
              <a:t> </a:t>
            </a:r>
            <a:r>
              <a:rPr b="1" dirty="0" err="1"/>
              <a:t>dentro</a:t>
            </a:r>
            <a:r>
              <a:rPr b="1" dirty="0"/>
              <a:t> de </a:t>
            </a:r>
            <a:r>
              <a:rPr b="1" dirty="0" err="1"/>
              <a:t>los</a:t>
            </a:r>
            <a:r>
              <a:rPr b="1" dirty="0"/>
              <a:t> </a:t>
            </a:r>
            <a:r>
              <a:rPr b="1" dirty="0" err="1"/>
              <a:t>profetas</a:t>
            </a:r>
            <a:endParaRPr b="1" dirty="0"/>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17">
                                            <p:txEl>
                                              <p:pRg st="1" end="1"/>
                                            </p:txEl>
                                          </p:spTgt>
                                        </p:tgtEl>
                                        <p:attrNameLst>
                                          <p:attrName>style.visibility</p:attrName>
                                        </p:attrNameLst>
                                      </p:cBhvr>
                                      <p:to>
                                        <p:strVal val="visible"/>
                                      </p:to>
                                    </p:set>
                                    <p:anim calcmode="lin" valueType="num">
                                      <p:cBhvr additive="base">
                                        <p:cTn id="7" dur="500" fill="hold"/>
                                        <p:tgtEl>
                                          <p:spTgt spid="281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1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817">
                                            <p:txEl>
                                              <p:pRg st="2" end="2"/>
                                            </p:txEl>
                                          </p:spTgt>
                                        </p:tgtEl>
                                        <p:attrNameLst>
                                          <p:attrName>style.visibility</p:attrName>
                                        </p:attrNameLst>
                                      </p:cBhvr>
                                      <p:to>
                                        <p:strVal val="visible"/>
                                      </p:to>
                                    </p:set>
                                    <p:anim calcmode="lin" valueType="num">
                                      <p:cBhvr additive="base">
                                        <p:cTn id="13" dur="500" fill="hold"/>
                                        <p:tgtEl>
                                          <p:spTgt spid="281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81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817">
                                            <p:txEl>
                                              <p:pRg st="3" end="3"/>
                                            </p:txEl>
                                          </p:spTgt>
                                        </p:tgtEl>
                                        <p:attrNameLst>
                                          <p:attrName>style.visibility</p:attrName>
                                        </p:attrNameLst>
                                      </p:cBhvr>
                                      <p:to>
                                        <p:strVal val="visible"/>
                                      </p:to>
                                    </p:set>
                                    <p:anim calcmode="lin" valueType="num">
                                      <p:cBhvr additive="base">
                                        <p:cTn id="19" dur="500" fill="hold"/>
                                        <p:tgtEl>
                                          <p:spTgt spid="281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81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817">
                                            <p:txEl>
                                              <p:pRg st="4" end="4"/>
                                            </p:txEl>
                                          </p:spTgt>
                                        </p:tgtEl>
                                        <p:attrNameLst>
                                          <p:attrName>style.visibility</p:attrName>
                                        </p:attrNameLst>
                                      </p:cBhvr>
                                      <p:to>
                                        <p:strVal val="visible"/>
                                      </p:to>
                                    </p:set>
                                    <p:anim calcmode="lin" valueType="num">
                                      <p:cBhvr additive="base">
                                        <p:cTn id="25" dur="500" fill="hold"/>
                                        <p:tgtEl>
                                          <p:spTgt spid="281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81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817">
                                            <p:txEl>
                                              <p:pRg st="5" end="5"/>
                                            </p:txEl>
                                          </p:spTgt>
                                        </p:tgtEl>
                                        <p:attrNameLst>
                                          <p:attrName>style.visibility</p:attrName>
                                        </p:attrNameLst>
                                      </p:cBhvr>
                                      <p:to>
                                        <p:strVal val="visible"/>
                                      </p:to>
                                    </p:set>
                                    <p:anim calcmode="lin" valueType="num">
                                      <p:cBhvr additive="base">
                                        <p:cTn id="31" dur="500" fill="hold"/>
                                        <p:tgtEl>
                                          <p:spTgt spid="2817">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81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817">
                                            <p:txEl>
                                              <p:pRg st="6" end="6"/>
                                            </p:txEl>
                                          </p:spTgt>
                                        </p:tgtEl>
                                        <p:attrNameLst>
                                          <p:attrName>style.visibility</p:attrName>
                                        </p:attrNameLst>
                                      </p:cBhvr>
                                      <p:to>
                                        <p:strVal val="visible"/>
                                      </p:to>
                                    </p:set>
                                    <p:anim calcmode="lin" valueType="num">
                                      <p:cBhvr additive="base">
                                        <p:cTn id="37" dur="500" fill="hold"/>
                                        <p:tgtEl>
                                          <p:spTgt spid="2817">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81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817">
                                            <p:txEl>
                                              <p:pRg st="7" end="7"/>
                                            </p:txEl>
                                          </p:spTgt>
                                        </p:tgtEl>
                                        <p:attrNameLst>
                                          <p:attrName>style.visibility</p:attrName>
                                        </p:attrNameLst>
                                      </p:cBhvr>
                                      <p:to>
                                        <p:strVal val="visible"/>
                                      </p:to>
                                    </p:set>
                                    <p:anim calcmode="lin" valueType="num">
                                      <p:cBhvr additive="base">
                                        <p:cTn id="43" dur="500" fill="hold"/>
                                        <p:tgtEl>
                                          <p:spTgt spid="2817">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81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817">
                                            <p:txEl>
                                              <p:pRg st="8" end="8"/>
                                            </p:txEl>
                                          </p:spTgt>
                                        </p:tgtEl>
                                        <p:attrNameLst>
                                          <p:attrName>style.visibility</p:attrName>
                                        </p:attrNameLst>
                                      </p:cBhvr>
                                      <p:to>
                                        <p:strVal val="visible"/>
                                      </p:to>
                                    </p:set>
                                    <p:anim calcmode="lin" valueType="num">
                                      <p:cBhvr additive="base">
                                        <p:cTn id="49" dur="500" fill="hold"/>
                                        <p:tgtEl>
                                          <p:spTgt spid="2817">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81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0" name="Content Placeholder 1"/>
          <p:cNvSpPr txBox="1">
            <a:spLocks noGrp="1"/>
          </p:cNvSpPr>
          <p:nvPr>
            <p:ph type="body" idx="1"/>
          </p:nvPr>
        </p:nvSpPr>
        <p:spPr>
          <a:xfrm>
            <a:off x="457200" y="228600"/>
            <a:ext cx="11582400" cy="6553200"/>
          </a:xfrm>
          <a:prstGeom prst="rect">
            <a:avLst/>
          </a:prstGeom>
        </p:spPr>
        <p:txBody>
          <a:bodyPr/>
          <a:lstStyle/>
          <a:p>
            <a:pPr marL="176117" indent="-176117" defTabSz="786384">
              <a:spcBef>
                <a:spcPts val="500"/>
              </a:spcBef>
              <a:defRPr sz="1720" b="1">
                <a:solidFill>
                  <a:srgbClr val="00FFFF"/>
                </a:solidFill>
                <a:latin typeface="Calibri"/>
                <a:ea typeface="Calibri"/>
                <a:cs typeface="Calibri"/>
                <a:sym typeface="Calibri"/>
              </a:defRPr>
            </a:pPr>
            <a:r>
              <a:rPr dirty="0"/>
              <a:t>Judgments:</a:t>
            </a:r>
            <a:r>
              <a:rPr b="0" dirty="0"/>
              <a:t>  </a:t>
            </a:r>
            <a:r>
              <a:rPr b="0" i="1" dirty="0">
                <a:solidFill>
                  <a:srgbClr val="FFFFFF"/>
                </a:solidFill>
              </a:rPr>
              <a:t>pronouncements of coming disaster within history </a:t>
            </a:r>
            <a:r>
              <a:rPr b="0" dirty="0">
                <a:solidFill>
                  <a:srgbClr val="FFFFFF"/>
                </a:solidFill>
              </a:rPr>
              <a:t>(</a:t>
            </a:r>
            <a:r>
              <a:rPr b="0" dirty="0" err="1">
                <a:solidFill>
                  <a:srgbClr val="FFFFFF"/>
                </a:solidFill>
              </a:rPr>
              <a:t>משפט</a:t>
            </a:r>
            <a:r>
              <a:rPr b="0" dirty="0">
                <a:solidFill>
                  <a:srgbClr val="FFFFFF"/>
                </a:solidFill>
              </a:rPr>
              <a:t>),</a:t>
            </a:r>
            <a:r>
              <a:rPr b="0" i="1" dirty="0">
                <a:solidFill>
                  <a:srgbClr val="FFFFFF"/>
                </a:solidFill>
              </a:rPr>
              <a:t> such as, Hosea’s prediction of devastation for Ephraim, the northern kingdom (Ho. 5:1-15). / </a:t>
            </a:r>
            <a:r>
              <a:rPr dirty="0" err="1">
                <a:solidFill>
                  <a:srgbClr val="FFC000"/>
                </a:solidFill>
              </a:rPr>
              <a:t>Juicios</a:t>
            </a:r>
            <a:r>
              <a:rPr dirty="0">
                <a:solidFill>
                  <a:srgbClr val="FFC000"/>
                </a:solidFill>
              </a:rPr>
              <a:t>:</a:t>
            </a:r>
            <a:r>
              <a:rPr b="0" i="1" dirty="0">
                <a:solidFill>
                  <a:srgbClr val="FFC000"/>
                </a:solidFill>
              </a:rPr>
              <a:t> pronunciamientos del </a:t>
            </a:r>
            <a:r>
              <a:rPr b="0" i="1" dirty="0" err="1">
                <a:solidFill>
                  <a:srgbClr val="FFC000"/>
                </a:solidFill>
              </a:rPr>
              <a:t>próximo</a:t>
            </a:r>
            <a:r>
              <a:rPr b="0" i="1" dirty="0">
                <a:solidFill>
                  <a:srgbClr val="FFC000"/>
                </a:solidFill>
              </a:rPr>
              <a:t> </a:t>
            </a:r>
            <a:r>
              <a:rPr b="0" i="1" dirty="0" err="1">
                <a:solidFill>
                  <a:srgbClr val="FFC000"/>
                </a:solidFill>
              </a:rPr>
              <a:t>desastre</a:t>
            </a:r>
            <a:r>
              <a:rPr b="0" i="1" dirty="0">
                <a:solidFill>
                  <a:srgbClr val="FFC000"/>
                </a:solidFill>
              </a:rPr>
              <a:t> </a:t>
            </a:r>
            <a:r>
              <a:rPr b="0" i="1" dirty="0" err="1">
                <a:solidFill>
                  <a:srgbClr val="FFC000"/>
                </a:solidFill>
              </a:rPr>
              <a:t>dentro</a:t>
            </a:r>
            <a:r>
              <a:rPr b="0" i="1" dirty="0">
                <a:solidFill>
                  <a:srgbClr val="FFC000"/>
                </a:solidFill>
              </a:rPr>
              <a:t> de la </a:t>
            </a:r>
            <a:r>
              <a:rPr b="0" i="1" dirty="0" err="1">
                <a:solidFill>
                  <a:srgbClr val="FFC000"/>
                </a:solidFill>
              </a:rPr>
              <a:t>historia</a:t>
            </a:r>
            <a:r>
              <a:rPr b="0" i="1" dirty="0">
                <a:solidFill>
                  <a:srgbClr val="FFC000"/>
                </a:solidFill>
              </a:rPr>
              <a:t> (</a:t>
            </a:r>
            <a:r>
              <a:rPr b="0" i="1" dirty="0" err="1">
                <a:solidFill>
                  <a:srgbClr val="FFC000"/>
                </a:solidFill>
              </a:rPr>
              <a:t>משפט</a:t>
            </a:r>
            <a:r>
              <a:rPr b="0" i="1" dirty="0">
                <a:solidFill>
                  <a:srgbClr val="FFC000"/>
                </a:solidFill>
              </a:rPr>
              <a:t>), </a:t>
            </a:r>
            <a:r>
              <a:rPr b="0" i="1" dirty="0" err="1">
                <a:solidFill>
                  <a:srgbClr val="FFC000"/>
                </a:solidFill>
              </a:rPr>
              <a:t>como</a:t>
            </a:r>
            <a:r>
              <a:rPr b="0" i="1" dirty="0">
                <a:solidFill>
                  <a:srgbClr val="FFC000"/>
                </a:solidFill>
              </a:rPr>
              <a:t> la </a:t>
            </a:r>
            <a:r>
              <a:rPr b="0" i="1" dirty="0" err="1">
                <a:solidFill>
                  <a:srgbClr val="FFC000"/>
                </a:solidFill>
              </a:rPr>
              <a:t>predicción</a:t>
            </a:r>
            <a:r>
              <a:rPr b="0" i="1" dirty="0">
                <a:solidFill>
                  <a:srgbClr val="FFC000"/>
                </a:solidFill>
              </a:rPr>
              <a:t> de </a:t>
            </a:r>
            <a:r>
              <a:rPr b="0" i="1" dirty="0" err="1">
                <a:solidFill>
                  <a:srgbClr val="FFC000"/>
                </a:solidFill>
              </a:rPr>
              <a:t>Oseas</a:t>
            </a:r>
            <a:r>
              <a:rPr b="0" i="1" dirty="0">
                <a:solidFill>
                  <a:srgbClr val="FFC000"/>
                </a:solidFill>
              </a:rPr>
              <a:t> de la </a:t>
            </a:r>
            <a:r>
              <a:rPr b="0" i="1" dirty="0" err="1">
                <a:solidFill>
                  <a:srgbClr val="FFC000"/>
                </a:solidFill>
              </a:rPr>
              <a:t>devastación</a:t>
            </a:r>
            <a:r>
              <a:rPr b="0" i="1" dirty="0">
                <a:solidFill>
                  <a:srgbClr val="FFC000"/>
                </a:solidFill>
              </a:rPr>
              <a:t> para </a:t>
            </a:r>
            <a:r>
              <a:rPr b="0" i="1" dirty="0" err="1">
                <a:solidFill>
                  <a:srgbClr val="FFC000"/>
                </a:solidFill>
              </a:rPr>
              <a:t>Efraín</a:t>
            </a:r>
            <a:r>
              <a:rPr b="0" i="1" dirty="0">
                <a:solidFill>
                  <a:srgbClr val="FFC000"/>
                </a:solidFill>
              </a:rPr>
              <a:t>, </a:t>
            </a:r>
            <a:r>
              <a:rPr b="0" i="1" dirty="0" err="1">
                <a:solidFill>
                  <a:srgbClr val="FFC000"/>
                </a:solidFill>
              </a:rPr>
              <a:t>el</a:t>
            </a:r>
            <a:r>
              <a:rPr b="0" i="1" dirty="0">
                <a:solidFill>
                  <a:srgbClr val="FFC000"/>
                </a:solidFill>
              </a:rPr>
              <a:t> </a:t>
            </a:r>
            <a:r>
              <a:rPr b="0" i="1" dirty="0" err="1">
                <a:solidFill>
                  <a:srgbClr val="FFC000"/>
                </a:solidFill>
              </a:rPr>
              <a:t>reino</a:t>
            </a:r>
            <a:r>
              <a:rPr b="0" i="1" dirty="0">
                <a:solidFill>
                  <a:srgbClr val="FFC000"/>
                </a:solidFill>
              </a:rPr>
              <a:t> del </a:t>
            </a:r>
            <a:r>
              <a:rPr b="0" i="1" dirty="0" err="1">
                <a:solidFill>
                  <a:srgbClr val="FFC000"/>
                </a:solidFill>
              </a:rPr>
              <a:t>norte</a:t>
            </a:r>
            <a:r>
              <a:rPr b="0" i="1" dirty="0">
                <a:solidFill>
                  <a:srgbClr val="FFC000"/>
                </a:solidFill>
              </a:rPr>
              <a:t> (</a:t>
            </a:r>
            <a:r>
              <a:rPr b="0" i="1" dirty="0" err="1">
                <a:solidFill>
                  <a:srgbClr val="FFC000"/>
                </a:solidFill>
              </a:rPr>
              <a:t>Os</a:t>
            </a:r>
            <a:r>
              <a:rPr b="0" i="1" dirty="0">
                <a:solidFill>
                  <a:srgbClr val="FFC000"/>
                </a:solidFill>
              </a:rPr>
              <a:t>. 5:1-15).</a:t>
            </a:r>
          </a:p>
          <a:p>
            <a:pPr marL="176117" indent="-176117" defTabSz="786384">
              <a:spcBef>
                <a:spcPts val="500"/>
              </a:spcBef>
              <a:defRPr sz="1720" b="1">
                <a:solidFill>
                  <a:srgbClr val="00FFFF"/>
                </a:solidFill>
                <a:latin typeface="Calibri"/>
                <a:ea typeface="Calibri"/>
                <a:cs typeface="Calibri"/>
                <a:sym typeface="Calibri"/>
              </a:defRPr>
            </a:pPr>
            <a:r>
              <a:rPr dirty="0"/>
              <a:t>Oracle/Burden:</a:t>
            </a:r>
            <a:r>
              <a:rPr b="0" i="1" dirty="0"/>
              <a:t>  </a:t>
            </a:r>
            <a:r>
              <a:rPr b="0" i="1" dirty="0">
                <a:solidFill>
                  <a:srgbClr val="FFFFFF"/>
                </a:solidFill>
              </a:rPr>
              <a:t>heavy message the prophet must “carry” </a:t>
            </a:r>
            <a:r>
              <a:rPr b="0" dirty="0">
                <a:solidFill>
                  <a:srgbClr val="FFFFFF"/>
                </a:solidFill>
              </a:rPr>
              <a:t>(</a:t>
            </a:r>
            <a:r>
              <a:rPr b="0" dirty="0" err="1">
                <a:solidFill>
                  <a:srgbClr val="FFFFFF"/>
                </a:solidFill>
              </a:rPr>
              <a:t>משא</a:t>
            </a:r>
            <a:r>
              <a:rPr b="0" dirty="0">
                <a:solidFill>
                  <a:srgbClr val="FFFFFF"/>
                </a:solidFill>
              </a:rPr>
              <a:t>), </a:t>
            </a:r>
            <a:r>
              <a:rPr b="0" i="1" dirty="0">
                <a:solidFill>
                  <a:srgbClr val="FFFFFF"/>
                </a:solidFill>
              </a:rPr>
              <a:t>such as, Nahum’s message of doom to Nineveh (Na. 1:1ff.) / </a:t>
            </a:r>
            <a:r>
              <a:rPr dirty="0" err="1">
                <a:solidFill>
                  <a:srgbClr val="FFC000"/>
                </a:solidFill>
              </a:rPr>
              <a:t>Oráculo</a:t>
            </a:r>
            <a:r>
              <a:rPr dirty="0">
                <a:solidFill>
                  <a:srgbClr val="FFC000"/>
                </a:solidFill>
              </a:rPr>
              <a:t>/Carga:</a:t>
            </a:r>
            <a:r>
              <a:rPr b="0" i="1" dirty="0">
                <a:solidFill>
                  <a:srgbClr val="FFC000"/>
                </a:solidFill>
              </a:rPr>
              <a:t> </a:t>
            </a:r>
            <a:r>
              <a:rPr b="0" i="1" dirty="0" err="1">
                <a:solidFill>
                  <a:srgbClr val="FFC000"/>
                </a:solidFill>
              </a:rPr>
              <a:t>mensaje</a:t>
            </a:r>
            <a:r>
              <a:rPr b="0" i="1" dirty="0">
                <a:solidFill>
                  <a:srgbClr val="FFC000"/>
                </a:solidFill>
              </a:rPr>
              <a:t> </a:t>
            </a:r>
            <a:r>
              <a:rPr b="0" i="1" dirty="0" err="1">
                <a:solidFill>
                  <a:srgbClr val="FFC000"/>
                </a:solidFill>
              </a:rPr>
              <a:t>pesado</a:t>
            </a:r>
            <a:r>
              <a:rPr b="0" i="1" dirty="0">
                <a:solidFill>
                  <a:srgbClr val="FFC000"/>
                </a:solidFill>
              </a:rPr>
              <a:t> que </a:t>
            </a:r>
            <a:r>
              <a:rPr b="0" i="1" dirty="0" err="1">
                <a:solidFill>
                  <a:srgbClr val="FFC000"/>
                </a:solidFill>
              </a:rPr>
              <a:t>el</a:t>
            </a:r>
            <a:r>
              <a:rPr b="0" i="1" dirty="0">
                <a:solidFill>
                  <a:srgbClr val="FFC000"/>
                </a:solidFill>
              </a:rPr>
              <a:t> </a:t>
            </a:r>
            <a:r>
              <a:rPr b="0" i="1" dirty="0" err="1">
                <a:solidFill>
                  <a:srgbClr val="FFC000"/>
                </a:solidFill>
              </a:rPr>
              <a:t>profeta</a:t>
            </a:r>
            <a:r>
              <a:rPr b="0" i="1" dirty="0">
                <a:solidFill>
                  <a:srgbClr val="FFC000"/>
                </a:solidFill>
              </a:rPr>
              <a:t> </a:t>
            </a:r>
            <a:r>
              <a:rPr b="0" i="1" dirty="0" err="1">
                <a:solidFill>
                  <a:srgbClr val="FFC000"/>
                </a:solidFill>
              </a:rPr>
              <a:t>debe</a:t>
            </a:r>
            <a:r>
              <a:rPr b="0" i="1" dirty="0">
                <a:solidFill>
                  <a:srgbClr val="FFC000"/>
                </a:solidFill>
              </a:rPr>
              <a:t> "</a:t>
            </a:r>
            <a:r>
              <a:rPr b="0" i="1" dirty="0" err="1">
                <a:solidFill>
                  <a:srgbClr val="FFC000"/>
                </a:solidFill>
              </a:rPr>
              <a:t>llevar</a:t>
            </a:r>
            <a:r>
              <a:rPr b="0" i="1" dirty="0">
                <a:solidFill>
                  <a:srgbClr val="FFC000"/>
                </a:solidFill>
              </a:rPr>
              <a:t>" (</a:t>
            </a:r>
            <a:r>
              <a:rPr b="0" i="1" dirty="0" err="1">
                <a:solidFill>
                  <a:srgbClr val="FFC000"/>
                </a:solidFill>
              </a:rPr>
              <a:t>משא</a:t>
            </a:r>
            <a:r>
              <a:rPr b="0" i="1" dirty="0">
                <a:solidFill>
                  <a:srgbClr val="FFC000"/>
                </a:solidFill>
              </a:rPr>
              <a:t>), </a:t>
            </a:r>
            <a:r>
              <a:rPr b="0" i="1" dirty="0" err="1">
                <a:solidFill>
                  <a:srgbClr val="FFC000"/>
                </a:solidFill>
              </a:rPr>
              <a:t>como</a:t>
            </a:r>
            <a:r>
              <a:rPr b="0" i="1" dirty="0">
                <a:solidFill>
                  <a:srgbClr val="FFC000"/>
                </a:solidFill>
              </a:rPr>
              <a:t> </a:t>
            </a:r>
            <a:r>
              <a:rPr b="0" i="1" dirty="0" err="1">
                <a:solidFill>
                  <a:srgbClr val="FFC000"/>
                </a:solidFill>
              </a:rPr>
              <a:t>el</a:t>
            </a:r>
            <a:r>
              <a:rPr b="0" i="1" dirty="0">
                <a:solidFill>
                  <a:srgbClr val="FFC000"/>
                </a:solidFill>
              </a:rPr>
              <a:t> </a:t>
            </a:r>
            <a:r>
              <a:rPr b="0" i="1" dirty="0" err="1">
                <a:solidFill>
                  <a:srgbClr val="FFC000"/>
                </a:solidFill>
              </a:rPr>
              <a:t>mensaje</a:t>
            </a:r>
            <a:r>
              <a:rPr b="0" i="1" dirty="0">
                <a:solidFill>
                  <a:srgbClr val="FFC000"/>
                </a:solidFill>
              </a:rPr>
              <a:t> de </a:t>
            </a:r>
            <a:r>
              <a:rPr b="0" i="1" dirty="0" err="1">
                <a:solidFill>
                  <a:srgbClr val="FFC000"/>
                </a:solidFill>
              </a:rPr>
              <a:t>perdición</a:t>
            </a:r>
            <a:r>
              <a:rPr b="0" i="1" dirty="0">
                <a:solidFill>
                  <a:srgbClr val="FFC000"/>
                </a:solidFill>
              </a:rPr>
              <a:t> de </a:t>
            </a:r>
            <a:r>
              <a:rPr b="0" i="1" dirty="0" err="1">
                <a:solidFill>
                  <a:srgbClr val="FFC000"/>
                </a:solidFill>
              </a:rPr>
              <a:t>Nahúm</a:t>
            </a:r>
            <a:r>
              <a:rPr b="0" i="1" dirty="0">
                <a:solidFill>
                  <a:srgbClr val="FFC000"/>
                </a:solidFill>
              </a:rPr>
              <a:t> a </a:t>
            </a:r>
            <a:r>
              <a:rPr b="0" i="1" dirty="0" err="1">
                <a:solidFill>
                  <a:srgbClr val="FFC000"/>
                </a:solidFill>
              </a:rPr>
              <a:t>Nínive</a:t>
            </a:r>
            <a:r>
              <a:rPr b="0" i="1" dirty="0">
                <a:solidFill>
                  <a:srgbClr val="FFC000"/>
                </a:solidFill>
              </a:rPr>
              <a:t> (Na. 1:1ff.)</a:t>
            </a:r>
          </a:p>
          <a:p>
            <a:pPr marL="176117" indent="-176117" defTabSz="786384">
              <a:spcBef>
                <a:spcPts val="500"/>
              </a:spcBef>
              <a:defRPr sz="1720" b="1">
                <a:solidFill>
                  <a:srgbClr val="00FFFF"/>
                </a:solidFill>
                <a:latin typeface="Calibri"/>
                <a:ea typeface="Calibri"/>
                <a:cs typeface="Calibri"/>
                <a:sym typeface="Calibri"/>
              </a:defRPr>
            </a:pPr>
            <a:r>
              <a:rPr dirty="0"/>
              <a:t>Diatribe:</a:t>
            </a:r>
            <a:r>
              <a:rPr b="0" i="1" dirty="0"/>
              <a:t>  </a:t>
            </a:r>
            <a:r>
              <a:rPr b="0" i="1" dirty="0">
                <a:solidFill>
                  <a:srgbClr val="FFFFFF"/>
                </a:solidFill>
              </a:rPr>
              <a:t>forceful, bitter verbal attack, often using the 2</a:t>
            </a:r>
            <a:r>
              <a:rPr b="0" i="1" baseline="29674" dirty="0">
                <a:solidFill>
                  <a:srgbClr val="FFFFFF"/>
                </a:solidFill>
              </a:rPr>
              <a:t>nd</a:t>
            </a:r>
            <a:r>
              <a:rPr b="0" i="1" dirty="0">
                <a:solidFill>
                  <a:srgbClr val="FFFFFF"/>
                </a:solidFill>
              </a:rPr>
              <a:t> person “you,” such as, Isaiah’s chastisement of Judah’s worthless worship (Is. 1:10-17). / </a:t>
            </a:r>
            <a:r>
              <a:rPr dirty="0" err="1">
                <a:solidFill>
                  <a:srgbClr val="FFC000"/>
                </a:solidFill>
              </a:rPr>
              <a:t>Diatriba</a:t>
            </a:r>
            <a:r>
              <a:rPr dirty="0">
                <a:solidFill>
                  <a:srgbClr val="FFC000"/>
                </a:solidFill>
              </a:rPr>
              <a:t>:</a:t>
            </a:r>
            <a:r>
              <a:rPr b="0" i="1" dirty="0">
                <a:solidFill>
                  <a:srgbClr val="FFC000"/>
                </a:solidFill>
              </a:rPr>
              <a:t> </a:t>
            </a:r>
            <a:r>
              <a:rPr b="0" i="1" dirty="0" err="1">
                <a:solidFill>
                  <a:srgbClr val="FFC000"/>
                </a:solidFill>
              </a:rPr>
              <a:t>ataque</a:t>
            </a:r>
            <a:r>
              <a:rPr b="0" i="1" dirty="0">
                <a:solidFill>
                  <a:srgbClr val="FFC000"/>
                </a:solidFill>
              </a:rPr>
              <a:t> verbal </a:t>
            </a:r>
            <a:r>
              <a:rPr b="0" i="1" dirty="0" err="1">
                <a:solidFill>
                  <a:srgbClr val="FFC000"/>
                </a:solidFill>
              </a:rPr>
              <a:t>fuerte</a:t>
            </a:r>
            <a:r>
              <a:rPr b="0" i="1" dirty="0">
                <a:solidFill>
                  <a:srgbClr val="FFC000"/>
                </a:solidFill>
              </a:rPr>
              <a:t> y </a:t>
            </a:r>
            <a:r>
              <a:rPr b="0" i="1" dirty="0" err="1">
                <a:solidFill>
                  <a:srgbClr val="FFC000"/>
                </a:solidFill>
              </a:rPr>
              <a:t>amargo</a:t>
            </a:r>
            <a:r>
              <a:rPr b="0" i="1" dirty="0">
                <a:solidFill>
                  <a:srgbClr val="FFC000"/>
                </a:solidFill>
              </a:rPr>
              <a:t>, a menudo </a:t>
            </a:r>
            <a:r>
              <a:rPr b="0" i="1" dirty="0" err="1">
                <a:solidFill>
                  <a:srgbClr val="FFC000"/>
                </a:solidFill>
              </a:rPr>
              <a:t>usando</a:t>
            </a:r>
            <a:r>
              <a:rPr b="0" i="1" dirty="0">
                <a:solidFill>
                  <a:srgbClr val="FFC000"/>
                </a:solidFill>
              </a:rPr>
              <a:t> la </a:t>
            </a:r>
            <a:r>
              <a:rPr b="0" i="1" dirty="0" err="1">
                <a:solidFill>
                  <a:srgbClr val="FFC000"/>
                </a:solidFill>
              </a:rPr>
              <a:t>segunda</a:t>
            </a:r>
            <a:r>
              <a:rPr b="0" i="1" dirty="0">
                <a:solidFill>
                  <a:srgbClr val="FFC000"/>
                </a:solidFill>
              </a:rPr>
              <a:t> persona "</a:t>
            </a:r>
            <a:r>
              <a:rPr b="0" i="1" dirty="0" err="1">
                <a:solidFill>
                  <a:srgbClr val="FFC000"/>
                </a:solidFill>
              </a:rPr>
              <a:t>tú</a:t>
            </a:r>
            <a:r>
              <a:rPr b="0" i="1" dirty="0">
                <a:solidFill>
                  <a:srgbClr val="FFC000"/>
                </a:solidFill>
              </a:rPr>
              <a:t>," </a:t>
            </a:r>
            <a:r>
              <a:rPr b="0" i="1" dirty="0" err="1">
                <a:solidFill>
                  <a:srgbClr val="FFC000"/>
                </a:solidFill>
              </a:rPr>
              <a:t>como</a:t>
            </a:r>
            <a:r>
              <a:rPr b="0" i="1" dirty="0">
                <a:solidFill>
                  <a:srgbClr val="FFC000"/>
                </a:solidFill>
              </a:rPr>
              <a:t>, </a:t>
            </a:r>
            <a:r>
              <a:rPr b="0" i="1" dirty="0" err="1">
                <a:solidFill>
                  <a:srgbClr val="FFC000"/>
                </a:solidFill>
              </a:rPr>
              <a:t>el</a:t>
            </a:r>
            <a:r>
              <a:rPr b="0" i="1" dirty="0">
                <a:solidFill>
                  <a:srgbClr val="FFC000"/>
                </a:solidFill>
              </a:rPr>
              <a:t> </a:t>
            </a:r>
            <a:r>
              <a:rPr b="0" i="1" dirty="0" err="1">
                <a:solidFill>
                  <a:srgbClr val="FFC000"/>
                </a:solidFill>
              </a:rPr>
              <a:t>castigo</a:t>
            </a:r>
            <a:r>
              <a:rPr b="0" i="1" dirty="0">
                <a:solidFill>
                  <a:srgbClr val="FFC000"/>
                </a:solidFill>
              </a:rPr>
              <a:t> de </a:t>
            </a:r>
            <a:r>
              <a:rPr b="0" i="1" dirty="0" err="1">
                <a:solidFill>
                  <a:srgbClr val="FFC000"/>
                </a:solidFill>
              </a:rPr>
              <a:t>Isaías</a:t>
            </a:r>
            <a:r>
              <a:rPr b="0" i="1" dirty="0">
                <a:solidFill>
                  <a:srgbClr val="FFC000"/>
                </a:solidFill>
              </a:rPr>
              <a:t> de la </a:t>
            </a:r>
            <a:r>
              <a:rPr b="0" i="1" dirty="0" err="1">
                <a:solidFill>
                  <a:srgbClr val="FFC000"/>
                </a:solidFill>
              </a:rPr>
              <a:t>adoración</a:t>
            </a:r>
            <a:r>
              <a:rPr b="0" i="1" dirty="0">
                <a:solidFill>
                  <a:srgbClr val="FFC000"/>
                </a:solidFill>
              </a:rPr>
              <a:t> sin valor de </a:t>
            </a:r>
            <a:r>
              <a:rPr b="0" i="1" dirty="0" err="1">
                <a:solidFill>
                  <a:srgbClr val="FFC000"/>
                </a:solidFill>
              </a:rPr>
              <a:t>Judá</a:t>
            </a:r>
            <a:r>
              <a:rPr b="0" i="1" dirty="0">
                <a:solidFill>
                  <a:srgbClr val="FFC000"/>
                </a:solidFill>
              </a:rPr>
              <a:t> (Is. 1:10-17).</a:t>
            </a:r>
          </a:p>
          <a:p>
            <a:pPr marL="176117" indent="-176117" defTabSz="786384">
              <a:spcBef>
                <a:spcPts val="500"/>
              </a:spcBef>
              <a:defRPr sz="1720" b="1">
                <a:solidFill>
                  <a:srgbClr val="00FFFF"/>
                </a:solidFill>
                <a:latin typeface="Calibri"/>
                <a:ea typeface="Calibri"/>
                <a:cs typeface="Calibri"/>
                <a:sym typeface="Calibri"/>
              </a:defRPr>
            </a:pPr>
            <a:r>
              <a:rPr dirty="0"/>
              <a:t>Puns/Figures:</a:t>
            </a:r>
            <a:r>
              <a:rPr b="0" dirty="0"/>
              <a:t>  </a:t>
            </a:r>
            <a:r>
              <a:rPr b="0" i="1" dirty="0">
                <a:solidFill>
                  <a:srgbClr val="FFFFFF"/>
                </a:solidFill>
              </a:rPr>
              <a:t>similarity of verbal sounds to make a point (usually not discernible in a translation), such as, Micah’s puns on place-names (Mic. 1:10-16). / </a:t>
            </a:r>
            <a:r>
              <a:rPr dirty="0" err="1">
                <a:solidFill>
                  <a:srgbClr val="FFC000"/>
                </a:solidFill>
              </a:rPr>
              <a:t>Juegos</a:t>
            </a:r>
            <a:r>
              <a:rPr dirty="0">
                <a:solidFill>
                  <a:srgbClr val="FFC000"/>
                </a:solidFill>
              </a:rPr>
              <a:t> de palabras/</a:t>
            </a:r>
            <a:r>
              <a:rPr dirty="0" err="1">
                <a:solidFill>
                  <a:srgbClr val="FFC000"/>
                </a:solidFill>
              </a:rPr>
              <a:t>figuras</a:t>
            </a:r>
            <a:r>
              <a:rPr dirty="0">
                <a:solidFill>
                  <a:srgbClr val="FFC000"/>
                </a:solidFill>
              </a:rPr>
              <a:t>: </a:t>
            </a:r>
            <a:r>
              <a:rPr b="0" i="1" dirty="0" err="1">
                <a:solidFill>
                  <a:srgbClr val="FFC000"/>
                </a:solidFill>
              </a:rPr>
              <a:t>similitud</a:t>
            </a:r>
            <a:r>
              <a:rPr b="0" i="1" dirty="0">
                <a:solidFill>
                  <a:srgbClr val="FFC000"/>
                </a:solidFill>
              </a:rPr>
              <a:t> de </a:t>
            </a:r>
            <a:r>
              <a:rPr b="0" i="1" dirty="0" err="1">
                <a:solidFill>
                  <a:srgbClr val="FFC000"/>
                </a:solidFill>
              </a:rPr>
              <a:t>los</a:t>
            </a:r>
            <a:r>
              <a:rPr b="0" i="1" dirty="0">
                <a:solidFill>
                  <a:srgbClr val="FFC000"/>
                </a:solidFill>
              </a:rPr>
              <a:t> </a:t>
            </a:r>
            <a:r>
              <a:rPr b="0" i="1" dirty="0" err="1">
                <a:solidFill>
                  <a:srgbClr val="FFC000"/>
                </a:solidFill>
              </a:rPr>
              <a:t>sonidos</a:t>
            </a:r>
            <a:r>
              <a:rPr b="0" i="1" dirty="0">
                <a:solidFill>
                  <a:srgbClr val="FFC000"/>
                </a:solidFill>
              </a:rPr>
              <a:t> </a:t>
            </a:r>
            <a:r>
              <a:rPr b="0" i="1" dirty="0" err="1">
                <a:solidFill>
                  <a:srgbClr val="FFC000"/>
                </a:solidFill>
              </a:rPr>
              <a:t>verbales</a:t>
            </a:r>
            <a:r>
              <a:rPr b="0" i="1" dirty="0">
                <a:solidFill>
                  <a:srgbClr val="FFC000"/>
                </a:solidFill>
              </a:rPr>
              <a:t> para </a:t>
            </a:r>
            <a:r>
              <a:rPr b="0" i="1" dirty="0" err="1">
                <a:solidFill>
                  <a:srgbClr val="FFC000"/>
                </a:solidFill>
              </a:rPr>
              <a:t>hacer</a:t>
            </a:r>
            <a:r>
              <a:rPr b="0" i="1" dirty="0">
                <a:solidFill>
                  <a:srgbClr val="FFC000"/>
                </a:solidFill>
              </a:rPr>
              <a:t> un punto (</a:t>
            </a:r>
            <a:r>
              <a:rPr b="0" i="1" dirty="0" err="1">
                <a:solidFill>
                  <a:srgbClr val="FFC000"/>
                </a:solidFill>
              </a:rPr>
              <a:t>generalmente</a:t>
            </a:r>
            <a:r>
              <a:rPr b="0" i="1" dirty="0">
                <a:solidFill>
                  <a:srgbClr val="FFC000"/>
                </a:solidFill>
              </a:rPr>
              <a:t> no se </a:t>
            </a:r>
            <a:r>
              <a:rPr b="0" i="1" dirty="0" err="1">
                <a:solidFill>
                  <a:srgbClr val="FFC000"/>
                </a:solidFill>
              </a:rPr>
              <a:t>puede</a:t>
            </a:r>
            <a:r>
              <a:rPr b="0" i="1" dirty="0">
                <a:solidFill>
                  <a:srgbClr val="FFC000"/>
                </a:solidFill>
              </a:rPr>
              <a:t> </a:t>
            </a:r>
            <a:r>
              <a:rPr b="0" i="1" dirty="0" err="1">
                <a:solidFill>
                  <a:srgbClr val="FFC000"/>
                </a:solidFill>
              </a:rPr>
              <a:t>discernir</a:t>
            </a:r>
            <a:r>
              <a:rPr b="0" i="1" dirty="0">
                <a:solidFill>
                  <a:srgbClr val="FFC000"/>
                </a:solidFill>
              </a:rPr>
              <a:t> </a:t>
            </a:r>
            <a:r>
              <a:rPr b="0" i="1" dirty="0" err="1">
                <a:solidFill>
                  <a:srgbClr val="FFC000"/>
                </a:solidFill>
              </a:rPr>
              <a:t>en</a:t>
            </a:r>
            <a:r>
              <a:rPr b="0" i="1" dirty="0">
                <a:solidFill>
                  <a:srgbClr val="FFC000"/>
                </a:solidFill>
              </a:rPr>
              <a:t> </a:t>
            </a:r>
            <a:r>
              <a:rPr b="0" i="1" dirty="0" err="1">
                <a:solidFill>
                  <a:srgbClr val="FFC000"/>
                </a:solidFill>
              </a:rPr>
              <a:t>una</a:t>
            </a:r>
            <a:r>
              <a:rPr b="0" i="1" dirty="0">
                <a:solidFill>
                  <a:srgbClr val="FFC000"/>
                </a:solidFill>
              </a:rPr>
              <a:t> </a:t>
            </a:r>
            <a:r>
              <a:rPr b="0" i="1" dirty="0" err="1">
                <a:solidFill>
                  <a:srgbClr val="FFC000"/>
                </a:solidFill>
              </a:rPr>
              <a:t>traducción</a:t>
            </a:r>
            <a:r>
              <a:rPr b="0" i="1" dirty="0">
                <a:solidFill>
                  <a:srgbClr val="FFC000"/>
                </a:solidFill>
              </a:rPr>
              <a:t>), </a:t>
            </a:r>
            <a:r>
              <a:rPr b="0" i="1" dirty="0" err="1">
                <a:solidFill>
                  <a:srgbClr val="FFC000"/>
                </a:solidFill>
              </a:rPr>
              <a:t>como</a:t>
            </a:r>
            <a:r>
              <a:rPr b="0" i="1" dirty="0">
                <a:solidFill>
                  <a:srgbClr val="FFC000"/>
                </a:solidFill>
              </a:rPr>
              <a:t> </a:t>
            </a:r>
            <a:r>
              <a:rPr b="0" i="1" dirty="0" err="1">
                <a:solidFill>
                  <a:srgbClr val="FFC000"/>
                </a:solidFill>
              </a:rPr>
              <a:t>los</a:t>
            </a:r>
            <a:r>
              <a:rPr b="0" i="1" dirty="0">
                <a:solidFill>
                  <a:srgbClr val="FFC000"/>
                </a:solidFill>
              </a:rPr>
              <a:t> </a:t>
            </a:r>
            <a:r>
              <a:rPr b="0" i="1" dirty="0" err="1">
                <a:solidFill>
                  <a:srgbClr val="FFC000"/>
                </a:solidFill>
              </a:rPr>
              <a:t>juegos</a:t>
            </a:r>
            <a:r>
              <a:rPr b="0" i="1" dirty="0">
                <a:solidFill>
                  <a:srgbClr val="FFC000"/>
                </a:solidFill>
              </a:rPr>
              <a:t> de palabras de </a:t>
            </a:r>
            <a:r>
              <a:rPr b="0" i="1" dirty="0" err="1">
                <a:solidFill>
                  <a:srgbClr val="FFC000"/>
                </a:solidFill>
              </a:rPr>
              <a:t>Miqueas</a:t>
            </a:r>
            <a:r>
              <a:rPr b="0" i="1" dirty="0">
                <a:solidFill>
                  <a:srgbClr val="FFC000"/>
                </a:solidFill>
              </a:rPr>
              <a:t> </a:t>
            </a:r>
            <a:r>
              <a:rPr b="0" i="1" dirty="0" err="1">
                <a:solidFill>
                  <a:srgbClr val="FFC000"/>
                </a:solidFill>
              </a:rPr>
              <a:t>sobre</a:t>
            </a:r>
            <a:r>
              <a:rPr b="0" i="1" dirty="0">
                <a:solidFill>
                  <a:srgbClr val="FFC000"/>
                </a:solidFill>
              </a:rPr>
              <a:t> </a:t>
            </a:r>
            <a:r>
              <a:rPr b="0" i="1" dirty="0" err="1">
                <a:solidFill>
                  <a:srgbClr val="FFC000"/>
                </a:solidFill>
              </a:rPr>
              <a:t>los</a:t>
            </a:r>
            <a:r>
              <a:rPr b="0" i="1" dirty="0">
                <a:solidFill>
                  <a:srgbClr val="FFC000"/>
                </a:solidFill>
              </a:rPr>
              <a:t> </a:t>
            </a:r>
            <a:r>
              <a:rPr b="0" i="1" dirty="0" err="1">
                <a:solidFill>
                  <a:srgbClr val="FFC000"/>
                </a:solidFill>
              </a:rPr>
              <a:t>nombres</a:t>
            </a:r>
            <a:r>
              <a:rPr b="0" i="1" dirty="0">
                <a:solidFill>
                  <a:srgbClr val="FFC000"/>
                </a:solidFill>
              </a:rPr>
              <a:t> de </a:t>
            </a:r>
            <a:r>
              <a:rPr b="0" i="1" dirty="0" err="1">
                <a:solidFill>
                  <a:srgbClr val="FFC000"/>
                </a:solidFill>
              </a:rPr>
              <a:t>lugares</a:t>
            </a:r>
            <a:r>
              <a:rPr b="0" i="1" dirty="0">
                <a:solidFill>
                  <a:srgbClr val="FFC000"/>
                </a:solidFill>
              </a:rPr>
              <a:t> (</a:t>
            </a:r>
            <a:r>
              <a:rPr b="0" i="1" dirty="0" err="1">
                <a:solidFill>
                  <a:srgbClr val="FFC000"/>
                </a:solidFill>
              </a:rPr>
              <a:t>Miq</a:t>
            </a:r>
            <a:r>
              <a:rPr b="0" i="1" dirty="0">
                <a:solidFill>
                  <a:srgbClr val="FFC000"/>
                </a:solidFill>
              </a:rPr>
              <a:t>. 1:10-16).</a:t>
            </a:r>
          </a:p>
          <a:p>
            <a:pPr marL="176117" indent="-176117" defTabSz="786384">
              <a:spcBef>
                <a:spcPts val="500"/>
              </a:spcBef>
              <a:defRPr sz="1720" b="1">
                <a:solidFill>
                  <a:srgbClr val="00FFFF"/>
                </a:solidFill>
                <a:latin typeface="Calibri"/>
                <a:ea typeface="Calibri"/>
                <a:cs typeface="Calibri"/>
                <a:sym typeface="Calibri"/>
              </a:defRPr>
            </a:pPr>
            <a:r>
              <a:rPr dirty="0"/>
              <a:t>Theophany:</a:t>
            </a:r>
            <a:r>
              <a:rPr b="0" dirty="0"/>
              <a:t>  </a:t>
            </a:r>
            <a:r>
              <a:rPr b="0" i="1" dirty="0">
                <a:solidFill>
                  <a:srgbClr val="FFFFFF"/>
                </a:solidFill>
              </a:rPr>
              <a:t>visionary appearance of God, such as, Habakkuk’s vision of God (Hab. 3:3-15). / </a:t>
            </a:r>
            <a:r>
              <a:rPr dirty="0" err="1">
                <a:solidFill>
                  <a:srgbClr val="FFC000"/>
                </a:solidFill>
              </a:rPr>
              <a:t>Teofanía</a:t>
            </a:r>
            <a:r>
              <a:rPr dirty="0">
                <a:solidFill>
                  <a:srgbClr val="FFC000"/>
                </a:solidFill>
              </a:rPr>
              <a:t>:</a:t>
            </a:r>
            <a:r>
              <a:rPr b="0" i="1" dirty="0">
                <a:solidFill>
                  <a:srgbClr val="FFC000"/>
                </a:solidFill>
              </a:rPr>
              <a:t> </a:t>
            </a:r>
            <a:r>
              <a:rPr b="0" i="1" dirty="0" err="1">
                <a:solidFill>
                  <a:srgbClr val="FFC000"/>
                </a:solidFill>
              </a:rPr>
              <a:t>apariencia</a:t>
            </a:r>
            <a:r>
              <a:rPr b="0" i="1" dirty="0">
                <a:solidFill>
                  <a:srgbClr val="FFC000"/>
                </a:solidFill>
              </a:rPr>
              <a:t> </a:t>
            </a:r>
            <a:r>
              <a:rPr b="0" i="1" dirty="0" err="1">
                <a:solidFill>
                  <a:srgbClr val="FFC000"/>
                </a:solidFill>
              </a:rPr>
              <a:t>visionaria</a:t>
            </a:r>
            <a:r>
              <a:rPr b="0" i="1" dirty="0">
                <a:solidFill>
                  <a:srgbClr val="FFC000"/>
                </a:solidFill>
              </a:rPr>
              <a:t> de Dios, </a:t>
            </a:r>
            <a:r>
              <a:rPr b="0" i="1" dirty="0" err="1">
                <a:solidFill>
                  <a:srgbClr val="FFC000"/>
                </a:solidFill>
              </a:rPr>
              <a:t>como</a:t>
            </a:r>
            <a:r>
              <a:rPr b="0" i="1" dirty="0">
                <a:solidFill>
                  <a:srgbClr val="FFC000"/>
                </a:solidFill>
              </a:rPr>
              <a:t> la </a:t>
            </a:r>
            <a:r>
              <a:rPr b="0" i="1" dirty="0" err="1">
                <a:solidFill>
                  <a:srgbClr val="FFC000"/>
                </a:solidFill>
              </a:rPr>
              <a:t>visión</a:t>
            </a:r>
            <a:r>
              <a:rPr b="0" i="1" dirty="0">
                <a:solidFill>
                  <a:srgbClr val="FFC000"/>
                </a:solidFill>
              </a:rPr>
              <a:t> de Dios de </a:t>
            </a:r>
            <a:r>
              <a:rPr b="0" i="1" dirty="0" err="1">
                <a:solidFill>
                  <a:srgbClr val="FFC000"/>
                </a:solidFill>
              </a:rPr>
              <a:t>Habacuc</a:t>
            </a:r>
            <a:r>
              <a:rPr b="0" i="1" dirty="0">
                <a:solidFill>
                  <a:srgbClr val="FFC000"/>
                </a:solidFill>
              </a:rPr>
              <a:t> (Hab. 3:3-15).</a:t>
            </a:r>
          </a:p>
          <a:p>
            <a:pPr marL="176117" indent="-176117" defTabSz="786384">
              <a:spcBef>
                <a:spcPts val="500"/>
              </a:spcBef>
              <a:defRPr sz="1720" b="1">
                <a:solidFill>
                  <a:srgbClr val="00FFFF"/>
                </a:solidFill>
                <a:latin typeface="Calibri"/>
                <a:ea typeface="Calibri"/>
                <a:cs typeface="Calibri"/>
                <a:sym typeface="Calibri"/>
              </a:defRPr>
            </a:pPr>
            <a:r>
              <a:rPr dirty="0"/>
              <a:t>Sign:</a:t>
            </a:r>
            <a:r>
              <a:rPr b="0" i="1" dirty="0"/>
              <a:t>  </a:t>
            </a:r>
            <a:r>
              <a:rPr b="0" i="1" dirty="0">
                <a:solidFill>
                  <a:srgbClr val="FFFFFF"/>
                </a:solidFill>
              </a:rPr>
              <a:t>an event pointing beyond itself to something of important theological significance </a:t>
            </a:r>
            <a:r>
              <a:rPr b="0" dirty="0">
                <a:solidFill>
                  <a:srgbClr val="FFFFFF"/>
                </a:solidFill>
              </a:rPr>
              <a:t>(</a:t>
            </a:r>
            <a:r>
              <a:rPr b="0" dirty="0" err="1">
                <a:solidFill>
                  <a:srgbClr val="FFFFFF"/>
                </a:solidFill>
              </a:rPr>
              <a:t>אות</a:t>
            </a:r>
            <a:r>
              <a:rPr b="0" dirty="0">
                <a:solidFill>
                  <a:srgbClr val="FFFFFF"/>
                </a:solidFill>
              </a:rPr>
              <a:t>),</a:t>
            </a:r>
            <a:r>
              <a:rPr b="0" i="1" dirty="0">
                <a:solidFill>
                  <a:srgbClr val="FFFFFF"/>
                </a:solidFill>
              </a:rPr>
              <a:t> such as, Isaiah’s sons and their names (Is. 7:3; 8:1-3, 18). / </a:t>
            </a:r>
            <a:r>
              <a:rPr dirty="0" err="1">
                <a:solidFill>
                  <a:srgbClr val="FFC000"/>
                </a:solidFill>
              </a:rPr>
              <a:t>Signo</a:t>
            </a:r>
            <a:r>
              <a:rPr dirty="0">
                <a:solidFill>
                  <a:srgbClr val="FFC000"/>
                </a:solidFill>
              </a:rPr>
              <a:t>: </a:t>
            </a:r>
            <a:r>
              <a:rPr b="0" i="1" dirty="0">
                <a:solidFill>
                  <a:srgbClr val="FFC000"/>
                </a:solidFill>
              </a:rPr>
              <a:t>un </a:t>
            </a:r>
            <a:r>
              <a:rPr b="0" i="1" dirty="0" err="1">
                <a:solidFill>
                  <a:srgbClr val="FFC000"/>
                </a:solidFill>
              </a:rPr>
              <a:t>evento</a:t>
            </a:r>
            <a:r>
              <a:rPr b="0" i="1" dirty="0">
                <a:solidFill>
                  <a:srgbClr val="FFC000"/>
                </a:solidFill>
              </a:rPr>
              <a:t> que </a:t>
            </a:r>
            <a:r>
              <a:rPr b="0" i="1" dirty="0" err="1">
                <a:solidFill>
                  <a:srgbClr val="FFC000"/>
                </a:solidFill>
              </a:rPr>
              <a:t>apunta</a:t>
            </a:r>
            <a:r>
              <a:rPr b="0" i="1" dirty="0">
                <a:solidFill>
                  <a:srgbClr val="FFC000"/>
                </a:solidFill>
              </a:rPr>
              <a:t> </a:t>
            </a:r>
            <a:r>
              <a:rPr b="0" i="1" dirty="0" err="1">
                <a:solidFill>
                  <a:srgbClr val="FFC000"/>
                </a:solidFill>
              </a:rPr>
              <a:t>más</a:t>
            </a:r>
            <a:r>
              <a:rPr b="0" i="1" dirty="0">
                <a:solidFill>
                  <a:srgbClr val="FFC000"/>
                </a:solidFill>
              </a:rPr>
              <a:t> </a:t>
            </a:r>
            <a:r>
              <a:rPr b="0" i="1" dirty="0" err="1">
                <a:solidFill>
                  <a:srgbClr val="FFC000"/>
                </a:solidFill>
              </a:rPr>
              <a:t>allá</a:t>
            </a:r>
            <a:r>
              <a:rPr b="0" i="1" dirty="0">
                <a:solidFill>
                  <a:srgbClr val="FFC000"/>
                </a:solidFill>
              </a:rPr>
              <a:t> de </a:t>
            </a:r>
            <a:r>
              <a:rPr b="0" i="1" dirty="0" err="1">
                <a:solidFill>
                  <a:srgbClr val="FFC000"/>
                </a:solidFill>
              </a:rPr>
              <a:t>sí</a:t>
            </a:r>
            <a:r>
              <a:rPr b="0" i="1" dirty="0">
                <a:solidFill>
                  <a:srgbClr val="FFC000"/>
                </a:solidFill>
              </a:rPr>
              <a:t> </a:t>
            </a:r>
            <a:r>
              <a:rPr b="0" i="1" dirty="0" err="1">
                <a:solidFill>
                  <a:srgbClr val="FFC000"/>
                </a:solidFill>
              </a:rPr>
              <a:t>mismo</a:t>
            </a:r>
            <a:r>
              <a:rPr b="0" i="1" dirty="0">
                <a:solidFill>
                  <a:srgbClr val="FFC000"/>
                </a:solidFill>
              </a:rPr>
              <a:t> a algo de </a:t>
            </a:r>
            <a:r>
              <a:rPr b="0" i="1" dirty="0" err="1">
                <a:solidFill>
                  <a:srgbClr val="FFC000"/>
                </a:solidFill>
              </a:rPr>
              <a:t>importancia</a:t>
            </a:r>
            <a:r>
              <a:rPr b="0" i="1" dirty="0">
                <a:solidFill>
                  <a:srgbClr val="FFC000"/>
                </a:solidFill>
              </a:rPr>
              <a:t> </a:t>
            </a:r>
            <a:r>
              <a:rPr b="0" i="1" dirty="0" err="1">
                <a:solidFill>
                  <a:srgbClr val="FFC000"/>
                </a:solidFill>
              </a:rPr>
              <a:t>teológica</a:t>
            </a:r>
            <a:r>
              <a:rPr b="0" i="1" dirty="0">
                <a:solidFill>
                  <a:srgbClr val="FFC000"/>
                </a:solidFill>
              </a:rPr>
              <a:t> (</a:t>
            </a:r>
            <a:r>
              <a:rPr b="0" i="1" dirty="0" err="1">
                <a:solidFill>
                  <a:srgbClr val="FFC000"/>
                </a:solidFill>
              </a:rPr>
              <a:t>אות</a:t>
            </a:r>
            <a:r>
              <a:rPr b="0" i="1" dirty="0">
                <a:solidFill>
                  <a:srgbClr val="FFC000"/>
                </a:solidFill>
              </a:rPr>
              <a:t>), </a:t>
            </a:r>
            <a:r>
              <a:rPr b="0" i="1" dirty="0" err="1">
                <a:solidFill>
                  <a:srgbClr val="FFC000"/>
                </a:solidFill>
              </a:rPr>
              <a:t>como</a:t>
            </a:r>
            <a:r>
              <a:rPr b="0" i="1" dirty="0">
                <a:solidFill>
                  <a:srgbClr val="FFC000"/>
                </a:solidFill>
              </a:rPr>
              <a:t> </a:t>
            </a:r>
            <a:r>
              <a:rPr b="0" i="1" dirty="0" err="1">
                <a:solidFill>
                  <a:srgbClr val="FFC000"/>
                </a:solidFill>
              </a:rPr>
              <a:t>los</a:t>
            </a:r>
            <a:r>
              <a:rPr b="0" i="1" dirty="0">
                <a:solidFill>
                  <a:srgbClr val="FFC000"/>
                </a:solidFill>
              </a:rPr>
              <a:t> </a:t>
            </a:r>
            <a:r>
              <a:rPr b="0" i="1" dirty="0" err="1">
                <a:solidFill>
                  <a:srgbClr val="FFC000"/>
                </a:solidFill>
              </a:rPr>
              <a:t>hijos</a:t>
            </a:r>
            <a:r>
              <a:rPr b="0" i="1" dirty="0">
                <a:solidFill>
                  <a:srgbClr val="FFC000"/>
                </a:solidFill>
              </a:rPr>
              <a:t> de </a:t>
            </a:r>
            <a:r>
              <a:rPr b="0" i="1" dirty="0" err="1">
                <a:solidFill>
                  <a:srgbClr val="FFC000"/>
                </a:solidFill>
              </a:rPr>
              <a:t>Isaías</a:t>
            </a:r>
            <a:r>
              <a:rPr b="0" i="1" dirty="0">
                <a:solidFill>
                  <a:srgbClr val="FFC000"/>
                </a:solidFill>
              </a:rPr>
              <a:t> y sus </a:t>
            </a:r>
            <a:r>
              <a:rPr b="0" i="1" dirty="0" err="1">
                <a:solidFill>
                  <a:srgbClr val="FFC000"/>
                </a:solidFill>
              </a:rPr>
              <a:t>nombres</a:t>
            </a:r>
            <a:r>
              <a:rPr b="0" i="1" dirty="0">
                <a:solidFill>
                  <a:srgbClr val="FFC000"/>
                </a:solidFill>
              </a:rPr>
              <a:t> (Is. 7:3; 8:1-3, 18).</a:t>
            </a:r>
          </a:p>
          <a:p>
            <a:pPr marL="176117" indent="-176117" defTabSz="786384">
              <a:spcBef>
                <a:spcPts val="500"/>
              </a:spcBef>
              <a:defRPr sz="1720" b="1">
                <a:solidFill>
                  <a:srgbClr val="00FFFF"/>
                </a:solidFill>
                <a:latin typeface="Calibri"/>
                <a:ea typeface="Calibri"/>
                <a:cs typeface="Calibri"/>
                <a:sym typeface="Calibri"/>
              </a:defRPr>
            </a:pPr>
            <a:r>
              <a:rPr dirty="0"/>
              <a:t>Confessions/complaints:</a:t>
            </a:r>
            <a:r>
              <a:rPr b="0" i="1" dirty="0"/>
              <a:t>  </a:t>
            </a:r>
            <a:r>
              <a:rPr b="0" i="1" dirty="0">
                <a:solidFill>
                  <a:srgbClr val="FFFFFF"/>
                </a:solidFill>
              </a:rPr>
              <a:t>frank prayers admitting deep internal conflicts, such as, Jeremiah’s complaint to Yahweh that God had deceived him (Je. 20:7-10). / </a:t>
            </a:r>
            <a:r>
              <a:rPr dirty="0" err="1">
                <a:solidFill>
                  <a:srgbClr val="FFC000"/>
                </a:solidFill>
              </a:rPr>
              <a:t>Confesiones</a:t>
            </a:r>
            <a:r>
              <a:rPr dirty="0">
                <a:solidFill>
                  <a:srgbClr val="FFC000"/>
                </a:solidFill>
              </a:rPr>
              <a:t>/</a:t>
            </a:r>
            <a:r>
              <a:rPr dirty="0" err="1">
                <a:solidFill>
                  <a:srgbClr val="FFC000"/>
                </a:solidFill>
              </a:rPr>
              <a:t>quejas</a:t>
            </a:r>
            <a:r>
              <a:rPr dirty="0">
                <a:solidFill>
                  <a:srgbClr val="FFC000"/>
                </a:solidFill>
              </a:rPr>
              <a:t>: </a:t>
            </a:r>
            <a:r>
              <a:rPr b="0" i="1" dirty="0" err="1">
                <a:solidFill>
                  <a:srgbClr val="FFC000"/>
                </a:solidFill>
              </a:rPr>
              <a:t>oraciones</a:t>
            </a:r>
            <a:r>
              <a:rPr b="0" i="1" dirty="0">
                <a:solidFill>
                  <a:srgbClr val="FFC000"/>
                </a:solidFill>
              </a:rPr>
              <a:t> </a:t>
            </a:r>
            <a:r>
              <a:rPr b="0" i="1" dirty="0" err="1">
                <a:solidFill>
                  <a:srgbClr val="FFC000"/>
                </a:solidFill>
              </a:rPr>
              <a:t>francas</a:t>
            </a:r>
            <a:r>
              <a:rPr b="0" i="1" dirty="0">
                <a:solidFill>
                  <a:srgbClr val="FFC000"/>
                </a:solidFill>
              </a:rPr>
              <a:t> que </a:t>
            </a:r>
            <a:r>
              <a:rPr b="0" i="1" dirty="0" err="1">
                <a:solidFill>
                  <a:srgbClr val="FFC000"/>
                </a:solidFill>
              </a:rPr>
              <a:t>admiten</a:t>
            </a:r>
            <a:r>
              <a:rPr b="0" i="1" dirty="0">
                <a:solidFill>
                  <a:srgbClr val="FFC000"/>
                </a:solidFill>
              </a:rPr>
              <a:t> </a:t>
            </a:r>
            <a:r>
              <a:rPr b="0" i="1" dirty="0" err="1">
                <a:solidFill>
                  <a:srgbClr val="FFC000"/>
                </a:solidFill>
              </a:rPr>
              <a:t>profundos</a:t>
            </a:r>
            <a:r>
              <a:rPr b="0" i="1" dirty="0">
                <a:solidFill>
                  <a:srgbClr val="FFC000"/>
                </a:solidFill>
              </a:rPr>
              <a:t> </a:t>
            </a:r>
            <a:r>
              <a:rPr b="0" i="1" dirty="0" err="1">
                <a:solidFill>
                  <a:srgbClr val="FFC000"/>
                </a:solidFill>
              </a:rPr>
              <a:t>conflictos</a:t>
            </a:r>
            <a:r>
              <a:rPr b="0" i="1" dirty="0">
                <a:solidFill>
                  <a:srgbClr val="FFC000"/>
                </a:solidFill>
              </a:rPr>
              <a:t> </a:t>
            </a:r>
            <a:r>
              <a:rPr b="0" i="1" dirty="0" err="1">
                <a:solidFill>
                  <a:srgbClr val="FFC000"/>
                </a:solidFill>
              </a:rPr>
              <a:t>internos</a:t>
            </a:r>
            <a:r>
              <a:rPr b="0" i="1" dirty="0">
                <a:solidFill>
                  <a:srgbClr val="FFC000"/>
                </a:solidFill>
              </a:rPr>
              <a:t>, </a:t>
            </a:r>
            <a:r>
              <a:rPr b="0" i="1" dirty="0" err="1">
                <a:solidFill>
                  <a:srgbClr val="FFC000"/>
                </a:solidFill>
              </a:rPr>
              <a:t>como</a:t>
            </a:r>
            <a:r>
              <a:rPr b="0" i="1" dirty="0">
                <a:solidFill>
                  <a:srgbClr val="FFC000"/>
                </a:solidFill>
              </a:rPr>
              <a:t> la </a:t>
            </a:r>
            <a:r>
              <a:rPr b="0" i="1" dirty="0" err="1">
                <a:solidFill>
                  <a:srgbClr val="FFC000"/>
                </a:solidFill>
              </a:rPr>
              <a:t>queja</a:t>
            </a:r>
            <a:r>
              <a:rPr b="0" i="1" dirty="0">
                <a:solidFill>
                  <a:srgbClr val="FFC000"/>
                </a:solidFill>
              </a:rPr>
              <a:t> de </a:t>
            </a:r>
            <a:r>
              <a:rPr b="0" i="1" dirty="0" err="1">
                <a:solidFill>
                  <a:srgbClr val="FFC000"/>
                </a:solidFill>
              </a:rPr>
              <a:t>Jeremías</a:t>
            </a:r>
            <a:r>
              <a:rPr b="0" i="1" dirty="0">
                <a:solidFill>
                  <a:srgbClr val="FFC000"/>
                </a:solidFill>
              </a:rPr>
              <a:t> a </a:t>
            </a:r>
            <a:r>
              <a:rPr b="0" i="1" dirty="0" err="1">
                <a:solidFill>
                  <a:srgbClr val="FFC000"/>
                </a:solidFill>
              </a:rPr>
              <a:t>Yahvé</a:t>
            </a:r>
            <a:r>
              <a:rPr b="0" i="1" dirty="0">
                <a:solidFill>
                  <a:srgbClr val="FFC000"/>
                </a:solidFill>
              </a:rPr>
              <a:t> de que Dios lo </a:t>
            </a:r>
            <a:r>
              <a:rPr b="0" i="1" dirty="0" err="1">
                <a:solidFill>
                  <a:srgbClr val="FFC000"/>
                </a:solidFill>
              </a:rPr>
              <a:t>había</a:t>
            </a:r>
            <a:r>
              <a:rPr b="0" i="1" dirty="0">
                <a:solidFill>
                  <a:srgbClr val="FFC000"/>
                </a:solidFill>
              </a:rPr>
              <a:t> </a:t>
            </a:r>
            <a:r>
              <a:rPr b="0" i="1" dirty="0" err="1">
                <a:solidFill>
                  <a:srgbClr val="FFC000"/>
                </a:solidFill>
              </a:rPr>
              <a:t>engañado</a:t>
            </a:r>
            <a:r>
              <a:rPr b="0" i="1" dirty="0">
                <a:solidFill>
                  <a:srgbClr val="FFC000"/>
                </a:solidFill>
              </a:rPr>
              <a:t> (Je. 20:7-10)</a:t>
            </a:r>
            <a:r>
              <a:rPr b="0" i="1" dirty="0">
                <a:solidFill>
                  <a:srgbClr val="FFFFFF"/>
                </a:solidFill>
              </a:rPr>
              <a:t>.</a:t>
            </a:r>
          </a:p>
          <a:p>
            <a:pPr marL="176117" indent="-176117" defTabSz="786384">
              <a:spcBef>
                <a:spcPts val="500"/>
              </a:spcBef>
              <a:defRPr sz="1720" b="1">
                <a:solidFill>
                  <a:srgbClr val="00FFFF"/>
                </a:solidFill>
                <a:latin typeface="Calibri"/>
                <a:ea typeface="Calibri"/>
                <a:cs typeface="Calibri"/>
                <a:sym typeface="Calibri"/>
              </a:defRPr>
            </a:pPr>
            <a:r>
              <a:rPr dirty="0"/>
              <a:t>Oracles Against the Nations:</a:t>
            </a:r>
            <a:r>
              <a:rPr b="0" dirty="0"/>
              <a:t>  </a:t>
            </a:r>
            <a:r>
              <a:rPr b="0" i="1" dirty="0">
                <a:solidFill>
                  <a:srgbClr val="FFFFFF"/>
                </a:solidFill>
              </a:rPr>
              <a:t>judgments against surrounding nations holding them morally accountable, such as, Amos’ indictment of Israel’s neighbors for war crimes (Am. 1:2—2:3). / </a:t>
            </a:r>
            <a:r>
              <a:rPr b="1" i="1" dirty="0" err="1">
                <a:solidFill>
                  <a:srgbClr val="FFC000"/>
                </a:solidFill>
              </a:rPr>
              <a:t>Oráculos</a:t>
            </a:r>
            <a:r>
              <a:rPr b="1" i="1" dirty="0">
                <a:solidFill>
                  <a:srgbClr val="FFC000"/>
                </a:solidFill>
              </a:rPr>
              <a:t> contra las </a:t>
            </a:r>
            <a:r>
              <a:rPr b="1" i="1" dirty="0" err="1">
                <a:solidFill>
                  <a:srgbClr val="FFC000"/>
                </a:solidFill>
              </a:rPr>
              <a:t>Naciones</a:t>
            </a:r>
            <a:r>
              <a:rPr b="1" i="1" dirty="0">
                <a:solidFill>
                  <a:srgbClr val="FFC000"/>
                </a:solidFill>
              </a:rPr>
              <a:t>: </a:t>
            </a:r>
            <a:r>
              <a:rPr b="0" i="1" dirty="0" err="1">
                <a:solidFill>
                  <a:srgbClr val="FFC000"/>
                </a:solidFill>
              </a:rPr>
              <a:t>sentencias</a:t>
            </a:r>
            <a:r>
              <a:rPr b="0" i="1" dirty="0">
                <a:solidFill>
                  <a:srgbClr val="FFC000"/>
                </a:solidFill>
              </a:rPr>
              <a:t> contra las </a:t>
            </a:r>
            <a:r>
              <a:rPr b="0" i="1" dirty="0" err="1">
                <a:solidFill>
                  <a:srgbClr val="FFC000"/>
                </a:solidFill>
              </a:rPr>
              <a:t>naciones</a:t>
            </a:r>
            <a:r>
              <a:rPr b="0" i="1" dirty="0">
                <a:solidFill>
                  <a:srgbClr val="FFC000"/>
                </a:solidFill>
              </a:rPr>
              <a:t> </a:t>
            </a:r>
            <a:r>
              <a:rPr b="0" i="1" dirty="0" err="1">
                <a:solidFill>
                  <a:srgbClr val="FFC000"/>
                </a:solidFill>
              </a:rPr>
              <a:t>circundantes</a:t>
            </a:r>
            <a:r>
              <a:rPr b="0" i="1" dirty="0">
                <a:solidFill>
                  <a:srgbClr val="FFC000"/>
                </a:solidFill>
              </a:rPr>
              <a:t> que las </a:t>
            </a:r>
            <a:r>
              <a:rPr b="0" i="1" dirty="0" err="1">
                <a:solidFill>
                  <a:srgbClr val="FFC000"/>
                </a:solidFill>
              </a:rPr>
              <a:t>hacen</a:t>
            </a:r>
            <a:r>
              <a:rPr b="0" i="1" dirty="0">
                <a:solidFill>
                  <a:srgbClr val="FFC000"/>
                </a:solidFill>
              </a:rPr>
              <a:t> </a:t>
            </a:r>
            <a:r>
              <a:rPr b="0" i="1" dirty="0" err="1">
                <a:solidFill>
                  <a:srgbClr val="FFC000"/>
                </a:solidFill>
              </a:rPr>
              <a:t>moralmente</a:t>
            </a:r>
            <a:r>
              <a:rPr b="0" i="1" dirty="0">
                <a:solidFill>
                  <a:srgbClr val="FFC000"/>
                </a:solidFill>
              </a:rPr>
              <a:t> </a:t>
            </a:r>
            <a:r>
              <a:rPr b="0" i="1" dirty="0" err="1">
                <a:solidFill>
                  <a:srgbClr val="FFC000"/>
                </a:solidFill>
              </a:rPr>
              <a:t>responsables</a:t>
            </a:r>
            <a:r>
              <a:rPr b="0" i="1" dirty="0">
                <a:solidFill>
                  <a:srgbClr val="FFC000"/>
                </a:solidFill>
              </a:rPr>
              <a:t>, </a:t>
            </a:r>
            <a:r>
              <a:rPr b="0" i="1" dirty="0" err="1">
                <a:solidFill>
                  <a:srgbClr val="FFC000"/>
                </a:solidFill>
              </a:rPr>
              <a:t>como</a:t>
            </a:r>
            <a:r>
              <a:rPr b="0" i="1" dirty="0">
                <a:solidFill>
                  <a:srgbClr val="FFC000"/>
                </a:solidFill>
              </a:rPr>
              <a:t> la </a:t>
            </a:r>
            <a:r>
              <a:rPr b="0" i="1" dirty="0" err="1">
                <a:solidFill>
                  <a:srgbClr val="FFC000"/>
                </a:solidFill>
              </a:rPr>
              <a:t>acusación</a:t>
            </a:r>
            <a:r>
              <a:rPr b="0" i="1" dirty="0">
                <a:solidFill>
                  <a:srgbClr val="FFC000"/>
                </a:solidFill>
              </a:rPr>
              <a:t> de Amos a </a:t>
            </a:r>
            <a:r>
              <a:rPr b="0" i="1" dirty="0" err="1">
                <a:solidFill>
                  <a:srgbClr val="FFC000"/>
                </a:solidFill>
              </a:rPr>
              <a:t>los</a:t>
            </a:r>
            <a:r>
              <a:rPr b="0" i="1" dirty="0">
                <a:solidFill>
                  <a:srgbClr val="FFC000"/>
                </a:solidFill>
              </a:rPr>
              <a:t> </a:t>
            </a:r>
            <a:r>
              <a:rPr b="0" i="1" dirty="0" err="1">
                <a:solidFill>
                  <a:srgbClr val="FFC000"/>
                </a:solidFill>
              </a:rPr>
              <a:t>vecinos</a:t>
            </a:r>
            <a:r>
              <a:rPr b="0" i="1" dirty="0">
                <a:solidFill>
                  <a:srgbClr val="FFC000"/>
                </a:solidFill>
              </a:rPr>
              <a:t> de Israel </a:t>
            </a:r>
            <a:r>
              <a:rPr b="0" i="1" dirty="0" err="1">
                <a:solidFill>
                  <a:srgbClr val="FFC000"/>
                </a:solidFill>
              </a:rPr>
              <a:t>por</a:t>
            </a:r>
            <a:r>
              <a:rPr b="0" i="1" dirty="0">
                <a:solidFill>
                  <a:srgbClr val="FFC000"/>
                </a:solidFill>
              </a:rPr>
              <a:t> </a:t>
            </a:r>
            <a:r>
              <a:rPr b="0" i="1" dirty="0" err="1">
                <a:solidFill>
                  <a:srgbClr val="FFC000"/>
                </a:solidFill>
              </a:rPr>
              <a:t>crímenes</a:t>
            </a:r>
            <a:r>
              <a:rPr b="0" i="1" dirty="0">
                <a:solidFill>
                  <a:srgbClr val="FFC000"/>
                </a:solidFill>
              </a:rPr>
              <a:t> de </a:t>
            </a:r>
            <a:r>
              <a:rPr b="0" i="1" dirty="0" err="1">
                <a:solidFill>
                  <a:srgbClr val="FFC000"/>
                </a:solidFill>
              </a:rPr>
              <a:t>guerra</a:t>
            </a:r>
            <a:r>
              <a:rPr b="0" i="1" dirty="0">
                <a:solidFill>
                  <a:srgbClr val="FFC000"/>
                </a:solidFill>
              </a:rPr>
              <a:t> (Am. 1:2—2:3).</a:t>
            </a:r>
          </a:p>
        </p:txBody>
      </p:sp>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xmlns:m="http://schemas.openxmlformats.org/officeDocument/2006/math" xmlns:a14="http://schemas.microsoft.com/office/drawing/2010/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820">
                                            <p:txEl>
                                              <p:pRg st="0" end="0"/>
                                            </p:txEl>
                                          </p:spTgt>
                                        </p:tgtEl>
                                        <p:attrNameLst>
                                          <p:attrName>style.visibility</p:attrName>
                                        </p:attrNameLst>
                                      </p:cBhvr>
                                      <p:to>
                                        <p:strVal val="visible"/>
                                      </p:to>
                                    </p:set>
                                    <p:anim calcmode="lin" valueType="num">
                                      <p:cBhvr additive="base">
                                        <p:cTn id="7" dur="500" fill="hold"/>
                                        <p:tgtEl>
                                          <p:spTgt spid="28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820">
                                            <p:txEl>
                                              <p:pRg st="1" end="1"/>
                                            </p:txEl>
                                          </p:spTgt>
                                        </p:tgtEl>
                                        <p:attrNameLst>
                                          <p:attrName>style.visibility</p:attrName>
                                        </p:attrNameLst>
                                      </p:cBhvr>
                                      <p:to>
                                        <p:strVal val="visible"/>
                                      </p:to>
                                    </p:set>
                                    <p:anim calcmode="lin" valueType="num">
                                      <p:cBhvr additive="base">
                                        <p:cTn id="13" dur="500" fill="hold"/>
                                        <p:tgtEl>
                                          <p:spTgt spid="282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82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820">
                                            <p:txEl>
                                              <p:pRg st="2" end="2"/>
                                            </p:txEl>
                                          </p:spTgt>
                                        </p:tgtEl>
                                        <p:attrNameLst>
                                          <p:attrName>style.visibility</p:attrName>
                                        </p:attrNameLst>
                                      </p:cBhvr>
                                      <p:to>
                                        <p:strVal val="visible"/>
                                      </p:to>
                                    </p:set>
                                    <p:anim calcmode="lin" valueType="num">
                                      <p:cBhvr additive="base">
                                        <p:cTn id="19" dur="500" fill="hold"/>
                                        <p:tgtEl>
                                          <p:spTgt spid="282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82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820">
                                            <p:txEl>
                                              <p:pRg st="3" end="3"/>
                                            </p:txEl>
                                          </p:spTgt>
                                        </p:tgtEl>
                                        <p:attrNameLst>
                                          <p:attrName>style.visibility</p:attrName>
                                        </p:attrNameLst>
                                      </p:cBhvr>
                                      <p:to>
                                        <p:strVal val="visible"/>
                                      </p:to>
                                    </p:set>
                                    <p:anim calcmode="lin" valueType="num">
                                      <p:cBhvr additive="base">
                                        <p:cTn id="25" dur="500" fill="hold"/>
                                        <p:tgtEl>
                                          <p:spTgt spid="282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82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820">
                                            <p:txEl>
                                              <p:pRg st="4" end="4"/>
                                            </p:txEl>
                                          </p:spTgt>
                                        </p:tgtEl>
                                        <p:attrNameLst>
                                          <p:attrName>style.visibility</p:attrName>
                                        </p:attrNameLst>
                                      </p:cBhvr>
                                      <p:to>
                                        <p:strVal val="visible"/>
                                      </p:to>
                                    </p:set>
                                    <p:anim calcmode="lin" valueType="num">
                                      <p:cBhvr additive="base">
                                        <p:cTn id="31" dur="500" fill="hold"/>
                                        <p:tgtEl>
                                          <p:spTgt spid="282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82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820">
                                            <p:txEl>
                                              <p:pRg st="5" end="5"/>
                                            </p:txEl>
                                          </p:spTgt>
                                        </p:tgtEl>
                                        <p:attrNameLst>
                                          <p:attrName>style.visibility</p:attrName>
                                        </p:attrNameLst>
                                      </p:cBhvr>
                                      <p:to>
                                        <p:strVal val="visible"/>
                                      </p:to>
                                    </p:set>
                                    <p:anim calcmode="lin" valueType="num">
                                      <p:cBhvr additive="base">
                                        <p:cTn id="37" dur="500" fill="hold"/>
                                        <p:tgtEl>
                                          <p:spTgt spid="2820">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82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820">
                                            <p:txEl>
                                              <p:pRg st="6" end="6"/>
                                            </p:txEl>
                                          </p:spTgt>
                                        </p:tgtEl>
                                        <p:attrNameLst>
                                          <p:attrName>style.visibility</p:attrName>
                                        </p:attrNameLst>
                                      </p:cBhvr>
                                      <p:to>
                                        <p:strVal val="visible"/>
                                      </p:to>
                                    </p:set>
                                    <p:anim calcmode="lin" valueType="num">
                                      <p:cBhvr additive="base">
                                        <p:cTn id="43" dur="500" fill="hold"/>
                                        <p:tgtEl>
                                          <p:spTgt spid="2820">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820">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820">
                                            <p:txEl>
                                              <p:pRg st="7" end="7"/>
                                            </p:txEl>
                                          </p:spTgt>
                                        </p:tgtEl>
                                        <p:attrNameLst>
                                          <p:attrName>style.visibility</p:attrName>
                                        </p:attrNameLst>
                                      </p:cBhvr>
                                      <p:to>
                                        <p:strVal val="visible"/>
                                      </p:to>
                                    </p:set>
                                    <p:anim calcmode="lin" valueType="num">
                                      <p:cBhvr additive="base">
                                        <p:cTn id="49" dur="500" fill="hold"/>
                                        <p:tgtEl>
                                          <p:spTgt spid="2820">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820">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F5597"/>
        </a:solidFill>
        <a:effectLst/>
      </p:bgPr>
    </p:bg>
    <p:spTree>
      <p:nvGrpSpPr>
        <p:cNvPr id="1" name=""/>
        <p:cNvGrpSpPr/>
        <p:nvPr/>
      </p:nvGrpSpPr>
      <p:grpSpPr>
        <a:xfrm>
          <a:off x="0" y="0"/>
          <a:ext cx="0" cy="0"/>
          <a:chOff x="0" y="0"/>
          <a:chExt cx="0" cy="0"/>
        </a:xfrm>
      </p:grpSpPr>
      <p:sp>
        <p:nvSpPr>
          <p:cNvPr id="2822" name="Title 1"/>
          <p:cNvSpPr txBox="1">
            <a:spLocks noGrp="1"/>
          </p:cNvSpPr>
          <p:nvPr>
            <p:ph type="title"/>
          </p:nvPr>
        </p:nvSpPr>
        <p:spPr>
          <a:xfrm>
            <a:off x="213007" y="347663"/>
            <a:ext cx="11765986" cy="685801"/>
          </a:xfrm>
          <a:prstGeom prst="rect">
            <a:avLst/>
          </a:prstGeom>
        </p:spPr>
        <p:txBody>
          <a:bodyPr/>
          <a:lstStyle>
            <a:lvl1pPr algn="ctr" defTabSz="832104">
              <a:defRPr sz="2912">
                <a:solidFill>
                  <a:srgbClr val="FFC000"/>
                </a:solidFill>
                <a:effectLst>
                  <a:outerShdw blurRad="34671" dist="34671" dir="2700000" rotWithShape="0">
                    <a:srgbClr val="000000">
                      <a:alpha val="43137"/>
                    </a:srgbClr>
                  </a:outerShdw>
                </a:effectLst>
              </a:defRPr>
            </a:lvl1pPr>
          </a:lstStyle>
          <a:p>
            <a:r>
              <a:rPr b="1" dirty="0">
                <a:solidFill>
                  <a:srgbClr val="FFFF00"/>
                </a:solidFill>
              </a:rPr>
              <a:t>Metaphorical Language of the Prophets </a:t>
            </a:r>
            <a:r>
              <a:rPr b="1" dirty="0"/>
              <a:t>/ </a:t>
            </a:r>
            <a:r>
              <a:rPr b="1" dirty="0" err="1"/>
              <a:t>Lenguaje</a:t>
            </a:r>
            <a:r>
              <a:rPr b="1" dirty="0"/>
              <a:t> </a:t>
            </a:r>
            <a:r>
              <a:rPr b="1" dirty="0" err="1"/>
              <a:t>metafórico</a:t>
            </a:r>
            <a:r>
              <a:rPr b="1" dirty="0"/>
              <a:t> de </a:t>
            </a:r>
            <a:r>
              <a:rPr b="1" dirty="0" err="1"/>
              <a:t>los</a:t>
            </a:r>
            <a:r>
              <a:rPr b="1" dirty="0"/>
              <a:t> </a:t>
            </a:r>
            <a:r>
              <a:rPr b="1" dirty="0" err="1"/>
              <a:t>profetas</a:t>
            </a:r>
            <a:endParaRPr b="1" dirty="0"/>
          </a:p>
        </p:txBody>
      </p:sp>
      <p:sp>
        <p:nvSpPr>
          <p:cNvPr id="2823" name="Content Placeholder 2"/>
          <p:cNvSpPr txBox="1">
            <a:spLocks noGrp="1"/>
          </p:cNvSpPr>
          <p:nvPr>
            <p:ph type="body" idx="1"/>
          </p:nvPr>
        </p:nvSpPr>
        <p:spPr>
          <a:xfrm>
            <a:off x="914400" y="1143000"/>
            <a:ext cx="10439400" cy="4983163"/>
          </a:xfrm>
          <a:prstGeom prst="rect">
            <a:avLst/>
          </a:prstGeom>
        </p:spPr>
        <p:txBody>
          <a:bodyPr>
            <a:normAutofit lnSpcReduction="10000"/>
          </a:bodyPr>
          <a:lstStyle/>
          <a:p>
            <a:pPr marL="0" indent="0" defTabSz="905255">
              <a:spcBef>
                <a:spcPts val="900"/>
              </a:spcBef>
              <a:buSzTx/>
              <a:buNone/>
              <a:defRPr sz="2376" b="1">
                <a:solidFill>
                  <a:srgbClr val="FFFF00"/>
                </a:solidFill>
              </a:defRPr>
            </a:pPr>
            <a:r>
              <a:rPr dirty="0"/>
              <a:t>Much of Old Testament prophecy is poetic and uses a broad range of figurative language. / </a:t>
            </a:r>
            <a:r>
              <a:rPr dirty="0">
                <a:solidFill>
                  <a:srgbClr val="FFC000"/>
                </a:solidFill>
              </a:rPr>
              <a:t>Gran </a:t>
            </a:r>
            <a:r>
              <a:rPr dirty="0" err="1">
                <a:solidFill>
                  <a:srgbClr val="FFC000"/>
                </a:solidFill>
              </a:rPr>
              <a:t>parte</a:t>
            </a:r>
            <a:r>
              <a:rPr dirty="0">
                <a:solidFill>
                  <a:srgbClr val="FFC000"/>
                </a:solidFill>
              </a:rPr>
              <a:t> de la </a:t>
            </a:r>
            <a:r>
              <a:rPr dirty="0" err="1">
                <a:solidFill>
                  <a:srgbClr val="FFC000"/>
                </a:solidFill>
              </a:rPr>
              <a:t>profecía</a:t>
            </a:r>
            <a:r>
              <a:rPr dirty="0">
                <a:solidFill>
                  <a:srgbClr val="FFC000"/>
                </a:solidFill>
              </a:rPr>
              <a:t> del </a:t>
            </a:r>
            <a:r>
              <a:rPr dirty="0" err="1">
                <a:solidFill>
                  <a:srgbClr val="FFC000"/>
                </a:solidFill>
              </a:rPr>
              <a:t>Antiguo</a:t>
            </a:r>
            <a:r>
              <a:rPr dirty="0">
                <a:solidFill>
                  <a:srgbClr val="FFC000"/>
                </a:solidFill>
              </a:rPr>
              <a:t> </a:t>
            </a:r>
            <a:r>
              <a:rPr dirty="0" err="1">
                <a:solidFill>
                  <a:srgbClr val="FFC000"/>
                </a:solidFill>
              </a:rPr>
              <a:t>Testamento</a:t>
            </a:r>
            <a:r>
              <a:rPr dirty="0">
                <a:solidFill>
                  <a:srgbClr val="FFC000"/>
                </a:solidFill>
              </a:rPr>
              <a:t> es </a:t>
            </a:r>
            <a:r>
              <a:rPr dirty="0" err="1">
                <a:solidFill>
                  <a:srgbClr val="FFC000"/>
                </a:solidFill>
              </a:rPr>
              <a:t>poética</a:t>
            </a:r>
            <a:r>
              <a:rPr dirty="0">
                <a:solidFill>
                  <a:srgbClr val="FFC000"/>
                </a:solidFill>
              </a:rPr>
              <a:t> y </a:t>
            </a:r>
            <a:r>
              <a:rPr dirty="0" err="1">
                <a:solidFill>
                  <a:srgbClr val="FFC000"/>
                </a:solidFill>
              </a:rPr>
              <a:t>utiliza</a:t>
            </a:r>
            <a:r>
              <a:rPr dirty="0">
                <a:solidFill>
                  <a:srgbClr val="FFC000"/>
                </a:solidFill>
              </a:rPr>
              <a:t> </a:t>
            </a:r>
            <a:r>
              <a:rPr dirty="0" err="1">
                <a:solidFill>
                  <a:srgbClr val="FFC000"/>
                </a:solidFill>
              </a:rPr>
              <a:t>una</a:t>
            </a:r>
            <a:r>
              <a:rPr dirty="0">
                <a:solidFill>
                  <a:srgbClr val="FFC000"/>
                </a:solidFill>
              </a:rPr>
              <a:t> </a:t>
            </a:r>
            <a:r>
              <a:rPr dirty="0" err="1">
                <a:solidFill>
                  <a:srgbClr val="FFC000"/>
                </a:solidFill>
              </a:rPr>
              <a:t>amplia</a:t>
            </a:r>
            <a:r>
              <a:rPr dirty="0">
                <a:solidFill>
                  <a:srgbClr val="FFC000"/>
                </a:solidFill>
              </a:rPr>
              <a:t> </a:t>
            </a:r>
            <a:r>
              <a:rPr dirty="0" err="1">
                <a:solidFill>
                  <a:srgbClr val="FFC000"/>
                </a:solidFill>
              </a:rPr>
              <a:t>gama</a:t>
            </a:r>
            <a:r>
              <a:rPr dirty="0">
                <a:solidFill>
                  <a:srgbClr val="FFC000"/>
                </a:solidFill>
              </a:rPr>
              <a:t> de </a:t>
            </a:r>
            <a:r>
              <a:rPr dirty="0" err="1">
                <a:solidFill>
                  <a:srgbClr val="FFC000"/>
                </a:solidFill>
              </a:rPr>
              <a:t>lenguaje</a:t>
            </a:r>
            <a:r>
              <a:rPr dirty="0">
                <a:solidFill>
                  <a:srgbClr val="FFC000"/>
                </a:solidFill>
              </a:rPr>
              <a:t> </a:t>
            </a:r>
            <a:r>
              <a:rPr dirty="0" err="1">
                <a:solidFill>
                  <a:srgbClr val="FFC000"/>
                </a:solidFill>
              </a:rPr>
              <a:t>figurativo</a:t>
            </a:r>
            <a:r>
              <a:rPr dirty="0">
                <a:solidFill>
                  <a:srgbClr val="FFC000"/>
                </a:solidFill>
              </a:rPr>
              <a:t>.</a:t>
            </a:r>
          </a:p>
          <a:p>
            <a:pPr marL="226313" indent="-226313" defTabSz="905255">
              <a:spcBef>
                <a:spcPts val="900"/>
              </a:spcBef>
              <a:defRPr sz="1979" b="1" i="1">
                <a:solidFill>
                  <a:srgbClr val="FFFF99"/>
                </a:solidFill>
              </a:defRPr>
            </a:pPr>
            <a:r>
              <a:rPr dirty="0"/>
              <a:t>Figurative language is more difficult to interpret, since comparisons are often oblique. / </a:t>
            </a:r>
            <a:r>
              <a:rPr dirty="0">
                <a:solidFill>
                  <a:srgbClr val="FFC000"/>
                </a:solidFill>
              </a:rPr>
              <a:t>El </a:t>
            </a:r>
            <a:r>
              <a:rPr dirty="0" err="1">
                <a:solidFill>
                  <a:srgbClr val="FFC000"/>
                </a:solidFill>
              </a:rPr>
              <a:t>lenguaje</a:t>
            </a:r>
            <a:r>
              <a:rPr dirty="0">
                <a:solidFill>
                  <a:srgbClr val="FFC000"/>
                </a:solidFill>
              </a:rPr>
              <a:t> </a:t>
            </a:r>
            <a:r>
              <a:rPr dirty="0" err="1">
                <a:solidFill>
                  <a:srgbClr val="FFC000"/>
                </a:solidFill>
              </a:rPr>
              <a:t>figurativo</a:t>
            </a:r>
            <a:r>
              <a:rPr dirty="0">
                <a:solidFill>
                  <a:srgbClr val="FFC000"/>
                </a:solidFill>
              </a:rPr>
              <a:t> es </a:t>
            </a:r>
            <a:r>
              <a:rPr dirty="0" err="1">
                <a:solidFill>
                  <a:srgbClr val="FFC000"/>
                </a:solidFill>
              </a:rPr>
              <a:t>más</a:t>
            </a:r>
            <a:r>
              <a:rPr dirty="0">
                <a:solidFill>
                  <a:srgbClr val="FFC000"/>
                </a:solidFill>
              </a:rPr>
              <a:t> </a:t>
            </a:r>
            <a:r>
              <a:rPr dirty="0" err="1">
                <a:solidFill>
                  <a:srgbClr val="FFC000"/>
                </a:solidFill>
              </a:rPr>
              <a:t>difícil</a:t>
            </a:r>
            <a:r>
              <a:rPr dirty="0">
                <a:solidFill>
                  <a:srgbClr val="FFC000"/>
                </a:solidFill>
              </a:rPr>
              <a:t> de </a:t>
            </a:r>
            <a:r>
              <a:rPr dirty="0" err="1">
                <a:solidFill>
                  <a:srgbClr val="FFC000"/>
                </a:solidFill>
              </a:rPr>
              <a:t>interpretar</a:t>
            </a:r>
            <a:r>
              <a:rPr dirty="0">
                <a:solidFill>
                  <a:srgbClr val="FFC000"/>
                </a:solidFill>
              </a:rPr>
              <a:t>, </a:t>
            </a:r>
            <a:r>
              <a:rPr dirty="0" err="1">
                <a:solidFill>
                  <a:srgbClr val="FFC000"/>
                </a:solidFill>
              </a:rPr>
              <a:t>ya</a:t>
            </a:r>
            <a:r>
              <a:rPr dirty="0">
                <a:solidFill>
                  <a:srgbClr val="FFC000"/>
                </a:solidFill>
              </a:rPr>
              <a:t> que las </a:t>
            </a:r>
            <a:r>
              <a:rPr dirty="0" err="1">
                <a:solidFill>
                  <a:srgbClr val="FFC000"/>
                </a:solidFill>
              </a:rPr>
              <a:t>comparaciones</a:t>
            </a:r>
            <a:r>
              <a:rPr dirty="0">
                <a:solidFill>
                  <a:srgbClr val="FFC000"/>
                </a:solidFill>
              </a:rPr>
              <a:t> </a:t>
            </a:r>
            <a:r>
              <a:rPr dirty="0" err="1">
                <a:solidFill>
                  <a:srgbClr val="FFC000"/>
                </a:solidFill>
              </a:rPr>
              <a:t>suelen</a:t>
            </a:r>
            <a:r>
              <a:rPr dirty="0">
                <a:solidFill>
                  <a:srgbClr val="FFC000"/>
                </a:solidFill>
              </a:rPr>
              <a:t> ser </a:t>
            </a:r>
            <a:r>
              <a:rPr dirty="0" err="1">
                <a:solidFill>
                  <a:srgbClr val="FFC000"/>
                </a:solidFill>
              </a:rPr>
              <a:t>oblicuas</a:t>
            </a:r>
            <a:r>
              <a:rPr dirty="0"/>
              <a:t>.</a:t>
            </a:r>
          </a:p>
          <a:p>
            <a:pPr marL="678941" lvl="1" indent="-226313" defTabSz="905255">
              <a:spcBef>
                <a:spcPts val="400"/>
              </a:spcBef>
              <a:defRPr sz="1782" b="1">
                <a:solidFill>
                  <a:srgbClr val="FFFFFF"/>
                </a:solidFill>
              </a:defRPr>
            </a:pPr>
            <a:r>
              <a:rPr dirty="0"/>
              <a:t>The interpreter must master the skill of reading parallelisms / </a:t>
            </a:r>
            <a:r>
              <a:rPr dirty="0">
                <a:solidFill>
                  <a:srgbClr val="FFC000"/>
                </a:solidFill>
              </a:rPr>
              <a:t>El </a:t>
            </a:r>
            <a:r>
              <a:rPr dirty="0" err="1">
                <a:solidFill>
                  <a:srgbClr val="FFC000"/>
                </a:solidFill>
              </a:rPr>
              <a:t>intérprete</a:t>
            </a:r>
            <a:r>
              <a:rPr dirty="0">
                <a:solidFill>
                  <a:srgbClr val="FFC000"/>
                </a:solidFill>
              </a:rPr>
              <a:t> </a:t>
            </a:r>
            <a:r>
              <a:rPr dirty="0" err="1">
                <a:solidFill>
                  <a:srgbClr val="FFC000"/>
                </a:solidFill>
              </a:rPr>
              <a:t>debe</a:t>
            </a:r>
            <a:r>
              <a:rPr dirty="0">
                <a:solidFill>
                  <a:srgbClr val="FFC000"/>
                </a:solidFill>
              </a:rPr>
              <a:t> </a:t>
            </a:r>
            <a:r>
              <a:rPr dirty="0" err="1">
                <a:solidFill>
                  <a:srgbClr val="FFC000"/>
                </a:solidFill>
              </a:rPr>
              <a:t>dominar</a:t>
            </a:r>
            <a:r>
              <a:rPr dirty="0">
                <a:solidFill>
                  <a:srgbClr val="FFC000"/>
                </a:solidFill>
              </a:rPr>
              <a:t> la </a:t>
            </a:r>
            <a:r>
              <a:rPr dirty="0" err="1">
                <a:solidFill>
                  <a:srgbClr val="FFC000"/>
                </a:solidFill>
              </a:rPr>
              <a:t>habilidad</a:t>
            </a:r>
            <a:r>
              <a:rPr dirty="0">
                <a:solidFill>
                  <a:srgbClr val="FFC000"/>
                </a:solidFill>
              </a:rPr>
              <a:t> de leer </a:t>
            </a:r>
            <a:r>
              <a:rPr dirty="0" err="1">
                <a:solidFill>
                  <a:srgbClr val="FFC000"/>
                </a:solidFill>
              </a:rPr>
              <a:t>paralelismos</a:t>
            </a:r>
            <a:endParaRPr sz="2376" dirty="0">
              <a:solidFill>
                <a:srgbClr val="FFC000"/>
              </a:solidFill>
            </a:endParaRPr>
          </a:p>
          <a:p>
            <a:pPr marL="678941" lvl="1" indent="-226313" defTabSz="905255">
              <a:spcBef>
                <a:spcPts val="400"/>
              </a:spcBef>
              <a:defRPr sz="1782" b="1">
                <a:solidFill>
                  <a:srgbClr val="FFFFFF"/>
                </a:solidFill>
              </a:defRPr>
            </a:pPr>
            <a:r>
              <a:rPr dirty="0"/>
              <a:t>He/she must be aware of personifications, irony, sarcasm, hyperbole, and rhetorical questions. / </a:t>
            </a:r>
            <a:r>
              <a:rPr dirty="0" err="1">
                <a:solidFill>
                  <a:srgbClr val="FFC000"/>
                </a:solidFill>
              </a:rPr>
              <a:t>Debe</a:t>
            </a:r>
            <a:r>
              <a:rPr dirty="0">
                <a:solidFill>
                  <a:srgbClr val="FFC000"/>
                </a:solidFill>
              </a:rPr>
              <a:t> ser </a:t>
            </a:r>
            <a:r>
              <a:rPr dirty="0" err="1">
                <a:solidFill>
                  <a:srgbClr val="FFC000"/>
                </a:solidFill>
              </a:rPr>
              <a:t>consciente</a:t>
            </a:r>
            <a:r>
              <a:rPr dirty="0">
                <a:solidFill>
                  <a:srgbClr val="FFC000"/>
                </a:solidFill>
              </a:rPr>
              <a:t> de las </a:t>
            </a:r>
            <a:r>
              <a:rPr dirty="0" err="1">
                <a:solidFill>
                  <a:srgbClr val="FFC000"/>
                </a:solidFill>
              </a:rPr>
              <a:t>personificaciones</a:t>
            </a:r>
            <a:r>
              <a:rPr dirty="0">
                <a:solidFill>
                  <a:srgbClr val="FFC000"/>
                </a:solidFill>
              </a:rPr>
              <a:t>, la </a:t>
            </a:r>
            <a:r>
              <a:rPr dirty="0" err="1">
                <a:solidFill>
                  <a:srgbClr val="FFC000"/>
                </a:solidFill>
              </a:rPr>
              <a:t>ironía</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sarcasmo</a:t>
            </a:r>
            <a:r>
              <a:rPr dirty="0">
                <a:solidFill>
                  <a:srgbClr val="FFC000"/>
                </a:solidFill>
              </a:rPr>
              <a:t>, la </a:t>
            </a:r>
            <a:r>
              <a:rPr dirty="0" err="1">
                <a:solidFill>
                  <a:srgbClr val="FFC000"/>
                </a:solidFill>
              </a:rPr>
              <a:t>hipérbole</a:t>
            </a:r>
            <a:r>
              <a:rPr dirty="0">
                <a:solidFill>
                  <a:srgbClr val="FFC000"/>
                </a:solidFill>
              </a:rPr>
              <a:t> y las </a:t>
            </a:r>
            <a:r>
              <a:rPr dirty="0" err="1">
                <a:solidFill>
                  <a:srgbClr val="FFC000"/>
                </a:solidFill>
              </a:rPr>
              <a:t>preguntas</a:t>
            </a:r>
            <a:r>
              <a:rPr dirty="0">
                <a:solidFill>
                  <a:srgbClr val="FFC000"/>
                </a:solidFill>
              </a:rPr>
              <a:t> </a:t>
            </a:r>
            <a:r>
              <a:rPr dirty="0" err="1">
                <a:solidFill>
                  <a:srgbClr val="FFC000"/>
                </a:solidFill>
              </a:rPr>
              <a:t>retóricas</a:t>
            </a:r>
            <a:r>
              <a:rPr dirty="0">
                <a:solidFill>
                  <a:srgbClr val="FFC000"/>
                </a:solidFill>
              </a:rPr>
              <a:t>.</a:t>
            </a:r>
            <a:endParaRPr sz="2376" dirty="0">
              <a:solidFill>
                <a:srgbClr val="FFC000"/>
              </a:solidFill>
            </a:endParaRPr>
          </a:p>
          <a:p>
            <a:pPr marL="678941" lvl="1" indent="-226313" defTabSz="905255">
              <a:spcBef>
                <a:spcPts val="400"/>
              </a:spcBef>
              <a:defRPr sz="1782" b="1">
                <a:solidFill>
                  <a:srgbClr val="FFFFFF"/>
                </a:solidFill>
              </a:defRPr>
            </a:pPr>
            <a:r>
              <a:rPr dirty="0"/>
              <a:t>He/she must also bear in mind that some poetic devices are untranslatable (where the figure of speech uses phonetics, such as, in puns) / </a:t>
            </a:r>
            <a:r>
              <a:rPr dirty="0" err="1">
                <a:solidFill>
                  <a:srgbClr val="FFC000"/>
                </a:solidFill>
              </a:rPr>
              <a:t>Él</a:t>
            </a:r>
            <a:r>
              <a:rPr dirty="0">
                <a:solidFill>
                  <a:srgbClr val="FFC000"/>
                </a:solidFill>
              </a:rPr>
              <a:t>/</a:t>
            </a:r>
            <a:r>
              <a:rPr dirty="0" err="1">
                <a:solidFill>
                  <a:srgbClr val="FFC000"/>
                </a:solidFill>
              </a:rPr>
              <a:t>ella</a:t>
            </a:r>
            <a:r>
              <a:rPr dirty="0">
                <a:solidFill>
                  <a:srgbClr val="FFC000"/>
                </a:solidFill>
              </a:rPr>
              <a:t> </a:t>
            </a:r>
            <a:r>
              <a:rPr dirty="0" err="1">
                <a:solidFill>
                  <a:srgbClr val="FFC000"/>
                </a:solidFill>
              </a:rPr>
              <a:t>también</a:t>
            </a:r>
            <a:r>
              <a:rPr dirty="0">
                <a:solidFill>
                  <a:srgbClr val="FFC000"/>
                </a:solidFill>
              </a:rPr>
              <a:t> </a:t>
            </a:r>
            <a:r>
              <a:rPr dirty="0" err="1">
                <a:solidFill>
                  <a:srgbClr val="FFC000"/>
                </a:solidFill>
              </a:rPr>
              <a:t>debe</a:t>
            </a:r>
            <a:r>
              <a:rPr dirty="0">
                <a:solidFill>
                  <a:srgbClr val="FFC000"/>
                </a:solidFill>
              </a:rPr>
              <a:t> </a:t>
            </a:r>
            <a:r>
              <a:rPr dirty="0" err="1">
                <a:solidFill>
                  <a:srgbClr val="FFC000"/>
                </a:solidFill>
              </a:rPr>
              <a:t>tener</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cuenta</a:t>
            </a:r>
            <a:r>
              <a:rPr dirty="0">
                <a:solidFill>
                  <a:srgbClr val="FFC000"/>
                </a:solidFill>
              </a:rPr>
              <a:t> que </a:t>
            </a:r>
            <a:r>
              <a:rPr dirty="0" err="1">
                <a:solidFill>
                  <a:srgbClr val="FFC000"/>
                </a:solidFill>
              </a:rPr>
              <a:t>algunos</a:t>
            </a:r>
            <a:r>
              <a:rPr dirty="0">
                <a:solidFill>
                  <a:srgbClr val="FFC000"/>
                </a:solidFill>
              </a:rPr>
              <a:t> </a:t>
            </a:r>
            <a:r>
              <a:rPr dirty="0" err="1">
                <a:solidFill>
                  <a:srgbClr val="FFC000"/>
                </a:solidFill>
              </a:rPr>
              <a:t>dispositivos</a:t>
            </a:r>
            <a:r>
              <a:rPr dirty="0">
                <a:solidFill>
                  <a:srgbClr val="FFC000"/>
                </a:solidFill>
              </a:rPr>
              <a:t> </a:t>
            </a:r>
            <a:r>
              <a:rPr dirty="0" err="1">
                <a:solidFill>
                  <a:srgbClr val="FFC000"/>
                </a:solidFill>
              </a:rPr>
              <a:t>poéticos</a:t>
            </a:r>
            <a:r>
              <a:rPr dirty="0">
                <a:solidFill>
                  <a:srgbClr val="FFC000"/>
                </a:solidFill>
              </a:rPr>
              <a:t> son </a:t>
            </a:r>
            <a:r>
              <a:rPr dirty="0" err="1">
                <a:solidFill>
                  <a:srgbClr val="FFC000"/>
                </a:solidFill>
              </a:rPr>
              <a:t>intraducibles</a:t>
            </a:r>
            <a:r>
              <a:rPr dirty="0">
                <a:solidFill>
                  <a:srgbClr val="FFC000"/>
                </a:solidFill>
              </a:rPr>
              <a:t> (</a:t>
            </a:r>
            <a:r>
              <a:rPr dirty="0" err="1">
                <a:solidFill>
                  <a:srgbClr val="FFC000"/>
                </a:solidFill>
              </a:rPr>
              <a:t>donde</a:t>
            </a:r>
            <a:r>
              <a:rPr dirty="0">
                <a:solidFill>
                  <a:srgbClr val="FFC000"/>
                </a:solidFill>
              </a:rPr>
              <a:t> la </a:t>
            </a:r>
            <a:r>
              <a:rPr dirty="0" err="1">
                <a:solidFill>
                  <a:srgbClr val="FFC000"/>
                </a:solidFill>
              </a:rPr>
              <a:t>figura</a:t>
            </a:r>
            <a:r>
              <a:rPr dirty="0">
                <a:solidFill>
                  <a:srgbClr val="FFC000"/>
                </a:solidFill>
              </a:rPr>
              <a:t> del </a:t>
            </a:r>
            <a:r>
              <a:rPr dirty="0" err="1">
                <a:solidFill>
                  <a:srgbClr val="FFC000"/>
                </a:solidFill>
              </a:rPr>
              <a:t>habla</a:t>
            </a:r>
            <a:r>
              <a:rPr dirty="0">
                <a:solidFill>
                  <a:srgbClr val="FFC000"/>
                </a:solidFill>
              </a:rPr>
              <a:t> </a:t>
            </a:r>
            <a:r>
              <a:rPr dirty="0" err="1">
                <a:solidFill>
                  <a:srgbClr val="FFC000"/>
                </a:solidFill>
              </a:rPr>
              <a:t>utiliza</a:t>
            </a:r>
            <a:r>
              <a:rPr dirty="0">
                <a:solidFill>
                  <a:srgbClr val="FFC000"/>
                </a:solidFill>
              </a:rPr>
              <a:t> </a:t>
            </a:r>
            <a:r>
              <a:rPr dirty="0" err="1">
                <a:solidFill>
                  <a:srgbClr val="FFC000"/>
                </a:solidFill>
              </a:rPr>
              <a:t>fonética</a:t>
            </a:r>
            <a:r>
              <a:rPr dirty="0">
                <a:solidFill>
                  <a:srgbClr val="FFC000"/>
                </a:solidFill>
              </a:rPr>
              <a:t>, </a:t>
            </a:r>
            <a:r>
              <a:rPr dirty="0" err="1">
                <a:solidFill>
                  <a:srgbClr val="FFC000"/>
                </a:solidFill>
              </a:rPr>
              <a:t>como</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los</a:t>
            </a:r>
            <a:r>
              <a:rPr dirty="0">
                <a:solidFill>
                  <a:srgbClr val="FFC000"/>
                </a:solidFill>
              </a:rPr>
              <a:t> </a:t>
            </a:r>
            <a:r>
              <a:rPr dirty="0" err="1">
                <a:solidFill>
                  <a:srgbClr val="FFC000"/>
                </a:solidFill>
              </a:rPr>
              <a:t>juegos</a:t>
            </a:r>
            <a:r>
              <a:rPr dirty="0">
                <a:solidFill>
                  <a:srgbClr val="FFC000"/>
                </a:solidFill>
              </a:rPr>
              <a:t> de palabras)</a:t>
            </a:r>
            <a:endParaRPr sz="2376" dirty="0">
              <a:solidFill>
                <a:srgbClr val="FFC000"/>
              </a:solidFill>
            </a:endParaRPr>
          </a:p>
          <a:p>
            <a:pPr marL="226313" indent="-226313" defTabSz="905255">
              <a:spcBef>
                <a:spcPts val="900"/>
              </a:spcBef>
              <a:defRPr sz="1979" b="1" i="1">
                <a:solidFill>
                  <a:srgbClr val="FFFF99"/>
                </a:solidFill>
              </a:defRPr>
            </a:pPr>
            <a:r>
              <a:rPr dirty="0"/>
              <a:t>The reader must read sympathetically, which is to say, paying attention not only to the meaning of words, but also to the writer’s choice of words. / </a:t>
            </a:r>
            <a:r>
              <a:rPr dirty="0">
                <a:solidFill>
                  <a:srgbClr val="FFC000"/>
                </a:solidFill>
              </a:rPr>
              <a:t>El lector </a:t>
            </a:r>
            <a:r>
              <a:rPr dirty="0" err="1">
                <a:solidFill>
                  <a:srgbClr val="FFC000"/>
                </a:solidFill>
              </a:rPr>
              <a:t>debe</a:t>
            </a:r>
            <a:r>
              <a:rPr dirty="0">
                <a:solidFill>
                  <a:srgbClr val="FFC000"/>
                </a:solidFill>
              </a:rPr>
              <a:t> leer con </a:t>
            </a:r>
            <a:r>
              <a:rPr dirty="0" err="1">
                <a:solidFill>
                  <a:srgbClr val="FFC000"/>
                </a:solidFill>
              </a:rPr>
              <a:t>simpatía</a:t>
            </a:r>
            <a:r>
              <a:rPr dirty="0">
                <a:solidFill>
                  <a:srgbClr val="FFC000"/>
                </a:solidFill>
              </a:rPr>
              <a:t>, es </a:t>
            </a:r>
            <a:r>
              <a:rPr dirty="0" err="1">
                <a:solidFill>
                  <a:srgbClr val="FFC000"/>
                </a:solidFill>
              </a:rPr>
              <a:t>decir</a:t>
            </a:r>
            <a:r>
              <a:rPr dirty="0">
                <a:solidFill>
                  <a:srgbClr val="FFC000"/>
                </a:solidFill>
              </a:rPr>
              <a:t>, </a:t>
            </a:r>
            <a:r>
              <a:rPr dirty="0" err="1">
                <a:solidFill>
                  <a:srgbClr val="FFC000"/>
                </a:solidFill>
              </a:rPr>
              <a:t>prestando</a:t>
            </a:r>
            <a:r>
              <a:rPr dirty="0">
                <a:solidFill>
                  <a:srgbClr val="FFC000"/>
                </a:solidFill>
              </a:rPr>
              <a:t> </a:t>
            </a:r>
            <a:r>
              <a:rPr dirty="0" err="1">
                <a:solidFill>
                  <a:srgbClr val="FFC000"/>
                </a:solidFill>
              </a:rPr>
              <a:t>atención</a:t>
            </a:r>
            <a:r>
              <a:rPr dirty="0">
                <a:solidFill>
                  <a:srgbClr val="FFC000"/>
                </a:solidFill>
              </a:rPr>
              <a:t> no solo al </a:t>
            </a:r>
            <a:r>
              <a:rPr dirty="0" err="1">
                <a:solidFill>
                  <a:srgbClr val="FFC000"/>
                </a:solidFill>
              </a:rPr>
              <a:t>significado</a:t>
            </a:r>
            <a:r>
              <a:rPr dirty="0">
                <a:solidFill>
                  <a:srgbClr val="FFC000"/>
                </a:solidFill>
              </a:rPr>
              <a:t> de las palabras, </a:t>
            </a:r>
            <a:r>
              <a:rPr dirty="0" err="1">
                <a:solidFill>
                  <a:srgbClr val="FFC000"/>
                </a:solidFill>
              </a:rPr>
              <a:t>sino</a:t>
            </a:r>
            <a:r>
              <a:rPr dirty="0">
                <a:solidFill>
                  <a:srgbClr val="FFC000"/>
                </a:solidFill>
              </a:rPr>
              <a:t> </a:t>
            </a:r>
            <a:r>
              <a:rPr dirty="0" err="1">
                <a:solidFill>
                  <a:srgbClr val="FFC000"/>
                </a:solidFill>
              </a:rPr>
              <a:t>también</a:t>
            </a:r>
            <a:r>
              <a:rPr dirty="0">
                <a:solidFill>
                  <a:srgbClr val="FFC000"/>
                </a:solidFill>
              </a:rPr>
              <a:t> a la </a:t>
            </a:r>
            <a:r>
              <a:rPr dirty="0" err="1">
                <a:solidFill>
                  <a:srgbClr val="FFC000"/>
                </a:solidFill>
              </a:rPr>
              <a:t>elección</a:t>
            </a:r>
            <a:r>
              <a:rPr dirty="0">
                <a:solidFill>
                  <a:srgbClr val="FFC000"/>
                </a:solidFill>
              </a:rPr>
              <a:t> de las palabras del </a:t>
            </a:r>
            <a:r>
              <a:rPr dirty="0" err="1">
                <a:solidFill>
                  <a:srgbClr val="FFC000"/>
                </a:solidFill>
              </a:rPr>
              <a:t>escritor</a:t>
            </a:r>
            <a:r>
              <a:rPr dirty="0">
                <a:solidFill>
                  <a:srgbClr val="FFC000"/>
                </a:solidFill>
              </a:rPr>
              <a:t>.</a:t>
            </a:r>
          </a:p>
        </p:txBody>
      </p:sp>
      <p:sp>
        <p:nvSpPr>
          <p:cNvPr id="2824" name="Slide Number Placeholder 3"/>
          <p:cNvSpPr txBox="1">
            <a:spLocks noGrp="1"/>
          </p:cNvSpPr>
          <p:nvPr>
            <p:ph type="sldNum" sz="quarter" idx="2"/>
          </p:nvPr>
        </p:nvSpPr>
        <p:spPr>
          <a:xfrm>
            <a:off x="11051892" y="6394500"/>
            <a:ext cx="301908"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29</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823">
                                            <p:bg/>
                                          </p:spTgt>
                                        </p:tgtEl>
                                        <p:attrNameLst>
                                          <p:attrName>style.visibility</p:attrName>
                                        </p:attrNameLst>
                                      </p:cBhvr>
                                      <p:to>
                                        <p:strVal val="visible"/>
                                      </p:to>
                                    </p:set>
                                    <p:anim calcmode="lin" valueType="num">
                                      <p:cBhvr>
                                        <p:cTn id="7" dur="500" fill="hold"/>
                                        <p:tgtEl>
                                          <p:spTgt spid="2823">
                                            <p:bg/>
                                          </p:spTgt>
                                        </p:tgtEl>
                                        <p:attrNameLst>
                                          <p:attrName>ppt_w</p:attrName>
                                        </p:attrNameLst>
                                      </p:cBhvr>
                                      <p:tavLst>
                                        <p:tav tm="0">
                                          <p:val>
                                            <p:fltVal val="0"/>
                                          </p:val>
                                        </p:tav>
                                        <p:tav tm="100000">
                                          <p:val>
                                            <p:strVal val="#ppt_w"/>
                                          </p:val>
                                        </p:tav>
                                      </p:tavLst>
                                    </p:anim>
                                    <p:anim calcmode="lin" valueType="num">
                                      <p:cBhvr>
                                        <p:cTn id="8" dur="500" fill="hold"/>
                                        <p:tgtEl>
                                          <p:spTgt spid="2823">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2823">
                                            <p:txEl>
                                              <p:pRg st="0" end="0"/>
                                            </p:txEl>
                                          </p:spTgt>
                                        </p:tgtEl>
                                        <p:attrNameLst>
                                          <p:attrName>style.visibility</p:attrName>
                                        </p:attrNameLst>
                                      </p:cBhvr>
                                      <p:to>
                                        <p:strVal val="visible"/>
                                      </p:to>
                                    </p:set>
                                    <p:anim calcmode="lin" valueType="num">
                                      <p:cBhvr>
                                        <p:cTn id="11" dur="500" fill="hold"/>
                                        <p:tgtEl>
                                          <p:spTgt spid="282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82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2823">
                                            <p:txEl>
                                              <p:pRg st="1" end="1"/>
                                            </p:txEl>
                                          </p:spTgt>
                                        </p:tgtEl>
                                        <p:attrNameLst>
                                          <p:attrName>style.visibility</p:attrName>
                                        </p:attrNameLst>
                                      </p:cBhvr>
                                      <p:to>
                                        <p:strVal val="visible"/>
                                      </p:to>
                                    </p:set>
                                    <p:anim calcmode="lin" valueType="num">
                                      <p:cBhvr>
                                        <p:cTn id="17" dur="500" fill="hold"/>
                                        <p:tgtEl>
                                          <p:spTgt spid="2823">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282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2823">
                                            <p:txEl>
                                              <p:pRg st="2" end="2"/>
                                            </p:txEl>
                                          </p:spTgt>
                                        </p:tgtEl>
                                        <p:attrNameLst>
                                          <p:attrName>style.visibility</p:attrName>
                                        </p:attrNameLst>
                                      </p:cBhvr>
                                      <p:to>
                                        <p:strVal val="visible"/>
                                      </p:to>
                                    </p:set>
                                    <p:anim calcmode="lin" valueType="num">
                                      <p:cBhvr>
                                        <p:cTn id="23" dur="500" fill="hold"/>
                                        <p:tgtEl>
                                          <p:spTgt spid="2823">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282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2823">
                                            <p:txEl>
                                              <p:pRg st="3" end="3"/>
                                            </p:txEl>
                                          </p:spTgt>
                                        </p:tgtEl>
                                        <p:attrNameLst>
                                          <p:attrName>style.visibility</p:attrName>
                                        </p:attrNameLst>
                                      </p:cBhvr>
                                      <p:to>
                                        <p:strVal val="visible"/>
                                      </p:to>
                                    </p:set>
                                    <p:anim calcmode="lin" valueType="num">
                                      <p:cBhvr>
                                        <p:cTn id="29" dur="500" fill="hold"/>
                                        <p:tgtEl>
                                          <p:spTgt spid="2823">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282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1" nodeType="clickEffect">
                                  <p:stCondLst>
                                    <p:cond delay="0"/>
                                  </p:stCondLst>
                                  <p:iterate>
                                    <p:tmAbs val="0"/>
                                  </p:iterate>
                                  <p:childTnLst>
                                    <p:set>
                                      <p:cBhvr>
                                        <p:cTn id="34" fill="hold"/>
                                        <p:tgtEl>
                                          <p:spTgt spid="2823">
                                            <p:txEl>
                                              <p:pRg st="4" end="4"/>
                                            </p:txEl>
                                          </p:spTgt>
                                        </p:tgtEl>
                                        <p:attrNameLst>
                                          <p:attrName>style.visibility</p:attrName>
                                        </p:attrNameLst>
                                      </p:cBhvr>
                                      <p:to>
                                        <p:strVal val="visible"/>
                                      </p:to>
                                    </p:set>
                                    <p:anim calcmode="lin" valueType="num">
                                      <p:cBhvr>
                                        <p:cTn id="35" dur="500" fill="hold"/>
                                        <p:tgtEl>
                                          <p:spTgt spid="282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2823">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1" nodeType="clickEffect">
                                  <p:stCondLst>
                                    <p:cond delay="0"/>
                                  </p:stCondLst>
                                  <p:iterate>
                                    <p:tmAbs val="0"/>
                                  </p:iterate>
                                  <p:childTnLst>
                                    <p:set>
                                      <p:cBhvr>
                                        <p:cTn id="40" fill="hold"/>
                                        <p:tgtEl>
                                          <p:spTgt spid="2823">
                                            <p:txEl>
                                              <p:pRg st="5" end="5"/>
                                            </p:txEl>
                                          </p:spTgt>
                                        </p:tgtEl>
                                        <p:attrNameLst>
                                          <p:attrName>style.visibility</p:attrName>
                                        </p:attrNameLst>
                                      </p:cBhvr>
                                      <p:to>
                                        <p:strVal val="visible"/>
                                      </p:to>
                                    </p:set>
                                    <p:anim calcmode="lin" valueType="num">
                                      <p:cBhvr>
                                        <p:cTn id="41" dur="500" fill="hold"/>
                                        <p:tgtEl>
                                          <p:spTgt spid="2823">
                                            <p:txEl>
                                              <p:pRg st="5" end="5"/>
                                            </p:txEl>
                                          </p:spTgt>
                                        </p:tgtEl>
                                        <p:attrNameLst>
                                          <p:attrName>ppt_w</p:attrName>
                                        </p:attrNameLst>
                                      </p:cBhvr>
                                      <p:tavLst>
                                        <p:tav tm="0">
                                          <p:val>
                                            <p:fltVal val="0"/>
                                          </p:val>
                                        </p:tav>
                                        <p:tav tm="100000">
                                          <p:val>
                                            <p:strVal val="#ppt_w"/>
                                          </p:val>
                                        </p:tav>
                                      </p:tavLst>
                                    </p:anim>
                                    <p:anim calcmode="lin" valueType="num">
                                      <p:cBhvr>
                                        <p:cTn id="42" dur="500" fill="hold"/>
                                        <p:tgtEl>
                                          <p:spTgt spid="2823">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3" grpId="1" uiExpand="1" build="p"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6" name="Rectangle 2"/>
          <p:cNvSpPr txBox="1">
            <a:spLocks noGrp="1"/>
          </p:cNvSpPr>
          <p:nvPr>
            <p:ph type="title"/>
          </p:nvPr>
        </p:nvSpPr>
        <p:spPr>
          <a:xfrm>
            <a:off x="2209800" y="228600"/>
            <a:ext cx="7772400" cy="1736725"/>
          </a:xfrm>
          <a:prstGeom prst="rect">
            <a:avLst/>
          </a:prstGeom>
        </p:spPr>
        <p:txBody>
          <a:bodyPr/>
          <a:lstStyle/>
          <a:p>
            <a:pPr defTabSz="850391">
              <a:defRPr sz="5580" b="1">
                <a:solidFill>
                  <a:srgbClr val="FFFF00"/>
                </a:solidFill>
                <a:latin typeface="Franklin Gothic Medium"/>
                <a:ea typeface="Franklin Gothic Medium"/>
                <a:cs typeface="Franklin Gothic Medium"/>
                <a:sym typeface="Franklin Gothic Medium"/>
              </a:defRPr>
            </a:pPr>
            <a:r>
              <a:t>WHAT IS A PROPHET?</a:t>
            </a:r>
            <a:br/>
            <a:r>
              <a:rPr sz="4092" b="0">
                <a:solidFill>
                  <a:srgbClr val="000000"/>
                </a:solidFill>
              </a:rPr>
              <a:t>נביא</a:t>
            </a:r>
            <a:r>
              <a:rPr sz="4092">
                <a:solidFill>
                  <a:srgbClr val="000000"/>
                </a:solidFill>
              </a:rPr>
              <a:t> (</a:t>
            </a:r>
            <a:r>
              <a:rPr sz="4092" i="1">
                <a:solidFill>
                  <a:srgbClr val="000000"/>
                </a:solidFill>
              </a:rPr>
              <a:t>nabi’</a:t>
            </a:r>
            <a:r>
              <a:rPr sz="4092">
                <a:solidFill>
                  <a:srgbClr val="000000"/>
                </a:solidFill>
              </a:rPr>
              <a:t> = prophet)</a:t>
            </a:r>
          </a:p>
        </p:txBody>
      </p:sp>
      <p:sp>
        <p:nvSpPr>
          <p:cNvPr id="2707" name="Rectangle 3"/>
          <p:cNvSpPr txBox="1">
            <a:spLocks noGrp="1"/>
          </p:cNvSpPr>
          <p:nvPr>
            <p:ph type="body" sz="half" idx="1"/>
          </p:nvPr>
        </p:nvSpPr>
        <p:spPr>
          <a:xfrm>
            <a:off x="1905000" y="3368490"/>
            <a:ext cx="8382000" cy="3314862"/>
          </a:xfrm>
          <a:prstGeom prst="rect">
            <a:avLst/>
          </a:prstGeom>
        </p:spPr>
        <p:txBody>
          <a:bodyPr/>
          <a:lstStyle/>
          <a:p>
            <a:pPr>
              <a:defRPr b="1" i="1">
                <a:solidFill>
                  <a:srgbClr val="FFFF99"/>
                </a:solidFill>
                <a:latin typeface="Times New Roman"/>
                <a:ea typeface="Times New Roman"/>
                <a:cs typeface="Times New Roman"/>
                <a:sym typeface="Times New Roman"/>
              </a:defRPr>
            </a:pPr>
            <a:r>
              <a:rPr dirty="0"/>
              <a:t>Medium of direct communication between God and humans</a:t>
            </a:r>
          </a:p>
          <a:p>
            <a:pPr>
              <a:defRPr b="1" i="1">
                <a:solidFill>
                  <a:srgbClr val="FFFF99"/>
                </a:solidFill>
                <a:latin typeface="Times New Roman"/>
                <a:ea typeface="Times New Roman"/>
                <a:cs typeface="Times New Roman"/>
                <a:sym typeface="Times New Roman"/>
              </a:defRPr>
            </a:pPr>
            <a:r>
              <a:rPr dirty="0">
                <a:solidFill>
                  <a:srgbClr val="FFC000"/>
                </a:solidFill>
              </a:rPr>
              <a:t>Medio de </a:t>
            </a:r>
            <a:r>
              <a:rPr dirty="0" err="1">
                <a:solidFill>
                  <a:srgbClr val="FFC000"/>
                </a:solidFill>
              </a:rPr>
              <a:t>comunicación</a:t>
            </a:r>
            <a:r>
              <a:rPr dirty="0">
                <a:solidFill>
                  <a:srgbClr val="FFC000"/>
                </a:solidFill>
              </a:rPr>
              <a:t> </a:t>
            </a:r>
            <a:r>
              <a:rPr dirty="0" err="1">
                <a:solidFill>
                  <a:srgbClr val="FFC000"/>
                </a:solidFill>
              </a:rPr>
              <a:t>directa</a:t>
            </a:r>
            <a:r>
              <a:rPr dirty="0">
                <a:solidFill>
                  <a:srgbClr val="FFC000"/>
                </a:solidFill>
              </a:rPr>
              <a:t> entre Dios y </a:t>
            </a:r>
            <a:r>
              <a:rPr dirty="0" err="1">
                <a:solidFill>
                  <a:srgbClr val="FFC000"/>
                </a:solidFill>
              </a:rPr>
              <a:t>los</a:t>
            </a:r>
            <a:r>
              <a:rPr dirty="0">
                <a:solidFill>
                  <a:srgbClr val="FFC000"/>
                </a:solidFill>
              </a:rPr>
              <a:t> </a:t>
            </a:r>
            <a:r>
              <a:rPr dirty="0" err="1">
                <a:solidFill>
                  <a:srgbClr val="FFC000"/>
                </a:solidFill>
              </a:rPr>
              <a:t>humanos</a:t>
            </a:r>
            <a:endParaRPr dirty="0">
              <a:solidFill>
                <a:srgbClr val="FFC000"/>
              </a:solidFill>
            </a:endParaRPr>
          </a:p>
          <a:p>
            <a:pPr algn="l">
              <a:defRPr b="1">
                <a:latin typeface="Franklin Gothic Medium"/>
                <a:ea typeface="Franklin Gothic Medium"/>
                <a:cs typeface="Franklin Gothic Medium"/>
                <a:sym typeface="Franklin Gothic Medium"/>
              </a:defRPr>
            </a:pPr>
            <a:r>
              <a:rPr dirty="0"/>
              <a:t>KEY TEXTS / </a:t>
            </a:r>
            <a:r>
              <a:rPr dirty="0">
                <a:solidFill>
                  <a:srgbClr val="002060"/>
                </a:solidFill>
              </a:rPr>
              <a:t>TEXTOS CLAVE:</a:t>
            </a:r>
          </a:p>
          <a:p>
            <a:pPr algn="l">
              <a:defRPr b="1">
                <a:latin typeface="Arial Narrow"/>
                <a:ea typeface="Arial Narrow"/>
                <a:cs typeface="Arial Narrow"/>
                <a:sym typeface="Arial Narrow"/>
              </a:defRPr>
            </a:pPr>
            <a:r>
              <a:rPr dirty="0"/>
              <a:t>	Ge. 20:7		Dt. 13:1-5</a:t>
            </a:r>
          </a:p>
          <a:p>
            <a:pPr algn="l">
              <a:defRPr b="1">
                <a:latin typeface="Arial Narrow"/>
                <a:ea typeface="Arial Narrow"/>
                <a:cs typeface="Arial Narrow"/>
                <a:sym typeface="Arial Narrow"/>
              </a:defRPr>
            </a:pPr>
            <a:r>
              <a:rPr dirty="0"/>
              <a:t>	Ex. 7:1			Dt. 18:20-22</a:t>
            </a:r>
          </a:p>
          <a:p>
            <a:pPr algn="l">
              <a:defRPr b="1">
                <a:latin typeface="Arial Narrow"/>
                <a:ea typeface="Arial Narrow"/>
                <a:cs typeface="Arial Narrow"/>
                <a:sym typeface="Arial Narrow"/>
              </a:defRPr>
            </a:pPr>
            <a:r>
              <a:rPr dirty="0"/>
              <a:t>	Nu. 12:1-8</a:t>
            </a:r>
          </a:p>
        </p:txBody>
      </p:sp>
      <p:sp>
        <p:nvSpPr>
          <p:cNvPr id="2708" name="Rectangle 2"/>
          <p:cNvSpPr txBox="1"/>
          <p:nvPr/>
        </p:nvSpPr>
        <p:spPr>
          <a:xfrm>
            <a:off x="2162200" y="1552913"/>
            <a:ext cx="7867600" cy="17367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p>
            <a:pPr defTabSz="832104">
              <a:lnSpc>
                <a:spcPct val="90000"/>
              </a:lnSpc>
              <a:defRPr sz="5460" b="1">
                <a:solidFill>
                  <a:srgbClr val="FFFF00"/>
                </a:solidFill>
                <a:latin typeface="Franklin Gothic Medium"/>
                <a:ea typeface="Franklin Gothic Medium"/>
                <a:cs typeface="Franklin Gothic Medium"/>
                <a:sym typeface="Franklin Gothic Medium"/>
              </a:defRPr>
            </a:pPr>
            <a:r>
              <a:rPr dirty="0">
                <a:solidFill>
                  <a:srgbClr val="FFC000"/>
                </a:solidFill>
              </a:rPr>
              <a:t>QUE ES UN PROFETA?</a:t>
            </a:r>
            <a:br>
              <a:rPr dirty="0"/>
            </a:br>
            <a:r>
              <a:rPr sz="4004" b="0" dirty="0" err="1">
                <a:solidFill>
                  <a:srgbClr val="002060"/>
                </a:solidFill>
              </a:rPr>
              <a:t>נביא</a:t>
            </a:r>
            <a:r>
              <a:rPr sz="4004" dirty="0">
                <a:solidFill>
                  <a:srgbClr val="002060"/>
                </a:solidFill>
              </a:rPr>
              <a:t> (</a:t>
            </a:r>
            <a:r>
              <a:rPr sz="4004" i="1" dirty="0" err="1">
                <a:solidFill>
                  <a:srgbClr val="002060"/>
                </a:solidFill>
              </a:rPr>
              <a:t>nabi</a:t>
            </a:r>
            <a:r>
              <a:rPr sz="4004" i="1" dirty="0">
                <a:solidFill>
                  <a:srgbClr val="002060"/>
                </a:solidFill>
              </a:rPr>
              <a:t>’</a:t>
            </a:r>
            <a:r>
              <a:rPr sz="4004" dirty="0">
                <a:solidFill>
                  <a:srgbClr val="002060"/>
                </a:solidFill>
              </a:rPr>
              <a:t> = </a:t>
            </a:r>
            <a:r>
              <a:rPr sz="4004" dirty="0" err="1">
                <a:solidFill>
                  <a:srgbClr val="002060"/>
                </a:solidFill>
              </a:rPr>
              <a:t>profeta</a:t>
            </a:r>
            <a:r>
              <a:rPr sz="4004" dirty="0">
                <a:solidFill>
                  <a:srgbClr val="002060"/>
                </a:solidFill>
              </a:rP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2707">
                                            <p:bg/>
                                          </p:spTgt>
                                        </p:tgtEl>
                                        <p:attrNameLst>
                                          <p:attrName>style.visibility</p:attrName>
                                        </p:attrNameLst>
                                      </p:cBhvr>
                                      <p:to>
                                        <p:strVal val="visible"/>
                                      </p:to>
                                    </p:set>
                                    <p:anim calcmode="lin" valueType="num">
                                      <p:cBhvr>
                                        <p:cTn id="7" dur="500" fill="hold"/>
                                        <p:tgtEl>
                                          <p:spTgt spid="2707">
                                            <p:bg/>
                                          </p:spTgt>
                                        </p:tgtEl>
                                        <p:attrNameLst>
                                          <p:attrName>ppt_w</p:attrName>
                                        </p:attrNameLst>
                                      </p:cBhvr>
                                      <p:tavLst>
                                        <p:tav tm="0">
                                          <p:val>
                                            <p:fltVal val="0"/>
                                          </p:val>
                                        </p:tav>
                                        <p:tav tm="100000">
                                          <p:val>
                                            <p:strVal val="#ppt_w"/>
                                          </p:val>
                                        </p:tav>
                                      </p:tavLst>
                                    </p:anim>
                                    <p:anim calcmode="lin" valueType="num">
                                      <p:cBhvr>
                                        <p:cTn id="8" dur="500" fill="hold"/>
                                        <p:tgtEl>
                                          <p:spTgt spid="2707">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2707">
                                            <p:txEl>
                                              <p:pRg st="0" end="0"/>
                                            </p:txEl>
                                          </p:spTgt>
                                        </p:tgtEl>
                                        <p:attrNameLst>
                                          <p:attrName>style.visibility</p:attrName>
                                        </p:attrNameLst>
                                      </p:cBhvr>
                                      <p:to>
                                        <p:strVal val="visible"/>
                                      </p:to>
                                    </p:set>
                                    <p:anim calcmode="lin" valueType="num">
                                      <p:cBhvr>
                                        <p:cTn id="11" dur="500" fill="hold"/>
                                        <p:tgtEl>
                                          <p:spTgt spid="2707">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707">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0"/>
                                  </p:stCondLst>
                                  <p:iterate>
                                    <p:tmAbs val="0"/>
                                  </p:iterate>
                                  <p:childTnLst>
                                    <p:set>
                                      <p:cBhvr>
                                        <p:cTn id="14" fill="hold"/>
                                        <p:tgtEl>
                                          <p:spTgt spid="2707">
                                            <p:txEl>
                                              <p:pRg st="1" end="1"/>
                                            </p:txEl>
                                          </p:spTgt>
                                        </p:tgtEl>
                                        <p:attrNameLst>
                                          <p:attrName>style.visibility</p:attrName>
                                        </p:attrNameLst>
                                      </p:cBhvr>
                                      <p:to>
                                        <p:strVal val="visible"/>
                                      </p:to>
                                    </p:set>
                                    <p:anim calcmode="lin" valueType="num">
                                      <p:cBhvr>
                                        <p:cTn id="15" dur="500" fill="hold"/>
                                        <p:tgtEl>
                                          <p:spTgt spid="2707">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270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1" nodeType="clickEffect">
                                  <p:stCondLst>
                                    <p:cond delay="0"/>
                                  </p:stCondLst>
                                  <p:iterate>
                                    <p:tmAbs val="0"/>
                                  </p:iterate>
                                  <p:childTnLst>
                                    <p:set>
                                      <p:cBhvr>
                                        <p:cTn id="20" fill="hold"/>
                                        <p:tgtEl>
                                          <p:spTgt spid="2707">
                                            <p:txEl>
                                              <p:pRg st="2" end="2"/>
                                            </p:txEl>
                                          </p:spTgt>
                                        </p:tgtEl>
                                        <p:attrNameLst>
                                          <p:attrName>style.visibility</p:attrName>
                                        </p:attrNameLst>
                                      </p:cBhvr>
                                      <p:to>
                                        <p:strVal val="visible"/>
                                      </p:to>
                                    </p:set>
                                    <p:anim calcmode="lin" valueType="num">
                                      <p:cBhvr>
                                        <p:cTn id="21" dur="500" fill="hold"/>
                                        <p:tgtEl>
                                          <p:spTgt spid="2707">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70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1" nodeType="clickEffect">
                                  <p:stCondLst>
                                    <p:cond delay="0"/>
                                  </p:stCondLst>
                                  <p:iterate>
                                    <p:tmAbs val="0"/>
                                  </p:iterate>
                                  <p:childTnLst>
                                    <p:set>
                                      <p:cBhvr>
                                        <p:cTn id="26" fill="hold"/>
                                        <p:tgtEl>
                                          <p:spTgt spid="2707">
                                            <p:txEl>
                                              <p:pRg st="3" end="3"/>
                                            </p:txEl>
                                          </p:spTgt>
                                        </p:tgtEl>
                                        <p:attrNameLst>
                                          <p:attrName>style.visibility</p:attrName>
                                        </p:attrNameLst>
                                      </p:cBhvr>
                                      <p:to>
                                        <p:strVal val="visible"/>
                                      </p:to>
                                    </p:set>
                                    <p:anim calcmode="lin" valueType="num">
                                      <p:cBhvr>
                                        <p:cTn id="27" dur="500" fill="hold"/>
                                        <p:tgtEl>
                                          <p:spTgt spid="2707">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2707">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1" nodeType="clickEffect">
                                  <p:stCondLst>
                                    <p:cond delay="0"/>
                                  </p:stCondLst>
                                  <p:iterate>
                                    <p:tmAbs val="0"/>
                                  </p:iterate>
                                  <p:childTnLst>
                                    <p:set>
                                      <p:cBhvr>
                                        <p:cTn id="32" fill="hold"/>
                                        <p:tgtEl>
                                          <p:spTgt spid="2707">
                                            <p:txEl>
                                              <p:pRg st="4" end="4"/>
                                            </p:txEl>
                                          </p:spTgt>
                                        </p:tgtEl>
                                        <p:attrNameLst>
                                          <p:attrName>style.visibility</p:attrName>
                                        </p:attrNameLst>
                                      </p:cBhvr>
                                      <p:to>
                                        <p:strVal val="visible"/>
                                      </p:to>
                                    </p:set>
                                    <p:anim calcmode="lin" valueType="num">
                                      <p:cBhvr>
                                        <p:cTn id="33" dur="500" fill="hold"/>
                                        <p:tgtEl>
                                          <p:spTgt spid="2707">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2707">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grpId="1" nodeType="clickEffect">
                                  <p:stCondLst>
                                    <p:cond delay="0"/>
                                  </p:stCondLst>
                                  <p:iterate>
                                    <p:tmAbs val="0"/>
                                  </p:iterate>
                                  <p:childTnLst>
                                    <p:set>
                                      <p:cBhvr>
                                        <p:cTn id="38" fill="hold"/>
                                        <p:tgtEl>
                                          <p:spTgt spid="2707">
                                            <p:txEl>
                                              <p:pRg st="5" end="5"/>
                                            </p:txEl>
                                          </p:spTgt>
                                        </p:tgtEl>
                                        <p:attrNameLst>
                                          <p:attrName>style.visibility</p:attrName>
                                        </p:attrNameLst>
                                      </p:cBhvr>
                                      <p:to>
                                        <p:strVal val="visible"/>
                                      </p:to>
                                    </p:set>
                                    <p:anim calcmode="lin" valueType="num">
                                      <p:cBhvr>
                                        <p:cTn id="39" dur="500" fill="hold"/>
                                        <p:tgtEl>
                                          <p:spTgt spid="2707">
                                            <p:txEl>
                                              <p:pRg st="5" end="5"/>
                                            </p:txEl>
                                          </p:spTgt>
                                        </p:tgtEl>
                                        <p:attrNameLst>
                                          <p:attrName>ppt_w</p:attrName>
                                        </p:attrNameLst>
                                      </p:cBhvr>
                                      <p:tavLst>
                                        <p:tav tm="0">
                                          <p:val>
                                            <p:fltVal val="0"/>
                                          </p:val>
                                        </p:tav>
                                        <p:tav tm="100000">
                                          <p:val>
                                            <p:strVal val="#ppt_w"/>
                                          </p:val>
                                        </p:tav>
                                      </p:tavLst>
                                    </p:anim>
                                    <p:anim calcmode="lin" valueType="num">
                                      <p:cBhvr>
                                        <p:cTn id="40" dur="500" fill="hold"/>
                                        <p:tgtEl>
                                          <p:spTgt spid="2707">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7" grpId="1" uiExpand="1" build="p"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F5597"/>
        </a:solidFill>
        <a:effectLst/>
      </p:bgPr>
    </p:bg>
    <p:spTree>
      <p:nvGrpSpPr>
        <p:cNvPr id="1" name=""/>
        <p:cNvGrpSpPr/>
        <p:nvPr/>
      </p:nvGrpSpPr>
      <p:grpSpPr>
        <a:xfrm>
          <a:off x="0" y="0"/>
          <a:ext cx="0" cy="0"/>
          <a:chOff x="0" y="0"/>
          <a:chExt cx="0" cy="0"/>
        </a:xfrm>
      </p:grpSpPr>
      <p:sp>
        <p:nvSpPr>
          <p:cNvPr id="2826" name="Title 1"/>
          <p:cNvSpPr txBox="1">
            <a:spLocks noGrp="1"/>
          </p:cNvSpPr>
          <p:nvPr>
            <p:ph type="title"/>
          </p:nvPr>
        </p:nvSpPr>
        <p:spPr>
          <a:xfrm>
            <a:off x="855662" y="0"/>
            <a:ext cx="10515601" cy="1325563"/>
          </a:xfrm>
          <a:prstGeom prst="rect">
            <a:avLst/>
          </a:prstGeom>
        </p:spPr>
        <p:txBody>
          <a:bodyPr/>
          <a:lstStyle/>
          <a:p>
            <a:pPr algn="ctr">
              <a:defRPr sz="3200">
                <a:solidFill>
                  <a:srgbClr val="FFC000"/>
                </a:solidFill>
                <a:effectLst>
                  <a:outerShdw blurRad="38100" dist="38100" dir="2700000" rotWithShape="0">
                    <a:srgbClr val="000000">
                      <a:alpha val="43137"/>
                    </a:srgbClr>
                  </a:outerShdw>
                </a:effectLst>
              </a:defRPr>
            </a:pPr>
            <a:r>
              <a:rPr dirty="0">
                <a:solidFill>
                  <a:srgbClr val="FFFF00"/>
                </a:solidFill>
              </a:rPr>
              <a:t>Conditional or Unconditional Prophecy /</a:t>
            </a:r>
            <a:r>
              <a:rPr dirty="0"/>
              <a:t> </a:t>
            </a:r>
          </a:p>
          <a:p>
            <a:pPr algn="ctr">
              <a:defRPr sz="3200">
                <a:solidFill>
                  <a:srgbClr val="FFC000"/>
                </a:solidFill>
                <a:effectLst>
                  <a:outerShdw blurRad="38100" dist="38100" dir="2700000" rotWithShape="0">
                    <a:srgbClr val="000000">
                      <a:alpha val="43137"/>
                    </a:srgbClr>
                  </a:outerShdw>
                </a:effectLst>
              </a:defRPr>
            </a:pPr>
            <a:r>
              <a:rPr dirty="0" err="1"/>
              <a:t>Profecía</a:t>
            </a:r>
            <a:r>
              <a:rPr dirty="0"/>
              <a:t> </a:t>
            </a:r>
            <a:r>
              <a:rPr dirty="0" err="1"/>
              <a:t>condicional</a:t>
            </a:r>
            <a:r>
              <a:rPr dirty="0"/>
              <a:t> o </a:t>
            </a:r>
            <a:r>
              <a:rPr dirty="0" err="1"/>
              <a:t>incondicional</a:t>
            </a:r>
            <a:endParaRPr dirty="0"/>
          </a:p>
        </p:txBody>
      </p:sp>
      <p:sp>
        <p:nvSpPr>
          <p:cNvPr id="2827" name="Content Placeholder 2"/>
          <p:cNvSpPr txBox="1">
            <a:spLocks noGrp="1"/>
          </p:cNvSpPr>
          <p:nvPr>
            <p:ph type="body" idx="1"/>
          </p:nvPr>
        </p:nvSpPr>
        <p:spPr>
          <a:xfrm>
            <a:off x="855662" y="1417637"/>
            <a:ext cx="10726739" cy="4525963"/>
          </a:xfrm>
          <a:prstGeom prst="rect">
            <a:avLst/>
          </a:prstGeom>
        </p:spPr>
        <p:txBody>
          <a:bodyPr/>
          <a:lstStyle/>
          <a:p>
            <a:pPr marL="0" indent="0">
              <a:buSzTx/>
              <a:buNone/>
              <a:defRPr sz="2400" b="1">
                <a:solidFill>
                  <a:srgbClr val="FFFF00"/>
                </a:solidFill>
              </a:defRPr>
            </a:pPr>
            <a:r>
              <a:rPr dirty="0"/>
              <a:t>Not all prophecy is unconditional, even when it might seem to be (e.g., Jonah’s predication that Nineveh would be destroyed in 40 days). / </a:t>
            </a:r>
            <a:r>
              <a:rPr dirty="0">
                <a:solidFill>
                  <a:srgbClr val="FFC000"/>
                </a:solidFill>
              </a:rPr>
              <a:t>No </a:t>
            </a:r>
            <a:r>
              <a:rPr dirty="0" err="1">
                <a:solidFill>
                  <a:srgbClr val="FFC000"/>
                </a:solidFill>
              </a:rPr>
              <a:t>todas</a:t>
            </a:r>
            <a:r>
              <a:rPr dirty="0">
                <a:solidFill>
                  <a:srgbClr val="FFC000"/>
                </a:solidFill>
              </a:rPr>
              <a:t> las </a:t>
            </a:r>
            <a:r>
              <a:rPr dirty="0" err="1">
                <a:solidFill>
                  <a:srgbClr val="FFC000"/>
                </a:solidFill>
              </a:rPr>
              <a:t>profecías</a:t>
            </a:r>
            <a:r>
              <a:rPr dirty="0">
                <a:solidFill>
                  <a:srgbClr val="FFC000"/>
                </a:solidFill>
              </a:rPr>
              <a:t> son </a:t>
            </a:r>
            <a:r>
              <a:rPr dirty="0" err="1">
                <a:solidFill>
                  <a:srgbClr val="FFC000"/>
                </a:solidFill>
              </a:rPr>
              <a:t>incondicionales</a:t>
            </a:r>
            <a:r>
              <a:rPr dirty="0">
                <a:solidFill>
                  <a:srgbClr val="FFC000"/>
                </a:solidFill>
              </a:rPr>
              <a:t>, </a:t>
            </a:r>
            <a:r>
              <a:rPr dirty="0" err="1">
                <a:solidFill>
                  <a:srgbClr val="FFC000"/>
                </a:solidFill>
              </a:rPr>
              <a:t>incluso</a:t>
            </a:r>
            <a:r>
              <a:rPr dirty="0">
                <a:solidFill>
                  <a:srgbClr val="FFC000"/>
                </a:solidFill>
              </a:rPr>
              <a:t> </a:t>
            </a:r>
            <a:r>
              <a:rPr dirty="0" err="1">
                <a:solidFill>
                  <a:srgbClr val="FFC000"/>
                </a:solidFill>
              </a:rPr>
              <a:t>cuando</a:t>
            </a:r>
            <a:r>
              <a:rPr dirty="0">
                <a:solidFill>
                  <a:srgbClr val="FFC000"/>
                </a:solidFill>
              </a:rPr>
              <a:t> </a:t>
            </a:r>
            <a:r>
              <a:rPr dirty="0" err="1">
                <a:solidFill>
                  <a:srgbClr val="FFC000"/>
                </a:solidFill>
              </a:rPr>
              <a:t>podría</a:t>
            </a:r>
            <a:r>
              <a:rPr dirty="0">
                <a:solidFill>
                  <a:srgbClr val="FFC000"/>
                </a:solidFill>
              </a:rPr>
              <a:t> </a:t>
            </a:r>
            <a:r>
              <a:rPr dirty="0" err="1">
                <a:solidFill>
                  <a:srgbClr val="FFC000"/>
                </a:solidFill>
              </a:rPr>
              <a:t>parecer</a:t>
            </a:r>
            <a:r>
              <a:rPr dirty="0">
                <a:solidFill>
                  <a:srgbClr val="FFC000"/>
                </a:solidFill>
              </a:rPr>
              <a:t> que </a:t>
            </a:r>
            <a:r>
              <a:rPr dirty="0" err="1">
                <a:solidFill>
                  <a:srgbClr val="FFC000"/>
                </a:solidFill>
              </a:rPr>
              <a:t>sí</a:t>
            </a:r>
            <a:r>
              <a:rPr dirty="0">
                <a:solidFill>
                  <a:srgbClr val="FFC000"/>
                </a:solidFill>
              </a:rPr>
              <a:t> (</a:t>
            </a:r>
            <a:r>
              <a:rPr dirty="0" err="1">
                <a:solidFill>
                  <a:srgbClr val="FFC000"/>
                </a:solidFill>
              </a:rPr>
              <a:t>por</a:t>
            </a:r>
            <a:r>
              <a:rPr dirty="0">
                <a:solidFill>
                  <a:srgbClr val="FFC000"/>
                </a:solidFill>
              </a:rPr>
              <a:t> </a:t>
            </a:r>
            <a:r>
              <a:rPr dirty="0" err="1">
                <a:solidFill>
                  <a:srgbClr val="FFC000"/>
                </a:solidFill>
              </a:rPr>
              <a:t>ejemplo</a:t>
            </a:r>
            <a:r>
              <a:rPr dirty="0">
                <a:solidFill>
                  <a:srgbClr val="FFC000"/>
                </a:solidFill>
              </a:rPr>
              <a:t>, la </a:t>
            </a:r>
            <a:r>
              <a:rPr dirty="0" err="1">
                <a:solidFill>
                  <a:srgbClr val="FFC000"/>
                </a:solidFill>
              </a:rPr>
              <a:t>predicción</a:t>
            </a:r>
            <a:r>
              <a:rPr dirty="0">
                <a:solidFill>
                  <a:srgbClr val="FFC000"/>
                </a:solidFill>
              </a:rPr>
              <a:t> de </a:t>
            </a:r>
            <a:r>
              <a:rPr dirty="0" err="1">
                <a:solidFill>
                  <a:srgbClr val="FFC000"/>
                </a:solidFill>
              </a:rPr>
              <a:t>Jonás</a:t>
            </a:r>
            <a:r>
              <a:rPr dirty="0">
                <a:solidFill>
                  <a:srgbClr val="FFC000"/>
                </a:solidFill>
              </a:rPr>
              <a:t> de que </a:t>
            </a:r>
            <a:r>
              <a:rPr dirty="0" err="1">
                <a:solidFill>
                  <a:srgbClr val="FFC000"/>
                </a:solidFill>
              </a:rPr>
              <a:t>Nínive</a:t>
            </a:r>
            <a:r>
              <a:rPr dirty="0">
                <a:solidFill>
                  <a:srgbClr val="FFC000"/>
                </a:solidFill>
              </a:rPr>
              <a:t> </a:t>
            </a:r>
            <a:r>
              <a:rPr dirty="0" err="1">
                <a:solidFill>
                  <a:srgbClr val="FFC000"/>
                </a:solidFill>
              </a:rPr>
              <a:t>será</a:t>
            </a:r>
            <a:r>
              <a:rPr dirty="0">
                <a:solidFill>
                  <a:srgbClr val="FFC000"/>
                </a:solidFill>
              </a:rPr>
              <a:t> </a:t>
            </a:r>
            <a:r>
              <a:rPr dirty="0" err="1">
                <a:solidFill>
                  <a:srgbClr val="FFC000"/>
                </a:solidFill>
              </a:rPr>
              <a:t>destruido</a:t>
            </a:r>
            <a:r>
              <a:rPr dirty="0">
                <a:solidFill>
                  <a:srgbClr val="FFC000"/>
                </a:solidFill>
              </a:rPr>
              <a:t> </a:t>
            </a:r>
            <a:r>
              <a:rPr dirty="0" err="1">
                <a:solidFill>
                  <a:srgbClr val="FFC000"/>
                </a:solidFill>
              </a:rPr>
              <a:t>en</a:t>
            </a:r>
            <a:r>
              <a:rPr dirty="0">
                <a:solidFill>
                  <a:srgbClr val="FFC000"/>
                </a:solidFill>
              </a:rPr>
              <a:t> 40 días).</a:t>
            </a:r>
          </a:p>
          <a:p>
            <a:pPr>
              <a:defRPr sz="2000" b="1" i="1">
                <a:solidFill>
                  <a:srgbClr val="FFFFFF"/>
                </a:solidFill>
              </a:defRPr>
            </a:pPr>
            <a:r>
              <a:rPr dirty="0"/>
              <a:t>Interpreters must be sympathetic to what might be conditional prophecy. /</a:t>
            </a:r>
            <a:r>
              <a:rPr dirty="0">
                <a:solidFill>
                  <a:srgbClr val="FFC000"/>
                </a:solidFill>
              </a:rPr>
              <a:t> Los </a:t>
            </a:r>
            <a:r>
              <a:rPr dirty="0" err="1">
                <a:solidFill>
                  <a:srgbClr val="FFC000"/>
                </a:solidFill>
              </a:rPr>
              <a:t>intérpretes</a:t>
            </a:r>
            <a:r>
              <a:rPr dirty="0">
                <a:solidFill>
                  <a:srgbClr val="FFC000"/>
                </a:solidFill>
              </a:rPr>
              <a:t> </a:t>
            </a:r>
            <a:r>
              <a:rPr dirty="0" err="1">
                <a:solidFill>
                  <a:srgbClr val="FFC000"/>
                </a:solidFill>
              </a:rPr>
              <a:t>deben</a:t>
            </a:r>
            <a:r>
              <a:rPr dirty="0">
                <a:solidFill>
                  <a:srgbClr val="FFC000"/>
                </a:solidFill>
              </a:rPr>
              <a:t> ser </a:t>
            </a:r>
            <a:r>
              <a:rPr dirty="0" err="1">
                <a:solidFill>
                  <a:srgbClr val="FFC000"/>
                </a:solidFill>
              </a:rPr>
              <a:t>comprensivos</a:t>
            </a:r>
            <a:r>
              <a:rPr dirty="0">
                <a:solidFill>
                  <a:srgbClr val="FFC000"/>
                </a:solidFill>
              </a:rPr>
              <a:t> con lo que </a:t>
            </a:r>
            <a:r>
              <a:rPr dirty="0" err="1">
                <a:solidFill>
                  <a:srgbClr val="FFC000"/>
                </a:solidFill>
              </a:rPr>
              <a:t>podría</a:t>
            </a:r>
            <a:r>
              <a:rPr dirty="0">
                <a:solidFill>
                  <a:srgbClr val="FFC000"/>
                </a:solidFill>
              </a:rPr>
              <a:t> ser </a:t>
            </a:r>
            <a:r>
              <a:rPr dirty="0" err="1">
                <a:solidFill>
                  <a:srgbClr val="FFC000"/>
                </a:solidFill>
              </a:rPr>
              <a:t>una</a:t>
            </a:r>
            <a:r>
              <a:rPr dirty="0">
                <a:solidFill>
                  <a:srgbClr val="FFC000"/>
                </a:solidFill>
              </a:rPr>
              <a:t> </a:t>
            </a:r>
            <a:r>
              <a:rPr dirty="0" err="1">
                <a:solidFill>
                  <a:srgbClr val="FFC000"/>
                </a:solidFill>
              </a:rPr>
              <a:t>profecía</a:t>
            </a:r>
            <a:r>
              <a:rPr dirty="0">
                <a:solidFill>
                  <a:srgbClr val="FFC000"/>
                </a:solidFill>
              </a:rPr>
              <a:t> </a:t>
            </a:r>
            <a:r>
              <a:rPr dirty="0" err="1">
                <a:solidFill>
                  <a:srgbClr val="FFC000"/>
                </a:solidFill>
              </a:rPr>
              <a:t>condicional</a:t>
            </a:r>
            <a:r>
              <a:rPr dirty="0">
                <a:solidFill>
                  <a:srgbClr val="FFC000"/>
                </a:solidFill>
              </a:rPr>
              <a:t>.</a:t>
            </a:r>
          </a:p>
          <a:p>
            <a:pPr>
              <a:defRPr sz="2000" b="1" i="1">
                <a:solidFill>
                  <a:srgbClr val="FFFFFF"/>
                </a:solidFill>
              </a:defRPr>
            </a:pPr>
            <a:r>
              <a:rPr dirty="0"/>
              <a:t>Often, something might be stated in what seems to be unconditional language, but at a deeper level, a conditional element is to be assumed. </a:t>
            </a:r>
            <a:r>
              <a:rPr dirty="0">
                <a:solidFill>
                  <a:srgbClr val="FFC000"/>
                </a:solidFill>
              </a:rPr>
              <a:t>/ A menudo, se </a:t>
            </a:r>
            <a:r>
              <a:rPr dirty="0" err="1">
                <a:solidFill>
                  <a:srgbClr val="FFC000"/>
                </a:solidFill>
              </a:rPr>
              <a:t>podría</a:t>
            </a:r>
            <a:r>
              <a:rPr dirty="0">
                <a:solidFill>
                  <a:srgbClr val="FFC000"/>
                </a:solidFill>
              </a:rPr>
              <a:t> </a:t>
            </a:r>
            <a:r>
              <a:rPr dirty="0" err="1">
                <a:solidFill>
                  <a:srgbClr val="FFC000"/>
                </a:solidFill>
              </a:rPr>
              <a:t>afirmar</a:t>
            </a:r>
            <a:r>
              <a:rPr dirty="0">
                <a:solidFill>
                  <a:srgbClr val="FFC000"/>
                </a:solidFill>
              </a:rPr>
              <a:t> algo </a:t>
            </a:r>
            <a:r>
              <a:rPr dirty="0" err="1">
                <a:solidFill>
                  <a:srgbClr val="FFC000"/>
                </a:solidFill>
              </a:rPr>
              <a:t>en</a:t>
            </a:r>
            <a:r>
              <a:rPr dirty="0">
                <a:solidFill>
                  <a:srgbClr val="FFC000"/>
                </a:solidFill>
              </a:rPr>
              <a:t> lo que </a:t>
            </a:r>
            <a:r>
              <a:rPr dirty="0" err="1">
                <a:solidFill>
                  <a:srgbClr val="FFC000"/>
                </a:solidFill>
              </a:rPr>
              <a:t>parece</a:t>
            </a:r>
            <a:r>
              <a:rPr dirty="0">
                <a:solidFill>
                  <a:srgbClr val="FFC000"/>
                </a:solidFill>
              </a:rPr>
              <a:t> ser un </a:t>
            </a:r>
            <a:r>
              <a:rPr dirty="0" err="1">
                <a:solidFill>
                  <a:srgbClr val="FFC000"/>
                </a:solidFill>
              </a:rPr>
              <a:t>lenguaje</a:t>
            </a:r>
            <a:r>
              <a:rPr dirty="0">
                <a:solidFill>
                  <a:srgbClr val="FFC000"/>
                </a:solidFill>
              </a:rPr>
              <a:t> </a:t>
            </a:r>
            <a:r>
              <a:rPr dirty="0" err="1">
                <a:solidFill>
                  <a:srgbClr val="FFC000"/>
                </a:solidFill>
              </a:rPr>
              <a:t>incondicional</a:t>
            </a:r>
            <a:r>
              <a:rPr dirty="0">
                <a:solidFill>
                  <a:srgbClr val="FFC000"/>
                </a:solidFill>
              </a:rPr>
              <a:t>, </a:t>
            </a:r>
            <a:r>
              <a:rPr dirty="0" err="1">
                <a:solidFill>
                  <a:srgbClr val="FFC000"/>
                </a:solidFill>
              </a:rPr>
              <a:t>pero</a:t>
            </a:r>
            <a:r>
              <a:rPr dirty="0">
                <a:solidFill>
                  <a:srgbClr val="FFC000"/>
                </a:solidFill>
              </a:rPr>
              <a:t> </a:t>
            </a:r>
            <a:r>
              <a:rPr dirty="0" err="1">
                <a:solidFill>
                  <a:srgbClr val="FFC000"/>
                </a:solidFill>
              </a:rPr>
              <a:t>en</a:t>
            </a:r>
            <a:r>
              <a:rPr dirty="0">
                <a:solidFill>
                  <a:srgbClr val="FFC000"/>
                </a:solidFill>
              </a:rPr>
              <a:t> un </a:t>
            </a:r>
            <a:r>
              <a:rPr dirty="0" err="1">
                <a:solidFill>
                  <a:srgbClr val="FFC000"/>
                </a:solidFill>
              </a:rPr>
              <a:t>nivel</a:t>
            </a:r>
            <a:r>
              <a:rPr dirty="0">
                <a:solidFill>
                  <a:srgbClr val="FFC000"/>
                </a:solidFill>
              </a:rPr>
              <a:t> </a:t>
            </a:r>
            <a:r>
              <a:rPr dirty="0" err="1">
                <a:solidFill>
                  <a:srgbClr val="FFC000"/>
                </a:solidFill>
              </a:rPr>
              <a:t>más</a:t>
            </a:r>
            <a:r>
              <a:rPr dirty="0">
                <a:solidFill>
                  <a:srgbClr val="FFC000"/>
                </a:solidFill>
              </a:rPr>
              <a:t> profundo, se </a:t>
            </a:r>
            <a:r>
              <a:rPr dirty="0" err="1">
                <a:solidFill>
                  <a:srgbClr val="FFC000"/>
                </a:solidFill>
              </a:rPr>
              <a:t>debe</a:t>
            </a:r>
            <a:r>
              <a:rPr dirty="0">
                <a:solidFill>
                  <a:srgbClr val="FFC000"/>
                </a:solidFill>
              </a:rPr>
              <a:t> </a:t>
            </a:r>
            <a:r>
              <a:rPr dirty="0" err="1">
                <a:solidFill>
                  <a:srgbClr val="FFC000"/>
                </a:solidFill>
              </a:rPr>
              <a:t>asumir</a:t>
            </a:r>
            <a:r>
              <a:rPr dirty="0">
                <a:solidFill>
                  <a:srgbClr val="FFC000"/>
                </a:solidFill>
              </a:rPr>
              <a:t> un </a:t>
            </a:r>
            <a:r>
              <a:rPr dirty="0" err="1">
                <a:solidFill>
                  <a:srgbClr val="FFC000"/>
                </a:solidFill>
              </a:rPr>
              <a:t>elemento</a:t>
            </a:r>
            <a:r>
              <a:rPr dirty="0">
                <a:solidFill>
                  <a:srgbClr val="FFC000"/>
                </a:solidFill>
              </a:rPr>
              <a:t> </a:t>
            </a:r>
            <a:r>
              <a:rPr dirty="0" err="1">
                <a:solidFill>
                  <a:srgbClr val="FFC000"/>
                </a:solidFill>
              </a:rPr>
              <a:t>condicional</a:t>
            </a:r>
            <a:r>
              <a:rPr dirty="0">
                <a:solidFill>
                  <a:srgbClr val="FFC000"/>
                </a:solidFill>
              </a:rPr>
              <a:t>.</a:t>
            </a:r>
          </a:p>
        </p:txBody>
      </p:sp>
      <p:sp>
        <p:nvSpPr>
          <p:cNvPr id="2828" name="Slide Number Placeholder 3"/>
          <p:cNvSpPr txBox="1">
            <a:spLocks noGrp="1"/>
          </p:cNvSpPr>
          <p:nvPr>
            <p:ph type="sldNum" sz="quarter" idx="2"/>
          </p:nvPr>
        </p:nvSpPr>
        <p:spPr>
          <a:xfrm>
            <a:off x="11051892" y="6394500"/>
            <a:ext cx="301908"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30</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827">
                                            <p:bg/>
                                          </p:spTgt>
                                        </p:tgtEl>
                                        <p:attrNameLst>
                                          <p:attrName>style.visibility</p:attrName>
                                        </p:attrNameLst>
                                      </p:cBhvr>
                                      <p:to>
                                        <p:strVal val="visible"/>
                                      </p:to>
                                    </p:set>
                                    <p:anim calcmode="lin" valueType="num">
                                      <p:cBhvr>
                                        <p:cTn id="7" dur="500" fill="hold"/>
                                        <p:tgtEl>
                                          <p:spTgt spid="2827">
                                            <p:bg/>
                                          </p:spTgt>
                                        </p:tgtEl>
                                        <p:attrNameLst>
                                          <p:attrName>ppt_w</p:attrName>
                                        </p:attrNameLst>
                                      </p:cBhvr>
                                      <p:tavLst>
                                        <p:tav tm="0">
                                          <p:val>
                                            <p:fltVal val="0"/>
                                          </p:val>
                                        </p:tav>
                                        <p:tav tm="100000">
                                          <p:val>
                                            <p:strVal val="#ppt_w"/>
                                          </p:val>
                                        </p:tav>
                                      </p:tavLst>
                                    </p:anim>
                                    <p:anim calcmode="lin" valueType="num">
                                      <p:cBhvr>
                                        <p:cTn id="8" dur="500" fill="hold"/>
                                        <p:tgtEl>
                                          <p:spTgt spid="2827">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2827">
                                            <p:txEl>
                                              <p:pRg st="0" end="0"/>
                                            </p:txEl>
                                          </p:spTgt>
                                        </p:tgtEl>
                                        <p:attrNameLst>
                                          <p:attrName>style.visibility</p:attrName>
                                        </p:attrNameLst>
                                      </p:cBhvr>
                                      <p:to>
                                        <p:strVal val="visible"/>
                                      </p:to>
                                    </p:set>
                                    <p:anim calcmode="lin" valueType="num">
                                      <p:cBhvr>
                                        <p:cTn id="11" dur="500" fill="hold"/>
                                        <p:tgtEl>
                                          <p:spTgt spid="2827">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82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2827">
                                            <p:txEl>
                                              <p:pRg st="1" end="1"/>
                                            </p:txEl>
                                          </p:spTgt>
                                        </p:tgtEl>
                                        <p:attrNameLst>
                                          <p:attrName>style.visibility</p:attrName>
                                        </p:attrNameLst>
                                      </p:cBhvr>
                                      <p:to>
                                        <p:strVal val="visible"/>
                                      </p:to>
                                    </p:set>
                                    <p:anim calcmode="lin" valueType="num">
                                      <p:cBhvr>
                                        <p:cTn id="17" dur="500" fill="hold"/>
                                        <p:tgtEl>
                                          <p:spTgt spid="2827">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282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2827">
                                            <p:txEl>
                                              <p:pRg st="2" end="2"/>
                                            </p:txEl>
                                          </p:spTgt>
                                        </p:tgtEl>
                                        <p:attrNameLst>
                                          <p:attrName>style.visibility</p:attrName>
                                        </p:attrNameLst>
                                      </p:cBhvr>
                                      <p:to>
                                        <p:strVal val="visible"/>
                                      </p:to>
                                    </p:set>
                                    <p:anim calcmode="lin" valueType="num">
                                      <p:cBhvr>
                                        <p:cTn id="23" dur="500" fill="hold"/>
                                        <p:tgtEl>
                                          <p:spTgt spid="2827">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2827">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7" grpId="1" build="p"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
        <p:cNvGrpSpPr/>
        <p:nvPr/>
      </p:nvGrpSpPr>
      <p:grpSpPr>
        <a:xfrm>
          <a:off x="0" y="0"/>
          <a:ext cx="0" cy="0"/>
          <a:chOff x="0" y="0"/>
          <a:chExt cx="0" cy="0"/>
        </a:xfrm>
      </p:grpSpPr>
      <p:sp>
        <p:nvSpPr>
          <p:cNvPr id="2830" name="Title 1"/>
          <p:cNvSpPr txBox="1">
            <a:spLocks noGrp="1"/>
          </p:cNvSpPr>
          <p:nvPr>
            <p:ph type="title"/>
          </p:nvPr>
        </p:nvSpPr>
        <p:spPr>
          <a:xfrm>
            <a:off x="2152650" y="2743200"/>
            <a:ext cx="7886700" cy="2852739"/>
          </a:xfrm>
          <a:prstGeom prst="rect">
            <a:avLst/>
          </a:prstGeom>
        </p:spPr>
        <p:txBody>
          <a:bodyPr/>
          <a:lstStyle/>
          <a:p>
            <a:pPr algn="ctr" defTabSz="758951">
              <a:defRPr sz="4980">
                <a:solidFill>
                  <a:srgbClr val="FFFF99"/>
                </a:solidFill>
                <a:latin typeface="Stencil"/>
                <a:ea typeface="Stencil"/>
                <a:cs typeface="Stencil"/>
                <a:sym typeface="Stencil"/>
              </a:defRPr>
            </a:pPr>
            <a:r>
              <a:rPr dirty="0"/>
              <a:t>THE 8</a:t>
            </a:r>
            <a:r>
              <a:rPr baseline="29590" dirty="0"/>
              <a:t>TH</a:t>
            </a:r>
            <a:r>
              <a:rPr dirty="0"/>
              <a:t> CENTURY PROPHETS / </a:t>
            </a:r>
            <a:r>
              <a:rPr dirty="0">
                <a:solidFill>
                  <a:srgbClr val="FFC000"/>
                </a:solidFill>
              </a:rPr>
              <a:t>LOS PROFETAS DEL SIGLO VIII</a:t>
            </a:r>
          </a:p>
        </p:txBody>
      </p:sp>
      <p:sp>
        <p:nvSpPr>
          <p:cNvPr id="2831" name="Slide Number Placeholder 3"/>
          <p:cNvSpPr txBox="1">
            <a:spLocks noGrp="1"/>
          </p:cNvSpPr>
          <p:nvPr>
            <p:ph type="sldNum" sz="quarter" idx="2"/>
          </p:nvPr>
        </p:nvSpPr>
        <p:spPr>
          <a:xfrm>
            <a:off x="11051892" y="6394500"/>
            <a:ext cx="301908"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31</a:t>
            </a:fld>
            <a:endParaRP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2833" name="Title 1"/>
          <p:cNvSpPr txBox="1">
            <a:spLocks noGrp="1"/>
          </p:cNvSpPr>
          <p:nvPr>
            <p:ph type="title"/>
          </p:nvPr>
        </p:nvSpPr>
        <p:spPr>
          <a:xfrm>
            <a:off x="501650" y="200025"/>
            <a:ext cx="10515600" cy="1325563"/>
          </a:xfrm>
          <a:prstGeom prst="rect">
            <a:avLst/>
          </a:prstGeom>
        </p:spPr>
        <p:txBody>
          <a:bodyPr/>
          <a:lstStyle/>
          <a:p>
            <a:pPr>
              <a:defRPr>
                <a:solidFill>
                  <a:srgbClr val="003366"/>
                </a:solidFill>
              </a:defRPr>
            </a:pPr>
            <a:r>
              <a:rPr b="1" dirty="0"/>
              <a:t>The 8</a:t>
            </a:r>
            <a:r>
              <a:rPr b="1" baseline="30000" dirty="0"/>
              <a:t>th</a:t>
            </a:r>
            <a:r>
              <a:rPr b="1" dirty="0"/>
              <a:t> Century Prophets </a:t>
            </a:r>
            <a:r>
              <a:rPr sz="2800" b="1" dirty="0"/>
              <a:t>Amos, Hosea, Isaiah, Micah / </a:t>
            </a:r>
          </a:p>
          <a:p>
            <a:pPr>
              <a:defRPr>
                <a:solidFill>
                  <a:srgbClr val="003366"/>
                </a:solidFill>
              </a:defRPr>
            </a:pPr>
            <a:r>
              <a:rPr dirty="0">
                <a:solidFill>
                  <a:srgbClr val="FF6600"/>
                </a:solidFill>
                <a:effectLst>
                  <a:outerShdw blurRad="38100" dist="38100" dir="2700000" algn="tl">
                    <a:srgbClr val="000000">
                      <a:alpha val="43137"/>
                    </a:srgbClr>
                  </a:outerShdw>
                </a:effectLst>
              </a:rPr>
              <a:t>Los </a:t>
            </a:r>
            <a:r>
              <a:rPr dirty="0" err="1">
                <a:solidFill>
                  <a:srgbClr val="FF6600"/>
                </a:solidFill>
                <a:effectLst>
                  <a:outerShdw blurRad="38100" dist="38100" dir="2700000" algn="tl">
                    <a:srgbClr val="000000">
                      <a:alpha val="43137"/>
                    </a:srgbClr>
                  </a:outerShdw>
                </a:effectLst>
              </a:rPr>
              <a:t>profetas</a:t>
            </a:r>
            <a:r>
              <a:rPr dirty="0">
                <a:solidFill>
                  <a:srgbClr val="FF6600"/>
                </a:solidFill>
                <a:effectLst>
                  <a:outerShdw blurRad="38100" dist="38100" dir="2700000" algn="tl">
                    <a:srgbClr val="000000">
                      <a:alpha val="43137"/>
                    </a:srgbClr>
                  </a:outerShdw>
                </a:effectLst>
              </a:rPr>
              <a:t> del </a:t>
            </a:r>
            <a:r>
              <a:rPr dirty="0" err="1">
                <a:solidFill>
                  <a:srgbClr val="FF6600"/>
                </a:solidFill>
                <a:effectLst>
                  <a:outerShdw blurRad="38100" dist="38100" dir="2700000" algn="tl">
                    <a:srgbClr val="000000">
                      <a:alpha val="43137"/>
                    </a:srgbClr>
                  </a:outerShdw>
                </a:effectLst>
              </a:rPr>
              <a:t>siglo</a:t>
            </a:r>
            <a:r>
              <a:rPr dirty="0">
                <a:solidFill>
                  <a:srgbClr val="FF6600"/>
                </a:solidFill>
                <a:effectLst>
                  <a:outerShdw blurRad="38100" dist="38100" dir="2700000" algn="tl">
                    <a:srgbClr val="000000">
                      <a:alpha val="43137"/>
                    </a:srgbClr>
                  </a:outerShdw>
                </a:effectLst>
              </a:rPr>
              <a:t> VIII</a:t>
            </a:r>
            <a:r>
              <a:rPr sz="2800" dirty="0">
                <a:solidFill>
                  <a:srgbClr val="FF6600"/>
                </a:solidFill>
                <a:effectLst>
                  <a:outerShdw blurRad="38100" dist="38100" dir="2700000" algn="tl">
                    <a:srgbClr val="000000">
                      <a:alpha val="43137"/>
                    </a:srgbClr>
                  </a:outerShdw>
                </a:effectLst>
              </a:rPr>
              <a:t> Amos, </a:t>
            </a:r>
            <a:r>
              <a:rPr sz="2800" dirty="0" err="1">
                <a:solidFill>
                  <a:srgbClr val="FF6600"/>
                </a:solidFill>
                <a:effectLst>
                  <a:outerShdw blurRad="38100" dist="38100" dir="2700000" algn="tl">
                    <a:srgbClr val="000000">
                      <a:alpha val="43137"/>
                    </a:srgbClr>
                  </a:outerShdw>
                </a:effectLst>
              </a:rPr>
              <a:t>Oseas</a:t>
            </a:r>
            <a:r>
              <a:rPr sz="2800" dirty="0">
                <a:solidFill>
                  <a:srgbClr val="FF6600"/>
                </a:solidFill>
                <a:effectLst>
                  <a:outerShdw blurRad="38100" dist="38100" dir="2700000" algn="tl">
                    <a:srgbClr val="000000">
                      <a:alpha val="43137"/>
                    </a:srgbClr>
                  </a:outerShdw>
                </a:effectLst>
              </a:rPr>
              <a:t>, </a:t>
            </a:r>
            <a:r>
              <a:rPr sz="2800" dirty="0" err="1">
                <a:solidFill>
                  <a:srgbClr val="FF6600"/>
                </a:solidFill>
                <a:effectLst>
                  <a:outerShdw blurRad="38100" dist="38100" dir="2700000" algn="tl">
                    <a:srgbClr val="000000">
                      <a:alpha val="43137"/>
                    </a:srgbClr>
                  </a:outerShdw>
                </a:effectLst>
              </a:rPr>
              <a:t>Isaías</a:t>
            </a:r>
            <a:r>
              <a:rPr sz="2800" dirty="0">
                <a:solidFill>
                  <a:srgbClr val="FF6600"/>
                </a:solidFill>
                <a:effectLst>
                  <a:outerShdw blurRad="38100" dist="38100" dir="2700000" algn="tl">
                    <a:srgbClr val="000000">
                      <a:alpha val="43137"/>
                    </a:srgbClr>
                  </a:outerShdw>
                </a:effectLst>
              </a:rPr>
              <a:t>, </a:t>
            </a:r>
            <a:r>
              <a:rPr sz="2800" dirty="0" err="1">
                <a:solidFill>
                  <a:srgbClr val="FF6600"/>
                </a:solidFill>
                <a:effectLst>
                  <a:outerShdw blurRad="38100" dist="38100" dir="2700000" algn="tl">
                    <a:srgbClr val="000000">
                      <a:alpha val="43137"/>
                    </a:srgbClr>
                  </a:outerShdw>
                </a:effectLst>
              </a:rPr>
              <a:t>Miqueas</a:t>
            </a:r>
            <a:endParaRPr sz="2800" dirty="0">
              <a:solidFill>
                <a:srgbClr val="FF6600"/>
              </a:solidFill>
              <a:effectLst>
                <a:outerShdw blurRad="38100" dist="38100" dir="2700000" algn="tl">
                  <a:srgbClr val="000000">
                    <a:alpha val="43137"/>
                  </a:srgbClr>
                </a:outerShdw>
              </a:effectLst>
            </a:endParaRPr>
          </a:p>
        </p:txBody>
      </p:sp>
      <p:sp>
        <p:nvSpPr>
          <p:cNvPr id="2834" name="Content Placeholder 2"/>
          <p:cNvSpPr txBox="1">
            <a:spLocks noGrp="1"/>
          </p:cNvSpPr>
          <p:nvPr>
            <p:ph type="body" idx="1"/>
          </p:nvPr>
        </p:nvSpPr>
        <p:spPr>
          <a:xfrm>
            <a:off x="419100" y="1677987"/>
            <a:ext cx="11353800" cy="4822826"/>
          </a:xfrm>
          <a:prstGeom prst="rect">
            <a:avLst/>
          </a:prstGeom>
        </p:spPr>
        <p:txBody>
          <a:bodyPr/>
          <a:lstStyle/>
          <a:p>
            <a:pPr marL="0" indent="0" defTabSz="768095">
              <a:spcBef>
                <a:spcPts val="800"/>
              </a:spcBef>
              <a:buSzTx/>
              <a:buNone/>
              <a:defRPr sz="2351" b="1">
                <a:solidFill>
                  <a:srgbClr val="C00000"/>
                </a:solidFill>
              </a:defRPr>
            </a:pPr>
            <a:r>
              <a:rPr dirty="0"/>
              <a:t>With the advent of the writing prophets, the threat of exile began in earnest. / </a:t>
            </a:r>
            <a:r>
              <a:rPr dirty="0">
                <a:solidFill>
                  <a:srgbClr val="FF6600"/>
                </a:solidFill>
                <a:effectLst>
                  <a:outerShdw blurRad="38100" dist="38100" dir="2700000" algn="tl">
                    <a:srgbClr val="000000">
                      <a:alpha val="43137"/>
                    </a:srgbClr>
                  </a:outerShdw>
                </a:effectLst>
              </a:rPr>
              <a:t>Con </a:t>
            </a:r>
            <a:r>
              <a:rPr dirty="0" err="1">
                <a:solidFill>
                  <a:srgbClr val="FF6600"/>
                </a:solidFill>
                <a:effectLst>
                  <a:outerShdw blurRad="38100" dist="38100" dir="2700000" algn="tl">
                    <a:srgbClr val="000000">
                      <a:alpha val="43137"/>
                    </a:srgbClr>
                  </a:outerShdw>
                </a:effectLst>
              </a:rPr>
              <a:t>el</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advenimiento</a:t>
            </a:r>
            <a:r>
              <a:rPr dirty="0">
                <a:solidFill>
                  <a:srgbClr val="FF6600"/>
                </a:solidFill>
                <a:effectLst>
                  <a:outerShdw blurRad="38100" dist="38100" dir="2700000" algn="tl">
                    <a:srgbClr val="000000">
                      <a:alpha val="43137"/>
                    </a:srgbClr>
                  </a:outerShdw>
                </a:effectLst>
              </a:rPr>
              <a:t> de </a:t>
            </a:r>
            <a:r>
              <a:rPr dirty="0" err="1">
                <a:solidFill>
                  <a:srgbClr val="FF6600"/>
                </a:solidFill>
                <a:effectLst>
                  <a:outerShdw blurRad="38100" dist="38100" dir="2700000" algn="tl">
                    <a:srgbClr val="000000">
                      <a:alpha val="43137"/>
                    </a:srgbClr>
                  </a:outerShdw>
                </a:effectLst>
              </a:rPr>
              <a:t>los</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profetas</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escritores</a:t>
            </a:r>
            <a:r>
              <a:rPr dirty="0">
                <a:solidFill>
                  <a:srgbClr val="FF6600"/>
                </a:solidFill>
                <a:effectLst>
                  <a:outerShdw blurRad="38100" dist="38100" dir="2700000" algn="tl">
                    <a:srgbClr val="000000">
                      <a:alpha val="43137"/>
                    </a:srgbClr>
                  </a:outerShdw>
                </a:effectLst>
              </a:rPr>
              <a:t>, la </a:t>
            </a:r>
            <a:r>
              <a:rPr dirty="0" err="1">
                <a:solidFill>
                  <a:srgbClr val="FF6600"/>
                </a:solidFill>
                <a:effectLst>
                  <a:outerShdw blurRad="38100" dist="38100" dir="2700000" algn="tl">
                    <a:srgbClr val="000000">
                      <a:alpha val="43137"/>
                    </a:srgbClr>
                  </a:outerShdw>
                </a:effectLst>
              </a:rPr>
              <a:t>amenaza</a:t>
            </a:r>
            <a:r>
              <a:rPr dirty="0">
                <a:solidFill>
                  <a:srgbClr val="FF6600"/>
                </a:solidFill>
                <a:effectLst>
                  <a:outerShdw blurRad="38100" dist="38100" dir="2700000" algn="tl">
                    <a:srgbClr val="000000">
                      <a:alpha val="43137"/>
                    </a:srgbClr>
                  </a:outerShdw>
                </a:effectLst>
              </a:rPr>
              <a:t> del </a:t>
            </a:r>
            <a:r>
              <a:rPr dirty="0" err="1">
                <a:solidFill>
                  <a:srgbClr val="FF6600"/>
                </a:solidFill>
                <a:effectLst>
                  <a:outerShdw blurRad="38100" dist="38100" dir="2700000" algn="tl">
                    <a:srgbClr val="000000">
                      <a:alpha val="43137"/>
                    </a:srgbClr>
                  </a:outerShdw>
                </a:effectLst>
              </a:rPr>
              <a:t>exilio</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comenzó</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en</a:t>
            </a:r>
            <a:r>
              <a:rPr dirty="0">
                <a:solidFill>
                  <a:srgbClr val="FF6600"/>
                </a:solidFill>
                <a:effectLst>
                  <a:outerShdw blurRad="38100" dist="38100" dir="2700000" algn="tl">
                    <a:srgbClr val="000000">
                      <a:alpha val="43137"/>
                    </a:srgbClr>
                  </a:outerShdw>
                </a:effectLst>
              </a:rPr>
              <a:t> serio.</a:t>
            </a:r>
          </a:p>
          <a:p>
            <a:pPr marL="192023" indent="-192023" defTabSz="768095">
              <a:spcBef>
                <a:spcPts val="800"/>
              </a:spcBef>
              <a:defRPr sz="2016" i="1"/>
            </a:pPr>
            <a:r>
              <a:rPr dirty="0"/>
              <a:t>Repeated covenant violation in both the northern and southern nations put both nations at risk. / </a:t>
            </a:r>
            <a:r>
              <a:rPr dirty="0">
                <a:solidFill>
                  <a:srgbClr val="FF6600"/>
                </a:solidFill>
              </a:rPr>
              <a:t>La </a:t>
            </a:r>
            <a:r>
              <a:rPr dirty="0" err="1">
                <a:solidFill>
                  <a:srgbClr val="FF6600"/>
                </a:solidFill>
              </a:rPr>
              <a:t>violación</a:t>
            </a:r>
            <a:r>
              <a:rPr dirty="0">
                <a:solidFill>
                  <a:srgbClr val="FF6600"/>
                </a:solidFill>
              </a:rPr>
              <a:t> </a:t>
            </a:r>
            <a:r>
              <a:rPr dirty="0" err="1">
                <a:solidFill>
                  <a:srgbClr val="FF6600"/>
                </a:solidFill>
              </a:rPr>
              <a:t>repetida</a:t>
            </a:r>
            <a:r>
              <a:rPr dirty="0">
                <a:solidFill>
                  <a:srgbClr val="FF6600"/>
                </a:solidFill>
              </a:rPr>
              <a:t> del </a:t>
            </a:r>
            <a:r>
              <a:rPr dirty="0" err="1">
                <a:solidFill>
                  <a:srgbClr val="FF6600"/>
                </a:solidFill>
              </a:rPr>
              <a:t>pacto</a:t>
            </a:r>
            <a:r>
              <a:rPr dirty="0">
                <a:solidFill>
                  <a:srgbClr val="FF6600"/>
                </a:solidFill>
              </a:rPr>
              <a:t> tanto </a:t>
            </a:r>
            <a:r>
              <a:rPr dirty="0" err="1">
                <a:solidFill>
                  <a:srgbClr val="FF6600"/>
                </a:solidFill>
              </a:rPr>
              <a:t>en</a:t>
            </a:r>
            <a:r>
              <a:rPr dirty="0">
                <a:solidFill>
                  <a:srgbClr val="FF6600"/>
                </a:solidFill>
              </a:rPr>
              <a:t> las </a:t>
            </a:r>
            <a:r>
              <a:rPr dirty="0" err="1">
                <a:solidFill>
                  <a:srgbClr val="FF6600"/>
                </a:solidFill>
              </a:rPr>
              <a:t>naciones</a:t>
            </a:r>
            <a:r>
              <a:rPr dirty="0">
                <a:solidFill>
                  <a:srgbClr val="FF6600"/>
                </a:solidFill>
              </a:rPr>
              <a:t> del </a:t>
            </a:r>
            <a:r>
              <a:rPr dirty="0" err="1">
                <a:solidFill>
                  <a:srgbClr val="FF6600"/>
                </a:solidFill>
              </a:rPr>
              <a:t>norte</a:t>
            </a:r>
            <a:r>
              <a:rPr dirty="0">
                <a:solidFill>
                  <a:srgbClr val="FF6600"/>
                </a:solidFill>
              </a:rPr>
              <a:t> </a:t>
            </a:r>
            <a:r>
              <a:rPr dirty="0" err="1">
                <a:solidFill>
                  <a:srgbClr val="FF6600"/>
                </a:solidFill>
              </a:rPr>
              <a:t>como</a:t>
            </a:r>
            <a:r>
              <a:rPr dirty="0">
                <a:solidFill>
                  <a:srgbClr val="FF6600"/>
                </a:solidFill>
              </a:rPr>
              <a:t> </a:t>
            </a:r>
            <a:r>
              <a:rPr dirty="0" err="1">
                <a:solidFill>
                  <a:srgbClr val="FF6600"/>
                </a:solidFill>
              </a:rPr>
              <a:t>en</a:t>
            </a:r>
            <a:r>
              <a:rPr dirty="0">
                <a:solidFill>
                  <a:srgbClr val="FF6600"/>
                </a:solidFill>
              </a:rPr>
              <a:t> las del sur pone </a:t>
            </a:r>
            <a:r>
              <a:rPr dirty="0" err="1">
                <a:solidFill>
                  <a:srgbClr val="FF6600"/>
                </a:solidFill>
              </a:rPr>
              <a:t>en</a:t>
            </a:r>
            <a:r>
              <a:rPr dirty="0">
                <a:solidFill>
                  <a:srgbClr val="FF6600"/>
                </a:solidFill>
              </a:rPr>
              <a:t> </a:t>
            </a:r>
            <a:r>
              <a:rPr dirty="0" err="1">
                <a:solidFill>
                  <a:srgbClr val="FF6600"/>
                </a:solidFill>
              </a:rPr>
              <a:t>riesgo</a:t>
            </a:r>
            <a:r>
              <a:rPr dirty="0">
                <a:solidFill>
                  <a:srgbClr val="FF6600"/>
                </a:solidFill>
              </a:rPr>
              <a:t> a ambas </a:t>
            </a:r>
            <a:r>
              <a:rPr dirty="0" err="1">
                <a:solidFill>
                  <a:srgbClr val="FF6600"/>
                </a:solidFill>
              </a:rPr>
              <a:t>naciones</a:t>
            </a:r>
            <a:r>
              <a:rPr dirty="0"/>
              <a:t>.</a:t>
            </a:r>
          </a:p>
          <a:p>
            <a:pPr marL="192023" indent="-192023" defTabSz="768095">
              <a:spcBef>
                <a:spcPts val="800"/>
              </a:spcBef>
              <a:defRPr sz="2016" i="1"/>
            </a:pPr>
            <a:r>
              <a:rPr dirty="0"/>
              <a:t>The norms for covenant violation derive from the blessings and curses of Deuteronomy, the last curse being exile itself (Dt. 28:64-68). / </a:t>
            </a:r>
            <a:r>
              <a:rPr dirty="0">
                <a:solidFill>
                  <a:srgbClr val="FF6600"/>
                </a:solidFill>
              </a:rPr>
              <a:t>Las </a:t>
            </a:r>
            <a:r>
              <a:rPr dirty="0" err="1">
                <a:solidFill>
                  <a:srgbClr val="FF6600"/>
                </a:solidFill>
              </a:rPr>
              <a:t>normas</a:t>
            </a:r>
            <a:r>
              <a:rPr dirty="0">
                <a:solidFill>
                  <a:srgbClr val="FF6600"/>
                </a:solidFill>
              </a:rPr>
              <a:t> para la </a:t>
            </a:r>
            <a:r>
              <a:rPr dirty="0" err="1">
                <a:solidFill>
                  <a:srgbClr val="FF6600"/>
                </a:solidFill>
              </a:rPr>
              <a:t>violación</a:t>
            </a:r>
            <a:r>
              <a:rPr dirty="0">
                <a:solidFill>
                  <a:srgbClr val="FF6600"/>
                </a:solidFill>
              </a:rPr>
              <a:t> del </a:t>
            </a:r>
            <a:r>
              <a:rPr dirty="0" err="1">
                <a:solidFill>
                  <a:srgbClr val="FF6600"/>
                </a:solidFill>
              </a:rPr>
              <a:t>pacto</a:t>
            </a:r>
            <a:r>
              <a:rPr dirty="0">
                <a:solidFill>
                  <a:srgbClr val="FF6600"/>
                </a:solidFill>
              </a:rPr>
              <a:t> se </a:t>
            </a:r>
            <a:r>
              <a:rPr dirty="0" err="1">
                <a:solidFill>
                  <a:srgbClr val="FF6600"/>
                </a:solidFill>
              </a:rPr>
              <a:t>derivan</a:t>
            </a:r>
            <a:r>
              <a:rPr dirty="0">
                <a:solidFill>
                  <a:srgbClr val="FF6600"/>
                </a:solidFill>
              </a:rPr>
              <a:t> de las </a:t>
            </a:r>
            <a:r>
              <a:rPr dirty="0" err="1">
                <a:solidFill>
                  <a:srgbClr val="FF6600"/>
                </a:solidFill>
              </a:rPr>
              <a:t>bendiciones</a:t>
            </a:r>
            <a:r>
              <a:rPr dirty="0">
                <a:solidFill>
                  <a:srgbClr val="FF6600"/>
                </a:solidFill>
              </a:rPr>
              <a:t> y </a:t>
            </a:r>
            <a:r>
              <a:rPr dirty="0" err="1">
                <a:solidFill>
                  <a:srgbClr val="FF6600"/>
                </a:solidFill>
              </a:rPr>
              <a:t>maldiciones</a:t>
            </a:r>
            <a:r>
              <a:rPr dirty="0">
                <a:solidFill>
                  <a:srgbClr val="FF6600"/>
                </a:solidFill>
              </a:rPr>
              <a:t> del </a:t>
            </a:r>
            <a:r>
              <a:rPr dirty="0" err="1">
                <a:solidFill>
                  <a:srgbClr val="FF6600"/>
                </a:solidFill>
              </a:rPr>
              <a:t>Deuteronomio</a:t>
            </a:r>
            <a:r>
              <a:rPr dirty="0">
                <a:solidFill>
                  <a:srgbClr val="FF6600"/>
                </a:solidFill>
              </a:rPr>
              <a:t>, </a:t>
            </a:r>
            <a:r>
              <a:rPr dirty="0" err="1">
                <a:solidFill>
                  <a:srgbClr val="FF6600"/>
                </a:solidFill>
              </a:rPr>
              <a:t>siendo</a:t>
            </a:r>
            <a:r>
              <a:rPr dirty="0">
                <a:solidFill>
                  <a:srgbClr val="FF6600"/>
                </a:solidFill>
              </a:rPr>
              <a:t> la </a:t>
            </a:r>
            <a:r>
              <a:rPr dirty="0" err="1">
                <a:solidFill>
                  <a:srgbClr val="FF6600"/>
                </a:solidFill>
              </a:rPr>
              <a:t>última</a:t>
            </a:r>
            <a:r>
              <a:rPr dirty="0">
                <a:solidFill>
                  <a:srgbClr val="FF6600"/>
                </a:solidFill>
              </a:rPr>
              <a:t> </a:t>
            </a:r>
            <a:r>
              <a:rPr dirty="0" err="1">
                <a:solidFill>
                  <a:srgbClr val="FF6600"/>
                </a:solidFill>
              </a:rPr>
              <a:t>maldición</a:t>
            </a:r>
            <a:r>
              <a:rPr dirty="0">
                <a:solidFill>
                  <a:srgbClr val="FF6600"/>
                </a:solidFill>
              </a:rPr>
              <a:t> </a:t>
            </a:r>
            <a:r>
              <a:rPr dirty="0" err="1">
                <a:solidFill>
                  <a:srgbClr val="FF6600"/>
                </a:solidFill>
              </a:rPr>
              <a:t>el</a:t>
            </a:r>
            <a:r>
              <a:rPr dirty="0">
                <a:solidFill>
                  <a:srgbClr val="FF6600"/>
                </a:solidFill>
              </a:rPr>
              <a:t> </a:t>
            </a:r>
            <a:r>
              <a:rPr dirty="0" err="1">
                <a:solidFill>
                  <a:srgbClr val="FF6600"/>
                </a:solidFill>
              </a:rPr>
              <a:t>exilio</a:t>
            </a:r>
            <a:r>
              <a:rPr dirty="0">
                <a:solidFill>
                  <a:srgbClr val="FF6600"/>
                </a:solidFill>
              </a:rPr>
              <a:t> </a:t>
            </a:r>
            <a:r>
              <a:rPr dirty="0" err="1">
                <a:solidFill>
                  <a:srgbClr val="FF6600"/>
                </a:solidFill>
              </a:rPr>
              <a:t>mismo</a:t>
            </a:r>
            <a:r>
              <a:rPr dirty="0">
                <a:solidFill>
                  <a:srgbClr val="FF6600"/>
                </a:solidFill>
              </a:rPr>
              <a:t> (Dt. 28:64-68).</a:t>
            </a:r>
          </a:p>
          <a:p>
            <a:pPr marL="192023" indent="-192023" defTabSz="768095">
              <a:spcBef>
                <a:spcPts val="800"/>
              </a:spcBef>
              <a:defRPr sz="2016" i="1"/>
            </a:pPr>
            <a:r>
              <a:rPr dirty="0"/>
              <a:t>Still, exile was not Yahweh’s last word, for alongside all the oracles about coming disaster there are also oracles of hope on the other side of exile. / </a:t>
            </a:r>
            <a:r>
              <a:rPr dirty="0" err="1">
                <a:solidFill>
                  <a:srgbClr val="FF6600"/>
                </a:solidFill>
              </a:rPr>
              <a:t>Aún</a:t>
            </a:r>
            <a:r>
              <a:rPr dirty="0">
                <a:solidFill>
                  <a:srgbClr val="FF6600"/>
                </a:solidFill>
              </a:rPr>
              <a:t> </a:t>
            </a:r>
            <a:r>
              <a:rPr dirty="0" err="1">
                <a:solidFill>
                  <a:srgbClr val="FF6600"/>
                </a:solidFill>
              </a:rPr>
              <a:t>así</a:t>
            </a:r>
            <a:r>
              <a:rPr dirty="0">
                <a:solidFill>
                  <a:srgbClr val="FF6600"/>
                </a:solidFill>
              </a:rPr>
              <a:t>, </a:t>
            </a:r>
            <a:r>
              <a:rPr dirty="0" err="1">
                <a:solidFill>
                  <a:srgbClr val="FF6600"/>
                </a:solidFill>
              </a:rPr>
              <a:t>el</a:t>
            </a:r>
            <a:r>
              <a:rPr dirty="0">
                <a:solidFill>
                  <a:srgbClr val="FF6600"/>
                </a:solidFill>
              </a:rPr>
              <a:t> </a:t>
            </a:r>
            <a:r>
              <a:rPr dirty="0" err="1">
                <a:solidFill>
                  <a:srgbClr val="FF6600"/>
                </a:solidFill>
              </a:rPr>
              <a:t>exilio</a:t>
            </a:r>
            <a:r>
              <a:rPr dirty="0">
                <a:solidFill>
                  <a:srgbClr val="FF6600"/>
                </a:solidFill>
              </a:rPr>
              <a:t> no </a:t>
            </a:r>
            <a:r>
              <a:rPr dirty="0" err="1">
                <a:solidFill>
                  <a:srgbClr val="FF6600"/>
                </a:solidFill>
              </a:rPr>
              <a:t>fue</a:t>
            </a:r>
            <a:r>
              <a:rPr dirty="0">
                <a:solidFill>
                  <a:srgbClr val="FF6600"/>
                </a:solidFill>
              </a:rPr>
              <a:t> la </a:t>
            </a:r>
            <a:r>
              <a:rPr dirty="0" err="1">
                <a:solidFill>
                  <a:srgbClr val="FF6600"/>
                </a:solidFill>
              </a:rPr>
              <a:t>última</a:t>
            </a:r>
            <a:r>
              <a:rPr dirty="0">
                <a:solidFill>
                  <a:srgbClr val="FF6600"/>
                </a:solidFill>
              </a:rPr>
              <a:t> palabra de </a:t>
            </a:r>
            <a:r>
              <a:rPr dirty="0" err="1">
                <a:solidFill>
                  <a:srgbClr val="FF6600"/>
                </a:solidFill>
              </a:rPr>
              <a:t>Yahvé</a:t>
            </a:r>
            <a:r>
              <a:rPr dirty="0">
                <a:solidFill>
                  <a:srgbClr val="FF6600"/>
                </a:solidFill>
              </a:rPr>
              <a:t>, </a:t>
            </a:r>
            <a:r>
              <a:rPr dirty="0" err="1">
                <a:solidFill>
                  <a:srgbClr val="FF6600"/>
                </a:solidFill>
              </a:rPr>
              <a:t>porque</a:t>
            </a:r>
            <a:r>
              <a:rPr dirty="0">
                <a:solidFill>
                  <a:srgbClr val="FF6600"/>
                </a:solidFill>
              </a:rPr>
              <a:t> junto a </a:t>
            </a:r>
            <a:r>
              <a:rPr dirty="0" err="1">
                <a:solidFill>
                  <a:srgbClr val="FF6600"/>
                </a:solidFill>
              </a:rPr>
              <a:t>todos</a:t>
            </a:r>
            <a:r>
              <a:rPr dirty="0">
                <a:solidFill>
                  <a:srgbClr val="FF6600"/>
                </a:solidFill>
              </a:rPr>
              <a:t> </a:t>
            </a:r>
            <a:r>
              <a:rPr dirty="0" err="1">
                <a:solidFill>
                  <a:srgbClr val="FF6600"/>
                </a:solidFill>
              </a:rPr>
              <a:t>los</a:t>
            </a:r>
            <a:r>
              <a:rPr dirty="0">
                <a:solidFill>
                  <a:srgbClr val="FF6600"/>
                </a:solidFill>
              </a:rPr>
              <a:t> </a:t>
            </a:r>
            <a:r>
              <a:rPr dirty="0" err="1">
                <a:solidFill>
                  <a:srgbClr val="FF6600"/>
                </a:solidFill>
              </a:rPr>
              <a:t>oráculos</a:t>
            </a:r>
            <a:r>
              <a:rPr dirty="0">
                <a:solidFill>
                  <a:srgbClr val="FF6600"/>
                </a:solidFill>
              </a:rPr>
              <a:t> </a:t>
            </a:r>
            <a:r>
              <a:rPr dirty="0" err="1">
                <a:solidFill>
                  <a:srgbClr val="FF6600"/>
                </a:solidFill>
              </a:rPr>
              <a:t>sobre</a:t>
            </a:r>
            <a:r>
              <a:rPr dirty="0">
                <a:solidFill>
                  <a:srgbClr val="FF6600"/>
                </a:solidFill>
              </a:rPr>
              <a:t> </a:t>
            </a:r>
            <a:r>
              <a:rPr dirty="0" err="1">
                <a:solidFill>
                  <a:srgbClr val="FF6600"/>
                </a:solidFill>
              </a:rPr>
              <a:t>el</a:t>
            </a:r>
            <a:r>
              <a:rPr dirty="0">
                <a:solidFill>
                  <a:srgbClr val="FF6600"/>
                </a:solidFill>
              </a:rPr>
              <a:t> </a:t>
            </a:r>
            <a:r>
              <a:rPr dirty="0" err="1">
                <a:solidFill>
                  <a:srgbClr val="FF6600"/>
                </a:solidFill>
              </a:rPr>
              <a:t>próximo</a:t>
            </a:r>
            <a:r>
              <a:rPr dirty="0">
                <a:solidFill>
                  <a:srgbClr val="FF6600"/>
                </a:solidFill>
              </a:rPr>
              <a:t> </a:t>
            </a:r>
            <a:r>
              <a:rPr dirty="0" err="1">
                <a:solidFill>
                  <a:srgbClr val="FF6600"/>
                </a:solidFill>
              </a:rPr>
              <a:t>desastre</a:t>
            </a:r>
            <a:r>
              <a:rPr dirty="0">
                <a:solidFill>
                  <a:srgbClr val="FF6600"/>
                </a:solidFill>
              </a:rPr>
              <a:t>, </a:t>
            </a:r>
            <a:r>
              <a:rPr dirty="0" err="1">
                <a:solidFill>
                  <a:srgbClr val="FF6600"/>
                </a:solidFill>
              </a:rPr>
              <a:t>también</a:t>
            </a:r>
            <a:r>
              <a:rPr dirty="0">
                <a:solidFill>
                  <a:srgbClr val="FF6600"/>
                </a:solidFill>
              </a:rPr>
              <a:t> hay </a:t>
            </a:r>
            <a:r>
              <a:rPr dirty="0" err="1">
                <a:solidFill>
                  <a:srgbClr val="FF6600"/>
                </a:solidFill>
              </a:rPr>
              <a:t>oráculos</a:t>
            </a:r>
            <a:r>
              <a:rPr dirty="0">
                <a:solidFill>
                  <a:srgbClr val="FF6600"/>
                </a:solidFill>
              </a:rPr>
              <a:t> de </a:t>
            </a:r>
            <a:r>
              <a:rPr dirty="0" err="1">
                <a:solidFill>
                  <a:srgbClr val="FF6600"/>
                </a:solidFill>
              </a:rPr>
              <a:t>esperanza</a:t>
            </a:r>
            <a:r>
              <a:rPr dirty="0">
                <a:solidFill>
                  <a:srgbClr val="FF6600"/>
                </a:solidFill>
              </a:rPr>
              <a:t> al </a:t>
            </a:r>
            <a:r>
              <a:rPr dirty="0" err="1">
                <a:solidFill>
                  <a:srgbClr val="FF6600"/>
                </a:solidFill>
              </a:rPr>
              <a:t>otro</a:t>
            </a:r>
            <a:r>
              <a:rPr dirty="0">
                <a:solidFill>
                  <a:srgbClr val="FF6600"/>
                </a:solidFill>
              </a:rPr>
              <a:t> </a:t>
            </a:r>
            <a:r>
              <a:rPr dirty="0" err="1">
                <a:solidFill>
                  <a:srgbClr val="FF6600"/>
                </a:solidFill>
              </a:rPr>
              <a:t>lado</a:t>
            </a:r>
            <a:r>
              <a:rPr dirty="0">
                <a:solidFill>
                  <a:srgbClr val="FF6600"/>
                </a:solidFill>
              </a:rPr>
              <a:t> del </a:t>
            </a:r>
            <a:r>
              <a:rPr dirty="0" err="1">
                <a:solidFill>
                  <a:srgbClr val="FF6600"/>
                </a:solidFill>
              </a:rPr>
              <a:t>exilio</a:t>
            </a:r>
            <a:r>
              <a:rPr dirty="0">
                <a:solidFill>
                  <a:srgbClr val="FF6600"/>
                </a:solidFill>
              </a:rPr>
              <a:t>.</a:t>
            </a:r>
          </a:p>
          <a:p>
            <a:pPr marL="192023" indent="-192023" defTabSz="768095">
              <a:spcBef>
                <a:spcPts val="800"/>
              </a:spcBef>
              <a:defRPr sz="2016" i="1"/>
            </a:pPr>
            <a:r>
              <a:rPr dirty="0"/>
              <a:t>This brighter vision on the other side of exile becomes the ground for the messianic hope. / </a:t>
            </a:r>
            <a:r>
              <a:rPr dirty="0">
                <a:solidFill>
                  <a:srgbClr val="FF6600"/>
                </a:solidFill>
              </a:rPr>
              <a:t>Esta </a:t>
            </a:r>
            <a:r>
              <a:rPr dirty="0" err="1">
                <a:solidFill>
                  <a:srgbClr val="FF6600"/>
                </a:solidFill>
              </a:rPr>
              <a:t>visión</a:t>
            </a:r>
            <a:r>
              <a:rPr dirty="0">
                <a:solidFill>
                  <a:srgbClr val="FF6600"/>
                </a:solidFill>
              </a:rPr>
              <a:t> </a:t>
            </a:r>
            <a:r>
              <a:rPr dirty="0" err="1">
                <a:solidFill>
                  <a:srgbClr val="FF6600"/>
                </a:solidFill>
              </a:rPr>
              <a:t>más</a:t>
            </a:r>
            <a:r>
              <a:rPr dirty="0">
                <a:solidFill>
                  <a:srgbClr val="FF6600"/>
                </a:solidFill>
              </a:rPr>
              <a:t> brillante del </a:t>
            </a:r>
            <a:r>
              <a:rPr dirty="0" err="1">
                <a:solidFill>
                  <a:srgbClr val="FF6600"/>
                </a:solidFill>
              </a:rPr>
              <a:t>otro</a:t>
            </a:r>
            <a:r>
              <a:rPr dirty="0">
                <a:solidFill>
                  <a:srgbClr val="FF6600"/>
                </a:solidFill>
              </a:rPr>
              <a:t> </a:t>
            </a:r>
            <a:r>
              <a:rPr dirty="0" err="1">
                <a:solidFill>
                  <a:srgbClr val="FF6600"/>
                </a:solidFill>
              </a:rPr>
              <a:t>lado</a:t>
            </a:r>
            <a:r>
              <a:rPr dirty="0">
                <a:solidFill>
                  <a:srgbClr val="FF6600"/>
                </a:solidFill>
              </a:rPr>
              <a:t> del </a:t>
            </a:r>
            <a:r>
              <a:rPr dirty="0" err="1">
                <a:solidFill>
                  <a:srgbClr val="FF6600"/>
                </a:solidFill>
              </a:rPr>
              <a:t>exilio</a:t>
            </a:r>
            <a:r>
              <a:rPr dirty="0">
                <a:solidFill>
                  <a:srgbClr val="FF6600"/>
                </a:solidFill>
              </a:rPr>
              <a:t> se </a:t>
            </a:r>
            <a:r>
              <a:rPr dirty="0" err="1">
                <a:solidFill>
                  <a:srgbClr val="FF6600"/>
                </a:solidFill>
              </a:rPr>
              <a:t>convierte</a:t>
            </a:r>
            <a:r>
              <a:rPr dirty="0">
                <a:solidFill>
                  <a:srgbClr val="FF6600"/>
                </a:solidFill>
              </a:rPr>
              <a:t> </a:t>
            </a:r>
            <a:r>
              <a:rPr dirty="0" err="1">
                <a:solidFill>
                  <a:srgbClr val="FF6600"/>
                </a:solidFill>
              </a:rPr>
              <a:t>en</a:t>
            </a:r>
            <a:r>
              <a:rPr dirty="0">
                <a:solidFill>
                  <a:srgbClr val="FF6600"/>
                </a:solidFill>
              </a:rPr>
              <a:t> </a:t>
            </a:r>
            <a:r>
              <a:rPr dirty="0" err="1">
                <a:solidFill>
                  <a:srgbClr val="FF6600"/>
                </a:solidFill>
              </a:rPr>
              <a:t>el</a:t>
            </a:r>
            <a:r>
              <a:rPr dirty="0">
                <a:solidFill>
                  <a:srgbClr val="FF6600"/>
                </a:solidFill>
              </a:rPr>
              <a:t> </a:t>
            </a:r>
            <a:r>
              <a:rPr dirty="0" err="1">
                <a:solidFill>
                  <a:srgbClr val="FF6600"/>
                </a:solidFill>
              </a:rPr>
              <a:t>trabajo</a:t>
            </a:r>
            <a:r>
              <a:rPr dirty="0">
                <a:solidFill>
                  <a:srgbClr val="FF6600"/>
                </a:solidFill>
              </a:rPr>
              <a:t> </a:t>
            </a:r>
            <a:r>
              <a:rPr dirty="0" err="1">
                <a:solidFill>
                  <a:srgbClr val="FF6600"/>
                </a:solidFill>
              </a:rPr>
              <a:t>preliminar</a:t>
            </a:r>
            <a:r>
              <a:rPr dirty="0">
                <a:solidFill>
                  <a:srgbClr val="FF6600"/>
                </a:solidFill>
              </a:rPr>
              <a:t> para la </a:t>
            </a:r>
            <a:r>
              <a:rPr dirty="0" err="1">
                <a:solidFill>
                  <a:srgbClr val="FF6600"/>
                </a:solidFill>
              </a:rPr>
              <a:t>esperanza</a:t>
            </a:r>
            <a:r>
              <a:rPr dirty="0">
                <a:solidFill>
                  <a:srgbClr val="FF6600"/>
                </a:solidFill>
              </a:rPr>
              <a:t> </a:t>
            </a:r>
            <a:r>
              <a:rPr dirty="0" err="1">
                <a:solidFill>
                  <a:srgbClr val="FF6600"/>
                </a:solidFill>
              </a:rPr>
              <a:t>mesiánica</a:t>
            </a:r>
            <a:r>
              <a:rPr dirty="0">
                <a:solidFill>
                  <a:srgbClr val="FF6600"/>
                </a:solidFill>
              </a:rP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834">
                                            <p:bg/>
                                          </p:spTgt>
                                        </p:tgtEl>
                                        <p:attrNameLst>
                                          <p:attrName>style.visibility</p:attrName>
                                        </p:attrNameLst>
                                      </p:cBhvr>
                                      <p:to>
                                        <p:strVal val="visible"/>
                                      </p:to>
                                    </p:set>
                                    <p:anim calcmode="lin" valueType="num">
                                      <p:cBhvr>
                                        <p:cTn id="7" dur="500" fill="hold"/>
                                        <p:tgtEl>
                                          <p:spTgt spid="2834">
                                            <p:bg/>
                                          </p:spTgt>
                                        </p:tgtEl>
                                        <p:attrNameLst>
                                          <p:attrName>ppt_w</p:attrName>
                                        </p:attrNameLst>
                                      </p:cBhvr>
                                      <p:tavLst>
                                        <p:tav tm="0">
                                          <p:val>
                                            <p:fltVal val="0"/>
                                          </p:val>
                                        </p:tav>
                                        <p:tav tm="100000">
                                          <p:val>
                                            <p:strVal val="#ppt_w"/>
                                          </p:val>
                                        </p:tav>
                                      </p:tavLst>
                                    </p:anim>
                                    <p:anim calcmode="lin" valueType="num">
                                      <p:cBhvr>
                                        <p:cTn id="8" dur="500" fill="hold"/>
                                        <p:tgtEl>
                                          <p:spTgt spid="2834">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2834">
                                            <p:txEl>
                                              <p:pRg st="0" end="0"/>
                                            </p:txEl>
                                          </p:spTgt>
                                        </p:tgtEl>
                                        <p:attrNameLst>
                                          <p:attrName>style.visibility</p:attrName>
                                        </p:attrNameLst>
                                      </p:cBhvr>
                                      <p:to>
                                        <p:strVal val="visible"/>
                                      </p:to>
                                    </p:set>
                                    <p:anim calcmode="lin" valueType="num">
                                      <p:cBhvr>
                                        <p:cTn id="11" dur="500" fill="hold"/>
                                        <p:tgtEl>
                                          <p:spTgt spid="283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83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2834">
                                            <p:txEl>
                                              <p:pRg st="1" end="1"/>
                                            </p:txEl>
                                          </p:spTgt>
                                        </p:tgtEl>
                                        <p:attrNameLst>
                                          <p:attrName>style.visibility</p:attrName>
                                        </p:attrNameLst>
                                      </p:cBhvr>
                                      <p:to>
                                        <p:strVal val="visible"/>
                                      </p:to>
                                    </p:set>
                                    <p:anim calcmode="lin" valueType="num">
                                      <p:cBhvr>
                                        <p:cTn id="17" dur="500" fill="hold"/>
                                        <p:tgtEl>
                                          <p:spTgt spid="2834">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2834">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2834">
                                            <p:txEl>
                                              <p:pRg st="2" end="2"/>
                                            </p:txEl>
                                          </p:spTgt>
                                        </p:tgtEl>
                                        <p:attrNameLst>
                                          <p:attrName>style.visibility</p:attrName>
                                        </p:attrNameLst>
                                      </p:cBhvr>
                                      <p:to>
                                        <p:strVal val="visible"/>
                                      </p:to>
                                    </p:set>
                                    <p:anim calcmode="lin" valueType="num">
                                      <p:cBhvr>
                                        <p:cTn id="23" dur="500" fill="hold"/>
                                        <p:tgtEl>
                                          <p:spTgt spid="2834">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2834">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2834">
                                            <p:txEl>
                                              <p:pRg st="3" end="3"/>
                                            </p:txEl>
                                          </p:spTgt>
                                        </p:tgtEl>
                                        <p:attrNameLst>
                                          <p:attrName>style.visibility</p:attrName>
                                        </p:attrNameLst>
                                      </p:cBhvr>
                                      <p:to>
                                        <p:strVal val="visible"/>
                                      </p:to>
                                    </p:set>
                                    <p:anim calcmode="lin" valueType="num">
                                      <p:cBhvr>
                                        <p:cTn id="29" dur="500" fill="hold"/>
                                        <p:tgtEl>
                                          <p:spTgt spid="2834">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2834">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1" nodeType="clickEffect">
                                  <p:stCondLst>
                                    <p:cond delay="0"/>
                                  </p:stCondLst>
                                  <p:iterate>
                                    <p:tmAbs val="0"/>
                                  </p:iterate>
                                  <p:childTnLst>
                                    <p:set>
                                      <p:cBhvr>
                                        <p:cTn id="34" fill="hold"/>
                                        <p:tgtEl>
                                          <p:spTgt spid="2834">
                                            <p:txEl>
                                              <p:pRg st="4" end="4"/>
                                            </p:txEl>
                                          </p:spTgt>
                                        </p:tgtEl>
                                        <p:attrNameLst>
                                          <p:attrName>style.visibility</p:attrName>
                                        </p:attrNameLst>
                                      </p:cBhvr>
                                      <p:to>
                                        <p:strVal val="visible"/>
                                      </p:to>
                                    </p:set>
                                    <p:anim calcmode="lin" valueType="num">
                                      <p:cBhvr>
                                        <p:cTn id="35" dur="500" fill="hold"/>
                                        <p:tgtEl>
                                          <p:spTgt spid="2834">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2834">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4" grpId="1" build="p"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686845"/>
        </a:solidFill>
        <a:effectLst/>
      </p:bgPr>
    </p:bg>
    <p:spTree>
      <p:nvGrpSpPr>
        <p:cNvPr id="1" name=""/>
        <p:cNvGrpSpPr/>
        <p:nvPr/>
      </p:nvGrpSpPr>
      <p:grpSpPr>
        <a:xfrm>
          <a:off x="0" y="0"/>
          <a:ext cx="0" cy="0"/>
          <a:chOff x="0" y="0"/>
          <a:chExt cx="0" cy="0"/>
        </a:xfrm>
      </p:grpSpPr>
      <p:sp>
        <p:nvSpPr>
          <p:cNvPr id="2836" name="Rectangle 2"/>
          <p:cNvSpPr txBox="1">
            <a:spLocks noGrp="1"/>
          </p:cNvSpPr>
          <p:nvPr>
            <p:ph type="title"/>
          </p:nvPr>
        </p:nvSpPr>
        <p:spPr>
          <a:xfrm>
            <a:off x="533399" y="323775"/>
            <a:ext cx="11125201" cy="762001"/>
          </a:xfrm>
          <a:prstGeom prst="rect">
            <a:avLst/>
          </a:prstGeom>
        </p:spPr>
        <p:txBody>
          <a:bodyPr>
            <a:normAutofit fontScale="90000"/>
          </a:bodyPr>
          <a:lstStyle>
            <a:lvl1pPr defTabSz="612648">
              <a:defRPr sz="2680" b="1">
                <a:solidFill>
                  <a:srgbClr val="FFFF00"/>
                </a:solidFill>
                <a:effectLst>
                  <a:outerShdw blurRad="25527" dist="25527" dir="2700000" rotWithShape="0">
                    <a:srgbClr val="000000"/>
                  </a:outerShdw>
                </a:effectLst>
                <a:latin typeface="Eras Bold ITC"/>
                <a:ea typeface="Eras Bold ITC"/>
                <a:cs typeface="Eras Bold ITC"/>
                <a:sym typeface="Eras Bold ITC"/>
              </a:defRPr>
            </a:lvl1pPr>
          </a:lstStyle>
          <a:p>
            <a:r>
              <a:rPr dirty="0"/>
              <a:t>The Pre-History of Amos &amp; Hosea / </a:t>
            </a:r>
            <a:r>
              <a:rPr dirty="0">
                <a:solidFill>
                  <a:srgbClr val="FFC000"/>
                </a:solidFill>
              </a:rPr>
              <a:t>La </a:t>
            </a:r>
            <a:r>
              <a:rPr dirty="0" err="1">
                <a:solidFill>
                  <a:srgbClr val="FFC000"/>
                </a:solidFill>
              </a:rPr>
              <a:t>prehistoria</a:t>
            </a:r>
            <a:r>
              <a:rPr dirty="0">
                <a:solidFill>
                  <a:srgbClr val="FFC000"/>
                </a:solidFill>
              </a:rPr>
              <a:t> de Amos y </a:t>
            </a:r>
            <a:r>
              <a:rPr dirty="0" err="1">
                <a:solidFill>
                  <a:srgbClr val="FFC000"/>
                </a:solidFill>
              </a:rPr>
              <a:t>Oseas</a:t>
            </a:r>
            <a:endParaRPr dirty="0">
              <a:solidFill>
                <a:srgbClr val="FFC000"/>
              </a:solidFill>
            </a:endParaRPr>
          </a:p>
        </p:txBody>
      </p:sp>
      <p:sp>
        <p:nvSpPr>
          <p:cNvPr id="2837" name="Rectangle 3"/>
          <p:cNvSpPr txBox="1">
            <a:spLocks noGrp="1"/>
          </p:cNvSpPr>
          <p:nvPr>
            <p:ph type="body" idx="1"/>
          </p:nvPr>
        </p:nvSpPr>
        <p:spPr>
          <a:xfrm>
            <a:off x="533400" y="1295400"/>
            <a:ext cx="11125200" cy="5396932"/>
          </a:xfrm>
          <a:prstGeom prst="rect">
            <a:avLst/>
          </a:prstGeom>
        </p:spPr>
        <p:txBody>
          <a:bodyPr/>
          <a:lstStyle/>
          <a:p>
            <a:pPr marL="226313" indent="-226313" defTabSz="905255">
              <a:spcBef>
                <a:spcPts val="900"/>
              </a:spcBef>
              <a:buSzTx/>
              <a:buNone/>
              <a:defRPr sz="2772" b="1">
                <a:solidFill>
                  <a:srgbClr val="FF9966"/>
                </a:solidFill>
                <a:effectLst>
                  <a:outerShdw blurRad="37719" dist="37719" dir="2700000" rotWithShape="0">
                    <a:srgbClr val="000000"/>
                  </a:outerShdw>
                </a:effectLst>
              </a:defRPr>
            </a:pPr>
            <a:r>
              <a:rPr dirty="0"/>
              <a:t>The biggest single threat for Israel after the division of the kingdom was Canaanite religion. / </a:t>
            </a:r>
            <a:r>
              <a:rPr dirty="0">
                <a:solidFill>
                  <a:srgbClr val="FFC000"/>
                </a:solidFill>
              </a:rPr>
              <a:t>La mayor </a:t>
            </a:r>
            <a:r>
              <a:rPr dirty="0" err="1">
                <a:solidFill>
                  <a:srgbClr val="FFC000"/>
                </a:solidFill>
              </a:rPr>
              <a:t>amenaza</a:t>
            </a:r>
            <a:r>
              <a:rPr dirty="0">
                <a:solidFill>
                  <a:srgbClr val="FFC000"/>
                </a:solidFill>
              </a:rPr>
              <a:t> para Israel </a:t>
            </a:r>
            <a:r>
              <a:rPr dirty="0" err="1">
                <a:solidFill>
                  <a:srgbClr val="FFC000"/>
                </a:solidFill>
              </a:rPr>
              <a:t>después</a:t>
            </a:r>
            <a:r>
              <a:rPr dirty="0">
                <a:solidFill>
                  <a:srgbClr val="FFC000"/>
                </a:solidFill>
              </a:rPr>
              <a:t> de la </a:t>
            </a:r>
            <a:r>
              <a:rPr dirty="0" err="1">
                <a:solidFill>
                  <a:srgbClr val="FFC000"/>
                </a:solidFill>
              </a:rPr>
              <a:t>división</a:t>
            </a:r>
            <a:r>
              <a:rPr dirty="0">
                <a:solidFill>
                  <a:srgbClr val="FFC000"/>
                </a:solidFill>
              </a:rPr>
              <a:t> del </a:t>
            </a:r>
            <a:r>
              <a:rPr dirty="0" err="1">
                <a:solidFill>
                  <a:srgbClr val="FFC000"/>
                </a:solidFill>
              </a:rPr>
              <a:t>reino</a:t>
            </a:r>
            <a:r>
              <a:rPr dirty="0">
                <a:solidFill>
                  <a:srgbClr val="FFC000"/>
                </a:solidFill>
              </a:rPr>
              <a:t> </a:t>
            </a:r>
            <a:r>
              <a:rPr dirty="0" err="1">
                <a:solidFill>
                  <a:srgbClr val="FFC000"/>
                </a:solidFill>
              </a:rPr>
              <a:t>fue</a:t>
            </a:r>
            <a:r>
              <a:rPr dirty="0">
                <a:solidFill>
                  <a:srgbClr val="FFC000"/>
                </a:solidFill>
              </a:rPr>
              <a:t> la </a:t>
            </a:r>
            <a:r>
              <a:rPr dirty="0" err="1">
                <a:solidFill>
                  <a:srgbClr val="FFC000"/>
                </a:solidFill>
              </a:rPr>
              <a:t>religión</a:t>
            </a:r>
            <a:r>
              <a:rPr dirty="0">
                <a:solidFill>
                  <a:srgbClr val="FFC000"/>
                </a:solidFill>
              </a:rPr>
              <a:t> </a:t>
            </a:r>
            <a:r>
              <a:rPr dirty="0" err="1">
                <a:solidFill>
                  <a:srgbClr val="FFC000"/>
                </a:solidFill>
              </a:rPr>
              <a:t>cananea</a:t>
            </a:r>
            <a:r>
              <a:rPr dirty="0">
                <a:solidFill>
                  <a:srgbClr val="FFC000"/>
                </a:solidFill>
              </a:rPr>
              <a:t>.</a:t>
            </a:r>
          </a:p>
          <a:p>
            <a:pPr marL="226313" indent="-226313" defTabSz="905255">
              <a:spcBef>
                <a:spcPts val="900"/>
              </a:spcBef>
              <a:defRPr sz="1979">
                <a:solidFill>
                  <a:srgbClr val="FFFF99"/>
                </a:solidFill>
                <a:effectLst>
                  <a:outerShdw blurRad="37719" dist="37719" dir="2700000" rotWithShape="0">
                    <a:srgbClr val="000000"/>
                  </a:outerShdw>
                </a:effectLst>
                <a:latin typeface="Comic Sans MS"/>
                <a:ea typeface="Comic Sans MS"/>
                <a:cs typeface="Comic Sans MS"/>
                <a:sym typeface="Comic Sans MS"/>
              </a:defRPr>
            </a:pPr>
            <a:r>
              <a:rPr i="1" dirty="0"/>
              <a:t>Without exception, every northern king was condemned because “he walked in the way of Jeroboam who caused Israel to sin.” / </a:t>
            </a:r>
            <a:r>
              <a:rPr i="1" dirty="0">
                <a:solidFill>
                  <a:srgbClr val="FFC000"/>
                </a:solidFill>
              </a:rPr>
              <a:t>Sin </a:t>
            </a:r>
            <a:r>
              <a:rPr i="1" dirty="0" err="1">
                <a:solidFill>
                  <a:srgbClr val="FFC000"/>
                </a:solidFill>
              </a:rPr>
              <a:t>excepción</a:t>
            </a:r>
            <a:r>
              <a:rPr i="1" dirty="0">
                <a:solidFill>
                  <a:srgbClr val="FFC000"/>
                </a:solidFill>
              </a:rPr>
              <a:t>, </a:t>
            </a:r>
            <a:r>
              <a:rPr i="1" dirty="0" err="1">
                <a:solidFill>
                  <a:srgbClr val="FFC000"/>
                </a:solidFill>
              </a:rPr>
              <a:t>todos</a:t>
            </a:r>
            <a:r>
              <a:rPr i="1" dirty="0">
                <a:solidFill>
                  <a:srgbClr val="FFC000"/>
                </a:solidFill>
              </a:rPr>
              <a:t> </a:t>
            </a:r>
            <a:r>
              <a:rPr i="1" dirty="0" err="1">
                <a:solidFill>
                  <a:srgbClr val="FFC000"/>
                </a:solidFill>
              </a:rPr>
              <a:t>los</a:t>
            </a:r>
            <a:r>
              <a:rPr i="1" dirty="0">
                <a:solidFill>
                  <a:srgbClr val="FFC000"/>
                </a:solidFill>
              </a:rPr>
              <a:t> </a:t>
            </a:r>
            <a:r>
              <a:rPr i="1" dirty="0" err="1">
                <a:solidFill>
                  <a:srgbClr val="FFC000"/>
                </a:solidFill>
              </a:rPr>
              <a:t>reyes</a:t>
            </a:r>
            <a:r>
              <a:rPr i="1" dirty="0">
                <a:solidFill>
                  <a:srgbClr val="FFC000"/>
                </a:solidFill>
              </a:rPr>
              <a:t> del </a:t>
            </a:r>
            <a:r>
              <a:rPr i="1" dirty="0" err="1">
                <a:solidFill>
                  <a:srgbClr val="FFC000"/>
                </a:solidFill>
              </a:rPr>
              <a:t>norte</a:t>
            </a:r>
            <a:r>
              <a:rPr i="1" dirty="0">
                <a:solidFill>
                  <a:srgbClr val="FFC000"/>
                </a:solidFill>
              </a:rPr>
              <a:t> </a:t>
            </a:r>
            <a:r>
              <a:rPr i="1" dirty="0" err="1">
                <a:solidFill>
                  <a:srgbClr val="FFC000"/>
                </a:solidFill>
              </a:rPr>
              <a:t>fueron</a:t>
            </a:r>
            <a:r>
              <a:rPr i="1" dirty="0">
                <a:solidFill>
                  <a:srgbClr val="FFC000"/>
                </a:solidFill>
              </a:rPr>
              <a:t> </a:t>
            </a:r>
            <a:r>
              <a:rPr i="1" dirty="0" err="1">
                <a:solidFill>
                  <a:srgbClr val="FFC000"/>
                </a:solidFill>
              </a:rPr>
              <a:t>condenados</a:t>
            </a:r>
            <a:r>
              <a:rPr i="1" dirty="0">
                <a:solidFill>
                  <a:srgbClr val="FFC000"/>
                </a:solidFill>
              </a:rPr>
              <a:t> </a:t>
            </a:r>
            <a:r>
              <a:rPr i="1" dirty="0" err="1">
                <a:solidFill>
                  <a:srgbClr val="FFC000"/>
                </a:solidFill>
              </a:rPr>
              <a:t>porque</a:t>
            </a:r>
            <a:r>
              <a:rPr i="1" dirty="0">
                <a:solidFill>
                  <a:srgbClr val="FFC000"/>
                </a:solidFill>
              </a:rPr>
              <a:t> "</a:t>
            </a:r>
            <a:r>
              <a:rPr i="1" dirty="0" err="1">
                <a:solidFill>
                  <a:srgbClr val="FFC000"/>
                </a:solidFill>
              </a:rPr>
              <a:t>caminó</a:t>
            </a:r>
            <a:r>
              <a:rPr i="1" dirty="0">
                <a:solidFill>
                  <a:srgbClr val="FFC000"/>
                </a:solidFill>
              </a:rPr>
              <a:t> </a:t>
            </a:r>
            <a:r>
              <a:rPr i="1" dirty="0" err="1">
                <a:solidFill>
                  <a:srgbClr val="FFC000"/>
                </a:solidFill>
              </a:rPr>
              <a:t>en</a:t>
            </a:r>
            <a:r>
              <a:rPr i="1" dirty="0">
                <a:solidFill>
                  <a:srgbClr val="FFC000"/>
                </a:solidFill>
              </a:rPr>
              <a:t> </a:t>
            </a:r>
            <a:r>
              <a:rPr i="1" dirty="0" err="1">
                <a:solidFill>
                  <a:srgbClr val="FFC000"/>
                </a:solidFill>
              </a:rPr>
              <a:t>el</a:t>
            </a:r>
            <a:r>
              <a:rPr i="1" dirty="0">
                <a:solidFill>
                  <a:srgbClr val="FFC000"/>
                </a:solidFill>
              </a:rPr>
              <a:t> </a:t>
            </a:r>
            <a:r>
              <a:rPr i="1" dirty="0" err="1">
                <a:solidFill>
                  <a:srgbClr val="FFC000"/>
                </a:solidFill>
              </a:rPr>
              <a:t>camino</a:t>
            </a:r>
            <a:r>
              <a:rPr i="1" dirty="0">
                <a:solidFill>
                  <a:srgbClr val="FFC000"/>
                </a:solidFill>
              </a:rPr>
              <a:t> de Jeroboam que </a:t>
            </a:r>
            <a:r>
              <a:rPr i="1" dirty="0" err="1">
                <a:solidFill>
                  <a:srgbClr val="FFC000"/>
                </a:solidFill>
              </a:rPr>
              <a:t>hizo</a:t>
            </a:r>
            <a:r>
              <a:rPr i="1" dirty="0">
                <a:solidFill>
                  <a:srgbClr val="FFC000"/>
                </a:solidFill>
              </a:rPr>
              <a:t> que Israel </a:t>
            </a:r>
            <a:r>
              <a:rPr i="1" dirty="0" err="1">
                <a:solidFill>
                  <a:srgbClr val="FFC000"/>
                </a:solidFill>
              </a:rPr>
              <a:t>pecara</a:t>
            </a:r>
            <a:r>
              <a:rPr i="1" dirty="0">
                <a:solidFill>
                  <a:srgbClr val="FFC000"/>
                </a:solidFill>
              </a:rPr>
              <a:t>".</a:t>
            </a:r>
          </a:p>
          <a:p>
            <a:pPr marL="226313" indent="-226313" defTabSz="905255">
              <a:spcBef>
                <a:spcPts val="900"/>
              </a:spcBef>
              <a:defRPr sz="1979">
                <a:solidFill>
                  <a:srgbClr val="FFFF99"/>
                </a:solidFill>
                <a:effectLst>
                  <a:outerShdw blurRad="37719" dist="37719" dir="2700000" rotWithShape="0">
                    <a:srgbClr val="000000"/>
                  </a:outerShdw>
                </a:effectLst>
                <a:latin typeface="Comic Sans MS"/>
                <a:ea typeface="Comic Sans MS"/>
                <a:cs typeface="Comic Sans MS"/>
                <a:sym typeface="Comic Sans MS"/>
              </a:defRPr>
            </a:pPr>
            <a:r>
              <a:rPr i="1" dirty="0"/>
              <a:t>This sin was the building of the shrines and golden calves in the northern and southern borders at Bethel and Dan. / </a:t>
            </a:r>
            <a:r>
              <a:rPr i="1" dirty="0">
                <a:solidFill>
                  <a:srgbClr val="FFC000"/>
                </a:solidFill>
              </a:rPr>
              <a:t>Este </a:t>
            </a:r>
            <a:r>
              <a:rPr i="1" dirty="0" err="1">
                <a:solidFill>
                  <a:srgbClr val="FFC000"/>
                </a:solidFill>
              </a:rPr>
              <a:t>pecado</a:t>
            </a:r>
            <a:r>
              <a:rPr i="1" dirty="0">
                <a:solidFill>
                  <a:srgbClr val="FFC000"/>
                </a:solidFill>
              </a:rPr>
              <a:t> </a:t>
            </a:r>
            <a:r>
              <a:rPr i="1" dirty="0" err="1">
                <a:solidFill>
                  <a:srgbClr val="FFC000"/>
                </a:solidFill>
              </a:rPr>
              <a:t>fue</a:t>
            </a:r>
            <a:r>
              <a:rPr i="1" dirty="0">
                <a:solidFill>
                  <a:srgbClr val="FFC000"/>
                </a:solidFill>
              </a:rPr>
              <a:t> la </a:t>
            </a:r>
            <a:r>
              <a:rPr i="1" dirty="0" err="1">
                <a:solidFill>
                  <a:srgbClr val="FFC000"/>
                </a:solidFill>
              </a:rPr>
              <a:t>construcción</a:t>
            </a:r>
            <a:r>
              <a:rPr i="1" dirty="0">
                <a:solidFill>
                  <a:srgbClr val="FFC000"/>
                </a:solidFill>
              </a:rPr>
              <a:t> de </a:t>
            </a:r>
            <a:r>
              <a:rPr i="1" dirty="0" err="1">
                <a:solidFill>
                  <a:srgbClr val="FFC000"/>
                </a:solidFill>
              </a:rPr>
              <a:t>los</a:t>
            </a:r>
            <a:r>
              <a:rPr i="1" dirty="0">
                <a:solidFill>
                  <a:srgbClr val="FFC000"/>
                </a:solidFill>
              </a:rPr>
              <a:t> </a:t>
            </a:r>
            <a:r>
              <a:rPr i="1" dirty="0" err="1">
                <a:solidFill>
                  <a:srgbClr val="FFC000"/>
                </a:solidFill>
              </a:rPr>
              <a:t>santuarios</a:t>
            </a:r>
            <a:r>
              <a:rPr i="1" dirty="0">
                <a:solidFill>
                  <a:srgbClr val="FFC000"/>
                </a:solidFill>
              </a:rPr>
              <a:t> y </a:t>
            </a:r>
            <a:r>
              <a:rPr i="1" dirty="0" err="1">
                <a:solidFill>
                  <a:srgbClr val="FFC000"/>
                </a:solidFill>
              </a:rPr>
              <a:t>terneros</a:t>
            </a:r>
            <a:r>
              <a:rPr i="1" dirty="0">
                <a:solidFill>
                  <a:srgbClr val="FFC000"/>
                </a:solidFill>
              </a:rPr>
              <a:t> dorados </a:t>
            </a:r>
            <a:r>
              <a:rPr i="1" dirty="0" err="1">
                <a:solidFill>
                  <a:srgbClr val="FFC000"/>
                </a:solidFill>
              </a:rPr>
              <a:t>en</a:t>
            </a:r>
            <a:r>
              <a:rPr i="1" dirty="0">
                <a:solidFill>
                  <a:srgbClr val="FFC000"/>
                </a:solidFill>
              </a:rPr>
              <a:t> las </a:t>
            </a:r>
            <a:r>
              <a:rPr i="1" dirty="0" err="1">
                <a:solidFill>
                  <a:srgbClr val="FFC000"/>
                </a:solidFill>
              </a:rPr>
              <a:t>fronteras</a:t>
            </a:r>
            <a:r>
              <a:rPr i="1" dirty="0">
                <a:solidFill>
                  <a:srgbClr val="FFC000"/>
                </a:solidFill>
              </a:rPr>
              <a:t> </a:t>
            </a:r>
            <a:r>
              <a:rPr i="1" dirty="0" err="1">
                <a:solidFill>
                  <a:srgbClr val="FFC000"/>
                </a:solidFill>
              </a:rPr>
              <a:t>norte</a:t>
            </a:r>
            <a:r>
              <a:rPr i="1" dirty="0">
                <a:solidFill>
                  <a:srgbClr val="FFC000"/>
                </a:solidFill>
              </a:rPr>
              <a:t> y sur de Betel y Dan.</a:t>
            </a:r>
          </a:p>
          <a:p>
            <a:pPr marL="226313" indent="-226313" defTabSz="905255">
              <a:spcBef>
                <a:spcPts val="900"/>
              </a:spcBef>
              <a:defRPr sz="1979">
                <a:solidFill>
                  <a:srgbClr val="FFFF99"/>
                </a:solidFill>
                <a:effectLst>
                  <a:outerShdw blurRad="37719" dist="37719" dir="2700000" rotWithShape="0">
                    <a:srgbClr val="000000"/>
                  </a:outerShdw>
                </a:effectLst>
                <a:latin typeface="Comic Sans MS"/>
                <a:ea typeface="Comic Sans MS"/>
                <a:cs typeface="Comic Sans MS"/>
                <a:sym typeface="Comic Sans MS"/>
              </a:defRPr>
            </a:pPr>
            <a:r>
              <a:rPr i="1" dirty="0"/>
              <a:t>It was a direct violation of the command to worship at “the place Yahweh your God shall choose” (Dt. 12). / </a:t>
            </a:r>
            <a:r>
              <a:rPr i="1" dirty="0" err="1">
                <a:solidFill>
                  <a:srgbClr val="FFC000"/>
                </a:solidFill>
              </a:rPr>
              <a:t>Fue</a:t>
            </a:r>
            <a:r>
              <a:rPr i="1" dirty="0">
                <a:solidFill>
                  <a:srgbClr val="FFC000"/>
                </a:solidFill>
              </a:rPr>
              <a:t> </a:t>
            </a:r>
            <a:r>
              <a:rPr i="1" dirty="0" err="1">
                <a:solidFill>
                  <a:srgbClr val="FFC000"/>
                </a:solidFill>
              </a:rPr>
              <a:t>una</a:t>
            </a:r>
            <a:r>
              <a:rPr i="1" dirty="0">
                <a:solidFill>
                  <a:srgbClr val="FFC000"/>
                </a:solidFill>
              </a:rPr>
              <a:t> </a:t>
            </a:r>
            <a:r>
              <a:rPr i="1" dirty="0" err="1">
                <a:solidFill>
                  <a:srgbClr val="FFC000"/>
                </a:solidFill>
              </a:rPr>
              <a:t>violación</a:t>
            </a:r>
            <a:r>
              <a:rPr i="1" dirty="0">
                <a:solidFill>
                  <a:srgbClr val="FFC000"/>
                </a:solidFill>
              </a:rPr>
              <a:t> </a:t>
            </a:r>
            <a:r>
              <a:rPr i="1" dirty="0" err="1">
                <a:solidFill>
                  <a:srgbClr val="FFC000"/>
                </a:solidFill>
              </a:rPr>
              <a:t>directa</a:t>
            </a:r>
            <a:r>
              <a:rPr i="1" dirty="0">
                <a:solidFill>
                  <a:srgbClr val="FFC000"/>
                </a:solidFill>
              </a:rPr>
              <a:t> de la </a:t>
            </a:r>
            <a:r>
              <a:rPr i="1" dirty="0" err="1">
                <a:solidFill>
                  <a:srgbClr val="FFC000"/>
                </a:solidFill>
              </a:rPr>
              <a:t>orden</a:t>
            </a:r>
            <a:r>
              <a:rPr i="1" dirty="0">
                <a:solidFill>
                  <a:srgbClr val="FFC000"/>
                </a:solidFill>
              </a:rPr>
              <a:t> de </a:t>
            </a:r>
            <a:r>
              <a:rPr i="1" dirty="0" err="1">
                <a:solidFill>
                  <a:srgbClr val="FFC000"/>
                </a:solidFill>
              </a:rPr>
              <a:t>adorar</a:t>
            </a:r>
            <a:r>
              <a:rPr i="1" dirty="0">
                <a:solidFill>
                  <a:srgbClr val="FFC000"/>
                </a:solidFill>
              </a:rPr>
              <a:t> </a:t>
            </a:r>
            <a:r>
              <a:rPr i="1" dirty="0" err="1">
                <a:solidFill>
                  <a:srgbClr val="FFC000"/>
                </a:solidFill>
              </a:rPr>
              <a:t>en</a:t>
            </a:r>
            <a:r>
              <a:rPr i="1" dirty="0">
                <a:solidFill>
                  <a:srgbClr val="FFC000"/>
                </a:solidFill>
              </a:rPr>
              <a:t> "</a:t>
            </a:r>
            <a:r>
              <a:rPr i="1" dirty="0" err="1">
                <a:solidFill>
                  <a:srgbClr val="FFC000"/>
                </a:solidFill>
              </a:rPr>
              <a:t>el</a:t>
            </a:r>
            <a:r>
              <a:rPr i="1" dirty="0">
                <a:solidFill>
                  <a:srgbClr val="FFC000"/>
                </a:solidFill>
              </a:rPr>
              <a:t> </a:t>
            </a:r>
            <a:r>
              <a:rPr i="1" dirty="0" err="1">
                <a:solidFill>
                  <a:srgbClr val="FFC000"/>
                </a:solidFill>
              </a:rPr>
              <a:t>lugar</a:t>
            </a:r>
            <a:r>
              <a:rPr i="1" dirty="0">
                <a:solidFill>
                  <a:srgbClr val="FFC000"/>
                </a:solidFill>
              </a:rPr>
              <a:t> que </a:t>
            </a:r>
            <a:r>
              <a:rPr i="1" dirty="0" err="1">
                <a:solidFill>
                  <a:srgbClr val="FFC000"/>
                </a:solidFill>
              </a:rPr>
              <a:t>Yahvé</a:t>
            </a:r>
            <a:r>
              <a:rPr i="1" dirty="0">
                <a:solidFill>
                  <a:srgbClr val="FFC000"/>
                </a:solidFill>
              </a:rPr>
              <a:t> </a:t>
            </a:r>
            <a:r>
              <a:rPr i="1" dirty="0" err="1">
                <a:solidFill>
                  <a:srgbClr val="FFC000"/>
                </a:solidFill>
              </a:rPr>
              <a:t>tu</a:t>
            </a:r>
            <a:r>
              <a:rPr i="1" dirty="0">
                <a:solidFill>
                  <a:srgbClr val="FFC000"/>
                </a:solidFill>
              </a:rPr>
              <a:t> Dios </a:t>
            </a:r>
            <a:r>
              <a:rPr i="1" dirty="0" err="1">
                <a:solidFill>
                  <a:srgbClr val="FFC000"/>
                </a:solidFill>
              </a:rPr>
              <a:t>elegirá</a:t>
            </a:r>
            <a:r>
              <a:rPr i="1" dirty="0">
                <a:solidFill>
                  <a:srgbClr val="FFC000"/>
                </a:solidFill>
              </a:rPr>
              <a:t>" (Dt. 12).</a:t>
            </a:r>
          </a:p>
          <a:p>
            <a:pPr marL="226313" indent="-226313" defTabSz="905255">
              <a:spcBef>
                <a:spcPts val="900"/>
              </a:spcBef>
              <a:defRPr sz="1979">
                <a:solidFill>
                  <a:srgbClr val="FFFF99"/>
                </a:solidFill>
                <a:effectLst>
                  <a:outerShdw blurRad="37719" dist="37719" dir="2700000" rotWithShape="0">
                    <a:srgbClr val="000000"/>
                  </a:outerShdw>
                </a:effectLst>
                <a:latin typeface="Comic Sans MS"/>
                <a:ea typeface="Comic Sans MS"/>
                <a:cs typeface="Comic Sans MS"/>
                <a:sym typeface="Comic Sans MS"/>
              </a:defRPr>
            </a:pPr>
            <a:r>
              <a:rPr i="1" dirty="0"/>
              <a:t>Because of the golden calves, these shrines were open doors to Canaanite idolatry. / </a:t>
            </a:r>
            <a:r>
              <a:rPr i="1" dirty="0" err="1">
                <a:solidFill>
                  <a:srgbClr val="FFC000"/>
                </a:solidFill>
              </a:rPr>
              <a:t>Debido</a:t>
            </a:r>
            <a:r>
              <a:rPr i="1" dirty="0">
                <a:solidFill>
                  <a:srgbClr val="FFC000"/>
                </a:solidFill>
              </a:rPr>
              <a:t> a </a:t>
            </a:r>
            <a:r>
              <a:rPr i="1" dirty="0" err="1">
                <a:solidFill>
                  <a:srgbClr val="FFC000"/>
                </a:solidFill>
              </a:rPr>
              <a:t>los</a:t>
            </a:r>
            <a:r>
              <a:rPr i="1" dirty="0">
                <a:solidFill>
                  <a:srgbClr val="FFC000"/>
                </a:solidFill>
              </a:rPr>
              <a:t> </a:t>
            </a:r>
            <a:r>
              <a:rPr i="1" dirty="0" err="1">
                <a:solidFill>
                  <a:srgbClr val="FFC000"/>
                </a:solidFill>
              </a:rPr>
              <a:t>terneros</a:t>
            </a:r>
            <a:r>
              <a:rPr i="1" dirty="0">
                <a:solidFill>
                  <a:srgbClr val="FFC000"/>
                </a:solidFill>
              </a:rPr>
              <a:t> dorados, </a:t>
            </a:r>
            <a:r>
              <a:rPr i="1" dirty="0" err="1">
                <a:solidFill>
                  <a:srgbClr val="FFC000"/>
                </a:solidFill>
              </a:rPr>
              <a:t>estos</a:t>
            </a:r>
            <a:r>
              <a:rPr i="1" dirty="0">
                <a:solidFill>
                  <a:srgbClr val="FFC000"/>
                </a:solidFill>
              </a:rPr>
              <a:t> </a:t>
            </a:r>
            <a:r>
              <a:rPr i="1" dirty="0" err="1">
                <a:solidFill>
                  <a:srgbClr val="FFC000"/>
                </a:solidFill>
              </a:rPr>
              <a:t>santuarios</a:t>
            </a:r>
            <a:r>
              <a:rPr i="1" dirty="0">
                <a:solidFill>
                  <a:srgbClr val="FFC000"/>
                </a:solidFill>
              </a:rPr>
              <a:t> </a:t>
            </a:r>
            <a:r>
              <a:rPr i="1" dirty="0" err="1">
                <a:solidFill>
                  <a:srgbClr val="FFC000"/>
                </a:solidFill>
              </a:rPr>
              <a:t>eran</a:t>
            </a:r>
            <a:r>
              <a:rPr i="1" dirty="0">
                <a:solidFill>
                  <a:srgbClr val="FFC000"/>
                </a:solidFill>
              </a:rPr>
              <a:t> </a:t>
            </a:r>
            <a:r>
              <a:rPr i="1" dirty="0" err="1">
                <a:solidFill>
                  <a:srgbClr val="FFC000"/>
                </a:solidFill>
              </a:rPr>
              <a:t>puertas</a:t>
            </a:r>
            <a:r>
              <a:rPr i="1" dirty="0">
                <a:solidFill>
                  <a:srgbClr val="FFC000"/>
                </a:solidFill>
              </a:rPr>
              <a:t> </a:t>
            </a:r>
            <a:r>
              <a:rPr i="1" dirty="0" err="1">
                <a:solidFill>
                  <a:srgbClr val="FFC000"/>
                </a:solidFill>
              </a:rPr>
              <a:t>abiertas</a:t>
            </a:r>
            <a:r>
              <a:rPr i="1" dirty="0">
                <a:solidFill>
                  <a:srgbClr val="FFC000"/>
                </a:solidFill>
              </a:rPr>
              <a:t> a la </a:t>
            </a:r>
            <a:r>
              <a:rPr i="1" dirty="0" err="1">
                <a:solidFill>
                  <a:srgbClr val="FFC000"/>
                </a:solidFill>
              </a:rPr>
              <a:t>idolatría</a:t>
            </a:r>
            <a:r>
              <a:rPr i="1" dirty="0">
                <a:solidFill>
                  <a:srgbClr val="FFC000"/>
                </a:solidFill>
              </a:rPr>
              <a:t> </a:t>
            </a:r>
            <a:r>
              <a:rPr i="1" dirty="0" err="1">
                <a:solidFill>
                  <a:srgbClr val="FFC000"/>
                </a:solidFill>
              </a:rPr>
              <a:t>cananea</a:t>
            </a:r>
            <a:r>
              <a:rPr i="1" dirty="0">
                <a:solidFill>
                  <a:srgbClr val="FFC000"/>
                </a:solidFill>
              </a:rPr>
              <a: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837">
                                            <p:bg/>
                                          </p:spTgt>
                                        </p:tgtEl>
                                        <p:attrNameLst>
                                          <p:attrName>style.visibility</p:attrName>
                                        </p:attrNameLst>
                                      </p:cBhvr>
                                      <p:to>
                                        <p:strVal val="visible"/>
                                      </p:to>
                                    </p:set>
                                    <p:anim calcmode="lin" valueType="num">
                                      <p:cBhvr>
                                        <p:cTn id="7" dur="500" fill="hold"/>
                                        <p:tgtEl>
                                          <p:spTgt spid="2837">
                                            <p:bg/>
                                          </p:spTgt>
                                        </p:tgtEl>
                                        <p:attrNameLst>
                                          <p:attrName>ppt_w</p:attrName>
                                        </p:attrNameLst>
                                      </p:cBhvr>
                                      <p:tavLst>
                                        <p:tav tm="0">
                                          <p:val>
                                            <p:fltVal val="0"/>
                                          </p:val>
                                        </p:tav>
                                        <p:tav tm="100000">
                                          <p:val>
                                            <p:strVal val="#ppt_w"/>
                                          </p:val>
                                        </p:tav>
                                      </p:tavLst>
                                    </p:anim>
                                    <p:anim calcmode="lin" valueType="num">
                                      <p:cBhvr>
                                        <p:cTn id="8" dur="500" fill="hold"/>
                                        <p:tgtEl>
                                          <p:spTgt spid="2837">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2837">
                                            <p:txEl>
                                              <p:pRg st="0" end="0"/>
                                            </p:txEl>
                                          </p:spTgt>
                                        </p:tgtEl>
                                        <p:attrNameLst>
                                          <p:attrName>style.visibility</p:attrName>
                                        </p:attrNameLst>
                                      </p:cBhvr>
                                      <p:to>
                                        <p:strVal val="visible"/>
                                      </p:to>
                                    </p:set>
                                    <p:anim calcmode="lin" valueType="num">
                                      <p:cBhvr>
                                        <p:cTn id="11" dur="500" fill="hold"/>
                                        <p:tgtEl>
                                          <p:spTgt spid="2837">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83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2837">
                                            <p:txEl>
                                              <p:pRg st="1" end="1"/>
                                            </p:txEl>
                                          </p:spTgt>
                                        </p:tgtEl>
                                        <p:attrNameLst>
                                          <p:attrName>style.visibility</p:attrName>
                                        </p:attrNameLst>
                                      </p:cBhvr>
                                      <p:to>
                                        <p:strVal val="visible"/>
                                      </p:to>
                                    </p:set>
                                    <p:anim calcmode="lin" valueType="num">
                                      <p:cBhvr>
                                        <p:cTn id="17" dur="500" fill="hold"/>
                                        <p:tgtEl>
                                          <p:spTgt spid="2837">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283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2837">
                                            <p:txEl>
                                              <p:pRg st="2" end="2"/>
                                            </p:txEl>
                                          </p:spTgt>
                                        </p:tgtEl>
                                        <p:attrNameLst>
                                          <p:attrName>style.visibility</p:attrName>
                                        </p:attrNameLst>
                                      </p:cBhvr>
                                      <p:to>
                                        <p:strVal val="visible"/>
                                      </p:to>
                                    </p:set>
                                    <p:anim calcmode="lin" valueType="num">
                                      <p:cBhvr>
                                        <p:cTn id="23" dur="500" fill="hold"/>
                                        <p:tgtEl>
                                          <p:spTgt spid="2837">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283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2837">
                                            <p:txEl>
                                              <p:pRg st="3" end="3"/>
                                            </p:txEl>
                                          </p:spTgt>
                                        </p:tgtEl>
                                        <p:attrNameLst>
                                          <p:attrName>style.visibility</p:attrName>
                                        </p:attrNameLst>
                                      </p:cBhvr>
                                      <p:to>
                                        <p:strVal val="visible"/>
                                      </p:to>
                                    </p:set>
                                    <p:anim calcmode="lin" valueType="num">
                                      <p:cBhvr>
                                        <p:cTn id="29" dur="500" fill="hold"/>
                                        <p:tgtEl>
                                          <p:spTgt spid="2837">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2837">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1" nodeType="clickEffect">
                                  <p:stCondLst>
                                    <p:cond delay="0"/>
                                  </p:stCondLst>
                                  <p:iterate>
                                    <p:tmAbs val="0"/>
                                  </p:iterate>
                                  <p:childTnLst>
                                    <p:set>
                                      <p:cBhvr>
                                        <p:cTn id="34" fill="hold"/>
                                        <p:tgtEl>
                                          <p:spTgt spid="2837">
                                            <p:txEl>
                                              <p:pRg st="4" end="4"/>
                                            </p:txEl>
                                          </p:spTgt>
                                        </p:tgtEl>
                                        <p:attrNameLst>
                                          <p:attrName>style.visibility</p:attrName>
                                        </p:attrNameLst>
                                      </p:cBhvr>
                                      <p:to>
                                        <p:strVal val="visible"/>
                                      </p:to>
                                    </p:set>
                                    <p:anim calcmode="lin" valueType="num">
                                      <p:cBhvr>
                                        <p:cTn id="35" dur="500" fill="hold"/>
                                        <p:tgtEl>
                                          <p:spTgt spid="2837">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2837">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7" grpId="1" build="p"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2839" name="Rectangle 2"/>
          <p:cNvSpPr txBox="1">
            <a:spLocks noGrp="1"/>
          </p:cNvSpPr>
          <p:nvPr>
            <p:ph type="body" idx="1"/>
          </p:nvPr>
        </p:nvSpPr>
        <p:spPr>
          <a:xfrm>
            <a:off x="381000" y="336550"/>
            <a:ext cx="7086600" cy="6400800"/>
          </a:xfrm>
          <a:prstGeom prst="rect">
            <a:avLst/>
          </a:prstGeom>
        </p:spPr>
        <p:txBody>
          <a:bodyPr/>
          <a:lstStyle/>
          <a:p>
            <a:pPr>
              <a:buSzTx/>
              <a:buNone/>
              <a:defRPr>
                <a:solidFill>
                  <a:srgbClr val="FF9966"/>
                </a:solidFill>
                <a:effectLst>
                  <a:outerShdw blurRad="38100" dist="38100" dir="2700000" rotWithShape="0">
                    <a:srgbClr val="000000"/>
                  </a:outerShdw>
                </a:effectLst>
                <a:latin typeface="Bernard MT Condensed"/>
                <a:ea typeface="Bernard MT Condensed"/>
                <a:cs typeface="Bernard MT Condensed"/>
                <a:sym typeface="Bernard MT Condensed"/>
              </a:defRPr>
            </a:pPr>
            <a:r>
              <a:rPr dirty="0"/>
              <a:t>Hosea and Amos stand in the sequence of prophets to the northern kingdom of Israel: / </a:t>
            </a:r>
            <a:r>
              <a:rPr dirty="0" err="1">
                <a:solidFill>
                  <a:srgbClr val="FFC000"/>
                </a:solidFill>
              </a:rPr>
              <a:t>Oseas</a:t>
            </a:r>
            <a:r>
              <a:rPr dirty="0">
                <a:solidFill>
                  <a:srgbClr val="FFC000"/>
                </a:solidFill>
              </a:rPr>
              <a:t> y Amos se </a:t>
            </a:r>
            <a:r>
              <a:rPr dirty="0" err="1">
                <a:solidFill>
                  <a:srgbClr val="FFC000"/>
                </a:solidFill>
              </a:rPr>
              <a:t>encuentran</a:t>
            </a:r>
            <a:r>
              <a:rPr dirty="0">
                <a:solidFill>
                  <a:srgbClr val="FFC000"/>
                </a:solidFill>
              </a:rPr>
              <a:t> </a:t>
            </a:r>
            <a:r>
              <a:rPr dirty="0" err="1">
                <a:solidFill>
                  <a:srgbClr val="FFC000"/>
                </a:solidFill>
              </a:rPr>
              <a:t>en</a:t>
            </a:r>
            <a:r>
              <a:rPr dirty="0">
                <a:solidFill>
                  <a:srgbClr val="FFC000"/>
                </a:solidFill>
              </a:rPr>
              <a:t> la </a:t>
            </a:r>
            <a:r>
              <a:rPr dirty="0" err="1">
                <a:solidFill>
                  <a:srgbClr val="FFC000"/>
                </a:solidFill>
              </a:rPr>
              <a:t>secuencia</a:t>
            </a:r>
            <a:r>
              <a:rPr dirty="0">
                <a:solidFill>
                  <a:srgbClr val="FFC000"/>
                </a:solidFill>
              </a:rPr>
              <a:t> de </a:t>
            </a:r>
            <a:r>
              <a:rPr dirty="0" err="1">
                <a:solidFill>
                  <a:srgbClr val="FFC000"/>
                </a:solidFill>
              </a:rPr>
              <a:t>profetas</a:t>
            </a:r>
            <a:r>
              <a:rPr dirty="0">
                <a:solidFill>
                  <a:srgbClr val="FFC000"/>
                </a:solidFill>
              </a:rPr>
              <a:t> del </a:t>
            </a:r>
            <a:r>
              <a:rPr dirty="0" err="1">
                <a:solidFill>
                  <a:srgbClr val="FFC000"/>
                </a:solidFill>
              </a:rPr>
              <a:t>reino</a:t>
            </a:r>
            <a:r>
              <a:rPr dirty="0">
                <a:solidFill>
                  <a:srgbClr val="FFC000"/>
                </a:solidFill>
              </a:rPr>
              <a:t> del </a:t>
            </a:r>
            <a:r>
              <a:rPr dirty="0" err="1">
                <a:solidFill>
                  <a:srgbClr val="FFC000"/>
                </a:solidFill>
              </a:rPr>
              <a:t>norte</a:t>
            </a:r>
            <a:r>
              <a:rPr dirty="0">
                <a:solidFill>
                  <a:srgbClr val="FFC000"/>
                </a:solidFill>
              </a:rPr>
              <a:t> de Israel:</a:t>
            </a:r>
          </a:p>
          <a:p>
            <a:pPr>
              <a:defRPr sz="2000">
                <a:solidFill>
                  <a:srgbClr val="FFFF99"/>
                </a:solidFill>
                <a:effectLst>
                  <a:outerShdw blurRad="38100" dist="38100" dir="2700000" rotWithShape="0">
                    <a:srgbClr val="000000"/>
                  </a:outerShdw>
                </a:effectLst>
                <a:latin typeface="Comic Sans MS"/>
                <a:ea typeface="Comic Sans MS"/>
                <a:cs typeface="Comic Sans MS"/>
                <a:sym typeface="Comic Sans MS"/>
              </a:defRPr>
            </a:pPr>
            <a:r>
              <a:rPr dirty="0"/>
              <a:t>What is unique about them as opposed to their predecessors is that they began to write down their oracles. / </a:t>
            </a:r>
            <a:r>
              <a:rPr dirty="0">
                <a:solidFill>
                  <a:srgbClr val="FFC000"/>
                </a:solidFill>
              </a:rPr>
              <a:t>Lo que es </a:t>
            </a:r>
            <a:r>
              <a:rPr dirty="0" err="1">
                <a:solidFill>
                  <a:srgbClr val="FFC000"/>
                </a:solidFill>
              </a:rPr>
              <a:t>único</a:t>
            </a:r>
            <a:r>
              <a:rPr dirty="0">
                <a:solidFill>
                  <a:srgbClr val="FFC000"/>
                </a:solidFill>
              </a:rPr>
              <a:t> de </a:t>
            </a:r>
            <a:r>
              <a:rPr dirty="0" err="1">
                <a:solidFill>
                  <a:srgbClr val="FFC000"/>
                </a:solidFill>
              </a:rPr>
              <a:t>ellos</a:t>
            </a:r>
            <a:r>
              <a:rPr dirty="0">
                <a:solidFill>
                  <a:srgbClr val="FFC000"/>
                </a:solidFill>
              </a:rPr>
              <a:t>, a </a:t>
            </a:r>
            <a:r>
              <a:rPr dirty="0" err="1">
                <a:solidFill>
                  <a:srgbClr val="FFC000"/>
                </a:solidFill>
              </a:rPr>
              <a:t>diferencia</a:t>
            </a:r>
            <a:r>
              <a:rPr dirty="0">
                <a:solidFill>
                  <a:srgbClr val="FFC000"/>
                </a:solidFill>
              </a:rPr>
              <a:t> de sus </a:t>
            </a:r>
            <a:r>
              <a:rPr dirty="0" err="1">
                <a:solidFill>
                  <a:srgbClr val="FFC000"/>
                </a:solidFill>
              </a:rPr>
              <a:t>predecesores</a:t>
            </a:r>
            <a:r>
              <a:rPr dirty="0">
                <a:solidFill>
                  <a:srgbClr val="FFC000"/>
                </a:solidFill>
              </a:rPr>
              <a:t>, es que </a:t>
            </a:r>
            <a:r>
              <a:rPr dirty="0" err="1">
                <a:solidFill>
                  <a:srgbClr val="FFC000"/>
                </a:solidFill>
              </a:rPr>
              <a:t>comenzaron</a:t>
            </a:r>
            <a:r>
              <a:rPr dirty="0">
                <a:solidFill>
                  <a:srgbClr val="FFC000"/>
                </a:solidFill>
              </a:rPr>
              <a:t> a </a:t>
            </a:r>
            <a:r>
              <a:rPr dirty="0" err="1">
                <a:solidFill>
                  <a:srgbClr val="FFC000"/>
                </a:solidFill>
              </a:rPr>
              <a:t>escribir</a:t>
            </a:r>
            <a:r>
              <a:rPr dirty="0">
                <a:solidFill>
                  <a:srgbClr val="FFC000"/>
                </a:solidFill>
              </a:rPr>
              <a:t> sus </a:t>
            </a:r>
            <a:r>
              <a:rPr dirty="0" err="1">
                <a:solidFill>
                  <a:srgbClr val="FFC000"/>
                </a:solidFill>
              </a:rPr>
              <a:t>oráculos</a:t>
            </a:r>
            <a:r>
              <a:rPr dirty="0">
                <a:solidFill>
                  <a:srgbClr val="FFC000"/>
                </a:solidFill>
              </a:rPr>
              <a:t>.</a:t>
            </a:r>
          </a:p>
          <a:p>
            <a:pPr>
              <a:defRPr sz="2000">
                <a:solidFill>
                  <a:srgbClr val="FFFF99"/>
                </a:solidFill>
                <a:effectLst>
                  <a:outerShdw blurRad="38100" dist="38100" dir="2700000" rotWithShape="0">
                    <a:srgbClr val="000000"/>
                  </a:outerShdw>
                </a:effectLst>
                <a:latin typeface="Comic Sans MS"/>
                <a:ea typeface="Comic Sans MS"/>
                <a:cs typeface="Comic Sans MS"/>
                <a:sym typeface="Comic Sans MS"/>
              </a:defRPr>
            </a:pPr>
            <a:r>
              <a:rPr dirty="0"/>
              <a:t>Prior to the spread of literacy in the 8</a:t>
            </a:r>
            <a:r>
              <a:rPr baseline="30000" dirty="0"/>
              <a:t>th</a:t>
            </a:r>
            <a:r>
              <a:rPr dirty="0"/>
              <a:t> century, earlier prophets only gave their oracles verbally. / </a:t>
            </a:r>
            <a:r>
              <a:rPr dirty="0">
                <a:solidFill>
                  <a:srgbClr val="FFC000"/>
                </a:solidFill>
              </a:rPr>
              <a:t>Antes de la </a:t>
            </a:r>
            <a:r>
              <a:rPr dirty="0" err="1">
                <a:solidFill>
                  <a:srgbClr val="FFC000"/>
                </a:solidFill>
              </a:rPr>
              <a:t>propagación</a:t>
            </a:r>
            <a:r>
              <a:rPr dirty="0">
                <a:solidFill>
                  <a:srgbClr val="FFC000"/>
                </a:solidFill>
              </a:rPr>
              <a:t> de la </a:t>
            </a:r>
            <a:r>
              <a:rPr dirty="0" err="1">
                <a:solidFill>
                  <a:srgbClr val="FFC000"/>
                </a:solidFill>
              </a:rPr>
              <a:t>alfabetización</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siglo</a:t>
            </a:r>
            <a:r>
              <a:rPr dirty="0">
                <a:solidFill>
                  <a:srgbClr val="FFC000"/>
                </a:solidFill>
              </a:rPr>
              <a:t> VIII, </a:t>
            </a:r>
            <a:r>
              <a:rPr dirty="0" err="1">
                <a:solidFill>
                  <a:srgbClr val="FFC000"/>
                </a:solidFill>
              </a:rPr>
              <a:t>los</a:t>
            </a:r>
            <a:r>
              <a:rPr dirty="0">
                <a:solidFill>
                  <a:srgbClr val="FFC000"/>
                </a:solidFill>
              </a:rPr>
              <a:t> </a:t>
            </a:r>
            <a:r>
              <a:rPr dirty="0" err="1">
                <a:solidFill>
                  <a:srgbClr val="FFC000"/>
                </a:solidFill>
              </a:rPr>
              <a:t>profetas</a:t>
            </a:r>
            <a:r>
              <a:rPr dirty="0">
                <a:solidFill>
                  <a:srgbClr val="FFC000"/>
                </a:solidFill>
              </a:rPr>
              <a:t> </a:t>
            </a:r>
            <a:r>
              <a:rPr dirty="0" err="1">
                <a:solidFill>
                  <a:srgbClr val="FFC000"/>
                </a:solidFill>
              </a:rPr>
              <a:t>anteriores</a:t>
            </a:r>
            <a:r>
              <a:rPr dirty="0">
                <a:solidFill>
                  <a:srgbClr val="FFC000"/>
                </a:solidFill>
              </a:rPr>
              <a:t> solo </a:t>
            </a:r>
            <a:r>
              <a:rPr dirty="0" err="1">
                <a:solidFill>
                  <a:srgbClr val="FFC000"/>
                </a:solidFill>
              </a:rPr>
              <a:t>daban</a:t>
            </a:r>
            <a:r>
              <a:rPr dirty="0">
                <a:solidFill>
                  <a:srgbClr val="FFC000"/>
                </a:solidFill>
              </a:rPr>
              <a:t> sus </a:t>
            </a:r>
            <a:r>
              <a:rPr dirty="0" err="1">
                <a:solidFill>
                  <a:srgbClr val="FFC000"/>
                </a:solidFill>
              </a:rPr>
              <a:t>oráculos</a:t>
            </a:r>
            <a:r>
              <a:rPr dirty="0">
                <a:solidFill>
                  <a:srgbClr val="FFC000"/>
                </a:solidFill>
              </a:rPr>
              <a:t> </a:t>
            </a:r>
            <a:r>
              <a:rPr dirty="0" err="1">
                <a:solidFill>
                  <a:srgbClr val="FFC000"/>
                </a:solidFill>
              </a:rPr>
              <a:t>verbalmente</a:t>
            </a:r>
            <a:r>
              <a:rPr dirty="0">
                <a:solidFill>
                  <a:srgbClr val="FFC000"/>
                </a:solidFill>
              </a:rPr>
              <a:t>.</a:t>
            </a:r>
          </a:p>
          <a:p>
            <a:pPr>
              <a:defRPr sz="2000">
                <a:solidFill>
                  <a:srgbClr val="FFFF99"/>
                </a:solidFill>
                <a:effectLst>
                  <a:outerShdw blurRad="38100" dist="38100" dir="2700000" rotWithShape="0">
                    <a:srgbClr val="000000"/>
                  </a:outerShdw>
                </a:effectLst>
                <a:latin typeface="Comic Sans MS"/>
                <a:ea typeface="Comic Sans MS"/>
                <a:cs typeface="Comic Sans MS"/>
                <a:sym typeface="Comic Sans MS"/>
              </a:defRPr>
            </a:pPr>
            <a:r>
              <a:rPr dirty="0"/>
              <a:t>From this time onward, the prophets would record their sermons in texts. / </a:t>
            </a:r>
            <a:r>
              <a:rPr dirty="0">
                <a:solidFill>
                  <a:srgbClr val="FFC000"/>
                </a:solidFill>
              </a:rPr>
              <a:t>A </a:t>
            </a:r>
            <a:r>
              <a:rPr dirty="0" err="1">
                <a:solidFill>
                  <a:srgbClr val="FFC000"/>
                </a:solidFill>
              </a:rPr>
              <a:t>partir</a:t>
            </a:r>
            <a:r>
              <a:rPr dirty="0">
                <a:solidFill>
                  <a:srgbClr val="FFC000"/>
                </a:solidFill>
              </a:rPr>
              <a:t> de </a:t>
            </a:r>
            <a:r>
              <a:rPr dirty="0" err="1">
                <a:solidFill>
                  <a:srgbClr val="FFC000"/>
                </a:solidFill>
              </a:rPr>
              <a:t>este</a:t>
            </a:r>
            <a:r>
              <a:rPr dirty="0">
                <a:solidFill>
                  <a:srgbClr val="FFC000"/>
                </a:solidFill>
              </a:rPr>
              <a:t> </a:t>
            </a:r>
            <a:r>
              <a:rPr dirty="0" err="1">
                <a:solidFill>
                  <a:srgbClr val="FFC000"/>
                </a:solidFill>
              </a:rPr>
              <a:t>momento</a:t>
            </a:r>
            <a:r>
              <a:rPr dirty="0">
                <a:solidFill>
                  <a:srgbClr val="FFC000"/>
                </a:solidFill>
              </a:rPr>
              <a:t>, </a:t>
            </a:r>
            <a:r>
              <a:rPr dirty="0" err="1">
                <a:solidFill>
                  <a:srgbClr val="FFC000"/>
                </a:solidFill>
              </a:rPr>
              <a:t>los</a:t>
            </a:r>
            <a:r>
              <a:rPr dirty="0">
                <a:solidFill>
                  <a:srgbClr val="FFC000"/>
                </a:solidFill>
              </a:rPr>
              <a:t> </a:t>
            </a:r>
            <a:r>
              <a:rPr dirty="0" err="1">
                <a:solidFill>
                  <a:srgbClr val="FFC000"/>
                </a:solidFill>
              </a:rPr>
              <a:t>profetas</a:t>
            </a:r>
            <a:r>
              <a:rPr dirty="0">
                <a:solidFill>
                  <a:srgbClr val="FFC000"/>
                </a:solidFill>
              </a:rPr>
              <a:t> </a:t>
            </a:r>
            <a:r>
              <a:rPr dirty="0" err="1">
                <a:solidFill>
                  <a:srgbClr val="FFC000"/>
                </a:solidFill>
              </a:rPr>
              <a:t>registrarían</a:t>
            </a:r>
            <a:r>
              <a:rPr dirty="0">
                <a:solidFill>
                  <a:srgbClr val="FFC000"/>
                </a:solidFill>
              </a:rPr>
              <a:t> sus </a:t>
            </a:r>
            <a:r>
              <a:rPr dirty="0" err="1">
                <a:solidFill>
                  <a:srgbClr val="FFC000"/>
                </a:solidFill>
              </a:rPr>
              <a:t>sermones</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textos</a:t>
            </a:r>
            <a:r>
              <a:rPr dirty="0">
                <a:solidFill>
                  <a:srgbClr val="FFC000"/>
                </a:solidFill>
              </a:rPr>
              <a:t>.</a:t>
            </a:r>
          </a:p>
        </p:txBody>
      </p:sp>
      <p:grpSp>
        <p:nvGrpSpPr>
          <p:cNvPr id="2842" name="Rectangle 3"/>
          <p:cNvGrpSpPr/>
          <p:nvPr/>
        </p:nvGrpSpPr>
        <p:grpSpPr>
          <a:xfrm>
            <a:off x="7696200" y="152400"/>
            <a:ext cx="3048000" cy="6553200"/>
            <a:chOff x="0" y="0"/>
            <a:chExt cx="3048000" cy="6553200"/>
          </a:xfrm>
        </p:grpSpPr>
        <p:sp>
          <p:nvSpPr>
            <p:cNvPr id="2840" name="Rectangle"/>
            <p:cNvSpPr/>
            <p:nvPr/>
          </p:nvSpPr>
          <p:spPr>
            <a:xfrm>
              <a:off x="0" y="0"/>
              <a:ext cx="3048000" cy="6553200"/>
            </a:xfrm>
            <a:prstGeom prst="rect">
              <a:avLst/>
            </a:prstGeom>
            <a:solidFill>
              <a:srgbClr val="FFFFCC"/>
            </a:solidFill>
            <a:ln w="12700" cap="flat">
              <a:noFill/>
              <a:miter lim="400000"/>
            </a:ln>
            <a:effectLst/>
          </p:spPr>
          <p:txBody>
            <a:bodyPr wrap="square" lIns="45719" tIns="45719" rIns="45719" bIns="45719" numCol="1" anchor="t">
              <a:noAutofit/>
            </a:bodyPr>
            <a:lstStyle/>
            <a:p>
              <a:pPr algn="l">
                <a:lnSpc>
                  <a:spcPct val="110000"/>
                </a:lnSpc>
                <a:spcBef>
                  <a:spcPts val="1000"/>
                </a:spcBef>
                <a:defRPr sz="2800">
                  <a:latin typeface="Calibri"/>
                  <a:ea typeface="Calibri"/>
                  <a:cs typeface="Calibri"/>
                  <a:sym typeface="Calibri"/>
                </a:defRPr>
              </a:pPr>
              <a:endParaRPr/>
            </a:p>
          </p:txBody>
        </p:sp>
        <p:sp>
          <p:nvSpPr>
            <p:cNvPr id="2841" name="Ahijah / Ahías…"/>
            <p:cNvSpPr txBox="1"/>
            <p:nvPr/>
          </p:nvSpPr>
          <p:spPr>
            <a:xfrm>
              <a:off x="45719" y="0"/>
              <a:ext cx="2956562" cy="65532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marL="228600" indent="-228600" algn="l">
                <a:lnSpc>
                  <a:spcPct val="110000"/>
                </a:lnSpc>
                <a:spcBef>
                  <a:spcPts val="1000"/>
                </a:spcBef>
                <a:buSzPct val="100000"/>
                <a:buFont typeface="Arial"/>
                <a:buChar char="•"/>
                <a:defRPr sz="2800" b="1">
                  <a:solidFill>
                    <a:srgbClr val="660033"/>
                  </a:solidFill>
                  <a:latin typeface="Calibri"/>
                  <a:ea typeface="Calibri"/>
                  <a:cs typeface="Calibri"/>
                  <a:sym typeface="Calibri"/>
                </a:defRPr>
              </a:pPr>
              <a:r>
                <a:rPr dirty="0" err="1"/>
                <a:t>Ahijah</a:t>
              </a:r>
              <a:r>
                <a:rPr dirty="0"/>
                <a:t> / </a:t>
              </a:r>
              <a:r>
                <a:rPr dirty="0" err="1">
                  <a:solidFill>
                    <a:srgbClr val="FF6600"/>
                  </a:solidFill>
                </a:rPr>
                <a:t>Ahías</a:t>
              </a:r>
              <a:endParaRPr dirty="0">
                <a:solidFill>
                  <a:srgbClr val="FF6600"/>
                </a:solidFill>
              </a:endParaRPr>
            </a:p>
            <a:p>
              <a:pPr marL="228600" indent="-228600" algn="l">
                <a:lnSpc>
                  <a:spcPct val="110000"/>
                </a:lnSpc>
                <a:spcBef>
                  <a:spcPts val="1000"/>
                </a:spcBef>
                <a:buSzPct val="100000"/>
                <a:buFont typeface="Arial"/>
                <a:buChar char="•"/>
                <a:defRPr sz="2800" b="1">
                  <a:solidFill>
                    <a:srgbClr val="660033"/>
                  </a:solidFill>
                  <a:latin typeface="Calibri"/>
                  <a:ea typeface="Calibri"/>
                  <a:cs typeface="Calibri"/>
                  <a:sym typeface="Calibri"/>
                </a:defRPr>
              </a:pPr>
              <a:r>
                <a:rPr dirty="0"/>
                <a:t>Jehu / </a:t>
              </a:r>
              <a:r>
                <a:rPr dirty="0" err="1">
                  <a:solidFill>
                    <a:srgbClr val="FF6600"/>
                  </a:solidFill>
                </a:rPr>
                <a:t>Jehú</a:t>
              </a:r>
              <a:r>
                <a:rPr dirty="0">
                  <a:solidFill>
                    <a:srgbClr val="FF6600"/>
                  </a:solidFill>
                </a:rPr>
                <a:t> </a:t>
              </a:r>
            </a:p>
            <a:p>
              <a:pPr marL="228600" indent="-228600" algn="l">
                <a:lnSpc>
                  <a:spcPct val="110000"/>
                </a:lnSpc>
                <a:spcBef>
                  <a:spcPts val="1000"/>
                </a:spcBef>
                <a:buSzPct val="100000"/>
                <a:buFont typeface="Arial"/>
                <a:buChar char="•"/>
                <a:defRPr sz="2800" b="1">
                  <a:solidFill>
                    <a:srgbClr val="660033"/>
                  </a:solidFill>
                  <a:latin typeface="Calibri"/>
                  <a:ea typeface="Calibri"/>
                  <a:cs typeface="Calibri"/>
                  <a:sym typeface="Calibri"/>
                </a:defRPr>
              </a:pPr>
              <a:r>
                <a:rPr dirty="0"/>
                <a:t>Elijah / </a:t>
              </a:r>
              <a:r>
                <a:rPr dirty="0">
                  <a:solidFill>
                    <a:srgbClr val="FF6600"/>
                  </a:solidFill>
                </a:rPr>
                <a:t>Elías</a:t>
              </a:r>
            </a:p>
            <a:p>
              <a:pPr marL="228600" indent="-228600" algn="l">
                <a:lnSpc>
                  <a:spcPct val="110000"/>
                </a:lnSpc>
                <a:spcBef>
                  <a:spcPts val="1000"/>
                </a:spcBef>
                <a:buSzPct val="100000"/>
                <a:buFont typeface="Arial"/>
                <a:buChar char="•"/>
                <a:defRPr sz="2600" b="1">
                  <a:solidFill>
                    <a:srgbClr val="660033"/>
                  </a:solidFill>
                  <a:latin typeface="Calibri"/>
                  <a:ea typeface="Calibri"/>
                  <a:cs typeface="Calibri"/>
                  <a:sym typeface="Calibri"/>
                </a:defRPr>
              </a:pPr>
              <a:r>
                <a:rPr dirty="0"/>
                <a:t>Micaiah / </a:t>
              </a:r>
              <a:r>
                <a:rPr dirty="0" err="1">
                  <a:solidFill>
                    <a:srgbClr val="FF6600"/>
                  </a:solidFill>
                </a:rPr>
                <a:t>Miqueas</a:t>
              </a:r>
              <a:endParaRPr sz="2800" dirty="0">
                <a:solidFill>
                  <a:srgbClr val="FF6600"/>
                </a:solidFill>
              </a:endParaRPr>
            </a:p>
            <a:p>
              <a:pPr marL="228600" indent="-228600" algn="l">
                <a:lnSpc>
                  <a:spcPct val="110000"/>
                </a:lnSpc>
                <a:spcBef>
                  <a:spcPts val="1000"/>
                </a:spcBef>
                <a:buSzPct val="100000"/>
                <a:buFont typeface="Arial"/>
                <a:buChar char="•"/>
                <a:defRPr sz="2800" b="1">
                  <a:solidFill>
                    <a:srgbClr val="660033"/>
                  </a:solidFill>
                  <a:latin typeface="Calibri"/>
                  <a:ea typeface="Calibri"/>
                  <a:cs typeface="Calibri"/>
                  <a:sym typeface="Calibri"/>
                </a:defRPr>
              </a:pPr>
              <a:r>
                <a:rPr dirty="0"/>
                <a:t>Elisha / </a:t>
              </a:r>
              <a:r>
                <a:rPr dirty="0" err="1">
                  <a:solidFill>
                    <a:srgbClr val="FF6600"/>
                  </a:solidFill>
                </a:rPr>
                <a:t>Eliseos</a:t>
              </a:r>
              <a:endParaRPr dirty="0">
                <a:solidFill>
                  <a:srgbClr val="FF6600"/>
                </a:solidFill>
              </a:endParaRPr>
            </a:p>
            <a:p>
              <a:pPr marL="228600" indent="-228600" algn="l">
                <a:lnSpc>
                  <a:spcPct val="110000"/>
                </a:lnSpc>
                <a:spcBef>
                  <a:spcPts val="1000"/>
                </a:spcBef>
                <a:buSzPct val="100000"/>
                <a:buFont typeface="Arial"/>
                <a:buChar char="•"/>
                <a:defRPr sz="2800" b="1">
                  <a:solidFill>
                    <a:srgbClr val="660033"/>
                  </a:solidFill>
                  <a:latin typeface="Calibri"/>
                  <a:ea typeface="Calibri"/>
                  <a:cs typeface="Calibri"/>
                  <a:sym typeface="Calibri"/>
                </a:defRPr>
              </a:pPr>
              <a:r>
                <a:rPr dirty="0"/>
                <a:t>Jonah / </a:t>
              </a:r>
              <a:r>
                <a:rPr dirty="0" err="1">
                  <a:solidFill>
                    <a:srgbClr val="FF6600"/>
                  </a:solidFill>
                </a:rPr>
                <a:t>Jonás</a:t>
              </a:r>
              <a:endParaRPr dirty="0">
                <a:solidFill>
                  <a:srgbClr val="FF6600"/>
                </a:solidFill>
              </a:endParaRPr>
            </a:p>
            <a:p>
              <a:pPr marL="228600" indent="-228600" algn="l">
                <a:lnSpc>
                  <a:spcPct val="110000"/>
                </a:lnSpc>
                <a:spcBef>
                  <a:spcPts val="1000"/>
                </a:spcBef>
                <a:buSzPct val="100000"/>
                <a:buFont typeface="Arial"/>
                <a:buChar char="•"/>
                <a:defRPr sz="2800" b="1">
                  <a:solidFill>
                    <a:srgbClr val="660033"/>
                  </a:solidFill>
                  <a:latin typeface="Calibri"/>
                  <a:ea typeface="Calibri"/>
                  <a:cs typeface="Calibri"/>
                  <a:sym typeface="Calibri"/>
                </a:defRPr>
              </a:pPr>
              <a:r>
                <a:rPr dirty="0"/>
                <a:t>Amos / </a:t>
              </a:r>
              <a:r>
                <a:rPr dirty="0" err="1">
                  <a:solidFill>
                    <a:srgbClr val="FF6600"/>
                  </a:solidFill>
                </a:rPr>
                <a:t>Amós</a:t>
              </a:r>
              <a:endParaRPr dirty="0">
                <a:solidFill>
                  <a:srgbClr val="FF6600"/>
                </a:solidFill>
              </a:endParaRPr>
            </a:p>
            <a:p>
              <a:pPr marL="228600" indent="-228600" algn="l">
                <a:lnSpc>
                  <a:spcPct val="110000"/>
                </a:lnSpc>
                <a:spcBef>
                  <a:spcPts val="1000"/>
                </a:spcBef>
                <a:buSzPct val="100000"/>
                <a:buFont typeface="Arial"/>
                <a:buChar char="•"/>
                <a:defRPr sz="2800" b="1">
                  <a:solidFill>
                    <a:srgbClr val="660033"/>
                  </a:solidFill>
                  <a:latin typeface="Calibri"/>
                  <a:ea typeface="Calibri"/>
                  <a:cs typeface="Calibri"/>
                  <a:sym typeface="Calibri"/>
                </a:defRPr>
              </a:pPr>
              <a:r>
                <a:rPr dirty="0"/>
                <a:t>Hosea / </a:t>
              </a:r>
              <a:r>
                <a:rPr dirty="0" err="1">
                  <a:solidFill>
                    <a:srgbClr val="FF6600"/>
                  </a:solidFill>
                </a:rPr>
                <a:t>Oseas</a:t>
              </a:r>
              <a:endParaRPr dirty="0">
                <a:solidFill>
                  <a:srgbClr val="FF6600"/>
                </a:solidFill>
              </a:endParaRPr>
            </a:p>
          </p:txBody>
        </p:sp>
      </p:grpSp>
      <p:sp>
        <p:nvSpPr>
          <p:cNvPr id="2843" name="Slide Number Placeholder 6"/>
          <p:cNvSpPr txBox="1">
            <a:spLocks noGrp="1"/>
          </p:cNvSpPr>
          <p:nvPr>
            <p:ph type="sldNum" sz="quarter" idx="2"/>
          </p:nvPr>
        </p:nvSpPr>
        <p:spPr>
          <a:xfrm>
            <a:off x="11051892" y="6394500"/>
            <a:ext cx="301908"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34</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2842"/>
                                        </p:tgtEl>
                                        <p:attrNameLst>
                                          <p:attrName>style.visibility</p:attrName>
                                        </p:attrNameLst>
                                      </p:cBhvr>
                                      <p:to>
                                        <p:strVal val="visible"/>
                                      </p:to>
                                    </p:set>
                                    <p:animEffect transition="in" filter="fade">
                                      <p:cBhvr>
                                        <p:cTn id="7" dur="500"/>
                                        <p:tgtEl>
                                          <p:spTgt spid="284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2" nodeType="clickEffect">
                                  <p:stCondLst>
                                    <p:cond delay="0"/>
                                  </p:stCondLst>
                                  <p:iterate>
                                    <p:tmAbs val="0"/>
                                  </p:iterate>
                                  <p:childTnLst>
                                    <p:set>
                                      <p:cBhvr>
                                        <p:cTn id="11" fill="hold"/>
                                        <p:tgtEl>
                                          <p:spTgt spid="2839">
                                            <p:txEl>
                                              <p:pRg st="1" end="1"/>
                                            </p:txEl>
                                          </p:spTgt>
                                        </p:tgtEl>
                                        <p:attrNameLst>
                                          <p:attrName>style.visibility</p:attrName>
                                        </p:attrNameLst>
                                      </p:cBhvr>
                                      <p:to>
                                        <p:strVal val="visible"/>
                                      </p:to>
                                    </p:set>
                                    <p:anim calcmode="lin" valueType="num">
                                      <p:cBhvr>
                                        <p:cTn id="12" dur="500" fill="hold"/>
                                        <p:tgtEl>
                                          <p:spTgt spid="2839">
                                            <p:txEl>
                                              <p:pRg st="1" end="1"/>
                                            </p:txEl>
                                          </p:spTgt>
                                        </p:tgtEl>
                                        <p:attrNameLst>
                                          <p:attrName>ppt_x</p:attrName>
                                        </p:attrNameLst>
                                      </p:cBhvr>
                                      <p:tavLst>
                                        <p:tav tm="0">
                                          <p:val>
                                            <p:strVal val="#ppt_x"/>
                                          </p:val>
                                        </p:tav>
                                        <p:tav tm="100000">
                                          <p:val>
                                            <p:strVal val="#ppt_x"/>
                                          </p:val>
                                        </p:tav>
                                      </p:tavLst>
                                    </p:anim>
                                    <p:anim calcmode="lin" valueType="num">
                                      <p:cBhvr>
                                        <p:cTn id="13" dur="500" fill="hold"/>
                                        <p:tgtEl>
                                          <p:spTgt spid="28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2" nodeType="clickEffect">
                                  <p:stCondLst>
                                    <p:cond delay="0"/>
                                  </p:stCondLst>
                                  <p:iterate>
                                    <p:tmAbs val="0"/>
                                  </p:iterate>
                                  <p:childTnLst>
                                    <p:set>
                                      <p:cBhvr>
                                        <p:cTn id="17" fill="hold"/>
                                        <p:tgtEl>
                                          <p:spTgt spid="2839">
                                            <p:txEl>
                                              <p:pRg st="2" end="2"/>
                                            </p:txEl>
                                          </p:spTgt>
                                        </p:tgtEl>
                                        <p:attrNameLst>
                                          <p:attrName>style.visibility</p:attrName>
                                        </p:attrNameLst>
                                      </p:cBhvr>
                                      <p:to>
                                        <p:strVal val="visible"/>
                                      </p:to>
                                    </p:set>
                                    <p:anim calcmode="lin" valueType="num">
                                      <p:cBhvr>
                                        <p:cTn id="18" dur="500" fill="hold"/>
                                        <p:tgtEl>
                                          <p:spTgt spid="2839">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28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2" nodeType="clickEffect">
                                  <p:stCondLst>
                                    <p:cond delay="0"/>
                                  </p:stCondLst>
                                  <p:iterate>
                                    <p:tmAbs val="0"/>
                                  </p:iterate>
                                  <p:childTnLst>
                                    <p:set>
                                      <p:cBhvr>
                                        <p:cTn id="23" fill="hold"/>
                                        <p:tgtEl>
                                          <p:spTgt spid="2839">
                                            <p:txEl>
                                              <p:pRg st="3" end="3"/>
                                            </p:txEl>
                                          </p:spTgt>
                                        </p:tgtEl>
                                        <p:attrNameLst>
                                          <p:attrName>style.visibility</p:attrName>
                                        </p:attrNameLst>
                                      </p:cBhvr>
                                      <p:to>
                                        <p:strVal val="visible"/>
                                      </p:to>
                                    </p:set>
                                    <p:anim calcmode="lin" valueType="num">
                                      <p:cBhvr>
                                        <p:cTn id="24" dur="500" fill="hold"/>
                                        <p:tgtEl>
                                          <p:spTgt spid="2839">
                                            <p:txEl>
                                              <p:pRg st="3" end="3"/>
                                            </p:txEl>
                                          </p:spTgt>
                                        </p:tgtEl>
                                        <p:attrNameLst>
                                          <p:attrName>ppt_x</p:attrName>
                                        </p:attrNameLst>
                                      </p:cBhvr>
                                      <p:tavLst>
                                        <p:tav tm="0">
                                          <p:val>
                                            <p:strVal val="#ppt_x"/>
                                          </p:val>
                                        </p:tav>
                                        <p:tav tm="100000">
                                          <p:val>
                                            <p:strVal val="#ppt_x"/>
                                          </p:val>
                                        </p:tav>
                                      </p:tavLst>
                                    </p:anim>
                                    <p:anim calcmode="lin" valueType="num">
                                      <p:cBhvr>
                                        <p:cTn id="25" dur="500" fill="hold"/>
                                        <p:tgtEl>
                                          <p:spTgt spid="283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9" grpId="2" build="p" bldLvl="5" animBg="1" advAuto="0"/>
      <p:bldP spid="2842" grpId="1"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5" name="Rectangle 2"/>
          <p:cNvSpPr txBox="1">
            <a:spLocks noGrp="1"/>
          </p:cNvSpPr>
          <p:nvPr>
            <p:ph type="title"/>
          </p:nvPr>
        </p:nvSpPr>
        <p:spPr>
          <a:prstGeom prst="rect">
            <a:avLst/>
          </a:prstGeom>
        </p:spPr>
        <p:txBody>
          <a:bodyPr/>
          <a:lstStyle>
            <a:lvl1pPr>
              <a:defRPr sz="3600">
                <a:solidFill>
                  <a:srgbClr val="00FFFF"/>
                </a:solidFill>
              </a:defRPr>
            </a:lvl1pPr>
          </a:lstStyle>
          <a:p>
            <a:r>
              <a:rPr dirty="0"/>
              <a:t>Amos, the Prophet / </a:t>
            </a:r>
            <a:r>
              <a:rPr dirty="0" err="1">
                <a:solidFill>
                  <a:srgbClr val="FFC000"/>
                </a:solidFill>
              </a:rPr>
              <a:t>Amós</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Profeta</a:t>
            </a:r>
            <a:endParaRPr dirty="0">
              <a:solidFill>
                <a:srgbClr val="FFC000"/>
              </a:solidFill>
            </a:endParaRPr>
          </a:p>
        </p:txBody>
      </p:sp>
      <p:sp>
        <p:nvSpPr>
          <p:cNvPr id="2846" name="Rectangle 3"/>
          <p:cNvSpPr txBox="1">
            <a:spLocks noGrp="1"/>
          </p:cNvSpPr>
          <p:nvPr>
            <p:ph type="body" idx="1"/>
          </p:nvPr>
        </p:nvSpPr>
        <p:spPr>
          <a:xfrm>
            <a:off x="646112" y="1219200"/>
            <a:ext cx="10899776" cy="4075113"/>
          </a:xfrm>
          <a:prstGeom prst="rect">
            <a:avLst/>
          </a:prstGeom>
        </p:spPr>
        <p:txBody>
          <a:bodyPr/>
          <a:lstStyle/>
          <a:p>
            <a:pPr>
              <a:buSzTx/>
              <a:buFont typeface="Wingdings 3"/>
              <a:buNone/>
              <a:defRPr sz="2400" b="1">
                <a:solidFill>
                  <a:srgbClr val="FFFF66"/>
                </a:solidFill>
              </a:defRPr>
            </a:pPr>
            <a:r>
              <a:rPr dirty="0"/>
              <a:t>As a prophet, Amos intentionally distanced himself from court prophets and the </a:t>
            </a:r>
            <a:r>
              <a:rPr lang="en-US" dirty="0"/>
              <a:t>ancient </a:t>
            </a:r>
            <a:r>
              <a:rPr dirty="0"/>
              <a:t>Near Eastern tradition of ecstatic prophets (7:14a). /</a:t>
            </a:r>
            <a:r>
              <a:rPr dirty="0">
                <a:solidFill>
                  <a:srgbClr val="FFC000"/>
                </a:solidFill>
              </a:rPr>
              <a:t> Como </a:t>
            </a:r>
            <a:r>
              <a:rPr dirty="0" err="1">
                <a:solidFill>
                  <a:srgbClr val="FFC000"/>
                </a:solidFill>
              </a:rPr>
              <a:t>profeta</a:t>
            </a:r>
            <a:r>
              <a:rPr dirty="0">
                <a:solidFill>
                  <a:srgbClr val="FFC000"/>
                </a:solidFill>
              </a:rPr>
              <a:t>, </a:t>
            </a:r>
            <a:r>
              <a:rPr dirty="0" err="1">
                <a:solidFill>
                  <a:srgbClr val="FFC000"/>
                </a:solidFill>
              </a:rPr>
              <a:t>Amós</a:t>
            </a:r>
            <a:r>
              <a:rPr dirty="0">
                <a:solidFill>
                  <a:srgbClr val="FFC000"/>
                </a:solidFill>
              </a:rPr>
              <a:t> se </a:t>
            </a:r>
            <a:r>
              <a:rPr dirty="0" err="1">
                <a:solidFill>
                  <a:srgbClr val="FFC000"/>
                </a:solidFill>
              </a:rPr>
              <a:t>distanció</a:t>
            </a:r>
            <a:r>
              <a:rPr dirty="0">
                <a:solidFill>
                  <a:srgbClr val="FFC000"/>
                </a:solidFill>
              </a:rPr>
              <a:t> </a:t>
            </a:r>
            <a:r>
              <a:rPr dirty="0" err="1">
                <a:solidFill>
                  <a:srgbClr val="FFC000"/>
                </a:solidFill>
              </a:rPr>
              <a:t>intencionalmente</a:t>
            </a:r>
            <a:r>
              <a:rPr dirty="0">
                <a:solidFill>
                  <a:srgbClr val="FFC000"/>
                </a:solidFill>
              </a:rPr>
              <a:t> de </a:t>
            </a:r>
            <a:r>
              <a:rPr dirty="0" err="1">
                <a:solidFill>
                  <a:srgbClr val="FFC000"/>
                </a:solidFill>
              </a:rPr>
              <a:t>los</a:t>
            </a:r>
            <a:r>
              <a:rPr dirty="0">
                <a:solidFill>
                  <a:srgbClr val="FFC000"/>
                </a:solidFill>
              </a:rPr>
              <a:t> </a:t>
            </a:r>
            <a:r>
              <a:rPr dirty="0" err="1">
                <a:solidFill>
                  <a:srgbClr val="FFC000"/>
                </a:solidFill>
              </a:rPr>
              <a:t>profetas</a:t>
            </a:r>
            <a:r>
              <a:rPr dirty="0">
                <a:solidFill>
                  <a:srgbClr val="FFC000"/>
                </a:solidFill>
              </a:rPr>
              <a:t> de la corte y de </a:t>
            </a:r>
            <a:r>
              <a:rPr dirty="0" err="1">
                <a:solidFill>
                  <a:srgbClr val="FFC000"/>
                </a:solidFill>
              </a:rPr>
              <a:t>los</a:t>
            </a:r>
            <a:r>
              <a:rPr dirty="0">
                <a:solidFill>
                  <a:srgbClr val="FFC000"/>
                </a:solidFill>
              </a:rPr>
              <a:t> </a:t>
            </a:r>
            <a:r>
              <a:rPr dirty="0" err="1">
                <a:solidFill>
                  <a:srgbClr val="FFC000"/>
                </a:solidFill>
              </a:rPr>
              <a:t>cercanos</a:t>
            </a:r>
            <a:r>
              <a:rPr dirty="0">
                <a:solidFill>
                  <a:srgbClr val="FFC000"/>
                </a:solidFill>
              </a:rPr>
              <a:t> </a:t>
            </a:r>
            <a:r>
              <a:rPr dirty="0" err="1">
                <a:solidFill>
                  <a:srgbClr val="FFC000"/>
                </a:solidFill>
              </a:rPr>
              <a:t>Tradición</a:t>
            </a:r>
            <a:r>
              <a:rPr dirty="0">
                <a:solidFill>
                  <a:srgbClr val="FFC000"/>
                </a:solidFill>
              </a:rPr>
              <a:t> oriental de </a:t>
            </a:r>
            <a:r>
              <a:rPr dirty="0" err="1">
                <a:solidFill>
                  <a:srgbClr val="FFC000"/>
                </a:solidFill>
              </a:rPr>
              <a:t>los</a:t>
            </a:r>
            <a:r>
              <a:rPr dirty="0">
                <a:solidFill>
                  <a:srgbClr val="FFC000"/>
                </a:solidFill>
              </a:rPr>
              <a:t> </a:t>
            </a:r>
            <a:r>
              <a:rPr dirty="0" err="1">
                <a:solidFill>
                  <a:srgbClr val="FFC000"/>
                </a:solidFill>
              </a:rPr>
              <a:t>profetas</a:t>
            </a:r>
            <a:r>
              <a:rPr dirty="0">
                <a:solidFill>
                  <a:srgbClr val="FFC000"/>
                </a:solidFill>
              </a:rPr>
              <a:t> </a:t>
            </a:r>
            <a:r>
              <a:rPr dirty="0" err="1">
                <a:solidFill>
                  <a:srgbClr val="FFC000"/>
                </a:solidFill>
              </a:rPr>
              <a:t>extáticos</a:t>
            </a:r>
            <a:r>
              <a:rPr dirty="0">
                <a:solidFill>
                  <a:srgbClr val="FFC000"/>
                </a:solidFill>
              </a:rPr>
              <a:t> (7:14a).</a:t>
            </a:r>
          </a:p>
          <a:p>
            <a:pPr>
              <a:defRPr i="1"/>
            </a:pPr>
            <a:r>
              <a:rPr dirty="0"/>
              <a:t>His diatribe against Jeroboam II was delivered at the Bethel shrine (7:10ff.) from which he was expelled. / </a:t>
            </a:r>
            <a:r>
              <a:rPr dirty="0">
                <a:solidFill>
                  <a:srgbClr val="FFC000"/>
                </a:solidFill>
              </a:rPr>
              <a:t>Su </a:t>
            </a:r>
            <a:r>
              <a:rPr dirty="0" err="1">
                <a:solidFill>
                  <a:srgbClr val="FFC000"/>
                </a:solidFill>
              </a:rPr>
              <a:t>diatriba</a:t>
            </a:r>
            <a:r>
              <a:rPr dirty="0">
                <a:solidFill>
                  <a:srgbClr val="FFC000"/>
                </a:solidFill>
              </a:rPr>
              <a:t> contra Jeroboam II </a:t>
            </a:r>
            <a:r>
              <a:rPr dirty="0" err="1">
                <a:solidFill>
                  <a:srgbClr val="FFC000"/>
                </a:solidFill>
              </a:rPr>
              <a:t>fue</a:t>
            </a:r>
            <a:r>
              <a:rPr dirty="0">
                <a:solidFill>
                  <a:srgbClr val="FFC000"/>
                </a:solidFill>
              </a:rPr>
              <a:t> </a:t>
            </a:r>
            <a:r>
              <a:rPr dirty="0" err="1">
                <a:solidFill>
                  <a:srgbClr val="FFC000"/>
                </a:solidFill>
              </a:rPr>
              <a:t>entregada</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santuario</a:t>
            </a:r>
            <a:r>
              <a:rPr dirty="0">
                <a:solidFill>
                  <a:srgbClr val="FFC000"/>
                </a:solidFill>
              </a:rPr>
              <a:t> de Betel (7:10 y ss.) del que </a:t>
            </a:r>
            <a:r>
              <a:rPr dirty="0" err="1">
                <a:solidFill>
                  <a:srgbClr val="FFC000"/>
                </a:solidFill>
              </a:rPr>
              <a:t>fue</a:t>
            </a:r>
            <a:r>
              <a:rPr dirty="0">
                <a:solidFill>
                  <a:srgbClr val="FFC000"/>
                </a:solidFill>
              </a:rPr>
              <a:t> </a:t>
            </a:r>
            <a:r>
              <a:rPr dirty="0" err="1">
                <a:solidFill>
                  <a:srgbClr val="FFC000"/>
                </a:solidFill>
              </a:rPr>
              <a:t>expulsado</a:t>
            </a:r>
            <a:r>
              <a:rPr dirty="0">
                <a:solidFill>
                  <a:srgbClr val="FFC000"/>
                </a:solidFill>
              </a:rPr>
              <a:t>.</a:t>
            </a:r>
          </a:p>
          <a:p>
            <a:pPr>
              <a:defRPr i="1"/>
            </a:pPr>
            <a:r>
              <a:rPr dirty="0"/>
              <a:t>Other sermons may have been delivered at the northern capital of Samaria (cf. 3:9; 4:1; 6:1). / </a:t>
            </a:r>
            <a:r>
              <a:rPr dirty="0" err="1">
                <a:solidFill>
                  <a:srgbClr val="FFC000"/>
                </a:solidFill>
              </a:rPr>
              <a:t>Otros</a:t>
            </a:r>
            <a:r>
              <a:rPr dirty="0">
                <a:solidFill>
                  <a:srgbClr val="FFC000"/>
                </a:solidFill>
              </a:rPr>
              <a:t> </a:t>
            </a:r>
            <a:r>
              <a:rPr dirty="0" err="1">
                <a:solidFill>
                  <a:srgbClr val="FFC000"/>
                </a:solidFill>
              </a:rPr>
              <a:t>sermones</a:t>
            </a:r>
            <a:r>
              <a:rPr dirty="0">
                <a:solidFill>
                  <a:srgbClr val="FFC000"/>
                </a:solidFill>
              </a:rPr>
              <a:t> </a:t>
            </a:r>
            <a:r>
              <a:rPr dirty="0" err="1">
                <a:solidFill>
                  <a:srgbClr val="FFC000"/>
                </a:solidFill>
              </a:rPr>
              <a:t>pueden</a:t>
            </a:r>
            <a:r>
              <a:rPr dirty="0">
                <a:solidFill>
                  <a:srgbClr val="FFC000"/>
                </a:solidFill>
              </a:rPr>
              <a:t> </a:t>
            </a:r>
            <a:r>
              <a:rPr dirty="0" err="1">
                <a:solidFill>
                  <a:srgbClr val="FFC000"/>
                </a:solidFill>
              </a:rPr>
              <a:t>haberse</a:t>
            </a:r>
            <a:r>
              <a:rPr dirty="0">
                <a:solidFill>
                  <a:srgbClr val="FFC000"/>
                </a:solidFill>
              </a:rPr>
              <a:t> </a:t>
            </a:r>
            <a:r>
              <a:rPr dirty="0" err="1">
                <a:solidFill>
                  <a:srgbClr val="FFC000"/>
                </a:solidFill>
              </a:rPr>
              <a:t>pronunciado</a:t>
            </a:r>
            <a:r>
              <a:rPr dirty="0">
                <a:solidFill>
                  <a:srgbClr val="FFC000"/>
                </a:solidFill>
              </a:rPr>
              <a:t> </a:t>
            </a:r>
            <a:r>
              <a:rPr dirty="0" err="1">
                <a:solidFill>
                  <a:srgbClr val="FFC000"/>
                </a:solidFill>
              </a:rPr>
              <a:t>en</a:t>
            </a:r>
            <a:r>
              <a:rPr dirty="0">
                <a:solidFill>
                  <a:srgbClr val="FFC000"/>
                </a:solidFill>
              </a:rPr>
              <a:t> la capital del </a:t>
            </a:r>
            <a:r>
              <a:rPr dirty="0" err="1">
                <a:solidFill>
                  <a:srgbClr val="FFC000"/>
                </a:solidFill>
              </a:rPr>
              <a:t>norte</a:t>
            </a:r>
            <a:r>
              <a:rPr dirty="0">
                <a:solidFill>
                  <a:srgbClr val="FFC000"/>
                </a:solidFill>
              </a:rPr>
              <a:t> de Samaria (cf. 3:9; 4:1; 6:1).</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846">
                                            <p:bg/>
                                          </p:spTgt>
                                        </p:tgtEl>
                                        <p:attrNameLst>
                                          <p:attrName>style.visibility</p:attrName>
                                        </p:attrNameLst>
                                      </p:cBhvr>
                                      <p:to>
                                        <p:strVal val="visible"/>
                                      </p:to>
                                    </p:set>
                                    <p:anim calcmode="lin" valueType="num">
                                      <p:cBhvr>
                                        <p:cTn id="7" dur="500" fill="hold"/>
                                        <p:tgtEl>
                                          <p:spTgt spid="2846">
                                            <p:bg/>
                                          </p:spTgt>
                                        </p:tgtEl>
                                        <p:attrNameLst>
                                          <p:attrName>ppt_w</p:attrName>
                                        </p:attrNameLst>
                                      </p:cBhvr>
                                      <p:tavLst>
                                        <p:tav tm="0">
                                          <p:val>
                                            <p:fltVal val="0"/>
                                          </p:val>
                                        </p:tav>
                                        <p:tav tm="100000">
                                          <p:val>
                                            <p:strVal val="#ppt_w"/>
                                          </p:val>
                                        </p:tav>
                                      </p:tavLst>
                                    </p:anim>
                                    <p:anim calcmode="lin" valueType="num">
                                      <p:cBhvr>
                                        <p:cTn id="8" dur="500" fill="hold"/>
                                        <p:tgtEl>
                                          <p:spTgt spid="2846">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2846">
                                            <p:txEl>
                                              <p:pRg st="0" end="0"/>
                                            </p:txEl>
                                          </p:spTgt>
                                        </p:tgtEl>
                                        <p:attrNameLst>
                                          <p:attrName>style.visibility</p:attrName>
                                        </p:attrNameLst>
                                      </p:cBhvr>
                                      <p:to>
                                        <p:strVal val="visible"/>
                                      </p:to>
                                    </p:set>
                                    <p:anim calcmode="lin" valueType="num">
                                      <p:cBhvr>
                                        <p:cTn id="11" dur="500" fill="hold"/>
                                        <p:tgtEl>
                                          <p:spTgt spid="2846">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84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2846">
                                            <p:txEl>
                                              <p:pRg st="1" end="1"/>
                                            </p:txEl>
                                          </p:spTgt>
                                        </p:tgtEl>
                                        <p:attrNameLst>
                                          <p:attrName>style.visibility</p:attrName>
                                        </p:attrNameLst>
                                      </p:cBhvr>
                                      <p:to>
                                        <p:strVal val="visible"/>
                                      </p:to>
                                    </p:set>
                                    <p:anim calcmode="lin" valueType="num">
                                      <p:cBhvr>
                                        <p:cTn id="17" dur="500" fill="hold"/>
                                        <p:tgtEl>
                                          <p:spTgt spid="2846">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284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2846">
                                            <p:txEl>
                                              <p:pRg st="2" end="2"/>
                                            </p:txEl>
                                          </p:spTgt>
                                        </p:tgtEl>
                                        <p:attrNameLst>
                                          <p:attrName>style.visibility</p:attrName>
                                        </p:attrNameLst>
                                      </p:cBhvr>
                                      <p:to>
                                        <p:strVal val="visible"/>
                                      </p:to>
                                    </p:set>
                                    <p:anim calcmode="lin" valueType="num">
                                      <p:cBhvr>
                                        <p:cTn id="23" dur="500" fill="hold"/>
                                        <p:tgtEl>
                                          <p:spTgt spid="2846">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2846">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6" grpId="1" build="p"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8" name="Rectangle 2"/>
          <p:cNvSpPr txBox="1">
            <a:spLocks noGrp="1"/>
          </p:cNvSpPr>
          <p:nvPr>
            <p:ph type="title"/>
          </p:nvPr>
        </p:nvSpPr>
        <p:spPr>
          <a:xfrm>
            <a:off x="609599" y="304800"/>
            <a:ext cx="8504240" cy="1400175"/>
          </a:xfrm>
          <a:prstGeom prst="rect">
            <a:avLst/>
          </a:prstGeom>
        </p:spPr>
        <p:txBody>
          <a:bodyPr/>
          <a:lstStyle>
            <a:lvl1pPr>
              <a:defRPr sz="3600">
                <a:solidFill>
                  <a:srgbClr val="00FFFF"/>
                </a:solidFill>
              </a:defRPr>
            </a:lvl1pPr>
          </a:lstStyle>
          <a:p>
            <a:r>
              <a:rPr dirty="0"/>
              <a:t>The Divine Lion / </a:t>
            </a:r>
            <a:r>
              <a:rPr dirty="0">
                <a:solidFill>
                  <a:srgbClr val="FFC000"/>
                </a:solidFill>
              </a:rPr>
              <a:t>El León </a:t>
            </a:r>
            <a:r>
              <a:rPr dirty="0" err="1">
                <a:solidFill>
                  <a:srgbClr val="FFC000"/>
                </a:solidFill>
              </a:rPr>
              <a:t>Divino</a:t>
            </a:r>
            <a:endParaRPr dirty="0">
              <a:solidFill>
                <a:srgbClr val="FFC000"/>
              </a:solidFill>
            </a:endParaRPr>
          </a:p>
        </p:txBody>
      </p:sp>
      <p:sp>
        <p:nvSpPr>
          <p:cNvPr id="2849" name="Rectangle 3"/>
          <p:cNvSpPr txBox="1">
            <a:spLocks noGrp="1"/>
          </p:cNvSpPr>
          <p:nvPr>
            <p:ph type="body" idx="1"/>
          </p:nvPr>
        </p:nvSpPr>
        <p:spPr>
          <a:xfrm>
            <a:off x="762000" y="1152525"/>
            <a:ext cx="11049000" cy="5262563"/>
          </a:xfrm>
          <a:prstGeom prst="rect">
            <a:avLst/>
          </a:prstGeom>
        </p:spPr>
        <p:txBody>
          <a:bodyPr/>
          <a:lstStyle/>
          <a:p>
            <a:pPr marL="332613" indent="-332613" defTabSz="443484">
              <a:spcBef>
                <a:spcPts val="900"/>
              </a:spcBef>
              <a:buSzTx/>
              <a:buFont typeface="Wingdings 3"/>
              <a:buNone/>
              <a:defRPr sz="2328" b="1">
                <a:solidFill>
                  <a:srgbClr val="FFFF66"/>
                </a:solidFill>
              </a:defRPr>
            </a:pPr>
            <a:r>
              <a:rPr dirty="0"/>
              <a:t>The metaphor of Yahweh as a divine lion on the attack is a reoccurring metaphor in Amos, beginning with the “roar” in 1:2 (cf. 3:4, 8). / </a:t>
            </a:r>
            <a:r>
              <a:rPr dirty="0">
                <a:solidFill>
                  <a:srgbClr val="FFC000"/>
                </a:solidFill>
              </a:rPr>
              <a:t>La </a:t>
            </a:r>
            <a:r>
              <a:rPr dirty="0" err="1">
                <a:solidFill>
                  <a:srgbClr val="FFC000"/>
                </a:solidFill>
              </a:rPr>
              <a:t>metáfora</a:t>
            </a:r>
            <a:r>
              <a:rPr dirty="0">
                <a:solidFill>
                  <a:srgbClr val="FFC000"/>
                </a:solidFill>
              </a:rPr>
              <a:t> de </a:t>
            </a:r>
            <a:r>
              <a:rPr dirty="0" err="1">
                <a:solidFill>
                  <a:srgbClr val="FFC000"/>
                </a:solidFill>
              </a:rPr>
              <a:t>Yahvé</a:t>
            </a:r>
            <a:r>
              <a:rPr dirty="0">
                <a:solidFill>
                  <a:srgbClr val="FFC000"/>
                </a:solidFill>
              </a:rPr>
              <a:t> </a:t>
            </a:r>
            <a:r>
              <a:rPr dirty="0" err="1">
                <a:solidFill>
                  <a:srgbClr val="FFC000"/>
                </a:solidFill>
              </a:rPr>
              <a:t>como</a:t>
            </a:r>
            <a:r>
              <a:rPr dirty="0">
                <a:solidFill>
                  <a:srgbClr val="FFC000"/>
                </a:solidFill>
              </a:rPr>
              <a:t> un </a:t>
            </a:r>
            <a:r>
              <a:rPr dirty="0" err="1">
                <a:solidFill>
                  <a:srgbClr val="FFC000"/>
                </a:solidFill>
              </a:rPr>
              <a:t>león</a:t>
            </a:r>
            <a:r>
              <a:rPr dirty="0">
                <a:solidFill>
                  <a:srgbClr val="FFC000"/>
                </a:solidFill>
              </a:rPr>
              <a:t> </a:t>
            </a:r>
            <a:r>
              <a:rPr dirty="0" err="1">
                <a:solidFill>
                  <a:srgbClr val="FFC000"/>
                </a:solidFill>
              </a:rPr>
              <a:t>divino</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ataque</a:t>
            </a:r>
            <a:r>
              <a:rPr dirty="0">
                <a:solidFill>
                  <a:srgbClr val="FFC000"/>
                </a:solidFill>
              </a:rPr>
              <a:t> es </a:t>
            </a:r>
            <a:r>
              <a:rPr dirty="0" err="1">
                <a:solidFill>
                  <a:srgbClr val="FFC000"/>
                </a:solidFill>
              </a:rPr>
              <a:t>una</a:t>
            </a:r>
            <a:r>
              <a:rPr dirty="0">
                <a:solidFill>
                  <a:srgbClr val="FFC000"/>
                </a:solidFill>
              </a:rPr>
              <a:t> </a:t>
            </a:r>
            <a:r>
              <a:rPr dirty="0" err="1">
                <a:solidFill>
                  <a:srgbClr val="FFC000"/>
                </a:solidFill>
              </a:rPr>
              <a:t>metáfora</a:t>
            </a:r>
            <a:r>
              <a:rPr dirty="0">
                <a:solidFill>
                  <a:srgbClr val="FFC000"/>
                </a:solidFill>
              </a:rPr>
              <a:t> </a:t>
            </a:r>
            <a:r>
              <a:rPr dirty="0" err="1">
                <a:solidFill>
                  <a:srgbClr val="FFC000"/>
                </a:solidFill>
              </a:rPr>
              <a:t>recurrente</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Amós</a:t>
            </a:r>
            <a:r>
              <a:rPr dirty="0">
                <a:solidFill>
                  <a:srgbClr val="FFC000"/>
                </a:solidFill>
              </a:rPr>
              <a:t>, que </a:t>
            </a:r>
            <a:r>
              <a:rPr dirty="0" err="1">
                <a:solidFill>
                  <a:srgbClr val="FFC000"/>
                </a:solidFill>
              </a:rPr>
              <a:t>comienza</a:t>
            </a:r>
            <a:r>
              <a:rPr dirty="0">
                <a:solidFill>
                  <a:srgbClr val="FFC000"/>
                </a:solidFill>
              </a:rPr>
              <a:t> con </a:t>
            </a:r>
            <a:r>
              <a:rPr dirty="0" err="1">
                <a:solidFill>
                  <a:srgbClr val="FFC000"/>
                </a:solidFill>
              </a:rPr>
              <a:t>el</a:t>
            </a:r>
            <a:r>
              <a:rPr dirty="0">
                <a:solidFill>
                  <a:srgbClr val="FFC000"/>
                </a:solidFill>
              </a:rPr>
              <a:t> "</a:t>
            </a:r>
            <a:r>
              <a:rPr dirty="0" err="1">
                <a:solidFill>
                  <a:srgbClr val="FFC000"/>
                </a:solidFill>
              </a:rPr>
              <a:t>rugido</a:t>
            </a:r>
            <a:r>
              <a:rPr dirty="0">
                <a:solidFill>
                  <a:srgbClr val="FFC000"/>
                </a:solidFill>
              </a:rPr>
              <a:t>" </a:t>
            </a:r>
            <a:r>
              <a:rPr dirty="0" err="1">
                <a:solidFill>
                  <a:srgbClr val="FFC000"/>
                </a:solidFill>
              </a:rPr>
              <a:t>en</a:t>
            </a:r>
            <a:r>
              <a:rPr dirty="0">
                <a:solidFill>
                  <a:srgbClr val="FFC000"/>
                </a:solidFill>
              </a:rPr>
              <a:t> 1:2 (cf. 3:4, 8).</a:t>
            </a:r>
          </a:p>
          <a:p>
            <a:pPr marL="332613" indent="-332613" defTabSz="443484">
              <a:spcBef>
                <a:spcPts val="900"/>
              </a:spcBef>
              <a:defRPr sz="1940" i="1"/>
            </a:pPr>
            <a:r>
              <a:rPr dirty="0"/>
              <a:t>Lions in ancient Palestine were a subspecies of the lions generally in the ancient Near East. / </a:t>
            </a:r>
            <a:r>
              <a:rPr dirty="0">
                <a:solidFill>
                  <a:srgbClr val="FFC000"/>
                </a:solidFill>
              </a:rPr>
              <a:t>Los leones </a:t>
            </a:r>
            <a:r>
              <a:rPr dirty="0" err="1">
                <a:solidFill>
                  <a:srgbClr val="FFC000"/>
                </a:solidFill>
              </a:rPr>
              <a:t>en</a:t>
            </a:r>
            <a:r>
              <a:rPr dirty="0">
                <a:solidFill>
                  <a:srgbClr val="FFC000"/>
                </a:solidFill>
              </a:rPr>
              <a:t> la </a:t>
            </a:r>
            <a:r>
              <a:rPr dirty="0" err="1">
                <a:solidFill>
                  <a:srgbClr val="FFC000"/>
                </a:solidFill>
              </a:rPr>
              <a:t>antigua</a:t>
            </a:r>
            <a:r>
              <a:rPr dirty="0">
                <a:solidFill>
                  <a:srgbClr val="FFC000"/>
                </a:solidFill>
              </a:rPr>
              <a:t> </a:t>
            </a:r>
            <a:r>
              <a:rPr dirty="0" err="1">
                <a:solidFill>
                  <a:srgbClr val="FFC000"/>
                </a:solidFill>
              </a:rPr>
              <a:t>Palestina</a:t>
            </a:r>
            <a:r>
              <a:rPr dirty="0">
                <a:solidFill>
                  <a:srgbClr val="FFC000"/>
                </a:solidFill>
              </a:rPr>
              <a:t> </a:t>
            </a:r>
            <a:r>
              <a:rPr dirty="0" err="1">
                <a:solidFill>
                  <a:srgbClr val="FFC000"/>
                </a:solidFill>
              </a:rPr>
              <a:t>eran</a:t>
            </a:r>
            <a:r>
              <a:rPr dirty="0">
                <a:solidFill>
                  <a:srgbClr val="FFC000"/>
                </a:solidFill>
              </a:rPr>
              <a:t> </a:t>
            </a:r>
            <a:r>
              <a:rPr dirty="0" err="1">
                <a:solidFill>
                  <a:srgbClr val="FFC000"/>
                </a:solidFill>
              </a:rPr>
              <a:t>una</a:t>
            </a:r>
            <a:r>
              <a:rPr dirty="0">
                <a:solidFill>
                  <a:srgbClr val="FFC000"/>
                </a:solidFill>
              </a:rPr>
              <a:t> </a:t>
            </a:r>
            <a:r>
              <a:rPr dirty="0" err="1">
                <a:solidFill>
                  <a:srgbClr val="FFC000"/>
                </a:solidFill>
              </a:rPr>
              <a:t>subespecie</a:t>
            </a:r>
            <a:r>
              <a:rPr dirty="0">
                <a:solidFill>
                  <a:srgbClr val="FFC000"/>
                </a:solidFill>
              </a:rPr>
              <a:t> de </a:t>
            </a:r>
            <a:r>
              <a:rPr dirty="0" err="1">
                <a:solidFill>
                  <a:srgbClr val="FFC000"/>
                </a:solidFill>
              </a:rPr>
              <a:t>los</a:t>
            </a:r>
            <a:r>
              <a:rPr dirty="0">
                <a:solidFill>
                  <a:srgbClr val="FFC000"/>
                </a:solidFill>
              </a:rPr>
              <a:t> leones </a:t>
            </a:r>
            <a:r>
              <a:rPr dirty="0" err="1">
                <a:solidFill>
                  <a:srgbClr val="FFC000"/>
                </a:solidFill>
              </a:rPr>
              <a:t>en</a:t>
            </a:r>
            <a:r>
              <a:rPr dirty="0">
                <a:solidFill>
                  <a:srgbClr val="FFC000"/>
                </a:solidFill>
              </a:rPr>
              <a:t> general </a:t>
            </a:r>
            <a:r>
              <a:rPr dirty="0" err="1">
                <a:solidFill>
                  <a:srgbClr val="FFC000"/>
                </a:solidFill>
              </a:rPr>
              <a:t>en</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antiguo</a:t>
            </a:r>
            <a:r>
              <a:rPr dirty="0">
                <a:solidFill>
                  <a:srgbClr val="FFC000"/>
                </a:solidFill>
              </a:rPr>
              <a:t> </a:t>
            </a:r>
            <a:r>
              <a:rPr dirty="0" err="1">
                <a:solidFill>
                  <a:srgbClr val="FFC000"/>
                </a:solidFill>
              </a:rPr>
              <a:t>Cercano</a:t>
            </a:r>
            <a:r>
              <a:rPr dirty="0">
                <a:solidFill>
                  <a:srgbClr val="FFC000"/>
                </a:solidFill>
              </a:rPr>
              <a:t> Oriente.</a:t>
            </a:r>
          </a:p>
          <a:p>
            <a:pPr marL="332613" indent="-332613" defTabSz="443484">
              <a:spcBef>
                <a:spcPts val="900"/>
              </a:spcBef>
              <a:defRPr sz="1940" i="1"/>
            </a:pPr>
            <a:r>
              <a:rPr dirty="0"/>
              <a:t>The fiercest of predators, Yahweh, the Divine Lion, was on the attack, his roar shattering the complacency of the northern nation of Israel. / </a:t>
            </a:r>
            <a:r>
              <a:rPr dirty="0">
                <a:solidFill>
                  <a:srgbClr val="FFC000"/>
                </a:solidFill>
              </a:rPr>
              <a:t>El </a:t>
            </a:r>
            <a:r>
              <a:rPr dirty="0" err="1">
                <a:solidFill>
                  <a:srgbClr val="FFC000"/>
                </a:solidFill>
              </a:rPr>
              <a:t>más</a:t>
            </a:r>
            <a:r>
              <a:rPr dirty="0">
                <a:solidFill>
                  <a:srgbClr val="FFC000"/>
                </a:solidFill>
              </a:rPr>
              <a:t> </a:t>
            </a:r>
            <a:r>
              <a:rPr dirty="0" err="1">
                <a:solidFill>
                  <a:srgbClr val="FFC000"/>
                </a:solidFill>
              </a:rPr>
              <a:t>feroz</a:t>
            </a:r>
            <a:r>
              <a:rPr dirty="0">
                <a:solidFill>
                  <a:srgbClr val="FFC000"/>
                </a:solidFill>
              </a:rPr>
              <a:t> de </a:t>
            </a:r>
            <a:r>
              <a:rPr dirty="0" err="1">
                <a:solidFill>
                  <a:srgbClr val="FFC000"/>
                </a:solidFill>
              </a:rPr>
              <a:t>los</a:t>
            </a:r>
            <a:r>
              <a:rPr dirty="0">
                <a:solidFill>
                  <a:srgbClr val="FFC000"/>
                </a:solidFill>
              </a:rPr>
              <a:t> </a:t>
            </a:r>
            <a:r>
              <a:rPr dirty="0" err="1">
                <a:solidFill>
                  <a:srgbClr val="FFC000"/>
                </a:solidFill>
              </a:rPr>
              <a:t>depredadores</a:t>
            </a:r>
            <a:r>
              <a:rPr dirty="0">
                <a:solidFill>
                  <a:srgbClr val="FFC000"/>
                </a:solidFill>
              </a:rPr>
              <a:t>, </a:t>
            </a:r>
            <a:r>
              <a:rPr dirty="0" err="1">
                <a:solidFill>
                  <a:srgbClr val="FFC000"/>
                </a:solidFill>
              </a:rPr>
              <a:t>Yahvé</a:t>
            </a:r>
            <a:r>
              <a:rPr dirty="0">
                <a:solidFill>
                  <a:srgbClr val="FFC000"/>
                </a:solidFill>
              </a:rPr>
              <a:t>, </a:t>
            </a:r>
            <a:r>
              <a:rPr dirty="0" err="1">
                <a:solidFill>
                  <a:srgbClr val="FFC000"/>
                </a:solidFill>
              </a:rPr>
              <a:t>el</a:t>
            </a:r>
            <a:r>
              <a:rPr dirty="0">
                <a:solidFill>
                  <a:srgbClr val="FFC000"/>
                </a:solidFill>
              </a:rPr>
              <a:t> León </a:t>
            </a:r>
            <a:r>
              <a:rPr dirty="0" err="1">
                <a:solidFill>
                  <a:srgbClr val="FFC000"/>
                </a:solidFill>
              </a:rPr>
              <a:t>Divino</a:t>
            </a:r>
            <a:r>
              <a:rPr dirty="0">
                <a:solidFill>
                  <a:srgbClr val="FFC000"/>
                </a:solidFill>
              </a:rPr>
              <a:t>, </a:t>
            </a:r>
            <a:r>
              <a:rPr dirty="0" err="1">
                <a:solidFill>
                  <a:srgbClr val="FFC000"/>
                </a:solidFill>
              </a:rPr>
              <a:t>estaba</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ataque</a:t>
            </a:r>
            <a:r>
              <a:rPr dirty="0">
                <a:solidFill>
                  <a:srgbClr val="FFC000"/>
                </a:solidFill>
              </a:rPr>
              <a:t>, </a:t>
            </a:r>
            <a:r>
              <a:rPr dirty="0" err="1">
                <a:solidFill>
                  <a:srgbClr val="FFC000"/>
                </a:solidFill>
              </a:rPr>
              <a:t>su</a:t>
            </a:r>
            <a:r>
              <a:rPr dirty="0">
                <a:solidFill>
                  <a:srgbClr val="FFC000"/>
                </a:solidFill>
              </a:rPr>
              <a:t> </a:t>
            </a:r>
            <a:r>
              <a:rPr dirty="0" err="1">
                <a:solidFill>
                  <a:srgbClr val="FFC000"/>
                </a:solidFill>
              </a:rPr>
              <a:t>rugido</a:t>
            </a:r>
            <a:r>
              <a:rPr dirty="0">
                <a:solidFill>
                  <a:srgbClr val="FFC000"/>
                </a:solidFill>
              </a:rPr>
              <a:t> </a:t>
            </a:r>
            <a:r>
              <a:rPr dirty="0" err="1">
                <a:solidFill>
                  <a:srgbClr val="FFC000"/>
                </a:solidFill>
              </a:rPr>
              <a:t>destrozando</a:t>
            </a:r>
            <a:r>
              <a:rPr dirty="0">
                <a:solidFill>
                  <a:srgbClr val="FFC000"/>
                </a:solidFill>
              </a:rPr>
              <a:t> la </a:t>
            </a:r>
            <a:r>
              <a:rPr dirty="0" err="1">
                <a:solidFill>
                  <a:srgbClr val="FFC000"/>
                </a:solidFill>
              </a:rPr>
              <a:t>complacencia</a:t>
            </a:r>
            <a:r>
              <a:rPr dirty="0">
                <a:solidFill>
                  <a:srgbClr val="FFC000"/>
                </a:solidFill>
              </a:rPr>
              <a:t> de la </a:t>
            </a:r>
            <a:r>
              <a:rPr dirty="0" err="1">
                <a:solidFill>
                  <a:srgbClr val="FFC000"/>
                </a:solidFill>
              </a:rPr>
              <a:t>nación</a:t>
            </a:r>
            <a:r>
              <a:rPr dirty="0">
                <a:solidFill>
                  <a:srgbClr val="FFC000"/>
                </a:solidFill>
              </a:rPr>
              <a:t> del </a:t>
            </a:r>
            <a:r>
              <a:rPr dirty="0" err="1">
                <a:solidFill>
                  <a:srgbClr val="FFC000"/>
                </a:solidFill>
              </a:rPr>
              <a:t>norte</a:t>
            </a:r>
            <a:r>
              <a:rPr dirty="0">
                <a:solidFill>
                  <a:srgbClr val="FFC000"/>
                </a:solidFill>
              </a:rPr>
              <a:t> de Israel.</a:t>
            </a:r>
          </a:p>
          <a:p>
            <a:pPr marL="332613" indent="-332613" defTabSz="443484">
              <a:spcBef>
                <a:spcPts val="900"/>
              </a:spcBef>
              <a:defRPr sz="1940" i="1"/>
            </a:pPr>
            <a:r>
              <a:rPr dirty="0"/>
              <a:t>That he roars “from Zion” and “Jerusalem” heralds to the northern nation its tragic error in renouncing the temple and following the sin of Jeroboam I. / </a:t>
            </a:r>
            <a:r>
              <a:rPr dirty="0">
                <a:solidFill>
                  <a:srgbClr val="FFC000"/>
                </a:solidFill>
              </a:rPr>
              <a:t>Que </a:t>
            </a:r>
            <a:r>
              <a:rPr dirty="0" err="1">
                <a:solidFill>
                  <a:srgbClr val="FFC000"/>
                </a:solidFill>
              </a:rPr>
              <a:t>ruge</a:t>
            </a:r>
            <a:r>
              <a:rPr dirty="0">
                <a:solidFill>
                  <a:srgbClr val="FFC000"/>
                </a:solidFill>
              </a:rPr>
              <a:t> "</a:t>
            </a:r>
            <a:r>
              <a:rPr dirty="0" err="1">
                <a:solidFill>
                  <a:srgbClr val="FFC000"/>
                </a:solidFill>
              </a:rPr>
              <a:t>desde</a:t>
            </a:r>
            <a:r>
              <a:rPr dirty="0">
                <a:solidFill>
                  <a:srgbClr val="FFC000"/>
                </a:solidFill>
              </a:rPr>
              <a:t> Sion" y "</a:t>
            </a:r>
            <a:r>
              <a:rPr dirty="0" err="1">
                <a:solidFill>
                  <a:srgbClr val="FFC000"/>
                </a:solidFill>
              </a:rPr>
              <a:t>Jerusalén</a:t>
            </a:r>
            <a:r>
              <a:rPr dirty="0">
                <a:solidFill>
                  <a:srgbClr val="FFC000"/>
                </a:solidFill>
              </a:rPr>
              <a:t>" </a:t>
            </a:r>
            <a:r>
              <a:rPr dirty="0" err="1">
                <a:solidFill>
                  <a:srgbClr val="FFC000"/>
                </a:solidFill>
              </a:rPr>
              <a:t>anuncia</a:t>
            </a:r>
            <a:r>
              <a:rPr dirty="0">
                <a:solidFill>
                  <a:srgbClr val="FFC000"/>
                </a:solidFill>
              </a:rPr>
              <a:t> a la </a:t>
            </a:r>
            <a:r>
              <a:rPr dirty="0" err="1">
                <a:solidFill>
                  <a:srgbClr val="FFC000"/>
                </a:solidFill>
              </a:rPr>
              <a:t>nación</a:t>
            </a:r>
            <a:r>
              <a:rPr dirty="0">
                <a:solidFill>
                  <a:srgbClr val="FFC000"/>
                </a:solidFill>
              </a:rPr>
              <a:t> del </a:t>
            </a:r>
            <a:r>
              <a:rPr dirty="0" err="1">
                <a:solidFill>
                  <a:srgbClr val="FFC000"/>
                </a:solidFill>
              </a:rPr>
              <a:t>norte</a:t>
            </a:r>
            <a:r>
              <a:rPr dirty="0">
                <a:solidFill>
                  <a:srgbClr val="FFC000"/>
                </a:solidFill>
              </a:rPr>
              <a:t> </a:t>
            </a:r>
            <a:r>
              <a:rPr dirty="0" err="1">
                <a:solidFill>
                  <a:srgbClr val="FFC000"/>
                </a:solidFill>
              </a:rPr>
              <a:t>su</a:t>
            </a:r>
            <a:r>
              <a:rPr dirty="0">
                <a:solidFill>
                  <a:srgbClr val="FFC000"/>
                </a:solidFill>
              </a:rPr>
              <a:t> </a:t>
            </a:r>
            <a:r>
              <a:rPr dirty="0" err="1">
                <a:solidFill>
                  <a:srgbClr val="FFC000"/>
                </a:solidFill>
              </a:rPr>
              <a:t>trágico</a:t>
            </a:r>
            <a:r>
              <a:rPr dirty="0">
                <a:solidFill>
                  <a:srgbClr val="FFC000"/>
                </a:solidFill>
              </a:rPr>
              <a:t> error al </a:t>
            </a:r>
            <a:r>
              <a:rPr dirty="0" err="1">
                <a:solidFill>
                  <a:srgbClr val="FFC000"/>
                </a:solidFill>
              </a:rPr>
              <a:t>renunciar</a:t>
            </a:r>
            <a:r>
              <a:rPr dirty="0">
                <a:solidFill>
                  <a:srgbClr val="FFC000"/>
                </a:solidFill>
              </a:rPr>
              <a:t> al </a:t>
            </a:r>
            <a:r>
              <a:rPr dirty="0" err="1">
                <a:solidFill>
                  <a:srgbClr val="FFC000"/>
                </a:solidFill>
              </a:rPr>
              <a:t>templo</a:t>
            </a:r>
            <a:r>
              <a:rPr dirty="0">
                <a:solidFill>
                  <a:srgbClr val="FFC000"/>
                </a:solidFill>
              </a:rPr>
              <a:t> y </a:t>
            </a:r>
            <a:r>
              <a:rPr dirty="0" err="1">
                <a:solidFill>
                  <a:srgbClr val="FFC000"/>
                </a:solidFill>
              </a:rPr>
              <a:t>seguir</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pecado</a:t>
            </a:r>
            <a:r>
              <a:rPr dirty="0">
                <a:solidFill>
                  <a:srgbClr val="FFC000"/>
                </a:solidFill>
              </a:rPr>
              <a:t> de Jeroboam I.</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849">
                                            <p:bg/>
                                          </p:spTgt>
                                        </p:tgtEl>
                                        <p:attrNameLst>
                                          <p:attrName>style.visibility</p:attrName>
                                        </p:attrNameLst>
                                      </p:cBhvr>
                                      <p:to>
                                        <p:strVal val="visible"/>
                                      </p:to>
                                    </p:set>
                                    <p:anim calcmode="lin" valueType="num">
                                      <p:cBhvr>
                                        <p:cTn id="7" dur="500" fill="hold"/>
                                        <p:tgtEl>
                                          <p:spTgt spid="2849">
                                            <p:bg/>
                                          </p:spTgt>
                                        </p:tgtEl>
                                        <p:attrNameLst>
                                          <p:attrName>ppt_w</p:attrName>
                                        </p:attrNameLst>
                                      </p:cBhvr>
                                      <p:tavLst>
                                        <p:tav tm="0">
                                          <p:val>
                                            <p:fltVal val="0"/>
                                          </p:val>
                                        </p:tav>
                                        <p:tav tm="100000">
                                          <p:val>
                                            <p:strVal val="#ppt_w"/>
                                          </p:val>
                                        </p:tav>
                                      </p:tavLst>
                                    </p:anim>
                                    <p:anim calcmode="lin" valueType="num">
                                      <p:cBhvr>
                                        <p:cTn id="8" dur="500" fill="hold"/>
                                        <p:tgtEl>
                                          <p:spTgt spid="2849">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2849">
                                            <p:txEl>
                                              <p:pRg st="0" end="0"/>
                                            </p:txEl>
                                          </p:spTgt>
                                        </p:tgtEl>
                                        <p:attrNameLst>
                                          <p:attrName>style.visibility</p:attrName>
                                        </p:attrNameLst>
                                      </p:cBhvr>
                                      <p:to>
                                        <p:strVal val="visible"/>
                                      </p:to>
                                    </p:set>
                                    <p:anim calcmode="lin" valueType="num">
                                      <p:cBhvr>
                                        <p:cTn id="11" dur="500" fill="hold"/>
                                        <p:tgtEl>
                                          <p:spTgt spid="2849">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84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2849">
                                            <p:txEl>
                                              <p:pRg st="1" end="1"/>
                                            </p:txEl>
                                          </p:spTgt>
                                        </p:tgtEl>
                                        <p:attrNameLst>
                                          <p:attrName>style.visibility</p:attrName>
                                        </p:attrNameLst>
                                      </p:cBhvr>
                                      <p:to>
                                        <p:strVal val="visible"/>
                                      </p:to>
                                    </p:set>
                                    <p:anim calcmode="lin" valueType="num">
                                      <p:cBhvr>
                                        <p:cTn id="17" dur="500" fill="hold"/>
                                        <p:tgtEl>
                                          <p:spTgt spid="2849">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284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2849">
                                            <p:txEl>
                                              <p:pRg st="2" end="2"/>
                                            </p:txEl>
                                          </p:spTgt>
                                        </p:tgtEl>
                                        <p:attrNameLst>
                                          <p:attrName>style.visibility</p:attrName>
                                        </p:attrNameLst>
                                      </p:cBhvr>
                                      <p:to>
                                        <p:strVal val="visible"/>
                                      </p:to>
                                    </p:set>
                                    <p:anim calcmode="lin" valueType="num">
                                      <p:cBhvr>
                                        <p:cTn id="23" dur="500" fill="hold"/>
                                        <p:tgtEl>
                                          <p:spTgt spid="2849">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284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2849">
                                            <p:txEl>
                                              <p:pRg st="3" end="3"/>
                                            </p:txEl>
                                          </p:spTgt>
                                        </p:tgtEl>
                                        <p:attrNameLst>
                                          <p:attrName>style.visibility</p:attrName>
                                        </p:attrNameLst>
                                      </p:cBhvr>
                                      <p:to>
                                        <p:strVal val="visible"/>
                                      </p:to>
                                    </p:set>
                                    <p:anim calcmode="lin" valueType="num">
                                      <p:cBhvr>
                                        <p:cTn id="29" dur="500" fill="hold"/>
                                        <p:tgtEl>
                                          <p:spTgt spid="2849">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2849">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9" grpId="1" build="p"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1" name="Rectangle 6"/>
          <p:cNvSpPr txBox="1">
            <a:spLocks noGrp="1"/>
          </p:cNvSpPr>
          <p:nvPr>
            <p:ph type="title"/>
          </p:nvPr>
        </p:nvSpPr>
        <p:spPr>
          <a:xfrm>
            <a:off x="322807" y="6153150"/>
            <a:ext cx="11527336" cy="593725"/>
          </a:xfrm>
          <a:prstGeom prst="rect">
            <a:avLst/>
          </a:prstGeom>
        </p:spPr>
        <p:txBody>
          <a:bodyPr>
            <a:normAutofit fontScale="90000"/>
          </a:bodyPr>
          <a:lstStyle/>
          <a:p>
            <a:pPr algn="ctr" defTabSz="402336">
              <a:defRPr sz="1760" b="1">
                <a:latin typeface="Arial Narrow"/>
                <a:ea typeface="Arial Narrow"/>
                <a:cs typeface="Arial Narrow"/>
                <a:sym typeface="Arial Narrow"/>
              </a:defRPr>
            </a:pPr>
            <a:r>
              <a:rPr dirty="0"/>
              <a:t>From Nimrud, entrance to the Temple of Ninurta (9</a:t>
            </a:r>
            <a:r>
              <a:rPr baseline="29727" dirty="0"/>
              <a:t>th</a:t>
            </a:r>
            <a:r>
              <a:rPr dirty="0"/>
              <a:t> century BC); In the ancient Near East, lions represented royal power. / </a:t>
            </a:r>
            <a:r>
              <a:rPr dirty="0" err="1">
                <a:solidFill>
                  <a:srgbClr val="FFC000"/>
                </a:solidFill>
              </a:rPr>
              <a:t>Desde</a:t>
            </a:r>
            <a:r>
              <a:rPr dirty="0">
                <a:solidFill>
                  <a:srgbClr val="FFC000"/>
                </a:solidFill>
              </a:rPr>
              <a:t> Nimrud, entrada al Templo de Ninurta (</a:t>
            </a:r>
            <a:r>
              <a:rPr dirty="0" err="1">
                <a:solidFill>
                  <a:srgbClr val="FFC000"/>
                </a:solidFill>
              </a:rPr>
              <a:t>siglo</a:t>
            </a:r>
            <a:r>
              <a:rPr dirty="0">
                <a:solidFill>
                  <a:srgbClr val="FFC000"/>
                </a:solidFill>
              </a:rPr>
              <a:t> IX </a:t>
            </a:r>
            <a:r>
              <a:rPr dirty="0" err="1">
                <a:solidFill>
                  <a:srgbClr val="FFC000"/>
                </a:solidFill>
              </a:rPr>
              <a:t>a.C.</a:t>
            </a:r>
            <a:r>
              <a:rPr dirty="0">
                <a:solidFill>
                  <a:srgbClr val="FFC000"/>
                </a:solidFill>
              </a:rPr>
              <a:t>); En </a:t>
            </a:r>
            <a:r>
              <a:rPr dirty="0" err="1">
                <a:solidFill>
                  <a:srgbClr val="FFC000"/>
                </a:solidFill>
              </a:rPr>
              <a:t>el</a:t>
            </a:r>
            <a:r>
              <a:rPr dirty="0">
                <a:solidFill>
                  <a:srgbClr val="FFC000"/>
                </a:solidFill>
              </a:rPr>
              <a:t> </a:t>
            </a:r>
            <a:r>
              <a:rPr dirty="0" err="1">
                <a:solidFill>
                  <a:srgbClr val="FFC000"/>
                </a:solidFill>
              </a:rPr>
              <a:t>antiguo</a:t>
            </a:r>
            <a:r>
              <a:rPr dirty="0">
                <a:solidFill>
                  <a:srgbClr val="FFC000"/>
                </a:solidFill>
              </a:rPr>
              <a:t> </a:t>
            </a:r>
            <a:r>
              <a:rPr dirty="0" err="1">
                <a:solidFill>
                  <a:srgbClr val="FFC000"/>
                </a:solidFill>
              </a:rPr>
              <a:t>Cercano</a:t>
            </a:r>
            <a:r>
              <a:rPr dirty="0">
                <a:solidFill>
                  <a:srgbClr val="FFC000"/>
                </a:solidFill>
              </a:rPr>
              <a:t> Oriente, </a:t>
            </a:r>
            <a:r>
              <a:rPr dirty="0" err="1">
                <a:solidFill>
                  <a:srgbClr val="FFC000"/>
                </a:solidFill>
              </a:rPr>
              <a:t>los</a:t>
            </a:r>
            <a:r>
              <a:rPr dirty="0">
                <a:solidFill>
                  <a:srgbClr val="FFC000"/>
                </a:solidFill>
              </a:rPr>
              <a:t> leones </a:t>
            </a:r>
            <a:r>
              <a:rPr dirty="0" err="1">
                <a:solidFill>
                  <a:srgbClr val="FFC000"/>
                </a:solidFill>
              </a:rPr>
              <a:t>representaban</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poder</a:t>
            </a:r>
            <a:r>
              <a:rPr dirty="0">
                <a:solidFill>
                  <a:srgbClr val="FFC000"/>
                </a:solidFill>
              </a:rPr>
              <a:t> real.</a:t>
            </a:r>
          </a:p>
        </p:txBody>
      </p:sp>
      <p:pic>
        <p:nvPicPr>
          <p:cNvPr id="2852" name="Picture 5" descr="Picture 5"/>
          <p:cNvPicPr>
            <a:picLocks noChangeAspect="1"/>
          </p:cNvPicPr>
          <p:nvPr/>
        </p:nvPicPr>
        <p:blipFill>
          <a:blip r:embed="rId2"/>
          <a:stretch>
            <a:fillRect/>
          </a:stretch>
        </p:blipFill>
        <p:spPr>
          <a:xfrm>
            <a:off x="1809750" y="201612"/>
            <a:ext cx="8553450" cy="5813426"/>
          </a:xfrm>
          <a:prstGeom prst="rect">
            <a:avLst/>
          </a:prstGeom>
          <a:ln w="12700">
            <a:miter lim="400000"/>
          </a:ln>
        </p:spPr>
      </p:pic>
      <p:sp>
        <p:nvSpPr>
          <p:cNvPr id="2853" name="Text Box 8"/>
          <p:cNvSpPr txBox="1"/>
          <p:nvPr/>
        </p:nvSpPr>
        <p:spPr>
          <a:xfrm>
            <a:off x="8667137" y="4951449"/>
            <a:ext cx="2226312" cy="269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a:spcBef>
                <a:spcPts val="700"/>
              </a:spcBef>
              <a:defRPr sz="1200">
                <a:solidFill>
                  <a:srgbClr val="FFFFFF"/>
                </a:solidFill>
                <a:latin typeface="Arial Narrow"/>
                <a:ea typeface="Arial Narrow"/>
                <a:cs typeface="Arial Narrow"/>
                <a:sym typeface="Arial Narrow"/>
              </a:defRPr>
            </a:lvl1pPr>
          </a:lstStyle>
          <a:p>
            <a:r>
              <a:rPr dirty="0"/>
              <a:t>British Museum, London</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5" name="Rectangle 2"/>
          <p:cNvSpPr txBox="1">
            <a:spLocks noGrp="1"/>
          </p:cNvSpPr>
          <p:nvPr>
            <p:ph type="title"/>
          </p:nvPr>
        </p:nvSpPr>
        <p:spPr>
          <a:xfrm>
            <a:off x="457200" y="452437"/>
            <a:ext cx="9867900" cy="842963"/>
          </a:xfrm>
          <a:prstGeom prst="rect">
            <a:avLst/>
          </a:prstGeom>
        </p:spPr>
        <p:txBody>
          <a:bodyPr>
            <a:normAutofit fontScale="90000"/>
          </a:bodyPr>
          <a:lstStyle>
            <a:lvl1pPr defTabSz="342900">
              <a:defRPr sz="2700">
                <a:solidFill>
                  <a:srgbClr val="00FFFF"/>
                </a:solidFill>
              </a:defRPr>
            </a:lvl1pPr>
          </a:lstStyle>
          <a:p>
            <a:r>
              <a:rPr dirty="0"/>
              <a:t>The Humanitarian Laws of Moses / </a:t>
            </a:r>
            <a:r>
              <a:rPr dirty="0">
                <a:solidFill>
                  <a:srgbClr val="FFC000"/>
                </a:solidFill>
              </a:rPr>
              <a:t>Las </a:t>
            </a:r>
            <a:r>
              <a:rPr dirty="0" err="1">
                <a:solidFill>
                  <a:srgbClr val="FFC000"/>
                </a:solidFill>
              </a:rPr>
              <a:t>leyes</a:t>
            </a:r>
            <a:r>
              <a:rPr dirty="0">
                <a:solidFill>
                  <a:srgbClr val="FFC000"/>
                </a:solidFill>
              </a:rPr>
              <a:t> </a:t>
            </a:r>
            <a:r>
              <a:rPr dirty="0" err="1">
                <a:solidFill>
                  <a:srgbClr val="FFC000"/>
                </a:solidFill>
              </a:rPr>
              <a:t>humanitarias</a:t>
            </a:r>
            <a:r>
              <a:rPr dirty="0">
                <a:solidFill>
                  <a:srgbClr val="FFC000"/>
                </a:solidFill>
              </a:rPr>
              <a:t> de </a:t>
            </a:r>
            <a:r>
              <a:rPr dirty="0" err="1">
                <a:solidFill>
                  <a:srgbClr val="FFC000"/>
                </a:solidFill>
              </a:rPr>
              <a:t>Moisés</a:t>
            </a:r>
            <a:endParaRPr dirty="0">
              <a:solidFill>
                <a:srgbClr val="FFC000"/>
              </a:solidFill>
            </a:endParaRPr>
          </a:p>
        </p:txBody>
      </p:sp>
      <p:sp>
        <p:nvSpPr>
          <p:cNvPr id="2856" name="Rectangle 3"/>
          <p:cNvSpPr txBox="1">
            <a:spLocks noGrp="1"/>
          </p:cNvSpPr>
          <p:nvPr>
            <p:ph type="body" idx="1"/>
          </p:nvPr>
        </p:nvSpPr>
        <p:spPr>
          <a:xfrm>
            <a:off x="571500" y="1851025"/>
            <a:ext cx="11049000" cy="4319588"/>
          </a:xfrm>
          <a:prstGeom prst="rect">
            <a:avLst/>
          </a:prstGeom>
        </p:spPr>
        <p:txBody>
          <a:bodyPr/>
          <a:lstStyle/>
          <a:p>
            <a:pPr>
              <a:buSzTx/>
              <a:buFont typeface="Wingdings 3"/>
              <a:buNone/>
              <a:defRPr sz="2400" b="1">
                <a:solidFill>
                  <a:srgbClr val="FFFF66"/>
                </a:solidFill>
              </a:defRPr>
            </a:pPr>
            <a:r>
              <a:rPr dirty="0"/>
              <a:t>In particular, Amos concentrates on the aspects of social justice embedded in the law of Moses. / </a:t>
            </a:r>
            <a:r>
              <a:rPr dirty="0">
                <a:solidFill>
                  <a:srgbClr val="FFC000"/>
                </a:solidFill>
              </a:rPr>
              <a:t>En particular, </a:t>
            </a:r>
            <a:r>
              <a:rPr dirty="0" err="1">
                <a:solidFill>
                  <a:srgbClr val="FFC000"/>
                </a:solidFill>
              </a:rPr>
              <a:t>Amós</a:t>
            </a:r>
            <a:r>
              <a:rPr dirty="0">
                <a:solidFill>
                  <a:srgbClr val="FFC000"/>
                </a:solidFill>
              </a:rPr>
              <a:t> se </a:t>
            </a:r>
            <a:r>
              <a:rPr dirty="0" err="1">
                <a:solidFill>
                  <a:srgbClr val="FFC000"/>
                </a:solidFill>
              </a:rPr>
              <a:t>concentra</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los</a:t>
            </a:r>
            <a:r>
              <a:rPr dirty="0">
                <a:solidFill>
                  <a:srgbClr val="FFC000"/>
                </a:solidFill>
              </a:rPr>
              <a:t> </a:t>
            </a:r>
            <a:r>
              <a:rPr dirty="0" err="1">
                <a:solidFill>
                  <a:srgbClr val="FFC000"/>
                </a:solidFill>
              </a:rPr>
              <a:t>aspectos</a:t>
            </a:r>
            <a:r>
              <a:rPr dirty="0">
                <a:solidFill>
                  <a:srgbClr val="FFC000"/>
                </a:solidFill>
              </a:rPr>
              <a:t> de la </a:t>
            </a:r>
            <a:r>
              <a:rPr dirty="0" err="1">
                <a:solidFill>
                  <a:srgbClr val="FFC000"/>
                </a:solidFill>
              </a:rPr>
              <a:t>justicia</a:t>
            </a:r>
            <a:r>
              <a:rPr dirty="0">
                <a:solidFill>
                  <a:srgbClr val="FFC000"/>
                </a:solidFill>
              </a:rPr>
              <a:t> social </a:t>
            </a:r>
            <a:r>
              <a:rPr dirty="0" err="1">
                <a:solidFill>
                  <a:srgbClr val="FFC000"/>
                </a:solidFill>
              </a:rPr>
              <a:t>incrustados</a:t>
            </a:r>
            <a:r>
              <a:rPr dirty="0">
                <a:solidFill>
                  <a:srgbClr val="FFC000"/>
                </a:solidFill>
              </a:rPr>
              <a:t> </a:t>
            </a:r>
            <a:r>
              <a:rPr dirty="0" err="1">
                <a:solidFill>
                  <a:srgbClr val="FFC000"/>
                </a:solidFill>
              </a:rPr>
              <a:t>en</a:t>
            </a:r>
            <a:r>
              <a:rPr dirty="0">
                <a:solidFill>
                  <a:srgbClr val="FFC000"/>
                </a:solidFill>
              </a:rPr>
              <a:t> la ley de </a:t>
            </a:r>
            <a:r>
              <a:rPr dirty="0" err="1">
                <a:solidFill>
                  <a:srgbClr val="FFC000"/>
                </a:solidFill>
              </a:rPr>
              <a:t>Moisés</a:t>
            </a:r>
            <a:r>
              <a:rPr dirty="0">
                <a:solidFill>
                  <a:srgbClr val="FFC000"/>
                </a:solidFill>
              </a:rPr>
              <a:t>.</a:t>
            </a:r>
          </a:p>
          <a:p>
            <a:pPr>
              <a:defRPr i="1"/>
            </a:pPr>
            <a:r>
              <a:rPr dirty="0"/>
              <a:t>Justice in business practices (Dt. 25:13-16) / </a:t>
            </a:r>
            <a:r>
              <a:rPr dirty="0">
                <a:solidFill>
                  <a:srgbClr val="FFC000"/>
                </a:solidFill>
              </a:rPr>
              <a:t>Justicia </a:t>
            </a:r>
            <a:r>
              <a:rPr dirty="0" err="1">
                <a:solidFill>
                  <a:srgbClr val="FFC000"/>
                </a:solidFill>
              </a:rPr>
              <a:t>en</a:t>
            </a:r>
            <a:r>
              <a:rPr dirty="0">
                <a:solidFill>
                  <a:srgbClr val="FFC000"/>
                </a:solidFill>
              </a:rPr>
              <a:t> las </a:t>
            </a:r>
            <a:r>
              <a:rPr dirty="0" err="1">
                <a:solidFill>
                  <a:srgbClr val="FFC000"/>
                </a:solidFill>
              </a:rPr>
              <a:t>prácticas</a:t>
            </a:r>
            <a:r>
              <a:rPr dirty="0">
                <a:solidFill>
                  <a:srgbClr val="FFC000"/>
                </a:solidFill>
              </a:rPr>
              <a:t> </a:t>
            </a:r>
            <a:r>
              <a:rPr dirty="0" err="1">
                <a:solidFill>
                  <a:srgbClr val="FFC000"/>
                </a:solidFill>
              </a:rPr>
              <a:t>comerciales</a:t>
            </a:r>
            <a:r>
              <a:rPr dirty="0">
                <a:solidFill>
                  <a:srgbClr val="FFC000"/>
                </a:solidFill>
              </a:rPr>
              <a:t> (Dt. 25:13-16)</a:t>
            </a:r>
          </a:p>
          <a:p>
            <a:pPr>
              <a:defRPr i="1"/>
            </a:pPr>
            <a:r>
              <a:rPr dirty="0"/>
              <a:t>Justice in the courts (Dt. 16:18-20) / </a:t>
            </a:r>
            <a:r>
              <a:rPr dirty="0">
                <a:solidFill>
                  <a:srgbClr val="FFC000"/>
                </a:solidFill>
              </a:rPr>
              <a:t>Justicia </a:t>
            </a:r>
            <a:r>
              <a:rPr dirty="0" err="1">
                <a:solidFill>
                  <a:srgbClr val="FFC000"/>
                </a:solidFill>
              </a:rPr>
              <a:t>en</a:t>
            </a:r>
            <a:r>
              <a:rPr dirty="0">
                <a:solidFill>
                  <a:srgbClr val="FFC000"/>
                </a:solidFill>
              </a:rPr>
              <a:t> </a:t>
            </a:r>
            <a:r>
              <a:rPr dirty="0" err="1">
                <a:solidFill>
                  <a:srgbClr val="FFC000"/>
                </a:solidFill>
              </a:rPr>
              <a:t>los</a:t>
            </a:r>
            <a:r>
              <a:rPr dirty="0">
                <a:solidFill>
                  <a:srgbClr val="FFC000"/>
                </a:solidFill>
              </a:rPr>
              <a:t> </a:t>
            </a:r>
            <a:r>
              <a:rPr dirty="0" err="1">
                <a:solidFill>
                  <a:srgbClr val="FFC000"/>
                </a:solidFill>
              </a:rPr>
              <a:t>tribunales</a:t>
            </a:r>
            <a:r>
              <a:rPr dirty="0">
                <a:solidFill>
                  <a:srgbClr val="FFC000"/>
                </a:solidFill>
              </a:rPr>
              <a:t> (Dt. 16:18-20)</a:t>
            </a:r>
          </a:p>
          <a:p>
            <a:pPr>
              <a:defRPr i="1"/>
            </a:pPr>
            <a:r>
              <a:rPr dirty="0"/>
              <a:t>Justice for those who were economically disadvantaged (Dt. 23:19, 24-25; 24:10-13, 17-18) / </a:t>
            </a:r>
            <a:r>
              <a:rPr dirty="0">
                <a:solidFill>
                  <a:srgbClr val="FFC000"/>
                </a:solidFill>
              </a:rPr>
              <a:t>Justicia para </a:t>
            </a:r>
            <a:r>
              <a:rPr dirty="0" err="1">
                <a:solidFill>
                  <a:srgbClr val="FFC000"/>
                </a:solidFill>
              </a:rPr>
              <a:t>aquellos</a:t>
            </a:r>
            <a:r>
              <a:rPr dirty="0">
                <a:solidFill>
                  <a:srgbClr val="FFC000"/>
                </a:solidFill>
              </a:rPr>
              <a:t> que </a:t>
            </a:r>
            <a:r>
              <a:rPr dirty="0" err="1">
                <a:solidFill>
                  <a:srgbClr val="FFC000"/>
                </a:solidFill>
              </a:rPr>
              <a:t>estaban</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desventaja</a:t>
            </a:r>
            <a:r>
              <a:rPr dirty="0">
                <a:solidFill>
                  <a:srgbClr val="FFC000"/>
                </a:solidFill>
              </a:rPr>
              <a:t> </a:t>
            </a:r>
            <a:r>
              <a:rPr dirty="0" err="1">
                <a:solidFill>
                  <a:srgbClr val="FFC000"/>
                </a:solidFill>
              </a:rPr>
              <a:t>económica</a:t>
            </a:r>
            <a:r>
              <a:rPr dirty="0">
                <a:solidFill>
                  <a:srgbClr val="FFC000"/>
                </a:solidFill>
              </a:rPr>
              <a:t> (Dt. 23:19, 24-25; 24:10-13, 17-18)</a:t>
            </a:r>
          </a:p>
          <a:p>
            <a:pPr>
              <a:defRPr i="1"/>
            </a:pPr>
            <a:r>
              <a:rPr dirty="0"/>
              <a:t>Justice toward workers (Dt. 24:14-15) / </a:t>
            </a:r>
            <a:r>
              <a:rPr dirty="0">
                <a:solidFill>
                  <a:srgbClr val="FFC000"/>
                </a:solidFill>
              </a:rPr>
              <a:t>Justicia </a:t>
            </a:r>
            <a:r>
              <a:rPr dirty="0" err="1">
                <a:solidFill>
                  <a:srgbClr val="FFC000"/>
                </a:solidFill>
              </a:rPr>
              <a:t>hacia</a:t>
            </a:r>
            <a:r>
              <a:rPr dirty="0">
                <a:solidFill>
                  <a:srgbClr val="FFC000"/>
                </a:solidFill>
              </a:rPr>
              <a:t> </a:t>
            </a:r>
            <a:r>
              <a:rPr dirty="0" err="1">
                <a:solidFill>
                  <a:srgbClr val="FFC000"/>
                </a:solidFill>
              </a:rPr>
              <a:t>los</a:t>
            </a:r>
            <a:r>
              <a:rPr dirty="0">
                <a:solidFill>
                  <a:srgbClr val="FFC000"/>
                </a:solidFill>
              </a:rPr>
              <a:t> </a:t>
            </a:r>
            <a:r>
              <a:rPr dirty="0" err="1">
                <a:solidFill>
                  <a:srgbClr val="FFC000"/>
                </a:solidFill>
              </a:rPr>
              <a:t>trabajadores</a:t>
            </a:r>
            <a:r>
              <a:rPr dirty="0">
                <a:solidFill>
                  <a:srgbClr val="FFC000"/>
                </a:solidFill>
              </a:rPr>
              <a:t> (Dt. 24:14-15)</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856">
                                            <p:bg/>
                                          </p:spTgt>
                                        </p:tgtEl>
                                        <p:attrNameLst>
                                          <p:attrName>style.visibility</p:attrName>
                                        </p:attrNameLst>
                                      </p:cBhvr>
                                      <p:to>
                                        <p:strVal val="visible"/>
                                      </p:to>
                                    </p:set>
                                    <p:anim calcmode="lin" valueType="num">
                                      <p:cBhvr>
                                        <p:cTn id="7" dur="500" fill="hold"/>
                                        <p:tgtEl>
                                          <p:spTgt spid="2856">
                                            <p:bg/>
                                          </p:spTgt>
                                        </p:tgtEl>
                                        <p:attrNameLst>
                                          <p:attrName>ppt_w</p:attrName>
                                        </p:attrNameLst>
                                      </p:cBhvr>
                                      <p:tavLst>
                                        <p:tav tm="0">
                                          <p:val>
                                            <p:fltVal val="0"/>
                                          </p:val>
                                        </p:tav>
                                        <p:tav tm="100000">
                                          <p:val>
                                            <p:strVal val="#ppt_w"/>
                                          </p:val>
                                        </p:tav>
                                      </p:tavLst>
                                    </p:anim>
                                    <p:anim calcmode="lin" valueType="num">
                                      <p:cBhvr>
                                        <p:cTn id="8" dur="500" fill="hold"/>
                                        <p:tgtEl>
                                          <p:spTgt spid="2856">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2856">
                                            <p:txEl>
                                              <p:pRg st="0" end="0"/>
                                            </p:txEl>
                                          </p:spTgt>
                                        </p:tgtEl>
                                        <p:attrNameLst>
                                          <p:attrName>style.visibility</p:attrName>
                                        </p:attrNameLst>
                                      </p:cBhvr>
                                      <p:to>
                                        <p:strVal val="visible"/>
                                      </p:to>
                                    </p:set>
                                    <p:anim calcmode="lin" valueType="num">
                                      <p:cBhvr>
                                        <p:cTn id="11" dur="500" fill="hold"/>
                                        <p:tgtEl>
                                          <p:spTgt spid="2856">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85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2856">
                                            <p:txEl>
                                              <p:pRg st="1" end="1"/>
                                            </p:txEl>
                                          </p:spTgt>
                                        </p:tgtEl>
                                        <p:attrNameLst>
                                          <p:attrName>style.visibility</p:attrName>
                                        </p:attrNameLst>
                                      </p:cBhvr>
                                      <p:to>
                                        <p:strVal val="visible"/>
                                      </p:to>
                                    </p:set>
                                    <p:anim calcmode="lin" valueType="num">
                                      <p:cBhvr>
                                        <p:cTn id="17" dur="500" fill="hold"/>
                                        <p:tgtEl>
                                          <p:spTgt spid="2856">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285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2856">
                                            <p:txEl>
                                              <p:pRg st="2" end="2"/>
                                            </p:txEl>
                                          </p:spTgt>
                                        </p:tgtEl>
                                        <p:attrNameLst>
                                          <p:attrName>style.visibility</p:attrName>
                                        </p:attrNameLst>
                                      </p:cBhvr>
                                      <p:to>
                                        <p:strVal val="visible"/>
                                      </p:to>
                                    </p:set>
                                    <p:anim calcmode="lin" valueType="num">
                                      <p:cBhvr>
                                        <p:cTn id="23" dur="500" fill="hold"/>
                                        <p:tgtEl>
                                          <p:spTgt spid="2856">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2856">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2856">
                                            <p:txEl>
                                              <p:pRg st="3" end="3"/>
                                            </p:txEl>
                                          </p:spTgt>
                                        </p:tgtEl>
                                        <p:attrNameLst>
                                          <p:attrName>style.visibility</p:attrName>
                                        </p:attrNameLst>
                                      </p:cBhvr>
                                      <p:to>
                                        <p:strVal val="visible"/>
                                      </p:to>
                                    </p:set>
                                    <p:anim calcmode="lin" valueType="num">
                                      <p:cBhvr>
                                        <p:cTn id="29" dur="500" fill="hold"/>
                                        <p:tgtEl>
                                          <p:spTgt spid="2856">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2856">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1" nodeType="clickEffect">
                                  <p:stCondLst>
                                    <p:cond delay="0"/>
                                  </p:stCondLst>
                                  <p:iterate>
                                    <p:tmAbs val="0"/>
                                  </p:iterate>
                                  <p:childTnLst>
                                    <p:set>
                                      <p:cBhvr>
                                        <p:cTn id="34" fill="hold"/>
                                        <p:tgtEl>
                                          <p:spTgt spid="2856">
                                            <p:txEl>
                                              <p:pRg st="4" end="4"/>
                                            </p:txEl>
                                          </p:spTgt>
                                        </p:tgtEl>
                                        <p:attrNameLst>
                                          <p:attrName>style.visibility</p:attrName>
                                        </p:attrNameLst>
                                      </p:cBhvr>
                                      <p:to>
                                        <p:strVal val="visible"/>
                                      </p:to>
                                    </p:set>
                                    <p:anim calcmode="lin" valueType="num">
                                      <p:cBhvr>
                                        <p:cTn id="35" dur="500" fill="hold"/>
                                        <p:tgtEl>
                                          <p:spTgt spid="2856">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2856">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6" grpId="1" build="p"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8" name="Rectangle 2"/>
          <p:cNvSpPr txBox="1">
            <a:spLocks noGrp="1"/>
          </p:cNvSpPr>
          <p:nvPr>
            <p:ph type="title"/>
          </p:nvPr>
        </p:nvSpPr>
        <p:spPr>
          <a:xfrm>
            <a:off x="457201" y="360363"/>
            <a:ext cx="10058400" cy="1036638"/>
          </a:xfrm>
          <a:prstGeom prst="rect">
            <a:avLst/>
          </a:prstGeom>
        </p:spPr>
        <p:txBody>
          <a:bodyPr/>
          <a:lstStyle>
            <a:lvl1pPr defTabSz="384047">
              <a:defRPr sz="3024">
                <a:solidFill>
                  <a:srgbClr val="00FFFF"/>
                </a:solidFill>
              </a:defRPr>
            </a:lvl1pPr>
          </a:lstStyle>
          <a:p>
            <a:r>
              <a:rPr b="1" dirty="0"/>
              <a:t>Covenant Failure at Social Justice / </a:t>
            </a:r>
            <a:r>
              <a:rPr b="1" dirty="0" err="1">
                <a:solidFill>
                  <a:srgbClr val="FFC000"/>
                </a:solidFill>
              </a:rPr>
              <a:t>Fracaso</a:t>
            </a:r>
            <a:r>
              <a:rPr b="1" dirty="0">
                <a:solidFill>
                  <a:srgbClr val="FFC000"/>
                </a:solidFill>
              </a:rPr>
              <a:t> del </a:t>
            </a:r>
            <a:r>
              <a:rPr b="1" dirty="0" err="1">
                <a:solidFill>
                  <a:srgbClr val="FFC000"/>
                </a:solidFill>
              </a:rPr>
              <a:t>pacto</a:t>
            </a:r>
            <a:r>
              <a:rPr b="1" dirty="0">
                <a:solidFill>
                  <a:srgbClr val="FFC000"/>
                </a:solidFill>
              </a:rPr>
              <a:t> </a:t>
            </a:r>
            <a:r>
              <a:rPr b="1" dirty="0" err="1">
                <a:solidFill>
                  <a:srgbClr val="FFC000"/>
                </a:solidFill>
              </a:rPr>
              <a:t>en</a:t>
            </a:r>
            <a:r>
              <a:rPr b="1" dirty="0">
                <a:solidFill>
                  <a:srgbClr val="FFC000"/>
                </a:solidFill>
              </a:rPr>
              <a:t> la </a:t>
            </a:r>
            <a:r>
              <a:rPr b="1" dirty="0" err="1">
                <a:solidFill>
                  <a:srgbClr val="FFC000"/>
                </a:solidFill>
              </a:rPr>
              <a:t>justicia</a:t>
            </a:r>
            <a:r>
              <a:rPr b="1" dirty="0">
                <a:solidFill>
                  <a:srgbClr val="FFC000"/>
                </a:solidFill>
              </a:rPr>
              <a:t> social</a:t>
            </a:r>
          </a:p>
        </p:txBody>
      </p:sp>
      <p:sp>
        <p:nvSpPr>
          <p:cNvPr id="2859" name="Rectangle 3"/>
          <p:cNvSpPr txBox="1">
            <a:spLocks noGrp="1"/>
          </p:cNvSpPr>
          <p:nvPr>
            <p:ph type="body" idx="1"/>
          </p:nvPr>
        </p:nvSpPr>
        <p:spPr>
          <a:xfrm>
            <a:off x="571500" y="1706562"/>
            <a:ext cx="11125200" cy="4791075"/>
          </a:xfrm>
          <a:prstGeom prst="rect">
            <a:avLst/>
          </a:prstGeom>
        </p:spPr>
        <p:txBody>
          <a:bodyPr/>
          <a:lstStyle/>
          <a:p>
            <a:pPr>
              <a:lnSpc>
                <a:spcPct val="90000"/>
              </a:lnSpc>
              <a:buSzTx/>
              <a:buFont typeface="Wingdings 3"/>
              <a:buNone/>
              <a:defRPr sz="2400" b="1">
                <a:solidFill>
                  <a:srgbClr val="FFFF66"/>
                </a:solidFill>
              </a:defRPr>
            </a:pPr>
            <a:r>
              <a:rPr dirty="0"/>
              <a:t>Though Jeroboam II’s kingdom was awash in prosperity—at least for the upper classes—the poor were still severely oppressed by: / </a:t>
            </a:r>
            <a:r>
              <a:rPr dirty="0" err="1">
                <a:solidFill>
                  <a:srgbClr val="FFC000"/>
                </a:solidFill>
              </a:rPr>
              <a:t>Aunque</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reino</a:t>
            </a:r>
            <a:r>
              <a:rPr dirty="0">
                <a:solidFill>
                  <a:srgbClr val="FFC000"/>
                </a:solidFill>
              </a:rPr>
              <a:t> de Jeroboam II </a:t>
            </a:r>
            <a:r>
              <a:rPr dirty="0" err="1">
                <a:solidFill>
                  <a:srgbClr val="FFC000"/>
                </a:solidFill>
              </a:rPr>
              <a:t>estaba</a:t>
            </a:r>
            <a:r>
              <a:rPr dirty="0">
                <a:solidFill>
                  <a:srgbClr val="FFC000"/>
                </a:solidFill>
              </a:rPr>
              <a:t> </a:t>
            </a:r>
            <a:r>
              <a:rPr dirty="0" err="1">
                <a:solidFill>
                  <a:srgbClr val="FFC000"/>
                </a:solidFill>
              </a:rPr>
              <a:t>inundado</a:t>
            </a:r>
            <a:r>
              <a:rPr dirty="0">
                <a:solidFill>
                  <a:srgbClr val="FFC000"/>
                </a:solidFill>
              </a:rPr>
              <a:t> de </a:t>
            </a:r>
            <a:r>
              <a:rPr dirty="0" err="1">
                <a:solidFill>
                  <a:srgbClr val="FFC000"/>
                </a:solidFill>
              </a:rPr>
              <a:t>prosperidad</a:t>
            </a:r>
            <a:r>
              <a:rPr dirty="0">
                <a:solidFill>
                  <a:srgbClr val="FFC000"/>
                </a:solidFill>
              </a:rPr>
              <a:t>, al </a:t>
            </a:r>
            <a:r>
              <a:rPr dirty="0" err="1">
                <a:solidFill>
                  <a:srgbClr val="FFC000"/>
                </a:solidFill>
              </a:rPr>
              <a:t>menos</a:t>
            </a:r>
            <a:r>
              <a:rPr dirty="0">
                <a:solidFill>
                  <a:srgbClr val="FFC000"/>
                </a:solidFill>
              </a:rPr>
              <a:t> para las </a:t>
            </a:r>
            <a:r>
              <a:rPr dirty="0" err="1">
                <a:solidFill>
                  <a:srgbClr val="FFC000"/>
                </a:solidFill>
              </a:rPr>
              <a:t>clases</a:t>
            </a:r>
            <a:r>
              <a:rPr dirty="0">
                <a:solidFill>
                  <a:srgbClr val="FFC000"/>
                </a:solidFill>
              </a:rPr>
              <a:t> </a:t>
            </a:r>
            <a:r>
              <a:rPr dirty="0" err="1">
                <a:solidFill>
                  <a:srgbClr val="FFC000"/>
                </a:solidFill>
              </a:rPr>
              <a:t>altas</a:t>
            </a:r>
            <a:r>
              <a:rPr dirty="0">
                <a:solidFill>
                  <a:srgbClr val="FFC000"/>
                </a:solidFill>
              </a:rPr>
              <a:t>, </a:t>
            </a:r>
            <a:r>
              <a:rPr dirty="0" err="1">
                <a:solidFill>
                  <a:srgbClr val="FFC000"/>
                </a:solidFill>
              </a:rPr>
              <a:t>los</a:t>
            </a:r>
            <a:r>
              <a:rPr dirty="0">
                <a:solidFill>
                  <a:srgbClr val="FFC000"/>
                </a:solidFill>
              </a:rPr>
              <a:t> </a:t>
            </a:r>
            <a:r>
              <a:rPr dirty="0" err="1">
                <a:solidFill>
                  <a:srgbClr val="FFC000"/>
                </a:solidFill>
              </a:rPr>
              <a:t>pobres</a:t>
            </a:r>
            <a:r>
              <a:rPr dirty="0">
                <a:solidFill>
                  <a:srgbClr val="FFC000"/>
                </a:solidFill>
              </a:rPr>
              <a:t> </a:t>
            </a:r>
            <a:r>
              <a:rPr dirty="0" err="1">
                <a:solidFill>
                  <a:srgbClr val="FFC000"/>
                </a:solidFill>
              </a:rPr>
              <a:t>todavía</a:t>
            </a:r>
            <a:r>
              <a:rPr dirty="0">
                <a:solidFill>
                  <a:srgbClr val="FFC000"/>
                </a:solidFill>
              </a:rPr>
              <a:t> </a:t>
            </a:r>
            <a:r>
              <a:rPr dirty="0" err="1">
                <a:solidFill>
                  <a:srgbClr val="FFC000"/>
                </a:solidFill>
              </a:rPr>
              <a:t>estaban</a:t>
            </a:r>
            <a:r>
              <a:rPr dirty="0">
                <a:solidFill>
                  <a:srgbClr val="FFC000"/>
                </a:solidFill>
              </a:rPr>
              <a:t> </a:t>
            </a:r>
            <a:r>
              <a:rPr dirty="0" err="1">
                <a:solidFill>
                  <a:srgbClr val="FFC000"/>
                </a:solidFill>
              </a:rPr>
              <a:t>severamente</a:t>
            </a:r>
            <a:r>
              <a:rPr dirty="0">
                <a:solidFill>
                  <a:srgbClr val="FFC000"/>
                </a:solidFill>
              </a:rPr>
              <a:t> </a:t>
            </a:r>
            <a:r>
              <a:rPr dirty="0" err="1">
                <a:solidFill>
                  <a:srgbClr val="FFC000"/>
                </a:solidFill>
              </a:rPr>
              <a:t>oprimidos</a:t>
            </a:r>
            <a:r>
              <a:rPr dirty="0">
                <a:solidFill>
                  <a:srgbClr val="FFC000"/>
                </a:solidFill>
              </a:rPr>
              <a:t> </a:t>
            </a:r>
            <a:r>
              <a:rPr dirty="0" err="1">
                <a:solidFill>
                  <a:srgbClr val="FFC000"/>
                </a:solidFill>
              </a:rPr>
              <a:t>por</a:t>
            </a:r>
            <a:r>
              <a:rPr dirty="0">
                <a:solidFill>
                  <a:srgbClr val="FFC000"/>
                </a:solidFill>
              </a:rPr>
              <a:t>:</a:t>
            </a:r>
          </a:p>
          <a:p>
            <a:pPr>
              <a:lnSpc>
                <a:spcPct val="90000"/>
              </a:lnSpc>
              <a:defRPr i="1"/>
            </a:pPr>
            <a:r>
              <a:rPr dirty="0"/>
              <a:t>Foreclosures </a:t>
            </a:r>
            <a:r>
              <a:rPr dirty="0">
                <a:solidFill>
                  <a:srgbClr val="FFC000"/>
                </a:solidFill>
              </a:rPr>
              <a:t>/ </a:t>
            </a:r>
            <a:r>
              <a:rPr dirty="0" err="1">
                <a:solidFill>
                  <a:srgbClr val="FFC000"/>
                </a:solidFill>
              </a:rPr>
              <a:t>Ejecuciones</a:t>
            </a:r>
            <a:r>
              <a:rPr dirty="0">
                <a:solidFill>
                  <a:srgbClr val="FFC000"/>
                </a:solidFill>
              </a:rPr>
              <a:t> </a:t>
            </a:r>
            <a:r>
              <a:rPr dirty="0" err="1">
                <a:solidFill>
                  <a:srgbClr val="FFC000"/>
                </a:solidFill>
              </a:rPr>
              <a:t>hipotecarias</a:t>
            </a:r>
            <a:r>
              <a:rPr dirty="0">
                <a:solidFill>
                  <a:srgbClr val="FFC000"/>
                </a:solidFill>
              </a:rPr>
              <a:t> (5:11; 8:4)</a:t>
            </a:r>
          </a:p>
          <a:p>
            <a:pPr>
              <a:lnSpc>
                <a:spcPct val="90000"/>
              </a:lnSpc>
              <a:defRPr i="1"/>
            </a:pPr>
            <a:r>
              <a:rPr dirty="0"/>
              <a:t>Lawsuits / </a:t>
            </a:r>
            <a:r>
              <a:rPr dirty="0" err="1">
                <a:solidFill>
                  <a:srgbClr val="FFC000"/>
                </a:solidFill>
              </a:rPr>
              <a:t>Demandas</a:t>
            </a:r>
            <a:r>
              <a:rPr dirty="0">
                <a:solidFill>
                  <a:srgbClr val="FFC000"/>
                </a:solidFill>
              </a:rPr>
              <a:t> (5:10, 12b)</a:t>
            </a:r>
          </a:p>
          <a:p>
            <a:pPr>
              <a:lnSpc>
                <a:spcPct val="90000"/>
              </a:lnSpc>
              <a:defRPr i="1"/>
            </a:pPr>
            <a:r>
              <a:rPr dirty="0"/>
              <a:t>Dishonest business practices / </a:t>
            </a:r>
            <a:r>
              <a:rPr dirty="0" err="1">
                <a:solidFill>
                  <a:srgbClr val="FFC000"/>
                </a:solidFill>
              </a:rPr>
              <a:t>Prácticas</a:t>
            </a:r>
            <a:r>
              <a:rPr dirty="0">
                <a:solidFill>
                  <a:srgbClr val="FFC000"/>
                </a:solidFill>
              </a:rPr>
              <a:t> </a:t>
            </a:r>
            <a:r>
              <a:rPr dirty="0" err="1">
                <a:solidFill>
                  <a:srgbClr val="FFC000"/>
                </a:solidFill>
              </a:rPr>
              <a:t>comerciales</a:t>
            </a:r>
            <a:r>
              <a:rPr dirty="0">
                <a:solidFill>
                  <a:srgbClr val="FFC000"/>
                </a:solidFill>
              </a:rPr>
              <a:t> </a:t>
            </a:r>
            <a:r>
              <a:rPr dirty="0" err="1">
                <a:solidFill>
                  <a:srgbClr val="FFC000"/>
                </a:solidFill>
              </a:rPr>
              <a:t>deshonestas</a:t>
            </a:r>
            <a:r>
              <a:rPr dirty="0">
                <a:solidFill>
                  <a:srgbClr val="FFC000"/>
                </a:solidFill>
              </a:rPr>
              <a:t> (8:5-6)</a:t>
            </a:r>
          </a:p>
          <a:p>
            <a:pPr>
              <a:lnSpc>
                <a:spcPct val="90000"/>
              </a:lnSpc>
              <a:defRPr i="1"/>
            </a:pPr>
            <a:r>
              <a:rPr dirty="0"/>
              <a:t>Unreasonable collateral / </a:t>
            </a:r>
            <a:r>
              <a:rPr dirty="0" err="1">
                <a:solidFill>
                  <a:srgbClr val="FFC000"/>
                </a:solidFill>
              </a:rPr>
              <a:t>Colateral</a:t>
            </a:r>
            <a:r>
              <a:rPr dirty="0">
                <a:solidFill>
                  <a:srgbClr val="FFC000"/>
                </a:solidFill>
              </a:rPr>
              <a:t> </a:t>
            </a:r>
            <a:r>
              <a:rPr dirty="0" err="1">
                <a:solidFill>
                  <a:srgbClr val="FFC000"/>
                </a:solidFill>
              </a:rPr>
              <a:t>Irrazonable</a:t>
            </a:r>
            <a:r>
              <a:rPr dirty="0">
                <a:solidFill>
                  <a:srgbClr val="FFC000"/>
                </a:solidFill>
              </a:rPr>
              <a:t> (2:8; 4:1</a:t>
            </a:r>
            <a:r>
              <a:rPr dirty="0"/>
              <a:t>)</a:t>
            </a:r>
          </a:p>
          <a:p>
            <a:pPr>
              <a:lnSpc>
                <a:spcPct val="90000"/>
              </a:lnSpc>
              <a:defRPr i="1"/>
            </a:pPr>
            <a:r>
              <a:rPr dirty="0"/>
              <a:t>Bribery / </a:t>
            </a:r>
            <a:r>
              <a:rPr dirty="0" err="1">
                <a:solidFill>
                  <a:srgbClr val="FFC000"/>
                </a:solidFill>
              </a:rPr>
              <a:t>Soborno</a:t>
            </a:r>
            <a:r>
              <a:rPr dirty="0">
                <a:solidFill>
                  <a:srgbClr val="FFC000"/>
                </a:solidFill>
              </a:rPr>
              <a:t> (2:6b; 5:12a)</a:t>
            </a:r>
          </a:p>
          <a:p>
            <a:pPr>
              <a:lnSpc>
                <a:spcPct val="90000"/>
              </a:lnSpc>
              <a:defRPr i="1"/>
            </a:pPr>
            <a:r>
              <a:rPr dirty="0"/>
              <a:t>Intimidation / </a:t>
            </a:r>
            <a:r>
              <a:rPr dirty="0" err="1">
                <a:solidFill>
                  <a:srgbClr val="FFC000"/>
                </a:solidFill>
              </a:rPr>
              <a:t>Intimidación</a:t>
            </a:r>
            <a:r>
              <a:rPr dirty="0">
                <a:solidFill>
                  <a:srgbClr val="FFC000"/>
                </a:solidFill>
              </a:rPr>
              <a:t> (5:7; 8:6)</a:t>
            </a:r>
          </a:p>
          <a:p>
            <a:pPr>
              <a:lnSpc>
                <a:spcPct val="90000"/>
              </a:lnSpc>
              <a:defRPr i="1"/>
            </a:pPr>
            <a:r>
              <a:rPr dirty="0"/>
              <a:t>Usury / </a:t>
            </a:r>
            <a:r>
              <a:rPr dirty="0">
                <a:solidFill>
                  <a:srgbClr val="FFC000"/>
                </a:solidFill>
              </a:rPr>
              <a:t>Usura (3:10)</a:t>
            </a:r>
          </a:p>
          <a:p>
            <a:pPr>
              <a:lnSpc>
                <a:spcPct val="90000"/>
              </a:lnSpc>
              <a:defRPr i="1"/>
            </a:pPr>
            <a:r>
              <a:rPr dirty="0"/>
              <a:t>Taxation / </a:t>
            </a:r>
            <a:r>
              <a:rPr dirty="0" err="1">
                <a:solidFill>
                  <a:srgbClr val="FFC000"/>
                </a:solidFill>
              </a:rPr>
              <a:t>Tributación</a:t>
            </a:r>
            <a:r>
              <a:rPr dirty="0">
                <a:solidFill>
                  <a:srgbClr val="FFC000"/>
                </a:solidFill>
              </a:rPr>
              <a:t> (7:1)</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859">
                                            <p:bg/>
                                          </p:spTgt>
                                        </p:tgtEl>
                                        <p:attrNameLst>
                                          <p:attrName>style.visibility</p:attrName>
                                        </p:attrNameLst>
                                      </p:cBhvr>
                                      <p:to>
                                        <p:strVal val="visible"/>
                                      </p:to>
                                    </p:set>
                                    <p:anim calcmode="lin" valueType="num">
                                      <p:cBhvr>
                                        <p:cTn id="7" dur="500" fill="hold"/>
                                        <p:tgtEl>
                                          <p:spTgt spid="2859">
                                            <p:bg/>
                                          </p:spTgt>
                                        </p:tgtEl>
                                        <p:attrNameLst>
                                          <p:attrName>ppt_w</p:attrName>
                                        </p:attrNameLst>
                                      </p:cBhvr>
                                      <p:tavLst>
                                        <p:tav tm="0">
                                          <p:val>
                                            <p:fltVal val="0"/>
                                          </p:val>
                                        </p:tav>
                                        <p:tav tm="100000">
                                          <p:val>
                                            <p:strVal val="#ppt_w"/>
                                          </p:val>
                                        </p:tav>
                                      </p:tavLst>
                                    </p:anim>
                                    <p:anim calcmode="lin" valueType="num">
                                      <p:cBhvr>
                                        <p:cTn id="8" dur="500" fill="hold"/>
                                        <p:tgtEl>
                                          <p:spTgt spid="2859">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2859">
                                            <p:txEl>
                                              <p:pRg st="0" end="0"/>
                                            </p:txEl>
                                          </p:spTgt>
                                        </p:tgtEl>
                                        <p:attrNameLst>
                                          <p:attrName>style.visibility</p:attrName>
                                        </p:attrNameLst>
                                      </p:cBhvr>
                                      <p:to>
                                        <p:strVal val="visible"/>
                                      </p:to>
                                    </p:set>
                                    <p:anim calcmode="lin" valueType="num">
                                      <p:cBhvr>
                                        <p:cTn id="11" dur="500" fill="hold"/>
                                        <p:tgtEl>
                                          <p:spTgt spid="2859">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85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2859">
                                            <p:txEl>
                                              <p:pRg st="1" end="1"/>
                                            </p:txEl>
                                          </p:spTgt>
                                        </p:tgtEl>
                                        <p:attrNameLst>
                                          <p:attrName>style.visibility</p:attrName>
                                        </p:attrNameLst>
                                      </p:cBhvr>
                                      <p:to>
                                        <p:strVal val="visible"/>
                                      </p:to>
                                    </p:set>
                                    <p:anim calcmode="lin" valueType="num">
                                      <p:cBhvr>
                                        <p:cTn id="17" dur="500" fill="hold"/>
                                        <p:tgtEl>
                                          <p:spTgt spid="2859">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285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2859">
                                            <p:txEl>
                                              <p:pRg st="2" end="2"/>
                                            </p:txEl>
                                          </p:spTgt>
                                        </p:tgtEl>
                                        <p:attrNameLst>
                                          <p:attrName>style.visibility</p:attrName>
                                        </p:attrNameLst>
                                      </p:cBhvr>
                                      <p:to>
                                        <p:strVal val="visible"/>
                                      </p:to>
                                    </p:set>
                                    <p:anim calcmode="lin" valueType="num">
                                      <p:cBhvr>
                                        <p:cTn id="23" dur="500" fill="hold"/>
                                        <p:tgtEl>
                                          <p:spTgt spid="2859">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285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2859">
                                            <p:txEl>
                                              <p:pRg st="3" end="3"/>
                                            </p:txEl>
                                          </p:spTgt>
                                        </p:tgtEl>
                                        <p:attrNameLst>
                                          <p:attrName>style.visibility</p:attrName>
                                        </p:attrNameLst>
                                      </p:cBhvr>
                                      <p:to>
                                        <p:strVal val="visible"/>
                                      </p:to>
                                    </p:set>
                                    <p:anim calcmode="lin" valueType="num">
                                      <p:cBhvr>
                                        <p:cTn id="29" dur="500" fill="hold"/>
                                        <p:tgtEl>
                                          <p:spTgt spid="2859">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2859">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1" nodeType="clickEffect">
                                  <p:stCondLst>
                                    <p:cond delay="0"/>
                                  </p:stCondLst>
                                  <p:iterate>
                                    <p:tmAbs val="0"/>
                                  </p:iterate>
                                  <p:childTnLst>
                                    <p:set>
                                      <p:cBhvr>
                                        <p:cTn id="34" fill="hold"/>
                                        <p:tgtEl>
                                          <p:spTgt spid="2859">
                                            <p:txEl>
                                              <p:pRg st="4" end="4"/>
                                            </p:txEl>
                                          </p:spTgt>
                                        </p:tgtEl>
                                        <p:attrNameLst>
                                          <p:attrName>style.visibility</p:attrName>
                                        </p:attrNameLst>
                                      </p:cBhvr>
                                      <p:to>
                                        <p:strVal val="visible"/>
                                      </p:to>
                                    </p:set>
                                    <p:anim calcmode="lin" valueType="num">
                                      <p:cBhvr>
                                        <p:cTn id="35" dur="500" fill="hold"/>
                                        <p:tgtEl>
                                          <p:spTgt spid="2859">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2859">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1" nodeType="clickEffect">
                                  <p:stCondLst>
                                    <p:cond delay="0"/>
                                  </p:stCondLst>
                                  <p:iterate>
                                    <p:tmAbs val="0"/>
                                  </p:iterate>
                                  <p:childTnLst>
                                    <p:set>
                                      <p:cBhvr>
                                        <p:cTn id="40" fill="hold"/>
                                        <p:tgtEl>
                                          <p:spTgt spid="2859">
                                            <p:txEl>
                                              <p:pRg st="5" end="5"/>
                                            </p:txEl>
                                          </p:spTgt>
                                        </p:tgtEl>
                                        <p:attrNameLst>
                                          <p:attrName>style.visibility</p:attrName>
                                        </p:attrNameLst>
                                      </p:cBhvr>
                                      <p:to>
                                        <p:strVal val="visible"/>
                                      </p:to>
                                    </p:set>
                                    <p:anim calcmode="lin" valueType="num">
                                      <p:cBhvr>
                                        <p:cTn id="41" dur="500" fill="hold"/>
                                        <p:tgtEl>
                                          <p:spTgt spid="2859">
                                            <p:txEl>
                                              <p:pRg st="5" end="5"/>
                                            </p:txEl>
                                          </p:spTgt>
                                        </p:tgtEl>
                                        <p:attrNameLst>
                                          <p:attrName>ppt_w</p:attrName>
                                        </p:attrNameLst>
                                      </p:cBhvr>
                                      <p:tavLst>
                                        <p:tav tm="0">
                                          <p:val>
                                            <p:fltVal val="0"/>
                                          </p:val>
                                        </p:tav>
                                        <p:tav tm="100000">
                                          <p:val>
                                            <p:strVal val="#ppt_w"/>
                                          </p:val>
                                        </p:tav>
                                      </p:tavLst>
                                    </p:anim>
                                    <p:anim calcmode="lin" valueType="num">
                                      <p:cBhvr>
                                        <p:cTn id="42" dur="500" fill="hold"/>
                                        <p:tgtEl>
                                          <p:spTgt spid="2859">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grpId="1" nodeType="clickEffect">
                                  <p:stCondLst>
                                    <p:cond delay="0"/>
                                  </p:stCondLst>
                                  <p:iterate>
                                    <p:tmAbs val="0"/>
                                  </p:iterate>
                                  <p:childTnLst>
                                    <p:set>
                                      <p:cBhvr>
                                        <p:cTn id="46" fill="hold"/>
                                        <p:tgtEl>
                                          <p:spTgt spid="2859">
                                            <p:txEl>
                                              <p:pRg st="6" end="6"/>
                                            </p:txEl>
                                          </p:spTgt>
                                        </p:tgtEl>
                                        <p:attrNameLst>
                                          <p:attrName>style.visibility</p:attrName>
                                        </p:attrNameLst>
                                      </p:cBhvr>
                                      <p:to>
                                        <p:strVal val="visible"/>
                                      </p:to>
                                    </p:set>
                                    <p:anim calcmode="lin" valueType="num">
                                      <p:cBhvr>
                                        <p:cTn id="47" dur="500" fill="hold"/>
                                        <p:tgtEl>
                                          <p:spTgt spid="2859">
                                            <p:txEl>
                                              <p:pRg st="6" end="6"/>
                                            </p:txEl>
                                          </p:spTgt>
                                        </p:tgtEl>
                                        <p:attrNameLst>
                                          <p:attrName>ppt_w</p:attrName>
                                        </p:attrNameLst>
                                      </p:cBhvr>
                                      <p:tavLst>
                                        <p:tav tm="0">
                                          <p:val>
                                            <p:fltVal val="0"/>
                                          </p:val>
                                        </p:tav>
                                        <p:tav tm="100000">
                                          <p:val>
                                            <p:strVal val="#ppt_w"/>
                                          </p:val>
                                        </p:tav>
                                      </p:tavLst>
                                    </p:anim>
                                    <p:anim calcmode="lin" valueType="num">
                                      <p:cBhvr>
                                        <p:cTn id="48" dur="500" fill="hold"/>
                                        <p:tgtEl>
                                          <p:spTgt spid="2859">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grpId="1" nodeType="clickEffect">
                                  <p:stCondLst>
                                    <p:cond delay="0"/>
                                  </p:stCondLst>
                                  <p:iterate>
                                    <p:tmAbs val="0"/>
                                  </p:iterate>
                                  <p:childTnLst>
                                    <p:set>
                                      <p:cBhvr>
                                        <p:cTn id="52" fill="hold"/>
                                        <p:tgtEl>
                                          <p:spTgt spid="2859">
                                            <p:txEl>
                                              <p:pRg st="7" end="7"/>
                                            </p:txEl>
                                          </p:spTgt>
                                        </p:tgtEl>
                                        <p:attrNameLst>
                                          <p:attrName>style.visibility</p:attrName>
                                        </p:attrNameLst>
                                      </p:cBhvr>
                                      <p:to>
                                        <p:strVal val="visible"/>
                                      </p:to>
                                    </p:set>
                                    <p:anim calcmode="lin" valueType="num">
                                      <p:cBhvr>
                                        <p:cTn id="53" dur="500" fill="hold"/>
                                        <p:tgtEl>
                                          <p:spTgt spid="2859">
                                            <p:txEl>
                                              <p:pRg st="7" end="7"/>
                                            </p:txEl>
                                          </p:spTgt>
                                        </p:tgtEl>
                                        <p:attrNameLst>
                                          <p:attrName>ppt_w</p:attrName>
                                        </p:attrNameLst>
                                      </p:cBhvr>
                                      <p:tavLst>
                                        <p:tav tm="0">
                                          <p:val>
                                            <p:fltVal val="0"/>
                                          </p:val>
                                        </p:tav>
                                        <p:tav tm="100000">
                                          <p:val>
                                            <p:strVal val="#ppt_w"/>
                                          </p:val>
                                        </p:tav>
                                      </p:tavLst>
                                    </p:anim>
                                    <p:anim calcmode="lin" valueType="num">
                                      <p:cBhvr>
                                        <p:cTn id="54" dur="500" fill="hold"/>
                                        <p:tgtEl>
                                          <p:spTgt spid="2859">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23" presetClass="entr" presetSubtype="16" fill="hold" grpId="1" nodeType="clickEffect">
                                  <p:stCondLst>
                                    <p:cond delay="0"/>
                                  </p:stCondLst>
                                  <p:iterate>
                                    <p:tmAbs val="0"/>
                                  </p:iterate>
                                  <p:childTnLst>
                                    <p:set>
                                      <p:cBhvr>
                                        <p:cTn id="58" fill="hold"/>
                                        <p:tgtEl>
                                          <p:spTgt spid="2859">
                                            <p:txEl>
                                              <p:pRg st="8" end="8"/>
                                            </p:txEl>
                                          </p:spTgt>
                                        </p:tgtEl>
                                        <p:attrNameLst>
                                          <p:attrName>style.visibility</p:attrName>
                                        </p:attrNameLst>
                                      </p:cBhvr>
                                      <p:to>
                                        <p:strVal val="visible"/>
                                      </p:to>
                                    </p:set>
                                    <p:anim calcmode="lin" valueType="num">
                                      <p:cBhvr>
                                        <p:cTn id="59" dur="500" fill="hold"/>
                                        <p:tgtEl>
                                          <p:spTgt spid="2859">
                                            <p:txEl>
                                              <p:pRg st="8" end="8"/>
                                            </p:txEl>
                                          </p:spTgt>
                                        </p:tgtEl>
                                        <p:attrNameLst>
                                          <p:attrName>ppt_w</p:attrName>
                                        </p:attrNameLst>
                                      </p:cBhvr>
                                      <p:tavLst>
                                        <p:tav tm="0">
                                          <p:val>
                                            <p:fltVal val="0"/>
                                          </p:val>
                                        </p:tav>
                                        <p:tav tm="100000">
                                          <p:val>
                                            <p:strVal val="#ppt_w"/>
                                          </p:val>
                                        </p:tav>
                                      </p:tavLst>
                                    </p:anim>
                                    <p:anim calcmode="lin" valueType="num">
                                      <p:cBhvr>
                                        <p:cTn id="60" dur="500" fill="hold"/>
                                        <p:tgtEl>
                                          <p:spTgt spid="2859">
                                            <p:txEl>
                                              <p:pRg st="8" end="8"/>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9" grpId="1" build="p"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0" name="Rectangle 2"/>
          <p:cNvSpPr txBox="1">
            <a:spLocks noGrp="1"/>
          </p:cNvSpPr>
          <p:nvPr>
            <p:ph type="title"/>
          </p:nvPr>
        </p:nvSpPr>
        <p:spPr>
          <a:xfrm>
            <a:off x="1981200" y="76200"/>
            <a:ext cx="8229600" cy="1143000"/>
          </a:xfrm>
          <a:prstGeom prst="rect">
            <a:avLst/>
          </a:prstGeom>
        </p:spPr>
        <p:txBody>
          <a:bodyPr/>
          <a:lstStyle/>
          <a:p>
            <a:pPr algn="ctr">
              <a:defRPr sz="3600">
                <a:solidFill>
                  <a:srgbClr val="FFC000"/>
                </a:solidFill>
                <a:latin typeface="Lucida Bright"/>
                <a:ea typeface="Lucida Bright"/>
                <a:cs typeface="Lucida Bright"/>
                <a:sym typeface="Lucida Bright"/>
              </a:defRPr>
            </a:pPr>
            <a:r>
              <a:t>PROPHETS IN THE</a:t>
            </a:r>
            <a:br/>
            <a:r>
              <a:t>ANCIENT NEAR EAST</a:t>
            </a:r>
          </a:p>
        </p:txBody>
      </p:sp>
      <p:sp>
        <p:nvSpPr>
          <p:cNvPr id="2711" name="Rectangle 3"/>
          <p:cNvSpPr txBox="1">
            <a:spLocks noGrp="1"/>
          </p:cNvSpPr>
          <p:nvPr>
            <p:ph type="body" idx="1"/>
          </p:nvPr>
        </p:nvSpPr>
        <p:spPr>
          <a:xfrm>
            <a:off x="457200" y="1295400"/>
            <a:ext cx="11430000" cy="5029200"/>
          </a:xfrm>
          <a:prstGeom prst="rect">
            <a:avLst/>
          </a:prstGeom>
        </p:spPr>
        <p:txBody>
          <a:bodyPr/>
          <a:lstStyle/>
          <a:p>
            <a:pPr>
              <a:buSzTx/>
              <a:buNone/>
              <a:defRPr sz="2400">
                <a:solidFill>
                  <a:srgbClr val="FFFF99"/>
                </a:solidFill>
                <a:latin typeface="Lucida Bright"/>
                <a:ea typeface="Lucida Bright"/>
                <a:cs typeface="Lucida Bright"/>
                <a:sym typeface="Lucida Bright"/>
              </a:defRPr>
            </a:pPr>
            <a:r>
              <a:t>Widespread phenomenon (Canaan, Syria, Anatolia, Mesopotamia and Egypt)</a:t>
            </a:r>
          </a:p>
          <a:p>
            <a:pPr>
              <a:defRPr sz="2400">
                <a:solidFill>
                  <a:srgbClr val="FFFF99"/>
                </a:solidFill>
                <a:latin typeface="Lucida Bright"/>
                <a:ea typeface="Lucida Bright"/>
                <a:cs typeface="Lucida Bright"/>
                <a:sym typeface="Lucida Bright"/>
              </a:defRPr>
            </a:pPr>
            <a:r>
              <a:t>Balaam ben Beor, a biblical example</a:t>
            </a:r>
          </a:p>
          <a:p>
            <a:pPr marL="1143000" lvl="2" indent="-228600">
              <a:spcBef>
                <a:spcPts val="500"/>
              </a:spcBef>
              <a:buFontTx/>
              <a:buChar char="➢"/>
              <a:defRPr sz="2000" b="1" i="1">
                <a:solidFill>
                  <a:srgbClr val="FFFFFF"/>
                </a:solidFill>
                <a:latin typeface="Arial Narrow"/>
                <a:ea typeface="Arial Narrow"/>
                <a:cs typeface="Arial Narrow"/>
                <a:sym typeface="Arial Narrow"/>
              </a:defRPr>
            </a:pPr>
            <a:r>
              <a:t>Agreed to prophecy for a “fee” (Nu. 22:7, 16)</a:t>
            </a:r>
          </a:p>
          <a:p>
            <a:pPr marL="1143000" lvl="2" indent="-228600">
              <a:spcBef>
                <a:spcPts val="500"/>
              </a:spcBef>
              <a:buFontTx/>
              <a:buChar char="➢"/>
              <a:defRPr sz="2000" b="1" i="1">
                <a:solidFill>
                  <a:srgbClr val="FFFFFF"/>
                </a:solidFill>
                <a:latin typeface="Arial Narrow"/>
                <a:ea typeface="Arial Narrow"/>
                <a:cs typeface="Arial Narrow"/>
                <a:sym typeface="Arial Narrow"/>
              </a:defRPr>
            </a:pPr>
            <a:r>
              <a:t>Resorted to sorcery (Nu. 24:1)</a:t>
            </a:r>
          </a:p>
          <a:p>
            <a:pPr>
              <a:defRPr sz="2400">
                <a:solidFill>
                  <a:srgbClr val="FFFF99"/>
                </a:solidFill>
                <a:latin typeface="Lucida Bright"/>
                <a:ea typeface="Lucida Bright"/>
                <a:cs typeface="Lucida Bright"/>
                <a:sym typeface="Lucida Bright"/>
              </a:defRPr>
            </a:pPr>
            <a:r>
              <a:t>Prophets of Ba’al, other examples</a:t>
            </a:r>
          </a:p>
          <a:p>
            <a:pPr marL="1143000" lvl="2" indent="-228600">
              <a:spcBef>
                <a:spcPts val="500"/>
              </a:spcBef>
              <a:buFontTx/>
              <a:buChar char="➢"/>
              <a:defRPr sz="2000" b="1" i="1">
                <a:solidFill>
                  <a:srgbClr val="FFFFFF"/>
                </a:solidFill>
                <a:latin typeface="Arial Narrow"/>
                <a:ea typeface="Arial Narrow"/>
                <a:cs typeface="Arial Narrow"/>
                <a:sym typeface="Arial Narrow"/>
              </a:defRPr>
            </a:pPr>
            <a:r>
              <a:t>Raving and self-mutilation (1 Kg. 18:29)</a:t>
            </a:r>
          </a:p>
          <a:p>
            <a:pPr>
              <a:defRPr sz="2400">
                <a:solidFill>
                  <a:srgbClr val="FFFF99"/>
                </a:solidFill>
                <a:latin typeface="Lucida Bright"/>
                <a:ea typeface="Lucida Bright"/>
                <a:cs typeface="Lucida Bright"/>
                <a:sym typeface="Lucida Bright"/>
              </a:defRPr>
            </a:pPr>
            <a:r>
              <a:t>ANE prophecies often took the form of transcendental ecstasy</a:t>
            </a:r>
          </a:p>
          <a:p>
            <a:pPr marL="1143000" lvl="2" indent="-228600">
              <a:spcBef>
                <a:spcPts val="500"/>
              </a:spcBef>
              <a:buFontTx/>
              <a:buChar char="➢"/>
              <a:defRPr sz="2000" b="1" i="1">
                <a:solidFill>
                  <a:srgbClr val="FFFFFF"/>
                </a:solidFill>
                <a:latin typeface="Arial Narrow"/>
                <a:ea typeface="Arial Narrow"/>
                <a:cs typeface="Arial Narrow"/>
                <a:sym typeface="Arial Narrow"/>
              </a:defRPr>
            </a:pPr>
            <a:r>
              <a:t>Fits or violent trances</a:t>
            </a:r>
          </a:p>
          <a:p>
            <a:pPr marL="1143000" lvl="2" indent="-228600">
              <a:spcBef>
                <a:spcPts val="500"/>
              </a:spcBef>
              <a:buFontTx/>
              <a:buChar char="➢"/>
              <a:defRPr sz="2000" b="1" i="1">
                <a:solidFill>
                  <a:srgbClr val="FFFFFF"/>
                </a:solidFill>
                <a:latin typeface="Arial Narrow"/>
                <a:ea typeface="Arial Narrow"/>
                <a:cs typeface="Arial Narrow"/>
                <a:sym typeface="Arial Narrow"/>
              </a:defRPr>
            </a:pPr>
            <a:r>
              <a:t>Leaping, wild dancing</a:t>
            </a:r>
          </a:p>
          <a:p>
            <a:pPr marL="1143000" lvl="2" indent="-228600">
              <a:spcBef>
                <a:spcPts val="500"/>
              </a:spcBef>
              <a:buFontTx/>
              <a:buChar char="➢"/>
              <a:defRPr sz="2000" b="1" i="1">
                <a:solidFill>
                  <a:srgbClr val="FFFFFF"/>
                </a:solidFill>
                <a:latin typeface="Arial Narrow"/>
                <a:ea typeface="Arial Narrow"/>
                <a:cs typeface="Arial Narrow"/>
                <a:sym typeface="Arial Narrow"/>
              </a:defRPr>
            </a:pPr>
            <a:r>
              <a:t>Contortions, constriction of muscles</a:t>
            </a:r>
          </a:p>
          <a:p>
            <a:pPr marL="1143000" lvl="2" indent="-228600">
              <a:spcBef>
                <a:spcPts val="500"/>
              </a:spcBef>
              <a:buFontTx/>
              <a:buChar char="➢"/>
              <a:defRPr sz="2000" b="1" i="1">
                <a:solidFill>
                  <a:srgbClr val="FFFFFF"/>
                </a:solidFill>
                <a:latin typeface="Arial Narrow"/>
                <a:ea typeface="Arial Narrow"/>
                <a:cs typeface="Arial Narrow"/>
                <a:sym typeface="Arial Narrow"/>
              </a:defRPr>
            </a:pPr>
            <a:r>
              <a:t>Unintelligible utterances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711">
                                            <p:bg/>
                                          </p:spTgt>
                                        </p:tgtEl>
                                        <p:attrNameLst>
                                          <p:attrName>style.visibility</p:attrName>
                                        </p:attrNameLst>
                                      </p:cBhvr>
                                      <p:to>
                                        <p:strVal val="visible"/>
                                      </p:to>
                                    </p:set>
                                    <p:anim calcmode="lin" valueType="num">
                                      <p:cBhvr>
                                        <p:cTn id="7" dur="500" fill="hold"/>
                                        <p:tgtEl>
                                          <p:spTgt spid="2711">
                                            <p:bg/>
                                          </p:spTgt>
                                        </p:tgtEl>
                                        <p:attrNameLst>
                                          <p:attrName>ppt_w</p:attrName>
                                        </p:attrNameLst>
                                      </p:cBhvr>
                                      <p:tavLst>
                                        <p:tav tm="0">
                                          <p:val>
                                            <p:fltVal val="0"/>
                                          </p:val>
                                        </p:tav>
                                        <p:tav tm="100000">
                                          <p:val>
                                            <p:strVal val="#ppt_w"/>
                                          </p:val>
                                        </p:tav>
                                      </p:tavLst>
                                    </p:anim>
                                    <p:anim calcmode="lin" valueType="num">
                                      <p:cBhvr>
                                        <p:cTn id="8" dur="500" fill="hold"/>
                                        <p:tgtEl>
                                          <p:spTgt spid="2711">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2711">
                                            <p:txEl>
                                              <p:pRg st="0" end="0"/>
                                            </p:txEl>
                                          </p:spTgt>
                                        </p:tgtEl>
                                        <p:attrNameLst>
                                          <p:attrName>style.visibility</p:attrName>
                                        </p:attrNameLst>
                                      </p:cBhvr>
                                      <p:to>
                                        <p:strVal val="visible"/>
                                      </p:to>
                                    </p:set>
                                    <p:anim calcmode="lin" valueType="num">
                                      <p:cBhvr>
                                        <p:cTn id="11" dur="500" fill="hold"/>
                                        <p:tgtEl>
                                          <p:spTgt spid="2711">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71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2711">
                                            <p:txEl>
                                              <p:pRg st="1" end="1"/>
                                            </p:txEl>
                                          </p:spTgt>
                                        </p:tgtEl>
                                        <p:attrNameLst>
                                          <p:attrName>style.visibility</p:attrName>
                                        </p:attrNameLst>
                                      </p:cBhvr>
                                      <p:to>
                                        <p:strVal val="visible"/>
                                      </p:to>
                                    </p:set>
                                    <p:anim calcmode="lin" valueType="num">
                                      <p:cBhvr>
                                        <p:cTn id="17" dur="500" fill="hold"/>
                                        <p:tgtEl>
                                          <p:spTgt spid="2711">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2711">
                                            <p:txEl>
                                              <p:pRg st="1" end="1"/>
                                            </p:txEl>
                                          </p:spTgt>
                                        </p:tgtEl>
                                        <p:attrNameLst>
                                          <p:attrName>ppt_h</p:attrName>
                                        </p:attrNameLst>
                                      </p:cBhvr>
                                      <p:tavLst>
                                        <p:tav tm="0">
                                          <p:val>
                                            <p:fltVal val="0"/>
                                          </p:val>
                                        </p:tav>
                                        <p:tav tm="100000">
                                          <p:val>
                                            <p:strVal val="#ppt_h"/>
                                          </p:val>
                                        </p:tav>
                                      </p:tavLst>
                                    </p:anim>
                                  </p:childTnLst>
                                </p:cTn>
                              </p:par>
                              <p:par>
                                <p:cTn id="19" presetID="23" presetClass="entr" presetSubtype="16" fill="hold" grpId="1" nodeType="withEffect">
                                  <p:stCondLst>
                                    <p:cond delay="0"/>
                                  </p:stCondLst>
                                  <p:iterate>
                                    <p:tmAbs val="0"/>
                                  </p:iterate>
                                  <p:childTnLst>
                                    <p:set>
                                      <p:cBhvr>
                                        <p:cTn id="20" fill="hold"/>
                                        <p:tgtEl>
                                          <p:spTgt spid="2711">
                                            <p:txEl>
                                              <p:pRg st="2" end="2"/>
                                            </p:txEl>
                                          </p:spTgt>
                                        </p:tgtEl>
                                        <p:attrNameLst>
                                          <p:attrName>style.visibility</p:attrName>
                                        </p:attrNameLst>
                                      </p:cBhvr>
                                      <p:to>
                                        <p:strVal val="visible"/>
                                      </p:to>
                                    </p:set>
                                    <p:anim calcmode="lin" valueType="num">
                                      <p:cBhvr>
                                        <p:cTn id="21" dur="500" fill="hold"/>
                                        <p:tgtEl>
                                          <p:spTgt spid="2711">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711">
                                            <p:txEl>
                                              <p:pRg st="2" end="2"/>
                                            </p:txEl>
                                          </p:spTgt>
                                        </p:tgtEl>
                                        <p:attrNameLst>
                                          <p:attrName>ppt_h</p:attrName>
                                        </p:attrNameLst>
                                      </p:cBhvr>
                                      <p:tavLst>
                                        <p:tav tm="0">
                                          <p:val>
                                            <p:fltVal val="0"/>
                                          </p:val>
                                        </p:tav>
                                        <p:tav tm="100000">
                                          <p:val>
                                            <p:strVal val="#ppt_h"/>
                                          </p:val>
                                        </p:tav>
                                      </p:tavLst>
                                    </p:anim>
                                  </p:childTnLst>
                                </p:cTn>
                              </p:par>
                              <p:par>
                                <p:cTn id="23" presetID="23" presetClass="entr" presetSubtype="16" fill="hold" grpId="1" nodeType="withEffect">
                                  <p:stCondLst>
                                    <p:cond delay="0"/>
                                  </p:stCondLst>
                                  <p:iterate>
                                    <p:tmAbs val="0"/>
                                  </p:iterate>
                                  <p:childTnLst>
                                    <p:set>
                                      <p:cBhvr>
                                        <p:cTn id="24" fill="hold"/>
                                        <p:tgtEl>
                                          <p:spTgt spid="2711">
                                            <p:txEl>
                                              <p:pRg st="3" end="3"/>
                                            </p:txEl>
                                          </p:spTgt>
                                        </p:tgtEl>
                                        <p:attrNameLst>
                                          <p:attrName>style.visibility</p:attrName>
                                        </p:attrNameLst>
                                      </p:cBhvr>
                                      <p:to>
                                        <p:strVal val="visible"/>
                                      </p:to>
                                    </p:set>
                                    <p:anim calcmode="lin" valueType="num">
                                      <p:cBhvr>
                                        <p:cTn id="25" dur="500" fill="hold"/>
                                        <p:tgtEl>
                                          <p:spTgt spid="2711">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2711">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1" nodeType="clickEffect">
                                  <p:stCondLst>
                                    <p:cond delay="0"/>
                                  </p:stCondLst>
                                  <p:iterate>
                                    <p:tmAbs val="0"/>
                                  </p:iterate>
                                  <p:childTnLst>
                                    <p:set>
                                      <p:cBhvr>
                                        <p:cTn id="30" fill="hold"/>
                                        <p:tgtEl>
                                          <p:spTgt spid="2711">
                                            <p:txEl>
                                              <p:pRg st="4" end="4"/>
                                            </p:txEl>
                                          </p:spTgt>
                                        </p:tgtEl>
                                        <p:attrNameLst>
                                          <p:attrName>style.visibility</p:attrName>
                                        </p:attrNameLst>
                                      </p:cBhvr>
                                      <p:to>
                                        <p:strVal val="visible"/>
                                      </p:to>
                                    </p:set>
                                    <p:anim calcmode="lin" valueType="num">
                                      <p:cBhvr>
                                        <p:cTn id="31" dur="500" fill="hold"/>
                                        <p:tgtEl>
                                          <p:spTgt spid="2711">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2711">
                                            <p:txEl>
                                              <p:pRg st="4" end="4"/>
                                            </p:txEl>
                                          </p:spTgt>
                                        </p:tgtEl>
                                        <p:attrNameLst>
                                          <p:attrName>ppt_h</p:attrName>
                                        </p:attrNameLst>
                                      </p:cBhvr>
                                      <p:tavLst>
                                        <p:tav tm="0">
                                          <p:val>
                                            <p:fltVal val="0"/>
                                          </p:val>
                                        </p:tav>
                                        <p:tav tm="100000">
                                          <p:val>
                                            <p:strVal val="#ppt_h"/>
                                          </p:val>
                                        </p:tav>
                                      </p:tavLst>
                                    </p:anim>
                                  </p:childTnLst>
                                </p:cTn>
                              </p:par>
                              <p:par>
                                <p:cTn id="33" presetID="23" presetClass="entr" presetSubtype="16" fill="hold" grpId="1" nodeType="withEffect">
                                  <p:stCondLst>
                                    <p:cond delay="0"/>
                                  </p:stCondLst>
                                  <p:iterate>
                                    <p:tmAbs val="0"/>
                                  </p:iterate>
                                  <p:childTnLst>
                                    <p:set>
                                      <p:cBhvr>
                                        <p:cTn id="34" fill="hold"/>
                                        <p:tgtEl>
                                          <p:spTgt spid="2711">
                                            <p:txEl>
                                              <p:pRg st="5" end="5"/>
                                            </p:txEl>
                                          </p:spTgt>
                                        </p:tgtEl>
                                        <p:attrNameLst>
                                          <p:attrName>style.visibility</p:attrName>
                                        </p:attrNameLst>
                                      </p:cBhvr>
                                      <p:to>
                                        <p:strVal val="visible"/>
                                      </p:to>
                                    </p:set>
                                    <p:anim calcmode="lin" valueType="num">
                                      <p:cBhvr>
                                        <p:cTn id="35" dur="500" fill="hold"/>
                                        <p:tgtEl>
                                          <p:spTgt spid="2711">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2711">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1" nodeType="clickEffect">
                                  <p:stCondLst>
                                    <p:cond delay="0"/>
                                  </p:stCondLst>
                                  <p:iterate>
                                    <p:tmAbs val="0"/>
                                  </p:iterate>
                                  <p:childTnLst>
                                    <p:set>
                                      <p:cBhvr>
                                        <p:cTn id="40" fill="hold"/>
                                        <p:tgtEl>
                                          <p:spTgt spid="2711">
                                            <p:txEl>
                                              <p:pRg st="6" end="6"/>
                                            </p:txEl>
                                          </p:spTgt>
                                        </p:tgtEl>
                                        <p:attrNameLst>
                                          <p:attrName>style.visibility</p:attrName>
                                        </p:attrNameLst>
                                      </p:cBhvr>
                                      <p:to>
                                        <p:strVal val="visible"/>
                                      </p:to>
                                    </p:set>
                                    <p:anim calcmode="lin" valueType="num">
                                      <p:cBhvr>
                                        <p:cTn id="41" dur="500" fill="hold"/>
                                        <p:tgtEl>
                                          <p:spTgt spid="2711">
                                            <p:txEl>
                                              <p:pRg st="6" end="6"/>
                                            </p:txEl>
                                          </p:spTgt>
                                        </p:tgtEl>
                                        <p:attrNameLst>
                                          <p:attrName>ppt_w</p:attrName>
                                        </p:attrNameLst>
                                      </p:cBhvr>
                                      <p:tavLst>
                                        <p:tav tm="0">
                                          <p:val>
                                            <p:fltVal val="0"/>
                                          </p:val>
                                        </p:tav>
                                        <p:tav tm="100000">
                                          <p:val>
                                            <p:strVal val="#ppt_w"/>
                                          </p:val>
                                        </p:tav>
                                      </p:tavLst>
                                    </p:anim>
                                    <p:anim calcmode="lin" valueType="num">
                                      <p:cBhvr>
                                        <p:cTn id="42" dur="500" fill="hold"/>
                                        <p:tgtEl>
                                          <p:spTgt spid="2711">
                                            <p:txEl>
                                              <p:pRg st="6" end="6"/>
                                            </p:txEl>
                                          </p:spTgt>
                                        </p:tgtEl>
                                        <p:attrNameLst>
                                          <p:attrName>ppt_h</p:attrName>
                                        </p:attrNameLst>
                                      </p:cBhvr>
                                      <p:tavLst>
                                        <p:tav tm="0">
                                          <p:val>
                                            <p:fltVal val="0"/>
                                          </p:val>
                                        </p:tav>
                                        <p:tav tm="100000">
                                          <p:val>
                                            <p:strVal val="#ppt_h"/>
                                          </p:val>
                                        </p:tav>
                                      </p:tavLst>
                                    </p:anim>
                                  </p:childTnLst>
                                </p:cTn>
                              </p:par>
                              <p:par>
                                <p:cTn id="43" presetID="23" presetClass="entr" presetSubtype="16" fill="hold" grpId="1" nodeType="withEffect">
                                  <p:stCondLst>
                                    <p:cond delay="0"/>
                                  </p:stCondLst>
                                  <p:iterate>
                                    <p:tmAbs val="0"/>
                                  </p:iterate>
                                  <p:childTnLst>
                                    <p:set>
                                      <p:cBhvr>
                                        <p:cTn id="44" fill="hold"/>
                                        <p:tgtEl>
                                          <p:spTgt spid="2711">
                                            <p:txEl>
                                              <p:pRg st="7" end="7"/>
                                            </p:txEl>
                                          </p:spTgt>
                                        </p:tgtEl>
                                        <p:attrNameLst>
                                          <p:attrName>style.visibility</p:attrName>
                                        </p:attrNameLst>
                                      </p:cBhvr>
                                      <p:to>
                                        <p:strVal val="visible"/>
                                      </p:to>
                                    </p:set>
                                    <p:anim calcmode="lin" valueType="num">
                                      <p:cBhvr>
                                        <p:cTn id="45" dur="500" fill="hold"/>
                                        <p:tgtEl>
                                          <p:spTgt spid="2711">
                                            <p:txEl>
                                              <p:pRg st="7" end="7"/>
                                            </p:txEl>
                                          </p:spTgt>
                                        </p:tgtEl>
                                        <p:attrNameLst>
                                          <p:attrName>ppt_w</p:attrName>
                                        </p:attrNameLst>
                                      </p:cBhvr>
                                      <p:tavLst>
                                        <p:tav tm="0">
                                          <p:val>
                                            <p:fltVal val="0"/>
                                          </p:val>
                                        </p:tav>
                                        <p:tav tm="100000">
                                          <p:val>
                                            <p:strVal val="#ppt_w"/>
                                          </p:val>
                                        </p:tav>
                                      </p:tavLst>
                                    </p:anim>
                                    <p:anim calcmode="lin" valueType="num">
                                      <p:cBhvr>
                                        <p:cTn id="46" dur="500" fill="hold"/>
                                        <p:tgtEl>
                                          <p:spTgt spid="2711">
                                            <p:txEl>
                                              <p:pRg st="7" end="7"/>
                                            </p:txEl>
                                          </p:spTgt>
                                        </p:tgtEl>
                                        <p:attrNameLst>
                                          <p:attrName>ppt_h</p:attrName>
                                        </p:attrNameLst>
                                      </p:cBhvr>
                                      <p:tavLst>
                                        <p:tav tm="0">
                                          <p:val>
                                            <p:fltVal val="0"/>
                                          </p:val>
                                        </p:tav>
                                        <p:tav tm="100000">
                                          <p:val>
                                            <p:strVal val="#ppt_h"/>
                                          </p:val>
                                        </p:tav>
                                      </p:tavLst>
                                    </p:anim>
                                  </p:childTnLst>
                                </p:cTn>
                              </p:par>
                              <p:par>
                                <p:cTn id="47" presetID="23" presetClass="entr" presetSubtype="16" fill="hold" grpId="1" nodeType="withEffect">
                                  <p:stCondLst>
                                    <p:cond delay="0"/>
                                  </p:stCondLst>
                                  <p:iterate>
                                    <p:tmAbs val="0"/>
                                  </p:iterate>
                                  <p:childTnLst>
                                    <p:set>
                                      <p:cBhvr>
                                        <p:cTn id="48" fill="hold"/>
                                        <p:tgtEl>
                                          <p:spTgt spid="2711">
                                            <p:txEl>
                                              <p:pRg st="8" end="8"/>
                                            </p:txEl>
                                          </p:spTgt>
                                        </p:tgtEl>
                                        <p:attrNameLst>
                                          <p:attrName>style.visibility</p:attrName>
                                        </p:attrNameLst>
                                      </p:cBhvr>
                                      <p:to>
                                        <p:strVal val="visible"/>
                                      </p:to>
                                    </p:set>
                                    <p:anim calcmode="lin" valueType="num">
                                      <p:cBhvr>
                                        <p:cTn id="49" dur="500" fill="hold"/>
                                        <p:tgtEl>
                                          <p:spTgt spid="2711">
                                            <p:txEl>
                                              <p:pRg st="8" end="8"/>
                                            </p:txEl>
                                          </p:spTgt>
                                        </p:tgtEl>
                                        <p:attrNameLst>
                                          <p:attrName>ppt_w</p:attrName>
                                        </p:attrNameLst>
                                      </p:cBhvr>
                                      <p:tavLst>
                                        <p:tav tm="0">
                                          <p:val>
                                            <p:fltVal val="0"/>
                                          </p:val>
                                        </p:tav>
                                        <p:tav tm="100000">
                                          <p:val>
                                            <p:strVal val="#ppt_w"/>
                                          </p:val>
                                        </p:tav>
                                      </p:tavLst>
                                    </p:anim>
                                    <p:anim calcmode="lin" valueType="num">
                                      <p:cBhvr>
                                        <p:cTn id="50" dur="500" fill="hold"/>
                                        <p:tgtEl>
                                          <p:spTgt spid="2711">
                                            <p:txEl>
                                              <p:pRg st="8" end="8"/>
                                            </p:txEl>
                                          </p:spTgt>
                                        </p:tgtEl>
                                        <p:attrNameLst>
                                          <p:attrName>ppt_h</p:attrName>
                                        </p:attrNameLst>
                                      </p:cBhvr>
                                      <p:tavLst>
                                        <p:tav tm="0">
                                          <p:val>
                                            <p:fltVal val="0"/>
                                          </p:val>
                                        </p:tav>
                                        <p:tav tm="100000">
                                          <p:val>
                                            <p:strVal val="#ppt_h"/>
                                          </p:val>
                                        </p:tav>
                                      </p:tavLst>
                                    </p:anim>
                                  </p:childTnLst>
                                </p:cTn>
                              </p:par>
                              <p:par>
                                <p:cTn id="51" presetID="23" presetClass="entr" presetSubtype="16" fill="hold" grpId="1" nodeType="withEffect">
                                  <p:stCondLst>
                                    <p:cond delay="0"/>
                                  </p:stCondLst>
                                  <p:iterate>
                                    <p:tmAbs val="0"/>
                                  </p:iterate>
                                  <p:childTnLst>
                                    <p:set>
                                      <p:cBhvr>
                                        <p:cTn id="52" fill="hold"/>
                                        <p:tgtEl>
                                          <p:spTgt spid="2711">
                                            <p:txEl>
                                              <p:pRg st="9" end="9"/>
                                            </p:txEl>
                                          </p:spTgt>
                                        </p:tgtEl>
                                        <p:attrNameLst>
                                          <p:attrName>style.visibility</p:attrName>
                                        </p:attrNameLst>
                                      </p:cBhvr>
                                      <p:to>
                                        <p:strVal val="visible"/>
                                      </p:to>
                                    </p:set>
                                    <p:anim calcmode="lin" valueType="num">
                                      <p:cBhvr>
                                        <p:cTn id="53" dur="500" fill="hold"/>
                                        <p:tgtEl>
                                          <p:spTgt spid="2711">
                                            <p:txEl>
                                              <p:pRg st="9" end="9"/>
                                            </p:txEl>
                                          </p:spTgt>
                                        </p:tgtEl>
                                        <p:attrNameLst>
                                          <p:attrName>ppt_w</p:attrName>
                                        </p:attrNameLst>
                                      </p:cBhvr>
                                      <p:tavLst>
                                        <p:tav tm="0">
                                          <p:val>
                                            <p:fltVal val="0"/>
                                          </p:val>
                                        </p:tav>
                                        <p:tav tm="100000">
                                          <p:val>
                                            <p:strVal val="#ppt_w"/>
                                          </p:val>
                                        </p:tav>
                                      </p:tavLst>
                                    </p:anim>
                                    <p:anim calcmode="lin" valueType="num">
                                      <p:cBhvr>
                                        <p:cTn id="54" dur="500" fill="hold"/>
                                        <p:tgtEl>
                                          <p:spTgt spid="2711">
                                            <p:txEl>
                                              <p:pRg st="9" end="9"/>
                                            </p:txEl>
                                          </p:spTgt>
                                        </p:tgtEl>
                                        <p:attrNameLst>
                                          <p:attrName>ppt_h</p:attrName>
                                        </p:attrNameLst>
                                      </p:cBhvr>
                                      <p:tavLst>
                                        <p:tav tm="0">
                                          <p:val>
                                            <p:fltVal val="0"/>
                                          </p:val>
                                        </p:tav>
                                        <p:tav tm="100000">
                                          <p:val>
                                            <p:strVal val="#ppt_h"/>
                                          </p:val>
                                        </p:tav>
                                      </p:tavLst>
                                    </p:anim>
                                  </p:childTnLst>
                                </p:cTn>
                              </p:par>
                              <p:par>
                                <p:cTn id="55" presetID="23" presetClass="entr" presetSubtype="16" fill="hold" grpId="1" nodeType="withEffect">
                                  <p:stCondLst>
                                    <p:cond delay="0"/>
                                  </p:stCondLst>
                                  <p:iterate>
                                    <p:tmAbs val="0"/>
                                  </p:iterate>
                                  <p:childTnLst>
                                    <p:set>
                                      <p:cBhvr>
                                        <p:cTn id="56" fill="hold"/>
                                        <p:tgtEl>
                                          <p:spTgt spid="2711">
                                            <p:txEl>
                                              <p:pRg st="10" end="10"/>
                                            </p:txEl>
                                          </p:spTgt>
                                        </p:tgtEl>
                                        <p:attrNameLst>
                                          <p:attrName>style.visibility</p:attrName>
                                        </p:attrNameLst>
                                      </p:cBhvr>
                                      <p:to>
                                        <p:strVal val="visible"/>
                                      </p:to>
                                    </p:set>
                                    <p:anim calcmode="lin" valueType="num">
                                      <p:cBhvr>
                                        <p:cTn id="57" dur="500" fill="hold"/>
                                        <p:tgtEl>
                                          <p:spTgt spid="2711">
                                            <p:txEl>
                                              <p:pRg st="10" end="10"/>
                                            </p:txEl>
                                          </p:spTgt>
                                        </p:tgtEl>
                                        <p:attrNameLst>
                                          <p:attrName>ppt_w</p:attrName>
                                        </p:attrNameLst>
                                      </p:cBhvr>
                                      <p:tavLst>
                                        <p:tav tm="0">
                                          <p:val>
                                            <p:fltVal val="0"/>
                                          </p:val>
                                        </p:tav>
                                        <p:tav tm="100000">
                                          <p:val>
                                            <p:strVal val="#ppt_w"/>
                                          </p:val>
                                        </p:tav>
                                      </p:tavLst>
                                    </p:anim>
                                    <p:anim calcmode="lin" valueType="num">
                                      <p:cBhvr>
                                        <p:cTn id="58" dur="500" fill="hold"/>
                                        <p:tgtEl>
                                          <p:spTgt spid="2711">
                                            <p:txEl>
                                              <p:pRg st="10" end="1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1" grpId="1" build="p"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1" name="Rectangle 2"/>
          <p:cNvSpPr txBox="1">
            <a:spLocks noGrp="1"/>
          </p:cNvSpPr>
          <p:nvPr>
            <p:ph type="title"/>
          </p:nvPr>
        </p:nvSpPr>
        <p:spPr>
          <a:xfrm>
            <a:off x="371475" y="373061"/>
            <a:ext cx="9972675" cy="1046163"/>
          </a:xfrm>
          <a:prstGeom prst="rect">
            <a:avLst/>
          </a:prstGeom>
        </p:spPr>
        <p:txBody>
          <a:bodyPr/>
          <a:lstStyle>
            <a:lvl1pPr defTabSz="379475">
              <a:defRPr sz="2988">
                <a:solidFill>
                  <a:srgbClr val="00FFFF"/>
                </a:solidFill>
              </a:defRPr>
            </a:lvl1pPr>
          </a:lstStyle>
          <a:p>
            <a:r>
              <a:rPr b="1" dirty="0"/>
              <a:t>Covenant Failure at Religion / </a:t>
            </a:r>
            <a:r>
              <a:rPr b="1" dirty="0" err="1">
                <a:solidFill>
                  <a:srgbClr val="FFC000"/>
                </a:solidFill>
              </a:rPr>
              <a:t>Fracaso</a:t>
            </a:r>
            <a:r>
              <a:rPr b="1" dirty="0">
                <a:solidFill>
                  <a:srgbClr val="FFC000"/>
                </a:solidFill>
              </a:rPr>
              <a:t> del </a:t>
            </a:r>
            <a:r>
              <a:rPr b="1" dirty="0" err="1">
                <a:solidFill>
                  <a:srgbClr val="FFC000"/>
                </a:solidFill>
              </a:rPr>
              <a:t>pacto</a:t>
            </a:r>
            <a:r>
              <a:rPr b="1" dirty="0">
                <a:solidFill>
                  <a:srgbClr val="FFC000"/>
                </a:solidFill>
              </a:rPr>
              <a:t> </a:t>
            </a:r>
            <a:r>
              <a:rPr b="1" dirty="0" err="1">
                <a:solidFill>
                  <a:srgbClr val="FFC000"/>
                </a:solidFill>
              </a:rPr>
              <a:t>en</a:t>
            </a:r>
            <a:r>
              <a:rPr b="1" dirty="0">
                <a:solidFill>
                  <a:srgbClr val="FFC000"/>
                </a:solidFill>
              </a:rPr>
              <a:t> la </a:t>
            </a:r>
            <a:r>
              <a:rPr b="1" dirty="0" err="1">
                <a:solidFill>
                  <a:srgbClr val="FFC000"/>
                </a:solidFill>
              </a:rPr>
              <a:t>religión</a:t>
            </a:r>
            <a:endParaRPr b="1" dirty="0">
              <a:solidFill>
                <a:srgbClr val="FFC000"/>
              </a:solidFill>
            </a:endParaRPr>
          </a:p>
        </p:txBody>
      </p:sp>
      <p:sp>
        <p:nvSpPr>
          <p:cNvPr id="2862" name="Rectangle 3"/>
          <p:cNvSpPr txBox="1">
            <a:spLocks noGrp="1"/>
          </p:cNvSpPr>
          <p:nvPr>
            <p:ph type="body" idx="1"/>
          </p:nvPr>
        </p:nvSpPr>
        <p:spPr>
          <a:xfrm>
            <a:off x="523875" y="1722438"/>
            <a:ext cx="11277600" cy="4467225"/>
          </a:xfrm>
          <a:prstGeom prst="rect">
            <a:avLst/>
          </a:prstGeom>
        </p:spPr>
        <p:txBody>
          <a:bodyPr/>
          <a:lstStyle/>
          <a:p>
            <a:pPr>
              <a:buSzTx/>
              <a:buFont typeface="Wingdings 3"/>
              <a:buNone/>
              <a:defRPr sz="2400" b="1">
                <a:solidFill>
                  <a:srgbClr val="FFFF66"/>
                </a:solidFill>
              </a:defRPr>
            </a:pPr>
            <a:r>
              <a:rPr dirty="0"/>
              <a:t>The long-standing policies of Jeroboam I’s alternative religion had progressed until by the time of Jeroboam II, the whole nation was awash with paganism. / </a:t>
            </a:r>
            <a:r>
              <a:rPr dirty="0">
                <a:solidFill>
                  <a:srgbClr val="FFC000"/>
                </a:solidFill>
              </a:rPr>
              <a:t>Las </a:t>
            </a:r>
            <a:r>
              <a:rPr dirty="0" err="1">
                <a:solidFill>
                  <a:srgbClr val="FFC000"/>
                </a:solidFill>
              </a:rPr>
              <a:t>políticas</a:t>
            </a:r>
            <a:r>
              <a:rPr dirty="0">
                <a:solidFill>
                  <a:srgbClr val="FFC000"/>
                </a:solidFill>
              </a:rPr>
              <a:t> de </a:t>
            </a:r>
            <a:r>
              <a:rPr dirty="0" err="1">
                <a:solidFill>
                  <a:srgbClr val="FFC000"/>
                </a:solidFill>
              </a:rPr>
              <a:t>larga</a:t>
            </a:r>
            <a:r>
              <a:rPr dirty="0">
                <a:solidFill>
                  <a:srgbClr val="FFC000"/>
                </a:solidFill>
              </a:rPr>
              <a:t> data de la </a:t>
            </a:r>
            <a:r>
              <a:rPr dirty="0" err="1">
                <a:solidFill>
                  <a:srgbClr val="FFC000"/>
                </a:solidFill>
              </a:rPr>
              <a:t>religión</a:t>
            </a:r>
            <a:r>
              <a:rPr dirty="0">
                <a:solidFill>
                  <a:srgbClr val="FFC000"/>
                </a:solidFill>
              </a:rPr>
              <a:t> </a:t>
            </a:r>
            <a:r>
              <a:rPr dirty="0" err="1">
                <a:solidFill>
                  <a:srgbClr val="FFC000"/>
                </a:solidFill>
              </a:rPr>
              <a:t>alternativa</a:t>
            </a:r>
            <a:r>
              <a:rPr dirty="0">
                <a:solidFill>
                  <a:srgbClr val="FFC000"/>
                </a:solidFill>
              </a:rPr>
              <a:t> de Jeroboam I </a:t>
            </a:r>
            <a:r>
              <a:rPr dirty="0" err="1">
                <a:solidFill>
                  <a:srgbClr val="FFC000"/>
                </a:solidFill>
              </a:rPr>
              <a:t>habían</a:t>
            </a:r>
            <a:r>
              <a:rPr dirty="0">
                <a:solidFill>
                  <a:srgbClr val="FFC000"/>
                </a:solidFill>
              </a:rPr>
              <a:t> </a:t>
            </a:r>
            <a:r>
              <a:rPr dirty="0" err="1">
                <a:solidFill>
                  <a:srgbClr val="FFC000"/>
                </a:solidFill>
              </a:rPr>
              <a:t>progresado</a:t>
            </a:r>
            <a:r>
              <a:rPr dirty="0">
                <a:solidFill>
                  <a:srgbClr val="FFC000"/>
                </a:solidFill>
              </a:rPr>
              <a:t> hasta que </a:t>
            </a:r>
            <a:r>
              <a:rPr dirty="0" err="1">
                <a:solidFill>
                  <a:srgbClr val="FFC000"/>
                </a:solidFill>
              </a:rPr>
              <a:t>en</a:t>
            </a:r>
            <a:r>
              <a:rPr dirty="0">
                <a:solidFill>
                  <a:srgbClr val="FFC000"/>
                </a:solidFill>
              </a:rPr>
              <a:t> la </a:t>
            </a:r>
            <a:r>
              <a:rPr dirty="0" err="1">
                <a:solidFill>
                  <a:srgbClr val="FFC000"/>
                </a:solidFill>
              </a:rPr>
              <a:t>época</a:t>
            </a:r>
            <a:r>
              <a:rPr dirty="0">
                <a:solidFill>
                  <a:srgbClr val="FFC000"/>
                </a:solidFill>
              </a:rPr>
              <a:t> de </a:t>
            </a:r>
            <a:r>
              <a:rPr dirty="0" err="1">
                <a:solidFill>
                  <a:srgbClr val="FFC000"/>
                </a:solidFill>
              </a:rPr>
              <a:t>Jerobom</a:t>
            </a:r>
            <a:r>
              <a:rPr dirty="0">
                <a:solidFill>
                  <a:srgbClr val="FFC000"/>
                </a:solidFill>
              </a:rPr>
              <a:t> II, </a:t>
            </a:r>
            <a:r>
              <a:rPr dirty="0" err="1">
                <a:solidFill>
                  <a:srgbClr val="FFC000"/>
                </a:solidFill>
              </a:rPr>
              <a:t>toda</a:t>
            </a:r>
            <a:r>
              <a:rPr dirty="0">
                <a:solidFill>
                  <a:srgbClr val="FFC000"/>
                </a:solidFill>
              </a:rPr>
              <a:t> la </a:t>
            </a:r>
            <a:r>
              <a:rPr dirty="0" err="1">
                <a:solidFill>
                  <a:srgbClr val="FFC000"/>
                </a:solidFill>
              </a:rPr>
              <a:t>nación</a:t>
            </a:r>
            <a:r>
              <a:rPr dirty="0">
                <a:solidFill>
                  <a:srgbClr val="FFC000"/>
                </a:solidFill>
              </a:rPr>
              <a:t> </a:t>
            </a:r>
            <a:r>
              <a:rPr dirty="0" err="1">
                <a:solidFill>
                  <a:srgbClr val="FFC000"/>
                </a:solidFill>
              </a:rPr>
              <a:t>estaba</a:t>
            </a:r>
            <a:r>
              <a:rPr dirty="0">
                <a:solidFill>
                  <a:srgbClr val="FFC000"/>
                </a:solidFill>
              </a:rPr>
              <a:t> </a:t>
            </a:r>
            <a:r>
              <a:rPr dirty="0" err="1">
                <a:solidFill>
                  <a:srgbClr val="FFC000"/>
                </a:solidFill>
              </a:rPr>
              <a:t>inundada</a:t>
            </a:r>
            <a:r>
              <a:rPr dirty="0">
                <a:solidFill>
                  <a:srgbClr val="FFC000"/>
                </a:solidFill>
              </a:rPr>
              <a:t> de </a:t>
            </a:r>
            <a:r>
              <a:rPr dirty="0" err="1">
                <a:solidFill>
                  <a:srgbClr val="FFC000"/>
                </a:solidFill>
              </a:rPr>
              <a:t>paganismo</a:t>
            </a:r>
            <a:r>
              <a:rPr dirty="0">
                <a:solidFill>
                  <a:srgbClr val="FFC000"/>
                </a:solidFill>
              </a:rPr>
              <a:t>.</a:t>
            </a:r>
          </a:p>
          <a:p>
            <a:pPr>
              <a:defRPr i="1"/>
            </a:pPr>
            <a:r>
              <a:rPr dirty="0"/>
              <a:t>Earlier, </a:t>
            </a:r>
            <a:r>
              <a:rPr dirty="0" err="1"/>
              <a:t>Omri’s</a:t>
            </a:r>
            <a:r>
              <a:rPr dirty="0"/>
              <a:t> dynasty had imported wholesale the </a:t>
            </a:r>
            <a:r>
              <a:rPr dirty="0" err="1"/>
              <a:t>Ba’al</a:t>
            </a:r>
            <a:r>
              <a:rPr dirty="0"/>
              <a:t> cult. / </a:t>
            </a:r>
            <a:r>
              <a:rPr dirty="0" err="1">
                <a:solidFill>
                  <a:srgbClr val="FFC000"/>
                </a:solidFill>
              </a:rPr>
              <a:t>Anteriormente</a:t>
            </a:r>
            <a:r>
              <a:rPr dirty="0">
                <a:solidFill>
                  <a:srgbClr val="FFC000"/>
                </a:solidFill>
              </a:rPr>
              <a:t>, la </a:t>
            </a:r>
            <a:r>
              <a:rPr dirty="0" err="1">
                <a:solidFill>
                  <a:srgbClr val="FFC000"/>
                </a:solidFill>
              </a:rPr>
              <a:t>dinastía</a:t>
            </a:r>
            <a:r>
              <a:rPr dirty="0">
                <a:solidFill>
                  <a:srgbClr val="FFC000"/>
                </a:solidFill>
              </a:rPr>
              <a:t> de </a:t>
            </a:r>
            <a:r>
              <a:rPr dirty="0" err="1">
                <a:solidFill>
                  <a:srgbClr val="FFC000"/>
                </a:solidFill>
              </a:rPr>
              <a:t>Omri</a:t>
            </a:r>
            <a:r>
              <a:rPr dirty="0">
                <a:solidFill>
                  <a:srgbClr val="FFC000"/>
                </a:solidFill>
              </a:rPr>
              <a:t> </a:t>
            </a:r>
            <a:r>
              <a:rPr dirty="0" err="1">
                <a:solidFill>
                  <a:srgbClr val="FFC000"/>
                </a:solidFill>
              </a:rPr>
              <a:t>había</a:t>
            </a:r>
            <a:r>
              <a:rPr dirty="0">
                <a:solidFill>
                  <a:srgbClr val="FFC000"/>
                </a:solidFill>
              </a:rPr>
              <a:t> </a:t>
            </a:r>
            <a:r>
              <a:rPr dirty="0" err="1">
                <a:solidFill>
                  <a:srgbClr val="FFC000"/>
                </a:solidFill>
              </a:rPr>
              <a:t>importado</a:t>
            </a:r>
            <a:r>
              <a:rPr dirty="0">
                <a:solidFill>
                  <a:srgbClr val="FFC000"/>
                </a:solidFill>
              </a:rPr>
              <a:t> al </a:t>
            </a:r>
            <a:r>
              <a:rPr dirty="0" err="1">
                <a:solidFill>
                  <a:srgbClr val="FFC000"/>
                </a:solidFill>
              </a:rPr>
              <a:t>por</a:t>
            </a:r>
            <a:r>
              <a:rPr dirty="0">
                <a:solidFill>
                  <a:srgbClr val="FFC000"/>
                </a:solidFill>
              </a:rPr>
              <a:t> mayor </a:t>
            </a:r>
            <a:r>
              <a:rPr dirty="0" err="1">
                <a:solidFill>
                  <a:srgbClr val="FFC000"/>
                </a:solidFill>
              </a:rPr>
              <a:t>el</a:t>
            </a:r>
            <a:r>
              <a:rPr dirty="0">
                <a:solidFill>
                  <a:srgbClr val="FFC000"/>
                </a:solidFill>
              </a:rPr>
              <a:t> </a:t>
            </a:r>
            <a:r>
              <a:rPr dirty="0" err="1">
                <a:solidFill>
                  <a:srgbClr val="FFC000"/>
                </a:solidFill>
              </a:rPr>
              <a:t>culto</a:t>
            </a:r>
            <a:r>
              <a:rPr dirty="0">
                <a:solidFill>
                  <a:srgbClr val="FFC000"/>
                </a:solidFill>
              </a:rPr>
              <a:t> a </a:t>
            </a:r>
            <a:r>
              <a:rPr dirty="0" err="1">
                <a:solidFill>
                  <a:srgbClr val="FFC000"/>
                </a:solidFill>
              </a:rPr>
              <a:t>Ba'al</a:t>
            </a:r>
            <a:r>
              <a:rPr dirty="0">
                <a:solidFill>
                  <a:srgbClr val="FFC000"/>
                </a:solidFill>
              </a:rPr>
              <a:t>.</a:t>
            </a:r>
          </a:p>
          <a:p>
            <a:pPr>
              <a:defRPr i="1"/>
            </a:pPr>
            <a:r>
              <a:rPr dirty="0"/>
              <a:t>Jeroboam II did not turn away from this trend (2 Kg. 14:24). / </a:t>
            </a:r>
            <a:r>
              <a:rPr dirty="0">
                <a:solidFill>
                  <a:srgbClr val="FFC000"/>
                </a:solidFill>
              </a:rPr>
              <a:t>Jeroboam II no se </a:t>
            </a:r>
            <a:r>
              <a:rPr dirty="0" err="1">
                <a:solidFill>
                  <a:srgbClr val="FFC000"/>
                </a:solidFill>
              </a:rPr>
              <a:t>alejó</a:t>
            </a:r>
            <a:r>
              <a:rPr dirty="0">
                <a:solidFill>
                  <a:srgbClr val="FFC000"/>
                </a:solidFill>
              </a:rPr>
              <a:t> de </a:t>
            </a:r>
            <a:r>
              <a:rPr dirty="0" err="1">
                <a:solidFill>
                  <a:srgbClr val="FFC000"/>
                </a:solidFill>
              </a:rPr>
              <a:t>esta</a:t>
            </a:r>
            <a:r>
              <a:rPr dirty="0">
                <a:solidFill>
                  <a:srgbClr val="FFC000"/>
                </a:solidFill>
              </a:rPr>
              <a:t> </a:t>
            </a:r>
            <a:r>
              <a:rPr dirty="0" err="1">
                <a:solidFill>
                  <a:srgbClr val="FFC000"/>
                </a:solidFill>
              </a:rPr>
              <a:t>tendencia</a:t>
            </a:r>
            <a:r>
              <a:rPr dirty="0">
                <a:solidFill>
                  <a:srgbClr val="FFC000"/>
                </a:solidFill>
              </a:rPr>
              <a:t> (2 kg. 14:24).</a:t>
            </a:r>
          </a:p>
          <a:p>
            <a:pPr>
              <a:defRPr i="1"/>
            </a:pPr>
            <a:r>
              <a:rPr dirty="0"/>
              <a:t>Perversions at the sacred sites was so egregious that Amos described them as acts of sin (4:4). / </a:t>
            </a:r>
            <a:r>
              <a:rPr dirty="0">
                <a:solidFill>
                  <a:srgbClr val="FFC000"/>
                </a:solidFill>
              </a:rPr>
              <a:t>Las </a:t>
            </a:r>
            <a:r>
              <a:rPr dirty="0" err="1">
                <a:solidFill>
                  <a:srgbClr val="FFC000"/>
                </a:solidFill>
              </a:rPr>
              <a:t>perversiones</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los</a:t>
            </a:r>
            <a:r>
              <a:rPr dirty="0">
                <a:solidFill>
                  <a:srgbClr val="FFC000"/>
                </a:solidFill>
              </a:rPr>
              <a:t> </a:t>
            </a:r>
            <a:r>
              <a:rPr dirty="0" err="1">
                <a:solidFill>
                  <a:srgbClr val="FFC000"/>
                </a:solidFill>
              </a:rPr>
              <a:t>lugares</a:t>
            </a:r>
            <a:r>
              <a:rPr dirty="0">
                <a:solidFill>
                  <a:srgbClr val="FFC000"/>
                </a:solidFill>
              </a:rPr>
              <a:t> </a:t>
            </a:r>
            <a:r>
              <a:rPr dirty="0" err="1">
                <a:solidFill>
                  <a:srgbClr val="FFC000"/>
                </a:solidFill>
              </a:rPr>
              <a:t>sagrados</a:t>
            </a:r>
            <a:r>
              <a:rPr dirty="0">
                <a:solidFill>
                  <a:srgbClr val="FFC000"/>
                </a:solidFill>
              </a:rPr>
              <a:t> </a:t>
            </a:r>
            <a:r>
              <a:rPr dirty="0" err="1">
                <a:solidFill>
                  <a:srgbClr val="FFC000"/>
                </a:solidFill>
              </a:rPr>
              <a:t>fueron</a:t>
            </a:r>
            <a:r>
              <a:rPr dirty="0">
                <a:solidFill>
                  <a:srgbClr val="FFC000"/>
                </a:solidFill>
              </a:rPr>
              <a:t> tan </a:t>
            </a:r>
            <a:r>
              <a:rPr dirty="0" err="1">
                <a:solidFill>
                  <a:srgbClr val="FFC000"/>
                </a:solidFill>
              </a:rPr>
              <a:t>atroces</a:t>
            </a:r>
            <a:r>
              <a:rPr dirty="0">
                <a:solidFill>
                  <a:srgbClr val="FFC000"/>
                </a:solidFill>
              </a:rPr>
              <a:t> que </a:t>
            </a:r>
            <a:r>
              <a:rPr dirty="0" err="1">
                <a:solidFill>
                  <a:srgbClr val="FFC000"/>
                </a:solidFill>
              </a:rPr>
              <a:t>Amós</a:t>
            </a:r>
            <a:r>
              <a:rPr dirty="0">
                <a:solidFill>
                  <a:srgbClr val="FFC000"/>
                </a:solidFill>
              </a:rPr>
              <a:t> las </a:t>
            </a:r>
            <a:r>
              <a:rPr dirty="0" err="1">
                <a:solidFill>
                  <a:srgbClr val="FFC000"/>
                </a:solidFill>
              </a:rPr>
              <a:t>describió</a:t>
            </a:r>
            <a:r>
              <a:rPr dirty="0">
                <a:solidFill>
                  <a:srgbClr val="FFC000"/>
                </a:solidFill>
              </a:rPr>
              <a:t> </a:t>
            </a:r>
            <a:r>
              <a:rPr dirty="0" err="1">
                <a:solidFill>
                  <a:srgbClr val="FFC000"/>
                </a:solidFill>
              </a:rPr>
              <a:t>como</a:t>
            </a:r>
            <a:r>
              <a:rPr dirty="0">
                <a:solidFill>
                  <a:srgbClr val="FFC000"/>
                </a:solidFill>
              </a:rPr>
              <a:t> </a:t>
            </a:r>
            <a:r>
              <a:rPr dirty="0" err="1">
                <a:solidFill>
                  <a:srgbClr val="FFC000"/>
                </a:solidFill>
              </a:rPr>
              <a:t>actos</a:t>
            </a:r>
            <a:r>
              <a:rPr dirty="0">
                <a:solidFill>
                  <a:srgbClr val="FFC000"/>
                </a:solidFill>
              </a:rPr>
              <a:t> de </a:t>
            </a:r>
            <a:r>
              <a:rPr dirty="0" err="1">
                <a:solidFill>
                  <a:srgbClr val="FFC000"/>
                </a:solidFill>
              </a:rPr>
              <a:t>pecado</a:t>
            </a:r>
            <a:r>
              <a:rPr dirty="0">
                <a:solidFill>
                  <a:srgbClr val="FFC000"/>
                </a:solidFill>
              </a:rPr>
              <a:t> (4:4).</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862">
                                            <p:bg/>
                                          </p:spTgt>
                                        </p:tgtEl>
                                        <p:attrNameLst>
                                          <p:attrName>style.visibility</p:attrName>
                                        </p:attrNameLst>
                                      </p:cBhvr>
                                      <p:to>
                                        <p:strVal val="visible"/>
                                      </p:to>
                                    </p:set>
                                    <p:anim calcmode="lin" valueType="num">
                                      <p:cBhvr>
                                        <p:cTn id="7" dur="500" fill="hold"/>
                                        <p:tgtEl>
                                          <p:spTgt spid="2862">
                                            <p:bg/>
                                          </p:spTgt>
                                        </p:tgtEl>
                                        <p:attrNameLst>
                                          <p:attrName>ppt_w</p:attrName>
                                        </p:attrNameLst>
                                      </p:cBhvr>
                                      <p:tavLst>
                                        <p:tav tm="0">
                                          <p:val>
                                            <p:fltVal val="0"/>
                                          </p:val>
                                        </p:tav>
                                        <p:tav tm="100000">
                                          <p:val>
                                            <p:strVal val="#ppt_w"/>
                                          </p:val>
                                        </p:tav>
                                      </p:tavLst>
                                    </p:anim>
                                    <p:anim calcmode="lin" valueType="num">
                                      <p:cBhvr>
                                        <p:cTn id="8" dur="500" fill="hold"/>
                                        <p:tgtEl>
                                          <p:spTgt spid="2862">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2862">
                                            <p:txEl>
                                              <p:pRg st="0" end="0"/>
                                            </p:txEl>
                                          </p:spTgt>
                                        </p:tgtEl>
                                        <p:attrNameLst>
                                          <p:attrName>style.visibility</p:attrName>
                                        </p:attrNameLst>
                                      </p:cBhvr>
                                      <p:to>
                                        <p:strVal val="visible"/>
                                      </p:to>
                                    </p:set>
                                    <p:anim calcmode="lin" valueType="num">
                                      <p:cBhvr>
                                        <p:cTn id="11" dur="500" fill="hold"/>
                                        <p:tgtEl>
                                          <p:spTgt spid="286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86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2862">
                                            <p:txEl>
                                              <p:pRg st="1" end="1"/>
                                            </p:txEl>
                                          </p:spTgt>
                                        </p:tgtEl>
                                        <p:attrNameLst>
                                          <p:attrName>style.visibility</p:attrName>
                                        </p:attrNameLst>
                                      </p:cBhvr>
                                      <p:to>
                                        <p:strVal val="visible"/>
                                      </p:to>
                                    </p:set>
                                    <p:anim calcmode="lin" valueType="num">
                                      <p:cBhvr>
                                        <p:cTn id="17" dur="500" fill="hold"/>
                                        <p:tgtEl>
                                          <p:spTgt spid="2862">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286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2862">
                                            <p:txEl>
                                              <p:pRg st="2" end="2"/>
                                            </p:txEl>
                                          </p:spTgt>
                                        </p:tgtEl>
                                        <p:attrNameLst>
                                          <p:attrName>style.visibility</p:attrName>
                                        </p:attrNameLst>
                                      </p:cBhvr>
                                      <p:to>
                                        <p:strVal val="visible"/>
                                      </p:to>
                                    </p:set>
                                    <p:anim calcmode="lin" valueType="num">
                                      <p:cBhvr>
                                        <p:cTn id="23" dur="500" fill="hold"/>
                                        <p:tgtEl>
                                          <p:spTgt spid="2862">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2862">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2862">
                                            <p:txEl>
                                              <p:pRg st="3" end="3"/>
                                            </p:txEl>
                                          </p:spTgt>
                                        </p:tgtEl>
                                        <p:attrNameLst>
                                          <p:attrName>style.visibility</p:attrName>
                                        </p:attrNameLst>
                                      </p:cBhvr>
                                      <p:to>
                                        <p:strVal val="visible"/>
                                      </p:to>
                                    </p:set>
                                    <p:anim calcmode="lin" valueType="num">
                                      <p:cBhvr>
                                        <p:cTn id="29" dur="500" fill="hold"/>
                                        <p:tgtEl>
                                          <p:spTgt spid="2862">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2862">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2" grpId="1" build="p"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4" name="Rectangle 2"/>
          <p:cNvSpPr txBox="1">
            <a:spLocks noGrp="1"/>
          </p:cNvSpPr>
          <p:nvPr>
            <p:ph type="title"/>
          </p:nvPr>
        </p:nvSpPr>
        <p:spPr>
          <a:xfrm>
            <a:off x="646112" y="321267"/>
            <a:ext cx="9404351" cy="1400176"/>
          </a:xfrm>
          <a:prstGeom prst="rect">
            <a:avLst/>
          </a:prstGeom>
        </p:spPr>
        <p:txBody>
          <a:bodyPr/>
          <a:lstStyle>
            <a:lvl1pPr>
              <a:defRPr sz="3600">
                <a:solidFill>
                  <a:srgbClr val="00FFFF"/>
                </a:solidFill>
              </a:defRPr>
            </a:lvl1pPr>
          </a:lstStyle>
          <a:p>
            <a:r>
              <a:rPr b="1" dirty="0"/>
              <a:t>Selling the Righteous and the Needy / </a:t>
            </a:r>
            <a:r>
              <a:rPr b="1" dirty="0">
                <a:solidFill>
                  <a:srgbClr val="FFC000"/>
                </a:solidFill>
              </a:rPr>
              <a:t>Vender a </a:t>
            </a:r>
            <a:r>
              <a:rPr b="1" dirty="0" err="1">
                <a:solidFill>
                  <a:srgbClr val="FFC000"/>
                </a:solidFill>
              </a:rPr>
              <a:t>los</a:t>
            </a:r>
            <a:r>
              <a:rPr b="1" dirty="0">
                <a:solidFill>
                  <a:srgbClr val="FFC000"/>
                </a:solidFill>
              </a:rPr>
              <a:t> </a:t>
            </a:r>
            <a:r>
              <a:rPr b="1" dirty="0" err="1">
                <a:solidFill>
                  <a:srgbClr val="FFC000"/>
                </a:solidFill>
              </a:rPr>
              <a:t>justos</a:t>
            </a:r>
            <a:r>
              <a:rPr b="1" dirty="0">
                <a:solidFill>
                  <a:srgbClr val="FFC000"/>
                </a:solidFill>
              </a:rPr>
              <a:t> y a </a:t>
            </a:r>
            <a:r>
              <a:rPr b="1" dirty="0" err="1">
                <a:solidFill>
                  <a:srgbClr val="FFC000"/>
                </a:solidFill>
              </a:rPr>
              <a:t>los</a:t>
            </a:r>
            <a:r>
              <a:rPr b="1" dirty="0">
                <a:solidFill>
                  <a:srgbClr val="FFC000"/>
                </a:solidFill>
              </a:rPr>
              <a:t> </a:t>
            </a:r>
            <a:r>
              <a:rPr b="1" dirty="0" err="1">
                <a:solidFill>
                  <a:srgbClr val="FFC000"/>
                </a:solidFill>
              </a:rPr>
              <a:t>necesitados</a:t>
            </a:r>
            <a:endParaRPr b="1" dirty="0">
              <a:solidFill>
                <a:srgbClr val="FFC000"/>
              </a:solidFill>
            </a:endParaRPr>
          </a:p>
        </p:txBody>
      </p:sp>
      <p:sp>
        <p:nvSpPr>
          <p:cNvPr id="2865" name="Rectangle 3"/>
          <p:cNvSpPr txBox="1">
            <a:spLocks noGrp="1"/>
          </p:cNvSpPr>
          <p:nvPr>
            <p:ph type="body" idx="1"/>
          </p:nvPr>
        </p:nvSpPr>
        <p:spPr>
          <a:xfrm>
            <a:off x="646112" y="1790700"/>
            <a:ext cx="11088689" cy="4652963"/>
          </a:xfrm>
          <a:prstGeom prst="rect">
            <a:avLst/>
          </a:prstGeom>
        </p:spPr>
        <p:txBody>
          <a:bodyPr/>
          <a:lstStyle/>
          <a:p>
            <a:pPr>
              <a:buSzTx/>
              <a:buFont typeface="Wingdings 3"/>
              <a:buNone/>
              <a:defRPr sz="2400" b="1">
                <a:solidFill>
                  <a:srgbClr val="FFFF66"/>
                </a:solidFill>
              </a:defRPr>
            </a:pPr>
            <a:r>
              <a:rPr dirty="0"/>
              <a:t>Clearly, Amos’ language points toward the abuse of the innocent. / </a:t>
            </a:r>
            <a:r>
              <a:rPr dirty="0" err="1">
                <a:solidFill>
                  <a:srgbClr val="FFC000"/>
                </a:solidFill>
              </a:rPr>
              <a:t>Claramente</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lenguaje</a:t>
            </a:r>
            <a:r>
              <a:rPr dirty="0">
                <a:solidFill>
                  <a:srgbClr val="FFC000"/>
                </a:solidFill>
              </a:rPr>
              <a:t> de </a:t>
            </a:r>
            <a:r>
              <a:rPr dirty="0" err="1">
                <a:solidFill>
                  <a:srgbClr val="FFC000"/>
                </a:solidFill>
              </a:rPr>
              <a:t>Amós</a:t>
            </a:r>
            <a:r>
              <a:rPr dirty="0">
                <a:solidFill>
                  <a:srgbClr val="FFC000"/>
                </a:solidFill>
              </a:rPr>
              <a:t> </a:t>
            </a:r>
            <a:r>
              <a:rPr dirty="0" err="1">
                <a:solidFill>
                  <a:srgbClr val="FFC000"/>
                </a:solidFill>
              </a:rPr>
              <a:t>apunta</a:t>
            </a:r>
            <a:r>
              <a:rPr dirty="0">
                <a:solidFill>
                  <a:srgbClr val="FFC000"/>
                </a:solidFill>
              </a:rPr>
              <a:t> </a:t>
            </a:r>
            <a:r>
              <a:rPr dirty="0" err="1">
                <a:solidFill>
                  <a:srgbClr val="FFC000"/>
                </a:solidFill>
              </a:rPr>
              <a:t>hacia</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abuso</a:t>
            </a:r>
            <a:r>
              <a:rPr dirty="0">
                <a:solidFill>
                  <a:srgbClr val="FFC000"/>
                </a:solidFill>
              </a:rPr>
              <a:t> de </a:t>
            </a:r>
            <a:r>
              <a:rPr dirty="0" err="1">
                <a:solidFill>
                  <a:srgbClr val="FFC000"/>
                </a:solidFill>
              </a:rPr>
              <a:t>los</a:t>
            </a:r>
            <a:r>
              <a:rPr dirty="0">
                <a:solidFill>
                  <a:srgbClr val="FFC000"/>
                </a:solidFill>
              </a:rPr>
              <a:t> </a:t>
            </a:r>
            <a:r>
              <a:rPr dirty="0" err="1">
                <a:solidFill>
                  <a:srgbClr val="FFC000"/>
                </a:solidFill>
              </a:rPr>
              <a:t>inocentes</a:t>
            </a:r>
            <a:r>
              <a:rPr dirty="0">
                <a:solidFill>
                  <a:srgbClr val="FFC000"/>
                </a:solidFill>
              </a:rPr>
              <a:t>.</a:t>
            </a:r>
          </a:p>
          <a:p>
            <a:pPr>
              <a:defRPr i="1"/>
            </a:pPr>
            <a:r>
              <a:rPr dirty="0"/>
              <a:t>The righteous were sold out, either by unscrupulous judges who were taking kick-backs or the selling of debtors into debt slavery for some trifling liability. / </a:t>
            </a:r>
            <a:r>
              <a:rPr dirty="0">
                <a:solidFill>
                  <a:srgbClr val="FFC000"/>
                </a:solidFill>
              </a:rPr>
              <a:t>Los </a:t>
            </a:r>
            <a:r>
              <a:rPr dirty="0" err="1">
                <a:solidFill>
                  <a:srgbClr val="FFC000"/>
                </a:solidFill>
              </a:rPr>
              <a:t>justos</a:t>
            </a:r>
            <a:r>
              <a:rPr dirty="0">
                <a:solidFill>
                  <a:srgbClr val="FFC000"/>
                </a:solidFill>
              </a:rPr>
              <a:t> </a:t>
            </a:r>
            <a:r>
              <a:rPr dirty="0" err="1">
                <a:solidFill>
                  <a:srgbClr val="FFC000"/>
                </a:solidFill>
              </a:rPr>
              <a:t>fueron</a:t>
            </a:r>
            <a:r>
              <a:rPr dirty="0">
                <a:solidFill>
                  <a:srgbClr val="FFC000"/>
                </a:solidFill>
              </a:rPr>
              <a:t> </a:t>
            </a:r>
            <a:r>
              <a:rPr dirty="0" err="1">
                <a:solidFill>
                  <a:srgbClr val="FFC000"/>
                </a:solidFill>
              </a:rPr>
              <a:t>vendidos</a:t>
            </a:r>
            <a:r>
              <a:rPr dirty="0">
                <a:solidFill>
                  <a:srgbClr val="FFC000"/>
                </a:solidFill>
              </a:rPr>
              <a:t>, </a:t>
            </a:r>
            <a:r>
              <a:rPr dirty="0" err="1">
                <a:solidFill>
                  <a:srgbClr val="FFC000"/>
                </a:solidFill>
              </a:rPr>
              <a:t>ya</a:t>
            </a:r>
            <a:r>
              <a:rPr dirty="0">
                <a:solidFill>
                  <a:srgbClr val="FFC000"/>
                </a:solidFill>
              </a:rPr>
              <a:t> sea </a:t>
            </a:r>
            <a:r>
              <a:rPr dirty="0" err="1">
                <a:solidFill>
                  <a:srgbClr val="FFC000"/>
                </a:solidFill>
              </a:rPr>
              <a:t>por</a:t>
            </a:r>
            <a:r>
              <a:rPr dirty="0">
                <a:solidFill>
                  <a:srgbClr val="FFC000"/>
                </a:solidFill>
              </a:rPr>
              <a:t> </a:t>
            </a:r>
            <a:r>
              <a:rPr dirty="0" err="1">
                <a:solidFill>
                  <a:srgbClr val="FFC000"/>
                </a:solidFill>
              </a:rPr>
              <a:t>jueces</a:t>
            </a:r>
            <a:r>
              <a:rPr dirty="0">
                <a:solidFill>
                  <a:srgbClr val="FFC000"/>
                </a:solidFill>
              </a:rPr>
              <a:t> sin </a:t>
            </a:r>
            <a:r>
              <a:rPr dirty="0" err="1">
                <a:solidFill>
                  <a:srgbClr val="FFC000"/>
                </a:solidFill>
              </a:rPr>
              <a:t>escrúpulos</a:t>
            </a:r>
            <a:r>
              <a:rPr dirty="0">
                <a:solidFill>
                  <a:srgbClr val="FFC000"/>
                </a:solidFill>
              </a:rPr>
              <a:t> que </a:t>
            </a:r>
            <a:r>
              <a:rPr dirty="0" err="1">
                <a:solidFill>
                  <a:srgbClr val="FFC000"/>
                </a:solidFill>
              </a:rPr>
              <a:t>estaban</a:t>
            </a:r>
            <a:r>
              <a:rPr dirty="0">
                <a:solidFill>
                  <a:srgbClr val="FFC000"/>
                </a:solidFill>
              </a:rPr>
              <a:t> recibiendo </a:t>
            </a:r>
            <a:r>
              <a:rPr dirty="0" err="1">
                <a:solidFill>
                  <a:srgbClr val="FFC000"/>
                </a:solidFill>
              </a:rPr>
              <a:t>sobornos</a:t>
            </a:r>
            <a:r>
              <a:rPr dirty="0">
                <a:solidFill>
                  <a:srgbClr val="FFC000"/>
                </a:solidFill>
              </a:rPr>
              <a:t> o la </a:t>
            </a:r>
            <a:r>
              <a:rPr dirty="0" err="1">
                <a:solidFill>
                  <a:srgbClr val="FFC000"/>
                </a:solidFill>
              </a:rPr>
              <a:t>venta</a:t>
            </a:r>
            <a:r>
              <a:rPr dirty="0">
                <a:solidFill>
                  <a:srgbClr val="FFC000"/>
                </a:solidFill>
              </a:rPr>
              <a:t> de </a:t>
            </a:r>
            <a:r>
              <a:rPr dirty="0" err="1">
                <a:solidFill>
                  <a:srgbClr val="FFC000"/>
                </a:solidFill>
              </a:rPr>
              <a:t>deudores</a:t>
            </a:r>
            <a:r>
              <a:rPr dirty="0">
                <a:solidFill>
                  <a:srgbClr val="FFC000"/>
                </a:solidFill>
              </a:rPr>
              <a:t> </a:t>
            </a:r>
            <a:r>
              <a:rPr dirty="0" err="1">
                <a:solidFill>
                  <a:srgbClr val="FFC000"/>
                </a:solidFill>
              </a:rPr>
              <a:t>como</a:t>
            </a:r>
            <a:r>
              <a:rPr dirty="0">
                <a:solidFill>
                  <a:srgbClr val="FFC000"/>
                </a:solidFill>
              </a:rPr>
              <a:t> </a:t>
            </a:r>
            <a:r>
              <a:rPr dirty="0" err="1">
                <a:solidFill>
                  <a:srgbClr val="FFC000"/>
                </a:solidFill>
              </a:rPr>
              <a:t>esclavitud</a:t>
            </a:r>
            <a:r>
              <a:rPr dirty="0">
                <a:solidFill>
                  <a:srgbClr val="FFC000"/>
                </a:solidFill>
              </a:rPr>
              <a:t> de </a:t>
            </a:r>
            <a:r>
              <a:rPr dirty="0" err="1">
                <a:solidFill>
                  <a:srgbClr val="FFC000"/>
                </a:solidFill>
              </a:rPr>
              <a:t>deudas</a:t>
            </a:r>
            <a:r>
              <a:rPr dirty="0">
                <a:solidFill>
                  <a:srgbClr val="FFC000"/>
                </a:solidFill>
              </a:rPr>
              <a:t> </a:t>
            </a:r>
            <a:r>
              <a:rPr dirty="0" err="1">
                <a:solidFill>
                  <a:srgbClr val="FFC000"/>
                </a:solidFill>
              </a:rPr>
              <a:t>por</a:t>
            </a:r>
            <a:r>
              <a:rPr dirty="0">
                <a:solidFill>
                  <a:srgbClr val="FFC000"/>
                </a:solidFill>
              </a:rPr>
              <a:t> </a:t>
            </a:r>
            <a:r>
              <a:rPr dirty="0" err="1">
                <a:solidFill>
                  <a:srgbClr val="FFC000"/>
                </a:solidFill>
              </a:rPr>
              <a:t>alguna</a:t>
            </a:r>
            <a:r>
              <a:rPr dirty="0">
                <a:solidFill>
                  <a:srgbClr val="FFC000"/>
                </a:solidFill>
              </a:rPr>
              <a:t> </a:t>
            </a:r>
            <a:r>
              <a:rPr dirty="0" err="1">
                <a:solidFill>
                  <a:srgbClr val="FFC000"/>
                </a:solidFill>
              </a:rPr>
              <a:t>responsabilidad</a:t>
            </a:r>
            <a:r>
              <a:rPr dirty="0">
                <a:solidFill>
                  <a:srgbClr val="FFC000"/>
                </a:solidFill>
              </a:rPr>
              <a:t> trivial.</a:t>
            </a:r>
          </a:p>
          <a:p>
            <a:pPr>
              <a:defRPr i="1"/>
            </a:pPr>
            <a:r>
              <a:rPr dirty="0"/>
              <a:t>The phrase about sandals was probably an idiom referring to land transfers (cf. 8:6; Ru. 4:7). / </a:t>
            </a:r>
            <a:r>
              <a:rPr dirty="0">
                <a:solidFill>
                  <a:srgbClr val="FFC000"/>
                </a:solidFill>
              </a:rPr>
              <a:t>La </a:t>
            </a:r>
            <a:r>
              <a:rPr dirty="0" err="1">
                <a:solidFill>
                  <a:srgbClr val="FFC000"/>
                </a:solidFill>
              </a:rPr>
              <a:t>frase</a:t>
            </a:r>
            <a:r>
              <a:rPr dirty="0">
                <a:solidFill>
                  <a:srgbClr val="FFC000"/>
                </a:solidFill>
              </a:rPr>
              <a:t> </a:t>
            </a:r>
            <a:r>
              <a:rPr dirty="0" err="1">
                <a:solidFill>
                  <a:srgbClr val="FFC000"/>
                </a:solidFill>
              </a:rPr>
              <a:t>sobre</a:t>
            </a:r>
            <a:r>
              <a:rPr dirty="0">
                <a:solidFill>
                  <a:srgbClr val="FFC000"/>
                </a:solidFill>
              </a:rPr>
              <a:t> las </a:t>
            </a:r>
            <a:r>
              <a:rPr dirty="0" err="1">
                <a:solidFill>
                  <a:srgbClr val="FFC000"/>
                </a:solidFill>
              </a:rPr>
              <a:t>sandalias</a:t>
            </a:r>
            <a:r>
              <a:rPr dirty="0">
                <a:solidFill>
                  <a:srgbClr val="FFC000"/>
                </a:solidFill>
              </a:rPr>
              <a:t> era </a:t>
            </a:r>
            <a:r>
              <a:rPr dirty="0" err="1">
                <a:solidFill>
                  <a:srgbClr val="FFC000"/>
                </a:solidFill>
              </a:rPr>
              <a:t>probablemente</a:t>
            </a:r>
            <a:r>
              <a:rPr dirty="0">
                <a:solidFill>
                  <a:srgbClr val="FFC000"/>
                </a:solidFill>
              </a:rPr>
              <a:t> un </a:t>
            </a:r>
            <a:r>
              <a:rPr dirty="0" err="1">
                <a:solidFill>
                  <a:srgbClr val="FFC000"/>
                </a:solidFill>
              </a:rPr>
              <a:t>idioma</a:t>
            </a:r>
            <a:r>
              <a:rPr dirty="0">
                <a:solidFill>
                  <a:srgbClr val="FFC000"/>
                </a:solidFill>
              </a:rPr>
              <a:t> que se </a:t>
            </a:r>
            <a:r>
              <a:rPr dirty="0" err="1">
                <a:solidFill>
                  <a:srgbClr val="FFC000"/>
                </a:solidFill>
              </a:rPr>
              <a:t>refería</a:t>
            </a:r>
            <a:r>
              <a:rPr dirty="0">
                <a:solidFill>
                  <a:srgbClr val="FFC000"/>
                </a:solidFill>
              </a:rPr>
              <a:t> a las </a:t>
            </a:r>
            <a:r>
              <a:rPr dirty="0" err="1">
                <a:solidFill>
                  <a:srgbClr val="FFC000"/>
                </a:solidFill>
              </a:rPr>
              <a:t>transferencias</a:t>
            </a:r>
            <a:r>
              <a:rPr dirty="0">
                <a:solidFill>
                  <a:srgbClr val="FFC000"/>
                </a:solidFill>
              </a:rPr>
              <a:t> de tierras (cf. 8:6; Ru. 4:7).</a:t>
            </a:r>
          </a:p>
          <a:p>
            <a:pPr>
              <a:defRPr i="1"/>
            </a:pPr>
            <a:r>
              <a:rPr dirty="0"/>
              <a:t>The poor man who is “sold for a pair of sandals” has been unjustly dispossessed of his property. / </a:t>
            </a:r>
            <a:r>
              <a:rPr dirty="0">
                <a:solidFill>
                  <a:srgbClr val="FFC000"/>
                </a:solidFill>
              </a:rPr>
              <a:t>El </a:t>
            </a:r>
            <a:r>
              <a:rPr dirty="0" err="1">
                <a:solidFill>
                  <a:srgbClr val="FFC000"/>
                </a:solidFill>
              </a:rPr>
              <a:t>pobre</a:t>
            </a:r>
            <a:r>
              <a:rPr dirty="0">
                <a:solidFill>
                  <a:srgbClr val="FFC000"/>
                </a:solidFill>
              </a:rPr>
              <a:t> hombre que "se </a:t>
            </a:r>
            <a:r>
              <a:rPr dirty="0" err="1">
                <a:solidFill>
                  <a:srgbClr val="FFC000"/>
                </a:solidFill>
              </a:rPr>
              <a:t>vende</a:t>
            </a:r>
            <a:r>
              <a:rPr dirty="0">
                <a:solidFill>
                  <a:srgbClr val="FFC000"/>
                </a:solidFill>
              </a:rPr>
              <a:t> </a:t>
            </a:r>
            <a:r>
              <a:rPr dirty="0" err="1">
                <a:solidFill>
                  <a:srgbClr val="FFC000"/>
                </a:solidFill>
              </a:rPr>
              <a:t>por</a:t>
            </a:r>
            <a:r>
              <a:rPr dirty="0">
                <a:solidFill>
                  <a:srgbClr val="FFC000"/>
                </a:solidFill>
              </a:rPr>
              <a:t> un par de </a:t>
            </a:r>
            <a:r>
              <a:rPr dirty="0" err="1">
                <a:solidFill>
                  <a:srgbClr val="FFC000"/>
                </a:solidFill>
              </a:rPr>
              <a:t>sandalias</a:t>
            </a:r>
            <a:r>
              <a:rPr dirty="0">
                <a:solidFill>
                  <a:srgbClr val="FFC000"/>
                </a:solidFill>
              </a:rPr>
              <a:t>" ha </a:t>
            </a:r>
            <a:r>
              <a:rPr dirty="0" err="1">
                <a:solidFill>
                  <a:srgbClr val="FFC000"/>
                </a:solidFill>
              </a:rPr>
              <a:t>sido</a:t>
            </a:r>
            <a:r>
              <a:rPr dirty="0">
                <a:solidFill>
                  <a:srgbClr val="FFC000"/>
                </a:solidFill>
              </a:rPr>
              <a:t> </a:t>
            </a:r>
            <a:r>
              <a:rPr dirty="0" err="1">
                <a:solidFill>
                  <a:srgbClr val="FFC000"/>
                </a:solidFill>
              </a:rPr>
              <a:t>desposeído</a:t>
            </a:r>
            <a:r>
              <a:rPr dirty="0">
                <a:solidFill>
                  <a:srgbClr val="FFC000"/>
                </a:solidFill>
              </a:rPr>
              <a:t> </a:t>
            </a:r>
            <a:r>
              <a:rPr dirty="0" err="1">
                <a:solidFill>
                  <a:srgbClr val="FFC000"/>
                </a:solidFill>
              </a:rPr>
              <a:t>injustamente</a:t>
            </a:r>
            <a:r>
              <a:rPr dirty="0">
                <a:solidFill>
                  <a:srgbClr val="FFC000"/>
                </a:solidFill>
              </a:rPr>
              <a:t> de </a:t>
            </a:r>
            <a:r>
              <a:rPr dirty="0" err="1">
                <a:solidFill>
                  <a:srgbClr val="FFC000"/>
                </a:solidFill>
              </a:rPr>
              <a:t>su</a:t>
            </a:r>
            <a:r>
              <a:rPr dirty="0">
                <a:solidFill>
                  <a:srgbClr val="FFC000"/>
                </a:solidFill>
              </a:rPr>
              <a:t> </a:t>
            </a:r>
            <a:r>
              <a:rPr dirty="0" err="1">
                <a:solidFill>
                  <a:srgbClr val="FFC000"/>
                </a:solidFill>
              </a:rPr>
              <a:t>propiedad</a:t>
            </a:r>
            <a:r>
              <a:rPr dirty="0">
                <a:solidFill>
                  <a:srgbClr val="FFC000"/>
                </a:solidFill>
              </a:rP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865">
                                            <p:bg/>
                                          </p:spTgt>
                                        </p:tgtEl>
                                        <p:attrNameLst>
                                          <p:attrName>style.visibility</p:attrName>
                                        </p:attrNameLst>
                                      </p:cBhvr>
                                      <p:to>
                                        <p:strVal val="visible"/>
                                      </p:to>
                                    </p:set>
                                    <p:anim calcmode="lin" valueType="num">
                                      <p:cBhvr>
                                        <p:cTn id="7" dur="500" fill="hold"/>
                                        <p:tgtEl>
                                          <p:spTgt spid="2865">
                                            <p:bg/>
                                          </p:spTgt>
                                        </p:tgtEl>
                                        <p:attrNameLst>
                                          <p:attrName>ppt_w</p:attrName>
                                        </p:attrNameLst>
                                      </p:cBhvr>
                                      <p:tavLst>
                                        <p:tav tm="0">
                                          <p:val>
                                            <p:fltVal val="0"/>
                                          </p:val>
                                        </p:tav>
                                        <p:tav tm="100000">
                                          <p:val>
                                            <p:strVal val="#ppt_w"/>
                                          </p:val>
                                        </p:tav>
                                      </p:tavLst>
                                    </p:anim>
                                    <p:anim calcmode="lin" valueType="num">
                                      <p:cBhvr>
                                        <p:cTn id="8" dur="500" fill="hold"/>
                                        <p:tgtEl>
                                          <p:spTgt spid="2865">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2865">
                                            <p:txEl>
                                              <p:pRg st="0" end="0"/>
                                            </p:txEl>
                                          </p:spTgt>
                                        </p:tgtEl>
                                        <p:attrNameLst>
                                          <p:attrName>style.visibility</p:attrName>
                                        </p:attrNameLst>
                                      </p:cBhvr>
                                      <p:to>
                                        <p:strVal val="visible"/>
                                      </p:to>
                                    </p:set>
                                    <p:anim calcmode="lin" valueType="num">
                                      <p:cBhvr>
                                        <p:cTn id="11" dur="500" fill="hold"/>
                                        <p:tgtEl>
                                          <p:spTgt spid="2865">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86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2865">
                                            <p:txEl>
                                              <p:pRg st="1" end="1"/>
                                            </p:txEl>
                                          </p:spTgt>
                                        </p:tgtEl>
                                        <p:attrNameLst>
                                          <p:attrName>style.visibility</p:attrName>
                                        </p:attrNameLst>
                                      </p:cBhvr>
                                      <p:to>
                                        <p:strVal val="visible"/>
                                      </p:to>
                                    </p:set>
                                    <p:anim calcmode="lin" valueType="num">
                                      <p:cBhvr>
                                        <p:cTn id="17" dur="500" fill="hold"/>
                                        <p:tgtEl>
                                          <p:spTgt spid="2865">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286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2865">
                                            <p:txEl>
                                              <p:pRg st="2" end="2"/>
                                            </p:txEl>
                                          </p:spTgt>
                                        </p:tgtEl>
                                        <p:attrNameLst>
                                          <p:attrName>style.visibility</p:attrName>
                                        </p:attrNameLst>
                                      </p:cBhvr>
                                      <p:to>
                                        <p:strVal val="visible"/>
                                      </p:to>
                                    </p:set>
                                    <p:anim calcmode="lin" valueType="num">
                                      <p:cBhvr>
                                        <p:cTn id="23" dur="500" fill="hold"/>
                                        <p:tgtEl>
                                          <p:spTgt spid="2865">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286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2865">
                                            <p:txEl>
                                              <p:pRg st="3" end="3"/>
                                            </p:txEl>
                                          </p:spTgt>
                                        </p:tgtEl>
                                        <p:attrNameLst>
                                          <p:attrName>style.visibility</p:attrName>
                                        </p:attrNameLst>
                                      </p:cBhvr>
                                      <p:to>
                                        <p:strVal val="visible"/>
                                      </p:to>
                                    </p:set>
                                    <p:anim calcmode="lin" valueType="num">
                                      <p:cBhvr>
                                        <p:cTn id="29" dur="500" fill="hold"/>
                                        <p:tgtEl>
                                          <p:spTgt spid="2865">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2865">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5" grpId="1" build="p"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1326"/>
        </a:solidFill>
        <a:effectLst/>
      </p:bgPr>
    </p:bg>
    <p:spTree>
      <p:nvGrpSpPr>
        <p:cNvPr id="1" name=""/>
        <p:cNvGrpSpPr/>
        <p:nvPr/>
      </p:nvGrpSpPr>
      <p:grpSpPr>
        <a:xfrm>
          <a:off x="0" y="0"/>
          <a:ext cx="0" cy="0"/>
          <a:chOff x="0" y="0"/>
          <a:chExt cx="0" cy="0"/>
        </a:xfrm>
      </p:grpSpPr>
      <p:sp>
        <p:nvSpPr>
          <p:cNvPr id="2867" name="Rectangle 4"/>
          <p:cNvSpPr txBox="1">
            <a:spLocks noGrp="1"/>
          </p:cNvSpPr>
          <p:nvPr>
            <p:ph type="title"/>
          </p:nvPr>
        </p:nvSpPr>
        <p:spPr>
          <a:xfrm>
            <a:off x="5529262" y="228599"/>
            <a:ext cx="6324601" cy="6170615"/>
          </a:xfrm>
          <a:prstGeom prst="rect">
            <a:avLst/>
          </a:prstGeom>
        </p:spPr>
        <p:txBody>
          <a:bodyPr>
            <a:normAutofit fontScale="90000"/>
          </a:bodyPr>
          <a:lstStyle/>
          <a:p>
            <a:pPr defTabSz="429768">
              <a:defRPr sz="2632">
                <a:solidFill>
                  <a:srgbClr val="00FFFF"/>
                </a:solidFill>
              </a:defRPr>
            </a:pPr>
            <a:r>
              <a:rPr dirty="0"/>
              <a:t>Translation / </a:t>
            </a:r>
            <a:r>
              <a:rPr dirty="0" err="1"/>
              <a:t>Traducción</a:t>
            </a:r>
            <a:br>
              <a:rPr dirty="0"/>
            </a:br>
            <a:r>
              <a:rPr sz="1879" b="1" i="1" dirty="0">
                <a:solidFill>
                  <a:srgbClr val="FFFFFF"/>
                </a:solidFill>
                <a:latin typeface="Arial Narrow"/>
                <a:ea typeface="Arial Narrow"/>
                <a:cs typeface="Arial Narrow"/>
                <a:sym typeface="Arial Narrow"/>
              </a:rPr>
              <a:t>…your servant was at Ha-</a:t>
            </a:r>
            <a:r>
              <a:rPr sz="1879" b="1" i="1" dirty="0" err="1">
                <a:solidFill>
                  <a:srgbClr val="FFFFFF"/>
                </a:solidFill>
                <a:latin typeface="Arial Narrow"/>
                <a:ea typeface="Arial Narrow"/>
                <a:cs typeface="Arial Narrow"/>
                <a:sym typeface="Arial Narrow"/>
              </a:rPr>
              <a:t>saar</a:t>
            </a:r>
            <a:r>
              <a:rPr sz="1879" b="1" i="1" dirty="0">
                <a:solidFill>
                  <a:srgbClr val="FFFFFF"/>
                </a:solidFill>
                <a:latin typeface="Arial Narrow"/>
                <a:ea typeface="Arial Narrow"/>
                <a:cs typeface="Arial Narrow"/>
                <a:sym typeface="Arial Narrow"/>
              </a:rPr>
              <a:t>-</a:t>
            </a:r>
            <a:r>
              <a:rPr sz="1879" b="1" i="1" dirty="0" err="1">
                <a:solidFill>
                  <a:srgbClr val="FFFFFF"/>
                </a:solidFill>
                <a:latin typeface="Arial Narrow"/>
                <a:ea typeface="Arial Narrow"/>
                <a:cs typeface="Arial Narrow"/>
                <a:sym typeface="Arial Narrow"/>
              </a:rPr>
              <a:t>Asam</a:t>
            </a:r>
            <a:r>
              <a:rPr sz="1879" b="1" i="1" dirty="0">
                <a:solidFill>
                  <a:srgbClr val="FFFFFF"/>
                </a:solidFill>
                <a:latin typeface="Arial Narrow"/>
                <a:ea typeface="Arial Narrow"/>
                <a:cs typeface="Arial Narrow"/>
                <a:sym typeface="Arial Narrow"/>
              </a:rPr>
              <a:t> (when the following incident occurred). …when your servant had finished (his) reaping and had stored it a few days ago, </a:t>
            </a:r>
            <a:r>
              <a:rPr sz="1879" b="1" i="1" dirty="0" err="1">
                <a:solidFill>
                  <a:srgbClr val="FFFFFF"/>
                </a:solidFill>
                <a:latin typeface="Arial Narrow"/>
                <a:ea typeface="Arial Narrow"/>
                <a:cs typeface="Arial Narrow"/>
                <a:sym typeface="Arial Narrow"/>
              </a:rPr>
              <a:t>Hoshayahu</a:t>
            </a:r>
            <a:r>
              <a:rPr sz="1879" b="1" i="1" dirty="0">
                <a:solidFill>
                  <a:srgbClr val="FFFFFF"/>
                </a:solidFill>
                <a:latin typeface="Arial Narrow"/>
                <a:ea typeface="Arial Narrow"/>
                <a:cs typeface="Arial Narrow"/>
                <a:sym typeface="Arial Narrow"/>
              </a:rPr>
              <a:t> ben </a:t>
            </a:r>
            <a:r>
              <a:rPr sz="1879" b="1" i="1" dirty="0" err="1">
                <a:solidFill>
                  <a:srgbClr val="FFFFFF"/>
                </a:solidFill>
                <a:latin typeface="Arial Narrow"/>
                <a:ea typeface="Arial Narrow"/>
                <a:cs typeface="Arial Narrow"/>
                <a:sym typeface="Arial Narrow"/>
              </a:rPr>
              <a:t>Shabay</a:t>
            </a:r>
            <a:r>
              <a:rPr sz="1879" b="1" i="1" dirty="0">
                <a:solidFill>
                  <a:srgbClr val="FFFFFF"/>
                </a:solidFill>
                <a:latin typeface="Arial Narrow"/>
                <a:ea typeface="Arial Narrow"/>
                <a:cs typeface="Arial Narrow"/>
                <a:sym typeface="Arial Narrow"/>
              </a:rPr>
              <a:t> came and took your servant’s garment. …all of my companions will vouch for me…(that) I am guiltless of any in[fraction]. [(So) please return] my garment. If the official does not consider it an obligation to return [your servant’s garment, then have] pity upon him [and return] your servant’s [garment] from that motivation. You must not remain silent [when your servant is without his garment].</a:t>
            </a:r>
          </a:p>
          <a:p>
            <a:pPr defTabSz="429768">
              <a:defRPr sz="2632">
                <a:solidFill>
                  <a:srgbClr val="00FFFF"/>
                </a:solidFill>
              </a:defRPr>
            </a:pPr>
            <a:endParaRPr sz="1879" b="1" i="1" dirty="0">
              <a:solidFill>
                <a:srgbClr val="FFFFFF"/>
              </a:solidFill>
              <a:latin typeface="Arial Narrow"/>
              <a:ea typeface="Arial Narrow"/>
              <a:cs typeface="Arial Narrow"/>
              <a:sym typeface="Arial Narrow"/>
            </a:endParaRPr>
          </a:p>
          <a:p>
            <a:pPr defTabSz="429768">
              <a:defRPr sz="2632">
                <a:solidFill>
                  <a:srgbClr val="00FFFF"/>
                </a:solidFill>
              </a:defRPr>
            </a:pPr>
            <a:r>
              <a:rPr sz="1879" b="1" i="1" dirty="0">
                <a:solidFill>
                  <a:srgbClr val="FFC000"/>
                </a:solidFill>
                <a:latin typeface="Arial Narrow"/>
                <a:ea typeface="Arial Narrow"/>
                <a:cs typeface="Arial Narrow"/>
                <a:sym typeface="Arial Narrow"/>
              </a:rPr>
              <a:t>...Tu </a:t>
            </a:r>
            <a:r>
              <a:rPr sz="1879" b="1" i="1" dirty="0" err="1">
                <a:solidFill>
                  <a:srgbClr val="FFC000"/>
                </a:solidFill>
                <a:latin typeface="Arial Narrow"/>
                <a:ea typeface="Arial Narrow"/>
                <a:cs typeface="Arial Narrow"/>
                <a:sym typeface="Arial Narrow"/>
              </a:rPr>
              <a:t>sirviente</a:t>
            </a:r>
            <a:r>
              <a:rPr sz="1879" b="1" i="1" dirty="0">
                <a:solidFill>
                  <a:srgbClr val="FFC000"/>
                </a:solidFill>
                <a:latin typeface="Arial Narrow"/>
                <a:ea typeface="Arial Narrow"/>
                <a:cs typeface="Arial Narrow"/>
                <a:sym typeface="Arial Narrow"/>
              </a:rPr>
              <a:t> </a:t>
            </a:r>
            <a:r>
              <a:rPr sz="1879" b="1" i="1" dirty="0" err="1">
                <a:solidFill>
                  <a:srgbClr val="FFC000"/>
                </a:solidFill>
                <a:latin typeface="Arial Narrow"/>
                <a:ea typeface="Arial Narrow"/>
                <a:cs typeface="Arial Narrow"/>
                <a:sym typeface="Arial Narrow"/>
              </a:rPr>
              <a:t>estaba</a:t>
            </a:r>
            <a:r>
              <a:rPr sz="1879" b="1" i="1" dirty="0">
                <a:solidFill>
                  <a:srgbClr val="FFC000"/>
                </a:solidFill>
                <a:latin typeface="Arial Narrow"/>
                <a:ea typeface="Arial Narrow"/>
                <a:cs typeface="Arial Narrow"/>
                <a:sym typeface="Arial Narrow"/>
              </a:rPr>
              <a:t> </a:t>
            </a:r>
            <a:r>
              <a:rPr sz="1879" b="1" i="1" dirty="0" err="1">
                <a:solidFill>
                  <a:srgbClr val="FFC000"/>
                </a:solidFill>
                <a:latin typeface="Arial Narrow"/>
                <a:ea typeface="Arial Narrow"/>
                <a:cs typeface="Arial Narrow"/>
                <a:sym typeface="Arial Narrow"/>
              </a:rPr>
              <a:t>en</a:t>
            </a:r>
            <a:r>
              <a:rPr sz="1879" b="1" i="1" dirty="0">
                <a:solidFill>
                  <a:srgbClr val="FFC000"/>
                </a:solidFill>
                <a:latin typeface="Arial Narrow"/>
                <a:ea typeface="Arial Narrow"/>
                <a:cs typeface="Arial Narrow"/>
                <a:sym typeface="Arial Narrow"/>
              </a:rPr>
              <a:t> Ha-</a:t>
            </a:r>
            <a:r>
              <a:rPr sz="1879" b="1" i="1" dirty="0" err="1">
                <a:solidFill>
                  <a:srgbClr val="FFC000"/>
                </a:solidFill>
                <a:latin typeface="Arial Narrow"/>
                <a:ea typeface="Arial Narrow"/>
                <a:cs typeface="Arial Narrow"/>
                <a:sym typeface="Arial Narrow"/>
              </a:rPr>
              <a:t>saar</a:t>
            </a:r>
            <a:r>
              <a:rPr sz="1879" b="1" i="1" dirty="0">
                <a:solidFill>
                  <a:srgbClr val="FFC000"/>
                </a:solidFill>
                <a:latin typeface="Arial Narrow"/>
                <a:ea typeface="Arial Narrow"/>
                <a:cs typeface="Arial Narrow"/>
                <a:sym typeface="Arial Narrow"/>
              </a:rPr>
              <a:t>-</a:t>
            </a:r>
            <a:r>
              <a:rPr sz="1879" b="1" i="1" dirty="0" err="1">
                <a:solidFill>
                  <a:srgbClr val="FFC000"/>
                </a:solidFill>
                <a:latin typeface="Arial Narrow"/>
                <a:ea typeface="Arial Narrow"/>
                <a:cs typeface="Arial Narrow"/>
                <a:sym typeface="Arial Narrow"/>
              </a:rPr>
              <a:t>Asam</a:t>
            </a:r>
            <a:r>
              <a:rPr sz="1879" b="1" i="1" dirty="0">
                <a:solidFill>
                  <a:srgbClr val="FFC000"/>
                </a:solidFill>
                <a:latin typeface="Arial Narrow"/>
                <a:ea typeface="Arial Narrow"/>
                <a:cs typeface="Arial Narrow"/>
                <a:sym typeface="Arial Narrow"/>
              </a:rPr>
              <a:t> (</a:t>
            </a:r>
            <a:r>
              <a:rPr sz="1879" b="1" i="1" dirty="0" err="1">
                <a:solidFill>
                  <a:srgbClr val="FFC000"/>
                </a:solidFill>
                <a:latin typeface="Arial Narrow"/>
                <a:ea typeface="Arial Narrow"/>
                <a:cs typeface="Arial Narrow"/>
                <a:sym typeface="Arial Narrow"/>
              </a:rPr>
              <a:t>cuando</a:t>
            </a:r>
            <a:r>
              <a:rPr sz="1879" b="1" i="1" dirty="0">
                <a:solidFill>
                  <a:srgbClr val="FFC000"/>
                </a:solidFill>
                <a:latin typeface="Arial Narrow"/>
                <a:ea typeface="Arial Narrow"/>
                <a:cs typeface="Arial Narrow"/>
                <a:sym typeface="Arial Narrow"/>
              </a:rPr>
              <a:t> </a:t>
            </a:r>
            <a:r>
              <a:rPr sz="1879" b="1" i="1" dirty="0" err="1">
                <a:solidFill>
                  <a:srgbClr val="FFC000"/>
                </a:solidFill>
                <a:latin typeface="Arial Narrow"/>
                <a:ea typeface="Arial Narrow"/>
                <a:cs typeface="Arial Narrow"/>
                <a:sym typeface="Arial Narrow"/>
              </a:rPr>
              <a:t>ocurrió</a:t>
            </a:r>
            <a:r>
              <a:rPr sz="1879" b="1" i="1" dirty="0">
                <a:solidFill>
                  <a:srgbClr val="FFC000"/>
                </a:solidFill>
                <a:latin typeface="Arial Narrow"/>
                <a:ea typeface="Arial Narrow"/>
                <a:cs typeface="Arial Narrow"/>
                <a:sym typeface="Arial Narrow"/>
              </a:rPr>
              <a:t> </a:t>
            </a:r>
            <a:r>
              <a:rPr sz="1879" b="1" i="1" dirty="0" err="1">
                <a:solidFill>
                  <a:srgbClr val="FFC000"/>
                </a:solidFill>
                <a:latin typeface="Arial Narrow"/>
                <a:ea typeface="Arial Narrow"/>
                <a:cs typeface="Arial Narrow"/>
                <a:sym typeface="Arial Narrow"/>
              </a:rPr>
              <a:t>el</a:t>
            </a:r>
            <a:r>
              <a:rPr sz="1879" b="1" i="1" dirty="0">
                <a:solidFill>
                  <a:srgbClr val="FFC000"/>
                </a:solidFill>
                <a:latin typeface="Arial Narrow"/>
                <a:ea typeface="Arial Narrow"/>
                <a:cs typeface="Arial Narrow"/>
                <a:sym typeface="Arial Narrow"/>
              </a:rPr>
              <a:t> </a:t>
            </a:r>
            <a:r>
              <a:rPr sz="1879" b="1" i="1" dirty="0" err="1">
                <a:solidFill>
                  <a:srgbClr val="FFC000"/>
                </a:solidFill>
                <a:latin typeface="Arial Narrow"/>
                <a:ea typeface="Arial Narrow"/>
                <a:cs typeface="Arial Narrow"/>
                <a:sym typeface="Arial Narrow"/>
              </a:rPr>
              <a:t>siguiente</a:t>
            </a:r>
            <a:r>
              <a:rPr sz="1879" b="1" i="1" dirty="0">
                <a:solidFill>
                  <a:srgbClr val="FFC000"/>
                </a:solidFill>
                <a:latin typeface="Arial Narrow"/>
                <a:ea typeface="Arial Narrow"/>
                <a:cs typeface="Arial Narrow"/>
                <a:sym typeface="Arial Narrow"/>
              </a:rPr>
              <a:t> </a:t>
            </a:r>
            <a:r>
              <a:rPr sz="1879" b="1" i="1" dirty="0" err="1">
                <a:solidFill>
                  <a:srgbClr val="FFC000"/>
                </a:solidFill>
                <a:latin typeface="Arial Narrow"/>
                <a:ea typeface="Arial Narrow"/>
                <a:cs typeface="Arial Narrow"/>
                <a:sym typeface="Arial Narrow"/>
              </a:rPr>
              <a:t>incidente</a:t>
            </a:r>
            <a:r>
              <a:rPr sz="1879" b="1" i="1" dirty="0">
                <a:solidFill>
                  <a:srgbClr val="FFC000"/>
                </a:solidFill>
                <a:latin typeface="Arial Narrow"/>
                <a:ea typeface="Arial Narrow"/>
                <a:cs typeface="Arial Narrow"/>
                <a:sym typeface="Arial Narrow"/>
              </a:rPr>
              <a:t>). ...</a:t>
            </a:r>
            <a:r>
              <a:rPr sz="1879" b="1" i="1" dirty="0" err="1">
                <a:solidFill>
                  <a:srgbClr val="FFC000"/>
                </a:solidFill>
                <a:latin typeface="Arial Narrow"/>
                <a:ea typeface="Arial Narrow"/>
                <a:cs typeface="Arial Narrow"/>
                <a:sym typeface="Arial Narrow"/>
              </a:rPr>
              <a:t>cuando</a:t>
            </a:r>
            <a:r>
              <a:rPr sz="1879" b="1" i="1" dirty="0">
                <a:solidFill>
                  <a:srgbClr val="FFC000"/>
                </a:solidFill>
                <a:latin typeface="Arial Narrow"/>
                <a:ea typeface="Arial Narrow"/>
                <a:cs typeface="Arial Narrow"/>
                <a:sym typeface="Arial Narrow"/>
              </a:rPr>
              <a:t> </a:t>
            </a:r>
            <a:r>
              <a:rPr sz="1879" b="1" i="1" dirty="0" err="1">
                <a:solidFill>
                  <a:srgbClr val="FFC000"/>
                </a:solidFill>
                <a:latin typeface="Arial Narrow"/>
                <a:ea typeface="Arial Narrow"/>
                <a:cs typeface="Arial Narrow"/>
                <a:sym typeface="Arial Narrow"/>
              </a:rPr>
              <a:t>tu</a:t>
            </a:r>
            <a:r>
              <a:rPr sz="1879" b="1" i="1" dirty="0">
                <a:solidFill>
                  <a:srgbClr val="FFC000"/>
                </a:solidFill>
                <a:latin typeface="Arial Narrow"/>
                <a:ea typeface="Arial Narrow"/>
                <a:cs typeface="Arial Narrow"/>
                <a:sym typeface="Arial Narrow"/>
              </a:rPr>
              <a:t> </a:t>
            </a:r>
            <a:r>
              <a:rPr sz="1879" b="1" i="1" dirty="0" err="1">
                <a:solidFill>
                  <a:srgbClr val="FFC000"/>
                </a:solidFill>
                <a:latin typeface="Arial Narrow"/>
                <a:ea typeface="Arial Narrow"/>
                <a:cs typeface="Arial Narrow"/>
                <a:sym typeface="Arial Narrow"/>
              </a:rPr>
              <a:t>sirviente</a:t>
            </a:r>
            <a:r>
              <a:rPr sz="1879" b="1" i="1" dirty="0">
                <a:solidFill>
                  <a:srgbClr val="FFC000"/>
                </a:solidFill>
                <a:latin typeface="Arial Narrow"/>
                <a:ea typeface="Arial Narrow"/>
                <a:cs typeface="Arial Narrow"/>
                <a:sym typeface="Arial Narrow"/>
              </a:rPr>
              <a:t> </a:t>
            </a:r>
            <a:r>
              <a:rPr sz="1879" b="1" i="1" dirty="0" err="1">
                <a:solidFill>
                  <a:srgbClr val="FFC000"/>
                </a:solidFill>
                <a:latin typeface="Arial Narrow"/>
                <a:ea typeface="Arial Narrow"/>
                <a:cs typeface="Arial Narrow"/>
                <a:sym typeface="Arial Narrow"/>
              </a:rPr>
              <a:t>había</a:t>
            </a:r>
            <a:r>
              <a:rPr sz="1879" b="1" i="1" dirty="0">
                <a:solidFill>
                  <a:srgbClr val="FFC000"/>
                </a:solidFill>
                <a:latin typeface="Arial Narrow"/>
                <a:ea typeface="Arial Narrow"/>
                <a:cs typeface="Arial Narrow"/>
                <a:sym typeface="Arial Narrow"/>
              </a:rPr>
              <a:t> </a:t>
            </a:r>
            <a:r>
              <a:rPr sz="1879" b="1" i="1" dirty="0" err="1">
                <a:solidFill>
                  <a:srgbClr val="FFC000"/>
                </a:solidFill>
                <a:latin typeface="Arial Narrow"/>
                <a:ea typeface="Arial Narrow"/>
                <a:cs typeface="Arial Narrow"/>
                <a:sym typeface="Arial Narrow"/>
              </a:rPr>
              <a:t>terminado</a:t>
            </a:r>
            <a:r>
              <a:rPr sz="1879" b="1" i="1" dirty="0">
                <a:solidFill>
                  <a:srgbClr val="FFC000"/>
                </a:solidFill>
                <a:latin typeface="Arial Narrow"/>
                <a:ea typeface="Arial Narrow"/>
                <a:cs typeface="Arial Narrow"/>
                <a:sym typeface="Arial Narrow"/>
              </a:rPr>
              <a:t> (</a:t>
            </a:r>
            <a:r>
              <a:rPr sz="1879" b="1" i="1" dirty="0" err="1">
                <a:solidFill>
                  <a:srgbClr val="FFC000"/>
                </a:solidFill>
                <a:latin typeface="Arial Narrow"/>
                <a:ea typeface="Arial Narrow"/>
                <a:cs typeface="Arial Narrow"/>
                <a:sym typeface="Arial Narrow"/>
              </a:rPr>
              <a:t>su</a:t>
            </a:r>
            <a:r>
              <a:rPr sz="1879" b="1" i="1" dirty="0">
                <a:solidFill>
                  <a:srgbClr val="FFC000"/>
                </a:solidFill>
                <a:latin typeface="Arial Narrow"/>
                <a:ea typeface="Arial Narrow"/>
                <a:cs typeface="Arial Narrow"/>
                <a:sym typeface="Arial Narrow"/>
              </a:rPr>
              <a:t>) </a:t>
            </a:r>
            <a:r>
              <a:rPr sz="1879" b="1" i="1" dirty="0" err="1">
                <a:solidFill>
                  <a:srgbClr val="FFC000"/>
                </a:solidFill>
                <a:latin typeface="Arial Narrow"/>
                <a:ea typeface="Arial Narrow"/>
                <a:cs typeface="Arial Narrow"/>
                <a:sym typeface="Arial Narrow"/>
              </a:rPr>
              <a:t>cosecha</a:t>
            </a:r>
            <a:r>
              <a:rPr sz="1879" b="1" i="1" dirty="0">
                <a:solidFill>
                  <a:srgbClr val="FFC000"/>
                </a:solidFill>
                <a:latin typeface="Arial Narrow"/>
                <a:ea typeface="Arial Narrow"/>
                <a:cs typeface="Arial Narrow"/>
                <a:sym typeface="Arial Narrow"/>
              </a:rPr>
              <a:t> y la </a:t>
            </a:r>
            <a:r>
              <a:rPr sz="1879" b="1" i="1" dirty="0" err="1">
                <a:solidFill>
                  <a:srgbClr val="FFC000"/>
                </a:solidFill>
                <a:latin typeface="Arial Narrow"/>
                <a:ea typeface="Arial Narrow"/>
                <a:cs typeface="Arial Narrow"/>
                <a:sym typeface="Arial Narrow"/>
              </a:rPr>
              <a:t>había</a:t>
            </a:r>
            <a:r>
              <a:rPr sz="1879" b="1" i="1" dirty="0">
                <a:solidFill>
                  <a:srgbClr val="FFC000"/>
                </a:solidFill>
                <a:latin typeface="Arial Narrow"/>
                <a:ea typeface="Arial Narrow"/>
                <a:cs typeface="Arial Narrow"/>
                <a:sym typeface="Arial Narrow"/>
              </a:rPr>
              <a:t> </a:t>
            </a:r>
            <a:r>
              <a:rPr sz="1879" b="1" i="1" dirty="0" err="1">
                <a:solidFill>
                  <a:srgbClr val="FFC000"/>
                </a:solidFill>
                <a:latin typeface="Arial Narrow"/>
                <a:ea typeface="Arial Narrow"/>
                <a:cs typeface="Arial Narrow"/>
                <a:sym typeface="Arial Narrow"/>
              </a:rPr>
              <a:t>almacenado</a:t>
            </a:r>
            <a:r>
              <a:rPr sz="1879" b="1" i="1" dirty="0">
                <a:solidFill>
                  <a:srgbClr val="FFC000"/>
                </a:solidFill>
                <a:latin typeface="Arial Narrow"/>
                <a:ea typeface="Arial Narrow"/>
                <a:cs typeface="Arial Narrow"/>
                <a:sym typeface="Arial Narrow"/>
              </a:rPr>
              <a:t> </a:t>
            </a:r>
            <a:r>
              <a:rPr sz="1879" b="1" i="1" dirty="0" err="1">
                <a:solidFill>
                  <a:srgbClr val="FFC000"/>
                </a:solidFill>
                <a:latin typeface="Arial Narrow"/>
                <a:ea typeface="Arial Narrow"/>
                <a:cs typeface="Arial Narrow"/>
                <a:sym typeface="Arial Narrow"/>
              </a:rPr>
              <a:t>hace</a:t>
            </a:r>
            <a:r>
              <a:rPr sz="1879" b="1" i="1" dirty="0">
                <a:solidFill>
                  <a:srgbClr val="FFC000"/>
                </a:solidFill>
                <a:latin typeface="Arial Narrow"/>
                <a:ea typeface="Arial Narrow"/>
                <a:cs typeface="Arial Narrow"/>
                <a:sym typeface="Arial Narrow"/>
              </a:rPr>
              <a:t> </a:t>
            </a:r>
            <a:r>
              <a:rPr sz="1879" b="1" i="1" dirty="0" err="1">
                <a:solidFill>
                  <a:srgbClr val="FFC000"/>
                </a:solidFill>
                <a:latin typeface="Arial Narrow"/>
                <a:ea typeface="Arial Narrow"/>
                <a:cs typeface="Arial Narrow"/>
                <a:sym typeface="Arial Narrow"/>
              </a:rPr>
              <a:t>unos</a:t>
            </a:r>
            <a:r>
              <a:rPr sz="1879" b="1" i="1" dirty="0">
                <a:solidFill>
                  <a:srgbClr val="FFC000"/>
                </a:solidFill>
                <a:latin typeface="Arial Narrow"/>
                <a:ea typeface="Arial Narrow"/>
                <a:cs typeface="Arial Narrow"/>
                <a:sym typeface="Arial Narrow"/>
              </a:rPr>
              <a:t> días, </a:t>
            </a:r>
            <a:r>
              <a:rPr sz="1879" b="1" i="1" dirty="0" err="1">
                <a:solidFill>
                  <a:srgbClr val="FFC000"/>
                </a:solidFill>
                <a:latin typeface="Arial Narrow"/>
                <a:ea typeface="Arial Narrow"/>
                <a:cs typeface="Arial Narrow"/>
                <a:sym typeface="Arial Narrow"/>
              </a:rPr>
              <a:t>Hoshayahu</a:t>
            </a:r>
            <a:r>
              <a:rPr sz="1879" b="1" i="1" dirty="0">
                <a:solidFill>
                  <a:srgbClr val="FFC000"/>
                </a:solidFill>
                <a:latin typeface="Arial Narrow"/>
                <a:ea typeface="Arial Narrow"/>
                <a:cs typeface="Arial Narrow"/>
                <a:sym typeface="Arial Narrow"/>
              </a:rPr>
              <a:t> ben </a:t>
            </a:r>
            <a:r>
              <a:rPr sz="1879" b="1" i="1" dirty="0" err="1">
                <a:solidFill>
                  <a:srgbClr val="FFC000"/>
                </a:solidFill>
                <a:latin typeface="Arial Narrow"/>
                <a:ea typeface="Arial Narrow"/>
                <a:cs typeface="Arial Narrow"/>
                <a:sym typeface="Arial Narrow"/>
              </a:rPr>
              <a:t>Shabay</a:t>
            </a:r>
            <a:r>
              <a:rPr sz="1879" b="1" i="1" dirty="0">
                <a:solidFill>
                  <a:srgbClr val="FFC000"/>
                </a:solidFill>
                <a:latin typeface="Arial Narrow"/>
                <a:ea typeface="Arial Narrow"/>
                <a:cs typeface="Arial Narrow"/>
                <a:sym typeface="Arial Narrow"/>
              </a:rPr>
              <a:t> vino y </a:t>
            </a:r>
            <a:r>
              <a:rPr sz="1879" b="1" i="1" dirty="0" err="1">
                <a:solidFill>
                  <a:srgbClr val="FFC000"/>
                </a:solidFill>
                <a:latin typeface="Arial Narrow"/>
                <a:ea typeface="Arial Narrow"/>
                <a:cs typeface="Arial Narrow"/>
                <a:sym typeface="Arial Narrow"/>
              </a:rPr>
              <a:t>tomó</a:t>
            </a:r>
            <a:r>
              <a:rPr sz="1879" b="1" i="1" dirty="0">
                <a:solidFill>
                  <a:srgbClr val="FFC000"/>
                </a:solidFill>
                <a:latin typeface="Arial Narrow"/>
                <a:ea typeface="Arial Narrow"/>
                <a:cs typeface="Arial Narrow"/>
                <a:sym typeface="Arial Narrow"/>
              </a:rPr>
              <a:t> la </a:t>
            </a:r>
            <a:r>
              <a:rPr sz="1879" b="1" i="1" dirty="0" err="1">
                <a:solidFill>
                  <a:srgbClr val="FFC000"/>
                </a:solidFill>
                <a:latin typeface="Arial Narrow"/>
                <a:ea typeface="Arial Narrow"/>
                <a:cs typeface="Arial Narrow"/>
                <a:sym typeface="Arial Narrow"/>
              </a:rPr>
              <a:t>prenda</a:t>
            </a:r>
            <a:r>
              <a:rPr sz="1879" b="1" i="1" dirty="0">
                <a:solidFill>
                  <a:srgbClr val="FFC000"/>
                </a:solidFill>
                <a:latin typeface="Arial Narrow"/>
                <a:ea typeface="Arial Narrow"/>
                <a:cs typeface="Arial Narrow"/>
                <a:sym typeface="Arial Narrow"/>
              </a:rPr>
              <a:t> de </a:t>
            </a:r>
            <a:r>
              <a:rPr sz="1879" b="1" i="1" dirty="0" err="1">
                <a:solidFill>
                  <a:srgbClr val="FFC000"/>
                </a:solidFill>
                <a:latin typeface="Arial Narrow"/>
                <a:ea typeface="Arial Narrow"/>
                <a:cs typeface="Arial Narrow"/>
                <a:sym typeface="Arial Narrow"/>
              </a:rPr>
              <a:t>tu</a:t>
            </a:r>
            <a:r>
              <a:rPr sz="1879" b="1" i="1" dirty="0">
                <a:solidFill>
                  <a:srgbClr val="FFC000"/>
                </a:solidFill>
                <a:latin typeface="Arial Narrow"/>
                <a:ea typeface="Arial Narrow"/>
                <a:cs typeface="Arial Narrow"/>
                <a:sym typeface="Arial Narrow"/>
              </a:rPr>
              <a:t> </a:t>
            </a:r>
            <a:r>
              <a:rPr sz="1879" b="1" i="1" dirty="0" err="1">
                <a:solidFill>
                  <a:srgbClr val="FFC000"/>
                </a:solidFill>
                <a:latin typeface="Arial Narrow"/>
                <a:ea typeface="Arial Narrow"/>
                <a:cs typeface="Arial Narrow"/>
                <a:sym typeface="Arial Narrow"/>
              </a:rPr>
              <a:t>sirviente</a:t>
            </a:r>
            <a:r>
              <a:rPr sz="1879" b="1" i="1" dirty="0">
                <a:solidFill>
                  <a:srgbClr val="FFC000"/>
                </a:solidFill>
                <a:latin typeface="Arial Narrow"/>
                <a:ea typeface="Arial Narrow"/>
                <a:cs typeface="Arial Narrow"/>
                <a:sym typeface="Arial Narrow"/>
              </a:rPr>
              <a:t>. ...</a:t>
            </a:r>
            <a:r>
              <a:rPr sz="1879" b="1" i="1" dirty="0" err="1">
                <a:solidFill>
                  <a:srgbClr val="FFC000"/>
                </a:solidFill>
                <a:latin typeface="Arial Narrow"/>
                <a:ea typeface="Arial Narrow"/>
                <a:cs typeface="Arial Narrow"/>
                <a:sym typeface="Arial Narrow"/>
              </a:rPr>
              <a:t>todos</a:t>
            </a:r>
            <a:r>
              <a:rPr sz="1879" b="1" i="1" dirty="0">
                <a:solidFill>
                  <a:srgbClr val="FFC000"/>
                </a:solidFill>
                <a:latin typeface="Arial Narrow"/>
                <a:ea typeface="Arial Narrow"/>
                <a:cs typeface="Arial Narrow"/>
                <a:sym typeface="Arial Narrow"/>
              </a:rPr>
              <a:t> mis </a:t>
            </a:r>
            <a:r>
              <a:rPr sz="1879" b="1" i="1" dirty="0" err="1">
                <a:solidFill>
                  <a:srgbClr val="FFC000"/>
                </a:solidFill>
                <a:latin typeface="Arial Narrow"/>
                <a:ea typeface="Arial Narrow"/>
                <a:cs typeface="Arial Narrow"/>
                <a:sym typeface="Arial Narrow"/>
              </a:rPr>
              <a:t>compañeros</a:t>
            </a:r>
            <a:r>
              <a:rPr sz="1879" b="1" i="1" dirty="0">
                <a:solidFill>
                  <a:srgbClr val="FFC000"/>
                </a:solidFill>
                <a:latin typeface="Arial Narrow"/>
                <a:ea typeface="Arial Narrow"/>
                <a:cs typeface="Arial Narrow"/>
                <a:sym typeface="Arial Narrow"/>
              </a:rPr>
              <a:t> </a:t>
            </a:r>
            <a:r>
              <a:rPr sz="1879" b="1" i="1" dirty="0" err="1">
                <a:solidFill>
                  <a:srgbClr val="FFC000"/>
                </a:solidFill>
                <a:latin typeface="Arial Narrow"/>
                <a:ea typeface="Arial Narrow"/>
                <a:cs typeface="Arial Narrow"/>
                <a:sym typeface="Arial Narrow"/>
              </a:rPr>
              <a:t>responderán</a:t>
            </a:r>
            <a:r>
              <a:rPr sz="1879" b="1" i="1" dirty="0">
                <a:solidFill>
                  <a:srgbClr val="FFC000"/>
                </a:solidFill>
                <a:latin typeface="Arial Narrow"/>
                <a:ea typeface="Arial Narrow"/>
                <a:cs typeface="Arial Narrow"/>
                <a:sym typeface="Arial Narrow"/>
              </a:rPr>
              <a:t> </a:t>
            </a:r>
            <a:r>
              <a:rPr sz="1879" b="1" i="1" dirty="0" err="1">
                <a:solidFill>
                  <a:srgbClr val="FFC000"/>
                </a:solidFill>
                <a:latin typeface="Arial Narrow"/>
                <a:ea typeface="Arial Narrow"/>
                <a:cs typeface="Arial Narrow"/>
                <a:sym typeface="Arial Narrow"/>
              </a:rPr>
              <a:t>por</a:t>
            </a:r>
            <a:r>
              <a:rPr sz="1879" b="1" i="1" dirty="0">
                <a:solidFill>
                  <a:srgbClr val="FFC000"/>
                </a:solidFill>
                <a:latin typeface="Arial Narrow"/>
                <a:ea typeface="Arial Narrow"/>
                <a:cs typeface="Arial Narrow"/>
                <a:sym typeface="Arial Narrow"/>
              </a:rPr>
              <a:t> </a:t>
            </a:r>
            <a:r>
              <a:rPr sz="1879" b="1" i="1" dirty="0" err="1">
                <a:solidFill>
                  <a:srgbClr val="FFC000"/>
                </a:solidFill>
                <a:latin typeface="Arial Narrow"/>
                <a:ea typeface="Arial Narrow"/>
                <a:cs typeface="Arial Narrow"/>
                <a:sym typeface="Arial Narrow"/>
              </a:rPr>
              <a:t>mí</a:t>
            </a:r>
            <a:r>
              <a:rPr sz="1879" b="1" i="1" dirty="0">
                <a:solidFill>
                  <a:srgbClr val="FFC000"/>
                </a:solidFill>
                <a:latin typeface="Arial Narrow"/>
                <a:ea typeface="Arial Narrow"/>
                <a:cs typeface="Arial Narrow"/>
                <a:sym typeface="Arial Narrow"/>
              </a:rPr>
              <a:t>... (que) no soy culpable de </a:t>
            </a:r>
            <a:r>
              <a:rPr sz="1879" b="1" i="1" dirty="0" err="1">
                <a:solidFill>
                  <a:srgbClr val="FFC000"/>
                </a:solidFill>
                <a:latin typeface="Arial Narrow"/>
                <a:ea typeface="Arial Narrow"/>
                <a:cs typeface="Arial Narrow"/>
                <a:sym typeface="Arial Narrow"/>
              </a:rPr>
              <a:t>cualquier</a:t>
            </a:r>
            <a:r>
              <a:rPr sz="1879" b="1" i="1" dirty="0">
                <a:solidFill>
                  <a:srgbClr val="FFC000"/>
                </a:solidFill>
                <a:latin typeface="Arial Narrow"/>
                <a:ea typeface="Arial Narrow"/>
                <a:cs typeface="Arial Narrow"/>
                <a:sym typeface="Arial Narrow"/>
              </a:rPr>
              <a:t> in[</a:t>
            </a:r>
            <a:r>
              <a:rPr sz="1879" b="1" i="1" dirty="0" err="1">
                <a:solidFill>
                  <a:srgbClr val="FFC000"/>
                </a:solidFill>
                <a:latin typeface="Arial Narrow"/>
                <a:ea typeface="Arial Narrow"/>
                <a:cs typeface="Arial Narrow"/>
                <a:sym typeface="Arial Narrow"/>
              </a:rPr>
              <a:t>fracción</a:t>
            </a:r>
            <a:r>
              <a:rPr sz="1879" b="1" i="1" dirty="0">
                <a:solidFill>
                  <a:srgbClr val="FFC000"/>
                </a:solidFill>
                <a:latin typeface="Arial Narrow"/>
                <a:ea typeface="Arial Narrow"/>
                <a:cs typeface="Arial Narrow"/>
                <a:sym typeface="Arial Narrow"/>
              </a:rPr>
              <a:t>]. [(</a:t>
            </a:r>
            <a:r>
              <a:rPr sz="1879" b="1" i="1" dirty="0" err="1">
                <a:solidFill>
                  <a:srgbClr val="FFC000"/>
                </a:solidFill>
                <a:latin typeface="Arial Narrow"/>
                <a:ea typeface="Arial Narrow"/>
                <a:cs typeface="Arial Narrow"/>
                <a:sym typeface="Arial Narrow"/>
              </a:rPr>
              <a:t>Así</a:t>
            </a:r>
            <a:r>
              <a:rPr sz="1879" b="1" i="1" dirty="0">
                <a:solidFill>
                  <a:srgbClr val="FFC000"/>
                </a:solidFill>
                <a:latin typeface="Arial Narrow"/>
                <a:ea typeface="Arial Narrow"/>
                <a:cs typeface="Arial Narrow"/>
                <a:sym typeface="Arial Narrow"/>
              </a:rPr>
              <a:t> que) </a:t>
            </a:r>
            <a:r>
              <a:rPr sz="1879" b="1" i="1" dirty="0" err="1">
                <a:solidFill>
                  <a:srgbClr val="FFC000"/>
                </a:solidFill>
                <a:latin typeface="Arial Narrow"/>
                <a:ea typeface="Arial Narrow"/>
                <a:cs typeface="Arial Narrow"/>
                <a:sym typeface="Arial Narrow"/>
              </a:rPr>
              <a:t>por</a:t>
            </a:r>
            <a:r>
              <a:rPr sz="1879" b="1" i="1" dirty="0">
                <a:solidFill>
                  <a:srgbClr val="FFC000"/>
                </a:solidFill>
                <a:latin typeface="Arial Narrow"/>
                <a:ea typeface="Arial Narrow"/>
                <a:cs typeface="Arial Narrow"/>
                <a:sym typeface="Arial Narrow"/>
              </a:rPr>
              <a:t> favor, </a:t>
            </a:r>
            <a:r>
              <a:rPr sz="1879" b="1" i="1" dirty="0" err="1">
                <a:solidFill>
                  <a:srgbClr val="FFC000"/>
                </a:solidFill>
                <a:latin typeface="Arial Narrow"/>
                <a:ea typeface="Arial Narrow"/>
                <a:cs typeface="Arial Narrow"/>
                <a:sym typeface="Arial Narrow"/>
              </a:rPr>
              <a:t>devuelve</a:t>
            </a:r>
            <a:r>
              <a:rPr sz="1879" b="1" i="1" dirty="0">
                <a:solidFill>
                  <a:srgbClr val="FFC000"/>
                </a:solidFill>
                <a:latin typeface="Arial Narrow"/>
                <a:ea typeface="Arial Narrow"/>
                <a:cs typeface="Arial Narrow"/>
                <a:sym typeface="Arial Narrow"/>
              </a:rPr>
              <a:t>] mi </a:t>
            </a:r>
            <a:r>
              <a:rPr sz="1879" b="1" i="1" dirty="0" err="1">
                <a:solidFill>
                  <a:srgbClr val="FFC000"/>
                </a:solidFill>
                <a:latin typeface="Arial Narrow"/>
                <a:ea typeface="Arial Narrow"/>
                <a:cs typeface="Arial Narrow"/>
                <a:sym typeface="Arial Narrow"/>
              </a:rPr>
              <a:t>prenda</a:t>
            </a:r>
            <a:r>
              <a:rPr sz="1879" b="1" i="1" dirty="0">
                <a:solidFill>
                  <a:srgbClr val="FFC000"/>
                </a:solidFill>
                <a:latin typeface="Arial Narrow"/>
                <a:ea typeface="Arial Narrow"/>
                <a:cs typeface="Arial Narrow"/>
                <a:sym typeface="Arial Narrow"/>
              </a:rPr>
              <a:t>. Si </a:t>
            </a:r>
            <a:r>
              <a:rPr sz="1879" b="1" i="1" dirty="0" err="1">
                <a:solidFill>
                  <a:srgbClr val="FFC000"/>
                </a:solidFill>
                <a:latin typeface="Arial Narrow"/>
                <a:ea typeface="Arial Narrow"/>
                <a:cs typeface="Arial Narrow"/>
                <a:sym typeface="Arial Narrow"/>
              </a:rPr>
              <a:t>el</a:t>
            </a:r>
            <a:r>
              <a:rPr sz="1879" b="1" i="1" dirty="0">
                <a:solidFill>
                  <a:srgbClr val="FFC000"/>
                </a:solidFill>
                <a:latin typeface="Arial Narrow"/>
                <a:ea typeface="Arial Narrow"/>
                <a:cs typeface="Arial Narrow"/>
                <a:sym typeface="Arial Narrow"/>
              </a:rPr>
              <a:t> </a:t>
            </a:r>
            <a:r>
              <a:rPr sz="1879" b="1" i="1" dirty="0" err="1">
                <a:solidFill>
                  <a:srgbClr val="FFC000"/>
                </a:solidFill>
                <a:latin typeface="Arial Narrow"/>
                <a:ea typeface="Arial Narrow"/>
                <a:cs typeface="Arial Narrow"/>
                <a:sym typeface="Arial Narrow"/>
              </a:rPr>
              <a:t>funcionario</a:t>
            </a:r>
            <a:r>
              <a:rPr sz="1879" b="1" i="1" dirty="0">
                <a:solidFill>
                  <a:srgbClr val="FFC000"/>
                </a:solidFill>
                <a:latin typeface="Arial Narrow"/>
                <a:ea typeface="Arial Narrow"/>
                <a:cs typeface="Arial Narrow"/>
                <a:sym typeface="Arial Narrow"/>
              </a:rPr>
              <a:t> no </a:t>
            </a:r>
            <a:r>
              <a:rPr sz="1879" b="1" i="1" dirty="0" err="1">
                <a:solidFill>
                  <a:srgbClr val="FFC000"/>
                </a:solidFill>
                <a:latin typeface="Arial Narrow"/>
                <a:ea typeface="Arial Narrow"/>
                <a:cs typeface="Arial Narrow"/>
                <a:sym typeface="Arial Narrow"/>
              </a:rPr>
              <a:t>considera</a:t>
            </a:r>
            <a:r>
              <a:rPr sz="1879" b="1" i="1" dirty="0">
                <a:solidFill>
                  <a:srgbClr val="FFC000"/>
                </a:solidFill>
                <a:latin typeface="Arial Narrow"/>
                <a:ea typeface="Arial Narrow"/>
                <a:cs typeface="Arial Narrow"/>
                <a:sym typeface="Arial Narrow"/>
              </a:rPr>
              <a:t> que es </a:t>
            </a:r>
            <a:r>
              <a:rPr sz="1879" b="1" i="1" dirty="0" err="1">
                <a:solidFill>
                  <a:srgbClr val="FFC000"/>
                </a:solidFill>
                <a:latin typeface="Arial Narrow"/>
                <a:ea typeface="Arial Narrow"/>
                <a:cs typeface="Arial Narrow"/>
                <a:sym typeface="Arial Narrow"/>
              </a:rPr>
              <a:t>una</a:t>
            </a:r>
            <a:r>
              <a:rPr sz="1879" b="1" i="1" dirty="0">
                <a:solidFill>
                  <a:srgbClr val="FFC000"/>
                </a:solidFill>
                <a:latin typeface="Arial Narrow"/>
                <a:ea typeface="Arial Narrow"/>
                <a:cs typeface="Arial Narrow"/>
                <a:sym typeface="Arial Narrow"/>
              </a:rPr>
              <a:t> </a:t>
            </a:r>
            <a:r>
              <a:rPr sz="1879" b="1" i="1" dirty="0" err="1">
                <a:solidFill>
                  <a:srgbClr val="FFC000"/>
                </a:solidFill>
                <a:latin typeface="Arial Narrow"/>
                <a:ea typeface="Arial Narrow"/>
                <a:cs typeface="Arial Narrow"/>
                <a:sym typeface="Arial Narrow"/>
              </a:rPr>
              <a:t>obligación</a:t>
            </a:r>
            <a:r>
              <a:rPr sz="1879" b="1" i="1" dirty="0">
                <a:solidFill>
                  <a:srgbClr val="FFC000"/>
                </a:solidFill>
                <a:latin typeface="Arial Narrow"/>
                <a:ea typeface="Arial Narrow"/>
                <a:cs typeface="Arial Narrow"/>
                <a:sym typeface="Arial Narrow"/>
              </a:rPr>
              <a:t> </a:t>
            </a:r>
            <a:r>
              <a:rPr sz="1879" b="1" i="1" dirty="0" err="1">
                <a:solidFill>
                  <a:srgbClr val="FFC000"/>
                </a:solidFill>
                <a:latin typeface="Arial Narrow"/>
                <a:ea typeface="Arial Narrow"/>
                <a:cs typeface="Arial Narrow"/>
                <a:sym typeface="Arial Narrow"/>
              </a:rPr>
              <a:t>devolver</a:t>
            </a:r>
            <a:r>
              <a:rPr sz="1879" b="1" i="1" dirty="0">
                <a:solidFill>
                  <a:srgbClr val="FFC000"/>
                </a:solidFill>
                <a:latin typeface="Arial Narrow"/>
                <a:ea typeface="Arial Narrow"/>
                <a:cs typeface="Arial Narrow"/>
                <a:sym typeface="Arial Narrow"/>
              </a:rPr>
              <a:t> [la </a:t>
            </a:r>
            <a:r>
              <a:rPr sz="1879" b="1" i="1" dirty="0" err="1">
                <a:solidFill>
                  <a:srgbClr val="FFC000"/>
                </a:solidFill>
                <a:latin typeface="Arial Narrow"/>
                <a:ea typeface="Arial Narrow"/>
                <a:cs typeface="Arial Narrow"/>
                <a:sym typeface="Arial Narrow"/>
              </a:rPr>
              <a:t>ropa</a:t>
            </a:r>
            <a:r>
              <a:rPr sz="1879" b="1" i="1" dirty="0">
                <a:solidFill>
                  <a:srgbClr val="FFC000"/>
                </a:solidFill>
                <a:latin typeface="Arial Narrow"/>
                <a:ea typeface="Arial Narrow"/>
                <a:cs typeface="Arial Narrow"/>
                <a:sym typeface="Arial Narrow"/>
              </a:rPr>
              <a:t> de </a:t>
            </a:r>
            <a:r>
              <a:rPr sz="1879" b="1" i="1" dirty="0" err="1">
                <a:solidFill>
                  <a:srgbClr val="FFC000"/>
                </a:solidFill>
                <a:latin typeface="Arial Narrow"/>
                <a:ea typeface="Arial Narrow"/>
                <a:cs typeface="Arial Narrow"/>
                <a:sym typeface="Arial Narrow"/>
              </a:rPr>
              <a:t>tu</a:t>
            </a:r>
            <a:r>
              <a:rPr sz="1879" b="1" i="1" dirty="0">
                <a:solidFill>
                  <a:srgbClr val="FFC000"/>
                </a:solidFill>
                <a:latin typeface="Arial Narrow"/>
                <a:ea typeface="Arial Narrow"/>
                <a:cs typeface="Arial Narrow"/>
                <a:sym typeface="Arial Narrow"/>
              </a:rPr>
              <a:t> </a:t>
            </a:r>
            <a:r>
              <a:rPr sz="1879" b="1" i="1" dirty="0" err="1">
                <a:solidFill>
                  <a:srgbClr val="FFC000"/>
                </a:solidFill>
                <a:latin typeface="Arial Narrow"/>
                <a:ea typeface="Arial Narrow"/>
                <a:cs typeface="Arial Narrow"/>
                <a:sym typeface="Arial Narrow"/>
              </a:rPr>
              <a:t>sirviente</a:t>
            </a:r>
            <a:r>
              <a:rPr sz="1879" b="1" i="1" dirty="0">
                <a:solidFill>
                  <a:srgbClr val="FFC000"/>
                </a:solidFill>
                <a:latin typeface="Arial Narrow"/>
                <a:ea typeface="Arial Narrow"/>
                <a:cs typeface="Arial Narrow"/>
                <a:sym typeface="Arial Narrow"/>
              </a:rPr>
              <a:t>, </a:t>
            </a:r>
            <a:r>
              <a:rPr sz="1879" b="1" i="1" dirty="0" err="1">
                <a:solidFill>
                  <a:srgbClr val="FFC000"/>
                </a:solidFill>
                <a:latin typeface="Arial Narrow"/>
                <a:ea typeface="Arial Narrow"/>
                <a:cs typeface="Arial Narrow"/>
                <a:sym typeface="Arial Narrow"/>
              </a:rPr>
              <a:t>entonces</a:t>
            </a:r>
            <a:r>
              <a:rPr sz="1879" b="1" i="1" dirty="0">
                <a:solidFill>
                  <a:srgbClr val="FFC000"/>
                </a:solidFill>
                <a:latin typeface="Arial Narrow"/>
                <a:ea typeface="Arial Narrow"/>
                <a:cs typeface="Arial Narrow"/>
                <a:sym typeface="Arial Narrow"/>
              </a:rPr>
              <a:t>] ten </a:t>
            </a:r>
            <a:r>
              <a:rPr sz="1879" b="1" i="1" dirty="0" err="1">
                <a:solidFill>
                  <a:srgbClr val="FFC000"/>
                </a:solidFill>
                <a:latin typeface="Arial Narrow"/>
                <a:ea typeface="Arial Narrow"/>
                <a:cs typeface="Arial Narrow"/>
                <a:sym typeface="Arial Narrow"/>
              </a:rPr>
              <a:t>piedad</a:t>
            </a:r>
            <a:r>
              <a:rPr sz="1879" b="1" i="1" dirty="0">
                <a:solidFill>
                  <a:srgbClr val="FFC000"/>
                </a:solidFill>
                <a:latin typeface="Arial Narrow"/>
                <a:ea typeface="Arial Narrow"/>
                <a:cs typeface="Arial Narrow"/>
                <a:sym typeface="Arial Narrow"/>
              </a:rPr>
              <a:t> de </a:t>
            </a:r>
            <a:r>
              <a:rPr sz="1879" b="1" i="1" dirty="0" err="1">
                <a:solidFill>
                  <a:srgbClr val="FFC000"/>
                </a:solidFill>
                <a:latin typeface="Arial Narrow"/>
                <a:ea typeface="Arial Narrow"/>
                <a:cs typeface="Arial Narrow"/>
                <a:sym typeface="Arial Narrow"/>
              </a:rPr>
              <a:t>él</a:t>
            </a:r>
            <a:r>
              <a:rPr sz="1879" b="1" i="1" dirty="0">
                <a:solidFill>
                  <a:srgbClr val="FFC000"/>
                </a:solidFill>
                <a:latin typeface="Arial Narrow"/>
                <a:ea typeface="Arial Narrow"/>
                <a:cs typeface="Arial Narrow"/>
                <a:sym typeface="Arial Narrow"/>
              </a:rPr>
              <a:t> [y </a:t>
            </a:r>
            <a:r>
              <a:rPr sz="1879" b="1" i="1" dirty="0" err="1">
                <a:solidFill>
                  <a:srgbClr val="FFC000"/>
                </a:solidFill>
                <a:latin typeface="Arial Narrow"/>
                <a:ea typeface="Arial Narrow"/>
                <a:cs typeface="Arial Narrow"/>
                <a:sym typeface="Arial Narrow"/>
              </a:rPr>
              <a:t>devuelve</a:t>
            </a:r>
            <a:r>
              <a:rPr sz="1879" b="1" i="1" dirty="0">
                <a:solidFill>
                  <a:srgbClr val="FFC000"/>
                </a:solidFill>
                <a:latin typeface="Arial Narrow"/>
                <a:ea typeface="Arial Narrow"/>
                <a:cs typeface="Arial Narrow"/>
                <a:sym typeface="Arial Narrow"/>
              </a:rPr>
              <a:t>] la [</a:t>
            </a:r>
            <a:r>
              <a:rPr sz="1879" b="1" i="1" dirty="0" err="1">
                <a:solidFill>
                  <a:srgbClr val="FFC000"/>
                </a:solidFill>
                <a:latin typeface="Arial Narrow"/>
                <a:ea typeface="Arial Narrow"/>
                <a:cs typeface="Arial Narrow"/>
                <a:sym typeface="Arial Narrow"/>
              </a:rPr>
              <a:t>ropa</a:t>
            </a:r>
            <a:r>
              <a:rPr sz="1879" b="1" i="1" dirty="0">
                <a:solidFill>
                  <a:srgbClr val="FFC000"/>
                </a:solidFill>
                <a:latin typeface="Arial Narrow"/>
                <a:ea typeface="Arial Narrow"/>
                <a:cs typeface="Arial Narrow"/>
                <a:sym typeface="Arial Narrow"/>
              </a:rPr>
              <a:t>] de </a:t>
            </a:r>
            <a:r>
              <a:rPr sz="1879" b="1" i="1" dirty="0" err="1">
                <a:solidFill>
                  <a:srgbClr val="FFC000"/>
                </a:solidFill>
                <a:latin typeface="Arial Narrow"/>
                <a:ea typeface="Arial Narrow"/>
                <a:cs typeface="Arial Narrow"/>
                <a:sym typeface="Arial Narrow"/>
              </a:rPr>
              <a:t>tu</a:t>
            </a:r>
            <a:r>
              <a:rPr sz="1879" b="1" i="1" dirty="0">
                <a:solidFill>
                  <a:srgbClr val="FFC000"/>
                </a:solidFill>
                <a:latin typeface="Arial Narrow"/>
                <a:ea typeface="Arial Narrow"/>
                <a:cs typeface="Arial Narrow"/>
                <a:sym typeface="Arial Narrow"/>
              </a:rPr>
              <a:t> </a:t>
            </a:r>
            <a:r>
              <a:rPr sz="1879" b="1" i="1" dirty="0" err="1">
                <a:solidFill>
                  <a:srgbClr val="FFC000"/>
                </a:solidFill>
                <a:latin typeface="Arial Narrow"/>
                <a:ea typeface="Arial Narrow"/>
                <a:cs typeface="Arial Narrow"/>
                <a:sym typeface="Arial Narrow"/>
              </a:rPr>
              <a:t>sirviente</a:t>
            </a:r>
            <a:r>
              <a:rPr sz="1879" b="1" i="1" dirty="0">
                <a:solidFill>
                  <a:srgbClr val="FFC000"/>
                </a:solidFill>
                <a:latin typeface="Arial Narrow"/>
                <a:ea typeface="Arial Narrow"/>
                <a:cs typeface="Arial Narrow"/>
                <a:sym typeface="Arial Narrow"/>
              </a:rPr>
              <a:t> de </a:t>
            </a:r>
            <a:r>
              <a:rPr sz="1879" b="1" i="1" dirty="0" err="1">
                <a:solidFill>
                  <a:srgbClr val="FFC000"/>
                </a:solidFill>
                <a:latin typeface="Arial Narrow"/>
                <a:ea typeface="Arial Narrow"/>
                <a:cs typeface="Arial Narrow"/>
                <a:sym typeface="Arial Narrow"/>
              </a:rPr>
              <a:t>esa</a:t>
            </a:r>
            <a:r>
              <a:rPr sz="1879" b="1" i="1" dirty="0">
                <a:solidFill>
                  <a:srgbClr val="FFC000"/>
                </a:solidFill>
                <a:latin typeface="Arial Narrow"/>
                <a:ea typeface="Arial Narrow"/>
                <a:cs typeface="Arial Narrow"/>
                <a:sym typeface="Arial Narrow"/>
              </a:rPr>
              <a:t> </a:t>
            </a:r>
            <a:r>
              <a:rPr sz="1879" b="1" i="1" dirty="0" err="1">
                <a:solidFill>
                  <a:srgbClr val="FFC000"/>
                </a:solidFill>
                <a:latin typeface="Arial Narrow"/>
                <a:ea typeface="Arial Narrow"/>
                <a:cs typeface="Arial Narrow"/>
                <a:sym typeface="Arial Narrow"/>
              </a:rPr>
              <a:t>motivación</a:t>
            </a:r>
            <a:r>
              <a:rPr sz="1879" b="1" i="1" dirty="0">
                <a:solidFill>
                  <a:srgbClr val="FFC000"/>
                </a:solidFill>
                <a:latin typeface="Arial Narrow"/>
                <a:ea typeface="Arial Narrow"/>
                <a:cs typeface="Arial Narrow"/>
                <a:sym typeface="Arial Narrow"/>
              </a:rPr>
              <a:t>. No </a:t>
            </a:r>
            <a:r>
              <a:rPr sz="1879" b="1" i="1" dirty="0" err="1">
                <a:solidFill>
                  <a:srgbClr val="FFC000"/>
                </a:solidFill>
                <a:latin typeface="Arial Narrow"/>
                <a:ea typeface="Arial Narrow"/>
                <a:cs typeface="Arial Narrow"/>
                <a:sym typeface="Arial Narrow"/>
              </a:rPr>
              <a:t>debes</a:t>
            </a:r>
            <a:r>
              <a:rPr sz="1879" b="1" i="1" dirty="0">
                <a:solidFill>
                  <a:srgbClr val="FFC000"/>
                </a:solidFill>
                <a:latin typeface="Arial Narrow"/>
                <a:ea typeface="Arial Narrow"/>
                <a:cs typeface="Arial Narrow"/>
                <a:sym typeface="Arial Narrow"/>
              </a:rPr>
              <a:t> </a:t>
            </a:r>
            <a:r>
              <a:rPr sz="1879" b="1" i="1" dirty="0" err="1">
                <a:solidFill>
                  <a:srgbClr val="FFC000"/>
                </a:solidFill>
                <a:latin typeface="Arial Narrow"/>
                <a:ea typeface="Arial Narrow"/>
                <a:cs typeface="Arial Narrow"/>
                <a:sym typeface="Arial Narrow"/>
              </a:rPr>
              <a:t>permanecer</a:t>
            </a:r>
            <a:r>
              <a:rPr sz="1879" b="1" i="1" dirty="0">
                <a:solidFill>
                  <a:srgbClr val="FFC000"/>
                </a:solidFill>
                <a:latin typeface="Arial Narrow"/>
                <a:ea typeface="Arial Narrow"/>
                <a:cs typeface="Arial Narrow"/>
                <a:sym typeface="Arial Narrow"/>
              </a:rPr>
              <a:t> </a:t>
            </a:r>
            <a:r>
              <a:rPr sz="1879" b="1" i="1" dirty="0" err="1">
                <a:solidFill>
                  <a:srgbClr val="FFC000"/>
                </a:solidFill>
                <a:latin typeface="Arial Narrow"/>
                <a:ea typeface="Arial Narrow"/>
                <a:cs typeface="Arial Narrow"/>
                <a:sym typeface="Arial Narrow"/>
              </a:rPr>
              <a:t>en</a:t>
            </a:r>
            <a:r>
              <a:rPr sz="1879" b="1" i="1" dirty="0">
                <a:solidFill>
                  <a:srgbClr val="FFC000"/>
                </a:solidFill>
                <a:latin typeface="Arial Narrow"/>
                <a:ea typeface="Arial Narrow"/>
                <a:cs typeface="Arial Narrow"/>
                <a:sym typeface="Arial Narrow"/>
              </a:rPr>
              <a:t> </a:t>
            </a:r>
            <a:r>
              <a:rPr sz="1879" b="1" i="1" dirty="0" err="1">
                <a:solidFill>
                  <a:srgbClr val="FFC000"/>
                </a:solidFill>
                <a:latin typeface="Arial Narrow"/>
                <a:ea typeface="Arial Narrow"/>
                <a:cs typeface="Arial Narrow"/>
                <a:sym typeface="Arial Narrow"/>
              </a:rPr>
              <a:t>silencio</a:t>
            </a:r>
            <a:r>
              <a:rPr sz="1879" b="1" i="1" dirty="0">
                <a:solidFill>
                  <a:srgbClr val="FFC000"/>
                </a:solidFill>
                <a:latin typeface="Arial Narrow"/>
                <a:ea typeface="Arial Narrow"/>
                <a:cs typeface="Arial Narrow"/>
                <a:sym typeface="Arial Narrow"/>
              </a:rPr>
              <a:t> [</a:t>
            </a:r>
            <a:r>
              <a:rPr sz="1879" b="1" i="1" dirty="0" err="1">
                <a:solidFill>
                  <a:srgbClr val="FFC000"/>
                </a:solidFill>
                <a:latin typeface="Arial Narrow"/>
                <a:ea typeface="Arial Narrow"/>
                <a:cs typeface="Arial Narrow"/>
                <a:sym typeface="Arial Narrow"/>
              </a:rPr>
              <a:t>cuando</a:t>
            </a:r>
            <a:r>
              <a:rPr sz="1879" b="1" i="1" dirty="0">
                <a:solidFill>
                  <a:srgbClr val="FFC000"/>
                </a:solidFill>
                <a:latin typeface="Arial Narrow"/>
                <a:ea typeface="Arial Narrow"/>
                <a:cs typeface="Arial Narrow"/>
                <a:sym typeface="Arial Narrow"/>
              </a:rPr>
              <a:t> </a:t>
            </a:r>
            <a:r>
              <a:rPr sz="1879" b="1" i="1" dirty="0" err="1">
                <a:solidFill>
                  <a:srgbClr val="FFC000"/>
                </a:solidFill>
                <a:latin typeface="Arial Narrow"/>
                <a:ea typeface="Arial Narrow"/>
                <a:cs typeface="Arial Narrow"/>
                <a:sym typeface="Arial Narrow"/>
              </a:rPr>
              <a:t>tu</a:t>
            </a:r>
            <a:r>
              <a:rPr sz="1879" b="1" i="1" dirty="0">
                <a:solidFill>
                  <a:srgbClr val="FFC000"/>
                </a:solidFill>
                <a:latin typeface="Arial Narrow"/>
                <a:ea typeface="Arial Narrow"/>
                <a:cs typeface="Arial Narrow"/>
                <a:sym typeface="Arial Narrow"/>
              </a:rPr>
              <a:t> </a:t>
            </a:r>
            <a:r>
              <a:rPr sz="1879" b="1" i="1" dirty="0" err="1">
                <a:solidFill>
                  <a:srgbClr val="FFC000"/>
                </a:solidFill>
                <a:latin typeface="Arial Narrow"/>
                <a:ea typeface="Arial Narrow"/>
                <a:cs typeface="Arial Narrow"/>
                <a:sym typeface="Arial Narrow"/>
              </a:rPr>
              <a:t>sirviente</a:t>
            </a:r>
            <a:r>
              <a:rPr sz="1879" b="1" i="1" dirty="0">
                <a:solidFill>
                  <a:srgbClr val="FFC000"/>
                </a:solidFill>
                <a:latin typeface="Arial Narrow"/>
                <a:ea typeface="Arial Narrow"/>
                <a:cs typeface="Arial Narrow"/>
                <a:sym typeface="Arial Narrow"/>
              </a:rPr>
              <a:t> </a:t>
            </a:r>
            <a:r>
              <a:rPr sz="1879" b="1" i="1" dirty="0" err="1">
                <a:solidFill>
                  <a:srgbClr val="FFC000"/>
                </a:solidFill>
                <a:latin typeface="Arial Narrow"/>
                <a:ea typeface="Arial Narrow"/>
                <a:cs typeface="Arial Narrow"/>
                <a:sym typeface="Arial Narrow"/>
              </a:rPr>
              <a:t>está</a:t>
            </a:r>
            <a:r>
              <a:rPr sz="1879" b="1" i="1" dirty="0">
                <a:solidFill>
                  <a:srgbClr val="FFC000"/>
                </a:solidFill>
                <a:latin typeface="Arial Narrow"/>
                <a:ea typeface="Arial Narrow"/>
                <a:cs typeface="Arial Narrow"/>
                <a:sym typeface="Arial Narrow"/>
              </a:rPr>
              <a:t> sin </a:t>
            </a:r>
            <a:r>
              <a:rPr sz="1879" b="1" i="1" dirty="0" err="1">
                <a:solidFill>
                  <a:srgbClr val="FFC000"/>
                </a:solidFill>
                <a:latin typeface="Arial Narrow"/>
                <a:ea typeface="Arial Narrow"/>
                <a:cs typeface="Arial Narrow"/>
                <a:sym typeface="Arial Narrow"/>
              </a:rPr>
              <a:t>su</a:t>
            </a:r>
            <a:r>
              <a:rPr sz="1879" b="1" i="1" dirty="0">
                <a:solidFill>
                  <a:srgbClr val="FFC000"/>
                </a:solidFill>
                <a:latin typeface="Arial Narrow"/>
                <a:ea typeface="Arial Narrow"/>
                <a:cs typeface="Arial Narrow"/>
                <a:sym typeface="Arial Narrow"/>
              </a:rPr>
              <a:t> </a:t>
            </a:r>
            <a:r>
              <a:rPr sz="1879" b="1" i="1" dirty="0" err="1">
                <a:solidFill>
                  <a:srgbClr val="FFC000"/>
                </a:solidFill>
                <a:latin typeface="Arial Narrow"/>
                <a:ea typeface="Arial Narrow"/>
                <a:cs typeface="Arial Narrow"/>
                <a:sym typeface="Arial Narrow"/>
              </a:rPr>
              <a:t>ropa</a:t>
            </a:r>
            <a:r>
              <a:rPr sz="1879" b="1" i="1" dirty="0">
                <a:solidFill>
                  <a:srgbClr val="FFC000"/>
                </a:solidFill>
                <a:latin typeface="Arial Narrow"/>
                <a:ea typeface="Arial Narrow"/>
                <a:cs typeface="Arial Narrow"/>
                <a:sym typeface="Arial Narrow"/>
              </a:rPr>
              <a:t>].</a:t>
            </a:r>
          </a:p>
        </p:txBody>
      </p:sp>
      <p:pic>
        <p:nvPicPr>
          <p:cNvPr id="2868" name="Picture 6" descr="Picture 6"/>
          <p:cNvPicPr>
            <a:picLocks noChangeAspect="1"/>
          </p:cNvPicPr>
          <p:nvPr/>
        </p:nvPicPr>
        <p:blipFill>
          <a:blip r:embed="rId2"/>
          <a:stretch>
            <a:fillRect/>
          </a:stretch>
        </p:blipFill>
        <p:spPr>
          <a:xfrm>
            <a:off x="304800" y="228600"/>
            <a:ext cx="4697413" cy="4881563"/>
          </a:xfrm>
          <a:prstGeom prst="rect">
            <a:avLst/>
          </a:prstGeom>
          <a:ln w="12700">
            <a:miter lim="400000"/>
          </a:ln>
        </p:spPr>
      </p:pic>
      <p:sp>
        <p:nvSpPr>
          <p:cNvPr id="2869" name="Text Box 7"/>
          <p:cNvSpPr txBox="1"/>
          <p:nvPr/>
        </p:nvSpPr>
        <p:spPr>
          <a:xfrm>
            <a:off x="185420" y="5199062"/>
            <a:ext cx="4936173" cy="16619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l">
              <a:spcBef>
                <a:spcPts val="1200"/>
              </a:spcBef>
              <a:defRPr sz="1700">
                <a:solidFill>
                  <a:srgbClr val="FFFFFF"/>
                </a:solidFill>
                <a:latin typeface="Arial Narrow"/>
                <a:ea typeface="Arial Narrow"/>
                <a:cs typeface="Arial Narrow"/>
                <a:sym typeface="Arial Narrow"/>
              </a:defRPr>
            </a:pPr>
            <a:r>
              <a:rPr dirty="0"/>
              <a:t>This 7</a:t>
            </a:r>
            <a:r>
              <a:rPr baseline="29647" dirty="0"/>
              <a:t>th</a:t>
            </a:r>
            <a:r>
              <a:rPr dirty="0"/>
              <a:t> century BC ostracon from the Israelite coast specifically mentions the </a:t>
            </a:r>
            <a:r>
              <a:rPr dirty="0" err="1">
                <a:latin typeface="+mj-lt"/>
                <a:ea typeface="+mj-ea"/>
                <a:cs typeface="+mj-cs"/>
                <a:sym typeface="Helvetica"/>
              </a:rPr>
              <a:t>בגד</a:t>
            </a:r>
            <a:r>
              <a:rPr dirty="0"/>
              <a:t>, the “garment” which functioned as a cloak by day and a blanket by night (Dt. 24:12-13). / </a:t>
            </a:r>
            <a:r>
              <a:rPr dirty="0">
                <a:solidFill>
                  <a:srgbClr val="FFC000"/>
                </a:solidFill>
              </a:rPr>
              <a:t>Este </a:t>
            </a:r>
            <a:r>
              <a:rPr dirty="0" err="1">
                <a:solidFill>
                  <a:srgbClr val="FFC000"/>
                </a:solidFill>
              </a:rPr>
              <a:t>ostracón</a:t>
            </a:r>
            <a:r>
              <a:rPr dirty="0">
                <a:solidFill>
                  <a:srgbClr val="FFC000"/>
                </a:solidFill>
              </a:rPr>
              <a:t> del </a:t>
            </a:r>
            <a:r>
              <a:rPr dirty="0" err="1">
                <a:solidFill>
                  <a:srgbClr val="FFC000"/>
                </a:solidFill>
              </a:rPr>
              <a:t>siglo</a:t>
            </a:r>
            <a:r>
              <a:rPr dirty="0">
                <a:solidFill>
                  <a:srgbClr val="FFC000"/>
                </a:solidFill>
              </a:rPr>
              <a:t> VII a. C. de la costa </a:t>
            </a:r>
            <a:r>
              <a:rPr dirty="0" err="1">
                <a:solidFill>
                  <a:srgbClr val="FFC000"/>
                </a:solidFill>
              </a:rPr>
              <a:t>israelita</a:t>
            </a:r>
            <a:r>
              <a:rPr dirty="0">
                <a:solidFill>
                  <a:srgbClr val="FFC000"/>
                </a:solidFill>
              </a:rPr>
              <a:t> </a:t>
            </a:r>
            <a:r>
              <a:rPr dirty="0" err="1">
                <a:solidFill>
                  <a:srgbClr val="FFC000"/>
                </a:solidFill>
              </a:rPr>
              <a:t>menciona</a:t>
            </a:r>
            <a:r>
              <a:rPr dirty="0">
                <a:solidFill>
                  <a:srgbClr val="FFC000"/>
                </a:solidFill>
              </a:rPr>
              <a:t> </a:t>
            </a:r>
            <a:r>
              <a:rPr dirty="0" err="1">
                <a:solidFill>
                  <a:srgbClr val="FFC000"/>
                </a:solidFill>
              </a:rPr>
              <a:t>específicamente</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בגד</a:t>
            </a:r>
            <a:r>
              <a:rPr dirty="0">
                <a:solidFill>
                  <a:srgbClr val="FFC000"/>
                </a:solidFill>
              </a:rPr>
              <a:t>, la "</a:t>
            </a:r>
            <a:r>
              <a:rPr dirty="0" err="1">
                <a:solidFill>
                  <a:srgbClr val="FFC000"/>
                </a:solidFill>
              </a:rPr>
              <a:t>ropa</a:t>
            </a:r>
            <a:r>
              <a:rPr dirty="0">
                <a:solidFill>
                  <a:srgbClr val="FFC000"/>
                </a:solidFill>
              </a:rPr>
              <a:t>" que </a:t>
            </a:r>
            <a:r>
              <a:rPr dirty="0" err="1">
                <a:solidFill>
                  <a:srgbClr val="FFC000"/>
                </a:solidFill>
              </a:rPr>
              <a:t>funcionaba</a:t>
            </a:r>
            <a:r>
              <a:rPr dirty="0">
                <a:solidFill>
                  <a:srgbClr val="FFC000"/>
                </a:solidFill>
              </a:rPr>
              <a:t> </a:t>
            </a:r>
            <a:r>
              <a:rPr dirty="0" err="1">
                <a:solidFill>
                  <a:srgbClr val="FFC000"/>
                </a:solidFill>
              </a:rPr>
              <a:t>como</a:t>
            </a:r>
            <a:r>
              <a:rPr dirty="0">
                <a:solidFill>
                  <a:srgbClr val="FFC000"/>
                </a:solidFill>
              </a:rPr>
              <a:t> </a:t>
            </a:r>
            <a:r>
              <a:rPr dirty="0" err="1">
                <a:solidFill>
                  <a:srgbClr val="FFC000"/>
                </a:solidFill>
              </a:rPr>
              <a:t>una</a:t>
            </a:r>
            <a:r>
              <a:rPr dirty="0">
                <a:solidFill>
                  <a:srgbClr val="FFC000"/>
                </a:solidFill>
              </a:rPr>
              <a:t> </a:t>
            </a:r>
            <a:r>
              <a:rPr dirty="0" err="1">
                <a:solidFill>
                  <a:srgbClr val="FFC000"/>
                </a:solidFill>
              </a:rPr>
              <a:t>capa</a:t>
            </a:r>
            <a:r>
              <a:rPr dirty="0">
                <a:solidFill>
                  <a:srgbClr val="FFC000"/>
                </a:solidFill>
              </a:rPr>
              <a:t> de día y </a:t>
            </a:r>
            <a:r>
              <a:rPr dirty="0" err="1">
                <a:solidFill>
                  <a:srgbClr val="FFC000"/>
                </a:solidFill>
              </a:rPr>
              <a:t>una</a:t>
            </a:r>
            <a:r>
              <a:rPr dirty="0">
                <a:solidFill>
                  <a:srgbClr val="FFC000"/>
                </a:solidFill>
              </a:rPr>
              <a:t> manta de </a:t>
            </a:r>
            <a:r>
              <a:rPr dirty="0" err="1">
                <a:solidFill>
                  <a:srgbClr val="FFC000"/>
                </a:solidFill>
              </a:rPr>
              <a:t>noche</a:t>
            </a:r>
            <a:r>
              <a:rPr dirty="0">
                <a:solidFill>
                  <a:srgbClr val="FFC000"/>
                </a:solidFill>
              </a:rPr>
              <a:t> (Dt. 24:12-13).</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2867"/>
                                        </p:tgtEl>
                                        <p:attrNameLst>
                                          <p:attrName>style.visibility</p:attrName>
                                        </p:attrNameLst>
                                      </p:cBhvr>
                                      <p:to>
                                        <p:strVal val="visible"/>
                                      </p:to>
                                    </p:set>
                                    <p:anim calcmode="lin" valueType="num">
                                      <p:cBhvr>
                                        <p:cTn id="7" dur="500" fill="hold"/>
                                        <p:tgtEl>
                                          <p:spTgt spid="2867"/>
                                        </p:tgtEl>
                                        <p:attrNameLst>
                                          <p:attrName>ppt_w</p:attrName>
                                        </p:attrNameLst>
                                      </p:cBhvr>
                                      <p:tavLst>
                                        <p:tav tm="0">
                                          <p:val>
                                            <p:fltVal val="0"/>
                                          </p:val>
                                        </p:tav>
                                        <p:tav tm="100000">
                                          <p:val>
                                            <p:strVal val="#ppt_w"/>
                                          </p:val>
                                        </p:tav>
                                      </p:tavLst>
                                    </p:anim>
                                    <p:anim calcmode="lin" valueType="num">
                                      <p:cBhvr>
                                        <p:cTn id="8" dur="500" fill="hold"/>
                                        <p:tgtEl>
                                          <p:spTgt spid="286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 grpId="1"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2871" name="Rectangle 2"/>
          <p:cNvSpPr txBox="1">
            <a:spLocks noGrp="1"/>
          </p:cNvSpPr>
          <p:nvPr>
            <p:ph type="title"/>
          </p:nvPr>
        </p:nvSpPr>
        <p:spPr>
          <a:xfrm>
            <a:off x="523875" y="366660"/>
            <a:ext cx="9677400" cy="715965"/>
          </a:xfrm>
          <a:prstGeom prst="rect">
            <a:avLst/>
          </a:prstGeom>
        </p:spPr>
        <p:txBody>
          <a:bodyPr>
            <a:normAutofit fontScale="90000"/>
          </a:bodyPr>
          <a:lstStyle>
            <a:lvl1pPr>
              <a:defRPr sz="3600" b="1">
                <a:solidFill>
                  <a:srgbClr val="00FFFF"/>
                </a:solidFill>
                <a:effectLst>
                  <a:outerShdw blurRad="38100" dist="38100" dir="2700000" rotWithShape="0">
                    <a:srgbClr val="000000"/>
                  </a:outerShdw>
                </a:effectLst>
                <a:latin typeface="Eras Bold ITC"/>
                <a:ea typeface="Eras Bold ITC"/>
                <a:cs typeface="Eras Bold ITC"/>
                <a:sym typeface="Eras Bold ITC"/>
              </a:defRPr>
            </a:lvl1pPr>
          </a:lstStyle>
          <a:p>
            <a:r>
              <a:rPr dirty="0"/>
              <a:t>Hosea’s Marriage / </a:t>
            </a:r>
            <a:r>
              <a:rPr dirty="0">
                <a:solidFill>
                  <a:srgbClr val="FFC000"/>
                </a:solidFill>
              </a:rPr>
              <a:t>El </a:t>
            </a:r>
            <a:r>
              <a:rPr dirty="0" err="1">
                <a:solidFill>
                  <a:srgbClr val="FFC000"/>
                </a:solidFill>
              </a:rPr>
              <a:t>matrimonio</a:t>
            </a:r>
            <a:r>
              <a:rPr dirty="0">
                <a:solidFill>
                  <a:srgbClr val="FFC000"/>
                </a:solidFill>
              </a:rPr>
              <a:t> de </a:t>
            </a:r>
            <a:r>
              <a:rPr dirty="0" err="1">
                <a:solidFill>
                  <a:srgbClr val="FFC000"/>
                </a:solidFill>
              </a:rPr>
              <a:t>Oseas</a:t>
            </a:r>
            <a:endParaRPr dirty="0">
              <a:solidFill>
                <a:srgbClr val="FFC000"/>
              </a:solidFill>
            </a:endParaRPr>
          </a:p>
        </p:txBody>
      </p:sp>
      <p:sp>
        <p:nvSpPr>
          <p:cNvPr id="2872" name="Rectangle 3"/>
          <p:cNvSpPr txBox="1">
            <a:spLocks noGrp="1"/>
          </p:cNvSpPr>
          <p:nvPr>
            <p:ph type="body" idx="1"/>
          </p:nvPr>
        </p:nvSpPr>
        <p:spPr>
          <a:xfrm>
            <a:off x="457200" y="1485900"/>
            <a:ext cx="11125200" cy="4525963"/>
          </a:xfrm>
          <a:prstGeom prst="rect">
            <a:avLst/>
          </a:prstGeom>
        </p:spPr>
        <p:txBody>
          <a:bodyPr/>
          <a:lstStyle/>
          <a:p>
            <a:pPr>
              <a:buSzTx/>
              <a:buNone/>
              <a:defRPr sz="2400" b="1">
                <a:solidFill>
                  <a:srgbClr val="FFFF99"/>
                </a:solidFill>
                <a:effectLst>
                  <a:outerShdw blurRad="38100" dist="38100" dir="2700000" rotWithShape="0">
                    <a:srgbClr val="000000"/>
                  </a:outerShdw>
                </a:effectLst>
              </a:defRPr>
            </a:pPr>
            <a:r>
              <a:rPr dirty="0"/>
              <a:t>The Hebrew expression </a:t>
            </a:r>
            <a:r>
              <a:rPr b="0" dirty="0" err="1">
                <a:latin typeface="+mj-lt"/>
                <a:ea typeface="+mj-ea"/>
                <a:cs typeface="+mj-cs"/>
                <a:sym typeface="Helvetica"/>
              </a:rPr>
              <a:t>אשת</a:t>
            </a:r>
            <a:r>
              <a:rPr b="0" dirty="0">
                <a:latin typeface="+mj-lt"/>
                <a:ea typeface="+mj-ea"/>
                <a:cs typeface="+mj-cs"/>
                <a:sym typeface="Helvetica"/>
              </a:rPr>
              <a:t> </a:t>
            </a:r>
            <a:r>
              <a:rPr b="0" dirty="0" err="1">
                <a:latin typeface="+mj-lt"/>
                <a:ea typeface="+mj-ea"/>
                <a:cs typeface="+mj-cs"/>
                <a:sym typeface="Helvetica"/>
              </a:rPr>
              <a:t>זנונים</a:t>
            </a:r>
            <a:r>
              <a:rPr b="0" dirty="0"/>
              <a:t> </a:t>
            </a:r>
            <a:r>
              <a:rPr dirty="0"/>
              <a:t>(= wife of adulteries) refers to a professional prostitute who takes payment for her services (1:2). Gomer may have been a cult prostitute, though this is not stated. / </a:t>
            </a:r>
            <a:r>
              <a:rPr dirty="0">
                <a:solidFill>
                  <a:srgbClr val="FFC000"/>
                </a:solidFill>
              </a:rPr>
              <a:t>La </a:t>
            </a:r>
            <a:r>
              <a:rPr dirty="0" err="1">
                <a:solidFill>
                  <a:srgbClr val="FFC000"/>
                </a:solidFill>
              </a:rPr>
              <a:t>expresión</a:t>
            </a:r>
            <a:r>
              <a:rPr dirty="0">
                <a:solidFill>
                  <a:srgbClr val="FFC000"/>
                </a:solidFill>
              </a:rPr>
              <a:t> </a:t>
            </a:r>
            <a:r>
              <a:rPr dirty="0" err="1">
                <a:solidFill>
                  <a:srgbClr val="FFC000"/>
                </a:solidFill>
              </a:rPr>
              <a:t>hebrea</a:t>
            </a:r>
            <a:r>
              <a:rPr dirty="0">
                <a:solidFill>
                  <a:srgbClr val="FFC000"/>
                </a:solidFill>
              </a:rPr>
              <a:t> </a:t>
            </a:r>
            <a:r>
              <a:rPr dirty="0" err="1">
                <a:solidFill>
                  <a:srgbClr val="FFC000"/>
                </a:solidFill>
              </a:rPr>
              <a:t>אשת</a:t>
            </a:r>
            <a:r>
              <a:rPr dirty="0">
                <a:solidFill>
                  <a:srgbClr val="FFC000"/>
                </a:solidFill>
              </a:rPr>
              <a:t> </a:t>
            </a:r>
            <a:r>
              <a:rPr dirty="0" err="1">
                <a:solidFill>
                  <a:srgbClr val="FFC000"/>
                </a:solidFill>
              </a:rPr>
              <a:t>זנונים</a:t>
            </a:r>
            <a:r>
              <a:rPr dirty="0">
                <a:solidFill>
                  <a:srgbClr val="FFC000"/>
                </a:solidFill>
              </a:rPr>
              <a:t> (= </a:t>
            </a:r>
            <a:r>
              <a:rPr dirty="0" err="1">
                <a:solidFill>
                  <a:srgbClr val="FFC000"/>
                </a:solidFill>
              </a:rPr>
              <a:t>esposa</a:t>
            </a:r>
            <a:r>
              <a:rPr dirty="0">
                <a:solidFill>
                  <a:srgbClr val="FFC000"/>
                </a:solidFill>
              </a:rPr>
              <a:t> de </a:t>
            </a:r>
            <a:r>
              <a:rPr dirty="0" err="1">
                <a:solidFill>
                  <a:srgbClr val="FFC000"/>
                </a:solidFill>
              </a:rPr>
              <a:t>adulterios</a:t>
            </a:r>
            <a:r>
              <a:rPr dirty="0">
                <a:solidFill>
                  <a:srgbClr val="FFC000"/>
                </a:solidFill>
              </a:rPr>
              <a:t>) se </a:t>
            </a:r>
            <a:r>
              <a:rPr dirty="0" err="1">
                <a:solidFill>
                  <a:srgbClr val="FFC000"/>
                </a:solidFill>
              </a:rPr>
              <a:t>refiere</a:t>
            </a:r>
            <a:r>
              <a:rPr dirty="0">
                <a:solidFill>
                  <a:srgbClr val="FFC000"/>
                </a:solidFill>
              </a:rPr>
              <a:t> a </a:t>
            </a:r>
            <a:r>
              <a:rPr dirty="0" err="1">
                <a:solidFill>
                  <a:srgbClr val="FFC000"/>
                </a:solidFill>
              </a:rPr>
              <a:t>una</a:t>
            </a:r>
            <a:r>
              <a:rPr dirty="0">
                <a:solidFill>
                  <a:srgbClr val="FFC000"/>
                </a:solidFill>
              </a:rPr>
              <a:t> </a:t>
            </a:r>
            <a:r>
              <a:rPr dirty="0" err="1">
                <a:solidFill>
                  <a:srgbClr val="FFC000"/>
                </a:solidFill>
              </a:rPr>
              <a:t>prostituta</a:t>
            </a:r>
            <a:r>
              <a:rPr dirty="0">
                <a:solidFill>
                  <a:srgbClr val="FFC000"/>
                </a:solidFill>
              </a:rPr>
              <a:t> </a:t>
            </a:r>
            <a:r>
              <a:rPr dirty="0" err="1">
                <a:solidFill>
                  <a:srgbClr val="FFC000"/>
                </a:solidFill>
              </a:rPr>
              <a:t>profesional</a:t>
            </a:r>
            <a:r>
              <a:rPr dirty="0">
                <a:solidFill>
                  <a:srgbClr val="FFC000"/>
                </a:solidFill>
              </a:rPr>
              <a:t> que </a:t>
            </a:r>
            <a:r>
              <a:rPr dirty="0" err="1">
                <a:solidFill>
                  <a:srgbClr val="FFC000"/>
                </a:solidFill>
              </a:rPr>
              <a:t>recibe</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pago</a:t>
            </a:r>
            <a:r>
              <a:rPr dirty="0">
                <a:solidFill>
                  <a:srgbClr val="FFC000"/>
                </a:solidFill>
              </a:rPr>
              <a:t> </a:t>
            </a:r>
            <a:r>
              <a:rPr dirty="0" err="1">
                <a:solidFill>
                  <a:srgbClr val="FFC000"/>
                </a:solidFill>
              </a:rPr>
              <a:t>por</a:t>
            </a:r>
            <a:r>
              <a:rPr dirty="0">
                <a:solidFill>
                  <a:srgbClr val="FFC000"/>
                </a:solidFill>
              </a:rPr>
              <a:t> sus </a:t>
            </a:r>
            <a:r>
              <a:rPr dirty="0" err="1">
                <a:solidFill>
                  <a:srgbClr val="FFC000"/>
                </a:solidFill>
              </a:rPr>
              <a:t>servicios</a:t>
            </a:r>
            <a:r>
              <a:rPr dirty="0">
                <a:solidFill>
                  <a:srgbClr val="FFC000"/>
                </a:solidFill>
              </a:rPr>
              <a:t> (1:2). Gomer </a:t>
            </a:r>
            <a:r>
              <a:rPr dirty="0" err="1">
                <a:solidFill>
                  <a:srgbClr val="FFC000"/>
                </a:solidFill>
              </a:rPr>
              <a:t>puede</a:t>
            </a:r>
            <a:r>
              <a:rPr dirty="0">
                <a:solidFill>
                  <a:srgbClr val="FFC000"/>
                </a:solidFill>
              </a:rPr>
              <a:t> </a:t>
            </a:r>
            <a:r>
              <a:rPr dirty="0" err="1">
                <a:solidFill>
                  <a:srgbClr val="FFC000"/>
                </a:solidFill>
              </a:rPr>
              <a:t>haber</a:t>
            </a:r>
            <a:r>
              <a:rPr dirty="0">
                <a:solidFill>
                  <a:srgbClr val="FFC000"/>
                </a:solidFill>
              </a:rPr>
              <a:t> </a:t>
            </a:r>
            <a:r>
              <a:rPr dirty="0" err="1">
                <a:solidFill>
                  <a:srgbClr val="FFC000"/>
                </a:solidFill>
              </a:rPr>
              <a:t>sido</a:t>
            </a:r>
            <a:r>
              <a:rPr dirty="0">
                <a:solidFill>
                  <a:srgbClr val="FFC000"/>
                </a:solidFill>
              </a:rPr>
              <a:t> </a:t>
            </a:r>
            <a:r>
              <a:rPr dirty="0" err="1">
                <a:solidFill>
                  <a:srgbClr val="FFC000"/>
                </a:solidFill>
              </a:rPr>
              <a:t>una</a:t>
            </a:r>
            <a:r>
              <a:rPr dirty="0">
                <a:solidFill>
                  <a:srgbClr val="FFC000"/>
                </a:solidFill>
              </a:rPr>
              <a:t> </a:t>
            </a:r>
            <a:r>
              <a:rPr dirty="0" err="1">
                <a:solidFill>
                  <a:srgbClr val="FFC000"/>
                </a:solidFill>
              </a:rPr>
              <a:t>prostituta</a:t>
            </a:r>
            <a:r>
              <a:rPr dirty="0">
                <a:solidFill>
                  <a:srgbClr val="FFC000"/>
                </a:solidFill>
              </a:rPr>
              <a:t> de </a:t>
            </a:r>
            <a:r>
              <a:rPr dirty="0" err="1">
                <a:solidFill>
                  <a:srgbClr val="FFC000"/>
                </a:solidFill>
              </a:rPr>
              <a:t>culto</a:t>
            </a:r>
            <a:r>
              <a:rPr dirty="0">
                <a:solidFill>
                  <a:srgbClr val="FFC000"/>
                </a:solidFill>
              </a:rPr>
              <a:t>, </a:t>
            </a:r>
            <a:r>
              <a:rPr dirty="0" err="1">
                <a:solidFill>
                  <a:srgbClr val="FFC000"/>
                </a:solidFill>
              </a:rPr>
              <a:t>aunque</a:t>
            </a:r>
            <a:r>
              <a:rPr dirty="0">
                <a:solidFill>
                  <a:srgbClr val="FFC000"/>
                </a:solidFill>
              </a:rPr>
              <a:t> </a:t>
            </a:r>
            <a:r>
              <a:rPr dirty="0" err="1">
                <a:solidFill>
                  <a:srgbClr val="FFC000"/>
                </a:solidFill>
              </a:rPr>
              <a:t>esto</a:t>
            </a:r>
            <a:r>
              <a:rPr dirty="0">
                <a:solidFill>
                  <a:srgbClr val="FFC000"/>
                </a:solidFill>
              </a:rPr>
              <a:t> no se dice</a:t>
            </a:r>
            <a:r>
              <a:rPr dirty="0"/>
              <a:t>.</a:t>
            </a:r>
          </a:p>
          <a:p>
            <a:pPr>
              <a:defRPr sz="2000">
                <a:solidFill>
                  <a:srgbClr val="FFFFFF"/>
                </a:solidFill>
                <a:latin typeface="Comic Sans MS"/>
                <a:ea typeface="Comic Sans MS"/>
                <a:cs typeface="Comic Sans MS"/>
                <a:sym typeface="Comic Sans MS"/>
              </a:defRPr>
            </a:pPr>
            <a:r>
              <a:rPr i="1" dirty="0"/>
              <a:t>Probably, Gomer bat </a:t>
            </a:r>
            <a:r>
              <a:rPr i="1" dirty="0" err="1"/>
              <a:t>Diblaim</a:t>
            </a:r>
            <a:r>
              <a:rPr i="1" dirty="0"/>
              <a:t> was a prostitute before she married Hosea, though again, this is debated. </a:t>
            </a:r>
            <a:r>
              <a:rPr i="1" dirty="0">
                <a:solidFill>
                  <a:srgbClr val="FFC000"/>
                </a:solidFill>
              </a:rPr>
              <a:t>/ </a:t>
            </a:r>
            <a:r>
              <a:rPr i="1" dirty="0" err="1">
                <a:solidFill>
                  <a:srgbClr val="FFC000"/>
                </a:solidFill>
              </a:rPr>
              <a:t>Probablemente</a:t>
            </a:r>
            <a:r>
              <a:rPr i="1" dirty="0">
                <a:solidFill>
                  <a:srgbClr val="FFC000"/>
                </a:solidFill>
              </a:rPr>
              <a:t>, Gomer bat </a:t>
            </a:r>
            <a:r>
              <a:rPr i="1" dirty="0" err="1">
                <a:solidFill>
                  <a:srgbClr val="FFC000"/>
                </a:solidFill>
              </a:rPr>
              <a:t>Diblaim</a:t>
            </a:r>
            <a:r>
              <a:rPr i="1" dirty="0">
                <a:solidFill>
                  <a:srgbClr val="FFC000"/>
                </a:solidFill>
              </a:rPr>
              <a:t> era </a:t>
            </a:r>
            <a:r>
              <a:rPr i="1" dirty="0" err="1">
                <a:solidFill>
                  <a:srgbClr val="FFC000"/>
                </a:solidFill>
              </a:rPr>
              <a:t>una</a:t>
            </a:r>
            <a:r>
              <a:rPr i="1" dirty="0">
                <a:solidFill>
                  <a:srgbClr val="FFC000"/>
                </a:solidFill>
              </a:rPr>
              <a:t> </a:t>
            </a:r>
            <a:r>
              <a:rPr i="1" dirty="0" err="1">
                <a:solidFill>
                  <a:srgbClr val="FFC000"/>
                </a:solidFill>
              </a:rPr>
              <a:t>prostituta</a:t>
            </a:r>
            <a:r>
              <a:rPr i="1" dirty="0">
                <a:solidFill>
                  <a:srgbClr val="FFC000"/>
                </a:solidFill>
              </a:rPr>
              <a:t> antes de </a:t>
            </a:r>
            <a:r>
              <a:rPr i="1" dirty="0" err="1">
                <a:solidFill>
                  <a:srgbClr val="FFC000"/>
                </a:solidFill>
              </a:rPr>
              <a:t>casarse</a:t>
            </a:r>
            <a:r>
              <a:rPr i="1" dirty="0">
                <a:solidFill>
                  <a:srgbClr val="FFC000"/>
                </a:solidFill>
              </a:rPr>
              <a:t> con </a:t>
            </a:r>
            <a:r>
              <a:rPr i="1" dirty="0" err="1">
                <a:solidFill>
                  <a:srgbClr val="FFC000"/>
                </a:solidFill>
              </a:rPr>
              <a:t>Oseas</a:t>
            </a:r>
            <a:r>
              <a:rPr i="1" dirty="0">
                <a:solidFill>
                  <a:srgbClr val="FFC000"/>
                </a:solidFill>
              </a:rPr>
              <a:t>, </a:t>
            </a:r>
            <a:r>
              <a:rPr i="1" dirty="0" err="1">
                <a:solidFill>
                  <a:srgbClr val="FFC000"/>
                </a:solidFill>
              </a:rPr>
              <a:t>aunque</a:t>
            </a:r>
            <a:r>
              <a:rPr i="1" dirty="0">
                <a:solidFill>
                  <a:srgbClr val="FFC000"/>
                </a:solidFill>
              </a:rPr>
              <a:t> de nuevo, </a:t>
            </a:r>
            <a:r>
              <a:rPr i="1" dirty="0" err="1">
                <a:solidFill>
                  <a:srgbClr val="FFC000"/>
                </a:solidFill>
              </a:rPr>
              <a:t>esto</a:t>
            </a:r>
            <a:r>
              <a:rPr i="1" dirty="0">
                <a:solidFill>
                  <a:srgbClr val="FFC000"/>
                </a:solidFill>
              </a:rPr>
              <a:t> se debate.</a:t>
            </a:r>
          </a:p>
          <a:p>
            <a:pPr>
              <a:defRPr sz="2000">
                <a:solidFill>
                  <a:srgbClr val="FFFFFF"/>
                </a:solidFill>
                <a:latin typeface="Comic Sans MS"/>
                <a:ea typeface="Comic Sans MS"/>
                <a:cs typeface="Comic Sans MS"/>
                <a:sym typeface="Comic Sans MS"/>
              </a:defRPr>
            </a:pPr>
            <a:r>
              <a:rPr i="1" dirty="0"/>
              <a:t>This marriage was intended to symbolize the “vilest adultery in departing from the L</a:t>
            </a:r>
            <a:r>
              <a:rPr sz="1800" i="1" dirty="0"/>
              <a:t>ORD</a:t>
            </a:r>
            <a:r>
              <a:rPr i="1" dirty="0"/>
              <a:t>”. / </a:t>
            </a:r>
            <a:r>
              <a:rPr i="1" dirty="0">
                <a:solidFill>
                  <a:srgbClr val="FFC000"/>
                </a:solidFill>
              </a:rPr>
              <a:t>Este </a:t>
            </a:r>
            <a:r>
              <a:rPr i="1" dirty="0" err="1">
                <a:solidFill>
                  <a:srgbClr val="FFC000"/>
                </a:solidFill>
              </a:rPr>
              <a:t>matrimonio</a:t>
            </a:r>
            <a:r>
              <a:rPr i="1" dirty="0">
                <a:solidFill>
                  <a:srgbClr val="FFC000"/>
                </a:solidFill>
              </a:rPr>
              <a:t> </a:t>
            </a:r>
            <a:r>
              <a:rPr i="1" dirty="0" err="1">
                <a:solidFill>
                  <a:srgbClr val="FFC000"/>
                </a:solidFill>
              </a:rPr>
              <a:t>tenía</a:t>
            </a:r>
            <a:r>
              <a:rPr i="1" dirty="0">
                <a:solidFill>
                  <a:srgbClr val="FFC000"/>
                </a:solidFill>
              </a:rPr>
              <a:t> la </a:t>
            </a:r>
            <a:r>
              <a:rPr i="1" dirty="0" err="1">
                <a:solidFill>
                  <a:srgbClr val="FFC000"/>
                </a:solidFill>
              </a:rPr>
              <a:t>intención</a:t>
            </a:r>
            <a:r>
              <a:rPr i="1" dirty="0">
                <a:solidFill>
                  <a:srgbClr val="FFC000"/>
                </a:solidFill>
              </a:rPr>
              <a:t> de </a:t>
            </a:r>
            <a:r>
              <a:rPr i="1" dirty="0" err="1">
                <a:solidFill>
                  <a:srgbClr val="FFC000"/>
                </a:solidFill>
              </a:rPr>
              <a:t>simbolizar</a:t>
            </a:r>
            <a:r>
              <a:rPr i="1" dirty="0">
                <a:solidFill>
                  <a:srgbClr val="FFC000"/>
                </a:solidFill>
              </a:rPr>
              <a:t> </a:t>
            </a:r>
            <a:r>
              <a:rPr i="1" dirty="0" err="1">
                <a:solidFill>
                  <a:srgbClr val="FFC000"/>
                </a:solidFill>
              </a:rPr>
              <a:t>el</a:t>
            </a:r>
            <a:r>
              <a:rPr i="1" dirty="0">
                <a:solidFill>
                  <a:srgbClr val="FFC000"/>
                </a:solidFill>
              </a:rPr>
              <a:t> "</a:t>
            </a:r>
            <a:r>
              <a:rPr i="1" dirty="0" err="1">
                <a:solidFill>
                  <a:srgbClr val="FFC000"/>
                </a:solidFill>
              </a:rPr>
              <a:t>adulterio</a:t>
            </a:r>
            <a:r>
              <a:rPr i="1" dirty="0">
                <a:solidFill>
                  <a:srgbClr val="FFC000"/>
                </a:solidFill>
              </a:rPr>
              <a:t> </a:t>
            </a:r>
            <a:r>
              <a:rPr i="1" dirty="0" err="1">
                <a:solidFill>
                  <a:srgbClr val="FFC000"/>
                </a:solidFill>
              </a:rPr>
              <a:t>más</a:t>
            </a:r>
            <a:r>
              <a:rPr i="1" dirty="0">
                <a:solidFill>
                  <a:srgbClr val="FFC000"/>
                </a:solidFill>
              </a:rPr>
              <a:t> </a:t>
            </a:r>
            <a:r>
              <a:rPr i="1" dirty="0" err="1">
                <a:solidFill>
                  <a:srgbClr val="FFC000"/>
                </a:solidFill>
              </a:rPr>
              <a:t>vil</a:t>
            </a:r>
            <a:r>
              <a:rPr i="1" dirty="0">
                <a:solidFill>
                  <a:srgbClr val="FFC000"/>
                </a:solidFill>
              </a:rPr>
              <a:t> al </a:t>
            </a:r>
            <a:r>
              <a:rPr i="1" dirty="0" err="1">
                <a:solidFill>
                  <a:srgbClr val="FFC000"/>
                </a:solidFill>
              </a:rPr>
              <a:t>partir</a:t>
            </a:r>
            <a:r>
              <a:rPr i="1" dirty="0">
                <a:solidFill>
                  <a:srgbClr val="FFC000"/>
                </a:solidFill>
              </a:rPr>
              <a:t> del SEÑOR”.</a:t>
            </a:r>
          </a:p>
        </p:txBody>
      </p:sp>
      <p:sp>
        <p:nvSpPr>
          <p:cNvPr id="2873" name="Slide Number Placeholder 5"/>
          <p:cNvSpPr txBox="1">
            <a:spLocks noGrp="1"/>
          </p:cNvSpPr>
          <p:nvPr>
            <p:ph type="sldNum" sz="quarter" idx="2"/>
          </p:nvPr>
        </p:nvSpPr>
        <p:spPr>
          <a:xfrm>
            <a:off x="11051892" y="6394500"/>
            <a:ext cx="301908"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43</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872">
                                            <p:bg/>
                                          </p:spTgt>
                                        </p:tgtEl>
                                        <p:attrNameLst>
                                          <p:attrName>style.visibility</p:attrName>
                                        </p:attrNameLst>
                                      </p:cBhvr>
                                      <p:to>
                                        <p:strVal val="visible"/>
                                      </p:to>
                                    </p:set>
                                    <p:anim calcmode="lin" valueType="num">
                                      <p:cBhvr>
                                        <p:cTn id="7" dur="500" fill="hold"/>
                                        <p:tgtEl>
                                          <p:spTgt spid="2872">
                                            <p:bg/>
                                          </p:spTgt>
                                        </p:tgtEl>
                                        <p:attrNameLst>
                                          <p:attrName>ppt_w</p:attrName>
                                        </p:attrNameLst>
                                      </p:cBhvr>
                                      <p:tavLst>
                                        <p:tav tm="0">
                                          <p:val>
                                            <p:fltVal val="0"/>
                                          </p:val>
                                        </p:tav>
                                        <p:tav tm="100000">
                                          <p:val>
                                            <p:strVal val="#ppt_w"/>
                                          </p:val>
                                        </p:tav>
                                      </p:tavLst>
                                    </p:anim>
                                    <p:anim calcmode="lin" valueType="num">
                                      <p:cBhvr>
                                        <p:cTn id="8" dur="500" fill="hold"/>
                                        <p:tgtEl>
                                          <p:spTgt spid="2872">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2872">
                                            <p:txEl>
                                              <p:pRg st="0" end="0"/>
                                            </p:txEl>
                                          </p:spTgt>
                                        </p:tgtEl>
                                        <p:attrNameLst>
                                          <p:attrName>style.visibility</p:attrName>
                                        </p:attrNameLst>
                                      </p:cBhvr>
                                      <p:to>
                                        <p:strVal val="visible"/>
                                      </p:to>
                                    </p:set>
                                    <p:anim calcmode="lin" valueType="num">
                                      <p:cBhvr>
                                        <p:cTn id="11" dur="500" fill="hold"/>
                                        <p:tgtEl>
                                          <p:spTgt spid="287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87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2872">
                                            <p:txEl>
                                              <p:pRg st="1" end="1"/>
                                            </p:txEl>
                                          </p:spTgt>
                                        </p:tgtEl>
                                        <p:attrNameLst>
                                          <p:attrName>style.visibility</p:attrName>
                                        </p:attrNameLst>
                                      </p:cBhvr>
                                      <p:to>
                                        <p:strVal val="visible"/>
                                      </p:to>
                                    </p:set>
                                    <p:anim calcmode="lin" valueType="num">
                                      <p:cBhvr>
                                        <p:cTn id="17" dur="500" fill="hold"/>
                                        <p:tgtEl>
                                          <p:spTgt spid="2872">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287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2872">
                                            <p:txEl>
                                              <p:pRg st="2" end="2"/>
                                            </p:txEl>
                                          </p:spTgt>
                                        </p:tgtEl>
                                        <p:attrNameLst>
                                          <p:attrName>style.visibility</p:attrName>
                                        </p:attrNameLst>
                                      </p:cBhvr>
                                      <p:to>
                                        <p:strVal val="visible"/>
                                      </p:to>
                                    </p:set>
                                    <p:anim calcmode="lin" valueType="num">
                                      <p:cBhvr>
                                        <p:cTn id="23" dur="500" fill="hold"/>
                                        <p:tgtEl>
                                          <p:spTgt spid="2872">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2872">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2" grpId="1" build="p"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2875" name="Rectangle 2"/>
          <p:cNvSpPr txBox="1">
            <a:spLocks noGrp="1"/>
          </p:cNvSpPr>
          <p:nvPr>
            <p:ph type="title"/>
          </p:nvPr>
        </p:nvSpPr>
        <p:spPr>
          <a:xfrm>
            <a:off x="337808" y="36512"/>
            <a:ext cx="11516384" cy="1143001"/>
          </a:xfrm>
          <a:prstGeom prst="rect">
            <a:avLst/>
          </a:prstGeom>
        </p:spPr>
        <p:txBody>
          <a:bodyPr>
            <a:normAutofit fontScale="90000"/>
          </a:bodyPr>
          <a:lstStyle/>
          <a:p>
            <a:pPr algn="ctr" defTabSz="813816">
              <a:defRPr sz="3204" b="1">
                <a:solidFill>
                  <a:srgbClr val="660033"/>
                </a:solidFill>
                <a:effectLst>
                  <a:outerShdw blurRad="33909" dist="33909" dir="2700000" rotWithShape="0">
                    <a:srgbClr val="000000"/>
                  </a:outerShdw>
                </a:effectLst>
                <a:latin typeface="Eras Bold ITC"/>
                <a:ea typeface="Eras Bold ITC"/>
                <a:cs typeface="Eras Bold ITC"/>
                <a:sym typeface="Eras Bold ITC"/>
              </a:defRPr>
            </a:pPr>
            <a:r>
              <a:rPr dirty="0"/>
              <a:t>The Three Children / </a:t>
            </a:r>
            <a:r>
              <a:rPr dirty="0">
                <a:solidFill>
                  <a:srgbClr val="FF6600"/>
                </a:solidFill>
              </a:rPr>
              <a:t>Los Tres </a:t>
            </a:r>
            <a:r>
              <a:rPr dirty="0" err="1">
                <a:solidFill>
                  <a:srgbClr val="FF6600"/>
                </a:solidFill>
              </a:rPr>
              <a:t>Niños</a:t>
            </a:r>
            <a:br>
              <a:rPr dirty="0">
                <a:solidFill>
                  <a:srgbClr val="FF6600"/>
                </a:solidFill>
              </a:rPr>
            </a:br>
            <a:r>
              <a:rPr sz="2492" b="0" dirty="0">
                <a:latin typeface="Calibri Light"/>
                <a:ea typeface="Calibri Light"/>
                <a:cs typeface="Calibri Light"/>
                <a:sym typeface="Calibri Light"/>
              </a:rPr>
              <a:t> </a:t>
            </a:r>
            <a:r>
              <a:rPr sz="2136" b="0" dirty="0">
                <a:latin typeface="Calibri Light"/>
                <a:ea typeface="Calibri Light"/>
                <a:cs typeface="Calibri Light"/>
                <a:sym typeface="Calibri Light"/>
              </a:rPr>
              <a:t>The names of the children become religious symbols / </a:t>
            </a:r>
            <a:r>
              <a:rPr sz="2136" b="0" dirty="0">
                <a:solidFill>
                  <a:srgbClr val="FF6600"/>
                </a:solidFill>
                <a:latin typeface="Calibri Light"/>
                <a:ea typeface="Calibri Light"/>
                <a:cs typeface="Calibri Light"/>
                <a:sym typeface="Calibri Light"/>
              </a:rPr>
              <a:t>Los </a:t>
            </a:r>
            <a:r>
              <a:rPr sz="2136" b="0" dirty="0" err="1">
                <a:solidFill>
                  <a:srgbClr val="FF6600"/>
                </a:solidFill>
                <a:latin typeface="Calibri Light"/>
                <a:ea typeface="Calibri Light"/>
                <a:cs typeface="Calibri Light"/>
                <a:sym typeface="Calibri Light"/>
              </a:rPr>
              <a:t>nombres</a:t>
            </a:r>
            <a:r>
              <a:rPr sz="2136" b="0" dirty="0">
                <a:solidFill>
                  <a:srgbClr val="FF6600"/>
                </a:solidFill>
                <a:latin typeface="Calibri Light"/>
                <a:ea typeface="Calibri Light"/>
                <a:cs typeface="Calibri Light"/>
                <a:sym typeface="Calibri Light"/>
              </a:rPr>
              <a:t> de </a:t>
            </a:r>
            <a:r>
              <a:rPr sz="2136" b="0" dirty="0" err="1">
                <a:solidFill>
                  <a:srgbClr val="FF6600"/>
                </a:solidFill>
                <a:latin typeface="Calibri Light"/>
                <a:ea typeface="Calibri Light"/>
                <a:cs typeface="Calibri Light"/>
                <a:sym typeface="Calibri Light"/>
              </a:rPr>
              <a:t>los</a:t>
            </a:r>
            <a:r>
              <a:rPr sz="2136" b="0" dirty="0">
                <a:solidFill>
                  <a:srgbClr val="FF6600"/>
                </a:solidFill>
                <a:latin typeface="Calibri Light"/>
                <a:ea typeface="Calibri Light"/>
                <a:cs typeface="Calibri Light"/>
                <a:sym typeface="Calibri Light"/>
              </a:rPr>
              <a:t> </a:t>
            </a:r>
            <a:r>
              <a:rPr sz="2136" b="0" dirty="0" err="1">
                <a:solidFill>
                  <a:srgbClr val="FF6600"/>
                </a:solidFill>
                <a:latin typeface="Calibri Light"/>
                <a:ea typeface="Calibri Light"/>
                <a:cs typeface="Calibri Light"/>
                <a:sym typeface="Calibri Light"/>
              </a:rPr>
              <a:t>niños</a:t>
            </a:r>
            <a:r>
              <a:rPr sz="2136" b="0" dirty="0">
                <a:solidFill>
                  <a:srgbClr val="FF6600"/>
                </a:solidFill>
                <a:latin typeface="Calibri Light"/>
                <a:ea typeface="Calibri Light"/>
                <a:cs typeface="Calibri Light"/>
                <a:sym typeface="Calibri Light"/>
              </a:rPr>
              <a:t> se </a:t>
            </a:r>
            <a:r>
              <a:rPr sz="2136" b="0" dirty="0" err="1">
                <a:solidFill>
                  <a:srgbClr val="FF6600"/>
                </a:solidFill>
                <a:latin typeface="Calibri Light"/>
                <a:ea typeface="Calibri Light"/>
                <a:cs typeface="Calibri Light"/>
                <a:sym typeface="Calibri Light"/>
              </a:rPr>
              <a:t>convierten</a:t>
            </a:r>
            <a:r>
              <a:rPr sz="2136" b="0" dirty="0">
                <a:solidFill>
                  <a:srgbClr val="FF6600"/>
                </a:solidFill>
                <a:latin typeface="Calibri Light"/>
                <a:ea typeface="Calibri Light"/>
                <a:cs typeface="Calibri Light"/>
                <a:sym typeface="Calibri Light"/>
              </a:rPr>
              <a:t> </a:t>
            </a:r>
            <a:r>
              <a:rPr sz="2136" b="0" dirty="0" err="1">
                <a:solidFill>
                  <a:srgbClr val="FF6600"/>
                </a:solidFill>
                <a:latin typeface="Calibri Light"/>
                <a:ea typeface="Calibri Light"/>
                <a:cs typeface="Calibri Light"/>
                <a:sym typeface="Calibri Light"/>
              </a:rPr>
              <a:t>en</a:t>
            </a:r>
            <a:r>
              <a:rPr sz="2136" b="0" dirty="0">
                <a:solidFill>
                  <a:srgbClr val="FF6600"/>
                </a:solidFill>
                <a:latin typeface="Calibri Light"/>
                <a:ea typeface="Calibri Light"/>
                <a:cs typeface="Calibri Light"/>
                <a:sym typeface="Calibri Light"/>
              </a:rPr>
              <a:t> </a:t>
            </a:r>
            <a:r>
              <a:rPr sz="2136" b="0" dirty="0" err="1">
                <a:solidFill>
                  <a:srgbClr val="FF6600"/>
                </a:solidFill>
                <a:latin typeface="Calibri Light"/>
                <a:ea typeface="Calibri Light"/>
                <a:cs typeface="Calibri Light"/>
                <a:sym typeface="Calibri Light"/>
              </a:rPr>
              <a:t>simbolismos</a:t>
            </a:r>
            <a:r>
              <a:rPr sz="2136" b="0" dirty="0">
                <a:solidFill>
                  <a:srgbClr val="FF6600"/>
                </a:solidFill>
                <a:latin typeface="Calibri Light"/>
                <a:ea typeface="Calibri Light"/>
                <a:cs typeface="Calibri Light"/>
                <a:sym typeface="Calibri Light"/>
              </a:rPr>
              <a:t> </a:t>
            </a:r>
            <a:r>
              <a:rPr sz="2136" b="0" dirty="0" err="1">
                <a:solidFill>
                  <a:srgbClr val="FF6600"/>
                </a:solidFill>
                <a:latin typeface="Calibri Light"/>
                <a:ea typeface="Calibri Light"/>
                <a:cs typeface="Calibri Light"/>
                <a:sym typeface="Calibri Light"/>
              </a:rPr>
              <a:t>religiosos</a:t>
            </a:r>
            <a:r>
              <a:rPr sz="2136" b="0" dirty="0">
                <a:solidFill>
                  <a:srgbClr val="FF6600"/>
                </a:solidFill>
                <a:latin typeface="Calibri Light"/>
                <a:ea typeface="Calibri Light"/>
                <a:cs typeface="Calibri Light"/>
                <a:sym typeface="Calibri Light"/>
              </a:rPr>
              <a:t>.</a:t>
            </a:r>
          </a:p>
        </p:txBody>
      </p:sp>
      <p:sp>
        <p:nvSpPr>
          <p:cNvPr id="2876" name="Rectangle 4"/>
          <p:cNvSpPr txBox="1">
            <a:spLocks noGrp="1"/>
          </p:cNvSpPr>
          <p:nvPr>
            <p:ph type="body" sz="quarter" idx="1"/>
          </p:nvPr>
        </p:nvSpPr>
        <p:spPr>
          <a:xfrm>
            <a:off x="572843" y="1293628"/>
            <a:ext cx="3871580" cy="5334000"/>
          </a:xfrm>
          <a:prstGeom prst="rect">
            <a:avLst/>
          </a:prstGeom>
          <a:solidFill>
            <a:srgbClr val="000000"/>
          </a:solidFill>
          <a:ln w="9525">
            <a:solidFill>
              <a:srgbClr val="000000"/>
            </a:solidFill>
            <a:miter lim="800000"/>
          </a:ln>
        </p:spPr>
        <p:txBody>
          <a:bodyPr>
            <a:normAutofit/>
          </a:bodyPr>
          <a:lstStyle/>
          <a:p>
            <a:pPr marL="212597" indent="-212597" defTabSz="850391">
              <a:lnSpc>
                <a:spcPct val="80000"/>
              </a:lnSpc>
              <a:spcBef>
                <a:spcPts val="900"/>
              </a:spcBef>
              <a:buSzTx/>
              <a:buNone/>
              <a:defRPr sz="2232">
                <a:solidFill>
                  <a:srgbClr val="FFFF99"/>
                </a:solidFill>
                <a:latin typeface="Agency FB"/>
                <a:ea typeface="Agency FB"/>
                <a:cs typeface="Agency FB"/>
                <a:sym typeface="Agency FB"/>
              </a:defRPr>
            </a:pPr>
            <a:r>
              <a:rPr sz="3600" b="1" dirty="0" err="1">
                <a:latin typeface="Agency FB" panose="020B0503020202020204" pitchFamily="34" charset="0"/>
              </a:rPr>
              <a:t>Jezeel</a:t>
            </a:r>
            <a:r>
              <a:rPr sz="3600" b="1" dirty="0">
                <a:latin typeface="Agency FB" panose="020B0503020202020204" pitchFamily="34" charset="0"/>
              </a:rPr>
              <a:t> (1:3-5)</a:t>
            </a:r>
          </a:p>
          <a:p>
            <a:pPr marL="212597" indent="-212597" defTabSz="850391">
              <a:lnSpc>
                <a:spcPct val="80000"/>
              </a:lnSpc>
              <a:spcBef>
                <a:spcPts val="900"/>
              </a:spcBef>
              <a:buSzTx/>
              <a:buNone/>
              <a:defRPr sz="1860">
                <a:solidFill>
                  <a:srgbClr val="FFFF99"/>
                </a:solidFill>
              </a:defRPr>
            </a:pPr>
            <a:endParaRPr lang="en-US" sz="800" dirty="0">
              <a:latin typeface="Arial" panose="020B0604020202020204" pitchFamily="34" charset="0"/>
              <a:cs typeface="Arial" panose="020B0604020202020204" pitchFamily="34" charset="0"/>
            </a:endParaRPr>
          </a:p>
          <a:p>
            <a:pPr marL="212597" indent="-212597" defTabSz="850391">
              <a:lnSpc>
                <a:spcPct val="80000"/>
              </a:lnSpc>
              <a:spcBef>
                <a:spcPts val="900"/>
              </a:spcBef>
              <a:buSzTx/>
              <a:buNone/>
              <a:defRPr sz="1860">
                <a:solidFill>
                  <a:srgbClr val="FFFF99"/>
                </a:solidFill>
              </a:defRPr>
            </a:pPr>
            <a:r>
              <a:rPr sz="2000" dirty="0">
                <a:latin typeface="Arial" panose="020B0604020202020204" pitchFamily="34" charset="0"/>
                <a:cs typeface="Arial" panose="020B0604020202020204" pitchFamily="34" charset="0"/>
              </a:rPr>
              <a:t>(probably Hosea’s) / </a:t>
            </a:r>
            <a:r>
              <a:rPr sz="2000" dirty="0">
                <a:solidFill>
                  <a:srgbClr val="FFC000"/>
                </a:solidFill>
                <a:latin typeface="Arial" panose="020B0604020202020204" pitchFamily="34" charset="0"/>
                <a:cs typeface="Arial" panose="020B0604020202020204" pitchFamily="34" charset="0"/>
              </a:rPr>
              <a:t>(</a:t>
            </a:r>
            <a:r>
              <a:rPr sz="2000" dirty="0" err="1">
                <a:solidFill>
                  <a:srgbClr val="FFC000"/>
                </a:solidFill>
                <a:latin typeface="Arial" panose="020B0604020202020204" pitchFamily="34" charset="0"/>
                <a:cs typeface="Arial" panose="020B0604020202020204" pitchFamily="34" charset="0"/>
              </a:rPr>
              <a:t>Probablemente</a:t>
            </a:r>
            <a:r>
              <a:rPr sz="2000" dirty="0">
                <a:solidFill>
                  <a:srgbClr val="FFC000"/>
                </a:solidFill>
                <a:latin typeface="Arial" panose="020B0604020202020204" pitchFamily="34" charset="0"/>
                <a:cs typeface="Arial" panose="020B0604020202020204" pitchFamily="34" charset="0"/>
              </a:rPr>
              <a:t> de </a:t>
            </a:r>
            <a:r>
              <a:rPr sz="2000" dirty="0" err="1">
                <a:solidFill>
                  <a:srgbClr val="FFC000"/>
                </a:solidFill>
                <a:latin typeface="Arial" panose="020B0604020202020204" pitchFamily="34" charset="0"/>
                <a:cs typeface="Arial" panose="020B0604020202020204" pitchFamily="34" charset="0"/>
              </a:rPr>
              <a:t>Oseas</a:t>
            </a:r>
            <a:r>
              <a:rPr sz="2000" dirty="0">
                <a:solidFill>
                  <a:srgbClr val="FFC000"/>
                </a:solidFill>
                <a:latin typeface="Arial" panose="020B0604020202020204" pitchFamily="34" charset="0"/>
                <a:cs typeface="Arial" panose="020B0604020202020204" pitchFamily="34" charset="0"/>
              </a:rPr>
              <a:t>)</a:t>
            </a:r>
            <a:endParaRPr lang="en-US" sz="2000" dirty="0">
              <a:solidFill>
                <a:srgbClr val="FFC000"/>
              </a:solidFill>
              <a:latin typeface="Arial" panose="020B0604020202020204" pitchFamily="34" charset="0"/>
              <a:cs typeface="Arial" panose="020B0604020202020204" pitchFamily="34" charset="0"/>
            </a:endParaRPr>
          </a:p>
          <a:p>
            <a:pPr marL="212597" indent="-212597" defTabSz="850391">
              <a:lnSpc>
                <a:spcPct val="80000"/>
              </a:lnSpc>
              <a:spcBef>
                <a:spcPts val="900"/>
              </a:spcBef>
              <a:buSzTx/>
              <a:buNone/>
              <a:defRPr sz="1860">
                <a:solidFill>
                  <a:srgbClr val="FFFF99"/>
                </a:solidFill>
              </a:defRPr>
            </a:pPr>
            <a:endParaRPr sz="2000" dirty="0">
              <a:solidFill>
                <a:srgbClr val="FFC000"/>
              </a:solidFill>
              <a:latin typeface="Arial" panose="020B0604020202020204" pitchFamily="34" charset="0"/>
              <a:cs typeface="Arial" panose="020B0604020202020204" pitchFamily="34" charset="0"/>
            </a:endParaRPr>
          </a:p>
          <a:p>
            <a:pPr marL="212597" indent="-212597" defTabSz="850391">
              <a:lnSpc>
                <a:spcPct val="80000"/>
              </a:lnSpc>
              <a:spcBef>
                <a:spcPts val="900"/>
              </a:spcBef>
              <a:defRPr sz="1860" i="1">
                <a:solidFill>
                  <a:srgbClr val="FFFFFF"/>
                </a:solidFill>
                <a:latin typeface="Arial Narrow"/>
                <a:ea typeface="Arial Narrow"/>
                <a:cs typeface="Arial Narrow"/>
                <a:sym typeface="Arial Narrow"/>
              </a:defRPr>
            </a:pPr>
            <a:r>
              <a:rPr sz="2000" dirty="0"/>
              <a:t>Means “God plants” / </a:t>
            </a:r>
            <a:r>
              <a:rPr sz="2000" dirty="0" err="1">
                <a:solidFill>
                  <a:srgbClr val="FFC000"/>
                </a:solidFill>
              </a:rPr>
              <a:t>Significa</a:t>
            </a:r>
            <a:r>
              <a:rPr sz="2000" dirty="0">
                <a:solidFill>
                  <a:srgbClr val="FFC000"/>
                </a:solidFill>
              </a:rPr>
              <a:t> "Dios planta"</a:t>
            </a:r>
          </a:p>
          <a:p>
            <a:pPr marL="212597" indent="-212597" defTabSz="850391">
              <a:lnSpc>
                <a:spcPct val="80000"/>
              </a:lnSpc>
              <a:spcBef>
                <a:spcPts val="900"/>
              </a:spcBef>
              <a:defRPr sz="1860" i="1">
                <a:solidFill>
                  <a:srgbClr val="FFFFFF"/>
                </a:solidFill>
                <a:latin typeface="Arial Narrow"/>
                <a:ea typeface="Arial Narrow"/>
                <a:cs typeface="Arial Narrow"/>
                <a:sym typeface="Arial Narrow"/>
              </a:defRPr>
            </a:pPr>
            <a:r>
              <a:rPr sz="2000" dirty="0"/>
              <a:t>City of the </a:t>
            </a:r>
            <a:r>
              <a:rPr sz="2000" dirty="0" err="1"/>
              <a:t>Omride</a:t>
            </a:r>
            <a:r>
              <a:rPr sz="2000" dirty="0"/>
              <a:t> kings’ winter palace / </a:t>
            </a:r>
            <a:r>
              <a:rPr sz="2000" dirty="0">
                <a:solidFill>
                  <a:srgbClr val="FFC000"/>
                </a:solidFill>
              </a:rPr>
              <a:t>Palacio de </a:t>
            </a:r>
            <a:r>
              <a:rPr sz="2000" dirty="0" err="1">
                <a:solidFill>
                  <a:srgbClr val="FFC000"/>
                </a:solidFill>
              </a:rPr>
              <a:t>invierno</a:t>
            </a:r>
            <a:r>
              <a:rPr sz="2000" dirty="0">
                <a:solidFill>
                  <a:srgbClr val="FFC000"/>
                </a:solidFill>
              </a:rPr>
              <a:t> de la ciudad de </a:t>
            </a:r>
            <a:r>
              <a:rPr sz="2000" dirty="0" err="1">
                <a:solidFill>
                  <a:srgbClr val="FFC000"/>
                </a:solidFill>
              </a:rPr>
              <a:t>los</a:t>
            </a:r>
            <a:r>
              <a:rPr sz="2000" dirty="0">
                <a:solidFill>
                  <a:srgbClr val="FFC000"/>
                </a:solidFill>
              </a:rPr>
              <a:t> </a:t>
            </a:r>
            <a:r>
              <a:rPr sz="2000" dirty="0" err="1">
                <a:solidFill>
                  <a:srgbClr val="FFC000"/>
                </a:solidFill>
              </a:rPr>
              <a:t>reyes</a:t>
            </a:r>
            <a:r>
              <a:rPr sz="2000" dirty="0">
                <a:solidFill>
                  <a:srgbClr val="FFC000"/>
                </a:solidFill>
              </a:rPr>
              <a:t> </a:t>
            </a:r>
            <a:r>
              <a:rPr sz="2000" dirty="0" err="1">
                <a:solidFill>
                  <a:srgbClr val="FFC000"/>
                </a:solidFill>
              </a:rPr>
              <a:t>Omritas</a:t>
            </a:r>
            <a:endParaRPr sz="2000" dirty="0">
              <a:solidFill>
                <a:srgbClr val="FFC000"/>
              </a:solidFill>
            </a:endParaRPr>
          </a:p>
          <a:p>
            <a:pPr marL="212597" indent="-212597" defTabSz="850391">
              <a:lnSpc>
                <a:spcPct val="80000"/>
              </a:lnSpc>
              <a:spcBef>
                <a:spcPts val="900"/>
              </a:spcBef>
              <a:defRPr sz="1860" i="1">
                <a:solidFill>
                  <a:srgbClr val="FFFFFF"/>
                </a:solidFill>
                <a:latin typeface="Arial Narrow"/>
                <a:ea typeface="Arial Narrow"/>
                <a:cs typeface="Arial Narrow"/>
                <a:sym typeface="Arial Narrow"/>
              </a:defRPr>
            </a:pPr>
            <a:r>
              <a:rPr sz="2000" dirty="0"/>
              <a:t>Recalls the bloody purge of Jehu / </a:t>
            </a:r>
            <a:r>
              <a:rPr sz="2000" dirty="0" err="1">
                <a:solidFill>
                  <a:srgbClr val="FFC000"/>
                </a:solidFill>
              </a:rPr>
              <a:t>Recuerda</a:t>
            </a:r>
            <a:r>
              <a:rPr sz="2000" dirty="0">
                <a:solidFill>
                  <a:srgbClr val="FFC000"/>
                </a:solidFill>
              </a:rPr>
              <a:t> la </a:t>
            </a:r>
            <a:r>
              <a:rPr sz="2000" dirty="0" err="1">
                <a:solidFill>
                  <a:srgbClr val="FFC000"/>
                </a:solidFill>
              </a:rPr>
              <a:t>sangrienta</a:t>
            </a:r>
            <a:r>
              <a:rPr sz="2000" dirty="0">
                <a:solidFill>
                  <a:srgbClr val="FFC000"/>
                </a:solidFill>
              </a:rPr>
              <a:t> purga de </a:t>
            </a:r>
            <a:r>
              <a:rPr sz="2000" dirty="0" err="1">
                <a:solidFill>
                  <a:srgbClr val="FFC000"/>
                </a:solidFill>
              </a:rPr>
              <a:t>Jehú</a:t>
            </a:r>
            <a:endParaRPr sz="2000" dirty="0">
              <a:solidFill>
                <a:srgbClr val="FFC000"/>
              </a:solidFill>
            </a:endParaRPr>
          </a:p>
          <a:p>
            <a:pPr marL="212597" indent="-212597" defTabSz="850391">
              <a:lnSpc>
                <a:spcPct val="80000"/>
              </a:lnSpc>
              <a:spcBef>
                <a:spcPts val="900"/>
              </a:spcBef>
              <a:defRPr sz="1860" i="1">
                <a:solidFill>
                  <a:srgbClr val="FFFFFF"/>
                </a:solidFill>
                <a:latin typeface="Arial Narrow"/>
                <a:ea typeface="Arial Narrow"/>
                <a:cs typeface="Arial Narrow"/>
                <a:sym typeface="Arial Narrow"/>
              </a:defRPr>
            </a:pPr>
            <a:r>
              <a:rPr sz="2000" dirty="0"/>
              <a:t>Anticipates God’s judgment on Jehu’s dynasty / </a:t>
            </a:r>
            <a:r>
              <a:rPr sz="2000" dirty="0" err="1">
                <a:solidFill>
                  <a:srgbClr val="FFC000"/>
                </a:solidFill>
              </a:rPr>
              <a:t>Anticipa</a:t>
            </a:r>
            <a:r>
              <a:rPr sz="2000" dirty="0">
                <a:solidFill>
                  <a:srgbClr val="FFC000"/>
                </a:solidFill>
              </a:rPr>
              <a:t> </a:t>
            </a:r>
            <a:r>
              <a:rPr sz="2000" dirty="0" err="1">
                <a:solidFill>
                  <a:srgbClr val="FFC000"/>
                </a:solidFill>
              </a:rPr>
              <a:t>el</a:t>
            </a:r>
            <a:r>
              <a:rPr sz="2000" dirty="0">
                <a:solidFill>
                  <a:srgbClr val="FFC000"/>
                </a:solidFill>
              </a:rPr>
              <a:t> </a:t>
            </a:r>
            <a:r>
              <a:rPr sz="2000" dirty="0" err="1">
                <a:solidFill>
                  <a:srgbClr val="FFC000"/>
                </a:solidFill>
              </a:rPr>
              <a:t>juicio</a:t>
            </a:r>
            <a:r>
              <a:rPr sz="2000" dirty="0">
                <a:solidFill>
                  <a:srgbClr val="FFC000"/>
                </a:solidFill>
              </a:rPr>
              <a:t> de Dios </a:t>
            </a:r>
            <a:r>
              <a:rPr sz="2000" dirty="0" err="1">
                <a:solidFill>
                  <a:srgbClr val="FFC000"/>
                </a:solidFill>
              </a:rPr>
              <a:t>sobre</a:t>
            </a:r>
            <a:r>
              <a:rPr sz="2000" dirty="0">
                <a:solidFill>
                  <a:srgbClr val="FFC000"/>
                </a:solidFill>
              </a:rPr>
              <a:t> la </a:t>
            </a:r>
            <a:r>
              <a:rPr sz="2000" dirty="0" err="1">
                <a:solidFill>
                  <a:srgbClr val="FFC000"/>
                </a:solidFill>
              </a:rPr>
              <a:t>dinastía</a:t>
            </a:r>
            <a:r>
              <a:rPr sz="2000" dirty="0">
                <a:solidFill>
                  <a:srgbClr val="FFC000"/>
                </a:solidFill>
              </a:rPr>
              <a:t> de </a:t>
            </a:r>
            <a:r>
              <a:rPr sz="2000" dirty="0" err="1">
                <a:solidFill>
                  <a:srgbClr val="FFC000"/>
                </a:solidFill>
              </a:rPr>
              <a:t>Jehú</a:t>
            </a:r>
            <a:endParaRPr sz="2000" dirty="0">
              <a:solidFill>
                <a:srgbClr val="FFC000"/>
              </a:solidFill>
            </a:endParaRPr>
          </a:p>
          <a:p>
            <a:pPr marL="212597" indent="-212597" defTabSz="850391">
              <a:lnSpc>
                <a:spcPct val="80000"/>
              </a:lnSpc>
              <a:spcBef>
                <a:spcPts val="900"/>
              </a:spcBef>
              <a:defRPr sz="1860" i="1">
                <a:solidFill>
                  <a:srgbClr val="FFFFFF"/>
                </a:solidFill>
                <a:latin typeface="Arial Narrow"/>
                <a:ea typeface="Arial Narrow"/>
                <a:cs typeface="Arial Narrow"/>
                <a:sym typeface="Arial Narrow"/>
              </a:defRPr>
            </a:pPr>
            <a:r>
              <a:rPr sz="2000" dirty="0"/>
              <a:t>Anticipates God’s judgment on Israel / </a:t>
            </a:r>
            <a:r>
              <a:rPr sz="2000" dirty="0" err="1">
                <a:solidFill>
                  <a:srgbClr val="FFC000"/>
                </a:solidFill>
              </a:rPr>
              <a:t>Anticipa</a:t>
            </a:r>
            <a:r>
              <a:rPr sz="2000" dirty="0">
                <a:solidFill>
                  <a:srgbClr val="FFC000"/>
                </a:solidFill>
              </a:rPr>
              <a:t> </a:t>
            </a:r>
            <a:r>
              <a:rPr sz="2000" dirty="0" err="1">
                <a:solidFill>
                  <a:srgbClr val="FFC000"/>
                </a:solidFill>
              </a:rPr>
              <a:t>el</a:t>
            </a:r>
            <a:r>
              <a:rPr sz="2000" dirty="0">
                <a:solidFill>
                  <a:srgbClr val="FFC000"/>
                </a:solidFill>
              </a:rPr>
              <a:t> </a:t>
            </a:r>
            <a:r>
              <a:rPr sz="2000" dirty="0" err="1">
                <a:solidFill>
                  <a:srgbClr val="FFC000"/>
                </a:solidFill>
              </a:rPr>
              <a:t>juicio</a:t>
            </a:r>
            <a:r>
              <a:rPr sz="2000" dirty="0">
                <a:solidFill>
                  <a:srgbClr val="FFC000"/>
                </a:solidFill>
              </a:rPr>
              <a:t> de Dios </a:t>
            </a:r>
            <a:r>
              <a:rPr sz="2000" dirty="0" err="1">
                <a:solidFill>
                  <a:srgbClr val="FFC000"/>
                </a:solidFill>
              </a:rPr>
              <a:t>sobre</a:t>
            </a:r>
            <a:r>
              <a:rPr sz="2000" dirty="0">
                <a:solidFill>
                  <a:srgbClr val="FFC000"/>
                </a:solidFill>
              </a:rPr>
              <a:t> Israel</a:t>
            </a:r>
          </a:p>
        </p:txBody>
      </p:sp>
      <p:sp>
        <p:nvSpPr>
          <p:cNvPr id="2877" name="Slide Number Placeholder 6"/>
          <p:cNvSpPr txBox="1">
            <a:spLocks noGrp="1"/>
          </p:cNvSpPr>
          <p:nvPr>
            <p:ph type="sldNum" sz="quarter" idx="2"/>
          </p:nvPr>
        </p:nvSpPr>
        <p:spPr>
          <a:xfrm>
            <a:off x="11051892" y="6394500"/>
            <a:ext cx="301908"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44</a:t>
            </a:fld>
            <a:endParaRPr/>
          </a:p>
        </p:txBody>
      </p:sp>
      <p:grpSp>
        <p:nvGrpSpPr>
          <p:cNvPr id="2880" name="Rectangle 5"/>
          <p:cNvGrpSpPr/>
          <p:nvPr/>
        </p:nvGrpSpPr>
        <p:grpSpPr>
          <a:xfrm>
            <a:off x="4848453" y="1295400"/>
            <a:ext cx="3272173" cy="5334000"/>
            <a:chOff x="0" y="0"/>
            <a:chExt cx="2971800" cy="5334000"/>
          </a:xfrm>
        </p:grpSpPr>
        <p:sp>
          <p:nvSpPr>
            <p:cNvPr id="2878" name="Rectangle"/>
            <p:cNvSpPr/>
            <p:nvPr/>
          </p:nvSpPr>
          <p:spPr>
            <a:xfrm>
              <a:off x="0" y="0"/>
              <a:ext cx="2971800" cy="5334000"/>
            </a:xfrm>
            <a:prstGeom prst="rect">
              <a:avLst/>
            </a:prstGeom>
            <a:solidFill>
              <a:srgbClr val="000000"/>
            </a:solidFill>
            <a:ln w="9525" cap="flat">
              <a:solidFill>
                <a:srgbClr val="000000"/>
              </a:solidFill>
              <a:prstDash val="solid"/>
              <a:miter lim="800000"/>
            </a:ln>
            <a:effectLst/>
          </p:spPr>
          <p:txBody>
            <a:bodyPr wrap="square" lIns="45719" tIns="45719" rIns="45719" bIns="45719" numCol="1" anchor="t">
              <a:noAutofit/>
            </a:bodyPr>
            <a:lstStyle/>
            <a:p>
              <a:pPr algn="l">
                <a:lnSpc>
                  <a:spcPct val="80000"/>
                </a:lnSpc>
                <a:spcBef>
                  <a:spcPts val="600"/>
                </a:spcBef>
                <a:defRPr sz="2800">
                  <a:latin typeface="Calibri"/>
                  <a:ea typeface="Calibri"/>
                  <a:cs typeface="Calibri"/>
                  <a:sym typeface="Calibri"/>
                </a:defRPr>
              </a:pPr>
              <a:endParaRPr/>
            </a:p>
          </p:txBody>
        </p:sp>
        <p:sp>
          <p:nvSpPr>
            <p:cNvPr id="2879" name="Lo-Ruhamah (1:6-7)…"/>
            <p:cNvSpPr txBox="1"/>
            <p:nvPr/>
          </p:nvSpPr>
          <p:spPr>
            <a:xfrm>
              <a:off x="50482" y="4762"/>
              <a:ext cx="2921318" cy="51275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marL="342900" indent="-342900" algn="l">
                <a:lnSpc>
                  <a:spcPct val="80000"/>
                </a:lnSpc>
                <a:spcBef>
                  <a:spcPts val="500"/>
                </a:spcBef>
                <a:defRPr sz="2400">
                  <a:solidFill>
                    <a:srgbClr val="FFFF99"/>
                  </a:solidFill>
                  <a:latin typeface="Agency FB"/>
                  <a:ea typeface="Agency FB"/>
                  <a:cs typeface="Agency FB"/>
                  <a:sym typeface="Agency FB"/>
                </a:defRPr>
              </a:pPr>
              <a:r>
                <a:rPr sz="3600" b="1" dirty="0"/>
                <a:t>Lo-</a:t>
              </a:r>
              <a:r>
                <a:rPr sz="3600" b="1" dirty="0" err="1"/>
                <a:t>Ruhamah</a:t>
              </a:r>
              <a:r>
                <a:rPr sz="3600" b="1" dirty="0"/>
                <a:t> (1:6-7)</a:t>
              </a:r>
              <a:endParaRPr sz="3600" b="1" dirty="0">
                <a:latin typeface="Calibri"/>
                <a:ea typeface="Calibri"/>
                <a:cs typeface="Calibri"/>
                <a:sym typeface="Calibri"/>
              </a:endParaRPr>
            </a:p>
            <a:p>
              <a:pPr marL="342900" indent="-342900" algn="l">
                <a:lnSpc>
                  <a:spcPct val="80000"/>
                </a:lnSpc>
                <a:spcBef>
                  <a:spcPts val="400"/>
                </a:spcBef>
                <a:defRPr sz="2000">
                  <a:solidFill>
                    <a:srgbClr val="FFFF99"/>
                  </a:solidFill>
                  <a:latin typeface="+mn-lt"/>
                  <a:ea typeface="+mn-ea"/>
                  <a:cs typeface="+mn-cs"/>
                  <a:sym typeface="Arial"/>
                </a:defRPr>
              </a:pPr>
              <a:endParaRPr lang="en-US" dirty="0">
                <a:latin typeface="Arial" panose="020B0604020202020204" pitchFamily="34" charset="0"/>
                <a:cs typeface="Arial" panose="020B0604020202020204" pitchFamily="34" charset="0"/>
              </a:endParaRPr>
            </a:p>
            <a:p>
              <a:pPr marL="342900" indent="-342900" algn="l">
                <a:lnSpc>
                  <a:spcPct val="80000"/>
                </a:lnSpc>
                <a:spcBef>
                  <a:spcPts val="400"/>
                </a:spcBef>
                <a:defRPr sz="2000">
                  <a:solidFill>
                    <a:srgbClr val="FFFF99"/>
                  </a:solidFill>
                  <a:latin typeface="+mn-lt"/>
                  <a:ea typeface="+mn-ea"/>
                  <a:cs typeface="+mn-cs"/>
                  <a:sym typeface="Arial"/>
                </a:defRPr>
              </a:pPr>
              <a:r>
                <a:rPr dirty="0">
                  <a:latin typeface="Arial" panose="020B0604020202020204" pitchFamily="34" charset="0"/>
                  <a:cs typeface="Arial" panose="020B0604020202020204" pitchFamily="34" charset="0"/>
                </a:rPr>
                <a:t>(illegitimate, cf. 2:5) / </a:t>
              </a:r>
              <a:r>
                <a:rPr dirty="0">
                  <a:solidFill>
                    <a:srgbClr val="FFC000"/>
                  </a:solidFill>
                </a:rPr>
                <a:t>(</a:t>
              </a:r>
              <a:r>
                <a:rPr dirty="0" err="1">
                  <a:solidFill>
                    <a:srgbClr val="FFC000"/>
                  </a:solidFill>
                </a:rPr>
                <a:t>Ilegítimo</a:t>
              </a:r>
              <a:r>
                <a:rPr dirty="0">
                  <a:solidFill>
                    <a:srgbClr val="FFC000"/>
                  </a:solidFill>
                </a:rPr>
                <a:t>, cf. 2:5)</a:t>
              </a:r>
              <a:endParaRPr lang="en-US" dirty="0">
                <a:solidFill>
                  <a:srgbClr val="FFC000"/>
                </a:solidFill>
              </a:endParaRPr>
            </a:p>
            <a:p>
              <a:pPr marL="342900" indent="-342900" algn="l">
                <a:lnSpc>
                  <a:spcPct val="80000"/>
                </a:lnSpc>
                <a:spcBef>
                  <a:spcPts val="400"/>
                </a:spcBef>
                <a:defRPr sz="2000">
                  <a:solidFill>
                    <a:srgbClr val="FFFF99"/>
                  </a:solidFill>
                  <a:latin typeface="+mn-lt"/>
                  <a:ea typeface="+mn-ea"/>
                  <a:cs typeface="+mn-cs"/>
                  <a:sym typeface="Arial"/>
                </a:defRPr>
              </a:pPr>
              <a:endParaRPr sz="2800" dirty="0">
                <a:solidFill>
                  <a:srgbClr val="FFC000"/>
                </a:solidFill>
                <a:latin typeface="Calibri"/>
                <a:ea typeface="Calibri"/>
                <a:cs typeface="Calibri"/>
                <a:sym typeface="Calibri"/>
              </a:endParaRPr>
            </a:p>
            <a:p>
              <a:pPr marL="342900" indent="-342900" algn="l">
                <a:lnSpc>
                  <a:spcPct val="80000"/>
                </a:lnSpc>
                <a:spcBef>
                  <a:spcPts val="400"/>
                </a:spcBef>
                <a:buSzPct val="100000"/>
                <a:buChar char="•"/>
                <a:defRPr sz="2000" i="1">
                  <a:solidFill>
                    <a:srgbClr val="FFFFFF"/>
                  </a:solidFill>
                  <a:latin typeface="Arial Narrow"/>
                  <a:ea typeface="Arial Narrow"/>
                  <a:cs typeface="Arial Narrow"/>
                  <a:sym typeface="Arial Narrow"/>
                </a:defRPr>
              </a:pPr>
              <a:r>
                <a:rPr dirty="0"/>
                <a:t>Means “not loved” / </a:t>
              </a:r>
              <a:r>
                <a:rPr dirty="0" err="1">
                  <a:solidFill>
                    <a:srgbClr val="FFC000"/>
                  </a:solidFill>
                </a:rPr>
                <a:t>Significa</a:t>
              </a:r>
              <a:r>
                <a:rPr dirty="0">
                  <a:solidFill>
                    <a:srgbClr val="FFC000"/>
                  </a:solidFill>
                </a:rPr>
                <a:t> "no </a:t>
              </a:r>
              <a:r>
                <a:rPr dirty="0" err="1">
                  <a:solidFill>
                    <a:srgbClr val="FFC000"/>
                  </a:solidFill>
                </a:rPr>
                <a:t>amado</a:t>
              </a:r>
              <a:r>
                <a:rPr dirty="0">
                  <a:solidFill>
                    <a:srgbClr val="FFC000"/>
                  </a:solidFill>
                </a:rPr>
                <a:t>"</a:t>
              </a:r>
              <a:endParaRPr sz="2800" dirty="0">
                <a:solidFill>
                  <a:srgbClr val="FFC000"/>
                </a:solidFill>
                <a:latin typeface="Calibri"/>
                <a:ea typeface="Calibri"/>
                <a:cs typeface="Calibri"/>
                <a:sym typeface="Calibri"/>
              </a:endParaRPr>
            </a:p>
            <a:p>
              <a:pPr marL="342900" indent="-342900" algn="l">
                <a:lnSpc>
                  <a:spcPct val="80000"/>
                </a:lnSpc>
                <a:spcBef>
                  <a:spcPts val="400"/>
                </a:spcBef>
                <a:buSzPct val="100000"/>
                <a:buChar char="•"/>
                <a:defRPr sz="2000" i="1">
                  <a:solidFill>
                    <a:srgbClr val="FFFFFF"/>
                  </a:solidFill>
                  <a:latin typeface="Arial Narrow"/>
                  <a:ea typeface="Arial Narrow"/>
                  <a:cs typeface="Arial Narrow"/>
                  <a:sym typeface="Arial Narrow"/>
                </a:defRPr>
              </a:pPr>
              <a:r>
                <a:rPr dirty="0"/>
                <a:t>Anticipates the withdrawal of Yahweh’s love from Israel / </a:t>
              </a:r>
              <a:r>
                <a:rPr dirty="0" err="1">
                  <a:solidFill>
                    <a:srgbClr val="FFC000"/>
                  </a:solidFill>
                </a:rPr>
                <a:t>Anticipa</a:t>
              </a:r>
              <a:r>
                <a:rPr dirty="0">
                  <a:solidFill>
                    <a:srgbClr val="FFC000"/>
                  </a:solidFill>
                </a:rPr>
                <a:t> la </a:t>
              </a:r>
              <a:r>
                <a:rPr dirty="0" err="1">
                  <a:solidFill>
                    <a:srgbClr val="FFC000"/>
                  </a:solidFill>
                </a:rPr>
                <a:t>retirada</a:t>
              </a:r>
              <a:r>
                <a:rPr dirty="0">
                  <a:solidFill>
                    <a:srgbClr val="FFC000"/>
                  </a:solidFill>
                </a:rPr>
                <a:t> del amor de </a:t>
              </a:r>
              <a:r>
                <a:rPr dirty="0" err="1">
                  <a:solidFill>
                    <a:srgbClr val="FFC000"/>
                  </a:solidFill>
                </a:rPr>
                <a:t>Yahvé</a:t>
              </a:r>
              <a:r>
                <a:rPr dirty="0">
                  <a:solidFill>
                    <a:srgbClr val="FFC000"/>
                  </a:solidFill>
                </a:rPr>
                <a:t> de Israel</a:t>
              </a:r>
              <a:endParaRPr sz="2800" dirty="0">
                <a:solidFill>
                  <a:srgbClr val="FFC000"/>
                </a:solidFill>
                <a:latin typeface="Calibri"/>
                <a:ea typeface="Calibri"/>
                <a:cs typeface="Calibri"/>
                <a:sym typeface="Calibri"/>
              </a:endParaRPr>
            </a:p>
            <a:p>
              <a:pPr marL="342900" indent="-342900" algn="l">
                <a:lnSpc>
                  <a:spcPct val="80000"/>
                </a:lnSpc>
                <a:spcBef>
                  <a:spcPts val="400"/>
                </a:spcBef>
                <a:buSzPct val="100000"/>
                <a:buChar char="•"/>
                <a:defRPr sz="2000" i="1">
                  <a:solidFill>
                    <a:srgbClr val="FFFFFF"/>
                  </a:solidFill>
                  <a:latin typeface="Arial Narrow"/>
                  <a:ea typeface="Arial Narrow"/>
                  <a:cs typeface="Arial Narrow"/>
                  <a:sym typeface="Arial Narrow"/>
                </a:defRPr>
              </a:pPr>
              <a:r>
                <a:rPr dirty="0"/>
                <a:t>Judah would be spared by divine grace (temporarily) because of  its spiritual reforms / </a:t>
              </a:r>
              <a:r>
                <a:rPr dirty="0" err="1">
                  <a:solidFill>
                    <a:srgbClr val="FFC000"/>
                  </a:solidFill>
                </a:rPr>
                <a:t>Judá</a:t>
              </a:r>
              <a:r>
                <a:rPr dirty="0">
                  <a:solidFill>
                    <a:srgbClr val="FFC000"/>
                  </a:solidFill>
                </a:rPr>
                <a:t> se </a:t>
              </a:r>
              <a:r>
                <a:rPr dirty="0" err="1">
                  <a:solidFill>
                    <a:srgbClr val="FFC000"/>
                  </a:solidFill>
                </a:rPr>
                <a:t>salvaría</a:t>
              </a:r>
              <a:r>
                <a:rPr dirty="0">
                  <a:solidFill>
                    <a:srgbClr val="FFC000"/>
                  </a:solidFill>
                </a:rPr>
                <a:t> de la </a:t>
              </a:r>
              <a:r>
                <a:rPr dirty="0" err="1">
                  <a:solidFill>
                    <a:srgbClr val="FFC000"/>
                  </a:solidFill>
                </a:rPr>
                <a:t>gracia</a:t>
              </a:r>
              <a:r>
                <a:rPr dirty="0">
                  <a:solidFill>
                    <a:srgbClr val="FFC000"/>
                  </a:solidFill>
                </a:rPr>
                <a:t> </a:t>
              </a:r>
              <a:r>
                <a:rPr dirty="0" err="1">
                  <a:solidFill>
                    <a:srgbClr val="FFC000"/>
                  </a:solidFill>
                </a:rPr>
                <a:t>divina</a:t>
              </a:r>
              <a:r>
                <a:rPr dirty="0">
                  <a:solidFill>
                    <a:srgbClr val="FFC000"/>
                  </a:solidFill>
                </a:rPr>
                <a:t> (</a:t>
              </a:r>
              <a:r>
                <a:rPr dirty="0" err="1">
                  <a:solidFill>
                    <a:srgbClr val="FFC000"/>
                  </a:solidFill>
                </a:rPr>
                <a:t>temporalmente</a:t>
              </a:r>
              <a:r>
                <a:rPr dirty="0">
                  <a:solidFill>
                    <a:srgbClr val="FFC000"/>
                  </a:solidFill>
                </a:rPr>
                <a:t>) </a:t>
              </a:r>
              <a:r>
                <a:rPr dirty="0" err="1">
                  <a:solidFill>
                    <a:srgbClr val="FFC000"/>
                  </a:solidFill>
                </a:rPr>
                <a:t>debido</a:t>
              </a:r>
              <a:r>
                <a:rPr dirty="0">
                  <a:solidFill>
                    <a:srgbClr val="FFC000"/>
                  </a:solidFill>
                </a:rPr>
                <a:t> a sus </a:t>
              </a:r>
              <a:r>
                <a:rPr dirty="0" err="1">
                  <a:solidFill>
                    <a:srgbClr val="FFC000"/>
                  </a:solidFill>
                </a:rPr>
                <a:t>reformas</a:t>
              </a:r>
              <a:r>
                <a:rPr dirty="0">
                  <a:solidFill>
                    <a:srgbClr val="FFC000"/>
                  </a:solidFill>
                </a:rPr>
                <a:t> </a:t>
              </a:r>
              <a:r>
                <a:rPr dirty="0" err="1">
                  <a:solidFill>
                    <a:srgbClr val="FFC000"/>
                  </a:solidFill>
                </a:rPr>
                <a:t>espirituales</a:t>
              </a:r>
              <a:endParaRPr dirty="0">
                <a:solidFill>
                  <a:srgbClr val="FFC000"/>
                </a:solidFill>
              </a:endParaRPr>
            </a:p>
          </p:txBody>
        </p:sp>
      </p:grpSp>
      <p:grpSp>
        <p:nvGrpSpPr>
          <p:cNvPr id="2883" name="Rectangle 6"/>
          <p:cNvGrpSpPr/>
          <p:nvPr/>
        </p:nvGrpSpPr>
        <p:grpSpPr>
          <a:xfrm>
            <a:off x="8508949" y="1293628"/>
            <a:ext cx="2971800" cy="5334000"/>
            <a:chOff x="0" y="0"/>
            <a:chExt cx="2971800" cy="5334000"/>
          </a:xfrm>
        </p:grpSpPr>
        <p:sp>
          <p:nvSpPr>
            <p:cNvPr id="2881" name="Rectangle"/>
            <p:cNvSpPr/>
            <p:nvPr/>
          </p:nvSpPr>
          <p:spPr>
            <a:xfrm>
              <a:off x="0" y="0"/>
              <a:ext cx="2971800" cy="5334000"/>
            </a:xfrm>
            <a:prstGeom prst="rect">
              <a:avLst/>
            </a:prstGeom>
            <a:solidFill>
              <a:srgbClr val="000000"/>
            </a:solidFill>
            <a:ln w="9525" cap="flat">
              <a:solidFill>
                <a:srgbClr val="000000"/>
              </a:solidFill>
              <a:prstDash val="solid"/>
              <a:miter lim="800000"/>
            </a:ln>
            <a:effectLst/>
          </p:spPr>
          <p:txBody>
            <a:bodyPr wrap="square" lIns="45719" tIns="45719" rIns="45719" bIns="45719" numCol="1" anchor="t">
              <a:noAutofit/>
            </a:bodyPr>
            <a:lstStyle/>
            <a:p>
              <a:pPr algn="l">
                <a:lnSpc>
                  <a:spcPct val="80000"/>
                </a:lnSpc>
                <a:spcBef>
                  <a:spcPts val="600"/>
                </a:spcBef>
                <a:defRPr sz="2800">
                  <a:latin typeface="Calibri"/>
                  <a:ea typeface="Calibri"/>
                  <a:cs typeface="Calibri"/>
                  <a:sym typeface="Calibri"/>
                </a:defRPr>
              </a:pPr>
              <a:endParaRPr/>
            </a:p>
          </p:txBody>
        </p:sp>
        <p:sp>
          <p:nvSpPr>
            <p:cNvPr id="2882" name="Lo-Ammi (1:8-9)…"/>
            <p:cNvSpPr txBox="1"/>
            <p:nvPr/>
          </p:nvSpPr>
          <p:spPr>
            <a:xfrm>
              <a:off x="50482" y="4762"/>
              <a:ext cx="2870836" cy="53224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marL="342900" indent="-342900" algn="l">
                <a:lnSpc>
                  <a:spcPct val="80000"/>
                </a:lnSpc>
                <a:spcBef>
                  <a:spcPts val="500"/>
                </a:spcBef>
                <a:defRPr sz="2400">
                  <a:solidFill>
                    <a:srgbClr val="FFFF99"/>
                  </a:solidFill>
                  <a:latin typeface="Agency FB"/>
                  <a:ea typeface="Agency FB"/>
                  <a:cs typeface="Agency FB"/>
                  <a:sym typeface="Agency FB"/>
                </a:defRPr>
              </a:pPr>
              <a:r>
                <a:rPr sz="3600" b="1" dirty="0"/>
                <a:t>Lo-Ammi (1:8-9)</a:t>
              </a:r>
              <a:endParaRPr sz="3600" b="1" dirty="0">
                <a:latin typeface="Calibri"/>
                <a:ea typeface="Calibri"/>
                <a:cs typeface="Calibri"/>
                <a:sym typeface="Calibri"/>
              </a:endParaRPr>
            </a:p>
            <a:p>
              <a:pPr marL="342900" indent="-342900" algn="l">
                <a:lnSpc>
                  <a:spcPct val="80000"/>
                </a:lnSpc>
                <a:spcBef>
                  <a:spcPts val="400"/>
                </a:spcBef>
                <a:defRPr sz="2000">
                  <a:solidFill>
                    <a:srgbClr val="FFFF99"/>
                  </a:solidFill>
                  <a:latin typeface="+mn-lt"/>
                  <a:ea typeface="+mn-ea"/>
                  <a:cs typeface="+mn-cs"/>
                  <a:sym typeface="Arial"/>
                </a:defRPr>
              </a:pPr>
              <a:endParaRPr lang="en-US" dirty="0"/>
            </a:p>
            <a:p>
              <a:pPr marL="342900" indent="-342900" algn="l">
                <a:lnSpc>
                  <a:spcPct val="80000"/>
                </a:lnSpc>
                <a:spcBef>
                  <a:spcPts val="400"/>
                </a:spcBef>
                <a:defRPr sz="2000">
                  <a:solidFill>
                    <a:srgbClr val="FFFF99"/>
                  </a:solidFill>
                  <a:latin typeface="+mn-lt"/>
                  <a:ea typeface="+mn-ea"/>
                  <a:cs typeface="+mn-cs"/>
                  <a:sym typeface="Arial"/>
                </a:defRPr>
              </a:pPr>
              <a:r>
                <a:rPr dirty="0"/>
                <a:t>(illegitimate, cf. 2:5) / </a:t>
              </a:r>
              <a:r>
                <a:rPr dirty="0">
                  <a:solidFill>
                    <a:srgbClr val="FFC000"/>
                  </a:solidFill>
                </a:rPr>
                <a:t>(</a:t>
              </a:r>
              <a:r>
                <a:rPr dirty="0" err="1">
                  <a:solidFill>
                    <a:srgbClr val="FFC000"/>
                  </a:solidFill>
                </a:rPr>
                <a:t>Ilegítimo</a:t>
              </a:r>
              <a:r>
                <a:rPr dirty="0">
                  <a:solidFill>
                    <a:srgbClr val="FFC000"/>
                  </a:solidFill>
                </a:rPr>
                <a:t>, cf. 2:5)</a:t>
              </a:r>
              <a:endParaRPr lang="en-US" dirty="0">
                <a:solidFill>
                  <a:srgbClr val="FFC000"/>
                </a:solidFill>
              </a:endParaRPr>
            </a:p>
            <a:p>
              <a:pPr marL="342900" indent="-342900" algn="l">
                <a:lnSpc>
                  <a:spcPct val="80000"/>
                </a:lnSpc>
                <a:spcBef>
                  <a:spcPts val="400"/>
                </a:spcBef>
                <a:defRPr sz="2000">
                  <a:solidFill>
                    <a:srgbClr val="FFFF99"/>
                  </a:solidFill>
                  <a:latin typeface="+mn-lt"/>
                  <a:ea typeface="+mn-ea"/>
                  <a:cs typeface="+mn-cs"/>
                  <a:sym typeface="Arial"/>
                </a:defRPr>
              </a:pPr>
              <a:endParaRPr sz="2800" dirty="0">
                <a:solidFill>
                  <a:srgbClr val="FFC000"/>
                </a:solidFill>
                <a:latin typeface="Calibri"/>
                <a:ea typeface="Calibri"/>
                <a:cs typeface="Calibri"/>
                <a:sym typeface="Calibri"/>
              </a:endParaRPr>
            </a:p>
            <a:p>
              <a:pPr marL="342900" indent="-342900" algn="l">
                <a:lnSpc>
                  <a:spcPct val="80000"/>
                </a:lnSpc>
                <a:spcBef>
                  <a:spcPts val="400"/>
                </a:spcBef>
                <a:buSzPct val="100000"/>
                <a:buChar char="•"/>
                <a:defRPr sz="2000" i="1">
                  <a:solidFill>
                    <a:srgbClr val="FFFFFF"/>
                  </a:solidFill>
                  <a:latin typeface="Arial Narrow"/>
                  <a:ea typeface="Arial Narrow"/>
                  <a:cs typeface="Arial Narrow"/>
                  <a:sym typeface="Arial Narrow"/>
                </a:defRPr>
              </a:pPr>
              <a:r>
                <a:rPr dirty="0"/>
                <a:t>Means “not my people” / </a:t>
              </a:r>
              <a:r>
                <a:rPr dirty="0" err="1">
                  <a:solidFill>
                    <a:srgbClr val="FFC000"/>
                  </a:solidFill>
                </a:rPr>
                <a:t>Significa</a:t>
              </a:r>
              <a:r>
                <a:rPr dirty="0">
                  <a:solidFill>
                    <a:srgbClr val="FFC000"/>
                  </a:solidFill>
                </a:rPr>
                <a:t> "no mi </a:t>
              </a:r>
              <a:r>
                <a:rPr dirty="0" err="1">
                  <a:solidFill>
                    <a:srgbClr val="FFC000"/>
                  </a:solidFill>
                </a:rPr>
                <a:t>gente</a:t>
              </a:r>
              <a:r>
                <a:rPr dirty="0">
                  <a:solidFill>
                    <a:srgbClr val="FFC000"/>
                  </a:solidFill>
                </a:rPr>
                <a:t>"</a:t>
              </a:r>
              <a:endParaRPr sz="2800" dirty="0">
                <a:solidFill>
                  <a:srgbClr val="FFC000"/>
                </a:solidFill>
                <a:latin typeface="Calibri"/>
                <a:ea typeface="Calibri"/>
                <a:cs typeface="Calibri"/>
                <a:sym typeface="Calibri"/>
              </a:endParaRPr>
            </a:p>
            <a:p>
              <a:pPr marL="342900" indent="-342900" algn="l">
                <a:lnSpc>
                  <a:spcPct val="80000"/>
                </a:lnSpc>
                <a:spcBef>
                  <a:spcPts val="400"/>
                </a:spcBef>
                <a:buSzPct val="100000"/>
                <a:buChar char="•"/>
                <a:defRPr sz="2000" i="1">
                  <a:solidFill>
                    <a:srgbClr val="FFFFFF"/>
                  </a:solidFill>
                  <a:latin typeface="Arial Narrow"/>
                  <a:ea typeface="Arial Narrow"/>
                  <a:cs typeface="Arial Narrow"/>
                  <a:sym typeface="Arial Narrow"/>
                </a:defRPr>
              </a:pPr>
              <a:r>
                <a:rPr dirty="0"/>
                <a:t>The northern Israelites, who were called to be God’s people, were by their own behavior removing themselves from his family. / </a:t>
              </a:r>
              <a:r>
                <a:rPr dirty="0">
                  <a:solidFill>
                    <a:srgbClr val="FFC000"/>
                  </a:solidFill>
                </a:rPr>
                <a:t>Los </a:t>
              </a:r>
              <a:r>
                <a:rPr dirty="0" err="1">
                  <a:solidFill>
                    <a:srgbClr val="FFC000"/>
                  </a:solidFill>
                </a:rPr>
                <a:t>israelitas</a:t>
              </a:r>
              <a:r>
                <a:rPr dirty="0">
                  <a:solidFill>
                    <a:srgbClr val="FFC000"/>
                  </a:solidFill>
                </a:rPr>
                <a:t> del </a:t>
              </a:r>
              <a:r>
                <a:rPr dirty="0" err="1">
                  <a:solidFill>
                    <a:srgbClr val="FFC000"/>
                  </a:solidFill>
                </a:rPr>
                <a:t>norte</a:t>
              </a:r>
              <a:r>
                <a:rPr dirty="0">
                  <a:solidFill>
                    <a:srgbClr val="FFC000"/>
                  </a:solidFill>
                </a:rPr>
                <a:t>, que </a:t>
              </a:r>
              <a:r>
                <a:rPr dirty="0" err="1">
                  <a:solidFill>
                    <a:srgbClr val="FFC000"/>
                  </a:solidFill>
                </a:rPr>
                <a:t>fueron</a:t>
              </a:r>
              <a:r>
                <a:rPr dirty="0">
                  <a:solidFill>
                    <a:srgbClr val="FFC000"/>
                  </a:solidFill>
                </a:rPr>
                <a:t> </a:t>
              </a:r>
              <a:r>
                <a:rPr dirty="0" err="1">
                  <a:solidFill>
                    <a:srgbClr val="FFC000"/>
                  </a:solidFill>
                </a:rPr>
                <a:t>llamados</a:t>
              </a:r>
              <a:r>
                <a:rPr dirty="0">
                  <a:solidFill>
                    <a:srgbClr val="FFC000"/>
                  </a:solidFill>
                </a:rPr>
                <a:t> a ser </a:t>
              </a:r>
              <a:r>
                <a:rPr dirty="0" err="1">
                  <a:solidFill>
                    <a:srgbClr val="FFC000"/>
                  </a:solidFill>
                </a:rPr>
                <a:t>el</a:t>
              </a:r>
              <a:r>
                <a:rPr dirty="0">
                  <a:solidFill>
                    <a:srgbClr val="FFC000"/>
                  </a:solidFill>
                </a:rPr>
                <a:t> pueblo de Dios, se </a:t>
              </a:r>
              <a:r>
                <a:rPr dirty="0" err="1">
                  <a:solidFill>
                    <a:srgbClr val="FFC000"/>
                  </a:solidFill>
                </a:rPr>
                <a:t>retiraron</a:t>
              </a:r>
              <a:r>
                <a:rPr dirty="0">
                  <a:solidFill>
                    <a:srgbClr val="FFC000"/>
                  </a:solidFill>
                </a:rPr>
                <a:t> </a:t>
              </a:r>
              <a:r>
                <a:rPr dirty="0" err="1">
                  <a:solidFill>
                    <a:srgbClr val="FFC000"/>
                  </a:solidFill>
                </a:rPr>
                <a:t>por</a:t>
              </a:r>
              <a:r>
                <a:rPr dirty="0">
                  <a:solidFill>
                    <a:srgbClr val="FFC000"/>
                  </a:solidFill>
                </a:rPr>
                <a:t> </a:t>
              </a:r>
              <a:r>
                <a:rPr dirty="0" err="1">
                  <a:solidFill>
                    <a:srgbClr val="FFC000"/>
                  </a:solidFill>
                </a:rPr>
                <a:t>su</a:t>
              </a:r>
              <a:r>
                <a:rPr dirty="0">
                  <a:solidFill>
                    <a:srgbClr val="FFC000"/>
                  </a:solidFill>
                </a:rPr>
                <a:t> </a:t>
              </a:r>
              <a:r>
                <a:rPr dirty="0" err="1">
                  <a:solidFill>
                    <a:srgbClr val="FFC000"/>
                  </a:solidFill>
                </a:rPr>
                <a:t>propio</a:t>
              </a:r>
              <a:r>
                <a:rPr dirty="0">
                  <a:solidFill>
                    <a:srgbClr val="FFC000"/>
                  </a:solidFill>
                </a:rPr>
                <a:t> </a:t>
              </a:r>
              <a:r>
                <a:rPr dirty="0" err="1">
                  <a:solidFill>
                    <a:srgbClr val="FFC000"/>
                  </a:solidFill>
                </a:rPr>
                <a:t>comportamiento</a:t>
              </a:r>
              <a:r>
                <a:rPr dirty="0">
                  <a:solidFill>
                    <a:srgbClr val="FFC000"/>
                  </a:solidFill>
                </a:rPr>
                <a:t> de Su </a:t>
              </a:r>
              <a:r>
                <a:rPr dirty="0" err="1">
                  <a:solidFill>
                    <a:srgbClr val="FFC000"/>
                  </a:solidFill>
                </a:rPr>
                <a:t>familia</a:t>
              </a:r>
              <a:r>
                <a:rPr dirty="0">
                  <a:solidFill>
                    <a:srgbClr val="FFC000"/>
                  </a:solidFill>
                </a:rPr>
                <a:t>.</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876"/>
                                        </p:tgtEl>
                                        <p:attrNameLst>
                                          <p:attrName>style.visibility</p:attrName>
                                        </p:attrNameLst>
                                      </p:cBhvr>
                                      <p:to>
                                        <p:strVal val="visible"/>
                                      </p:to>
                                    </p:set>
                                    <p:animEffect transition="in" filter="fade">
                                      <p:cBhvr>
                                        <p:cTn id="7" dur="500"/>
                                        <p:tgtEl>
                                          <p:spTgt spid="28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2880"/>
                                        </p:tgtEl>
                                        <p:attrNameLst>
                                          <p:attrName>style.visibility</p:attrName>
                                        </p:attrNameLst>
                                      </p:cBhvr>
                                      <p:to>
                                        <p:strVal val="visible"/>
                                      </p:to>
                                    </p:set>
                                    <p:animEffect transition="in" filter="fade">
                                      <p:cBhvr>
                                        <p:cTn id="12" dur="500"/>
                                        <p:tgtEl>
                                          <p:spTgt spid="288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3" nodeType="clickEffect">
                                  <p:stCondLst>
                                    <p:cond delay="0"/>
                                  </p:stCondLst>
                                  <p:iterate>
                                    <p:tmAbs val="0"/>
                                  </p:iterate>
                                  <p:childTnLst>
                                    <p:set>
                                      <p:cBhvr>
                                        <p:cTn id="16" fill="hold"/>
                                        <p:tgtEl>
                                          <p:spTgt spid="2883"/>
                                        </p:tgtEl>
                                        <p:attrNameLst>
                                          <p:attrName>style.visibility</p:attrName>
                                        </p:attrNameLst>
                                      </p:cBhvr>
                                      <p:to>
                                        <p:strVal val="visible"/>
                                      </p:to>
                                    </p:set>
                                    <p:animEffect transition="in" filter="fade">
                                      <p:cBhvr>
                                        <p:cTn id="17" dur="500"/>
                                        <p:tgtEl>
                                          <p:spTgt spid="2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6" grpId="1" animBg="1" advAuto="0"/>
      <p:bldP spid="2880" grpId="2" animBg="1" advAuto="0"/>
      <p:bldP spid="2883" grpId="3"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2885" name="Rectangle 2"/>
          <p:cNvSpPr txBox="1">
            <a:spLocks noGrp="1"/>
          </p:cNvSpPr>
          <p:nvPr>
            <p:ph type="title"/>
          </p:nvPr>
        </p:nvSpPr>
        <p:spPr>
          <a:xfrm>
            <a:off x="826833" y="204552"/>
            <a:ext cx="10538334" cy="715964"/>
          </a:xfrm>
          <a:prstGeom prst="rect">
            <a:avLst/>
          </a:prstGeom>
        </p:spPr>
        <p:txBody>
          <a:bodyPr>
            <a:normAutofit fontScale="90000"/>
          </a:bodyPr>
          <a:lstStyle>
            <a:lvl1pPr algn="ctr">
              <a:defRPr sz="3200" b="1">
                <a:solidFill>
                  <a:srgbClr val="660033"/>
                </a:solidFill>
                <a:latin typeface="Eras Bold ITC"/>
                <a:ea typeface="Eras Bold ITC"/>
                <a:cs typeface="Eras Bold ITC"/>
                <a:sym typeface="Eras Bold ITC"/>
              </a:defRPr>
            </a:lvl1pPr>
          </a:lstStyle>
          <a:p>
            <a:r>
              <a:rPr dirty="0"/>
              <a:t>The Wonder of Hope / </a:t>
            </a:r>
            <a:r>
              <a:rPr dirty="0">
                <a:solidFill>
                  <a:srgbClr val="FF6600"/>
                </a:solidFill>
                <a:effectLst>
                  <a:outerShdw blurRad="38100" dist="38100" dir="2700000" algn="tl">
                    <a:srgbClr val="000000">
                      <a:alpha val="43137"/>
                    </a:srgbClr>
                  </a:outerShdw>
                </a:effectLst>
              </a:rPr>
              <a:t>La </a:t>
            </a:r>
            <a:r>
              <a:rPr dirty="0" err="1">
                <a:solidFill>
                  <a:srgbClr val="FF6600"/>
                </a:solidFill>
                <a:effectLst>
                  <a:outerShdw blurRad="38100" dist="38100" dir="2700000" algn="tl">
                    <a:srgbClr val="000000">
                      <a:alpha val="43137"/>
                    </a:srgbClr>
                  </a:outerShdw>
                </a:effectLst>
              </a:rPr>
              <a:t>Maravilla</a:t>
            </a:r>
            <a:r>
              <a:rPr dirty="0">
                <a:solidFill>
                  <a:srgbClr val="FF6600"/>
                </a:solidFill>
                <a:effectLst>
                  <a:outerShdw blurRad="38100" dist="38100" dir="2700000" algn="tl">
                    <a:srgbClr val="000000">
                      <a:alpha val="43137"/>
                    </a:srgbClr>
                  </a:outerShdw>
                </a:effectLst>
              </a:rPr>
              <a:t> de la Esperanza</a:t>
            </a:r>
          </a:p>
        </p:txBody>
      </p:sp>
      <p:sp>
        <p:nvSpPr>
          <p:cNvPr id="2886" name="Rectangle 3"/>
          <p:cNvSpPr txBox="1">
            <a:spLocks noGrp="1"/>
          </p:cNvSpPr>
          <p:nvPr>
            <p:ph type="body" idx="1"/>
          </p:nvPr>
        </p:nvSpPr>
        <p:spPr>
          <a:xfrm>
            <a:off x="609600" y="969962"/>
            <a:ext cx="11125200" cy="5334001"/>
          </a:xfrm>
          <a:prstGeom prst="rect">
            <a:avLst/>
          </a:prstGeom>
        </p:spPr>
        <p:txBody>
          <a:bodyPr/>
          <a:lstStyle/>
          <a:p>
            <a:pPr marL="221742" indent="-221742" defTabSz="886968">
              <a:spcBef>
                <a:spcPts val="900"/>
              </a:spcBef>
              <a:buSzTx/>
              <a:buNone/>
              <a:defRPr sz="2328" b="1">
                <a:solidFill>
                  <a:srgbClr val="C00000"/>
                </a:solidFill>
              </a:defRPr>
            </a:pPr>
            <a:r>
              <a:rPr dirty="0"/>
              <a:t>Immediately following the warnings of impending judgment, God offers the promise of future redemption (1:10—2:1). / </a:t>
            </a:r>
            <a:r>
              <a:rPr dirty="0" err="1">
                <a:solidFill>
                  <a:srgbClr val="FF6600"/>
                </a:solidFill>
              </a:rPr>
              <a:t>Inmediatamente</a:t>
            </a:r>
            <a:r>
              <a:rPr dirty="0">
                <a:solidFill>
                  <a:srgbClr val="FF6600"/>
                </a:solidFill>
              </a:rPr>
              <a:t> </a:t>
            </a:r>
            <a:r>
              <a:rPr dirty="0" err="1">
                <a:solidFill>
                  <a:srgbClr val="FF6600"/>
                </a:solidFill>
              </a:rPr>
              <a:t>después</a:t>
            </a:r>
            <a:r>
              <a:rPr dirty="0">
                <a:solidFill>
                  <a:srgbClr val="FF6600"/>
                </a:solidFill>
              </a:rPr>
              <a:t> de las </a:t>
            </a:r>
            <a:r>
              <a:rPr dirty="0" err="1">
                <a:solidFill>
                  <a:srgbClr val="FF6600"/>
                </a:solidFill>
              </a:rPr>
              <a:t>advertencias</a:t>
            </a:r>
            <a:r>
              <a:rPr dirty="0">
                <a:solidFill>
                  <a:srgbClr val="FF6600"/>
                </a:solidFill>
              </a:rPr>
              <a:t> del </a:t>
            </a:r>
            <a:r>
              <a:rPr dirty="0" err="1">
                <a:solidFill>
                  <a:srgbClr val="FF6600"/>
                </a:solidFill>
              </a:rPr>
              <a:t>juicio</a:t>
            </a:r>
            <a:r>
              <a:rPr dirty="0">
                <a:solidFill>
                  <a:srgbClr val="FF6600"/>
                </a:solidFill>
              </a:rPr>
              <a:t> </a:t>
            </a:r>
            <a:r>
              <a:rPr dirty="0" err="1">
                <a:solidFill>
                  <a:srgbClr val="FF6600"/>
                </a:solidFill>
              </a:rPr>
              <a:t>inminente</a:t>
            </a:r>
            <a:r>
              <a:rPr dirty="0">
                <a:solidFill>
                  <a:srgbClr val="FF6600"/>
                </a:solidFill>
              </a:rPr>
              <a:t>, Dios </a:t>
            </a:r>
            <a:r>
              <a:rPr dirty="0" err="1">
                <a:solidFill>
                  <a:srgbClr val="FF6600"/>
                </a:solidFill>
              </a:rPr>
              <a:t>ofrece</a:t>
            </a:r>
            <a:r>
              <a:rPr dirty="0">
                <a:solidFill>
                  <a:srgbClr val="FF6600"/>
                </a:solidFill>
              </a:rPr>
              <a:t> la </a:t>
            </a:r>
            <a:r>
              <a:rPr dirty="0" err="1">
                <a:solidFill>
                  <a:srgbClr val="FF6600"/>
                </a:solidFill>
              </a:rPr>
              <a:t>promesa</a:t>
            </a:r>
            <a:r>
              <a:rPr dirty="0">
                <a:solidFill>
                  <a:srgbClr val="FF6600"/>
                </a:solidFill>
              </a:rPr>
              <a:t> de la </a:t>
            </a:r>
            <a:r>
              <a:rPr dirty="0" err="1">
                <a:solidFill>
                  <a:srgbClr val="FF6600"/>
                </a:solidFill>
              </a:rPr>
              <a:t>futura</a:t>
            </a:r>
            <a:r>
              <a:rPr dirty="0">
                <a:solidFill>
                  <a:srgbClr val="FF6600"/>
                </a:solidFill>
              </a:rPr>
              <a:t> </a:t>
            </a:r>
            <a:r>
              <a:rPr dirty="0" err="1">
                <a:solidFill>
                  <a:srgbClr val="FF6600"/>
                </a:solidFill>
              </a:rPr>
              <a:t>redención</a:t>
            </a:r>
            <a:r>
              <a:rPr dirty="0">
                <a:solidFill>
                  <a:srgbClr val="FF6600"/>
                </a:solidFill>
              </a:rPr>
              <a:t> (1:10-2:1).</a:t>
            </a:r>
          </a:p>
          <a:p>
            <a:pPr marL="221742" indent="-221742" defTabSz="886968">
              <a:spcBef>
                <a:spcPts val="900"/>
              </a:spcBef>
              <a:defRPr sz="1940">
                <a:latin typeface="Comic Sans MS"/>
                <a:ea typeface="Comic Sans MS"/>
                <a:cs typeface="Comic Sans MS"/>
                <a:sym typeface="Comic Sans MS"/>
              </a:defRPr>
            </a:pPr>
            <a:r>
              <a:rPr i="1" dirty="0"/>
              <a:t>A remnant of faith would survive and multiply so that God’s promises to Abraham and Jacob would be fulfilled: Israel would be like sand on the seashore (1:10a; cf. Ge. 13:1; 22:17;32:12). / </a:t>
            </a:r>
            <a:r>
              <a:rPr i="1" dirty="0">
                <a:solidFill>
                  <a:srgbClr val="FF6600"/>
                </a:solidFill>
              </a:rPr>
              <a:t>Un </a:t>
            </a:r>
            <a:r>
              <a:rPr i="1" dirty="0" err="1">
                <a:solidFill>
                  <a:srgbClr val="FF6600"/>
                </a:solidFill>
              </a:rPr>
              <a:t>remanente</a:t>
            </a:r>
            <a:r>
              <a:rPr i="1" dirty="0">
                <a:solidFill>
                  <a:srgbClr val="FF6600"/>
                </a:solidFill>
              </a:rPr>
              <a:t> de </a:t>
            </a:r>
            <a:r>
              <a:rPr i="1" dirty="0" err="1">
                <a:solidFill>
                  <a:srgbClr val="FF6600"/>
                </a:solidFill>
              </a:rPr>
              <a:t>fe</a:t>
            </a:r>
            <a:r>
              <a:rPr i="1" dirty="0">
                <a:solidFill>
                  <a:srgbClr val="FF6600"/>
                </a:solidFill>
              </a:rPr>
              <a:t> </a:t>
            </a:r>
            <a:r>
              <a:rPr i="1" dirty="0" err="1">
                <a:solidFill>
                  <a:srgbClr val="FF6600"/>
                </a:solidFill>
              </a:rPr>
              <a:t>sobreviviría</a:t>
            </a:r>
            <a:r>
              <a:rPr i="1" dirty="0">
                <a:solidFill>
                  <a:srgbClr val="FF6600"/>
                </a:solidFill>
              </a:rPr>
              <a:t> y se </a:t>
            </a:r>
            <a:r>
              <a:rPr i="1" dirty="0" err="1">
                <a:solidFill>
                  <a:srgbClr val="FF6600"/>
                </a:solidFill>
              </a:rPr>
              <a:t>multiplicaría</a:t>
            </a:r>
            <a:r>
              <a:rPr i="1" dirty="0">
                <a:solidFill>
                  <a:srgbClr val="FF6600"/>
                </a:solidFill>
              </a:rPr>
              <a:t> para que se </a:t>
            </a:r>
            <a:r>
              <a:rPr i="1" dirty="0" err="1">
                <a:solidFill>
                  <a:srgbClr val="FF6600"/>
                </a:solidFill>
              </a:rPr>
              <a:t>cumplieran</a:t>
            </a:r>
            <a:r>
              <a:rPr i="1" dirty="0">
                <a:solidFill>
                  <a:srgbClr val="FF6600"/>
                </a:solidFill>
              </a:rPr>
              <a:t> las </a:t>
            </a:r>
            <a:r>
              <a:rPr i="1" dirty="0" err="1">
                <a:solidFill>
                  <a:srgbClr val="FF6600"/>
                </a:solidFill>
              </a:rPr>
              <a:t>promesas</a:t>
            </a:r>
            <a:r>
              <a:rPr i="1" dirty="0">
                <a:solidFill>
                  <a:srgbClr val="FF6600"/>
                </a:solidFill>
              </a:rPr>
              <a:t> de Dios a Abraham y Jacob: Israel </a:t>
            </a:r>
            <a:r>
              <a:rPr i="1" dirty="0" err="1">
                <a:solidFill>
                  <a:srgbClr val="FF6600"/>
                </a:solidFill>
              </a:rPr>
              <a:t>sería</a:t>
            </a:r>
            <a:r>
              <a:rPr i="1" dirty="0">
                <a:solidFill>
                  <a:srgbClr val="FF6600"/>
                </a:solidFill>
              </a:rPr>
              <a:t> </a:t>
            </a:r>
            <a:r>
              <a:rPr i="1" dirty="0" err="1">
                <a:solidFill>
                  <a:srgbClr val="FF6600"/>
                </a:solidFill>
              </a:rPr>
              <a:t>como</a:t>
            </a:r>
            <a:r>
              <a:rPr i="1" dirty="0">
                <a:solidFill>
                  <a:srgbClr val="FF6600"/>
                </a:solidFill>
              </a:rPr>
              <a:t> la arena </a:t>
            </a:r>
            <a:r>
              <a:rPr i="1" dirty="0" err="1">
                <a:solidFill>
                  <a:srgbClr val="FF6600"/>
                </a:solidFill>
              </a:rPr>
              <a:t>en</a:t>
            </a:r>
            <a:r>
              <a:rPr i="1" dirty="0">
                <a:solidFill>
                  <a:srgbClr val="FF6600"/>
                </a:solidFill>
              </a:rPr>
              <a:t> la </a:t>
            </a:r>
            <a:r>
              <a:rPr i="1" dirty="0" err="1">
                <a:solidFill>
                  <a:srgbClr val="FF6600"/>
                </a:solidFill>
              </a:rPr>
              <a:t>orilla</a:t>
            </a:r>
            <a:r>
              <a:rPr i="1" dirty="0">
                <a:solidFill>
                  <a:srgbClr val="FF6600"/>
                </a:solidFill>
              </a:rPr>
              <a:t> del mar (1:10a; cf. Ge. 13:1; 22:17;32:12).</a:t>
            </a:r>
          </a:p>
          <a:p>
            <a:pPr marL="221742" indent="-221742" defTabSz="886968">
              <a:spcBef>
                <a:spcPts val="900"/>
              </a:spcBef>
              <a:defRPr sz="1940">
                <a:latin typeface="Comic Sans MS"/>
                <a:ea typeface="Comic Sans MS"/>
                <a:cs typeface="Comic Sans MS"/>
                <a:sym typeface="Comic Sans MS"/>
              </a:defRPr>
            </a:pPr>
            <a:r>
              <a:rPr i="1" dirty="0"/>
              <a:t>The children once rejected as “not loved” and “not mine” would become the sons of God—God’s people whom He loves (1:10b; 2:1)! </a:t>
            </a:r>
            <a:r>
              <a:rPr i="1" dirty="0">
                <a:solidFill>
                  <a:srgbClr val="FF6600"/>
                </a:solidFill>
              </a:rPr>
              <a:t>/ Los </a:t>
            </a:r>
            <a:r>
              <a:rPr i="1" dirty="0" err="1">
                <a:solidFill>
                  <a:srgbClr val="FF6600"/>
                </a:solidFill>
              </a:rPr>
              <a:t>niños</a:t>
            </a:r>
            <a:r>
              <a:rPr i="1" dirty="0">
                <a:solidFill>
                  <a:srgbClr val="FF6600"/>
                </a:solidFill>
              </a:rPr>
              <a:t> que </a:t>
            </a:r>
            <a:r>
              <a:rPr i="1" dirty="0" err="1">
                <a:solidFill>
                  <a:srgbClr val="FF6600"/>
                </a:solidFill>
              </a:rPr>
              <a:t>una</a:t>
            </a:r>
            <a:r>
              <a:rPr i="1" dirty="0">
                <a:solidFill>
                  <a:srgbClr val="FF6600"/>
                </a:solidFill>
              </a:rPr>
              <a:t> </a:t>
            </a:r>
            <a:r>
              <a:rPr i="1" dirty="0" err="1">
                <a:solidFill>
                  <a:srgbClr val="FF6600"/>
                </a:solidFill>
              </a:rPr>
              <a:t>vez</a:t>
            </a:r>
            <a:r>
              <a:rPr i="1" dirty="0">
                <a:solidFill>
                  <a:srgbClr val="FF6600"/>
                </a:solidFill>
              </a:rPr>
              <a:t> </a:t>
            </a:r>
            <a:r>
              <a:rPr i="1" dirty="0" err="1">
                <a:solidFill>
                  <a:srgbClr val="FF6600"/>
                </a:solidFill>
              </a:rPr>
              <a:t>fueron</a:t>
            </a:r>
            <a:r>
              <a:rPr i="1" dirty="0">
                <a:solidFill>
                  <a:srgbClr val="FF6600"/>
                </a:solidFill>
              </a:rPr>
              <a:t> </a:t>
            </a:r>
            <a:r>
              <a:rPr i="1" dirty="0" err="1">
                <a:solidFill>
                  <a:srgbClr val="FF6600"/>
                </a:solidFill>
              </a:rPr>
              <a:t>rechazados</a:t>
            </a:r>
            <a:r>
              <a:rPr i="1" dirty="0">
                <a:solidFill>
                  <a:srgbClr val="FF6600"/>
                </a:solidFill>
              </a:rPr>
              <a:t> </a:t>
            </a:r>
            <a:r>
              <a:rPr i="1" dirty="0" err="1">
                <a:solidFill>
                  <a:srgbClr val="FF6600"/>
                </a:solidFill>
              </a:rPr>
              <a:t>como</a:t>
            </a:r>
            <a:r>
              <a:rPr i="1" dirty="0">
                <a:solidFill>
                  <a:srgbClr val="FF6600"/>
                </a:solidFill>
              </a:rPr>
              <a:t> "no </a:t>
            </a:r>
            <a:r>
              <a:rPr i="1" dirty="0" err="1">
                <a:solidFill>
                  <a:srgbClr val="FF6600"/>
                </a:solidFill>
              </a:rPr>
              <a:t>amados</a:t>
            </a:r>
            <a:r>
              <a:rPr i="1" dirty="0">
                <a:solidFill>
                  <a:srgbClr val="FF6600"/>
                </a:solidFill>
              </a:rPr>
              <a:t>" y "no </a:t>
            </a:r>
            <a:r>
              <a:rPr i="1" dirty="0" err="1">
                <a:solidFill>
                  <a:srgbClr val="FF6600"/>
                </a:solidFill>
              </a:rPr>
              <a:t>míos</a:t>
            </a:r>
            <a:r>
              <a:rPr i="1" dirty="0">
                <a:solidFill>
                  <a:srgbClr val="FF6600"/>
                </a:solidFill>
              </a:rPr>
              <a:t>" se </a:t>
            </a:r>
            <a:r>
              <a:rPr i="1" dirty="0" err="1">
                <a:solidFill>
                  <a:srgbClr val="FF6600"/>
                </a:solidFill>
              </a:rPr>
              <a:t>convertirían</a:t>
            </a:r>
            <a:r>
              <a:rPr i="1" dirty="0">
                <a:solidFill>
                  <a:srgbClr val="FF6600"/>
                </a:solidFill>
              </a:rPr>
              <a:t> </a:t>
            </a:r>
            <a:r>
              <a:rPr i="1" dirty="0" err="1">
                <a:solidFill>
                  <a:srgbClr val="FF6600"/>
                </a:solidFill>
              </a:rPr>
              <a:t>en</a:t>
            </a:r>
            <a:r>
              <a:rPr i="1" dirty="0">
                <a:solidFill>
                  <a:srgbClr val="FF6600"/>
                </a:solidFill>
              </a:rPr>
              <a:t> </a:t>
            </a:r>
            <a:r>
              <a:rPr i="1" dirty="0" err="1">
                <a:solidFill>
                  <a:srgbClr val="FF6600"/>
                </a:solidFill>
              </a:rPr>
              <a:t>los</a:t>
            </a:r>
            <a:r>
              <a:rPr i="1" dirty="0">
                <a:solidFill>
                  <a:srgbClr val="FF6600"/>
                </a:solidFill>
              </a:rPr>
              <a:t> </a:t>
            </a:r>
            <a:r>
              <a:rPr i="1" dirty="0" err="1">
                <a:solidFill>
                  <a:srgbClr val="FF6600"/>
                </a:solidFill>
              </a:rPr>
              <a:t>hijos</a:t>
            </a:r>
            <a:r>
              <a:rPr i="1" dirty="0">
                <a:solidFill>
                  <a:srgbClr val="FF6600"/>
                </a:solidFill>
              </a:rPr>
              <a:t> de Dios, ¡</a:t>
            </a:r>
            <a:r>
              <a:rPr i="1" dirty="0" err="1">
                <a:solidFill>
                  <a:srgbClr val="FF6600"/>
                </a:solidFill>
              </a:rPr>
              <a:t>el</a:t>
            </a:r>
            <a:r>
              <a:rPr i="1" dirty="0">
                <a:solidFill>
                  <a:srgbClr val="FF6600"/>
                </a:solidFill>
              </a:rPr>
              <a:t> pueblo de Dios a </a:t>
            </a:r>
            <a:r>
              <a:rPr i="1" dirty="0" err="1">
                <a:solidFill>
                  <a:srgbClr val="FF6600"/>
                </a:solidFill>
              </a:rPr>
              <a:t>quien</a:t>
            </a:r>
            <a:r>
              <a:rPr i="1" dirty="0">
                <a:solidFill>
                  <a:srgbClr val="FF6600"/>
                </a:solidFill>
              </a:rPr>
              <a:t> </a:t>
            </a:r>
            <a:r>
              <a:rPr i="1" dirty="0" err="1">
                <a:solidFill>
                  <a:srgbClr val="FF6600"/>
                </a:solidFill>
              </a:rPr>
              <a:t>Él</a:t>
            </a:r>
            <a:r>
              <a:rPr i="1" dirty="0">
                <a:solidFill>
                  <a:srgbClr val="FF6600"/>
                </a:solidFill>
              </a:rPr>
              <a:t> ama (1:10b; 2:1)!</a:t>
            </a:r>
          </a:p>
          <a:p>
            <a:pPr marL="221742" indent="-221742" defTabSz="886968">
              <a:spcBef>
                <a:spcPts val="900"/>
              </a:spcBef>
              <a:defRPr sz="1940">
                <a:latin typeface="Comic Sans MS"/>
                <a:ea typeface="Comic Sans MS"/>
                <a:cs typeface="Comic Sans MS"/>
                <a:sym typeface="Comic Sans MS"/>
              </a:defRPr>
            </a:pPr>
            <a:r>
              <a:rPr i="1" dirty="0"/>
              <a:t>The disaster of Jezreel would be turned to joy, and the clans of Israel would be reunited (1:11). / </a:t>
            </a:r>
            <a:r>
              <a:rPr i="1" dirty="0">
                <a:solidFill>
                  <a:srgbClr val="FF6600"/>
                </a:solidFill>
              </a:rPr>
              <a:t>El </a:t>
            </a:r>
            <a:r>
              <a:rPr i="1" dirty="0" err="1">
                <a:solidFill>
                  <a:srgbClr val="FF6600"/>
                </a:solidFill>
              </a:rPr>
              <a:t>desastre</a:t>
            </a:r>
            <a:r>
              <a:rPr i="1" dirty="0">
                <a:solidFill>
                  <a:srgbClr val="FF6600"/>
                </a:solidFill>
              </a:rPr>
              <a:t> de Jezreel se </a:t>
            </a:r>
            <a:r>
              <a:rPr i="1" dirty="0" err="1">
                <a:solidFill>
                  <a:srgbClr val="FF6600"/>
                </a:solidFill>
              </a:rPr>
              <a:t>convertiría</a:t>
            </a:r>
            <a:r>
              <a:rPr i="1" dirty="0">
                <a:solidFill>
                  <a:srgbClr val="FF6600"/>
                </a:solidFill>
              </a:rPr>
              <a:t> </a:t>
            </a:r>
            <a:r>
              <a:rPr i="1" dirty="0" err="1">
                <a:solidFill>
                  <a:srgbClr val="FF6600"/>
                </a:solidFill>
              </a:rPr>
              <a:t>en</a:t>
            </a:r>
            <a:r>
              <a:rPr i="1" dirty="0">
                <a:solidFill>
                  <a:srgbClr val="FF6600"/>
                </a:solidFill>
              </a:rPr>
              <a:t> </a:t>
            </a:r>
            <a:r>
              <a:rPr i="1" dirty="0" err="1">
                <a:solidFill>
                  <a:srgbClr val="FF6600"/>
                </a:solidFill>
              </a:rPr>
              <a:t>alegría</a:t>
            </a:r>
            <a:r>
              <a:rPr i="1" dirty="0">
                <a:solidFill>
                  <a:srgbClr val="FF6600"/>
                </a:solidFill>
              </a:rPr>
              <a:t>, y </a:t>
            </a:r>
            <a:r>
              <a:rPr i="1" dirty="0" err="1">
                <a:solidFill>
                  <a:srgbClr val="FF6600"/>
                </a:solidFill>
              </a:rPr>
              <a:t>los</a:t>
            </a:r>
            <a:r>
              <a:rPr i="1" dirty="0">
                <a:solidFill>
                  <a:srgbClr val="FF6600"/>
                </a:solidFill>
              </a:rPr>
              <a:t> </a:t>
            </a:r>
            <a:r>
              <a:rPr i="1" dirty="0" err="1">
                <a:solidFill>
                  <a:srgbClr val="FF6600"/>
                </a:solidFill>
              </a:rPr>
              <a:t>clanes</a:t>
            </a:r>
            <a:r>
              <a:rPr i="1" dirty="0">
                <a:solidFill>
                  <a:srgbClr val="FF6600"/>
                </a:solidFill>
              </a:rPr>
              <a:t> de Israel se </a:t>
            </a:r>
            <a:r>
              <a:rPr i="1" dirty="0" err="1">
                <a:solidFill>
                  <a:srgbClr val="FF6600"/>
                </a:solidFill>
              </a:rPr>
              <a:t>reunirían</a:t>
            </a:r>
            <a:r>
              <a:rPr i="1" dirty="0">
                <a:solidFill>
                  <a:srgbClr val="FF6600"/>
                </a:solidFill>
              </a:rPr>
              <a:t> (1:11).</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886">
                                            <p:bg/>
                                          </p:spTgt>
                                        </p:tgtEl>
                                        <p:attrNameLst>
                                          <p:attrName>style.visibility</p:attrName>
                                        </p:attrNameLst>
                                      </p:cBhvr>
                                      <p:to>
                                        <p:strVal val="visible"/>
                                      </p:to>
                                    </p:set>
                                    <p:anim calcmode="lin" valueType="num">
                                      <p:cBhvr>
                                        <p:cTn id="7" dur="500" fill="hold"/>
                                        <p:tgtEl>
                                          <p:spTgt spid="2886">
                                            <p:bg/>
                                          </p:spTgt>
                                        </p:tgtEl>
                                        <p:attrNameLst>
                                          <p:attrName>ppt_w</p:attrName>
                                        </p:attrNameLst>
                                      </p:cBhvr>
                                      <p:tavLst>
                                        <p:tav tm="0">
                                          <p:val>
                                            <p:fltVal val="0"/>
                                          </p:val>
                                        </p:tav>
                                        <p:tav tm="100000">
                                          <p:val>
                                            <p:strVal val="#ppt_w"/>
                                          </p:val>
                                        </p:tav>
                                      </p:tavLst>
                                    </p:anim>
                                    <p:anim calcmode="lin" valueType="num">
                                      <p:cBhvr>
                                        <p:cTn id="8" dur="500" fill="hold"/>
                                        <p:tgtEl>
                                          <p:spTgt spid="2886">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2886">
                                            <p:txEl>
                                              <p:pRg st="0" end="0"/>
                                            </p:txEl>
                                          </p:spTgt>
                                        </p:tgtEl>
                                        <p:attrNameLst>
                                          <p:attrName>style.visibility</p:attrName>
                                        </p:attrNameLst>
                                      </p:cBhvr>
                                      <p:to>
                                        <p:strVal val="visible"/>
                                      </p:to>
                                    </p:set>
                                    <p:anim calcmode="lin" valueType="num">
                                      <p:cBhvr>
                                        <p:cTn id="11" dur="500" fill="hold"/>
                                        <p:tgtEl>
                                          <p:spTgt spid="2886">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88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2886">
                                            <p:txEl>
                                              <p:pRg st="1" end="1"/>
                                            </p:txEl>
                                          </p:spTgt>
                                        </p:tgtEl>
                                        <p:attrNameLst>
                                          <p:attrName>style.visibility</p:attrName>
                                        </p:attrNameLst>
                                      </p:cBhvr>
                                      <p:to>
                                        <p:strVal val="visible"/>
                                      </p:to>
                                    </p:set>
                                    <p:anim calcmode="lin" valueType="num">
                                      <p:cBhvr>
                                        <p:cTn id="17" dur="500" fill="hold"/>
                                        <p:tgtEl>
                                          <p:spTgt spid="2886">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288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2886">
                                            <p:txEl>
                                              <p:pRg st="2" end="2"/>
                                            </p:txEl>
                                          </p:spTgt>
                                        </p:tgtEl>
                                        <p:attrNameLst>
                                          <p:attrName>style.visibility</p:attrName>
                                        </p:attrNameLst>
                                      </p:cBhvr>
                                      <p:to>
                                        <p:strVal val="visible"/>
                                      </p:to>
                                    </p:set>
                                    <p:anim calcmode="lin" valueType="num">
                                      <p:cBhvr>
                                        <p:cTn id="23" dur="500" fill="hold"/>
                                        <p:tgtEl>
                                          <p:spTgt spid="2886">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2886">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2886">
                                            <p:txEl>
                                              <p:pRg st="3" end="3"/>
                                            </p:txEl>
                                          </p:spTgt>
                                        </p:tgtEl>
                                        <p:attrNameLst>
                                          <p:attrName>style.visibility</p:attrName>
                                        </p:attrNameLst>
                                      </p:cBhvr>
                                      <p:to>
                                        <p:strVal val="visible"/>
                                      </p:to>
                                    </p:set>
                                    <p:anim calcmode="lin" valueType="num">
                                      <p:cBhvr>
                                        <p:cTn id="29" dur="500" fill="hold"/>
                                        <p:tgtEl>
                                          <p:spTgt spid="2886">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2886">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6" grpId="1" build="p"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2888" name="Rectangle 2"/>
          <p:cNvSpPr txBox="1">
            <a:spLocks noGrp="1"/>
          </p:cNvSpPr>
          <p:nvPr>
            <p:ph type="title"/>
          </p:nvPr>
        </p:nvSpPr>
        <p:spPr>
          <a:xfrm>
            <a:off x="364345" y="76200"/>
            <a:ext cx="11463310" cy="1401763"/>
          </a:xfrm>
          <a:prstGeom prst="rect">
            <a:avLst/>
          </a:prstGeom>
        </p:spPr>
        <p:txBody>
          <a:bodyPr/>
          <a:lstStyle/>
          <a:p>
            <a:pPr algn="ctr" defTabSz="804672">
              <a:defRPr sz="2816" b="1">
                <a:solidFill>
                  <a:srgbClr val="660033"/>
                </a:solidFill>
                <a:latin typeface="Eras Bold ITC"/>
                <a:ea typeface="Eras Bold ITC"/>
                <a:cs typeface="Eras Bold ITC"/>
                <a:sym typeface="Eras Bold ITC"/>
              </a:defRPr>
            </a:pPr>
            <a:r>
              <a:rPr dirty="0"/>
              <a:t>Courting Again! / </a:t>
            </a:r>
            <a:r>
              <a:rPr dirty="0">
                <a:solidFill>
                  <a:srgbClr val="FF6600"/>
                </a:solidFill>
                <a:effectLst>
                  <a:outerShdw blurRad="38100" dist="38100" dir="2700000" algn="tl">
                    <a:srgbClr val="000000">
                      <a:alpha val="43137"/>
                    </a:srgbClr>
                  </a:outerShdw>
                </a:effectLst>
              </a:rPr>
              <a:t>¡</a:t>
            </a:r>
            <a:r>
              <a:rPr dirty="0" err="1">
                <a:solidFill>
                  <a:srgbClr val="FF6600"/>
                </a:solidFill>
                <a:effectLst>
                  <a:outerShdw blurRad="38100" dist="38100" dir="2700000" algn="tl">
                    <a:srgbClr val="000000">
                      <a:alpha val="43137"/>
                    </a:srgbClr>
                  </a:outerShdw>
                </a:effectLst>
              </a:rPr>
              <a:t>Cortejando</a:t>
            </a:r>
            <a:r>
              <a:rPr dirty="0">
                <a:solidFill>
                  <a:srgbClr val="FF6600"/>
                </a:solidFill>
                <a:effectLst>
                  <a:outerShdw blurRad="38100" dist="38100" dir="2700000" algn="tl">
                    <a:srgbClr val="000000">
                      <a:alpha val="43137"/>
                    </a:srgbClr>
                  </a:outerShdw>
                </a:effectLst>
              </a:rPr>
              <a:t> de nuevo!</a:t>
            </a:r>
            <a:br>
              <a:rPr dirty="0">
                <a:solidFill>
                  <a:srgbClr val="FF6600"/>
                </a:solidFill>
                <a:effectLst>
                  <a:outerShdw blurRad="38100" dist="38100" dir="2700000" algn="tl">
                    <a:srgbClr val="000000">
                      <a:alpha val="43137"/>
                    </a:srgbClr>
                  </a:outerShdw>
                </a:effectLst>
              </a:rPr>
            </a:br>
            <a:r>
              <a:rPr sz="2464" dirty="0">
                <a:solidFill>
                  <a:srgbClr val="C00000"/>
                </a:solidFill>
              </a:rPr>
              <a:t> </a:t>
            </a:r>
            <a:r>
              <a:rPr sz="2112" dirty="0">
                <a:solidFill>
                  <a:srgbClr val="C00000"/>
                </a:solidFill>
                <a:latin typeface="Calibri Light"/>
                <a:ea typeface="Calibri Light"/>
                <a:cs typeface="Calibri Light"/>
                <a:sym typeface="Calibri Light"/>
              </a:rPr>
              <a:t>Yahweh determined to “court” Israel again, just as he once courted her in the Sinai desert (2:14-16). / </a:t>
            </a:r>
            <a:r>
              <a:rPr sz="2112" dirty="0" err="1">
                <a:solidFill>
                  <a:srgbClr val="FF6600"/>
                </a:solidFill>
                <a:latin typeface="Calibri Light"/>
                <a:ea typeface="Calibri Light"/>
                <a:cs typeface="Calibri Light"/>
                <a:sym typeface="Calibri Light"/>
              </a:rPr>
              <a:t>Yahvé</a:t>
            </a:r>
            <a:r>
              <a:rPr sz="2112" dirty="0">
                <a:solidFill>
                  <a:srgbClr val="FF6600"/>
                </a:solidFill>
                <a:latin typeface="Calibri Light"/>
                <a:ea typeface="Calibri Light"/>
                <a:cs typeface="Calibri Light"/>
                <a:sym typeface="Calibri Light"/>
              </a:rPr>
              <a:t> </a:t>
            </a:r>
            <a:r>
              <a:rPr sz="2112" dirty="0" err="1">
                <a:solidFill>
                  <a:srgbClr val="FF6600"/>
                </a:solidFill>
                <a:latin typeface="Calibri Light"/>
                <a:ea typeface="Calibri Light"/>
                <a:cs typeface="Calibri Light"/>
                <a:sym typeface="Calibri Light"/>
              </a:rPr>
              <a:t>decidió</a:t>
            </a:r>
            <a:r>
              <a:rPr sz="2112" dirty="0">
                <a:solidFill>
                  <a:srgbClr val="FF6600"/>
                </a:solidFill>
                <a:latin typeface="Calibri Light"/>
                <a:ea typeface="Calibri Light"/>
                <a:cs typeface="Calibri Light"/>
                <a:sym typeface="Calibri Light"/>
              </a:rPr>
              <a:t> "</a:t>
            </a:r>
            <a:r>
              <a:rPr sz="2112" dirty="0" err="1">
                <a:solidFill>
                  <a:srgbClr val="FF6600"/>
                </a:solidFill>
                <a:latin typeface="Calibri Light"/>
                <a:ea typeface="Calibri Light"/>
                <a:cs typeface="Calibri Light"/>
                <a:sym typeface="Calibri Light"/>
              </a:rPr>
              <a:t>juzgar</a:t>
            </a:r>
            <a:r>
              <a:rPr sz="2112" dirty="0">
                <a:solidFill>
                  <a:srgbClr val="FF6600"/>
                </a:solidFill>
                <a:latin typeface="Calibri Light"/>
                <a:ea typeface="Calibri Light"/>
                <a:cs typeface="Calibri Light"/>
                <a:sym typeface="Calibri Light"/>
              </a:rPr>
              <a:t>" a Israel de nuevo, al </a:t>
            </a:r>
            <a:r>
              <a:rPr sz="2112" dirty="0" err="1">
                <a:solidFill>
                  <a:srgbClr val="FF6600"/>
                </a:solidFill>
                <a:latin typeface="Calibri Light"/>
                <a:ea typeface="Calibri Light"/>
                <a:cs typeface="Calibri Light"/>
                <a:sym typeface="Calibri Light"/>
              </a:rPr>
              <a:t>tal</a:t>
            </a:r>
            <a:r>
              <a:rPr sz="2112" dirty="0">
                <a:solidFill>
                  <a:srgbClr val="FF6600"/>
                </a:solidFill>
                <a:latin typeface="Calibri Light"/>
                <a:ea typeface="Calibri Light"/>
                <a:cs typeface="Calibri Light"/>
                <a:sym typeface="Calibri Light"/>
              </a:rPr>
              <a:t> </a:t>
            </a:r>
            <a:r>
              <a:rPr sz="2112" dirty="0" err="1">
                <a:solidFill>
                  <a:srgbClr val="FF6600"/>
                </a:solidFill>
                <a:latin typeface="Calibri Light"/>
                <a:ea typeface="Calibri Light"/>
                <a:cs typeface="Calibri Light"/>
                <a:sym typeface="Calibri Light"/>
              </a:rPr>
              <a:t>como</a:t>
            </a:r>
            <a:r>
              <a:rPr sz="2112" dirty="0">
                <a:solidFill>
                  <a:srgbClr val="FF6600"/>
                </a:solidFill>
                <a:latin typeface="Calibri Light"/>
                <a:ea typeface="Calibri Light"/>
                <a:cs typeface="Calibri Light"/>
                <a:sym typeface="Calibri Light"/>
              </a:rPr>
              <a:t> </a:t>
            </a:r>
            <a:r>
              <a:rPr sz="2112" dirty="0" err="1">
                <a:solidFill>
                  <a:srgbClr val="FF6600"/>
                </a:solidFill>
                <a:latin typeface="Calibri Light"/>
                <a:ea typeface="Calibri Light"/>
                <a:cs typeface="Calibri Light"/>
                <a:sym typeface="Calibri Light"/>
              </a:rPr>
              <a:t>una</a:t>
            </a:r>
            <a:r>
              <a:rPr sz="2112" dirty="0">
                <a:solidFill>
                  <a:srgbClr val="FF6600"/>
                </a:solidFill>
                <a:latin typeface="Calibri Light"/>
                <a:ea typeface="Calibri Light"/>
                <a:cs typeface="Calibri Light"/>
                <a:sym typeface="Calibri Light"/>
              </a:rPr>
              <a:t> </a:t>
            </a:r>
            <a:r>
              <a:rPr sz="2112" dirty="0" err="1">
                <a:solidFill>
                  <a:srgbClr val="FF6600"/>
                </a:solidFill>
                <a:latin typeface="Calibri Light"/>
                <a:ea typeface="Calibri Light"/>
                <a:cs typeface="Calibri Light"/>
                <a:sym typeface="Calibri Light"/>
              </a:rPr>
              <a:t>vez</a:t>
            </a:r>
            <a:r>
              <a:rPr sz="2112" dirty="0">
                <a:solidFill>
                  <a:srgbClr val="FF6600"/>
                </a:solidFill>
                <a:latin typeface="Calibri Light"/>
                <a:ea typeface="Calibri Light"/>
                <a:cs typeface="Calibri Light"/>
                <a:sym typeface="Calibri Light"/>
              </a:rPr>
              <a:t> la </a:t>
            </a:r>
            <a:r>
              <a:rPr sz="2112" dirty="0" err="1">
                <a:solidFill>
                  <a:srgbClr val="FF6600"/>
                </a:solidFill>
                <a:latin typeface="Calibri Light"/>
                <a:ea typeface="Calibri Light"/>
                <a:cs typeface="Calibri Light"/>
                <a:sym typeface="Calibri Light"/>
              </a:rPr>
              <a:t>cortejó</a:t>
            </a:r>
            <a:r>
              <a:rPr sz="2112" dirty="0">
                <a:solidFill>
                  <a:srgbClr val="FF6600"/>
                </a:solidFill>
                <a:latin typeface="Calibri Light"/>
                <a:ea typeface="Calibri Light"/>
                <a:cs typeface="Calibri Light"/>
                <a:sym typeface="Calibri Light"/>
              </a:rPr>
              <a:t> </a:t>
            </a:r>
            <a:r>
              <a:rPr sz="2112" dirty="0" err="1">
                <a:solidFill>
                  <a:srgbClr val="FF6600"/>
                </a:solidFill>
                <a:latin typeface="Calibri Light"/>
                <a:ea typeface="Calibri Light"/>
                <a:cs typeface="Calibri Light"/>
                <a:sym typeface="Calibri Light"/>
              </a:rPr>
              <a:t>en</a:t>
            </a:r>
            <a:r>
              <a:rPr sz="2112" dirty="0">
                <a:solidFill>
                  <a:srgbClr val="FF6600"/>
                </a:solidFill>
                <a:latin typeface="Calibri Light"/>
                <a:ea typeface="Calibri Light"/>
                <a:cs typeface="Calibri Light"/>
                <a:sym typeface="Calibri Light"/>
              </a:rPr>
              <a:t> </a:t>
            </a:r>
            <a:r>
              <a:rPr sz="2112" dirty="0" err="1">
                <a:solidFill>
                  <a:srgbClr val="FF6600"/>
                </a:solidFill>
                <a:latin typeface="Calibri Light"/>
                <a:ea typeface="Calibri Light"/>
                <a:cs typeface="Calibri Light"/>
                <a:sym typeface="Calibri Light"/>
              </a:rPr>
              <a:t>el</a:t>
            </a:r>
            <a:r>
              <a:rPr sz="2112" dirty="0">
                <a:solidFill>
                  <a:srgbClr val="FF6600"/>
                </a:solidFill>
                <a:latin typeface="Calibri Light"/>
                <a:ea typeface="Calibri Light"/>
                <a:cs typeface="Calibri Light"/>
                <a:sym typeface="Calibri Light"/>
              </a:rPr>
              <a:t> </a:t>
            </a:r>
            <a:r>
              <a:rPr sz="2112" dirty="0" err="1">
                <a:solidFill>
                  <a:srgbClr val="FF6600"/>
                </a:solidFill>
                <a:latin typeface="Calibri Light"/>
                <a:ea typeface="Calibri Light"/>
                <a:cs typeface="Calibri Light"/>
                <a:sym typeface="Calibri Light"/>
              </a:rPr>
              <a:t>desierto</a:t>
            </a:r>
            <a:r>
              <a:rPr sz="2112" dirty="0">
                <a:solidFill>
                  <a:srgbClr val="FF6600"/>
                </a:solidFill>
                <a:latin typeface="Calibri Light"/>
                <a:ea typeface="Calibri Light"/>
                <a:cs typeface="Calibri Light"/>
                <a:sym typeface="Calibri Light"/>
              </a:rPr>
              <a:t> del </a:t>
            </a:r>
            <a:r>
              <a:rPr sz="2112" dirty="0" err="1">
                <a:solidFill>
                  <a:srgbClr val="FF6600"/>
                </a:solidFill>
                <a:latin typeface="Calibri Light"/>
                <a:ea typeface="Calibri Light"/>
                <a:cs typeface="Calibri Light"/>
                <a:sym typeface="Calibri Light"/>
              </a:rPr>
              <a:t>Sinaí</a:t>
            </a:r>
            <a:r>
              <a:rPr sz="2112" dirty="0">
                <a:solidFill>
                  <a:srgbClr val="FF6600"/>
                </a:solidFill>
                <a:latin typeface="Calibri Light"/>
                <a:ea typeface="Calibri Light"/>
                <a:cs typeface="Calibri Light"/>
                <a:sym typeface="Calibri Light"/>
              </a:rPr>
              <a:t> (2:14-16).</a:t>
            </a:r>
          </a:p>
        </p:txBody>
      </p:sp>
      <p:sp>
        <p:nvSpPr>
          <p:cNvPr id="2889" name="Rectangle 6"/>
          <p:cNvSpPr txBox="1">
            <a:spLocks noGrp="1"/>
          </p:cNvSpPr>
          <p:nvPr>
            <p:ph type="body" sz="half" idx="1"/>
          </p:nvPr>
        </p:nvSpPr>
        <p:spPr>
          <a:xfrm>
            <a:off x="1676400" y="1600200"/>
            <a:ext cx="4114800" cy="4572000"/>
          </a:xfrm>
          <a:prstGeom prst="rect">
            <a:avLst/>
          </a:prstGeom>
          <a:gradFill>
            <a:gsLst>
              <a:gs pos="0">
                <a:srgbClr val="3B0000"/>
              </a:gs>
              <a:gs pos="50000">
                <a:srgbClr val="800000"/>
              </a:gs>
              <a:gs pos="100000">
                <a:srgbClr val="3B0000"/>
              </a:gs>
            </a:gsLst>
            <a:lin ang="5400000"/>
          </a:gradFill>
          <a:ln>
            <a:solidFill>
              <a:srgbClr val="000000"/>
            </a:solidFill>
            <a:miter lim="800000"/>
          </a:ln>
        </p:spPr>
        <p:txBody>
          <a:bodyPr/>
          <a:lstStyle/>
          <a:p>
            <a:pPr>
              <a:buSzTx/>
              <a:buNone/>
              <a:defRPr sz="2400" b="1">
                <a:solidFill>
                  <a:srgbClr val="FF9900"/>
                </a:solidFill>
                <a:latin typeface="Berlin Sans FB Demi"/>
                <a:ea typeface="Berlin Sans FB Demi"/>
                <a:cs typeface="Berlin Sans FB Demi"/>
                <a:sym typeface="Berlin Sans FB Demi"/>
              </a:defRPr>
            </a:pPr>
            <a:r>
              <a:rPr dirty="0">
                <a:solidFill>
                  <a:srgbClr val="FFFF00"/>
                </a:solidFill>
              </a:rPr>
              <a:t>Valley of </a:t>
            </a:r>
            <a:r>
              <a:rPr dirty="0" err="1">
                <a:solidFill>
                  <a:srgbClr val="FFFF00"/>
                </a:solidFill>
              </a:rPr>
              <a:t>Achor</a:t>
            </a:r>
            <a:r>
              <a:rPr dirty="0">
                <a:solidFill>
                  <a:srgbClr val="FFFF00"/>
                </a:solidFill>
              </a:rPr>
              <a:t> (= Valley of Disaster) </a:t>
            </a:r>
            <a:r>
              <a:rPr dirty="0"/>
              <a:t>/ Valle de </a:t>
            </a:r>
            <a:r>
              <a:rPr dirty="0" err="1"/>
              <a:t>Acor</a:t>
            </a:r>
            <a:r>
              <a:rPr dirty="0"/>
              <a:t> (= Valle del </a:t>
            </a:r>
            <a:r>
              <a:rPr dirty="0" err="1"/>
              <a:t>Desastre</a:t>
            </a:r>
            <a:r>
              <a:rPr dirty="0"/>
              <a:t>)</a:t>
            </a:r>
          </a:p>
          <a:p>
            <a:pPr>
              <a:defRPr sz="2000">
                <a:solidFill>
                  <a:srgbClr val="FFFFFF"/>
                </a:solidFill>
                <a:latin typeface="Comic Sans MS"/>
                <a:ea typeface="Comic Sans MS"/>
                <a:cs typeface="Comic Sans MS"/>
                <a:sym typeface="Comic Sans MS"/>
              </a:defRPr>
            </a:pPr>
            <a:r>
              <a:rPr dirty="0"/>
              <a:t>Where </a:t>
            </a:r>
            <a:r>
              <a:rPr dirty="0" err="1"/>
              <a:t>Achan</a:t>
            </a:r>
            <a:r>
              <a:rPr dirty="0"/>
              <a:t> was stoned to death because he violated the ban at Jericho (Jos. 7:26). / </a:t>
            </a:r>
            <a:r>
              <a:rPr dirty="0" err="1">
                <a:solidFill>
                  <a:srgbClr val="FFC000"/>
                </a:solidFill>
              </a:rPr>
              <a:t>Donde</a:t>
            </a:r>
            <a:r>
              <a:rPr dirty="0">
                <a:solidFill>
                  <a:srgbClr val="FFC000"/>
                </a:solidFill>
              </a:rPr>
              <a:t> </a:t>
            </a:r>
            <a:r>
              <a:rPr dirty="0" err="1">
                <a:solidFill>
                  <a:srgbClr val="FFC000"/>
                </a:solidFill>
              </a:rPr>
              <a:t>Acán</a:t>
            </a:r>
            <a:r>
              <a:rPr dirty="0">
                <a:solidFill>
                  <a:srgbClr val="FFC000"/>
                </a:solidFill>
              </a:rPr>
              <a:t> </a:t>
            </a:r>
            <a:r>
              <a:rPr dirty="0" err="1">
                <a:solidFill>
                  <a:srgbClr val="FFC000"/>
                </a:solidFill>
              </a:rPr>
              <a:t>fue</a:t>
            </a:r>
            <a:r>
              <a:rPr dirty="0">
                <a:solidFill>
                  <a:srgbClr val="FFC000"/>
                </a:solidFill>
              </a:rPr>
              <a:t> </a:t>
            </a:r>
            <a:r>
              <a:rPr dirty="0" err="1">
                <a:solidFill>
                  <a:srgbClr val="FFC000"/>
                </a:solidFill>
              </a:rPr>
              <a:t>apedreado</a:t>
            </a:r>
            <a:r>
              <a:rPr dirty="0">
                <a:solidFill>
                  <a:srgbClr val="FFC000"/>
                </a:solidFill>
              </a:rPr>
              <a:t> hasta la </a:t>
            </a:r>
            <a:r>
              <a:rPr dirty="0" err="1">
                <a:solidFill>
                  <a:srgbClr val="FFC000"/>
                </a:solidFill>
              </a:rPr>
              <a:t>muerte</a:t>
            </a:r>
            <a:r>
              <a:rPr dirty="0">
                <a:solidFill>
                  <a:srgbClr val="FFC000"/>
                </a:solidFill>
              </a:rPr>
              <a:t> </a:t>
            </a:r>
            <a:r>
              <a:rPr dirty="0" err="1">
                <a:solidFill>
                  <a:srgbClr val="FFC000"/>
                </a:solidFill>
              </a:rPr>
              <a:t>por</a:t>
            </a:r>
            <a:r>
              <a:rPr dirty="0">
                <a:solidFill>
                  <a:srgbClr val="FFC000"/>
                </a:solidFill>
              </a:rPr>
              <a:t> </a:t>
            </a:r>
            <a:r>
              <a:rPr dirty="0" err="1">
                <a:solidFill>
                  <a:srgbClr val="FFC000"/>
                </a:solidFill>
              </a:rPr>
              <a:t>violar</a:t>
            </a:r>
            <a:r>
              <a:rPr dirty="0">
                <a:solidFill>
                  <a:srgbClr val="FFC000"/>
                </a:solidFill>
              </a:rPr>
              <a:t> la </a:t>
            </a:r>
            <a:r>
              <a:rPr dirty="0" err="1">
                <a:solidFill>
                  <a:srgbClr val="FFC000"/>
                </a:solidFill>
              </a:rPr>
              <a:t>prohibición</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Jericó</a:t>
            </a:r>
            <a:r>
              <a:rPr dirty="0">
                <a:solidFill>
                  <a:srgbClr val="FFC000"/>
                </a:solidFill>
              </a:rPr>
              <a:t> (Jos. 7:26).</a:t>
            </a:r>
          </a:p>
          <a:p>
            <a:pPr>
              <a:defRPr sz="2000">
                <a:solidFill>
                  <a:srgbClr val="FFFFFF"/>
                </a:solidFill>
                <a:latin typeface="Comic Sans MS"/>
                <a:ea typeface="Comic Sans MS"/>
                <a:cs typeface="Comic Sans MS"/>
                <a:sym typeface="Comic Sans MS"/>
              </a:defRPr>
            </a:pPr>
            <a:r>
              <a:rPr dirty="0"/>
              <a:t>Now, </a:t>
            </a:r>
            <a:r>
              <a:rPr dirty="0" err="1"/>
              <a:t>Achor</a:t>
            </a:r>
            <a:r>
              <a:rPr dirty="0"/>
              <a:t> would become a door of hope! / </a:t>
            </a:r>
            <a:r>
              <a:rPr dirty="0">
                <a:solidFill>
                  <a:srgbClr val="FFC000"/>
                </a:solidFill>
              </a:rPr>
              <a:t>¡</a:t>
            </a:r>
            <a:r>
              <a:rPr dirty="0" err="1">
                <a:solidFill>
                  <a:srgbClr val="FFC000"/>
                </a:solidFill>
              </a:rPr>
              <a:t>Ahora</a:t>
            </a:r>
            <a:r>
              <a:rPr dirty="0">
                <a:solidFill>
                  <a:srgbClr val="FFC000"/>
                </a:solidFill>
              </a:rPr>
              <a:t>, </a:t>
            </a:r>
            <a:r>
              <a:rPr dirty="0" err="1">
                <a:solidFill>
                  <a:srgbClr val="FFC000"/>
                </a:solidFill>
              </a:rPr>
              <a:t>Acor</a:t>
            </a:r>
            <a:r>
              <a:rPr dirty="0">
                <a:solidFill>
                  <a:srgbClr val="FFC000"/>
                </a:solidFill>
              </a:rPr>
              <a:t> se </a:t>
            </a:r>
            <a:r>
              <a:rPr dirty="0" err="1">
                <a:solidFill>
                  <a:srgbClr val="FFC000"/>
                </a:solidFill>
              </a:rPr>
              <a:t>convertiría</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una</a:t>
            </a:r>
            <a:r>
              <a:rPr dirty="0">
                <a:solidFill>
                  <a:srgbClr val="FFC000"/>
                </a:solidFill>
              </a:rPr>
              <a:t> </a:t>
            </a:r>
            <a:r>
              <a:rPr dirty="0" err="1">
                <a:solidFill>
                  <a:srgbClr val="FFC000"/>
                </a:solidFill>
              </a:rPr>
              <a:t>puerta</a:t>
            </a:r>
            <a:r>
              <a:rPr dirty="0">
                <a:solidFill>
                  <a:srgbClr val="FFC000"/>
                </a:solidFill>
              </a:rPr>
              <a:t> de </a:t>
            </a:r>
            <a:r>
              <a:rPr dirty="0" err="1">
                <a:solidFill>
                  <a:srgbClr val="FFC000"/>
                </a:solidFill>
              </a:rPr>
              <a:t>esperanza</a:t>
            </a:r>
            <a:r>
              <a:rPr dirty="0">
                <a:solidFill>
                  <a:srgbClr val="FFC000"/>
                </a:solidFill>
              </a:rPr>
              <a:t>!</a:t>
            </a:r>
          </a:p>
        </p:txBody>
      </p:sp>
      <p:grpSp>
        <p:nvGrpSpPr>
          <p:cNvPr id="2892" name="Rectangle 7"/>
          <p:cNvGrpSpPr/>
          <p:nvPr/>
        </p:nvGrpSpPr>
        <p:grpSpPr>
          <a:xfrm>
            <a:off x="6019800" y="1600200"/>
            <a:ext cx="4572000" cy="4572000"/>
            <a:chOff x="0" y="0"/>
            <a:chExt cx="4572000" cy="5029200"/>
          </a:xfrm>
        </p:grpSpPr>
        <p:sp>
          <p:nvSpPr>
            <p:cNvPr id="2890" name="Rectangle"/>
            <p:cNvSpPr/>
            <p:nvPr/>
          </p:nvSpPr>
          <p:spPr>
            <a:xfrm>
              <a:off x="0" y="0"/>
              <a:ext cx="4572000" cy="5029200"/>
            </a:xfrm>
            <a:prstGeom prst="rect">
              <a:avLst/>
            </a:prstGeom>
            <a:solidFill>
              <a:srgbClr val="00152A"/>
            </a:solidFill>
            <a:ln w="12700" cap="flat">
              <a:solidFill>
                <a:srgbClr val="000000"/>
              </a:solidFill>
              <a:prstDash val="solid"/>
              <a:miter lim="800000"/>
            </a:ln>
            <a:effectLst/>
          </p:spPr>
          <p:txBody>
            <a:bodyPr wrap="square" lIns="45719" tIns="45719" rIns="45719" bIns="45719" numCol="1" anchor="t">
              <a:noAutofit/>
            </a:bodyPr>
            <a:lstStyle/>
            <a:p>
              <a:pPr algn="l">
                <a:lnSpc>
                  <a:spcPct val="90000"/>
                </a:lnSpc>
                <a:spcBef>
                  <a:spcPts val="1000"/>
                </a:spcBef>
                <a:defRPr sz="2000">
                  <a:latin typeface="Comic Sans MS"/>
                  <a:ea typeface="Comic Sans MS"/>
                  <a:cs typeface="Comic Sans MS"/>
                  <a:sym typeface="Comic Sans MS"/>
                </a:defRPr>
              </a:pPr>
              <a:endParaRPr/>
            </a:p>
          </p:txBody>
        </p:sp>
        <p:sp>
          <p:nvSpPr>
            <p:cNvPr id="2891" name="Language of “Husband” and “Master” (2:16) / Idioma de &quot;Marido&quot; y &quot;Amo&quot; (2:16)…"/>
            <p:cNvSpPr txBox="1"/>
            <p:nvPr/>
          </p:nvSpPr>
          <p:spPr>
            <a:xfrm>
              <a:off x="52069" y="6350"/>
              <a:ext cx="4467861" cy="50165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marL="228600" indent="-228600" algn="l">
                <a:lnSpc>
                  <a:spcPct val="90000"/>
                </a:lnSpc>
                <a:spcBef>
                  <a:spcPts val="1000"/>
                </a:spcBef>
                <a:defRPr sz="2400" b="1">
                  <a:solidFill>
                    <a:srgbClr val="FF9900"/>
                  </a:solidFill>
                  <a:latin typeface="Berlin Sans FB Demi"/>
                  <a:ea typeface="Berlin Sans FB Demi"/>
                  <a:cs typeface="Berlin Sans FB Demi"/>
                  <a:sym typeface="Berlin Sans FB Demi"/>
                </a:defRPr>
              </a:pPr>
              <a:r>
                <a:rPr dirty="0">
                  <a:solidFill>
                    <a:srgbClr val="FFFF00"/>
                  </a:solidFill>
                </a:rPr>
                <a:t>Language of “Husband” and “Master” (2:16) </a:t>
              </a:r>
              <a:r>
                <a:rPr dirty="0"/>
                <a:t>/ Idioma de "</a:t>
              </a:r>
              <a:r>
                <a:rPr dirty="0" err="1"/>
                <a:t>Marido</a:t>
              </a:r>
              <a:r>
                <a:rPr dirty="0"/>
                <a:t>" y "Amo" (2:16)</a:t>
              </a:r>
              <a:endParaRPr sz="2800" dirty="0">
                <a:latin typeface="Calibri"/>
                <a:ea typeface="Calibri"/>
                <a:cs typeface="Calibri"/>
                <a:sym typeface="Calibri"/>
              </a:endParaRPr>
            </a:p>
            <a:p>
              <a:pPr marL="228600" indent="-228600" algn="l">
                <a:lnSpc>
                  <a:spcPct val="90000"/>
                </a:lnSpc>
                <a:spcBef>
                  <a:spcPts val="1000"/>
                </a:spcBef>
                <a:buSzPct val="100000"/>
                <a:buFont typeface="Arial"/>
                <a:buChar char="•"/>
                <a:defRPr sz="2000">
                  <a:solidFill>
                    <a:srgbClr val="FFFFFF"/>
                  </a:solidFill>
                  <a:latin typeface="Comic Sans MS"/>
                  <a:ea typeface="Comic Sans MS"/>
                  <a:cs typeface="Comic Sans MS"/>
                  <a:sym typeface="Comic Sans MS"/>
                </a:defRPr>
              </a:pPr>
              <a:r>
                <a:rPr dirty="0"/>
                <a:t>“…you will call me </a:t>
              </a:r>
              <a:r>
                <a:rPr lang="he-IL" dirty="0"/>
                <a:t> </a:t>
              </a:r>
              <a:r>
                <a:rPr dirty="0" err="1">
                  <a:latin typeface="+mj-lt"/>
                  <a:ea typeface="+mj-ea"/>
                  <a:cs typeface="+mj-cs"/>
                  <a:sym typeface="Helvetica"/>
                </a:rPr>
                <a:t>אישי</a:t>
              </a:r>
              <a:r>
                <a:rPr dirty="0"/>
                <a:t> (my ‘Ish = my husband, my man) / </a:t>
              </a:r>
              <a:r>
                <a:rPr dirty="0">
                  <a:solidFill>
                    <a:srgbClr val="FFC000"/>
                  </a:solidFill>
                </a:rPr>
                <a:t>"...Me </a:t>
              </a:r>
              <a:r>
                <a:rPr dirty="0" err="1">
                  <a:solidFill>
                    <a:srgbClr val="FFC000"/>
                  </a:solidFill>
                </a:rPr>
                <a:t>llamarás</a:t>
              </a:r>
              <a:r>
                <a:rPr lang="en-US" dirty="0">
                  <a:solidFill>
                    <a:srgbClr val="FFC000"/>
                  </a:solidFill>
                </a:rPr>
                <a:t> </a:t>
              </a:r>
              <a:r>
                <a:rPr lang="he-IL" dirty="0">
                  <a:solidFill>
                    <a:srgbClr val="FFC000"/>
                  </a:solidFill>
                  <a:latin typeface="+mj-lt"/>
                  <a:ea typeface="+mj-ea"/>
                  <a:cs typeface="+mj-cs"/>
                  <a:sym typeface="Helvetica"/>
                </a:rPr>
                <a:t>אישי</a:t>
              </a:r>
              <a:r>
                <a:rPr lang="en-US" dirty="0">
                  <a:solidFill>
                    <a:srgbClr val="FFC000"/>
                  </a:solidFill>
                </a:rPr>
                <a:t> (</a:t>
              </a:r>
              <a:r>
                <a:rPr dirty="0">
                  <a:solidFill>
                    <a:srgbClr val="FFC000"/>
                  </a:solidFill>
                </a:rPr>
                <a:t>mi 'Ish = mi </a:t>
              </a:r>
              <a:r>
                <a:rPr dirty="0" err="1">
                  <a:solidFill>
                    <a:srgbClr val="FFC000"/>
                  </a:solidFill>
                </a:rPr>
                <a:t>marido</a:t>
              </a:r>
              <a:r>
                <a:rPr dirty="0">
                  <a:solidFill>
                    <a:srgbClr val="FFC000"/>
                  </a:solidFill>
                </a:rPr>
                <a:t>, mi hombre)</a:t>
              </a:r>
              <a:endParaRPr sz="2800" dirty="0">
                <a:solidFill>
                  <a:srgbClr val="FFC000"/>
                </a:solidFill>
                <a:latin typeface="Calibri"/>
                <a:ea typeface="Calibri"/>
                <a:cs typeface="Calibri"/>
                <a:sym typeface="Calibri"/>
              </a:endParaRPr>
            </a:p>
            <a:p>
              <a:pPr marL="228600" indent="-228600" algn="l">
                <a:lnSpc>
                  <a:spcPct val="90000"/>
                </a:lnSpc>
                <a:spcBef>
                  <a:spcPts val="1000"/>
                </a:spcBef>
                <a:buSzPct val="100000"/>
                <a:buFont typeface="Arial"/>
                <a:buChar char="•"/>
                <a:defRPr sz="2000">
                  <a:solidFill>
                    <a:srgbClr val="FFFFFF"/>
                  </a:solidFill>
                  <a:latin typeface="Comic Sans MS"/>
                  <a:ea typeface="Comic Sans MS"/>
                  <a:cs typeface="Comic Sans MS"/>
                  <a:sym typeface="Comic Sans MS"/>
                </a:defRPr>
              </a:pPr>
              <a:r>
                <a:rPr dirty="0"/>
                <a:t>“…you will no longer call me</a:t>
              </a:r>
              <a:r>
                <a:rPr lang="he-IL" dirty="0">
                  <a:latin typeface="+mj-lt"/>
                  <a:ea typeface="+mj-ea"/>
                  <a:cs typeface="+mj-cs"/>
                  <a:sym typeface="Helvetica"/>
                </a:rPr>
                <a:t>ב</a:t>
              </a:r>
              <a:r>
                <a:rPr dirty="0" err="1">
                  <a:latin typeface="+mj-lt"/>
                  <a:ea typeface="+mj-ea"/>
                  <a:cs typeface="+mj-cs"/>
                  <a:sym typeface="Helvetica"/>
                </a:rPr>
                <a:t>עלי</a:t>
              </a:r>
              <a:r>
                <a:rPr lang="en-US" i="1" dirty="0">
                  <a:latin typeface="+mj-lt"/>
                  <a:ea typeface="+mj-ea"/>
                  <a:cs typeface="+mj-cs"/>
                  <a:sym typeface="Helvetica"/>
                </a:rPr>
                <a:t> </a:t>
              </a:r>
              <a:r>
                <a:rPr dirty="0"/>
                <a:t> (my </a:t>
              </a:r>
              <a:r>
                <a:rPr dirty="0" err="1"/>
                <a:t>Ba’al</a:t>
              </a:r>
              <a:r>
                <a:rPr dirty="0"/>
                <a:t> = my lord, my husband) / </a:t>
              </a:r>
              <a:r>
                <a:rPr dirty="0">
                  <a:solidFill>
                    <a:srgbClr val="FFC000"/>
                  </a:solidFill>
                </a:rPr>
                <a:t>"...Ya no me </a:t>
              </a:r>
              <a:r>
                <a:rPr dirty="0" err="1">
                  <a:solidFill>
                    <a:srgbClr val="FFC000"/>
                  </a:solidFill>
                </a:rPr>
                <a:t>llamarás</a:t>
              </a:r>
              <a:r>
                <a:rPr dirty="0">
                  <a:solidFill>
                    <a:srgbClr val="FFC000"/>
                  </a:solidFill>
                </a:rPr>
                <a:t> </a:t>
              </a:r>
              <a:r>
                <a:rPr lang="he-IL" dirty="0">
                  <a:solidFill>
                    <a:srgbClr val="FFC000"/>
                  </a:solidFill>
                  <a:latin typeface="+mj-lt"/>
                  <a:ea typeface="+mj-ea"/>
                  <a:cs typeface="+mj-cs"/>
                  <a:sym typeface="Helvetica"/>
                </a:rPr>
                <a:t>בעלי</a:t>
              </a:r>
              <a:r>
                <a:rPr dirty="0">
                  <a:solidFill>
                    <a:srgbClr val="FFC000"/>
                  </a:solidFill>
                </a:rPr>
                <a:t> (mi </a:t>
              </a:r>
              <a:r>
                <a:rPr dirty="0" err="1">
                  <a:solidFill>
                    <a:srgbClr val="FFC000"/>
                  </a:solidFill>
                </a:rPr>
                <a:t>Ba'al</a:t>
              </a:r>
              <a:r>
                <a:rPr dirty="0">
                  <a:solidFill>
                    <a:srgbClr val="FFC000"/>
                  </a:solidFill>
                </a:rPr>
                <a:t> = mi </a:t>
              </a:r>
              <a:r>
                <a:rPr dirty="0" err="1">
                  <a:solidFill>
                    <a:srgbClr val="FFC000"/>
                  </a:solidFill>
                </a:rPr>
                <a:t>señor</a:t>
              </a:r>
              <a:r>
                <a:rPr dirty="0">
                  <a:solidFill>
                    <a:srgbClr val="FFC000"/>
                  </a:solidFill>
                </a:rPr>
                <a:t>, mi </a:t>
              </a:r>
              <a:r>
                <a:rPr dirty="0" err="1">
                  <a:solidFill>
                    <a:srgbClr val="FFC000"/>
                  </a:solidFill>
                </a:rPr>
                <a:t>marido</a:t>
              </a:r>
              <a:r>
                <a:rPr dirty="0">
                  <a:solidFill>
                    <a:srgbClr val="FFC000"/>
                  </a:solidFill>
                </a:rPr>
                <a:t>)</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889"/>
                                        </p:tgtEl>
                                        <p:attrNameLst>
                                          <p:attrName>style.visibility</p:attrName>
                                        </p:attrNameLst>
                                      </p:cBhvr>
                                      <p:to>
                                        <p:strVal val="visible"/>
                                      </p:to>
                                    </p:set>
                                    <p:animEffect transition="in" filter="fade">
                                      <p:cBhvr>
                                        <p:cTn id="7" dur="500"/>
                                        <p:tgtEl>
                                          <p:spTgt spid="288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2892"/>
                                        </p:tgtEl>
                                        <p:attrNameLst>
                                          <p:attrName>style.visibility</p:attrName>
                                        </p:attrNameLst>
                                      </p:cBhvr>
                                      <p:to>
                                        <p:strVal val="visible"/>
                                      </p:to>
                                    </p:set>
                                    <p:animEffect transition="in" filter="fade">
                                      <p:cBhvr>
                                        <p:cTn id="12" dur="500"/>
                                        <p:tgtEl>
                                          <p:spTgt spid="2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9" grpId="1" animBg="1" advAuto="0"/>
      <p:bldP spid="2892" grpId="2"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2894" name="Rectangle 2"/>
          <p:cNvSpPr txBox="1">
            <a:spLocks noGrp="1"/>
          </p:cNvSpPr>
          <p:nvPr>
            <p:ph type="title"/>
          </p:nvPr>
        </p:nvSpPr>
        <p:spPr>
          <a:xfrm>
            <a:off x="1981200" y="409574"/>
            <a:ext cx="8229600" cy="715965"/>
          </a:xfrm>
          <a:prstGeom prst="rect">
            <a:avLst/>
          </a:prstGeom>
        </p:spPr>
        <p:txBody>
          <a:bodyPr/>
          <a:lstStyle>
            <a:lvl1pPr algn="ctr">
              <a:defRPr sz="3200" b="1">
                <a:solidFill>
                  <a:srgbClr val="660033"/>
                </a:solidFill>
                <a:latin typeface="Eras Bold ITC"/>
                <a:ea typeface="Eras Bold ITC"/>
                <a:cs typeface="Eras Bold ITC"/>
                <a:sym typeface="Eras Bold ITC"/>
              </a:defRPr>
            </a:lvl1pPr>
          </a:lstStyle>
          <a:p>
            <a:r>
              <a:rPr dirty="0"/>
              <a:t>Redeeming Love! / </a:t>
            </a:r>
            <a:r>
              <a:rPr dirty="0">
                <a:solidFill>
                  <a:srgbClr val="FF6600"/>
                </a:solidFill>
              </a:rPr>
              <a:t>¡Amor </a:t>
            </a:r>
            <a:r>
              <a:rPr dirty="0" err="1">
                <a:solidFill>
                  <a:srgbClr val="FF6600"/>
                </a:solidFill>
              </a:rPr>
              <a:t>Redentor</a:t>
            </a:r>
            <a:r>
              <a:rPr dirty="0">
                <a:solidFill>
                  <a:srgbClr val="FF6600"/>
                </a:solidFill>
              </a:rPr>
              <a:t>!</a:t>
            </a:r>
          </a:p>
        </p:txBody>
      </p:sp>
      <p:sp>
        <p:nvSpPr>
          <p:cNvPr id="2895" name="Rectangle 3"/>
          <p:cNvSpPr txBox="1">
            <a:spLocks noGrp="1"/>
          </p:cNvSpPr>
          <p:nvPr>
            <p:ph type="body" idx="1"/>
          </p:nvPr>
        </p:nvSpPr>
        <p:spPr>
          <a:xfrm>
            <a:off x="819150" y="1466850"/>
            <a:ext cx="10744200" cy="4525963"/>
          </a:xfrm>
          <a:prstGeom prst="rect">
            <a:avLst/>
          </a:prstGeom>
        </p:spPr>
        <p:txBody>
          <a:bodyPr/>
          <a:lstStyle/>
          <a:p>
            <a:pPr>
              <a:buSzTx/>
              <a:buNone/>
              <a:defRPr sz="2400" b="1">
                <a:solidFill>
                  <a:srgbClr val="C00000"/>
                </a:solidFill>
              </a:defRPr>
            </a:pPr>
            <a:r>
              <a:rPr dirty="0"/>
              <a:t>Shifting back to prose, the text describes Hosea’s purchase of his wayward wife at Yahweh’s command (3:1-2). / </a:t>
            </a:r>
            <a:r>
              <a:rPr dirty="0" err="1">
                <a:solidFill>
                  <a:srgbClr val="FF6600"/>
                </a:solidFill>
              </a:rPr>
              <a:t>Volviendo</a:t>
            </a:r>
            <a:r>
              <a:rPr dirty="0">
                <a:solidFill>
                  <a:srgbClr val="FF6600"/>
                </a:solidFill>
              </a:rPr>
              <a:t> a la </a:t>
            </a:r>
            <a:r>
              <a:rPr dirty="0" err="1">
                <a:solidFill>
                  <a:srgbClr val="FF6600"/>
                </a:solidFill>
              </a:rPr>
              <a:t>prosa</a:t>
            </a:r>
            <a:r>
              <a:rPr dirty="0">
                <a:solidFill>
                  <a:srgbClr val="FF6600"/>
                </a:solidFill>
              </a:rPr>
              <a:t>, </a:t>
            </a:r>
            <a:r>
              <a:rPr dirty="0" err="1">
                <a:solidFill>
                  <a:srgbClr val="FF6600"/>
                </a:solidFill>
              </a:rPr>
              <a:t>el</a:t>
            </a:r>
            <a:r>
              <a:rPr dirty="0">
                <a:solidFill>
                  <a:srgbClr val="FF6600"/>
                </a:solidFill>
              </a:rPr>
              <a:t> </a:t>
            </a:r>
            <a:r>
              <a:rPr dirty="0" err="1">
                <a:solidFill>
                  <a:srgbClr val="FF6600"/>
                </a:solidFill>
              </a:rPr>
              <a:t>texto</a:t>
            </a:r>
            <a:r>
              <a:rPr dirty="0">
                <a:solidFill>
                  <a:srgbClr val="FF6600"/>
                </a:solidFill>
              </a:rPr>
              <a:t> describe la </a:t>
            </a:r>
            <a:r>
              <a:rPr dirty="0" err="1">
                <a:solidFill>
                  <a:srgbClr val="FF6600"/>
                </a:solidFill>
              </a:rPr>
              <a:t>compra</a:t>
            </a:r>
            <a:r>
              <a:rPr dirty="0">
                <a:solidFill>
                  <a:srgbClr val="FF6600"/>
                </a:solidFill>
              </a:rPr>
              <a:t> de </a:t>
            </a:r>
            <a:r>
              <a:rPr dirty="0" err="1">
                <a:solidFill>
                  <a:srgbClr val="FF6600"/>
                </a:solidFill>
              </a:rPr>
              <a:t>Oseas</a:t>
            </a:r>
            <a:r>
              <a:rPr dirty="0">
                <a:solidFill>
                  <a:srgbClr val="FF6600"/>
                </a:solidFill>
              </a:rPr>
              <a:t> de </a:t>
            </a:r>
            <a:r>
              <a:rPr dirty="0" err="1">
                <a:solidFill>
                  <a:srgbClr val="FF6600"/>
                </a:solidFill>
              </a:rPr>
              <a:t>su</a:t>
            </a:r>
            <a:r>
              <a:rPr dirty="0">
                <a:solidFill>
                  <a:srgbClr val="FF6600"/>
                </a:solidFill>
              </a:rPr>
              <a:t> </a:t>
            </a:r>
            <a:r>
              <a:rPr dirty="0" err="1">
                <a:solidFill>
                  <a:srgbClr val="FF6600"/>
                </a:solidFill>
              </a:rPr>
              <a:t>descariada</a:t>
            </a:r>
            <a:r>
              <a:rPr dirty="0">
                <a:solidFill>
                  <a:srgbClr val="FF6600"/>
                </a:solidFill>
              </a:rPr>
              <a:t> </a:t>
            </a:r>
            <a:r>
              <a:rPr dirty="0" err="1">
                <a:solidFill>
                  <a:srgbClr val="FF6600"/>
                </a:solidFill>
              </a:rPr>
              <a:t>esposa</a:t>
            </a:r>
            <a:r>
              <a:rPr dirty="0">
                <a:solidFill>
                  <a:srgbClr val="FF6600"/>
                </a:solidFill>
              </a:rPr>
              <a:t> al </a:t>
            </a:r>
            <a:r>
              <a:rPr dirty="0" err="1">
                <a:solidFill>
                  <a:srgbClr val="FF6600"/>
                </a:solidFill>
              </a:rPr>
              <a:t>mando</a:t>
            </a:r>
            <a:r>
              <a:rPr dirty="0">
                <a:solidFill>
                  <a:srgbClr val="FF6600"/>
                </a:solidFill>
              </a:rPr>
              <a:t> de </a:t>
            </a:r>
            <a:r>
              <a:rPr dirty="0" err="1">
                <a:solidFill>
                  <a:srgbClr val="FF6600"/>
                </a:solidFill>
              </a:rPr>
              <a:t>Yahvé</a:t>
            </a:r>
            <a:r>
              <a:rPr dirty="0">
                <a:solidFill>
                  <a:srgbClr val="FF6600"/>
                </a:solidFill>
              </a:rPr>
              <a:t> (3:1-2).</a:t>
            </a:r>
          </a:p>
          <a:p>
            <a:pPr>
              <a:defRPr sz="2000">
                <a:latin typeface="Comic Sans MS"/>
                <a:ea typeface="Comic Sans MS"/>
                <a:cs typeface="Comic Sans MS"/>
                <a:sym typeface="Comic Sans MS"/>
              </a:defRPr>
            </a:pPr>
            <a:r>
              <a:rPr i="1" dirty="0"/>
              <a:t>That he “purchased” her presumes that she now had been reduced to slavery. / </a:t>
            </a:r>
            <a:r>
              <a:rPr i="1" dirty="0">
                <a:solidFill>
                  <a:srgbClr val="FF6600"/>
                </a:solidFill>
              </a:rPr>
              <a:t>El </a:t>
            </a:r>
            <a:r>
              <a:rPr i="1" dirty="0" err="1">
                <a:solidFill>
                  <a:srgbClr val="FF6600"/>
                </a:solidFill>
              </a:rPr>
              <a:t>hecho</a:t>
            </a:r>
            <a:r>
              <a:rPr i="1" dirty="0">
                <a:solidFill>
                  <a:srgbClr val="FF6600"/>
                </a:solidFill>
              </a:rPr>
              <a:t> de que </a:t>
            </a:r>
            <a:r>
              <a:rPr i="1" dirty="0" err="1">
                <a:solidFill>
                  <a:srgbClr val="FF6600"/>
                </a:solidFill>
              </a:rPr>
              <a:t>él</a:t>
            </a:r>
            <a:r>
              <a:rPr i="1" dirty="0">
                <a:solidFill>
                  <a:srgbClr val="FF6600"/>
                </a:solidFill>
              </a:rPr>
              <a:t> la "</a:t>
            </a:r>
            <a:r>
              <a:rPr i="1" dirty="0" err="1">
                <a:solidFill>
                  <a:srgbClr val="FF6600"/>
                </a:solidFill>
              </a:rPr>
              <a:t>comprara</a:t>
            </a:r>
            <a:r>
              <a:rPr i="1" dirty="0">
                <a:solidFill>
                  <a:srgbClr val="FF6600"/>
                </a:solidFill>
              </a:rPr>
              <a:t>" </a:t>
            </a:r>
            <a:r>
              <a:rPr i="1" dirty="0" err="1">
                <a:solidFill>
                  <a:srgbClr val="FF6600"/>
                </a:solidFill>
              </a:rPr>
              <a:t>supone</a:t>
            </a:r>
            <a:r>
              <a:rPr i="1" dirty="0">
                <a:solidFill>
                  <a:srgbClr val="FF6600"/>
                </a:solidFill>
              </a:rPr>
              <a:t> que </a:t>
            </a:r>
            <a:r>
              <a:rPr i="1" dirty="0" err="1">
                <a:solidFill>
                  <a:srgbClr val="FF6600"/>
                </a:solidFill>
              </a:rPr>
              <a:t>ahora</a:t>
            </a:r>
            <a:r>
              <a:rPr i="1" dirty="0">
                <a:solidFill>
                  <a:srgbClr val="FF6600"/>
                </a:solidFill>
              </a:rPr>
              <a:t> </a:t>
            </a:r>
            <a:r>
              <a:rPr i="1" dirty="0" err="1">
                <a:solidFill>
                  <a:srgbClr val="FF6600"/>
                </a:solidFill>
              </a:rPr>
              <a:t>había</a:t>
            </a:r>
            <a:r>
              <a:rPr i="1" dirty="0">
                <a:solidFill>
                  <a:srgbClr val="FF6600"/>
                </a:solidFill>
              </a:rPr>
              <a:t> </a:t>
            </a:r>
            <a:r>
              <a:rPr i="1" dirty="0" err="1">
                <a:solidFill>
                  <a:srgbClr val="FF6600"/>
                </a:solidFill>
              </a:rPr>
              <a:t>sido</a:t>
            </a:r>
            <a:r>
              <a:rPr i="1" dirty="0">
                <a:solidFill>
                  <a:srgbClr val="FF6600"/>
                </a:solidFill>
              </a:rPr>
              <a:t> </a:t>
            </a:r>
            <a:r>
              <a:rPr i="1" dirty="0" err="1">
                <a:solidFill>
                  <a:srgbClr val="FF6600"/>
                </a:solidFill>
              </a:rPr>
              <a:t>reducida</a:t>
            </a:r>
            <a:r>
              <a:rPr i="1" dirty="0">
                <a:solidFill>
                  <a:srgbClr val="FF6600"/>
                </a:solidFill>
              </a:rPr>
              <a:t> a la </a:t>
            </a:r>
            <a:r>
              <a:rPr i="1" dirty="0" err="1">
                <a:solidFill>
                  <a:srgbClr val="FF6600"/>
                </a:solidFill>
              </a:rPr>
              <a:t>esclavitud</a:t>
            </a:r>
            <a:r>
              <a:rPr i="1" dirty="0">
                <a:solidFill>
                  <a:srgbClr val="FF6600"/>
                </a:solidFill>
              </a:rPr>
              <a:t>.</a:t>
            </a:r>
          </a:p>
          <a:p>
            <a:pPr>
              <a:defRPr sz="2000">
                <a:latin typeface="Comic Sans MS"/>
                <a:ea typeface="Comic Sans MS"/>
                <a:cs typeface="Comic Sans MS"/>
                <a:sym typeface="Comic Sans MS"/>
              </a:defRPr>
            </a:pPr>
            <a:r>
              <a:rPr i="1" dirty="0"/>
              <a:t>Hosea’s redemption of his wife mirrors God’s redemption of his people, even though they were unfaithful. Such redemption was wholly at God’s initiative, since a slave had no options for freedom. / </a:t>
            </a:r>
            <a:r>
              <a:rPr i="1" dirty="0">
                <a:solidFill>
                  <a:srgbClr val="FF6600"/>
                </a:solidFill>
              </a:rPr>
              <a:t>La </a:t>
            </a:r>
            <a:r>
              <a:rPr i="1" dirty="0" err="1">
                <a:solidFill>
                  <a:srgbClr val="FF6600"/>
                </a:solidFill>
              </a:rPr>
              <a:t>redención</a:t>
            </a:r>
            <a:r>
              <a:rPr i="1" dirty="0">
                <a:solidFill>
                  <a:srgbClr val="FF6600"/>
                </a:solidFill>
              </a:rPr>
              <a:t> de </a:t>
            </a:r>
            <a:r>
              <a:rPr i="1" dirty="0" err="1">
                <a:solidFill>
                  <a:srgbClr val="FF6600"/>
                </a:solidFill>
              </a:rPr>
              <a:t>Oseas</a:t>
            </a:r>
            <a:r>
              <a:rPr i="1" dirty="0">
                <a:solidFill>
                  <a:srgbClr val="FF6600"/>
                </a:solidFill>
              </a:rPr>
              <a:t> de </a:t>
            </a:r>
            <a:r>
              <a:rPr i="1" dirty="0" err="1">
                <a:solidFill>
                  <a:srgbClr val="FF6600"/>
                </a:solidFill>
              </a:rPr>
              <a:t>su</a:t>
            </a:r>
            <a:r>
              <a:rPr i="1" dirty="0">
                <a:solidFill>
                  <a:srgbClr val="FF6600"/>
                </a:solidFill>
              </a:rPr>
              <a:t> </a:t>
            </a:r>
            <a:r>
              <a:rPr i="1" dirty="0" err="1">
                <a:solidFill>
                  <a:srgbClr val="FF6600"/>
                </a:solidFill>
              </a:rPr>
              <a:t>esposa</a:t>
            </a:r>
            <a:r>
              <a:rPr i="1" dirty="0">
                <a:solidFill>
                  <a:srgbClr val="FF6600"/>
                </a:solidFill>
              </a:rPr>
              <a:t> </a:t>
            </a:r>
            <a:r>
              <a:rPr i="1" dirty="0" err="1">
                <a:solidFill>
                  <a:srgbClr val="FF6600"/>
                </a:solidFill>
              </a:rPr>
              <a:t>refleja</a:t>
            </a:r>
            <a:r>
              <a:rPr i="1" dirty="0">
                <a:solidFill>
                  <a:srgbClr val="FF6600"/>
                </a:solidFill>
              </a:rPr>
              <a:t> la </a:t>
            </a:r>
            <a:r>
              <a:rPr i="1" dirty="0" err="1">
                <a:solidFill>
                  <a:srgbClr val="FF6600"/>
                </a:solidFill>
              </a:rPr>
              <a:t>redención</a:t>
            </a:r>
            <a:r>
              <a:rPr i="1" dirty="0">
                <a:solidFill>
                  <a:srgbClr val="FF6600"/>
                </a:solidFill>
              </a:rPr>
              <a:t> de Dios de </a:t>
            </a:r>
            <a:r>
              <a:rPr i="1" dirty="0" err="1">
                <a:solidFill>
                  <a:srgbClr val="FF6600"/>
                </a:solidFill>
              </a:rPr>
              <a:t>su</a:t>
            </a:r>
            <a:r>
              <a:rPr i="1" dirty="0">
                <a:solidFill>
                  <a:srgbClr val="FF6600"/>
                </a:solidFill>
              </a:rPr>
              <a:t> pueblo, a </a:t>
            </a:r>
            <a:r>
              <a:rPr i="1" dirty="0" err="1">
                <a:solidFill>
                  <a:srgbClr val="FF6600"/>
                </a:solidFill>
              </a:rPr>
              <a:t>pesar</a:t>
            </a:r>
            <a:r>
              <a:rPr i="1" dirty="0">
                <a:solidFill>
                  <a:srgbClr val="FF6600"/>
                </a:solidFill>
              </a:rPr>
              <a:t> de que </a:t>
            </a:r>
            <a:r>
              <a:rPr i="1" dirty="0" err="1">
                <a:solidFill>
                  <a:srgbClr val="FF6600"/>
                </a:solidFill>
              </a:rPr>
              <a:t>fueron</a:t>
            </a:r>
            <a:r>
              <a:rPr i="1" dirty="0">
                <a:solidFill>
                  <a:srgbClr val="FF6600"/>
                </a:solidFill>
              </a:rPr>
              <a:t> </a:t>
            </a:r>
            <a:r>
              <a:rPr i="1" dirty="0" err="1">
                <a:solidFill>
                  <a:srgbClr val="FF6600"/>
                </a:solidFill>
              </a:rPr>
              <a:t>infieles</a:t>
            </a:r>
            <a:r>
              <a:rPr i="1" dirty="0">
                <a:solidFill>
                  <a:srgbClr val="FF6600"/>
                </a:solidFill>
              </a:rPr>
              <a:t>. Tal </a:t>
            </a:r>
            <a:r>
              <a:rPr i="1" dirty="0" err="1">
                <a:solidFill>
                  <a:srgbClr val="FF6600"/>
                </a:solidFill>
              </a:rPr>
              <a:t>redención</a:t>
            </a:r>
            <a:r>
              <a:rPr i="1" dirty="0">
                <a:solidFill>
                  <a:srgbClr val="FF6600"/>
                </a:solidFill>
              </a:rPr>
              <a:t> </a:t>
            </a:r>
            <a:r>
              <a:rPr i="1" dirty="0" err="1">
                <a:solidFill>
                  <a:srgbClr val="FF6600"/>
                </a:solidFill>
              </a:rPr>
              <a:t>fue</a:t>
            </a:r>
            <a:r>
              <a:rPr i="1" dirty="0">
                <a:solidFill>
                  <a:srgbClr val="FF6600"/>
                </a:solidFill>
              </a:rPr>
              <a:t> </a:t>
            </a:r>
            <a:r>
              <a:rPr i="1" dirty="0" err="1">
                <a:solidFill>
                  <a:srgbClr val="FF6600"/>
                </a:solidFill>
              </a:rPr>
              <a:t>totalmente</a:t>
            </a:r>
            <a:r>
              <a:rPr i="1" dirty="0">
                <a:solidFill>
                  <a:srgbClr val="FF6600"/>
                </a:solidFill>
              </a:rPr>
              <a:t> </a:t>
            </a:r>
            <a:r>
              <a:rPr i="1" dirty="0" err="1">
                <a:solidFill>
                  <a:srgbClr val="FF6600"/>
                </a:solidFill>
              </a:rPr>
              <a:t>por</a:t>
            </a:r>
            <a:r>
              <a:rPr i="1" dirty="0">
                <a:solidFill>
                  <a:srgbClr val="FF6600"/>
                </a:solidFill>
              </a:rPr>
              <a:t> </a:t>
            </a:r>
            <a:r>
              <a:rPr i="1" dirty="0" err="1">
                <a:solidFill>
                  <a:srgbClr val="FF6600"/>
                </a:solidFill>
              </a:rPr>
              <a:t>iniciativa</a:t>
            </a:r>
            <a:r>
              <a:rPr i="1" dirty="0">
                <a:solidFill>
                  <a:srgbClr val="FF6600"/>
                </a:solidFill>
              </a:rPr>
              <a:t> de Dios, </a:t>
            </a:r>
            <a:r>
              <a:rPr i="1" dirty="0" err="1">
                <a:solidFill>
                  <a:srgbClr val="FF6600"/>
                </a:solidFill>
              </a:rPr>
              <a:t>ya</a:t>
            </a:r>
            <a:r>
              <a:rPr i="1" dirty="0">
                <a:solidFill>
                  <a:srgbClr val="FF6600"/>
                </a:solidFill>
              </a:rPr>
              <a:t> que un </a:t>
            </a:r>
            <a:r>
              <a:rPr i="1" dirty="0" err="1">
                <a:solidFill>
                  <a:srgbClr val="FF6600"/>
                </a:solidFill>
              </a:rPr>
              <a:t>esclavo</a:t>
            </a:r>
            <a:r>
              <a:rPr i="1" dirty="0">
                <a:solidFill>
                  <a:srgbClr val="FF6600"/>
                </a:solidFill>
              </a:rPr>
              <a:t> no </a:t>
            </a:r>
            <a:r>
              <a:rPr i="1" dirty="0" err="1">
                <a:solidFill>
                  <a:srgbClr val="FF6600"/>
                </a:solidFill>
              </a:rPr>
              <a:t>tenía</a:t>
            </a:r>
            <a:r>
              <a:rPr i="1" dirty="0">
                <a:solidFill>
                  <a:srgbClr val="FF6600"/>
                </a:solidFill>
              </a:rPr>
              <a:t> </a:t>
            </a:r>
            <a:r>
              <a:rPr i="1" dirty="0" err="1">
                <a:solidFill>
                  <a:srgbClr val="FF6600"/>
                </a:solidFill>
              </a:rPr>
              <a:t>opciones</a:t>
            </a:r>
            <a:r>
              <a:rPr i="1" dirty="0">
                <a:solidFill>
                  <a:srgbClr val="FF6600"/>
                </a:solidFill>
              </a:rPr>
              <a:t> para la </a:t>
            </a:r>
            <a:r>
              <a:rPr i="1" dirty="0" err="1">
                <a:solidFill>
                  <a:srgbClr val="FF6600"/>
                </a:solidFill>
              </a:rPr>
              <a:t>libertad</a:t>
            </a:r>
            <a:r>
              <a:rPr i="1" dirty="0"/>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895">
                                            <p:bg/>
                                          </p:spTgt>
                                        </p:tgtEl>
                                        <p:attrNameLst>
                                          <p:attrName>style.visibility</p:attrName>
                                        </p:attrNameLst>
                                      </p:cBhvr>
                                      <p:to>
                                        <p:strVal val="visible"/>
                                      </p:to>
                                    </p:set>
                                    <p:anim calcmode="lin" valueType="num">
                                      <p:cBhvr>
                                        <p:cTn id="7" dur="500" fill="hold"/>
                                        <p:tgtEl>
                                          <p:spTgt spid="2895">
                                            <p:bg/>
                                          </p:spTgt>
                                        </p:tgtEl>
                                        <p:attrNameLst>
                                          <p:attrName>ppt_w</p:attrName>
                                        </p:attrNameLst>
                                      </p:cBhvr>
                                      <p:tavLst>
                                        <p:tav tm="0">
                                          <p:val>
                                            <p:fltVal val="0"/>
                                          </p:val>
                                        </p:tav>
                                        <p:tav tm="100000">
                                          <p:val>
                                            <p:strVal val="#ppt_w"/>
                                          </p:val>
                                        </p:tav>
                                      </p:tavLst>
                                    </p:anim>
                                    <p:anim calcmode="lin" valueType="num">
                                      <p:cBhvr>
                                        <p:cTn id="8" dur="500" fill="hold"/>
                                        <p:tgtEl>
                                          <p:spTgt spid="2895">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2895">
                                            <p:txEl>
                                              <p:pRg st="0" end="0"/>
                                            </p:txEl>
                                          </p:spTgt>
                                        </p:tgtEl>
                                        <p:attrNameLst>
                                          <p:attrName>style.visibility</p:attrName>
                                        </p:attrNameLst>
                                      </p:cBhvr>
                                      <p:to>
                                        <p:strVal val="visible"/>
                                      </p:to>
                                    </p:set>
                                    <p:anim calcmode="lin" valueType="num">
                                      <p:cBhvr>
                                        <p:cTn id="11" dur="500" fill="hold"/>
                                        <p:tgtEl>
                                          <p:spTgt spid="2895">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89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2895">
                                            <p:txEl>
                                              <p:pRg st="1" end="1"/>
                                            </p:txEl>
                                          </p:spTgt>
                                        </p:tgtEl>
                                        <p:attrNameLst>
                                          <p:attrName>style.visibility</p:attrName>
                                        </p:attrNameLst>
                                      </p:cBhvr>
                                      <p:to>
                                        <p:strVal val="visible"/>
                                      </p:to>
                                    </p:set>
                                    <p:anim calcmode="lin" valueType="num">
                                      <p:cBhvr>
                                        <p:cTn id="17" dur="500" fill="hold"/>
                                        <p:tgtEl>
                                          <p:spTgt spid="2895">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289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2895">
                                            <p:txEl>
                                              <p:pRg st="2" end="2"/>
                                            </p:txEl>
                                          </p:spTgt>
                                        </p:tgtEl>
                                        <p:attrNameLst>
                                          <p:attrName>style.visibility</p:attrName>
                                        </p:attrNameLst>
                                      </p:cBhvr>
                                      <p:to>
                                        <p:strVal val="visible"/>
                                      </p:to>
                                    </p:set>
                                    <p:anim calcmode="lin" valueType="num">
                                      <p:cBhvr>
                                        <p:cTn id="23" dur="500" fill="hold"/>
                                        <p:tgtEl>
                                          <p:spTgt spid="2895">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2895">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5" grpId="1" build="p"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2897" name="Rectangle 2"/>
          <p:cNvSpPr txBox="1">
            <a:spLocks noGrp="1"/>
          </p:cNvSpPr>
          <p:nvPr>
            <p:ph type="title"/>
          </p:nvPr>
        </p:nvSpPr>
        <p:spPr>
          <a:xfrm>
            <a:off x="685799" y="273726"/>
            <a:ext cx="10820401" cy="762001"/>
          </a:xfrm>
          <a:prstGeom prst="rect">
            <a:avLst/>
          </a:prstGeom>
        </p:spPr>
        <p:txBody>
          <a:bodyPr/>
          <a:lstStyle>
            <a:lvl1pPr algn="ctr">
              <a:defRPr sz="3200">
                <a:solidFill>
                  <a:srgbClr val="660033"/>
                </a:solidFill>
                <a:latin typeface="Impact"/>
                <a:ea typeface="Impact"/>
                <a:cs typeface="Impact"/>
                <a:sym typeface="Impact"/>
              </a:defRPr>
            </a:lvl1pPr>
          </a:lstStyle>
          <a:p>
            <a:r>
              <a:rPr dirty="0"/>
              <a:t>The Warnings of the Prophets / </a:t>
            </a:r>
            <a:r>
              <a:rPr dirty="0">
                <a:solidFill>
                  <a:srgbClr val="FF6600"/>
                </a:solidFill>
              </a:rPr>
              <a:t>Las </a:t>
            </a:r>
            <a:r>
              <a:rPr dirty="0" err="1">
                <a:solidFill>
                  <a:srgbClr val="FF6600"/>
                </a:solidFill>
              </a:rPr>
              <a:t>Advertencias</a:t>
            </a:r>
            <a:r>
              <a:rPr dirty="0">
                <a:solidFill>
                  <a:srgbClr val="FF6600"/>
                </a:solidFill>
              </a:rPr>
              <a:t> de </a:t>
            </a:r>
            <a:r>
              <a:rPr dirty="0" err="1">
                <a:solidFill>
                  <a:srgbClr val="FF6600"/>
                </a:solidFill>
              </a:rPr>
              <a:t>los</a:t>
            </a:r>
            <a:r>
              <a:rPr dirty="0">
                <a:solidFill>
                  <a:srgbClr val="FF6600"/>
                </a:solidFill>
              </a:rPr>
              <a:t> </a:t>
            </a:r>
            <a:r>
              <a:rPr dirty="0" err="1">
                <a:solidFill>
                  <a:srgbClr val="FF6600"/>
                </a:solidFill>
              </a:rPr>
              <a:t>Profetas</a:t>
            </a:r>
            <a:endParaRPr dirty="0">
              <a:solidFill>
                <a:srgbClr val="FF6600"/>
              </a:solidFill>
            </a:endParaRPr>
          </a:p>
        </p:txBody>
      </p:sp>
      <p:sp>
        <p:nvSpPr>
          <p:cNvPr id="2898" name="Rectangle 3"/>
          <p:cNvSpPr txBox="1">
            <a:spLocks noGrp="1"/>
          </p:cNvSpPr>
          <p:nvPr>
            <p:ph type="body" idx="1"/>
          </p:nvPr>
        </p:nvSpPr>
        <p:spPr>
          <a:xfrm>
            <a:off x="685801" y="1371600"/>
            <a:ext cx="10820400" cy="5486400"/>
          </a:xfrm>
          <a:prstGeom prst="rect">
            <a:avLst/>
          </a:prstGeom>
        </p:spPr>
        <p:txBody>
          <a:bodyPr/>
          <a:lstStyle/>
          <a:p>
            <a:pPr>
              <a:buSzTx/>
              <a:buNone/>
              <a:defRPr sz="2400" b="1">
                <a:solidFill>
                  <a:srgbClr val="C00000"/>
                </a:solidFill>
                <a:latin typeface="Eras Demi ITC"/>
                <a:ea typeface="Eras Demi ITC"/>
                <a:cs typeface="Eras Demi ITC"/>
                <a:sym typeface="Eras Demi ITC"/>
              </a:defRPr>
            </a:pPr>
            <a:r>
              <a:rPr dirty="0"/>
              <a:t>All along, Yahweh had predicted this judgment on the nation through the prophets : / </a:t>
            </a:r>
            <a:r>
              <a:rPr dirty="0">
                <a:solidFill>
                  <a:srgbClr val="FF6600"/>
                </a:solidFill>
              </a:rPr>
              <a:t>Todo </a:t>
            </a:r>
            <a:r>
              <a:rPr dirty="0" err="1">
                <a:solidFill>
                  <a:srgbClr val="FF6600"/>
                </a:solidFill>
              </a:rPr>
              <a:t>el</a:t>
            </a:r>
            <a:r>
              <a:rPr dirty="0">
                <a:solidFill>
                  <a:srgbClr val="FF6600"/>
                </a:solidFill>
              </a:rPr>
              <a:t> </a:t>
            </a:r>
            <a:r>
              <a:rPr dirty="0" err="1">
                <a:solidFill>
                  <a:srgbClr val="FF6600"/>
                </a:solidFill>
              </a:rPr>
              <a:t>tiempo</a:t>
            </a:r>
            <a:r>
              <a:rPr dirty="0">
                <a:solidFill>
                  <a:srgbClr val="FF6600"/>
                </a:solidFill>
              </a:rPr>
              <a:t>, </a:t>
            </a:r>
            <a:r>
              <a:rPr dirty="0" err="1">
                <a:solidFill>
                  <a:srgbClr val="FF6600"/>
                </a:solidFill>
              </a:rPr>
              <a:t>Yahvé</a:t>
            </a:r>
            <a:r>
              <a:rPr dirty="0">
                <a:solidFill>
                  <a:srgbClr val="FF6600"/>
                </a:solidFill>
              </a:rPr>
              <a:t> </a:t>
            </a:r>
            <a:r>
              <a:rPr dirty="0" err="1">
                <a:solidFill>
                  <a:srgbClr val="FF6600"/>
                </a:solidFill>
              </a:rPr>
              <a:t>había</a:t>
            </a:r>
            <a:r>
              <a:rPr dirty="0">
                <a:solidFill>
                  <a:srgbClr val="FF6600"/>
                </a:solidFill>
              </a:rPr>
              <a:t> </a:t>
            </a:r>
            <a:r>
              <a:rPr dirty="0" err="1">
                <a:solidFill>
                  <a:srgbClr val="FF6600"/>
                </a:solidFill>
              </a:rPr>
              <a:t>predicho</a:t>
            </a:r>
            <a:r>
              <a:rPr dirty="0">
                <a:solidFill>
                  <a:srgbClr val="FF6600"/>
                </a:solidFill>
              </a:rPr>
              <a:t> </a:t>
            </a:r>
            <a:r>
              <a:rPr dirty="0" err="1">
                <a:solidFill>
                  <a:srgbClr val="FF6600"/>
                </a:solidFill>
              </a:rPr>
              <a:t>este</a:t>
            </a:r>
            <a:r>
              <a:rPr dirty="0">
                <a:solidFill>
                  <a:srgbClr val="FF6600"/>
                </a:solidFill>
              </a:rPr>
              <a:t> </a:t>
            </a:r>
            <a:r>
              <a:rPr dirty="0" err="1">
                <a:solidFill>
                  <a:srgbClr val="FF6600"/>
                </a:solidFill>
              </a:rPr>
              <a:t>juicio</a:t>
            </a:r>
            <a:r>
              <a:rPr dirty="0">
                <a:solidFill>
                  <a:srgbClr val="FF6600"/>
                </a:solidFill>
              </a:rPr>
              <a:t> </a:t>
            </a:r>
            <a:r>
              <a:rPr dirty="0" err="1">
                <a:solidFill>
                  <a:srgbClr val="FF6600"/>
                </a:solidFill>
              </a:rPr>
              <a:t>sobre</a:t>
            </a:r>
            <a:r>
              <a:rPr dirty="0">
                <a:solidFill>
                  <a:srgbClr val="FF6600"/>
                </a:solidFill>
              </a:rPr>
              <a:t> la </a:t>
            </a:r>
            <a:r>
              <a:rPr dirty="0" err="1">
                <a:solidFill>
                  <a:srgbClr val="FF6600"/>
                </a:solidFill>
              </a:rPr>
              <a:t>nación</a:t>
            </a:r>
            <a:r>
              <a:rPr dirty="0">
                <a:solidFill>
                  <a:srgbClr val="FF6600"/>
                </a:solidFill>
              </a:rPr>
              <a:t> a </a:t>
            </a:r>
            <a:r>
              <a:rPr dirty="0" err="1">
                <a:solidFill>
                  <a:srgbClr val="FF6600"/>
                </a:solidFill>
              </a:rPr>
              <a:t>través</a:t>
            </a:r>
            <a:r>
              <a:rPr dirty="0">
                <a:solidFill>
                  <a:srgbClr val="FF6600"/>
                </a:solidFill>
              </a:rPr>
              <a:t> de </a:t>
            </a:r>
            <a:r>
              <a:rPr dirty="0" err="1">
                <a:solidFill>
                  <a:srgbClr val="FF6600"/>
                </a:solidFill>
              </a:rPr>
              <a:t>los</a:t>
            </a:r>
            <a:r>
              <a:rPr dirty="0">
                <a:solidFill>
                  <a:srgbClr val="FF6600"/>
                </a:solidFill>
              </a:rPr>
              <a:t> </a:t>
            </a:r>
            <a:r>
              <a:rPr dirty="0" err="1">
                <a:solidFill>
                  <a:srgbClr val="FF6600"/>
                </a:solidFill>
              </a:rPr>
              <a:t>profetas</a:t>
            </a:r>
            <a:r>
              <a:rPr dirty="0">
                <a:solidFill>
                  <a:srgbClr val="FF6600"/>
                </a:solidFill>
              </a:rPr>
              <a:t>:</a:t>
            </a:r>
          </a:p>
          <a:p>
            <a:pPr>
              <a:buSzTx/>
              <a:buNone/>
              <a:defRPr sz="1200" b="1">
                <a:solidFill>
                  <a:srgbClr val="E7E6E6"/>
                </a:solidFill>
                <a:latin typeface="Eras Demi ITC"/>
                <a:ea typeface="Eras Demi ITC"/>
                <a:cs typeface="Eras Demi ITC"/>
                <a:sym typeface="Eras Demi ITC"/>
              </a:defRPr>
            </a:pPr>
            <a:endParaRPr dirty="0"/>
          </a:p>
          <a:p>
            <a:pPr>
              <a:buSzTx/>
              <a:buNone/>
              <a:defRPr sz="2000" b="1" i="1">
                <a:latin typeface="Book Antiqua"/>
                <a:ea typeface="Book Antiqua"/>
                <a:cs typeface="Book Antiqua"/>
                <a:sym typeface="Book Antiqua"/>
              </a:defRPr>
            </a:pPr>
            <a:r>
              <a:rPr dirty="0"/>
              <a:t>“Fallen is the Virgin Israel, never to rise again, deserted in her own land, with no one to pick her up!”</a:t>
            </a:r>
            <a:r>
              <a:rPr b="0" dirty="0"/>
              <a:t> (Amos 5:2) / </a:t>
            </a:r>
            <a:r>
              <a:rPr dirty="0">
                <a:solidFill>
                  <a:srgbClr val="FF6600"/>
                </a:solidFill>
              </a:rPr>
              <a:t>"¡</a:t>
            </a:r>
            <a:r>
              <a:rPr dirty="0" err="1">
                <a:solidFill>
                  <a:srgbClr val="FF6600"/>
                </a:solidFill>
              </a:rPr>
              <a:t>Caída</a:t>
            </a:r>
            <a:r>
              <a:rPr dirty="0">
                <a:solidFill>
                  <a:srgbClr val="FF6600"/>
                </a:solidFill>
              </a:rPr>
              <a:t> es la Virgen Israel, que </a:t>
            </a:r>
            <a:r>
              <a:rPr dirty="0" err="1">
                <a:solidFill>
                  <a:srgbClr val="FF6600"/>
                </a:solidFill>
              </a:rPr>
              <a:t>nunca</a:t>
            </a:r>
            <a:r>
              <a:rPr dirty="0">
                <a:solidFill>
                  <a:srgbClr val="FF6600"/>
                </a:solidFill>
              </a:rPr>
              <a:t> </a:t>
            </a:r>
            <a:r>
              <a:rPr dirty="0" err="1">
                <a:solidFill>
                  <a:srgbClr val="FF6600"/>
                </a:solidFill>
              </a:rPr>
              <a:t>volverá</a:t>
            </a:r>
            <a:r>
              <a:rPr dirty="0">
                <a:solidFill>
                  <a:srgbClr val="FF6600"/>
                </a:solidFill>
              </a:rPr>
              <a:t> a </a:t>
            </a:r>
            <a:r>
              <a:rPr dirty="0" err="1">
                <a:solidFill>
                  <a:srgbClr val="FF6600"/>
                </a:solidFill>
              </a:rPr>
              <a:t>levantarse</a:t>
            </a:r>
            <a:r>
              <a:rPr dirty="0">
                <a:solidFill>
                  <a:srgbClr val="FF6600"/>
                </a:solidFill>
              </a:rPr>
              <a:t>, </a:t>
            </a:r>
            <a:r>
              <a:rPr dirty="0" err="1">
                <a:solidFill>
                  <a:srgbClr val="FF6600"/>
                </a:solidFill>
              </a:rPr>
              <a:t>desierta</a:t>
            </a:r>
            <a:r>
              <a:rPr dirty="0">
                <a:solidFill>
                  <a:srgbClr val="FF6600"/>
                </a:solidFill>
              </a:rPr>
              <a:t> </a:t>
            </a:r>
            <a:r>
              <a:rPr dirty="0" err="1">
                <a:solidFill>
                  <a:srgbClr val="FF6600"/>
                </a:solidFill>
              </a:rPr>
              <a:t>en</a:t>
            </a:r>
            <a:r>
              <a:rPr dirty="0">
                <a:solidFill>
                  <a:srgbClr val="FF6600"/>
                </a:solidFill>
              </a:rPr>
              <a:t> </a:t>
            </a:r>
            <a:r>
              <a:rPr dirty="0" err="1">
                <a:solidFill>
                  <a:srgbClr val="FF6600"/>
                </a:solidFill>
              </a:rPr>
              <a:t>su</a:t>
            </a:r>
            <a:r>
              <a:rPr dirty="0">
                <a:solidFill>
                  <a:srgbClr val="FF6600"/>
                </a:solidFill>
              </a:rPr>
              <a:t> </a:t>
            </a:r>
            <a:r>
              <a:rPr dirty="0" err="1">
                <a:solidFill>
                  <a:srgbClr val="FF6600"/>
                </a:solidFill>
              </a:rPr>
              <a:t>propia</a:t>
            </a:r>
            <a:r>
              <a:rPr dirty="0">
                <a:solidFill>
                  <a:srgbClr val="FF6600"/>
                </a:solidFill>
              </a:rPr>
              <a:t> tierra, sin </a:t>
            </a:r>
            <a:r>
              <a:rPr dirty="0" err="1">
                <a:solidFill>
                  <a:srgbClr val="FF6600"/>
                </a:solidFill>
              </a:rPr>
              <a:t>nadie</a:t>
            </a:r>
            <a:r>
              <a:rPr dirty="0">
                <a:solidFill>
                  <a:srgbClr val="FF6600"/>
                </a:solidFill>
              </a:rPr>
              <a:t> que la </a:t>
            </a:r>
            <a:r>
              <a:rPr dirty="0" err="1">
                <a:solidFill>
                  <a:srgbClr val="FF6600"/>
                </a:solidFill>
              </a:rPr>
              <a:t>recoja</a:t>
            </a:r>
            <a:r>
              <a:rPr dirty="0">
                <a:solidFill>
                  <a:srgbClr val="FF6600"/>
                </a:solidFill>
              </a:rPr>
              <a:t>!"</a:t>
            </a:r>
            <a:r>
              <a:rPr b="0" dirty="0">
                <a:solidFill>
                  <a:srgbClr val="FF6600"/>
                </a:solidFill>
              </a:rPr>
              <a:t> (Amos 5:2)</a:t>
            </a:r>
          </a:p>
          <a:p>
            <a:pPr>
              <a:buSzTx/>
              <a:buNone/>
              <a:defRPr sz="2000" b="1" i="1">
                <a:latin typeface="Book Antiqua"/>
                <a:ea typeface="Book Antiqua"/>
                <a:cs typeface="Book Antiqua"/>
                <a:sym typeface="Book Antiqua"/>
              </a:defRPr>
            </a:pPr>
            <a:r>
              <a:rPr dirty="0"/>
              <a:t>“Prepare to meet your God, O Israel!”</a:t>
            </a:r>
            <a:r>
              <a:rPr b="0" dirty="0"/>
              <a:t> (Amos 4:12b) / </a:t>
            </a:r>
            <a:r>
              <a:rPr dirty="0">
                <a:solidFill>
                  <a:srgbClr val="FF6600"/>
                </a:solidFill>
              </a:rPr>
              <a:t>"¡</a:t>
            </a:r>
            <a:r>
              <a:rPr dirty="0" err="1">
                <a:solidFill>
                  <a:srgbClr val="FF6600"/>
                </a:solidFill>
              </a:rPr>
              <a:t>Prepárate</a:t>
            </a:r>
            <a:r>
              <a:rPr dirty="0">
                <a:solidFill>
                  <a:srgbClr val="FF6600"/>
                </a:solidFill>
              </a:rPr>
              <a:t> para </a:t>
            </a:r>
            <a:r>
              <a:rPr dirty="0" err="1">
                <a:solidFill>
                  <a:srgbClr val="FF6600"/>
                </a:solidFill>
              </a:rPr>
              <a:t>conocer</a:t>
            </a:r>
            <a:r>
              <a:rPr dirty="0">
                <a:solidFill>
                  <a:srgbClr val="FF6600"/>
                </a:solidFill>
              </a:rPr>
              <a:t> a </a:t>
            </a:r>
            <a:r>
              <a:rPr dirty="0" err="1">
                <a:solidFill>
                  <a:srgbClr val="FF6600"/>
                </a:solidFill>
              </a:rPr>
              <a:t>tu</a:t>
            </a:r>
            <a:r>
              <a:rPr dirty="0">
                <a:solidFill>
                  <a:srgbClr val="FF6600"/>
                </a:solidFill>
              </a:rPr>
              <a:t> Dios, oh Israel!"</a:t>
            </a:r>
            <a:r>
              <a:rPr b="0" dirty="0">
                <a:solidFill>
                  <a:srgbClr val="FF6600"/>
                </a:solidFill>
              </a:rPr>
              <a:t> (Amos 4:12b)</a:t>
            </a:r>
          </a:p>
          <a:p>
            <a:pPr>
              <a:buSzTx/>
              <a:buNone/>
              <a:defRPr sz="2000" b="1" i="1">
                <a:latin typeface="Book Antiqua"/>
                <a:ea typeface="Book Antiqua"/>
                <a:cs typeface="Book Antiqua"/>
                <a:sym typeface="Book Antiqua"/>
              </a:defRPr>
            </a:pPr>
            <a:r>
              <a:rPr dirty="0"/>
              <a:t>“Samaria and its king will float away like a twig on the surface of the waters.”</a:t>
            </a:r>
            <a:r>
              <a:rPr b="0" dirty="0"/>
              <a:t> (Hosea 10:7) / </a:t>
            </a:r>
            <a:r>
              <a:rPr dirty="0">
                <a:solidFill>
                  <a:srgbClr val="FF6600"/>
                </a:solidFill>
              </a:rPr>
              <a:t>"Samaria y </a:t>
            </a:r>
            <a:r>
              <a:rPr dirty="0" err="1">
                <a:solidFill>
                  <a:srgbClr val="FF6600"/>
                </a:solidFill>
              </a:rPr>
              <a:t>su</a:t>
            </a:r>
            <a:r>
              <a:rPr dirty="0">
                <a:solidFill>
                  <a:srgbClr val="FF6600"/>
                </a:solidFill>
              </a:rPr>
              <a:t> </a:t>
            </a:r>
            <a:r>
              <a:rPr dirty="0" err="1">
                <a:solidFill>
                  <a:srgbClr val="FF6600"/>
                </a:solidFill>
              </a:rPr>
              <a:t>rey</a:t>
            </a:r>
            <a:r>
              <a:rPr dirty="0">
                <a:solidFill>
                  <a:srgbClr val="FF6600"/>
                </a:solidFill>
              </a:rPr>
              <a:t> </a:t>
            </a:r>
            <a:r>
              <a:rPr dirty="0" err="1">
                <a:solidFill>
                  <a:srgbClr val="FF6600"/>
                </a:solidFill>
              </a:rPr>
              <a:t>flotarán</a:t>
            </a:r>
            <a:r>
              <a:rPr dirty="0">
                <a:solidFill>
                  <a:srgbClr val="FF6600"/>
                </a:solidFill>
              </a:rPr>
              <a:t> </a:t>
            </a:r>
            <a:r>
              <a:rPr dirty="0" err="1">
                <a:solidFill>
                  <a:srgbClr val="FF6600"/>
                </a:solidFill>
              </a:rPr>
              <a:t>como</a:t>
            </a:r>
            <a:r>
              <a:rPr dirty="0">
                <a:solidFill>
                  <a:srgbClr val="FF6600"/>
                </a:solidFill>
              </a:rPr>
              <a:t> </a:t>
            </a:r>
            <a:r>
              <a:rPr dirty="0" err="1">
                <a:solidFill>
                  <a:srgbClr val="FF6600"/>
                </a:solidFill>
              </a:rPr>
              <a:t>una</a:t>
            </a:r>
            <a:r>
              <a:rPr dirty="0">
                <a:solidFill>
                  <a:srgbClr val="FF6600"/>
                </a:solidFill>
              </a:rPr>
              <a:t> </a:t>
            </a:r>
            <a:r>
              <a:rPr dirty="0" err="1">
                <a:solidFill>
                  <a:srgbClr val="FF6600"/>
                </a:solidFill>
              </a:rPr>
              <a:t>ramita</a:t>
            </a:r>
            <a:r>
              <a:rPr dirty="0">
                <a:solidFill>
                  <a:srgbClr val="FF6600"/>
                </a:solidFill>
              </a:rPr>
              <a:t> </a:t>
            </a:r>
            <a:r>
              <a:rPr dirty="0" err="1">
                <a:solidFill>
                  <a:srgbClr val="FF6600"/>
                </a:solidFill>
              </a:rPr>
              <a:t>en</a:t>
            </a:r>
            <a:r>
              <a:rPr dirty="0">
                <a:solidFill>
                  <a:srgbClr val="FF6600"/>
                </a:solidFill>
              </a:rPr>
              <a:t> la </a:t>
            </a:r>
            <a:r>
              <a:rPr dirty="0" err="1">
                <a:solidFill>
                  <a:srgbClr val="FF6600"/>
                </a:solidFill>
              </a:rPr>
              <a:t>superficie</a:t>
            </a:r>
            <a:r>
              <a:rPr dirty="0">
                <a:solidFill>
                  <a:srgbClr val="FF6600"/>
                </a:solidFill>
              </a:rPr>
              <a:t> de las </a:t>
            </a:r>
            <a:r>
              <a:rPr dirty="0" err="1">
                <a:solidFill>
                  <a:srgbClr val="FF6600"/>
                </a:solidFill>
              </a:rPr>
              <a:t>aguas</a:t>
            </a:r>
            <a:r>
              <a:rPr dirty="0">
                <a:solidFill>
                  <a:srgbClr val="FF6600"/>
                </a:solidFill>
              </a:rPr>
              <a:t>".</a:t>
            </a:r>
            <a:r>
              <a:rPr b="0" dirty="0">
                <a:solidFill>
                  <a:srgbClr val="FF6600"/>
                </a:solidFill>
              </a:rPr>
              <a:t> (</a:t>
            </a:r>
            <a:r>
              <a:rPr b="0" dirty="0" err="1">
                <a:solidFill>
                  <a:srgbClr val="FF6600"/>
                </a:solidFill>
              </a:rPr>
              <a:t>Oseas</a:t>
            </a:r>
            <a:r>
              <a:rPr b="0" dirty="0">
                <a:solidFill>
                  <a:srgbClr val="FF6600"/>
                </a:solidFill>
              </a:rPr>
              <a:t> 10:7)</a:t>
            </a:r>
          </a:p>
          <a:p>
            <a:pPr>
              <a:buSzTx/>
              <a:buNone/>
              <a:defRPr sz="2000" b="1" i="1">
                <a:latin typeface="Book Antiqua"/>
                <a:ea typeface="Book Antiqua"/>
                <a:cs typeface="Book Antiqua"/>
                <a:sym typeface="Book Antiqua"/>
              </a:defRPr>
            </a:pPr>
            <a:r>
              <a:rPr dirty="0"/>
              <a:t>“Will they not return to Egypt and will not Assyria rule over them because they refuse to repent?”</a:t>
            </a:r>
            <a:r>
              <a:rPr b="0" dirty="0"/>
              <a:t> (Hosea 11:5) / </a:t>
            </a:r>
            <a:r>
              <a:rPr dirty="0">
                <a:solidFill>
                  <a:srgbClr val="FF6600"/>
                </a:solidFill>
              </a:rPr>
              <a:t>"¿No </a:t>
            </a:r>
            <a:r>
              <a:rPr dirty="0" err="1">
                <a:solidFill>
                  <a:srgbClr val="FF6600"/>
                </a:solidFill>
              </a:rPr>
              <a:t>volverán</a:t>
            </a:r>
            <a:r>
              <a:rPr dirty="0">
                <a:solidFill>
                  <a:srgbClr val="FF6600"/>
                </a:solidFill>
              </a:rPr>
              <a:t> a </a:t>
            </a:r>
            <a:r>
              <a:rPr dirty="0" err="1">
                <a:solidFill>
                  <a:srgbClr val="FF6600"/>
                </a:solidFill>
              </a:rPr>
              <a:t>Egipto</a:t>
            </a:r>
            <a:r>
              <a:rPr dirty="0">
                <a:solidFill>
                  <a:srgbClr val="FF6600"/>
                </a:solidFill>
              </a:rPr>
              <a:t> y No </a:t>
            </a:r>
            <a:r>
              <a:rPr dirty="0" err="1">
                <a:solidFill>
                  <a:srgbClr val="FF6600"/>
                </a:solidFill>
              </a:rPr>
              <a:t>gobernará</a:t>
            </a:r>
            <a:r>
              <a:rPr dirty="0">
                <a:solidFill>
                  <a:srgbClr val="FF6600"/>
                </a:solidFill>
              </a:rPr>
              <a:t> </a:t>
            </a:r>
            <a:r>
              <a:rPr dirty="0" err="1">
                <a:solidFill>
                  <a:srgbClr val="FF6600"/>
                </a:solidFill>
              </a:rPr>
              <a:t>Asiria</a:t>
            </a:r>
            <a:r>
              <a:rPr dirty="0">
                <a:solidFill>
                  <a:srgbClr val="FF6600"/>
                </a:solidFill>
              </a:rPr>
              <a:t> </a:t>
            </a:r>
            <a:r>
              <a:rPr dirty="0" err="1">
                <a:solidFill>
                  <a:srgbClr val="FF6600"/>
                </a:solidFill>
              </a:rPr>
              <a:t>sobre</a:t>
            </a:r>
            <a:r>
              <a:rPr dirty="0">
                <a:solidFill>
                  <a:srgbClr val="FF6600"/>
                </a:solidFill>
              </a:rPr>
              <a:t> </a:t>
            </a:r>
            <a:r>
              <a:rPr dirty="0" err="1">
                <a:solidFill>
                  <a:srgbClr val="FF6600"/>
                </a:solidFill>
              </a:rPr>
              <a:t>ellos</a:t>
            </a:r>
            <a:r>
              <a:rPr dirty="0">
                <a:solidFill>
                  <a:srgbClr val="FF6600"/>
                </a:solidFill>
              </a:rPr>
              <a:t> </a:t>
            </a:r>
            <a:r>
              <a:rPr dirty="0" err="1">
                <a:solidFill>
                  <a:srgbClr val="FF6600"/>
                </a:solidFill>
              </a:rPr>
              <a:t>porque</a:t>
            </a:r>
            <a:r>
              <a:rPr dirty="0">
                <a:solidFill>
                  <a:srgbClr val="FF6600"/>
                </a:solidFill>
              </a:rPr>
              <a:t> se </a:t>
            </a:r>
            <a:r>
              <a:rPr dirty="0" err="1">
                <a:solidFill>
                  <a:srgbClr val="FF6600"/>
                </a:solidFill>
              </a:rPr>
              <a:t>niegan</a:t>
            </a:r>
            <a:r>
              <a:rPr dirty="0">
                <a:solidFill>
                  <a:srgbClr val="FF6600"/>
                </a:solidFill>
              </a:rPr>
              <a:t> a </a:t>
            </a:r>
            <a:r>
              <a:rPr dirty="0" err="1">
                <a:solidFill>
                  <a:srgbClr val="FF6600"/>
                </a:solidFill>
              </a:rPr>
              <a:t>arrepentirse</a:t>
            </a:r>
            <a:r>
              <a:rPr dirty="0">
                <a:solidFill>
                  <a:srgbClr val="FF6600"/>
                </a:solidFill>
              </a:rPr>
              <a:t>?"</a:t>
            </a:r>
            <a:r>
              <a:rPr b="0" dirty="0">
                <a:solidFill>
                  <a:srgbClr val="FF6600"/>
                </a:solidFill>
              </a:rPr>
              <a:t> (</a:t>
            </a:r>
            <a:r>
              <a:rPr b="0" dirty="0" err="1">
                <a:solidFill>
                  <a:srgbClr val="FF6600"/>
                </a:solidFill>
              </a:rPr>
              <a:t>Oseas</a:t>
            </a:r>
            <a:r>
              <a:rPr b="0" dirty="0">
                <a:solidFill>
                  <a:srgbClr val="FF6600"/>
                </a:solidFill>
              </a:rPr>
              <a:t> 11:5)</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898">
                                            <p:bg/>
                                          </p:spTgt>
                                        </p:tgtEl>
                                        <p:attrNameLst>
                                          <p:attrName>style.visibility</p:attrName>
                                        </p:attrNameLst>
                                      </p:cBhvr>
                                      <p:to>
                                        <p:strVal val="visible"/>
                                      </p:to>
                                    </p:set>
                                    <p:anim calcmode="lin" valueType="num">
                                      <p:cBhvr>
                                        <p:cTn id="7" dur="500" fill="hold"/>
                                        <p:tgtEl>
                                          <p:spTgt spid="2898">
                                            <p:bg/>
                                          </p:spTgt>
                                        </p:tgtEl>
                                        <p:attrNameLst>
                                          <p:attrName>ppt_w</p:attrName>
                                        </p:attrNameLst>
                                      </p:cBhvr>
                                      <p:tavLst>
                                        <p:tav tm="0">
                                          <p:val>
                                            <p:fltVal val="0"/>
                                          </p:val>
                                        </p:tav>
                                        <p:tav tm="100000">
                                          <p:val>
                                            <p:strVal val="#ppt_w"/>
                                          </p:val>
                                        </p:tav>
                                      </p:tavLst>
                                    </p:anim>
                                    <p:anim calcmode="lin" valueType="num">
                                      <p:cBhvr>
                                        <p:cTn id="8" dur="500" fill="hold"/>
                                        <p:tgtEl>
                                          <p:spTgt spid="2898">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2898">
                                            <p:txEl>
                                              <p:pRg st="0" end="0"/>
                                            </p:txEl>
                                          </p:spTgt>
                                        </p:tgtEl>
                                        <p:attrNameLst>
                                          <p:attrName>style.visibility</p:attrName>
                                        </p:attrNameLst>
                                      </p:cBhvr>
                                      <p:to>
                                        <p:strVal val="visible"/>
                                      </p:to>
                                    </p:set>
                                    <p:anim calcmode="lin" valueType="num">
                                      <p:cBhvr>
                                        <p:cTn id="11" dur="500" fill="hold"/>
                                        <p:tgtEl>
                                          <p:spTgt spid="2898">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898">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1" nodeType="afterEffect">
                                  <p:stCondLst>
                                    <p:cond delay="0"/>
                                  </p:stCondLst>
                                  <p:iterate>
                                    <p:tmAbs val="0"/>
                                  </p:iterate>
                                  <p:childTnLst>
                                    <p:set>
                                      <p:cBhvr>
                                        <p:cTn id="15" fill="hold"/>
                                        <p:tgtEl>
                                          <p:spTgt spid="2898">
                                            <p:txEl>
                                              <p:pRg st="1" end="1"/>
                                            </p:txEl>
                                          </p:spTgt>
                                        </p:tgtEl>
                                        <p:attrNameLst>
                                          <p:attrName>style.visibility</p:attrName>
                                        </p:attrNameLst>
                                      </p:cBhvr>
                                      <p:to>
                                        <p:strVal val="visible"/>
                                      </p:to>
                                    </p:set>
                                    <p:anim calcmode="lin" valueType="num">
                                      <p:cBhvr>
                                        <p:cTn id="16" dur="500" fill="hold"/>
                                        <p:tgtEl>
                                          <p:spTgt spid="2898">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2898">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1" nodeType="clickEffect">
                                  <p:stCondLst>
                                    <p:cond delay="0"/>
                                  </p:stCondLst>
                                  <p:iterate>
                                    <p:tmAbs val="0"/>
                                  </p:iterate>
                                  <p:childTnLst>
                                    <p:set>
                                      <p:cBhvr>
                                        <p:cTn id="21" fill="hold"/>
                                        <p:tgtEl>
                                          <p:spTgt spid="2898">
                                            <p:txEl>
                                              <p:pRg st="2" end="2"/>
                                            </p:txEl>
                                          </p:spTgt>
                                        </p:tgtEl>
                                        <p:attrNameLst>
                                          <p:attrName>style.visibility</p:attrName>
                                        </p:attrNameLst>
                                      </p:cBhvr>
                                      <p:to>
                                        <p:strVal val="visible"/>
                                      </p:to>
                                    </p:set>
                                    <p:anim calcmode="lin" valueType="num">
                                      <p:cBhvr>
                                        <p:cTn id="22" dur="500" fill="hold"/>
                                        <p:tgtEl>
                                          <p:spTgt spid="2898">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2898">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grpId="1" nodeType="clickEffect">
                                  <p:stCondLst>
                                    <p:cond delay="0"/>
                                  </p:stCondLst>
                                  <p:iterate>
                                    <p:tmAbs val="0"/>
                                  </p:iterate>
                                  <p:childTnLst>
                                    <p:set>
                                      <p:cBhvr>
                                        <p:cTn id="27" fill="hold"/>
                                        <p:tgtEl>
                                          <p:spTgt spid="2898">
                                            <p:txEl>
                                              <p:pRg st="3" end="3"/>
                                            </p:txEl>
                                          </p:spTgt>
                                        </p:tgtEl>
                                        <p:attrNameLst>
                                          <p:attrName>style.visibility</p:attrName>
                                        </p:attrNameLst>
                                      </p:cBhvr>
                                      <p:to>
                                        <p:strVal val="visible"/>
                                      </p:to>
                                    </p:set>
                                    <p:anim calcmode="lin" valueType="num">
                                      <p:cBhvr>
                                        <p:cTn id="28" dur="500" fill="hold"/>
                                        <p:tgtEl>
                                          <p:spTgt spid="2898">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2898">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grpId="1" nodeType="clickEffect">
                                  <p:stCondLst>
                                    <p:cond delay="0"/>
                                  </p:stCondLst>
                                  <p:iterate>
                                    <p:tmAbs val="0"/>
                                  </p:iterate>
                                  <p:childTnLst>
                                    <p:set>
                                      <p:cBhvr>
                                        <p:cTn id="33" fill="hold"/>
                                        <p:tgtEl>
                                          <p:spTgt spid="2898">
                                            <p:txEl>
                                              <p:pRg st="4" end="4"/>
                                            </p:txEl>
                                          </p:spTgt>
                                        </p:tgtEl>
                                        <p:attrNameLst>
                                          <p:attrName>style.visibility</p:attrName>
                                        </p:attrNameLst>
                                      </p:cBhvr>
                                      <p:to>
                                        <p:strVal val="visible"/>
                                      </p:to>
                                    </p:set>
                                    <p:anim calcmode="lin" valueType="num">
                                      <p:cBhvr>
                                        <p:cTn id="34" dur="500" fill="hold"/>
                                        <p:tgtEl>
                                          <p:spTgt spid="2898">
                                            <p:txEl>
                                              <p:pRg st="4" end="4"/>
                                            </p:txEl>
                                          </p:spTgt>
                                        </p:tgtEl>
                                        <p:attrNameLst>
                                          <p:attrName>ppt_w</p:attrName>
                                        </p:attrNameLst>
                                      </p:cBhvr>
                                      <p:tavLst>
                                        <p:tav tm="0">
                                          <p:val>
                                            <p:fltVal val="0"/>
                                          </p:val>
                                        </p:tav>
                                        <p:tav tm="100000">
                                          <p:val>
                                            <p:strVal val="#ppt_w"/>
                                          </p:val>
                                        </p:tav>
                                      </p:tavLst>
                                    </p:anim>
                                    <p:anim calcmode="lin" valueType="num">
                                      <p:cBhvr>
                                        <p:cTn id="35" dur="500" fill="hold"/>
                                        <p:tgtEl>
                                          <p:spTgt spid="2898">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23" presetClass="entr" presetSubtype="16" fill="hold" grpId="1" nodeType="clickEffect">
                                  <p:stCondLst>
                                    <p:cond delay="0"/>
                                  </p:stCondLst>
                                  <p:iterate>
                                    <p:tmAbs val="0"/>
                                  </p:iterate>
                                  <p:childTnLst>
                                    <p:set>
                                      <p:cBhvr>
                                        <p:cTn id="39" fill="hold"/>
                                        <p:tgtEl>
                                          <p:spTgt spid="2898">
                                            <p:txEl>
                                              <p:pRg st="5" end="5"/>
                                            </p:txEl>
                                          </p:spTgt>
                                        </p:tgtEl>
                                        <p:attrNameLst>
                                          <p:attrName>style.visibility</p:attrName>
                                        </p:attrNameLst>
                                      </p:cBhvr>
                                      <p:to>
                                        <p:strVal val="visible"/>
                                      </p:to>
                                    </p:set>
                                    <p:anim calcmode="lin" valueType="num">
                                      <p:cBhvr>
                                        <p:cTn id="40" dur="500" fill="hold"/>
                                        <p:tgtEl>
                                          <p:spTgt spid="2898">
                                            <p:txEl>
                                              <p:pRg st="5" end="5"/>
                                            </p:txEl>
                                          </p:spTgt>
                                        </p:tgtEl>
                                        <p:attrNameLst>
                                          <p:attrName>ppt_w</p:attrName>
                                        </p:attrNameLst>
                                      </p:cBhvr>
                                      <p:tavLst>
                                        <p:tav tm="0">
                                          <p:val>
                                            <p:fltVal val="0"/>
                                          </p:val>
                                        </p:tav>
                                        <p:tav tm="100000">
                                          <p:val>
                                            <p:strVal val="#ppt_w"/>
                                          </p:val>
                                        </p:tav>
                                      </p:tavLst>
                                    </p:anim>
                                    <p:anim calcmode="lin" valueType="num">
                                      <p:cBhvr>
                                        <p:cTn id="41" dur="500" fill="hold"/>
                                        <p:tgtEl>
                                          <p:spTgt spid="2898">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8" grpId="1" build="p"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2900" name="Rectangle 2"/>
          <p:cNvSpPr txBox="1">
            <a:spLocks noGrp="1"/>
          </p:cNvSpPr>
          <p:nvPr>
            <p:ph type="title"/>
          </p:nvPr>
        </p:nvSpPr>
        <p:spPr>
          <a:xfrm>
            <a:off x="506186" y="623091"/>
            <a:ext cx="11338378" cy="639764"/>
          </a:xfrm>
          <a:prstGeom prst="rect">
            <a:avLst/>
          </a:prstGeom>
        </p:spPr>
        <p:txBody>
          <a:bodyPr/>
          <a:lstStyle/>
          <a:p>
            <a:pPr algn="ctr">
              <a:defRPr sz="3200">
                <a:solidFill>
                  <a:srgbClr val="C00000"/>
                </a:solidFill>
                <a:effectLst>
                  <a:outerShdw blurRad="38100" dist="38100" dir="2700000" rotWithShape="0">
                    <a:srgbClr val="000000"/>
                  </a:outerShdw>
                </a:effectLst>
              </a:defRPr>
            </a:pPr>
            <a:r>
              <a:rPr b="1" dirty="0"/>
              <a:t>8</a:t>
            </a:r>
            <a:r>
              <a:rPr b="1" baseline="30000" dirty="0"/>
              <a:t>th</a:t>
            </a:r>
            <a:r>
              <a:rPr b="1" dirty="0"/>
              <a:t> Century Prophets to Judah / </a:t>
            </a:r>
            <a:r>
              <a:rPr b="1" dirty="0" err="1">
                <a:solidFill>
                  <a:srgbClr val="FF6600"/>
                </a:solidFill>
              </a:rPr>
              <a:t>Profetas</a:t>
            </a:r>
            <a:r>
              <a:rPr b="1" dirty="0">
                <a:solidFill>
                  <a:srgbClr val="FF6600"/>
                </a:solidFill>
              </a:rPr>
              <a:t> del </a:t>
            </a:r>
            <a:r>
              <a:rPr b="1" dirty="0" err="1">
                <a:solidFill>
                  <a:srgbClr val="FF6600"/>
                </a:solidFill>
              </a:rPr>
              <a:t>siglo</a:t>
            </a:r>
            <a:r>
              <a:rPr b="1" dirty="0">
                <a:solidFill>
                  <a:srgbClr val="FF6600"/>
                </a:solidFill>
              </a:rPr>
              <a:t> VIII a </a:t>
            </a:r>
            <a:r>
              <a:rPr b="1" dirty="0" err="1">
                <a:solidFill>
                  <a:srgbClr val="FF6600"/>
                </a:solidFill>
              </a:rPr>
              <a:t>Judá</a:t>
            </a:r>
            <a:endParaRPr b="1" dirty="0">
              <a:solidFill>
                <a:srgbClr val="FF6600"/>
              </a:solidFill>
            </a:endParaRPr>
          </a:p>
        </p:txBody>
      </p:sp>
      <p:sp>
        <p:nvSpPr>
          <p:cNvPr id="2901" name="Rectangle 4"/>
          <p:cNvSpPr txBox="1">
            <a:spLocks noGrp="1"/>
          </p:cNvSpPr>
          <p:nvPr>
            <p:ph type="body" sz="half" idx="1"/>
          </p:nvPr>
        </p:nvSpPr>
        <p:spPr>
          <a:xfrm>
            <a:off x="1828800" y="1685925"/>
            <a:ext cx="4038600" cy="4229101"/>
          </a:xfrm>
          <a:prstGeom prst="rect">
            <a:avLst/>
          </a:prstGeom>
          <a:solidFill>
            <a:srgbClr val="000066"/>
          </a:solidFill>
          <a:ln>
            <a:solidFill>
              <a:srgbClr val="000000"/>
            </a:solidFill>
            <a:miter lim="800000"/>
          </a:ln>
        </p:spPr>
        <p:txBody>
          <a:bodyPr/>
          <a:lstStyle/>
          <a:p>
            <a:pPr>
              <a:buSzTx/>
              <a:buNone/>
              <a:defRPr sz="2400">
                <a:solidFill>
                  <a:srgbClr val="FFFF99"/>
                </a:solidFill>
                <a:effectLst>
                  <a:outerShdw blurRad="38100" dist="38100" dir="2700000" rotWithShape="0">
                    <a:srgbClr val="000000"/>
                  </a:outerShdw>
                </a:effectLst>
                <a:latin typeface="ReservoirGrunge"/>
                <a:ea typeface="ReservoirGrunge"/>
                <a:cs typeface="ReservoirGrunge"/>
                <a:sym typeface="ReservoirGrunge"/>
              </a:defRPr>
            </a:pPr>
            <a:r>
              <a:rPr b="1" dirty="0"/>
              <a:t>MICAH </a:t>
            </a:r>
            <a:r>
              <a:rPr b="1" dirty="0">
                <a:solidFill>
                  <a:srgbClr val="FFC000"/>
                </a:solidFill>
              </a:rPr>
              <a:t>/ MIQUEAS</a:t>
            </a:r>
          </a:p>
          <a:p>
            <a:pPr>
              <a:defRPr sz="2000" i="1">
                <a:solidFill>
                  <a:srgbClr val="FFFFFF"/>
                </a:solidFill>
              </a:defRPr>
            </a:pPr>
            <a:r>
              <a:rPr dirty="0"/>
              <a:t>Micah lived in a border town near the Philistine country, </a:t>
            </a:r>
            <a:r>
              <a:rPr dirty="0" err="1"/>
              <a:t>Moreshath</a:t>
            </a:r>
            <a:r>
              <a:rPr dirty="0"/>
              <a:t>-Gath. / </a:t>
            </a:r>
            <a:r>
              <a:rPr dirty="0" err="1">
                <a:solidFill>
                  <a:srgbClr val="FFC000"/>
                </a:solidFill>
              </a:rPr>
              <a:t>Miqueas</a:t>
            </a:r>
            <a:r>
              <a:rPr dirty="0">
                <a:solidFill>
                  <a:srgbClr val="FFC000"/>
                </a:solidFill>
              </a:rPr>
              <a:t> </a:t>
            </a:r>
            <a:r>
              <a:rPr dirty="0" err="1">
                <a:solidFill>
                  <a:srgbClr val="FFC000"/>
                </a:solidFill>
              </a:rPr>
              <a:t>vivía</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una</a:t>
            </a:r>
            <a:r>
              <a:rPr dirty="0">
                <a:solidFill>
                  <a:srgbClr val="FFC000"/>
                </a:solidFill>
              </a:rPr>
              <a:t> ciudad </a:t>
            </a:r>
            <a:r>
              <a:rPr dirty="0" err="1">
                <a:solidFill>
                  <a:srgbClr val="FFC000"/>
                </a:solidFill>
              </a:rPr>
              <a:t>fronteriza</a:t>
            </a:r>
            <a:r>
              <a:rPr dirty="0">
                <a:solidFill>
                  <a:srgbClr val="FFC000"/>
                </a:solidFill>
              </a:rPr>
              <a:t> </a:t>
            </a:r>
            <a:r>
              <a:rPr dirty="0" err="1">
                <a:solidFill>
                  <a:srgbClr val="FFC000"/>
                </a:solidFill>
              </a:rPr>
              <a:t>cerca</a:t>
            </a:r>
            <a:r>
              <a:rPr dirty="0">
                <a:solidFill>
                  <a:srgbClr val="FFC000"/>
                </a:solidFill>
              </a:rPr>
              <a:t> del </a:t>
            </a:r>
            <a:r>
              <a:rPr dirty="0" err="1">
                <a:solidFill>
                  <a:srgbClr val="FFC000"/>
                </a:solidFill>
              </a:rPr>
              <a:t>país</a:t>
            </a:r>
            <a:r>
              <a:rPr dirty="0">
                <a:solidFill>
                  <a:srgbClr val="FFC000"/>
                </a:solidFill>
              </a:rPr>
              <a:t> </a:t>
            </a:r>
            <a:r>
              <a:rPr dirty="0" err="1">
                <a:solidFill>
                  <a:srgbClr val="FFC000"/>
                </a:solidFill>
              </a:rPr>
              <a:t>filisteo</a:t>
            </a:r>
            <a:r>
              <a:rPr dirty="0">
                <a:solidFill>
                  <a:srgbClr val="FFC000"/>
                </a:solidFill>
              </a:rPr>
              <a:t>, </a:t>
            </a:r>
            <a:r>
              <a:rPr dirty="0" err="1">
                <a:solidFill>
                  <a:srgbClr val="FFC000"/>
                </a:solidFill>
              </a:rPr>
              <a:t>Moreset</a:t>
            </a:r>
            <a:r>
              <a:rPr dirty="0">
                <a:solidFill>
                  <a:srgbClr val="FFC000"/>
                </a:solidFill>
              </a:rPr>
              <a:t>-Gat.</a:t>
            </a:r>
          </a:p>
          <a:p>
            <a:pPr>
              <a:defRPr sz="2000" i="1">
                <a:solidFill>
                  <a:srgbClr val="FFFFFF"/>
                </a:solidFill>
              </a:defRPr>
            </a:pPr>
            <a:r>
              <a:rPr dirty="0"/>
              <a:t>Micah’s ministry spanned the reigns of Jotham, Ahaz and Hezekiah (1:1). / </a:t>
            </a:r>
            <a:r>
              <a:rPr dirty="0">
                <a:solidFill>
                  <a:srgbClr val="FFC000"/>
                </a:solidFill>
              </a:rPr>
              <a:t>El </a:t>
            </a:r>
            <a:r>
              <a:rPr dirty="0" err="1">
                <a:solidFill>
                  <a:srgbClr val="FFC000"/>
                </a:solidFill>
              </a:rPr>
              <a:t>ministerio</a:t>
            </a:r>
            <a:r>
              <a:rPr dirty="0">
                <a:solidFill>
                  <a:srgbClr val="FFC000"/>
                </a:solidFill>
              </a:rPr>
              <a:t> de </a:t>
            </a:r>
            <a:r>
              <a:rPr dirty="0" err="1">
                <a:solidFill>
                  <a:srgbClr val="FFC000"/>
                </a:solidFill>
              </a:rPr>
              <a:t>Miqueas</a:t>
            </a:r>
            <a:r>
              <a:rPr dirty="0">
                <a:solidFill>
                  <a:srgbClr val="FFC000"/>
                </a:solidFill>
              </a:rPr>
              <a:t> </a:t>
            </a:r>
            <a:r>
              <a:rPr dirty="0" err="1">
                <a:solidFill>
                  <a:srgbClr val="FFC000"/>
                </a:solidFill>
              </a:rPr>
              <a:t>abarcaba</a:t>
            </a:r>
            <a:r>
              <a:rPr dirty="0">
                <a:solidFill>
                  <a:srgbClr val="FFC000"/>
                </a:solidFill>
              </a:rPr>
              <a:t> </a:t>
            </a:r>
            <a:r>
              <a:rPr dirty="0" err="1">
                <a:solidFill>
                  <a:srgbClr val="FFC000"/>
                </a:solidFill>
              </a:rPr>
              <a:t>los</a:t>
            </a:r>
            <a:r>
              <a:rPr dirty="0">
                <a:solidFill>
                  <a:srgbClr val="FFC000"/>
                </a:solidFill>
              </a:rPr>
              <a:t> </a:t>
            </a:r>
            <a:r>
              <a:rPr dirty="0" err="1">
                <a:solidFill>
                  <a:srgbClr val="FFC000"/>
                </a:solidFill>
              </a:rPr>
              <a:t>reinados</a:t>
            </a:r>
            <a:r>
              <a:rPr dirty="0">
                <a:solidFill>
                  <a:srgbClr val="FFC000"/>
                </a:solidFill>
              </a:rPr>
              <a:t> de </a:t>
            </a:r>
            <a:r>
              <a:rPr dirty="0" err="1">
                <a:solidFill>
                  <a:srgbClr val="FFC000"/>
                </a:solidFill>
              </a:rPr>
              <a:t>Jotam</a:t>
            </a:r>
            <a:r>
              <a:rPr dirty="0">
                <a:solidFill>
                  <a:srgbClr val="FFC000"/>
                </a:solidFill>
              </a:rPr>
              <a:t>, </a:t>
            </a:r>
            <a:r>
              <a:rPr dirty="0" err="1">
                <a:solidFill>
                  <a:srgbClr val="FFC000"/>
                </a:solidFill>
              </a:rPr>
              <a:t>Acab</a:t>
            </a:r>
            <a:r>
              <a:rPr dirty="0">
                <a:solidFill>
                  <a:srgbClr val="FFC000"/>
                </a:solidFill>
              </a:rPr>
              <a:t> y </a:t>
            </a:r>
            <a:r>
              <a:rPr dirty="0" err="1">
                <a:solidFill>
                  <a:srgbClr val="FFC000"/>
                </a:solidFill>
              </a:rPr>
              <a:t>Ezequías</a:t>
            </a:r>
            <a:r>
              <a:rPr dirty="0">
                <a:solidFill>
                  <a:srgbClr val="FFC000"/>
                </a:solidFill>
              </a:rPr>
              <a:t> (1:1).</a:t>
            </a:r>
          </a:p>
        </p:txBody>
      </p:sp>
      <p:grpSp>
        <p:nvGrpSpPr>
          <p:cNvPr id="2904" name="Rectangle 5"/>
          <p:cNvGrpSpPr/>
          <p:nvPr/>
        </p:nvGrpSpPr>
        <p:grpSpPr>
          <a:xfrm>
            <a:off x="6175375" y="1685926"/>
            <a:ext cx="4038600" cy="4229100"/>
            <a:chOff x="0" y="0"/>
            <a:chExt cx="4038600" cy="5211762"/>
          </a:xfrm>
        </p:grpSpPr>
        <p:sp>
          <p:nvSpPr>
            <p:cNvPr id="2902" name="Rectangle"/>
            <p:cNvSpPr/>
            <p:nvPr/>
          </p:nvSpPr>
          <p:spPr>
            <a:xfrm>
              <a:off x="0" y="0"/>
              <a:ext cx="4038600" cy="5211763"/>
            </a:xfrm>
            <a:prstGeom prst="rect">
              <a:avLst/>
            </a:prstGeom>
            <a:solidFill>
              <a:srgbClr val="003366"/>
            </a:solidFill>
            <a:ln w="12700" cap="flat">
              <a:solidFill>
                <a:srgbClr val="000000"/>
              </a:solidFill>
              <a:prstDash val="solid"/>
              <a:miter lim="800000"/>
            </a:ln>
            <a:effectLst/>
          </p:spPr>
          <p:txBody>
            <a:bodyPr wrap="square" lIns="45719" tIns="45719" rIns="45719" bIns="45719" numCol="1" anchor="t">
              <a:noAutofit/>
            </a:bodyPr>
            <a:lstStyle/>
            <a:p>
              <a:pPr algn="l">
                <a:lnSpc>
                  <a:spcPct val="90000"/>
                </a:lnSpc>
                <a:spcBef>
                  <a:spcPts val="1000"/>
                </a:spcBef>
                <a:defRPr sz="2000" i="1">
                  <a:latin typeface="Calibri"/>
                  <a:ea typeface="Calibri"/>
                  <a:cs typeface="Calibri"/>
                  <a:sym typeface="Calibri"/>
                </a:defRPr>
              </a:pPr>
              <a:endParaRPr/>
            </a:p>
          </p:txBody>
        </p:sp>
        <p:sp>
          <p:nvSpPr>
            <p:cNvPr id="2903" name="ISAIAH / ISAIAS…"/>
            <p:cNvSpPr txBox="1"/>
            <p:nvPr/>
          </p:nvSpPr>
          <p:spPr>
            <a:xfrm>
              <a:off x="52069" y="6350"/>
              <a:ext cx="3934461" cy="51990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marL="228600" indent="-228600" algn="l">
                <a:lnSpc>
                  <a:spcPct val="90000"/>
                </a:lnSpc>
                <a:spcBef>
                  <a:spcPts val="1000"/>
                </a:spcBef>
                <a:defRPr sz="2400">
                  <a:solidFill>
                    <a:srgbClr val="FFFF99"/>
                  </a:solidFill>
                  <a:effectLst>
                    <a:outerShdw blurRad="38100" dist="38100" dir="2700000" rotWithShape="0">
                      <a:srgbClr val="000000"/>
                    </a:outerShdw>
                  </a:effectLst>
                  <a:latin typeface="ReservoirGrunge"/>
                  <a:ea typeface="ReservoirGrunge"/>
                  <a:cs typeface="ReservoirGrunge"/>
                  <a:sym typeface="ReservoirGrunge"/>
                </a:defRPr>
              </a:pPr>
              <a:r>
                <a:rPr b="1" dirty="0"/>
                <a:t>ISAIAH </a:t>
              </a:r>
              <a:r>
                <a:rPr b="1" dirty="0">
                  <a:solidFill>
                    <a:srgbClr val="FFC000"/>
                  </a:solidFill>
                </a:rPr>
                <a:t>/ ISAIAS</a:t>
              </a:r>
              <a:endParaRPr sz="2800" b="1" dirty="0">
                <a:solidFill>
                  <a:srgbClr val="FFC000"/>
                </a:solidFill>
                <a:latin typeface="Calibri"/>
                <a:ea typeface="Calibri"/>
                <a:cs typeface="Calibri"/>
                <a:sym typeface="Calibri"/>
              </a:endParaRPr>
            </a:p>
            <a:p>
              <a:pPr marL="228600" indent="-228600" algn="l">
                <a:lnSpc>
                  <a:spcPct val="90000"/>
                </a:lnSpc>
                <a:spcBef>
                  <a:spcPts val="1000"/>
                </a:spcBef>
                <a:buSzPct val="100000"/>
                <a:buFont typeface="Arial"/>
                <a:buChar char="•"/>
                <a:defRPr sz="2000" i="1">
                  <a:solidFill>
                    <a:srgbClr val="FFFFFF"/>
                  </a:solidFill>
                  <a:latin typeface="Calibri"/>
                  <a:ea typeface="Calibri"/>
                  <a:cs typeface="Calibri"/>
                  <a:sym typeface="Calibri"/>
                </a:defRPr>
              </a:pPr>
              <a:r>
                <a:rPr dirty="0"/>
                <a:t>Isaiah lived in Jerusalem,  and tradition makes him a cousin to King Uzziah. / </a:t>
              </a:r>
              <a:r>
                <a:rPr dirty="0" err="1">
                  <a:solidFill>
                    <a:srgbClr val="FFC000"/>
                  </a:solidFill>
                </a:rPr>
                <a:t>Isaías</a:t>
              </a:r>
              <a:r>
                <a:rPr dirty="0">
                  <a:solidFill>
                    <a:srgbClr val="FFC000"/>
                  </a:solidFill>
                </a:rPr>
                <a:t> </a:t>
              </a:r>
              <a:r>
                <a:rPr dirty="0" err="1">
                  <a:solidFill>
                    <a:srgbClr val="FFC000"/>
                  </a:solidFill>
                </a:rPr>
                <a:t>vivía</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Jerusalén</a:t>
              </a:r>
              <a:r>
                <a:rPr dirty="0">
                  <a:solidFill>
                    <a:srgbClr val="FFC000"/>
                  </a:solidFill>
                </a:rPr>
                <a:t>, y la </a:t>
              </a:r>
              <a:r>
                <a:rPr dirty="0" err="1">
                  <a:solidFill>
                    <a:srgbClr val="FFC000"/>
                  </a:solidFill>
                </a:rPr>
                <a:t>tradición</a:t>
              </a:r>
              <a:r>
                <a:rPr dirty="0">
                  <a:solidFill>
                    <a:srgbClr val="FFC000"/>
                  </a:solidFill>
                </a:rPr>
                <a:t> lo </a:t>
              </a:r>
              <a:r>
                <a:rPr dirty="0" err="1">
                  <a:solidFill>
                    <a:srgbClr val="FFC000"/>
                  </a:solidFill>
                </a:rPr>
                <a:t>convierte</a:t>
              </a:r>
              <a:r>
                <a:rPr dirty="0">
                  <a:solidFill>
                    <a:srgbClr val="FFC000"/>
                  </a:solidFill>
                </a:rPr>
                <a:t> </a:t>
              </a:r>
              <a:r>
                <a:rPr dirty="0" err="1">
                  <a:solidFill>
                    <a:srgbClr val="FFC000"/>
                  </a:solidFill>
                </a:rPr>
                <a:t>en</a:t>
              </a:r>
              <a:r>
                <a:rPr dirty="0">
                  <a:solidFill>
                    <a:srgbClr val="FFC000"/>
                  </a:solidFill>
                </a:rPr>
                <a:t> primo del </a:t>
              </a:r>
              <a:r>
                <a:rPr dirty="0" err="1">
                  <a:solidFill>
                    <a:srgbClr val="FFC000"/>
                  </a:solidFill>
                </a:rPr>
                <a:t>rey</a:t>
              </a:r>
              <a:r>
                <a:rPr dirty="0">
                  <a:solidFill>
                    <a:srgbClr val="FFC000"/>
                  </a:solidFill>
                </a:rPr>
                <a:t> </a:t>
              </a:r>
              <a:r>
                <a:rPr dirty="0" err="1">
                  <a:solidFill>
                    <a:srgbClr val="FFC000"/>
                  </a:solidFill>
                </a:rPr>
                <a:t>Uzías</a:t>
              </a:r>
              <a:r>
                <a:rPr dirty="0">
                  <a:solidFill>
                    <a:srgbClr val="FFC000"/>
                  </a:solidFill>
                </a:rPr>
                <a:t>.</a:t>
              </a:r>
              <a:endParaRPr sz="2800" dirty="0">
                <a:solidFill>
                  <a:srgbClr val="FFC000"/>
                </a:solidFill>
              </a:endParaRPr>
            </a:p>
            <a:p>
              <a:pPr marL="228600" indent="-228600" algn="l">
                <a:lnSpc>
                  <a:spcPct val="90000"/>
                </a:lnSpc>
                <a:spcBef>
                  <a:spcPts val="1000"/>
                </a:spcBef>
                <a:buSzPct val="100000"/>
                <a:buFont typeface="Arial"/>
                <a:buChar char="•"/>
                <a:defRPr sz="2000" i="1">
                  <a:solidFill>
                    <a:srgbClr val="FFFFFF"/>
                  </a:solidFill>
                  <a:latin typeface="Calibri"/>
                  <a:ea typeface="Calibri"/>
                  <a:cs typeface="Calibri"/>
                  <a:sym typeface="Calibri"/>
                </a:defRPr>
              </a:pPr>
              <a:r>
                <a:rPr dirty="0"/>
                <a:t>Isaiah’s ministry spanned the reigns of Uzziah, Jotham, Ahaz and Hezekiah (1:1)—a full half century! / </a:t>
              </a:r>
              <a:r>
                <a:rPr dirty="0">
                  <a:solidFill>
                    <a:srgbClr val="FFC000"/>
                  </a:solidFill>
                </a:rPr>
                <a:t>El </a:t>
              </a:r>
              <a:r>
                <a:rPr dirty="0" err="1">
                  <a:solidFill>
                    <a:srgbClr val="FFC000"/>
                  </a:solidFill>
                </a:rPr>
                <a:t>ministerio</a:t>
              </a:r>
              <a:r>
                <a:rPr dirty="0">
                  <a:solidFill>
                    <a:srgbClr val="FFC000"/>
                  </a:solidFill>
                </a:rPr>
                <a:t> de </a:t>
              </a:r>
              <a:r>
                <a:rPr dirty="0" err="1">
                  <a:solidFill>
                    <a:srgbClr val="FFC000"/>
                  </a:solidFill>
                </a:rPr>
                <a:t>Isaías</a:t>
              </a:r>
              <a:r>
                <a:rPr dirty="0">
                  <a:solidFill>
                    <a:srgbClr val="FFC000"/>
                  </a:solidFill>
                </a:rPr>
                <a:t> </a:t>
              </a:r>
              <a:r>
                <a:rPr dirty="0" err="1">
                  <a:solidFill>
                    <a:srgbClr val="FFC000"/>
                  </a:solidFill>
                </a:rPr>
                <a:t>abarcó</a:t>
              </a:r>
              <a:r>
                <a:rPr dirty="0">
                  <a:solidFill>
                    <a:srgbClr val="FFC000"/>
                  </a:solidFill>
                </a:rPr>
                <a:t> </a:t>
              </a:r>
              <a:r>
                <a:rPr dirty="0" err="1">
                  <a:solidFill>
                    <a:srgbClr val="FFC000"/>
                  </a:solidFill>
                </a:rPr>
                <a:t>los</a:t>
              </a:r>
              <a:r>
                <a:rPr dirty="0">
                  <a:solidFill>
                    <a:srgbClr val="FFC000"/>
                  </a:solidFill>
                </a:rPr>
                <a:t> </a:t>
              </a:r>
              <a:r>
                <a:rPr dirty="0" err="1">
                  <a:solidFill>
                    <a:srgbClr val="FFC000"/>
                  </a:solidFill>
                </a:rPr>
                <a:t>reinados</a:t>
              </a:r>
              <a:r>
                <a:rPr dirty="0">
                  <a:solidFill>
                    <a:srgbClr val="FFC000"/>
                  </a:solidFill>
                </a:rPr>
                <a:t> de </a:t>
              </a:r>
              <a:r>
                <a:rPr dirty="0" err="1">
                  <a:solidFill>
                    <a:srgbClr val="FFC000"/>
                  </a:solidFill>
                </a:rPr>
                <a:t>Uzías</a:t>
              </a:r>
              <a:r>
                <a:rPr dirty="0">
                  <a:solidFill>
                    <a:srgbClr val="FFC000"/>
                  </a:solidFill>
                </a:rPr>
                <a:t>, </a:t>
              </a:r>
              <a:r>
                <a:rPr dirty="0" err="1">
                  <a:solidFill>
                    <a:srgbClr val="FFC000"/>
                  </a:solidFill>
                </a:rPr>
                <a:t>Jotam</a:t>
              </a:r>
              <a:r>
                <a:rPr dirty="0">
                  <a:solidFill>
                    <a:srgbClr val="FFC000"/>
                  </a:solidFill>
                </a:rPr>
                <a:t>, </a:t>
              </a:r>
              <a:r>
                <a:rPr dirty="0" err="1">
                  <a:solidFill>
                    <a:srgbClr val="FFC000"/>
                  </a:solidFill>
                </a:rPr>
                <a:t>Acab</a:t>
              </a:r>
              <a:r>
                <a:rPr dirty="0">
                  <a:solidFill>
                    <a:srgbClr val="FFC000"/>
                  </a:solidFill>
                </a:rPr>
                <a:t> y </a:t>
              </a:r>
              <a:r>
                <a:rPr dirty="0" err="1">
                  <a:solidFill>
                    <a:srgbClr val="FFC000"/>
                  </a:solidFill>
                </a:rPr>
                <a:t>Ezequías</a:t>
              </a:r>
              <a:r>
                <a:rPr dirty="0">
                  <a:solidFill>
                    <a:srgbClr val="FFC000"/>
                  </a:solidFill>
                </a:rPr>
                <a:t> (1:1), ¡medio </a:t>
              </a:r>
              <a:r>
                <a:rPr dirty="0" err="1">
                  <a:solidFill>
                    <a:srgbClr val="FFC000"/>
                  </a:solidFill>
                </a:rPr>
                <a:t>siglo</a:t>
              </a:r>
              <a:r>
                <a:rPr dirty="0">
                  <a:solidFill>
                    <a:srgbClr val="FFC000"/>
                  </a:solidFill>
                </a:rPr>
                <a:t> </a:t>
              </a:r>
              <a:r>
                <a:rPr dirty="0" err="1">
                  <a:solidFill>
                    <a:srgbClr val="FFC000"/>
                  </a:solidFill>
                </a:rPr>
                <a:t>completo</a:t>
              </a:r>
              <a:r>
                <a:rPr dirty="0">
                  <a:solidFill>
                    <a:srgbClr val="FFC000"/>
                  </a:solidFill>
                </a:rPr>
                <a:t>!</a:t>
              </a:r>
            </a:p>
          </p:txBody>
        </p:sp>
      </p:grpSp>
      <p:sp>
        <p:nvSpPr>
          <p:cNvPr id="2905" name="Slide Number Placeholder 6"/>
          <p:cNvSpPr txBox="1">
            <a:spLocks noGrp="1"/>
          </p:cNvSpPr>
          <p:nvPr>
            <p:ph type="sldNum" sz="quarter" idx="2"/>
          </p:nvPr>
        </p:nvSpPr>
        <p:spPr>
          <a:xfrm>
            <a:off x="11051892" y="6394500"/>
            <a:ext cx="301908"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49</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901"/>
                                        </p:tgtEl>
                                        <p:attrNameLst>
                                          <p:attrName>style.visibility</p:attrName>
                                        </p:attrNameLst>
                                      </p:cBhvr>
                                      <p:to>
                                        <p:strVal val="visible"/>
                                      </p:to>
                                    </p:set>
                                    <p:animEffect transition="in" filter="fade">
                                      <p:cBhvr>
                                        <p:cTn id="7" dur="500"/>
                                        <p:tgtEl>
                                          <p:spTgt spid="29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2904"/>
                                        </p:tgtEl>
                                        <p:attrNameLst>
                                          <p:attrName>style.visibility</p:attrName>
                                        </p:attrNameLst>
                                      </p:cBhvr>
                                      <p:to>
                                        <p:strVal val="visible"/>
                                      </p:to>
                                    </p:set>
                                    <p:animEffect transition="in" filter="fade">
                                      <p:cBhvr>
                                        <p:cTn id="12" dur="500"/>
                                        <p:tgtEl>
                                          <p:spTgt spid="29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1" grpId="1" animBg="1" advAuto="0"/>
      <p:bldP spid="2904" grpId="2"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 name="Rectangle 2"/>
          <p:cNvSpPr txBox="1">
            <a:spLocks noGrp="1"/>
          </p:cNvSpPr>
          <p:nvPr>
            <p:ph type="title"/>
          </p:nvPr>
        </p:nvSpPr>
        <p:spPr>
          <a:xfrm>
            <a:off x="1981200" y="76200"/>
            <a:ext cx="8229600" cy="1143000"/>
          </a:xfrm>
          <a:prstGeom prst="rect">
            <a:avLst/>
          </a:prstGeom>
        </p:spPr>
        <p:txBody>
          <a:bodyPr/>
          <a:lstStyle/>
          <a:p>
            <a:pPr algn="ctr">
              <a:defRPr sz="3600">
                <a:solidFill>
                  <a:srgbClr val="FFC000"/>
                </a:solidFill>
                <a:latin typeface="Lucida Bright"/>
                <a:ea typeface="Lucida Bright"/>
                <a:cs typeface="Lucida Bright"/>
                <a:sym typeface="Lucida Bright"/>
              </a:defRPr>
            </a:pPr>
            <a:r>
              <a:t>PROFETAS EN EL</a:t>
            </a:r>
            <a:br/>
            <a:r>
              <a:t>ANTIGUO CERCANO ORIENTE</a:t>
            </a:r>
          </a:p>
        </p:txBody>
      </p:sp>
      <p:sp>
        <p:nvSpPr>
          <p:cNvPr id="2714" name="Rectangle 3"/>
          <p:cNvSpPr txBox="1">
            <a:spLocks noGrp="1"/>
          </p:cNvSpPr>
          <p:nvPr>
            <p:ph type="body" idx="1"/>
          </p:nvPr>
        </p:nvSpPr>
        <p:spPr>
          <a:xfrm>
            <a:off x="457200" y="1295400"/>
            <a:ext cx="11430000" cy="5029200"/>
          </a:xfrm>
          <a:prstGeom prst="rect">
            <a:avLst/>
          </a:prstGeom>
        </p:spPr>
        <p:txBody>
          <a:bodyPr/>
          <a:lstStyle/>
          <a:p>
            <a:pPr>
              <a:buSzTx/>
              <a:buNone/>
              <a:defRPr sz="2400">
                <a:solidFill>
                  <a:srgbClr val="FFFF99"/>
                </a:solidFill>
                <a:latin typeface="Lucida Bright"/>
                <a:ea typeface="Lucida Bright"/>
                <a:cs typeface="Lucida Bright"/>
                <a:sym typeface="Lucida Bright"/>
              </a:defRPr>
            </a:pPr>
            <a:r>
              <a:t>Fenómeno generalizado (Canaán, Siria, Anatolia, Mesopotamia y Egipto)</a:t>
            </a:r>
          </a:p>
          <a:p>
            <a:pPr>
              <a:defRPr sz="2400">
                <a:solidFill>
                  <a:srgbClr val="FFFF99"/>
                </a:solidFill>
                <a:latin typeface="Lucida Bright"/>
                <a:ea typeface="Lucida Bright"/>
                <a:cs typeface="Lucida Bright"/>
                <a:sym typeface="Lucida Bright"/>
              </a:defRPr>
            </a:pPr>
            <a:r>
              <a:t>Balaam ben Beor, un ejemplo bíblico</a:t>
            </a:r>
          </a:p>
          <a:p>
            <a:pPr marL="1143000" lvl="2" indent="-228600">
              <a:spcBef>
                <a:spcPts val="500"/>
              </a:spcBef>
              <a:buFontTx/>
              <a:buChar char="➢"/>
              <a:defRPr sz="2000" b="1" i="1">
                <a:solidFill>
                  <a:srgbClr val="FFFFFF"/>
                </a:solidFill>
                <a:latin typeface="Arial Narrow"/>
                <a:ea typeface="Arial Narrow"/>
                <a:cs typeface="Arial Narrow"/>
                <a:sym typeface="Arial Narrow"/>
              </a:defRPr>
            </a:pPr>
            <a:r>
              <a:t>Aceptó profetizar por “un pago” (Núm. 22:7, 16)</a:t>
            </a:r>
          </a:p>
          <a:p>
            <a:pPr marL="1143000" lvl="2" indent="-228600">
              <a:spcBef>
                <a:spcPts val="500"/>
              </a:spcBef>
              <a:buFontTx/>
              <a:buChar char="➢"/>
              <a:defRPr sz="2000" b="1" i="1">
                <a:solidFill>
                  <a:srgbClr val="FFFFFF"/>
                </a:solidFill>
                <a:latin typeface="Arial Narrow"/>
                <a:ea typeface="Arial Narrow"/>
                <a:cs typeface="Arial Narrow"/>
                <a:sym typeface="Arial Narrow"/>
              </a:defRPr>
            </a:pPr>
            <a:r>
              <a:t>Recurrió a la hechicería (Núm. 24:1)</a:t>
            </a:r>
          </a:p>
          <a:p>
            <a:pPr>
              <a:defRPr sz="2400">
                <a:solidFill>
                  <a:srgbClr val="FFFF99"/>
                </a:solidFill>
                <a:latin typeface="Lucida Bright"/>
                <a:ea typeface="Lucida Bright"/>
                <a:cs typeface="Lucida Bright"/>
                <a:sym typeface="Lucida Bright"/>
              </a:defRPr>
            </a:pPr>
            <a:r>
              <a:t>Profetas de Ba'al, otros ejemplos</a:t>
            </a:r>
          </a:p>
          <a:p>
            <a:pPr marL="1143000" lvl="2" indent="-228600">
              <a:spcBef>
                <a:spcPts val="500"/>
              </a:spcBef>
              <a:buFontTx/>
              <a:buChar char="➢"/>
              <a:defRPr sz="2000" b="1" i="1">
                <a:solidFill>
                  <a:srgbClr val="FFFFFF"/>
                </a:solidFill>
                <a:latin typeface="Arial Narrow"/>
                <a:ea typeface="Arial Narrow"/>
                <a:cs typeface="Arial Narrow"/>
                <a:sym typeface="Arial Narrow"/>
              </a:defRPr>
            </a:pPr>
            <a:r>
              <a:t>Delirantes y automutilaciones (1 Re 18:29)</a:t>
            </a:r>
          </a:p>
          <a:p>
            <a:pPr>
              <a:defRPr sz="2400">
                <a:solidFill>
                  <a:srgbClr val="FFFF99"/>
                </a:solidFill>
                <a:latin typeface="Lucida Bright"/>
                <a:ea typeface="Lucida Bright"/>
                <a:cs typeface="Lucida Bright"/>
                <a:sym typeface="Lucida Bright"/>
              </a:defRPr>
            </a:pPr>
            <a:r>
              <a:t>Las profecías del ANE a menudo tomaban la forma de éxtasis trascendental.</a:t>
            </a:r>
          </a:p>
          <a:p>
            <a:pPr marL="0" lvl="4" indent="914400">
              <a:spcBef>
                <a:spcPts val="500"/>
              </a:spcBef>
              <a:buSzTx/>
              <a:buFontTx/>
              <a:buNone/>
              <a:defRPr sz="2000" b="1" i="1">
                <a:solidFill>
                  <a:srgbClr val="FFFFFF"/>
                </a:solidFill>
                <a:latin typeface="Arial Narrow"/>
                <a:ea typeface="Arial Narrow"/>
                <a:cs typeface="Arial Narrow"/>
                <a:sym typeface="Arial Narrow"/>
              </a:defRPr>
            </a:pPr>
            <a:r>
              <a:t>➢ Ataques o trances violentos</a:t>
            </a:r>
          </a:p>
          <a:p>
            <a:pPr marL="0" lvl="4" indent="914400">
              <a:spcBef>
                <a:spcPts val="500"/>
              </a:spcBef>
              <a:buSzTx/>
              <a:buFontTx/>
              <a:buNone/>
              <a:defRPr sz="2000" b="1" i="1">
                <a:solidFill>
                  <a:srgbClr val="FFFFFF"/>
                </a:solidFill>
                <a:latin typeface="Arial Narrow"/>
                <a:ea typeface="Arial Narrow"/>
                <a:cs typeface="Arial Narrow"/>
                <a:sym typeface="Arial Narrow"/>
              </a:defRPr>
            </a:pPr>
            <a:r>
              <a:t>➢ Saltando, bailando salvajemente</a:t>
            </a:r>
          </a:p>
          <a:p>
            <a:pPr marL="0" lvl="4" indent="914400">
              <a:spcBef>
                <a:spcPts val="500"/>
              </a:spcBef>
              <a:buSzTx/>
              <a:buFontTx/>
              <a:buNone/>
              <a:defRPr sz="2000" b="1" i="1">
                <a:solidFill>
                  <a:srgbClr val="FFFFFF"/>
                </a:solidFill>
                <a:latin typeface="Arial Narrow"/>
                <a:ea typeface="Arial Narrow"/>
                <a:cs typeface="Arial Narrow"/>
                <a:sym typeface="Arial Narrow"/>
              </a:defRPr>
            </a:pPr>
            <a:r>
              <a:t>➢ Contorsiones, constricción de músculos.</a:t>
            </a:r>
          </a:p>
          <a:p>
            <a:pPr marL="0" lvl="4" indent="914400">
              <a:spcBef>
                <a:spcPts val="500"/>
              </a:spcBef>
              <a:buSzTx/>
              <a:buFontTx/>
              <a:buNone/>
              <a:defRPr sz="2000" b="1" i="1">
                <a:solidFill>
                  <a:srgbClr val="FFFFFF"/>
                </a:solidFill>
                <a:latin typeface="Arial Narrow"/>
                <a:ea typeface="Arial Narrow"/>
                <a:cs typeface="Arial Narrow"/>
                <a:sym typeface="Arial Narrow"/>
              </a:defRPr>
            </a:pPr>
            <a:r>
              <a:t>➢ Enunciados ininteligibles</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2907" name="Rectangle 2"/>
          <p:cNvSpPr txBox="1">
            <a:spLocks noGrp="1"/>
          </p:cNvSpPr>
          <p:nvPr>
            <p:ph type="title"/>
          </p:nvPr>
        </p:nvSpPr>
        <p:spPr>
          <a:prstGeom prst="rect">
            <a:avLst/>
          </a:prstGeom>
        </p:spPr>
        <p:txBody>
          <a:bodyPr/>
          <a:lstStyle>
            <a:lvl1pPr>
              <a:defRPr sz="3200">
                <a:solidFill>
                  <a:srgbClr val="660033"/>
                </a:solidFill>
              </a:defRPr>
            </a:lvl1pPr>
          </a:lstStyle>
          <a:p>
            <a:r>
              <a:rPr b="1" dirty="0"/>
              <a:t>The Covenant Lawsuit / </a:t>
            </a:r>
            <a:r>
              <a:rPr b="1" dirty="0">
                <a:solidFill>
                  <a:srgbClr val="FF6600"/>
                </a:solidFill>
              </a:rPr>
              <a:t>La </a:t>
            </a:r>
            <a:r>
              <a:rPr b="1" dirty="0" err="1">
                <a:solidFill>
                  <a:srgbClr val="FF6600"/>
                </a:solidFill>
              </a:rPr>
              <a:t>Demanda</a:t>
            </a:r>
            <a:r>
              <a:rPr b="1" dirty="0">
                <a:solidFill>
                  <a:srgbClr val="FF6600"/>
                </a:solidFill>
              </a:rPr>
              <a:t> del </a:t>
            </a:r>
            <a:r>
              <a:rPr b="1" dirty="0" err="1">
                <a:solidFill>
                  <a:srgbClr val="FF6600"/>
                </a:solidFill>
              </a:rPr>
              <a:t>Pacto</a:t>
            </a:r>
            <a:endParaRPr b="1" dirty="0">
              <a:solidFill>
                <a:srgbClr val="FF6600"/>
              </a:solidFill>
            </a:endParaRPr>
          </a:p>
        </p:txBody>
      </p:sp>
      <p:sp>
        <p:nvSpPr>
          <p:cNvPr id="2908" name="Rectangle 3"/>
          <p:cNvSpPr txBox="1">
            <a:spLocks noGrp="1"/>
          </p:cNvSpPr>
          <p:nvPr>
            <p:ph type="body" idx="1"/>
          </p:nvPr>
        </p:nvSpPr>
        <p:spPr>
          <a:xfrm>
            <a:off x="838200" y="1401762"/>
            <a:ext cx="9372600" cy="4525963"/>
          </a:xfrm>
          <a:prstGeom prst="rect">
            <a:avLst/>
          </a:prstGeom>
        </p:spPr>
        <p:txBody>
          <a:bodyPr/>
          <a:lstStyle/>
          <a:p>
            <a:pPr>
              <a:buSzTx/>
              <a:buNone/>
              <a:defRPr sz="2400" b="1">
                <a:solidFill>
                  <a:srgbClr val="C00000"/>
                </a:solidFill>
                <a:effectLst>
                  <a:outerShdw blurRad="38100" dist="38100" dir="2700000" rotWithShape="0">
                    <a:srgbClr val="000000"/>
                  </a:outerShdw>
                </a:effectLst>
              </a:defRPr>
            </a:pPr>
            <a:r>
              <a:rPr dirty="0"/>
              <a:t>Micah’s initial oracle addressed both the southern and northern nations. / </a:t>
            </a:r>
            <a:r>
              <a:rPr dirty="0">
                <a:solidFill>
                  <a:srgbClr val="FF6600"/>
                </a:solidFill>
              </a:rPr>
              <a:t>El </a:t>
            </a:r>
            <a:r>
              <a:rPr dirty="0" err="1">
                <a:solidFill>
                  <a:srgbClr val="FF6600"/>
                </a:solidFill>
              </a:rPr>
              <a:t>oráculo</a:t>
            </a:r>
            <a:r>
              <a:rPr dirty="0">
                <a:solidFill>
                  <a:srgbClr val="FF6600"/>
                </a:solidFill>
              </a:rPr>
              <a:t> </a:t>
            </a:r>
            <a:r>
              <a:rPr dirty="0" err="1">
                <a:solidFill>
                  <a:srgbClr val="FF6600"/>
                </a:solidFill>
              </a:rPr>
              <a:t>inicial</a:t>
            </a:r>
            <a:r>
              <a:rPr dirty="0">
                <a:solidFill>
                  <a:srgbClr val="FF6600"/>
                </a:solidFill>
              </a:rPr>
              <a:t> de </a:t>
            </a:r>
            <a:r>
              <a:rPr dirty="0" err="1">
                <a:solidFill>
                  <a:srgbClr val="FF6600"/>
                </a:solidFill>
              </a:rPr>
              <a:t>Miqueas</a:t>
            </a:r>
            <a:r>
              <a:rPr dirty="0">
                <a:solidFill>
                  <a:srgbClr val="FF6600"/>
                </a:solidFill>
              </a:rPr>
              <a:t> se </a:t>
            </a:r>
            <a:r>
              <a:rPr dirty="0" err="1">
                <a:solidFill>
                  <a:srgbClr val="FF6600"/>
                </a:solidFill>
              </a:rPr>
              <a:t>dirigió</a:t>
            </a:r>
            <a:r>
              <a:rPr dirty="0">
                <a:solidFill>
                  <a:srgbClr val="FF6600"/>
                </a:solidFill>
              </a:rPr>
              <a:t> tanto a las </a:t>
            </a:r>
            <a:r>
              <a:rPr dirty="0" err="1">
                <a:solidFill>
                  <a:srgbClr val="FF6600"/>
                </a:solidFill>
              </a:rPr>
              <a:t>naciones</a:t>
            </a:r>
            <a:r>
              <a:rPr dirty="0">
                <a:solidFill>
                  <a:srgbClr val="FF6600"/>
                </a:solidFill>
              </a:rPr>
              <a:t> del sur </a:t>
            </a:r>
            <a:r>
              <a:rPr dirty="0" err="1">
                <a:solidFill>
                  <a:srgbClr val="FF6600"/>
                </a:solidFill>
              </a:rPr>
              <a:t>como</a:t>
            </a:r>
            <a:r>
              <a:rPr dirty="0">
                <a:solidFill>
                  <a:srgbClr val="FF6600"/>
                </a:solidFill>
              </a:rPr>
              <a:t> a las del </a:t>
            </a:r>
            <a:r>
              <a:rPr dirty="0" err="1">
                <a:solidFill>
                  <a:srgbClr val="FF6600"/>
                </a:solidFill>
              </a:rPr>
              <a:t>norte</a:t>
            </a:r>
            <a:r>
              <a:rPr dirty="0">
                <a:solidFill>
                  <a:srgbClr val="FF6600"/>
                </a:solidFill>
              </a:rPr>
              <a:t>.</a:t>
            </a:r>
          </a:p>
          <a:p>
            <a:pPr>
              <a:defRPr sz="2000" i="1"/>
            </a:pPr>
            <a:r>
              <a:rPr dirty="0"/>
              <a:t>Each of his three oracles begins with the word “Hear!” (1:2; 3:1; 6:1). / </a:t>
            </a:r>
            <a:r>
              <a:rPr dirty="0" err="1">
                <a:solidFill>
                  <a:srgbClr val="FF6600"/>
                </a:solidFill>
              </a:rPr>
              <a:t>Cada</a:t>
            </a:r>
            <a:r>
              <a:rPr dirty="0">
                <a:solidFill>
                  <a:srgbClr val="FF6600"/>
                </a:solidFill>
              </a:rPr>
              <a:t> uno de sus </a:t>
            </a:r>
            <a:r>
              <a:rPr dirty="0" err="1">
                <a:solidFill>
                  <a:srgbClr val="FF6600"/>
                </a:solidFill>
              </a:rPr>
              <a:t>tres</a:t>
            </a:r>
            <a:r>
              <a:rPr dirty="0">
                <a:solidFill>
                  <a:srgbClr val="FF6600"/>
                </a:solidFill>
              </a:rPr>
              <a:t> </a:t>
            </a:r>
            <a:r>
              <a:rPr dirty="0" err="1">
                <a:solidFill>
                  <a:srgbClr val="FF6600"/>
                </a:solidFill>
              </a:rPr>
              <a:t>oráculos</a:t>
            </a:r>
            <a:r>
              <a:rPr dirty="0">
                <a:solidFill>
                  <a:srgbClr val="FF6600"/>
                </a:solidFill>
              </a:rPr>
              <a:t> </a:t>
            </a:r>
            <a:r>
              <a:rPr dirty="0" err="1">
                <a:solidFill>
                  <a:srgbClr val="FF6600"/>
                </a:solidFill>
              </a:rPr>
              <a:t>comienza</a:t>
            </a:r>
            <a:r>
              <a:rPr dirty="0">
                <a:solidFill>
                  <a:srgbClr val="FF6600"/>
                </a:solidFill>
              </a:rPr>
              <a:t> con la palabra "¡</a:t>
            </a:r>
            <a:r>
              <a:rPr dirty="0" err="1">
                <a:solidFill>
                  <a:srgbClr val="FF6600"/>
                </a:solidFill>
              </a:rPr>
              <a:t>Escucha</a:t>
            </a:r>
            <a:r>
              <a:rPr dirty="0">
                <a:solidFill>
                  <a:srgbClr val="FF6600"/>
                </a:solidFill>
              </a:rPr>
              <a:t>!" (1:2; 3:1; 6:1).</a:t>
            </a:r>
          </a:p>
          <a:p>
            <a:pPr>
              <a:defRPr sz="2000" i="1"/>
            </a:pPr>
            <a:r>
              <a:rPr dirty="0"/>
              <a:t>Yahweh intended to prosecute both Samaria and Jerusalem with the charge of covenant unfaithfulness. / </a:t>
            </a:r>
            <a:r>
              <a:rPr dirty="0" err="1">
                <a:solidFill>
                  <a:srgbClr val="FF6600"/>
                </a:solidFill>
              </a:rPr>
              <a:t>Yahvé</a:t>
            </a:r>
            <a:r>
              <a:rPr dirty="0">
                <a:solidFill>
                  <a:srgbClr val="FF6600"/>
                </a:solidFill>
              </a:rPr>
              <a:t> </a:t>
            </a:r>
            <a:r>
              <a:rPr dirty="0" err="1">
                <a:solidFill>
                  <a:srgbClr val="FF6600"/>
                </a:solidFill>
              </a:rPr>
              <a:t>tenía</a:t>
            </a:r>
            <a:r>
              <a:rPr dirty="0">
                <a:solidFill>
                  <a:srgbClr val="FF6600"/>
                </a:solidFill>
              </a:rPr>
              <a:t> la </a:t>
            </a:r>
            <a:r>
              <a:rPr dirty="0" err="1">
                <a:solidFill>
                  <a:srgbClr val="FF6600"/>
                </a:solidFill>
              </a:rPr>
              <a:t>intención</a:t>
            </a:r>
            <a:r>
              <a:rPr dirty="0">
                <a:solidFill>
                  <a:srgbClr val="FF6600"/>
                </a:solidFill>
              </a:rPr>
              <a:t> de </a:t>
            </a:r>
            <a:r>
              <a:rPr dirty="0" err="1">
                <a:solidFill>
                  <a:srgbClr val="FF6600"/>
                </a:solidFill>
              </a:rPr>
              <a:t>procesar</a:t>
            </a:r>
            <a:r>
              <a:rPr dirty="0">
                <a:solidFill>
                  <a:srgbClr val="FF6600"/>
                </a:solidFill>
              </a:rPr>
              <a:t> tanto a Samaria </a:t>
            </a:r>
            <a:r>
              <a:rPr dirty="0" err="1">
                <a:solidFill>
                  <a:srgbClr val="FF6600"/>
                </a:solidFill>
              </a:rPr>
              <a:t>como</a:t>
            </a:r>
            <a:r>
              <a:rPr dirty="0">
                <a:solidFill>
                  <a:srgbClr val="FF6600"/>
                </a:solidFill>
              </a:rPr>
              <a:t> a </a:t>
            </a:r>
            <a:r>
              <a:rPr dirty="0" err="1">
                <a:solidFill>
                  <a:srgbClr val="FF6600"/>
                </a:solidFill>
              </a:rPr>
              <a:t>Jerusalén</a:t>
            </a:r>
            <a:r>
              <a:rPr dirty="0">
                <a:solidFill>
                  <a:srgbClr val="FF6600"/>
                </a:solidFill>
              </a:rPr>
              <a:t> con </a:t>
            </a:r>
            <a:r>
              <a:rPr dirty="0" err="1">
                <a:solidFill>
                  <a:srgbClr val="FF6600"/>
                </a:solidFill>
              </a:rPr>
              <a:t>el</a:t>
            </a:r>
            <a:r>
              <a:rPr dirty="0">
                <a:solidFill>
                  <a:srgbClr val="FF6600"/>
                </a:solidFill>
              </a:rPr>
              <a:t> cargo de </a:t>
            </a:r>
            <a:r>
              <a:rPr dirty="0" err="1">
                <a:solidFill>
                  <a:srgbClr val="FF6600"/>
                </a:solidFill>
              </a:rPr>
              <a:t>infidelidad</a:t>
            </a:r>
            <a:r>
              <a:rPr dirty="0">
                <a:solidFill>
                  <a:srgbClr val="FF6600"/>
                </a:solidFill>
              </a:rPr>
              <a:t> del </a:t>
            </a:r>
            <a:r>
              <a:rPr dirty="0" err="1">
                <a:solidFill>
                  <a:srgbClr val="FF6600"/>
                </a:solidFill>
              </a:rPr>
              <a:t>pacto</a:t>
            </a:r>
            <a:r>
              <a:rPr dirty="0">
                <a:solidFill>
                  <a:srgbClr val="FF6600"/>
                </a:solidFill>
              </a:rPr>
              <a:t>.</a:t>
            </a:r>
          </a:p>
          <a:p>
            <a:pPr>
              <a:defRPr sz="2000" i="1"/>
            </a:pPr>
            <a:r>
              <a:rPr dirty="0"/>
              <a:t>The metaphor of the lawsuit appears in several prophets besides Micah, and it becomes a primary prophetic framework for describing the coming judgment. / </a:t>
            </a:r>
            <a:r>
              <a:rPr dirty="0">
                <a:solidFill>
                  <a:srgbClr val="FF6600"/>
                </a:solidFill>
              </a:rPr>
              <a:t>La </a:t>
            </a:r>
            <a:r>
              <a:rPr dirty="0" err="1">
                <a:solidFill>
                  <a:srgbClr val="FF6600"/>
                </a:solidFill>
              </a:rPr>
              <a:t>metáfora</a:t>
            </a:r>
            <a:r>
              <a:rPr dirty="0">
                <a:solidFill>
                  <a:srgbClr val="FF6600"/>
                </a:solidFill>
              </a:rPr>
              <a:t> de la </a:t>
            </a:r>
            <a:r>
              <a:rPr dirty="0" err="1">
                <a:solidFill>
                  <a:srgbClr val="FF6600"/>
                </a:solidFill>
              </a:rPr>
              <a:t>demanda</a:t>
            </a:r>
            <a:r>
              <a:rPr dirty="0">
                <a:solidFill>
                  <a:srgbClr val="FF6600"/>
                </a:solidFill>
              </a:rPr>
              <a:t> </a:t>
            </a:r>
            <a:r>
              <a:rPr dirty="0" err="1">
                <a:solidFill>
                  <a:srgbClr val="FF6600"/>
                </a:solidFill>
              </a:rPr>
              <a:t>aparece</a:t>
            </a:r>
            <a:r>
              <a:rPr dirty="0">
                <a:solidFill>
                  <a:srgbClr val="FF6600"/>
                </a:solidFill>
              </a:rPr>
              <a:t> </a:t>
            </a:r>
            <a:r>
              <a:rPr dirty="0" err="1">
                <a:solidFill>
                  <a:srgbClr val="FF6600"/>
                </a:solidFill>
              </a:rPr>
              <a:t>en</a:t>
            </a:r>
            <a:r>
              <a:rPr dirty="0">
                <a:solidFill>
                  <a:srgbClr val="FF6600"/>
                </a:solidFill>
              </a:rPr>
              <a:t> </a:t>
            </a:r>
            <a:r>
              <a:rPr dirty="0" err="1">
                <a:solidFill>
                  <a:srgbClr val="FF6600"/>
                </a:solidFill>
              </a:rPr>
              <a:t>varios</a:t>
            </a:r>
            <a:r>
              <a:rPr dirty="0">
                <a:solidFill>
                  <a:srgbClr val="FF6600"/>
                </a:solidFill>
              </a:rPr>
              <a:t> </a:t>
            </a:r>
            <a:r>
              <a:rPr dirty="0" err="1">
                <a:solidFill>
                  <a:srgbClr val="FF6600"/>
                </a:solidFill>
              </a:rPr>
              <a:t>profetas</a:t>
            </a:r>
            <a:r>
              <a:rPr dirty="0">
                <a:solidFill>
                  <a:srgbClr val="FF6600"/>
                </a:solidFill>
              </a:rPr>
              <a:t> </a:t>
            </a:r>
            <a:r>
              <a:rPr dirty="0" err="1">
                <a:solidFill>
                  <a:srgbClr val="FF6600"/>
                </a:solidFill>
              </a:rPr>
              <a:t>además</a:t>
            </a:r>
            <a:r>
              <a:rPr dirty="0">
                <a:solidFill>
                  <a:srgbClr val="FF6600"/>
                </a:solidFill>
              </a:rPr>
              <a:t> de </a:t>
            </a:r>
            <a:r>
              <a:rPr dirty="0" err="1">
                <a:solidFill>
                  <a:srgbClr val="FF6600"/>
                </a:solidFill>
              </a:rPr>
              <a:t>Miqueas</a:t>
            </a:r>
            <a:r>
              <a:rPr dirty="0">
                <a:solidFill>
                  <a:srgbClr val="FF6600"/>
                </a:solidFill>
              </a:rPr>
              <a:t>, y se </a:t>
            </a:r>
            <a:r>
              <a:rPr dirty="0" err="1">
                <a:solidFill>
                  <a:srgbClr val="FF6600"/>
                </a:solidFill>
              </a:rPr>
              <a:t>convierte</a:t>
            </a:r>
            <a:r>
              <a:rPr dirty="0">
                <a:solidFill>
                  <a:srgbClr val="FF6600"/>
                </a:solidFill>
              </a:rPr>
              <a:t> </a:t>
            </a:r>
            <a:r>
              <a:rPr dirty="0" err="1">
                <a:solidFill>
                  <a:srgbClr val="FF6600"/>
                </a:solidFill>
              </a:rPr>
              <a:t>en</a:t>
            </a:r>
            <a:r>
              <a:rPr dirty="0">
                <a:solidFill>
                  <a:srgbClr val="FF6600"/>
                </a:solidFill>
              </a:rPr>
              <a:t> un </a:t>
            </a:r>
            <a:r>
              <a:rPr dirty="0" err="1">
                <a:solidFill>
                  <a:srgbClr val="FF6600"/>
                </a:solidFill>
              </a:rPr>
              <a:t>marco</a:t>
            </a:r>
            <a:r>
              <a:rPr dirty="0">
                <a:solidFill>
                  <a:srgbClr val="FF6600"/>
                </a:solidFill>
              </a:rPr>
              <a:t> </a:t>
            </a:r>
            <a:r>
              <a:rPr dirty="0" err="1">
                <a:solidFill>
                  <a:srgbClr val="FF6600"/>
                </a:solidFill>
              </a:rPr>
              <a:t>profético</a:t>
            </a:r>
            <a:r>
              <a:rPr dirty="0">
                <a:solidFill>
                  <a:srgbClr val="FF6600"/>
                </a:solidFill>
              </a:rPr>
              <a:t> principal para </a:t>
            </a:r>
            <a:r>
              <a:rPr dirty="0" err="1">
                <a:solidFill>
                  <a:srgbClr val="FF6600"/>
                </a:solidFill>
              </a:rPr>
              <a:t>describir</a:t>
            </a:r>
            <a:r>
              <a:rPr dirty="0">
                <a:solidFill>
                  <a:srgbClr val="FF6600"/>
                </a:solidFill>
              </a:rPr>
              <a:t> </a:t>
            </a:r>
            <a:r>
              <a:rPr dirty="0" err="1">
                <a:solidFill>
                  <a:srgbClr val="FF6600"/>
                </a:solidFill>
              </a:rPr>
              <a:t>el</a:t>
            </a:r>
            <a:r>
              <a:rPr dirty="0">
                <a:solidFill>
                  <a:srgbClr val="FF6600"/>
                </a:solidFill>
              </a:rPr>
              <a:t> </a:t>
            </a:r>
            <a:r>
              <a:rPr dirty="0" err="1">
                <a:solidFill>
                  <a:srgbClr val="FF6600"/>
                </a:solidFill>
              </a:rPr>
              <a:t>juicio</a:t>
            </a:r>
            <a:r>
              <a:rPr dirty="0">
                <a:solidFill>
                  <a:srgbClr val="FF6600"/>
                </a:solidFill>
              </a:rPr>
              <a:t> </a:t>
            </a:r>
            <a:r>
              <a:rPr dirty="0" err="1">
                <a:solidFill>
                  <a:srgbClr val="FF6600"/>
                </a:solidFill>
              </a:rPr>
              <a:t>próximo</a:t>
            </a:r>
            <a:r>
              <a:rPr dirty="0">
                <a:solidFill>
                  <a:srgbClr val="FF6600"/>
                </a:solidFill>
              </a:rPr>
              <a:t>.</a:t>
            </a:r>
          </a:p>
        </p:txBody>
      </p:sp>
      <p:sp>
        <p:nvSpPr>
          <p:cNvPr id="2909" name="Slide Number Placeholder 5"/>
          <p:cNvSpPr txBox="1">
            <a:spLocks noGrp="1"/>
          </p:cNvSpPr>
          <p:nvPr>
            <p:ph type="sldNum" sz="quarter" idx="2"/>
          </p:nvPr>
        </p:nvSpPr>
        <p:spPr>
          <a:xfrm>
            <a:off x="11051892" y="6394500"/>
            <a:ext cx="301908"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50</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908">
                                            <p:bg/>
                                          </p:spTgt>
                                        </p:tgtEl>
                                        <p:attrNameLst>
                                          <p:attrName>style.visibility</p:attrName>
                                        </p:attrNameLst>
                                      </p:cBhvr>
                                      <p:to>
                                        <p:strVal val="visible"/>
                                      </p:to>
                                    </p:set>
                                    <p:anim calcmode="lin" valueType="num">
                                      <p:cBhvr>
                                        <p:cTn id="7" dur="500" fill="hold"/>
                                        <p:tgtEl>
                                          <p:spTgt spid="2908">
                                            <p:bg/>
                                          </p:spTgt>
                                        </p:tgtEl>
                                        <p:attrNameLst>
                                          <p:attrName>ppt_w</p:attrName>
                                        </p:attrNameLst>
                                      </p:cBhvr>
                                      <p:tavLst>
                                        <p:tav tm="0">
                                          <p:val>
                                            <p:fltVal val="0"/>
                                          </p:val>
                                        </p:tav>
                                        <p:tav tm="100000">
                                          <p:val>
                                            <p:strVal val="#ppt_w"/>
                                          </p:val>
                                        </p:tav>
                                      </p:tavLst>
                                    </p:anim>
                                    <p:anim calcmode="lin" valueType="num">
                                      <p:cBhvr>
                                        <p:cTn id="8" dur="500" fill="hold"/>
                                        <p:tgtEl>
                                          <p:spTgt spid="2908">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2908">
                                            <p:txEl>
                                              <p:pRg st="0" end="0"/>
                                            </p:txEl>
                                          </p:spTgt>
                                        </p:tgtEl>
                                        <p:attrNameLst>
                                          <p:attrName>style.visibility</p:attrName>
                                        </p:attrNameLst>
                                      </p:cBhvr>
                                      <p:to>
                                        <p:strVal val="visible"/>
                                      </p:to>
                                    </p:set>
                                    <p:anim calcmode="lin" valueType="num">
                                      <p:cBhvr>
                                        <p:cTn id="11" dur="500" fill="hold"/>
                                        <p:tgtEl>
                                          <p:spTgt spid="2908">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90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2908">
                                            <p:txEl>
                                              <p:pRg st="1" end="1"/>
                                            </p:txEl>
                                          </p:spTgt>
                                        </p:tgtEl>
                                        <p:attrNameLst>
                                          <p:attrName>style.visibility</p:attrName>
                                        </p:attrNameLst>
                                      </p:cBhvr>
                                      <p:to>
                                        <p:strVal val="visible"/>
                                      </p:to>
                                    </p:set>
                                    <p:anim calcmode="lin" valueType="num">
                                      <p:cBhvr>
                                        <p:cTn id="17" dur="500" fill="hold"/>
                                        <p:tgtEl>
                                          <p:spTgt spid="2908">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2908">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2908">
                                            <p:txEl>
                                              <p:pRg st="2" end="2"/>
                                            </p:txEl>
                                          </p:spTgt>
                                        </p:tgtEl>
                                        <p:attrNameLst>
                                          <p:attrName>style.visibility</p:attrName>
                                        </p:attrNameLst>
                                      </p:cBhvr>
                                      <p:to>
                                        <p:strVal val="visible"/>
                                      </p:to>
                                    </p:set>
                                    <p:anim calcmode="lin" valueType="num">
                                      <p:cBhvr>
                                        <p:cTn id="23" dur="500" fill="hold"/>
                                        <p:tgtEl>
                                          <p:spTgt spid="2908">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2908">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2908">
                                            <p:txEl>
                                              <p:pRg st="3" end="3"/>
                                            </p:txEl>
                                          </p:spTgt>
                                        </p:tgtEl>
                                        <p:attrNameLst>
                                          <p:attrName>style.visibility</p:attrName>
                                        </p:attrNameLst>
                                      </p:cBhvr>
                                      <p:to>
                                        <p:strVal val="visible"/>
                                      </p:to>
                                    </p:set>
                                    <p:anim calcmode="lin" valueType="num">
                                      <p:cBhvr>
                                        <p:cTn id="29" dur="500" fill="hold"/>
                                        <p:tgtEl>
                                          <p:spTgt spid="2908">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2908">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 grpId="1" build="p"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2911" name="Rectangle 2"/>
          <p:cNvSpPr txBox="1">
            <a:spLocks noGrp="1"/>
          </p:cNvSpPr>
          <p:nvPr>
            <p:ph type="title"/>
          </p:nvPr>
        </p:nvSpPr>
        <p:spPr>
          <a:xfrm>
            <a:off x="227181" y="76200"/>
            <a:ext cx="11737638" cy="1371600"/>
          </a:xfrm>
          <a:prstGeom prst="rect">
            <a:avLst/>
          </a:prstGeom>
        </p:spPr>
        <p:txBody>
          <a:bodyPr/>
          <a:lstStyle/>
          <a:p>
            <a:pPr algn="ctr" defTabSz="649223">
              <a:defRPr sz="2272" b="1">
                <a:solidFill>
                  <a:srgbClr val="00FFFF"/>
                </a:solidFill>
                <a:latin typeface="Lucida Bright"/>
                <a:ea typeface="Lucida Bright"/>
                <a:cs typeface="Lucida Bright"/>
                <a:sym typeface="Lucida Bright"/>
              </a:defRPr>
            </a:pPr>
            <a:r>
              <a:rPr dirty="0"/>
              <a:t>USE OF COURTROOM LANGUAGE / </a:t>
            </a:r>
          </a:p>
          <a:p>
            <a:pPr algn="ctr" defTabSz="649223">
              <a:defRPr sz="2272" b="1">
                <a:solidFill>
                  <a:srgbClr val="00FFFF"/>
                </a:solidFill>
                <a:latin typeface="Lucida Bright"/>
                <a:ea typeface="Lucida Bright"/>
                <a:cs typeface="Lucida Bright"/>
                <a:sym typeface="Lucida Bright"/>
              </a:defRPr>
            </a:pPr>
            <a:r>
              <a:rPr sz="2000" dirty="0">
                <a:solidFill>
                  <a:srgbClr val="FFC000"/>
                </a:solidFill>
              </a:rPr>
              <a:t>USO DEL LENGUAJE DEL TRIBUNAL</a:t>
            </a:r>
            <a:br>
              <a:rPr sz="2000" dirty="0"/>
            </a:br>
            <a:r>
              <a:rPr sz="2000" b="0" dirty="0">
                <a:solidFill>
                  <a:srgbClr val="FFFF99"/>
                </a:solidFill>
              </a:rPr>
              <a:t> </a:t>
            </a:r>
            <a:r>
              <a:rPr sz="2000" b="0" i="1" dirty="0">
                <a:solidFill>
                  <a:srgbClr val="FFFF99"/>
                </a:solidFill>
                <a:latin typeface="Calibri Light"/>
                <a:ea typeface="Calibri Light"/>
                <a:cs typeface="Calibri Light"/>
                <a:sym typeface="Calibri Light"/>
              </a:rPr>
              <a:t>“ For the LORD has a case (</a:t>
            </a:r>
            <a:r>
              <a:rPr sz="2000" b="0" i="1" dirty="0" err="1">
                <a:solidFill>
                  <a:srgbClr val="FFFF99"/>
                </a:solidFill>
                <a:latin typeface="Calibri Light"/>
                <a:ea typeface="Calibri Light"/>
                <a:cs typeface="Calibri Light"/>
                <a:sym typeface="Calibri Light"/>
              </a:rPr>
              <a:t>r’iv</a:t>
            </a:r>
            <a:r>
              <a:rPr sz="2000" b="0" i="1" dirty="0">
                <a:solidFill>
                  <a:srgbClr val="FFFF99"/>
                </a:solidFill>
                <a:latin typeface="Calibri Light"/>
                <a:ea typeface="Calibri Light"/>
                <a:cs typeface="Calibri Light"/>
                <a:sym typeface="Calibri Light"/>
              </a:rPr>
              <a:t>) against his people… (Mic. 6:2b) / </a:t>
            </a:r>
            <a:r>
              <a:rPr sz="2000" b="0" i="1" dirty="0">
                <a:solidFill>
                  <a:srgbClr val="FFC000"/>
                </a:solidFill>
                <a:latin typeface="Calibri Light"/>
                <a:ea typeface="Calibri Light"/>
                <a:cs typeface="Calibri Light"/>
                <a:sym typeface="Calibri Light"/>
              </a:rPr>
              <a:t>"</a:t>
            </a:r>
            <a:r>
              <a:rPr sz="2000" b="0" i="1" dirty="0" err="1">
                <a:solidFill>
                  <a:srgbClr val="FFC000"/>
                </a:solidFill>
                <a:latin typeface="Calibri Light"/>
                <a:ea typeface="Calibri Light"/>
                <a:cs typeface="Calibri Light"/>
                <a:sym typeface="Calibri Light"/>
              </a:rPr>
              <a:t>Porque</a:t>
            </a:r>
            <a:r>
              <a:rPr sz="2000" b="0" i="1" dirty="0">
                <a:solidFill>
                  <a:srgbClr val="FFC000"/>
                </a:solidFill>
                <a:latin typeface="Calibri Light"/>
                <a:ea typeface="Calibri Light"/>
                <a:cs typeface="Calibri Light"/>
                <a:sym typeface="Calibri Light"/>
              </a:rPr>
              <a:t> </a:t>
            </a:r>
            <a:r>
              <a:rPr sz="2000" b="0" i="1" dirty="0" err="1">
                <a:solidFill>
                  <a:srgbClr val="FFC000"/>
                </a:solidFill>
                <a:latin typeface="Calibri Light"/>
                <a:ea typeface="Calibri Light"/>
                <a:cs typeface="Calibri Light"/>
                <a:sym typeface="Calibri Light"/>
              </a:rPr>
              <a:t>el</a:t>
            </a:r>
            <a:r>
              <a:rPr sz="2000" b="0" i="1" dirty="0">
                <a:solidFill>
                  <a:srgbClr val="FFC000"/>
                </a:solidFill>
                <a:latin typeface="Calibri Light"/>
                <a:ea typeface="Calibri Light"/>
                <a:cs typeface="Calibri Light"/>
                <a:sym typeface="Calibri Light"/>
              </a:rPr>
              <a:t> </a:t>
            </a:r>
            <a:r>
              <a:rPr sz="2000" b="0" i="1" dirty="0" err="1">
                <a:solidFill>
                  <a:srgbClr val="FFC000"/>
                </a:solidFill>
                <a:latin typeface="Calibri Light"/>
                <a:ea typeface="Calibri Light"/>
                <a:cs typeface="Calibri Light"/>
                <a:sym typeface="Calibri Light"/>
              </a:rPr>
              <a:t>Señor</a:t>
            </a:r>
            <a:r>
              <a:rPr sz="2000" b="0" i="1" dirty="0">
                <a:solidFill>
                  <a:srgbClr val="FFC000"/>
                </a:solidFill>
                <a:latin typeface="Calibri Light"/>
                <a:ea typeface="Calibri Light"/>
                <a:cs typeface="Calibri Light"/>
                <a:sym typeface="Calibri Light"/>
              </a:rPr>
              <a:t> </a:t>
            </a:r>
            <a:r>
              <a:rPr sz="2000" b="0" i="1" dirty="0" err="1">
                <a:solidFill>
                  <a:srgbClr val="FFC000"/>
                </a:solidFill>
                <a:latin typeface="Calibri Light"/>
                <a:ea typeface="Calibri Light"/>
                <a:cs typeface="Calibri Light"/>
                <a:sym typeface="Calibri Light"/>
              </a:rPr>
              <a:t>tiene</a:t>
            </a:r>
            <a:r>
              <a:rPr sz="2000" b="0" i="1" dirty="0">
                <a:solidFill>
                  <a:srgbClr val="FFC000"/>
                </a:solidFill>
                <a:latin typeface="Calibri Light"/>
                <a:ea typeface="Calibri Light"/>
                <a:cs typeface="Calibri Light"/>
                <a:sym typeface="Calibri Light"/>
              </a:rPr>
              <a:t> un </a:t>
            </a:r>
            <a:r>
              <a:rPr sz="2000" b="0" i="1" dirty="0" err="1">
                <a:solidFill>
                  <a:srgbClr val="FFC000"/>
                </a:solidFill>
                <a:latin typeface="Calibri Light"/>
                <a:ea typeface="Calibri Light"/>
                <a:cs typeface="Calibri Light"/>
                <a:sym typeface="Calibri Light"/>
              </a:rPr>
              <a:t>caso</a:t>
            </a:r>
            <a:r>
              <a:rPr sz="2000" b="0" i="1" dirty="0">
                <a:solidFill>
                  <a:srgbClr val="FFC000"/>
                </a:solidFill>
                <a:latin typeface="Calibri Light"/>
                <a:ea typeface="Calibri Light"/>
                <a:cs typeface="Calibri Light"/>
                <a:sym typeface="Calibri Light"/>
              </a:rPr>
              <a:t> (</a:t>
            </a:r>
            <a:r>
              <a:rPr sz="2000" b="0" i="1" dirty="0" err="1">
                <a:solidFill>
                  <a:srgbClr val="FFC000"/>
                </a:solidFill>
                <a:latin typeface="Calibri Light"/>
                <a:ea typeface="Calibri Light"/>
                <a:cs typeface="Calibri Light"/>
                <a:sym typeface="Calibri Light"/>
              </a:rPr>
              <a:t>r'iv</a:t>
            </a:r>
            <a:r>
              <a:rPr sz="2000" b="0" i="1" dirty="0">
                <a:solidFill>
                  <a:srgbClr val="FFC000"/>
                </a:solidFill>
                <a:latin typeface="Calibri Light"/>
                <a:ea typeface="Calibri Light"/>
                <a:cs typeface="Calibri Light"/>
                <a:sym typeface="Calibri Light"/>
              </a:rPr>
              <a:t>) contra </a:t>
            </a:r>
            <a:r>
              <a:rPr sz="2000" b="0" i="1" dirty="0" err="1">
                <a:solidFill>
                  <a:srgbClr val="FFC000"/>
                </a:solidFill>
                <a:latin typeface="Calibri Light"/>
                <a:ea typeface="Calibri Light"/>
                <a:cs typeface="Calibri Light"/>
                <a:sym typeface="Calibri Light"/>
              </a:rPr>
              <a:t>su</a:t>
            </a:r>
            <a:r>
              <a:rPr sz="2000" b="0" i="1" dirty="0">
                <a:solidFill>
                  <a:srgbClr val="FFC000"/>
                </a:solidFill>
                <a:latin typeface="Calibri Light"/>
                <a:ea typeface="Calibri Light"/>
                <a:cs typeface="Calibri Light"/>
                <a:sym typeface="Calibri Light"/>
              </a:rPr>
              <a:t> pueblo... (</a:t>
            </a:r>
            <a:r>
              <a:rPr sz="2000" b="0" i="1" dirty="0" err="1">
                <a:solidFill>
                  <a:srgbClr val="FFC000"/>
                </a:solidFill>
                <a:latin typeface="Calibri Light"/>
                <a:ea typeface="Calibri Light"/>
                <a:cs typeface="Calibri Light"/>
                <a:sym typeface="Calibri Light"/>
              </a:rPr>
              <a:t>Miq</a:t>
            </a:r>
            <a:r>
              <a:rPr sz="2000" b="0" i="1" dirty="0">
                <a:solidFill>
                  <a:srgbClr val="FFC000"/>
                </a:solidFill>
                <a:latin typeface="Calibri Light"/>
                <a:ea typeface="Calibri Light"/>
                <a:cs typeface="Calibri Light"/>
                <a:sym typeface="Calibri Light"/>
              </a:rPr>
              <a:t>. 6:2b)</a:t>
            </a:r>
          </a:p>
        </p:txBody>
      </p:sp>
      <p:sp>
        <p:nvSpPr>
          <p:cNvPr id="2912" name="Rectangle 3"/>
          <p:cNvSpPr txBox="1">
            <a:spLocks noGrp="1"/>
          </p:cNvSpPr>
          <p:nvPr>
            <p:ph type="body" sz="half" idx="1"/>
          </p:nvPr>
        </p:nvSpPr>
        <p:spPr>
          <a:xfrm>
            <a:off x="6095999" y="1614487"/>
            <a:ext cx="5868819" cy="4924425"/>
          </a:xfrm>
          <a:prstGeom prst="rect">
            <a:avLst/>
          </a:prstGeom>
        </p:spPr>
        <p:txBody>
          <a:bodyPr>
            <a:normAutofit lnSpcReduction="10000"/>
          </a:bodyPr>
          <a:lstStyle/>
          <a:p>
            <a:pPr marL="212597" indent="-212597" defTabSz="850391" rtl="1">
              <a:spcBef>
                <a:spcPts val="900"/>
              </a:spcBef>
              <a:buSzTx/>
              <a:buNone/>
              <a:defRPr sz="2232" b="1">
                <a:solidFill>
                  <a:srgbClr val="FFFF99"/>
                </a:solidFill>
                <a:latin typeface="Eras Demi ITC"/>
                <a:ea typeface="Eras Demi ITC"/>
                <a:cs typeface="Eras Demi ITC"/>
                <a:sym typeface="Eras Demi ITC"/>
              </a:defRPr>
            </a:pPr>
            <a:r>
              <a:rPr b="0" dirty="0" err="1">
                <a:solidFill>
                  <a:srgbClr val="FFC000"/>
                </a:solidFill>
              </a:rPr>
              <a:t>ריב</a:t>
            </a:r>
            <a:r>
              <a:rPr dirty="0">
                <a:solidFill>
                  <a:srgbClr val="FFC000"/>
                </a:solidFill>
              </a:rPr>
              <a:t> </a:t>
            </a:r>
            <a:r>
              <a:rPr b="0" dirty="0">
                <a:solidFill>
                  <a:srgbClr val="FFFFCC"/>
                </a:solidFill>
                <a:latin typeface="Arial Rounded MT Bold"/>
                <a:ea typeface="Arial Rounded MT Bold"/>
                <a:cs typeface="Arial Rounded MT Bold"/>
                <a:sym typeface="Arial Rounded MT Bold"/>
              </a:rPr>
              <a:t>(</a:t>
            </a:r>
            <a:r>
              <a:rPr b="0" dirty="0" err="1">
                <a:solidFill>
                  <a:srgbClr val="FFFFCC"/>
                </a:solidFill>
                <a:latin typeface="Arial Rounded MT Bold"/>
                <a:ea typeface="Arial Rounded MT Bold"/>
                <a:cs typeface="Arial Rounded MT Bold"/>
                <a:sym typeface="Arial Rounded MT Bold"/>
              </a:rPr>
              <a:t>R’iv</a:t>
            </a:r>
            <a:r>
              <a:rPr b="0" dirty="0">
                <a:solidFill>
                  <a:srgbClr val="FFFFCC"/>
                </a:solidFill>
                <a:latin typeface="Arial Rounded MT Bold"/>
                <a:ea typeface="Arial Rounded MT Bold"/>
                <a:cs typeface="Arial Rounded MT Bold"/>
                <a:sym typeface="Arial Rounded MT Bold"/>
              </a:rPr>
              <a:t> = lawsuit</a:t>
            </a:r>
            <a:r>
              <a:rPr b="0" dirty="0">
                <a:solidFill>
                  <a:srgbClr val="FFC000"/>
                </a:solidFill>
                <a:latin typeface="Arial Rounded MT Bold"/>
                <a:ea typeface="Arial Rounded MT Bold"/>
                <a:cs typeface="Arial Rounded MT Bold"/>
                <a:sym typeface="Arial Rounded MT Bold"/>
              </a:rPr>
              <a:t> / </a:t>
            </a:r>
            <a:r>
              <a:rPr b="0" dirty="0" err="1">
                <a:solidFill>
                  <a:srgbClr val="FFC000"/>
                </a:solidFill>
                <a:latin typeface="Arial Rounded MT Bold"/>
                <a:ea typeface="Arial Rounded MT Bold"/>
                <a:cs typeface="Arial Rounded MT Bold"/>
                <a:sym typeface="Arial Rounded MT Bold"/>
              </a:rPr>
              <a:t>caso</a:t>
            </a:r>
            <a:r>
              <a:rPr b="0" dirty="0">
                <a:solidFill>
                  <a:srgbClr val="FFC000"/>
                </a:solidFill>
                <a:latin typeface="Arial Rounded MT Bold"/>
                <a:ea typeface="Arial Rounded MT Bold"/>
                <a:cs typeface="Arial Rounded MT Bold"/>
                <a:sym typeface="Arial Rounded MT Bold"/>
              </a:rPr>
              <a:t>)</a:t>
            </a:r>
          </a:p>
          <a:p>
            <a:pPr marL="212597" indent="-212597" defTabSz="850391">
              <a:spcBef>
                <a:spcPts val="900"/>
              </a:spcBef>
              <a:defRPr sz="1860">
                <a:solidFill>
                  <a:srgbClr val="FFFFFF"/>
                </a:solidFill>
                <a:latin typeface="Arial Narrow"/>
                <a:ea typeface="Arial Narrow"/>
                <a:cs typeface="Arial Narrow"/>
                <a:sym typeface="Arial Narrow"/>
              </a:defRPr>
            </a:pPr>
            <a:r>
              <a:rPr dirty="0"/>
              <a:t>Domestic (civil case) / </a:t>
            </a:r>
            <a:r>
              <a:rPr dirty="0" err="1">
                <a:solidFill>
                  <a:srgbClr val="FFC000"/>
                </a:solidFill>
              </a:rPr>
              <a:t>Doméstico</a:t>
            </a:r>
            <a:r>
              <a:rPr dirty="0">
                <a:solidFill>
                  <a:srgbClr val="FFC000"/>
                </a:solidFill>
              </a:rPr>
              <a:t> (</a:t>
            </a:r>
            <a:r>
              <a:rPr dirty="0" err="1">
                <a:solidFill>
                  <a:srgbClr val="FFC000"/>
                </a:solidFill>
              </a:rPr>
              <a:t>caso</a:t>
            </a:r>
            <a:r>
              <a:rPr dirty="0">
                <a:solidFill>
                  <a:srgbClr val="FFC000"/>
                </a:solidFill>
              </a:rPr>
              <a:t> civil)</a:t>
            </a:r>
          </a:p>
          <a:p>
            <a:pPr marL="212597" indent="-212597" defTabSz="850391">
              <a:spcBef>
                <a:spcPts val="900"/>
              </a:spcBef>
              <a:defRPr sz="1860">
                <a:solidFill>
                  <a:srgbClr val="FFFFFF"/>
                </a:solidFill>
                <a:latin typeface="Arial Narrow"/>
                <a:ea typeface="Arial Narrow"/>
                <a:cs typeface="Arial Narrow"/>
                <a:sym typeface="Arial Narrow"/>
              </a:defRPr>
            </a:pPr>
            <a:r>
              <a:rPr dirty="0"/>
              <a:t>Suzerainty-Vassal (international) / </a:t>
            </a:r>
            <a:r>
              <a:rPr dirty="0" err="1">
                <a:solidFill>
                  <a:srgbClr val="FFC000"/>
                </a:solidFill>
              </a:rPr>
              <a:t>Soberanía-Vasallo</a:t>
            </a:r>
            <a:r>
              <a:rPr dirty="0">
                <a:solidFill>
                  <a:srgbClr val="FFC000"/>
                </a:solidFill>
              </a:rPr>
              <a:t> (</a:t>
            </a:r>
            <a:r>
              <a:rPr dirty="0" err="1">
                <a:solidFill>
                  <a:srgbClr val="FFC000"/>
                </a:solidFill>
              </a:rPr>
              <a:t>internacional</a:t>
            </a:r>
            <a:r>
              <a:rPr dirty="0">
                <a:solidFill>
                  <a:srgbClr val="FFC000"/>
                </a:solidFill>
              </a:rPr>
              <a:t>)</a:t>
            </a:r>
          </a:p>
          <a:p>
            <a:pPr marL="212597" indent="-212597" defTabSz="850391">
              <a:spcBef>
                <a:spcPts val="900"/>
              </a:spcBef>
              <a:defRPr sz="1860">
                <a:solidFill>
                  <a:srgbClr val="FFFFFF"/>
                </a:solidFill>
                <a:latin typeface="Arial Narrow"/>
                <a:ea typeface="Arial Narrow"/>
                <a:cs typeface="Arial Narrow"/>
                <a:sym typeface="Arial Narrow"/>
              </a:defRPr>
            </a:pPr>
            <a:r>
              <a:rPr dirty="0"/>
              <a:t>Covenant (human-divine) / </a:t>
            </a:r>
            <a:r>
              <a:rPr dirty="0" err="1">
                <a:solidFill>
                  <a:srgbClr val="FFC000"/>
                </a:solidFill>
              </a:rPr>
              <a:t>Pacto</a:t>
            </a:r>
            <a:r>
              <a:rPr dirty="0">
                <a:solidFill>
                  <a:srgbClr val="FFC000"/>
                </a:solidFill>
              </a:rPr>
              <a:t> (</a:t>
            </a:r>
            <a:r>
              <a:rPr dirty="0" err="1">
                <a:solidFill>
                  <a:srgbClr val="FFC000"/>
                </a:solidFill>
              </a:rPr>
              <a:t>humano-divino</a:t>
            </a:r>
            <a:r>
              <a:rPr dirty="0">
                <a:solidFill>
                  <a:srgbClr val="FFC000"/>
                </a:solidFill>
              </a:rPr>
              <a:t>)</a:t>
            </a:r>
          </a:p>
          <a:p>
            <a:pPr marL="212597" indent="-212597" defTabSz="850391">
              <a:spcBef>
                <a:spcPts val="900"/>
              </a:spcBef>
              <a:buSzTx/>
              <a:buNone/>
              <a:defRPr sz="558">
                <a:latin typeface="Arial Narrow"/>
                <a:ea typeface="Arial Narrow"/>
                <a:cs typeface="Arial Narrow"/>
                <a:sym typeface="Arial Narrow"/>
              </a:defRPr>
            </a:pPr>
            <a:endParaRPr dirty="0"/>
          </a:p>
          <a:p>
            <a:pPr marL="212597" indent="-212597" defTabSz="850391">
              <a:spcBef>
                <a:spcPts val="900"/>
              </a:spcBef>
              <a:buSzTx/>
              <a:buNone/>
              <a:defRPr sz="2232">
                <a:solidFill>
                  <a:srgbClr val="FFFF99"/>
                </a:solidFill>
                <a:latin typeface="Arial Rounded MT Bold"/>
                <a:ea typeface="Arial Rounded MT Bold"/>
                <a:cs typeface="Arial Rounded MT Bold"/>
                <a:sym typeface="Arial Rounded MT Bold"/>
              </a:defRPr>
            </a:pPr>
            <a:r>
              <a:rPr dirty="0"/>
              <a:t>FORM / </a:t>
            </a:r>
            <a:r>
              <a:rPr dirty="0">
                <a:solidFill>
                  <a:srgbClr val="FFC000"/>
                </a:solidFill>
              </a:rPr>
              <a:t>FORMA:</a:t>
            </a:r>
            <a:endParaRPr dirty="0">
              <a:solidFill>
                <a:srgbClr val="FFC000"/>
              </a:solidFill>
              <a:latin typeface="Arial Narrow"/>
              <a:ea typeface="Arial Narrow"/>
              <a:cs typeface="Arial Narrow"/>
              <a:sym typeface="Arial Narrow"/>
            </a:endParaRPr>
          </a:p>
          <a:p>
            <a:pPr marL="212597" indent="-212597" defTabSz="850391">
              <a:spcBef>
                <a:spcPts val="900"/>
              </a:spcBef>
              <a:defRPr sz="1860">
                <a:solidFill>
                  <a:srgbClr val="FFFFFF"/>
                </a:solidFill>
                <a:latin typeface="Arial Narrow"/>
                <a:ea typeface="Arial Narrow"/>
                <a:cs typeface="Arial Narrow"/>
                <a:sym typeface="Arial Narrow"/>
              </a:defRPr>
            </a:pPr>
            <a:r>
              <a:rPr dirty="0"/>
              <a:t>Appeal to witnesses (Mic. 1:2; 6:1-2) / </a:t>
            </a:r>
            <a:r>
              <a:rPr dirty="0" err="1">
                <a:solidFill>
                  <a:srgbClr val="FFC000"/>
                </a:solidFill>
              </a:rPr>
              <a:t>Apelación</a:t>
            </a:r>
            <a:r>
              <a:rPr dirty="0">
                <a:solidFill>
                  <a:srgbClr val="FFC000"/>
                </a:solidFill>
              </a:rPr>
              <a:t> a </a:t>
            </a:r>
            <a:r>
              <a:rPr dirty="0" err="1">
                <a:solidFill>
                  <a:srgbClr val="FFC000"/>
                </a:solidFill>
              </a:rPr>
              <a:t>los</a:t>
            </a:r>
            <a:r>
              <a:rPr dirty="0">
                <a:solidFill>
                  <a:srgbClr val="FFC000"/>
                </a:solidFill>
              </a:rPr>
              <a:t> </a:t>
            </a:r>
            <a:r>
              <a:rPr dirty="0" err="1">
                <a:solidFill>
                  <a:srgbClr val="FFC000"/>
                </a:solidFill>
              </a:rPr>
              <a:t>testigos</a:t>
            </a:r>
            <a:r>
              <a:rPr dirty="0">
                <a:solidFill>
                  <a:srgbClr val="FFC000"/>
                </a:solidFill>
              </a:rPr>
              <a:t> (</a:t>
            </a:r>
            <a:r>
              <a:rPr dirty="0" err="1">
                <a:solidFill>
                  <a:srgbClr val="FFC000"/>
                </a:solidFill>
              </a:rPr>
              <a:t>Miq</a:t>
            </a:r>
            <a:r>
              <a:rPr dirty="0">
                <a:solidFill>
                  <a:srgbClr val="FFC000"/>
                </a:solidFill>
              </a:rPr>
              <a:t>. 1:2; 6:1-2)</a:t>
            </a:r>
          </a:p>
          <a:p>
            <a:pPr marL="212597" indent="-212597" defTabSz="850391">
              <a:spcBef>
                <a:spcPts val="900"/>
              </a:spcBef>
              <a:defRPr sz="1860">
                <a:solidFill>
                  <a:srgbClr val="FFFFFF"/>
                </a:solidFill>
                <a:latin typeface="Arial Narrow"/>
                <a:ea typeface="Arial Narrow"/>
                <a:cs typeface="Arial Narrow"/>
                <a:sym typeface="Arial Narrow"/>
              </a:defRPr>
            </a:pPr>
            <a:r>
              <a:rPr dirty="0"/>
              <a:t>Interrogation &amp; accusation (Mic. 1:5; 2:1-2) / </a:t>
            </a:r>
            <a:r>
              <a:rPr dirty="0" err="1">
                <a:solidFill>
                  <a:srgbClr val="FFC000"/>
                </a:solidFill>
              </a:rPr>
              <a:t>Interrogatorio</a:t>
            </a:r>
            <a:r>
              <a:rPr dirty="0">
                <a:solidFill>
                  <a:srgbClr val="FFC000"/>
                </a:solidFill>
              </a:rPr>
              <a:t> y </a:t>
            </a:r>
            <a:r>
              <a:rPr dirty="0" err="1">
                <a:solidFill>
                  <a:srgbClr val="FFC000"/>
                </a:solidFill>
              </a:rPr>
              <a:t>acusación</a:t>
            </a:r>
            <a:r>
              <a:rPr dirty="0">
                <a:solidFill>
                  <a:srgbClr val="FFC000"/>
                </a:solidFill>
              </a:rPr>
              <a:t> (</a:t>
            </a:r>
            <a:r>
              <a:rPr dirty="0" err="1">
                <a:solidFill>
                  <a:srgbClr val="FFC000"/>
                </a:solidFill>
              </a:rPr>
              <a:t>Miq</a:t>
            </a:r>
            <a:r>
              <a:rPr dirty="0">
                <a:solidFill>
                  <a:srgbClr val="FFC000"/>
                </a:solidFill>
              </a:rPr>
              <a:t>. 1:5; 2:1-2)</a:t>
            </a:r>
          </a:p>
          <a:p>
            <a:pPr marL="212597" indent="-212597" defTabSz="850391">
              <a:spcBef>
                <a:spcPts val="900"/>
              </a:spcBef>
              <a:defRPr sz="1860">
                <a:solidFill>
                  <a:srgbClr val="FFFFFF"/>
                </a:solidFill>
                <a:latin typeface="Arial Narrow"/>
                <a:ea typeface="Arial Narrow"/>
                <a:cs typeface="Arial Narrow"/>
                <a:sym typeface="Arial Narrow"/>
              </a:defRPr>
            </a:pPr>
            <a:r>
              <a:rPr dirty="0"/>
              <a:t>Review of past benefits (Mic. 6:3-5) / </a:t>
            </a:r>
            <a:r>
              <a:rPr dirty="0" err="1">
                <a:solidFill>
                  <a:srgbClr val="FFC000"/>
                </a:solidFill>
              </a:rPr>
              <a:t>Revisión</a:t>
            </a:r>
            <a:r>
              <a:rPr dirty="0">
                <a:solidFill>
                  <a:srgbClr val="FFC000"/>
                </a:solidFill>
              </a:rPr>
              <a:t> de </a:t>
            </a:r>
            <a:r>
              <a:rPr dirty="0" err="1">
                <a:solidFill>
                  <a:srgbClr val="FFC000"/>
                </a:solidFill>
              </a:rPr>
              <a:t>los</a:t>
            </a:r>
            <a:r>
              <a:rPr dirty="0">
                <a:solidFill>
                  <a:srgbClr val="FFC000"/>
                </a:solidFill>
              </a:rPr>
              <a:t> </a:t>
            </a:r>
            <a:r>
              <a:rPr dirty="0" err="1">
                <a:solidFill>
                  <a:srgbClr val="FFC000"/>
                </a:solidFill>
              </a:rPr>
              <a:t>beneficios</a:t>
            </a:r>
            <a:r>
              <a:rPr dirty="0">
                <a:solidFill>
                  <a:srgbClr val="FFC000"/>
                </a:solidFill>
              </a:rPr>
              <a:t> </a:t>
            </a:r>
            <a:r>
              <a:rPr dirty="0" err="1">
                <a:solidFill>
                  <a:srgbClr val="FFC000"/>
                </a:solidFill>
              </a:rPr>
              <a:t>anteriores</a:t>
            </a:r>
            <a:r>
              <a:rPr dirty="0">
                <a:solidFill>
                  <a:srgbClr val="FFC000"/>
                </a:solidFill>
              </a:rPr>
              <a:t> (</a:t>
            </a:r>
            <a:r>
              <a:rPr dirty="0" err="1">
                <a:solidFill>
                  <a:srgbClr val="FFC000"/>
                </a:solidFill>
              </a:rPr>
              <a:t>Miq</a:t>
            </a:r>
            <a:r>
              <a:rPr dirty="0">
                <a:solidFill>
                  <a:srgbClr val="FFC000"/>
                </a:solidFill>
              </a:rPr>
              <a:t>. 6:3-5)</a:t>
            </a:r>
          </a:p>
          <a:p>
            <a:pPr marL="212597" indent="-212597" defTabSz="850391">
              <a:spcBef>
                <a:spcPts val="900"/>
              </a:spcBef>
              <a:defRPr sz="1860">
                <a:solidFill>
                  <a:srgbClr val="FFFFFF"/>
                </a:solidFill>
                <a:latin typeface="Arial Narrow"/>
                <a:ea typeface="Arial Narrow"/>
                <a:cs typeface="Arial Narrow"/>
                <a:sym typeface="Arial Narrow"/>
              </a:defRPr>
            </a:pPr>
            <a:r>
              <a:rPr dirty="0"/>
              <a:t>Call to loyalty (Mic.6:9) / </a:t>
            </a:r>
            <a:r>
              <a:rPr dirty="0" err="1">
                <a:solidFill>
                  <a:srgbClr val="FFC000"/>
                </a:solidFill>
              </a:rPr>
              <a:t>Llamada</a:t>
            </a:r>
            <a:r>
              <a:rPr dirty="0">
                <a:solidFill>
                  <a:srgbClr val="FFC000"/>
                </a:solidFill>
              </a:rPr>
              <a:t> a la </a:t>
            </a:r>
            <a:r>
              <a:rPr dirty="0" err="1">
                <a:solidFill>
                  <a:srgbClr val="FFC000"/>
                </a:solidFill>
              </a:rPr>
              <a:t>lealtad</a:t>
            </a:r>
            <a:r>
              <a:rPr dirty="0">
                <a:solidFill>
                  <a:srgbClr val="FFC000"/>
                </a:solidFill>
              </a:rPr>
              <a:t> (Miq.6:9)</a:t>
            </a:r>
          </a:p>
          <a:p>
            <a:pPr marL="212597" indent="-212597" defTabSz="850391">
              <a:spcBef>
                <a:spcPts val="900"/>
              </a:spcBef>
              <a:defRPr sz="1860">
                <a:solidFill>
                  <a:srgbClr val="FFFFFF"/>
                </a:solidFill>
                <a:latin typeface="Arial Narrow"/>
                <a:ea typeface="Arial Narrow"/>
                <a:cs typeface="Arial Narrow"/>
                <a:sym typeface="Arial Narrow"/>
              </a:defRPr>
            </a:pPr>
            <a:r>
              <a:rPr dirty="0"/>
              <a:t>Declaration of guilt &amp; punishment (Mic. 1:6-7; 2:3-5; 3:12) / </a:t>
            </a:r>
            <a:r>
              <a:rPr dirty="0" err="1">
                <a:solidFill>
                  <a:srgbClr val="FFC000"/>
                </a:solidFill>
              </a:rPr>
              <a:t>Declaración</a:t>
            </a:r>
            <a:r>
              <a:rPr dirty="0">
                <a:solidFill>
                  <a:srgbClr val="FFC000"/>
                </a:solidFill>
              </a:rPr>
              <a:t> de </a:t>
            </a:r>
            <a:r>
              <a:rPr dirty="0" err="1">
                <a:solidFill>
                  <a:srgbClr val="FFC000"/>
                </a:solidFill>
              </a:rPr>
              <a:t>culpabilidad</a:t>
            </a:r>
            <a:r>
              <a:rPr dirty="0">
                <a:solidFill>
                  <a:srgbClr val="FFC000"/>
                </a:solidFill>
              </a:rPr>
              <a:t> y </a:t>
            </a:r>
            <a:r>
              <a:rPr dirty="0" err="1">
                <a:solidFill>
                  <a:srgbClr val="FFC000"/>
                </a:solidFill>
              </a:rPr>
              <a:t>castigo</a:t>
            </a:r>
            <a:r>
              <a:rPr dirty="0">
                <a:solidFill>
                  <a:srgbClr val="FFC000"/>
                </a:solidFill>
              </a:rPr>
              <a:t> (</a:t>
            </a:r>
            <a:r>
              <a:rPr dirty="0" err="1">
                <a:solidFill>
                  <a:srgbClr val="FFC000"/>
                </a:solidFill>
              </a:rPr>
              <a:t>Miq</a:t>
            </a:r>
            <a:r>
              <a:rPr dirty="0">
                <a:solidFill>
                  <a:srgbClr val="FFC000"/>
                </a:solidFill>
              </a:rPr>
              <a:t>. 1:6-7; 2:3-5; 3:12)</a:t>
            </a:r>
          </a:p>
        </p:txBody>
      </p:sp>
      <p:sp>
        <p:nvSpPr>
          <p:cNvPr id="2913" name="Slide Number Placeholder 6"/>
          <p:cNvSpPr txBox="1">
            <a:spLocks noGrp="1"/>
          </p:cNvSpPr>
          <p:nvPr>
            <p:ph type="sldNum" sz="quarter" idx="2"/>
          </p:nvPr>
        </p:nvSpPr>
        <p:spPr>
          <a:xfrm>
            <a:off x="11051892" y="6394500"/>
            <a:ext cx="301908"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51</a:t>
            </a:fld>
            <a:endParaRPr/>
          </a:p>
        </p:txBody>
      </p:sp>
      <p:sp>
        <p:nvSpPr>
          <p:cNvPr id="2914" name="Text Box 4"/>
          <p:cNvSpPr txBox="1"/>
          <p:nvPr/>
        </p:nvSpPr>
        <p:spPr>
          <a:xfrm>
            <a:off x="457200" y="1676400"/>
            <a:ext cx="5410200" cy="3216265"/>
          </a:xfrm>
          <a:prstGeom prst="rect">
            <a:avLst/>
          </a:prstGeom>
          <a:solidFill>
            <a:srgbClr val="FFFF99"/>
          </a:solidFill>
          <a:ln w="57150">
            <a:solidFill>
              <a:srgbClr val="000000"/>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l" rtl="1">
              <a:spcBef>
                <a:spcPts val="1400"/>
              </a:spcBef>
              <a:defRPr sz="2400">
                <a:solidFill>
                  <a:srgbClr val="FF0000"/>
                </a:solidFill>
                <a:latin typeface="Wide Latin"/>
                <a:ea typeface="Wide Latin"/>
                <a:cs typeface="Wide Latin"/>
                <a:sym typeface="Wide Latin"/>
              </a:defRPr>
            </a:pPr>
            <a:r>
              <a:rPr dirty="0" err="1">
                <a:latin typeface="+mn-lt"/>
                <a:ea typeface="+mn-ea"/>
                <a:cs typeface="+mn-cs"/>
                <a:sym typeface="Arial"/>
              </a:rPr>
              <a:t>ריב</a:t>
            </a:r>
            <a:r>
              <a:rPr dirty="0">
                <a:solidFill>
                  <a:srgbClr val="663300"/>
                </a:solidFill>
              </a:rPr>
              <a:t> </a:t>
            </a:r>
            <a:r>
              <a:rPr dirty="0">
                <a:solidFill>
                  <a:srgbClr val="663300"/>
                </a:solidFill>
                <a:latin typeface="Lucida Sans Unicode"/>
                <a:ea typeface="Lucida Sans Unicode"/>
                <a:cs typeface="Lucida Sans Unicode"/>
                <a:sym typeface="Lucida Sans Unicode"/>
              </a:rPr>
              <a:t>(</a:t>
            </a:r>
            <a:r>
              <a:rPr i="1" dirty="0" err="1">
                <a:solidFill>
                  <a:srgbClr val="663300"/>
                </a:solidFill>
                <a:latin typeface="Lucida Sans Unicode"/>
                <a:ea typeface="Lucida Sans Unicode"/>
                <a:cs typeface="Lucida Sans Unicode"/>
                <a:sym typeface="Lucida Sans Unicode"/>
              </a:rPr>
              <a:t>r’iv</a:t>
            </a:r>
            <a:r>
              <a:rPr dirty="0">
                <a:solidFill>
                  <a:srgbClr val="663300"/>
                </a:solidFill>
                <a:latin typeface="Lucida Sans Unicode"/>
                <a:ea typeface="Lucida Sans Unicode"/>
                <a:cs typeface="Lucida Sans Unicode"/>
                <a:sym typeface="Lucida Sans Unicode"/>
              </a:rPr>
              <a:t> = lawsuit / </a:t>
            </a:r>
            <a:r>
              <a:rPr dirty="0" err="1">
                <a:solidFill>
                  <a:srgbClr val="FF6600"/>
                </a:solidFill>
                <a:latin typeface="Lucida Sans Unicode"/>
                <a:ea typeface="Lucida Sans Unicode"/>
                <a:cs typeface="Lucida Sans Unicode"/>
                <a:sym typeface="Lucida Sans Unicode"/>
              </a:rPr>
              <a:t>caso</a:t>
            </a:r>
            <a:r>
              <a:rPr dirty="0">
                <a:solidFill>
                  <a:srgbClr val="663300"/>
                </a:solidFill>
                <a:latin typeface="Lucida Sans Unicode"/>
                <a:ea typeface="Lucida Sans Unicode"/>
                <a:cs typeface="Lucida Sans Unicode"/>
                <a:sym typeface="Lucida Sans Unicode"/>
              </a:rPr>
              <a:t>)</a:t>
            </a:r>
            <a:endParaRPr sz="2800" dirty="0">
              <a:latin typeface="Calibri"/>
              <a:ea typeface="Calibri"/>
              <a:cs typeface="Calibri"/>
              <a:sym typeface="Calibri"/>
            </a:endParaRPr>
          </a:p>
          <a:p>
            <a:pPr algn="l" rtl="1">
              <a:spcBef>
                <a:spcPts val="1400"/>
              </a:spcBef>
              <a:defRPr sz="2400">
                <a:solidFill>
                  <a:srgbClr val="FF0000"/>
                </a:solidFill>
                <a:latin typeface="Wide Latin"/>
                <a:ea typeface="Wide Latin"/>
                <a:cs typeface="Wide Latin"/>
                <a:sym typeface="Wide Latin"/>
              </a:defRPr>
            </a:pPr>
            <a:r>
              <a:rPr dirty="0" err="1">
                <a:latin typeface="+mn-lt"/>
                <a:ea typeface="+mn-ea"/>
                <a:cs typeface="+mn-cs"/>
                <a:sym typeface="Arial"/>
              </a:rPr>
              <a:t>שפט</a:t>
            </a:r>
            <a:r>
              <a:rPr dirty="0">
                <a:solidFill>
                  <a:srgbClr val="663300"/>
                </a:solidFill>
                <a:latin typeface="Lucida Sans Unicode"/>
                <a:ea typeface="Lucida Sans Unicode"/>
                <a:cs typeface="Lucida Sans Unicode"/>
                <a:sym typeface="Lucida Sans Unicode"/>
              </a:rPr>
              <a:t> (</a:t>
            </a:r>
            <a:r>
              <a:rPr i="1" dirty="0" err="1">
                <a:solidFill>
                  <a:srgbClr val="663300"/>
                </a:solidFill>
                <a:latin typeface="Lucida Sans Unicode"/>
                <a:ea typeface="Lucida Sans Unicode"/>
                <a:cs typeface="Lucida Sans Unicode"/>
                <a:sym typeface="Lucida Sans Unicode"/>
              </a:rPr>
              <a:t>shaphat</a:t>
            </a:r>
            <a:r>
              <a:rPr i="1" dirty="0">
                <a:solidFill>
                  <a:srgbClr val="663300"/>
                </a:solidFill>
                <a:latin typeface="Lucida Sans Unicode"/>
                <a:ea typeface="Lucida Sans Unicode"/>
                <a:cs typeface="Lucida Sans Unicode"/>
                <a:sym typeface="Lucida Sans Unicode"/>
              </a:rPr>
              <a:t> = </a:t>
            </a:r>
            <a:r>
              <a:rPr dirty="0">
                <a:solidFill>
                  <a:srgbClr val="663300"/>
                </a:solidFill>
                <a:latin typeface="Lucida Sans Unicode"/>
                <a:ea typeface="Lucida Sans Unicode"/>
                <a:cs typeface="Lucida Sans Unicode"/>
                <a:sym typeface="Lucida Sans Unicode"/>
              </a:rPr>
              <a:t>to settle a case / </a:t>
            </a:r>
            <a:r>
              <a:rPr dirty="0">
                <a:solidFill>
                  <a:srgbClr val="FF6600"/>
                </a:solidFill>
                <a:latin typeface="Lucida Sans Unicode"/>
                <a:ea typeface="Lucida Sans Unicode"/>
                <a:cs typeface="Lucida Sans Unicode"/>
                <a:sym typeface="Lucida Sans Unicode"/>
              </a:rPr>
              <a:t>resolver un </a:t>
            </a:r>
            <a:r>
              <a:rPr dirty="0" err="1">
                <a:solidFill>
                  <a:srgbClr val="FF6600"/>
                </a:solidFill>
                <a:latin typeface="Lucida Sans Unicode"/>
                <a:ea typeface="Lucida Sans Unicode"/>
                <a:cs typeface="Lucida Sans Unicode"/>
                <a:sym typeface="Lucida Sans Unicode"/>
              </a:rPr>
              <a:t>caso</a:t>
            </a:r>
            <a:r>
              <a:rPr dirty="0">
                <a:solidFill>
                  <a:srgbClr val="663300"/>
                </a:solidFill>
                <a:latin typeface="Lucida Sans Unicode"/>
                <a:ea typeface="Lucida Sans Unicode"/>
                <a:cs typeface="Lucida Sans Unicode"/>
                <a:sym typeface="Lucida Sans Unicode"/>
              </a:rPr>
              <a:t>)</a:t>
            </a:r>
            <a:endParaRPr sz="2800" dirty="0">
              <a:latin typeface="Calibri"/>
              <a:ea typeface="Calibri"/>
              <a:cs typeface="Calibri"/>
              <a:sym typeface="Calibri"/>
            </a:endParaRPr>
          </a:p>
          <a:p>
            <a:pPr algn="l" rtl="1">
              <a:spcBef>
                <a:spcPts val="1400"/>
              </a:spcBef>
              <a:defRPr sz="2400">
                <a:solidFill>
                  <a:srgbClr val="663300"/>
                </a:solidFill>
                <a:latin typeface="Wide Latin"/>
                <a:ea typeface="Wide Latin"/>
                <a:cs typeface="Wide Latin"/>
                <a:sym typeface="Wide Latin"/>
              </a:defRPr>
            </a:pPr>
            <a:r>
              <a:rPr dirty="0"/>
              <a:t> </a:t>
            </a:r>
            <a:r>
              <a:rPr dirty="0" err="1">
                <a:solidFill>
                  <a:srgbClr val="FF0000"/>
                </a:solidFill>
                <a:latin typeface="+mn-lt"/>
                <a:ea typeface="+mn-ea"/>
                <a:cs typeface="+mn-cs"/>
                <a:sym typeface="Arial"/>
              </a:rPr>
              <a:t>עצמות</a:t>
            </a:r>
            <a:r>
              <a:rPr dirty="0">
                <a:latin typeface="Lucida Sans Unicode"/>
                <a:ea typeface="Lucida Sans Unicode"/>
                <a:cs typeface="Lucida Sans Unicode"/>
                <a:sym typeface="Lucida Sans Unicode"/>
              </a:rPr>
              <a:t>(</a:t>
            </a:r>
            <a:r>
              <a:rPr i="1" dirty="0">
                <a:latin typeface="Lucida Sans Unicode"/>
                <a:ea typeface="Lucida Sans Unicode"/>
                <a:cs typeface="Lucida Sans Unicode"/>
                <a:sym typeface="Lucida Sans Unicode"/>
              </a:rPr>
              <a:t>‘</a:t>
            </a:r>
            <a:r>
              <a:rPr i="1" dirty="0" err="1">
                <a:latin typeface="Lucida Sans Unicode"/>
                <a:ea typeface="Lucida Sans Unicode"/>
                <a:cs typeface="Lucida Sans Unicode"/>
                <a:sym typeface="Lucida Sans Unicode"/>
              </a:rPr>
              <a:t>etsumoth</a:t>
            </a:r>
            <a:r>
              <a:rPr i="1" dirty="0">
                <a:latin typeface="Lucida Sans Unicode"/>
                <a:ea typeface="Lucida Sans Unicode"/>
                <a:cs typeface="Lucida Sans Unicode"/>
                <a:sym typeface="Lucida Sans Unicode"/>
              </a:rPr>
              <a:t> </a:t>
            </a:r>
            <a:r>
              <a:rPr dirty="0">
                <a:latin typeface="Lucida Sans Unicode"/>
                <a:ea typeface="Lucida Sans Unicode"/>
                <a:cs typeface="Lucida Sans Unicode"/>
                <a:sym typeface="Lucida Sans Unicode"/>
              </a:rPr>
              <a:t>= arguments / </a:t>
            </a:r>
            <a:r>
              <a:rPr dirty="0" err="1">
                <a:solidFill>
                  <a:srgbClr val="FF6600"/>
                </a:solidFill>
                <a:latin typeface="Lucida Sans Unicode"/>
                <a:ea typeface="Lucida Sans Unicode"/>
                <a:cs typeface="Lucida Sans Unicode"/>
                <a:sym typeface="Lucida Sans Unicode"/>
              </a:rPr>
              <a:t>argumentos</a:t>
            </a:r>
            <a:r>
              <a:rPr dirty="0">
                <a:latin typeface="Lucida Sans Unicode"/>
                <a:ea typeface="Lucida Sans Unicode"/>
                <a:cs typeface="Lucida Sans Unicode"/>
                <a:sym typeface="Lucida Sans Unicode"/>
              </a:rPr>
              <a:t>)</a:t>
            </a:r>
            <a:endParaRPr sz="2800" dirty="0">
              <a:latin typeface="Calibri"/>
              <a:ea typeface="Calibri"/>
              <a:cs typeface="Calibri"/>
              <a:sym typeface="Calibri"/>
            </a:endParaRPr>
          </a:p>
          <a:p>
            <a:pPr algn="l" rtl="1">
              <a:spcBef>
                <a:spcPts val="1400"/>
              </a:spcBef>
              <a:defRPr sz="2400">
                <a:solidFill>
                  <a:srgbClr val="FF0000"/>
                </a:solidFill>
                <a:latin typeface="Wide Latin"/>
                <a:ea typeface="Wide Latin"/>
                <a:cs typeface="Wide Latin"/>
                <a:sym typeface="Wide Latin"/>
              </a:defRPr>
            </a:pPr>
            <a:r>
              <a:rPr dirty="0" err="1">
                <a:latin typeface="+mn-lt"/>
                <a:ea typeface="+mn-ea"/>
                <a:cs typeface="+mn-cs"/>
                <a:sym typeface="Arial"/>
              </a:rPr>
              <a:t>נוכחה</a:t>
            </a:r>
            <a:r>
              <a:rPr dirty="0">
                <a:solidFill>
                  <a:srgbClr val="663300"/>
                </a:solidFill>
                <a:latin typeface="Lucida Sans Unicode"/>
                <a:ea typeface="Lucida Sans Unicode"/>
                <a:cs typeface="Lucida Sans Unicode"/>
                <a:sym typeface="Lucida Sans Unicode"/>
              </a:rPr>
              <a:t> (</a:t>
            </a:r>
            <a:r>
              <a:rPr i="1" dirty="0" err="1">
                <a:solidFill>
                  <a:srgbClr val="663300"/>
                </a:solidFill>
                <a:latin typeface="Lucida Sans Unicode"/>
                <a:ea typeface="Lucida Sans Unicode"/>
                <a:cs typeface="Lucida Sans Unicode"/>
                <a:sym typeface="Lucida Sans Unicode"/>
              </a:rPr>
              <a:t>niwwakehah</a:t>
            </a:r>
            <a:r>
              <a:rPr dirty="0">
                <a:solidFill>
                  <a:srgbClr val="663300"/>
                </a:solidFill>
                <a:latin typeface="Lucida Sans Unicode"/>
                <a:ea typeface="Lucida Sans Unicode"/>
                <a:cs typeface="Lucida Sans Unicode"/>
                <a:sym typeface="Lucida Sans Unicode"/>
              </a:rPr>
              <a:t> = summons / </a:t>
            </a:r>
            <a:r>
              <a:rPr dirty="0" err="1">
                <a:solidFill>
                  <a:srgbClr val="FF6600"/>
                </a:solidFill>
                <a:latin typeface="Lucida Sans Unicode"/>
                <a:ea typeface="Lucida Sans Unicode"/>
                <a:cs typeface="Lucida Sans Unicode"/>
                <a:sym typeface="Lucida Sans Unicode"/>
              </a:rPr>
              <a:t>convocar</a:t>
            </a:r>
            <a:r>
              <a:rPr dirty="0">
                <a:solidFill>
                  <a:srgbClr val="663300"/>
                </a:solidFill>
                <a:latin typeface="Lucida Sans Unicode"/>
                <a:ea typeface="Lucida Sans Unicode"/>
                <a:cs typeface="Lucida Sans Unicode"/>
                <a:sym typeface="Lucida Sans Unicode"/>
              </a:rP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914"/>
                                        </p:tgtEl>
                                        <p:attrNameLst>
                                          <p:attrName>style.visibility</p:attrName>
                                        </p:attrNameLst>
                                      </p:cBhvr>
                                      <p:to>
                                        <p:strVal val="visible"/>
                                      </p:to>
                                    </p:set>
                                    <p:animEffect transition="in" filter="fade">
                                      <p:cBhvr>
                                        <p:cTn id="7" dur="500"/>
                                        <p:tgtEl>
                                          <p:spTgt spid="29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2" nodeType="clickEffect">
                                  <p:stCondLst>
                                    <p:cond delay="0"/>
                                  </p:stCondLst>
                                  <p:iterate>
                                    <p:tmAbs val="0"/>
                                  </p:iterate>
                                  <p:childTnLst>
                                    <p:set>
                                      <p:cBhvr>
                                        <p:cTn id="11" fill="hold"/>
                                        <p:tgtEl>
                                          <p:spTgt spid="2912">
                                            <p:bg/>
                                          </p:spTgt>
                                        </p:tgtEl>
                                        <p:attrNameLst>
                                          <p:attrName>style.visibility</p:attrName>
                                        </p:attrNameLst>
                                      </p:cBhvr>
                                      <p:to>
                                        <p:strVal val="visible"/>
                                      </p:to>
                                    </p:set>
                                    <p:anim calcmode="lin" valueType="num">
                                      <p:cBhvr>
                                        <p:cTn id="12" dur="500" fill="hold"/>
                                        <p:tgtEl>
                                          <p:spTgt spid="2912">
                                            <p:bg/>
                                          </p:spTgt>
                                        </p:tgtEl>
                                        <p:attrNameLst>
                                          <p:attrName>ppt_x</p:attrName>
                                        </p:attrNameLst>
                                      </p:cBhvr>
                                      <p:tavLst>
                                        <p:tav tm="0">
                                          <p:val>
                                            <p:strVal val="#ppt_x"/>
                                          </p:val>
                                        </p:tav>
                                        <p:tav tm="100000">
                                          <p:val>
                                            <p:strVal val="#ppt_x"/>
                                          </p:val>
                                        </p:tav>
                                      </p:tavLst>
                                    </p:anim>
                                    <p:anim calcmode="lin" valueType="num">
                                      <p:cBhvr>
                                        <p:cTn id="13" dur="500" fill="hold"/>
                                        <p:tgtEl>
                                          <p:spTgt spid="2912">
                                            <p:bg/>
                                          </p:spTgt>
                                        </p:tgtEl>
                                        <p:attrNameLst>
                                          <p:attrName>ppt_y</p:attrName>
                                        </p:attrNameLst>
                                      </p:cBhvr>
                                      <p:tavLst>
                                        <p:tav tm="0">
                                          <p:val>
                                            <p:strVal val="1+#ppt_h/2"/>
                                          </p:val>
                                        </p:tav>
                                        <p:tav tm="100000">
                                          <p:val>
                                            <p:strVal val="#ppt_y"/>
                                          </p:val>
                                        </p:tav>
                                      </p:tavLst>
                                    </p:anim>
                                  </p:childTnLst>
                                </p:cTn>
                              </p:par>
                              <p:par>
                                <p:cTn id="14" presetID="2" presetClass="entr" presetSubtype="4" fill="hold" grpId="2" nodeType="withEffect">
                                  <p:stCondLst>
                                    <p:cond delay="0"/>
                                  </p:stCondLst>
                                  <p:iterate>
                                    <p:tmAbs val="0"/>
                                  </p:iterate>
                                  <p:childTnLst>
                                    <p:set>
                                      <p:cBhvr>
                                        <p:cTn id="15" fill="hold"/>
                                        <p:tgtEl>
                                          <p:spTgt spid="2912">
                                            <p:txEl>
                                              <p:pRg st="0" end="0"/>
                                            </p:txEl>
                                          </p:spTgt>
                                        </p:tgtEl>
                                        <p:attrNameLst>
                                          <p:attrName>style.visibility</p:attrName>
                                        </p:attrNameLst>
                                      </p:cBhvr>
                                      <p:to>
                                        <p:strVal val="visible"/>
                                      </p:to>
                                    </p:set>
                                    <p:anim calcmode="lin" valueType="num">
                                      <p:cBhvr>
                                        <p:cTn id="16" dur="500" fill="hold"/>
                                        <p:tgtEl>
                                          <p:spTgt spid="2912">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29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2" nodeType="clickEffect">
                                  <p:stCondLst>
                                    <p:cond delay="0"/>
                                  </p:stCondLst>
                                  <p:iterate>
                                    <p:tmAbs val="0"/>
                                  </p:iterate>
                                  <p:childTnLst>
                                    <p:set>
                                      <p:cBhvr>
                                        <p:cTn id="21" fill="hold"/>
                                        <p:tgtEl>
                                          <p:spTgt spid="2912">
                                            <p:txEl>
                                              <p:pRg st="1" end="1"/>
                                            </p:txEl>
                                          </p:spTgt>
                                        </p:tgtEl>
                                        <p:attrNameLst>
                                          <p:attrName>style.visibility</p:attrName>
                                        </p:attrNameLst>
                                      </p:cBhvr>
                                      <p:to>
                                        <p:strVal val="visible"/>
                                      </p:to>
                                    </p:set>
                                    <p:anim calcmode="lin" valueType="num">
                                      <p:cBhvr>
                                        <p:cTn id="22" dur="500" fill="hold"/>
                                        <p:tgtEl>
                                          <p:spTgt spid="2912">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29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2" nodeType="clickEffect">
                                  <p:stCondLst>
                                    <p:cond delay="0"/>
                                  </p:stCondLst>
                                  <p:iterate>
                                    <p:tmAbs val="0"/>
                                  </p:iterate>
                                  <p:childTnLst>
                                    <p:set>
                                      <p:cBhvr>
                                        <p:cTn id="27" fill="hold"/>
                                        <p:tgtEl>
                                          <p:spTgt spid="2912">
                                            <p:txEl>
                                              <p:pRg st="2" end="2"/>
                                            </p:txEl>
                                          </p:spTgt>
                                        </p:tgtEl>
                                        <p:attrNameLst>
                                          <p:attrName>style.visibility</p:attrName>
                                        </p:attrNameLst>
                                      </p:cBhvr>
                                      <p:to>
                                        <p:strVal val="visible"/>
                                      </p:to>
                                    </p:set>
                                    <p:anim calcmode="lin" valueType="num">
                                      <p:cBhvr>
                                        <p:cTn id="28" dur="500" fill="hold"/>
                                        <p:tgtEl>
                                          <p:spTgt spid="2912">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29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2" nodeType="clickEffect">
                                  <p:stCondLst>
                                    <p:cond delay="0"/>
                                  </p:stCondLst>
                                  <p:iterate>
                                    <p:tmAbs val="0"/>
                                  </p:iterate>
                                  <p:childTnLst>
                                    <p:set>
                                      <p:cBhvr>
                                        <p:cTn id="33" fill="hold"/>
                                        <p:tgtEl>
                                          <p:spTgt spid="2912">
                                            <p:txEl>
                                              <p:pRg st="3" end="3"/>
                                            </p:txEl>
                                          </p:spTgt>
                                        </p:tgtEl>
                                        <p:attrNameLst>
                                          <p:attrName>style.visibility</p:attrName>
                                        </p:attrNameLst>
                                      </p:cBhvr>
                                      <p:to>
                                        <p:strVal val="visible"/>
                                      </p:to>
                                    </p:set>
                                    <p:anim calcmode="lin" valueType="num">
                                      <p:cBhvr>
                                        <p:cTn id="34" dur="500" fill="hold"/>
                                        <p:tgtEl>
                                          <p:spTgt spid="2912">
                                            <p:txEl>
                                              <p:pRg st="3" end="3"/>
                                            </p:txEl>
                                          </p:spTgt>
                                        </p:tgtEl>
                                        <p:attrNameLst>
                                          <p:attrName>ppt_x</p:attrName>
                                        </p:attrNameLst>
                                      </p:cBhvr>
                                      <p:tavLst>
                                        <p:tav tm="0">
                                          <p:val>
                                            <p:strVal val="#ppt_x"/>
                                          </p:val>
                                        </p:tav>
                                        <p:tav tm="100000">
                                          <p:val>
                                            <p:strVal val="#ppt_x"/>
                                          </p:val>
                                        </p:tav>
                                      </p:tavLst>
                                    </p:anim>
                                    <p:anim calcmode="lin" valueType="num">
                                      <p:cBhvr>
                                        <p:cTn id="35" dur="500" fill="hold"/>
                                        <p:tgtEl>
                                          <p:spTgt spid="291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2" nodeType="clickEffect">
                                  <p:stCondLst>
                                    <p:cond delay="0"/>
                                  </p:stCondLst>
                                  <p:iterate>
                                    <p:tmAbs val="0"/>
                                  </p:iterate>
                                  <p:childTnLst>
                                    <p:set>
                                      <p:cBhvr>
                                        <p:cTn id="39" fill="hold"/>
                                        <p:tgtEl>
                                          <p:spTgt spid="2912">
                                            <p:txEl>
                                              <p:pRg st="4" end="4"/>
                                            </p:txEl>
                                          </p:spTgt>
                                        </p:tgtEl>
                                        <p:attrNameLst>
                                          <p:attrName>style.visibility</p:attrName>
                                        </p:attrNameLst>
                                      </p:cBhvr>
                                      <p:to>
                                        <p:strVal val="visible"/>
                                      </p:to>
                                    </p:set>
                                    <p:anim calcmode="lin" valueType="num">
                                      <p:cBhvr>
                                        <p:cTn id="40" dur="500" fill="hold"/>
                                        <p:tgtEl>
                                          <p:spTgt spid="2912">
                                            <p:txEl>
                                              <p:pRg st="4" end="4"/>
                                            </p:txEl>
                                          </p:spTgt>
                                        </p:tgtEl>
                                        <p:attrNameLst>
                                          <p:attrName>ppt_x</p:attrName>
                                        </p:attrNameLst>
                                      </p:cBhvr>
                                      <p:tavLst>
                                        <p:tav tm="0">
                                          <p:val>
                                            <p:strVal val="#ppt_x"/>
                                          </p:val>
                                        </p:tav>
                                        <p:tav tm="100000">
                                          <p:val>
                                            <p:strVal val="#ppt_x"/>
                                          </p:val>
                                        </p:tav>
                                      </p:tavLst>
                                    </p:anim>
                                    <p:anim calcmode="lin" valueType="num">
                                      <p:cBhvr>
                                        <p:cTn id="41" dur="500" fill="hold"/>
                                        <p:tgtEl>
                                          <p:spTgt spid="291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2" nodeType="clickEffect">
                                  <p:stCondLst>
                                    <p:cond delay="0"/>
                                  </p:stCondLst>
                                  <p:iterate>
                                    <p:tmAbs val="0"/>
                                  </p:iterate>
                                  <p:childTnLst>
                                    <p:set>
                                      <p:cBhvr>
                                        <p:cTn id="45" fill="hold"/>
                                        <p:tgtEl>
                                          <p:spTgt spid="2912">
                                            <p:txEl>
                                              <p:pRg st="5" end="5"/>
                                            </p:txEl>
                                          </p:spTgt>
                                        </p:tgtEl>
                                        <p:attrNameLst>
                                          <p:attrName>style.visibility</p:attrName>
                                        </p:attrNameLst>
                                      </p:cBhvr>
                                      <p:to>
                                        <p:strVal val="visible"/>
                                      </p:to>
                                    </p:set>
                                    <p:anim calcmode="lin" valueType="num">
                                      <p:cBhvr>
                                        <p:cTn id="46" dur="500" fill="hold"/>
                                        <p:tgtEl>
                                          <p:spTgt spid="2912">
                                            <p:txEl>
                                              <p:pRg st="5" end="5"/>
                                            </p:txEl>
                                          </p:spTgt>
                                        </p:tgtEl>
                                        <p:attrNameLst>
                                          <p:attrName>ppt_x</p:attrName>
                                        </p:attrNameLst>
                                      </p:cBhvr>
                                      <p:tavLst>
                                        <p:tav tm="0">
                                          <p:val>
                                            <p:strVal val="#ppt_x"/>
                                          </p:val>
                                        </p:tav>
                                        <p:tav tm="100000">
                                          <p:val>
                                            <p:strVal val="#ppt_x"/>
                                          </p:val>
                                        </p:tav>
                                      </p:tavLst>
                                    </p:anim>
                                    <p:anim calcmode="lin" valueType="num">
                                      <p:cBhvr>
                                        <p:cTn id="47" dur="500" fill="hold"/>
                                        <p:tgtEl>
                                          <p:spTgt spid="291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2" nodeType="clickEffect">
                                  <p:stCondLst>
                                    <p:cond delay="0"/>
                                  </p:stCondLst>
                                  <p:iterate>
                                    <p:tmAbs val="0"/>
                                  </p:iterate>
                                  <p:childTnLst>
                                    <p:set>
                                      <p:cBhvr>
                                        <p:cTn id="51" fill="hold"/>
                                        <p:tgtEl>
                                          <p:spTgt spid="2912">
                                            <p:txEl>
                                              <p:pRg st="6" end="6"/>
                                            </p:txEl>
                                          </p:spTgt>
                                        </p:tgtEl>
                                        <p:attrNameLst>
                                          <p:attrName>style.visibility</p:attrName>
                                        </p:attrNameLst>
                                      </p:cBhvr>
                                      <p:to>
                                        <p:strVal val="visible"/>
                                      </p:to>
                                    </p:set>
                                    <p:anim calcmode="lin" valueType="num">
                                      <p:cBhvr>
                                        <p:cTn id="52" dur="500" fill="hold"/>
                                        <p:tgtEl>
                                          <p:spTgt spid="2912">
                                            <p:txEl>
                                              <p:pRg st="6" end="6"/>
                                            </p:txEl>
                                          </p:spTgt>
                                        </p:tgtEl>
                                        <p:attrNameLst>
                                          <p:attrName>ppt_x</p:attrName>
                                        </p:attrNameLst>
                                      </p:cBhvr>
                                      <p:tavLst>
                                        <p:tav tm="0">
                                          <p:val>
                                            <p:strVal val="#ppt_x"/>
                                          </p:val>
                                        </p:tav>
                                        <p:tav tm="100000">
                                          <p:val>
                                            <p:strVal val="#ppt_x"/>
                                          </p:val>
                                        </p:tav>
                                      </p:tavLst>
                                    </p:anim>
                                    <p:anim calcmode="lin" valueType="num">
                                      <p:cBhvr>
                                        <p:cTn id="53" dur="500" fill="hold"/>
                                        <p:tgtEl>
                                          <p:spTgt spid="291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2" nodeType="clickEffect">
                                  <p:stCondLst>
                                    <p:cond delay="0"/>
                                  </p:stCondLst>
                                  <p:iterate>
                                    <p:tmAbs val="0"/>
                                  </p:iterate>
                                  <p:childTnLst>
                                    <p:set>
                                      <p:cBhvr>
                                        <p:cTn id="57" fill="hold"/>
                                        <p:tgtEl>
                                          <p:spTgt spid="2912">
                                            <p:txEl>
                                              <p:pRg st="7" end="7"/>
                                            </p:txEl>
                                          </p:spTgt>
                                        </p:tgtEl>
                                        <p:attrNameLst>
                                          <p:attrName>style.visibility</p:attrName>
                                        </p:attrNameLst>
                                      </p:cBhvr>
                                      <p:to>
                                        <p:strVal val="visible"/>
                                      </p:to>
                                    </p:set>
                                    <p:anim calcmode="lin" valueType="num">
                                      <p:cBhvr>
                                        <p:cTn id="58" dur="500" fill="hold"/>
                                        <p:tgtEl>
                                          <p:spTgt spid="2912">
                                            <p:txEl>
                                              <p:pRg st="7" end="7"/>
                                            </p:txEl>
                                          </p:spTgt>
                                        </p:tgtEl>
                                        <p:attrNameLst>
                                          <p:attrName>ppt_x</p:attrName>
                                        </p:attrNameLst>
                                      </p:cBhvr>
                                      <p:tavLst>
                                        <p:tav tm="0">
                                          <p:val>
                                            <p:strVal val="#ppt_x"/>
                                          </p:val>
                                        </p:tav>
                                        <p:tav tm="100000">
                                          <p:val>
                                            <p:strVal val="#ppt_x"/>
                                          </p:val>
                                        </p:tav>
                                      </p:tavLst>
                                    </p:anim>
                                    <p:anim calcmode="lin" valueType="num">
                                      <p:cBhvr>
                                        <p:cTn id="59" dur="500" fill="hold"/>
                                        <p:tgtEl>
                                          <p:spTgt spid="291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2" nodeType="clickEffect">
                                  <p:stCondLst>
                                    <p:cond delay="0"/>
                                  </p:stCondLst>
                                  <p:iterate>
                                    <p:tmAbs val="0"/>
                                  </p:iterate>
                                  <p:childTnLst>
                                    <p:set>
                                      <p:cBhvr>
                                        <p:cTn id="63" fill="hold"/>
                                        <p:tgtEl>
                                          <p:spTgt spid="2912">
                                            <p:txEl>
                                              <p:pRg st="8" end="8"/>
                                            </p:txEl>
                                          </p:spTgt>
                                        </p:tgtEl>
                                        <p:attrNameLst>
                                          <p:attrName>style.visibility</p:attrName>
                                        </p:attrNameLst>
                                      </p:cBhvr>
                                      <p:to>
                                        <p:strVal val="visible"/>
                                      </p:to>
                                    </p:set>
                                    <p:anim calcmode="lin" valueType="num">
                                      <p:cBhvr>
                                        <p:cTn id="64" dur="500" fill="hold"/>
                                        <p:tgtEl>
                                          <p:spTgt spid="2912">
                                            <p:txEl>
                                              <p:pRg st="8" end="8"/>
                                            </p:txEl>
                                          </p:spTgt>
                                        </p:tgtEl>
                                        <p:attrNameLst>
                                          <p:attrName>ppt_x</p:attrName>
                                        </p:attrNameLst>
                                      </p:cBhvr>
                                      <p:tavLst>
                                        <p:tav tm="0">
                                          <p:val>
                                            <p:strVal val="#ppt_x"/>
                                          </p:val>
                                        </p:tav>
                                        <p:tav tm="100000">
                                          <p:val>
                                            <p:strVal val="#ppt_x"/>
                                          </p:val>
                                        </p:tav>
                                      </p:tavLst>
                                    </p:anim>
                                    <p:anim calcmode="lin" valueType="num">
                                      <p:cBhvr>
                                        <p:cTn id="65" dur="500" fill="hold"/>
                                        <p:tgtEl>
                                          <p:spTgt spid="291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2" nodeType="clickEffect">
                                  <p:stCondLst>
                                    <p:cond delay="0"/>
                                  </p:stCondLst>
                                  <p:iterate>
                                    <p:tmAbs val="0"/>
                                  </p:iterate>
                                  <p:childTnLst>
                                    <p:set>
                                      <p:cBhvr>
                                        <p:cTn id="69" fill="hold"/>
                                        <p:tgtEl>
                                          <p:spTgt spid="2912">
                                            <p:txEl>
                                              <p:pRg st="9" end="9"/>
                                            </p:txEl>
                                          </p:spTgt>
                                        </p:tgtEl>
                                        <p:attrNameLst>
                                          <p:attrName>style.visibility</p:attrName>
                                        </p:attrNameLst>
                                      </p:cBhvr>
                                      <p:to>
                                        <p:strVal val="visible"/>
                                      </p:to>
                                    </p:set>
                                    <p:anim calcmode="lin" valueType="num">
                                      <p:cBhvr>
                                        <p:cTn id="70" dur="500" fill="hold"/>
                                        <p:tgtEl>
                                          <p:spTgt spid="2912">
                                            <p:txEl>
                                              <p:pRg st="9" end="9"/>
                                            </p:txEl>
                                          </p:spTgt>
                                        </p:tgtEl>
                                        <p:attrNameLst>
                                          <p:attrName>ppt_x</p:attrName>
                                        </p:attrNameLst>
                                      </p:cBhvr>
                                      <p:tavLst>
                                        <p:tav tm="0">
                                          <p:val>
                                            <p:strVal val="#ppt_x"/>
                                          </p:val>
                                        </p:tav>
                                        <p:tav tm="100000">
                                          <p:val>
                                            <p:strVal val="#ppt_x"/>
                                          </p:val>
                                        </p:tav>
                                      </p:tavLst>
                                    </p:anim>
                                    <p:anim calcmode="lin" valueType="num">
                                      <p:cBhvr>
                                        <p:cTn id="71" dur="500" fill="hold"/>
                                        <p:tgtEl>
                                          <p:spTgt spid="291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2" nodeType="clickEffect">
                                  <p:stCondLst>
                                    <p:cond delay="0"/>
                                  </p:stCondLst>
                                  <p:iterate>
                                    <p:tmAbs val="0"/>
                                  </p:iterate>
                                  <p:childTnLst>
                                    <p:set>
                                      <p:cBhvr>
                                        <p:cTn id="75" fill="hold"/>
                                        <p:tgtEl>
                                          <p:spTgt spid="2912">
                                            <p:txEl>
                                              <p:pRg st="10" end="10"/>
                                            </p:txEl>
                                          </p:spTgt>
                                        </p:tgtEl>
                                        <p:attrNameLst>
                                          <p:attrName>style.visibility</p:attrName>
                                        </p:attrNameLst>
                                      </p:cBhvr>
                                      <p:to>
                                        <p:strVal val="visible"/>
                                      </p:to>
                                    </p:set>
                                    <p:anim calcmode="lin" valueType="num">
                                      <p:cBhvr>
                                        <p:cTn id="76" dur="500" fill="hold"/>
                                        <p:tgtEl>
                                          <p:spTgt spid="2912">
                                            <p:txEl>
                                              <p:pRg st="10" end="10"/>
                                            </p:txEl>
                                          </p:spTgt>
                                        </p:tgtEl>
                                        <p:attrNameLst>
                                          <p:attrName>ppt_x</p:attrName>
                                        </p:attrNameLst>
                                      </p:cBhvr>
                                      <p:tavLst>
                                        <p:tav tm="0">
                                          <p:val>
                                            <p:strVal val="#ppt_x"/>
                                          </p:val>
                                        </p:tav>
                                        <p:tav tm="100000">
                                          <p:val>
                                            <p:strVal val="#ppt_x"/>
                                          </p:val>
                                        </p:tav>
                                      </p:tavLst>
                                    </p:anim>
                                    <p:anim calcmode="lin" valueType="num">
                                      <p:cBhvr>
                                        <p:cTn id="77" dur="500" fill="hold"/>
                                        <p:tgtEl>
                                          <p:spTgt spid="2912">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2" grpId="2" build="p" animBg="1" advAuto="0"/>
      <p:bldP spid="2914" grpId="1"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2916" name="Rectangle 2"/>
          <p:cNvSpPr txBox="1">
            <a:spLocks noGrp="1"/>
          </p:cNvSpPr>
          <p:nvPr>
            <p:ph type="title"/>
          </p:nvPr>
        </p:nvSpPr>
        <p:spPr>
          <a:prstGeom prst="rect">
            <a:avLst/>
          </a:prstGeom>
        </p:spPr>
        <p:txBody>
          <a:bodyPr/>
          <a:lstStyle>
            <a:lvl1pPr>
              <a:defRPr sz="3200">
                <a:solidFill>
                  <a:srgbClr val="660033"/>
                </a:solidFill>
              </a:defRPr>
            </a:lvl1pPr>
          </a:lstStyle>
          <a:p>
            <a:r>
              <a:rPr b="1" dirty="0"/>
              <a:t>Micah’s Mime / </a:t>
            </a:r>
            <a:r>
              <a:rPr b="1" dirty="0" err="1">
                <a:solidFill>
                  <a:srgbClr val="FF6600"/>
                </a:solidFill>
              </a:rPr>
              <a:t>Mímica</a:t>
            </a:r>
            <a:r>
              <a:rPr b="1" dirty="0">
                <a:solidFill>
                  <a:srgbClr val="FF6600"/>
                </a:solidFill>
              </a:rPr>
              <a:t> de Micah</a:t>
            </a:r>
          </a:p>
        </p:txBody>
      </p:sp>
      <p:sp>
        <p:nvSpPr>
          <p:cNvPr id="2917" name="Rectangle 3"/>
          <p:cNvSpPr txBox="1">
            <a:spLocks noGrp="1"/>
          </p:cNvSpPr>
          <p:nvPr>
            <p:ph type="body" idx="1"/>
          </p:nvPr>
        </p:nvSpPr>
        <p:spPr>
          <a:xfrm>
            <a:off x="838200" y="1417637"/>
            <a:ext cx="10515600" cy="4525963"/>
          </a:xfrm>
          <a:prstGeom prst="rect">
            <a:avLst/>
          </a:prstGeom>
        </p:spPr>
        <p:txBody>
          <a:bodyPr/>
          <a:lstStyle/>
          <a:p>
            <a:pPr>
              <a:buSzTx/>
              <a:buNone/>
              <a:defRPr sz="2400" b="1">
                <a:solidFill>
                  <a:srgbClr val="C00000"/>
                </a:solidFill>
                <a:effectLst>
                  <a:outerShdw blurRad="38100" dist="38100" dir="2700000" rotWithShape="0">
                    <a:srgbClr val="000000"/>
                  </a:outerShdw>
                </a:effectLst>
              </a:defRPr>
            </a:pPr>
            <a:r>
              <a:rPr dirty="0"/>
              <a:t>Micah mimed a refugee, taking on the demeanor of one mourning for the dead (1:8). / </a:t>
            </a:r>
            <a:r>
              <a:rPr dirty="0" err="1">
                <a:solidFill>
                  <a:srgbClr val="FF6600"/>
                </a:solidFill>
              </a:rPr>
              <a:t>Miqueas</a:t>
            </a:r>
            <a:r>
              <a:rPr dirty="0">
                <a:solidFill>
                  <a:srgbClr val="FF6600"/>
                </a:solidFill>
              </a:rPr>
              <a:t> </a:t>
            </a:r>
            <a:r>
              <a:rPr dirty="0" err="1">
                <a:solidFill>
                  <a:srgbClr val="FF6600"/>
                </a:solidFill>
              </a:rPr>
              <a:t>imitó</a:t>
            </a:r>
            <a:r>
              <a:rPr dirty="0">
                <a:solidFill>
                  <a:srgbClr val="FF6600"/>
                </a:solidFill>
              </a:rPr>
              <a:t> a un </a:t>
            </a:r>
            <a:r>
              <a:rPr dirty="0" err="1">
                <a:solidFill>
                  <a:srgbClr val="FF6600"/>
                </a:solidFill>
              </a:rPr>
              <a:t>refugiado</a:t>
            </a:r>
            <a:r>
              <a:rPr dirty="0">
                <a:solidFill>
                  <a:srgbClr val="FF6600"/>
                </a:solidFill>
              </a:rPr>
              <a:t>, </a:t>
            </a:r>
            <a:r>
              <a:rPr dirty="0" err="1">
                <a:solidFill>
                  <a:srgbClr val="FF6600"/>
                </a:solidFill>
              </a:rPr>
              <a:t>asumiendo</a:t>
            </a:r>
            <a:r>
              <a:rPr dirty="0">
                <a:solidFill>
                  <a:srgbClr val="FF6600"/>
                </a:solidFill>
              </a:rPr>
              <a:t> </a:t>
            </a:r>
            <a:r>
              <a:rPr dirty="0" err="1">
                <a:solidFill>
                  <a:srgbClr val="FF6600"/>
                </a:solidFill>
              </a:rPr>
              <a:t>el</a:t>
            </a:r>
            <a:r>
              <a:rPr dirty="0">
                <a:solidFill>
                  <a:srgbClr val="FF6600"/>
                </a:solidFill>
              </a:rPr>
              <a:t> </a:t>
            </a:r>
            <a:r>
              <a:rPr dirty="0" err="1">
                <a:solidFill>
                  <a:srgbClr val="FF6600"/>
                </a:solidFill>
              </a:rPr>
              <a:t>comportamiento</a:t>
            </a:r>
            <a:r>
              <a:rPr dirty="0">
                <a:solidFill>
                  <a:srgbClr val="FF6600"/>
                </a:solidFill>
              </a:rPr>
              <a:t> de un </a:t>
            </a:r>
            <a:r>
              <a:rPr dirty="0" err="1">
                <a:solidFill>
                  <a:srgbClr val="FF6600"/>
                </a:solidFill>
              </a:rPr>
              <a:t>duelo</a:t>
            </a:r>
            <a:r>
              <a:rPr dirty="0">
                <a:solidFill>
                  <a:srgbClr val="FF6600"/>
                </a:solidFill>
              </a:rPr>
              <a:t> </a:t>
            </a:r>
            <a:r>
              <a:rPr dirty="0" err="1">
                <a:solidFill>
                  <a:srgbClr val="FF6600"/>
                </a:solidFill>
              </a:rPr>
              <a:t>por</a:t>
            </a:r>
            <a:r>
              <a:rPr dirty="0">
                <a:solidFill>
                  <a:srgbClr val="FF6600"/>
                </a:solidFill>
              </a:rPr>
              <a:t> </a:t>
            </a:r>
            <a:r>
              <a:rPr dirty="0" err="1">
                <a:solidFill>
                  <a:srgbClr val="FF6600"/>
                </a:solidFill>
              </a:rPr>
              <a:t>los</a:t>
            </a:r>
            <a:r>
              <a:rPr dirty="0">
                <a:solidFill>
                  <a:srgbClr val="FF6600"/>
                </a:solidFill>
              </a:rPr>
              <a:t> </a:t>
            </a:r>
            <a:r>
              <a:rPr dirty="0" err="1">
                <a:solidFill>
                  <a:srgbClr val="FF6600"/>
                </a:solidFill>
              </a:rPr>
              <a:t>muertos</a:t>
            </a:r>
            <a:r>
              <a:rPr dirty="0">
                <a:solidFill>
                  <a:srgbClr val="FF6600"/>
                </a:solidFill>
              </a:rPr>
              <a:t> (1:8).</a:t>
            </a:r>
          </a:p>
          <a:p>
            <a:pPr>
              <a:defRPr sz="2000" i="1"/>
            </a:pPr>
            <a:r>
              <a:rPr dirty="0"/>
              <a:t>He divested himself of his outer garment. / </a:t>
            </a:r>
            <a:r>
              <a:rPr dirty="0">
                <a:solidFill>
                  <a:srgbClr val="FF6600"/>
                </a:solidFill>
              </a:rPr>
              <a:t>Se </a:t>
            </a:r>
            <a:r>
              <a:rPr dirty="0" err="1">
                <a:solidFill>
                  <a:srgbClr val="FF6600"/>
                </a:solidFill>
              </a:rPr>
              <a:t>desnudó</a:t>
            </a:r>
            <a:r>
              <a:rPr dirty="0">
                <a:solidFill>
                  <a:srgbClr val="FF6600"/>
                </a:solidFill>
              </a:rPr>
              <a:t> de </a:t>
            </a:r>
            <a:r>
              <a:rPr dirty="0" err="1">
                <a:solidFill>
                  <a:srgbClr val="FF6600"/>
                </a:solidFill>
              </a:rPr>
              <a:t>su</a:t>
            </a:r>
            <a:r>
              <a:rPr dirty="0">
                <a:solidFill>
                  <a:srgbClr val="FF6600"/>
                </a:solidFill>
              </a:rPr>
              <a:t> </a:t>
            </a:r>
            <a:r>
              <a:rPr dirty="0" err="1">
                <a:solidFill>
                  <a:srgbClr val="FF6600"/>
                </a:solidFill>
              </a:rPr>
              <a:t>prenda</a:t>
            </a:r>
            <a:r>
              <a:rPr dirty="0">
                <a:solidFill>
                  <a:srgbClr val="FF6600"/>
                </a:solidFill>
              </a:rPr>
              <a:t> exterior.</a:t>
            </a:r>
          </a:p>
          <a:p>
            <a:pPr>
              <a:defRPr sz="2000" i="1"/>
            </a:pPr>
            <a:r>
              <a:rPr dirty="0"/>
              <a:t>He howled and moaned, walking about barefoot. / </a:t>
            </a:r>
            <a:r>
              <a:rPr dirty="0" err="1">
                <a:solidFill>
                  <a:srgbClr val="FF6600"/>
                </a:solidFill>
              </a:rPr>
              <a:t>Aúlló</a:t>
            </a:r>
            <a:r>
              <a:rPr dirty="0">
                <a:solidFill>
                  <a:srgbClr val="FF6600"/>
                </a:solidFill>
              </a:rPr>
              <a:t> y </a:t>
            </a:r>
            <a:r>
              <a:rPr dirty="0" err="1">
                <a:solidFill>
                  <a:srgbClr val="FF6600"/>
                </a:solidFill>
              </a:rPr>
              <a:t>gimió</a:t>
            </a:r>
            <a:r>
              <a:rPr dirty="0">
                <a:solidFill>
                  <a:srgbClr val="FF6600"/>
                </a:solidFill>
              </a:rPr>
              <a:t>, </a:t>
            </a:r>
            <a:r>
              <a:rPr dirty="0" err="1">
                <a:solidFill>
                  <a:srgbClr val="FF6600"/>
                </a:solidFill>
              </a:rPr>
              <a:t>caminando</a:t>
            </a:r>
            <a:r>
              <a:rPr dirty="0">
                <a:solidFill>
                  <a:srgbClr val="FF6600"/>
                </a:solidFill>
              </a:rPr>
              <a:t> </a:t>
            </a:r>
            <a:r>
              <a:rPr dirty="0" err="1">
                <a:solidFill>
                  <a:srgbClr val="FF6600"/>
                </a:solidFill>
              </a:rPr>
              <a:t>descalzo</a:t>
            </a:r>
            <a:r>
              <a:rPr dirty="0">
                <a:solidFill>
                  <a:srgbClr val="FF6600"/>
                </a:solidFill>
              </a:rPr>
              <a:t>.</a:t>
            </a:r>
          </a:p>
          <a:p>
            <a:pPr>
              <a:defRPr sz="2000" i="1"/>
            </a:pPr>
            <a:r>
              <a:rPr dirty="0"/>
              <a:t>Samaria, the northern capital, was marked for death! / </a:t>
            </a:r>
            <a:r>
              <a:rPr dirty="0">
                <a:solidFill>
                  <a:srgbClr val="FF6600"/>
                </a:solidFill>
              </a:rPr>
              <a:t>¡Samaria, la capital del </a:t>
            </a:r>
            <a:r>
              <a:rPr dirty="0" err="1">
                <a:solidFill>
                  <a:srgbClr val="FF6600"/>
                </a:solidFill>
              </a:rPr>
              <a:t>norte</a:t>
            </a:r>
            <a:r>
              <a:rPr dirty="0">
                <a:solidFill>
                  <a:srgbClr val="FF6600"/>
                </a:solidFill>
              </a:rPr>
              <a:t>, </a:t>
            </a:r>
            <a:r>
              <a:rPr dirty="0" err="1">
                <a:solidFill>
                  <a:srgbClr val="FF6600"/>
                </a:solidFill>
              </a:rPr>
              <a:t>fue</a:t>
            </a:r>
            <a:r>
              <a:rPr dirty="0">
                <a:solidFill>
                  <a:srgbClr val="FF6600"/>
                </a:solidFill>
              </a:rPr>
              <a:t> </a:t>
            </a:r>
            <a:r>
              <a:rPr dirty="0" err="1">
                <a:solidFill>
                  <a:srgbClr val="FF6600"/>
                </a:solidFill>
              </a:rPr>
              <a:t>marcada</a:t>
            </a:r>
            <a:r>
              <a:rPr dirty="0">
                <a:solidFill>
                  <a:srgbClr val="FF6600"/>
                </a:solidFill>
              </a:rPr>
              <a:t> para la </a:t>
            </a:r>
            <a:r>
              <a:rPr dirty="0" err="1">
                <a:solidFill>
                  <a:srgbClr val="FF6600"/>
                </a:solidFill>
              </a:rPr>
              <a:t>muerte</a:t>
            </a:r>
            <a:r>
              <a:rPr dirty="0">
                <a:solidFill>
                  <a:srgbClr val="FF6600"/>
                </a:solidFill>
              </a:rPr>
              <a:t>!</a:t>
            </a:r>
          </a:p>
          <a:p>
            <a:pPr>
              <a:defRPr sz="2000" i="1"/>
            </a:pPr>
            <a:r>
              <a:rPr dirty="0"/>
              <a:t>Worse, the incurable moral sickness that w</a:t>
            </a:r>
            <a:r>
              <a:rPr lang="en-US" dirty="0"/>
              <a:t>as</a:t>
            </a:r>
            <a:r>
              <a:rPr dirty="0"/>
              <a:t> kill</a:t>
            </a:r>
            <a:r>
              <a:rPr lang="en-US" dirty="0"/>
              <a:t>ing</a:t>
            </a:r>
            <a:r>
              <a:rPr dirty="0"/>
              <a:t> Samaria had now spread to Judah and Jerusalem (1:9). / </a:t>
            </a:r>
            <a:r>
              <a:rPr dirty="0" err="1">
                <a:solidFill>
                  <a:srgbClr val="FF6600"/>
                </a:solidFill>
              </a:rPr>
              <a:t>Peor</a:t>
            </a:r>
            <a:r>
              <a:rPr dirty="0">
                <a:solidFill>
                  <a:srgbClr val="FF6600"/>
                </a:solidFill>
              </a:rPr>
              <a:t> </a:t>
            </a:r>
            <a:r>
              <a:rPr dirty="0" err="1">
                <a:solidFill>
                  <a:srgbClr val="FF6600"/>
                </a:solidFill>
              </a:rPr>
              <a:t>aún</a:t>
            </a:r>
            <a:r>
              <a:rPr dirty="0">
                <a:solidFill>
                  <a:srgbClr val="FF6600"/>
                </a:solidFill>
              </a:rPr>
              <a:t>, la </a:t>
            </a:r>
            <a:r>
              <a:rPr dirty="0" err="1">
                <a:solidFill>
                  <a:srgbClr val="FF6600"/>
                </a:solidFill>
              </a:rPr>
              <a:t>enfermedad</a:t>
            </a:r>
            <a:r>
              <a:rPr dirty="0">
                <a:solidFill>
                  <a:srgbClr val="FF6600"/>
                </a:solidFill>
              </a:rPr>
              <a:t> moral incurable que </a:t>
            </a:r>
            <a:r>
              <a:rPr dirty="0" err="1">
                <a:solidFill>
                  <a:srgbClr val="FF6600"/>
                </a:solidFill>
              </a:rPr>
              <a:t>mataría</a:t>
            </a:r>
            <a:r>
              <a:rPr dirty="0">
                <a:solidFill>
                  <a:srgbClr val="FF6600"/>
                </a:solidFill>
              </a:rPr>
              <a:t> a Samaria se </a:t>
            </a:r>
            <a:r>
              <a:rPr dirty="0" err="1">
                <a:solidFill>
                  <a:srgbClr val="FF6600"/>
                </a:solidFill>
              </a:rPr>
              <a:t>había</a:t>
            </a:r>
            <a:r>
              <a:rPr dirty="0">
                <a:solidFill>
                  <a:srgbClr val="FF6600"/>
                </a:solidFill>
              </a:rPr>
              <a:t> </a:t>
            </a:r>
            <a:r>
              <a:rPr dirty="0" err="1">
                <a:solidFill>
                  <a:srgbClr val="FF6600"/>
                </a:solidFill>
              </a:rPr>
              <a:t>extendido</a:t>
            </a:r>
            <a:r>
              <a:rPr dirty="0">
                <a:solidFill>
                  <a:srgbClr val="FF6600"/>
                </a:solidFill>
              </a:rPr>
              <a:t> </a:t>
            </a:r>
            <a:r>
              <a:rPr dirty="0" err="1">
                <a:solidFill>
                  <a:srgbClr val="FF6600"/>
                </a:solidFill>
              </a:rPr>
              <a:t>ahora</a:t>
            </a:r>
            <a:r>
              <a:rPr dirty="0">
                <a:solidFill>
                  <a:srgbClr val="FF6600"/>
                </a:solidFill>
              </a:rPr>
              <a:t> a </a:t>
            </a:r>
            <a:r>
              <a:rPr dirty="0" err="1">
                <a:solidFill>
                  <a:srgbClr val="FF6600"/>
                </a:solidFill>
              </a:rPr>
              <a:t>Judá</a:t>
            </a:r>
            <a:r>
              <a:rPr dirty="0">
                <a:solidFill>
                  <a:srgbClr val="FF6600"/>
                </a:solidFill>
              </a:rPr>
              <a:t> y </a:t>
            </a:r>
            <a:r>
              <a:rPr dirty="0" err="1">
                <a:solidFill>
                  <a:srgbClr val="FF6600"/>
                </a:solidFill>
              </a:rPr>
              <a:t>Jerusalén</a:t>
            </a:r>
            <a:r>
              <a:rPr dirty="0">
                <a:solidFill>
                  <a:srgbClr val="FF6600"/>
                </a:solidFill>
              </a:rPr>
              <a:t> (1:9).</a:t>
            </a:r>
          </a:p>
        </p:txBody>
      </p:sp>
      <p:sp>
        <p:nvSpPr>
          <p:cNvPr id="2918" name="Slide Number Placeholder 5"/>
          <p:cNvSpPr txBox="1">
            <a:spLocks noGrp="1"/>
          </p:cNvSpPr>
          <p:nvPr>
            <p:ph type="sldNum" sz="quarter" idx="2"/>
          </p:nvPr>
        </p:nvSpPr>
        <p:spPr>
          <a:xfrm>
            <a:off x="11051892" y="6394500"/>
            <a:ext cx="301908"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FFFFFF"/>
                </a:solidFill>
              </a:defRPr>
            </a:lvl1pPr>
          </a:lstStyle>
          <a:p>
            <a:fld id="{86CB4B4D-7CA3-9044-876B-883B54F8677D}" type="slidenum">
              <a:t>52</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917">
                                            <p:bg/>
                                          </p:spTgt>
                                        </p:tgtEl>
                                        <p:attrNameLst>
                                          <p:attrName>style.visibility</p:attrName>
                                        </p:attrNameLst>
                                      </p:cBhvr>
                                      <p:to>
                                        <p:strVal val="visible"/>
                                      </p:to>
                                    </p:set>
                                    <p:anim calcmode="lin" valueType="num">
                                      <p:cBhvr>
                                        <p:cTn id="7" dur="500" fill="hold"/>
                                        <p:tgtEl>
                                          <p:spTgt spid="2917">
                                            <p:bg/>
                                          </p:spTgt>
                                        </p:tgtEl>
                                        <p:attrNameLst>
                                          <p:attrName>ppt_w</p:attrName>
                                        </p:attrNameLst>
                                      </p:cBhvr>
                                      <p:tavLst>
                                        <p:tav tm="0">
                                          <p:val>
                                            <p:fltVal val="0"/>
                                          </p:val>
                                        </p:tav>
                                        <p:tav tm="100000">
                                          <p:val>
                                            <p:strVal val="#ppt_w"/>
                                          </p:val>
                                        </p:tav>
                                      </p:tavLst>
                                    </p:anim>
                                    <p:anim calcmode="lin" valueType="num">
                                      <p:cBhvr>
                                        <p:cTn id="8" dur="500" fill="hold"/>
                                        <p:tgtEl>
                                          <p:spTgt spid="2917">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2917">
                                            <p:txEl>
                                              <p:pRg st="0" end="0"/>
                                            </p:txEl>
                                          </p:spTgt>
                                        </p:tgtEl>
                                        <p:attrNameLst>
                                          <p:attrName>style.visibility</p:attrName>
                                        </p:attrNameLst>
                                      </p:cBhvr>
                                      <p:to>
                                        <p:strVal val="visible"/>
                                      </p:to>
                                    </p:set>
                                    <p:anim calcmode="lin" valueType="num">
                                      <p:cBhvr>
                                        <p:cTn id="11" dur="500" fill="hold"/>
                                        <p:tgtEl>
                                          <p:spTgt spid="2917">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91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2917">
                                            <p:txEl>
                                              <p:pRg st="1" end="1"/>
                                            </p:txEl>
                                          </p:spTgt>
                                        </p:tgtEl>
                                        <p:attrNameLst>
                                          <p:attrName>style.visibility</p:attrName>
                                        </p:attrNameLst>
                                      </p:cBhvr>
                                      <p:to>
                                        <p:strVal val="visible"/>
                                      </p:to>
                                    </p:set>
                                    <p:anim calcmode="lin" valueType="num">
                                      <p:cBhvr>
                                        <p:cTn id="17" dur="500" fill="hold"/>
                                        <p:tgtEl>
                                          <p:spTgt spid="2917">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291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2917">
                                            <p:txEl>
                                              <p:pRg st="2" end="2"/>
                                            </p:txEl>
                                          </p:spTgt>
                                        </p:tgtEl>
                                        <p:attrNameLst>
                                          <p:attrName>style.visibility</p:attrName>
                                        </p:attrNameLst>
                                      </p:cBhvr>
                                      <p:to>
                                        <p:strVal val="visible"/>
                                      </p:to>
                                    </p:set>
                                    <p:anim calcmode="lin" valueType="num">
                                      <p:cBhvr>
                                        <p:cTn id="23" dur="500" fill="hold"/>
                                        <p:tgtEl>
                                          <p:spTgt spid="2917">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291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2917">
                                            <p:txEl>
                                              <p:pRg st="3" end="3"/>
                                            </p:txEl>
                                          </p:spTgt>
                                        </p:tgtEl>
                                        <p:attrNameLst>
                                          <p:attrName>style.visibility</p:attrName>
                                        </p:attrNameLst>
                                      </p:cBhvr>
                                      <p:to>
                                        <p:strVal val="visible"/>
                                      </p:to>
                                    </p:set>
                                    <p:anim calcmode="lin" valueType="num">
                                      <p:cBhvr>
                                        <p:cTn id="29" dur="500" fill="hold"/>
                                        <p:tgtEl>
                                          <p:spTgt spid="2917">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2917">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1" nodeType="clickEffect">
                                  <p:stCondLst>
                                    <p:cond delay="0"/>
                                  </p:stCondLst>
                                  <p:iterate>
                                    <p:tmAbs val="0"/>
                                  </p:iterate>
                                  <p:childTnLst>
                                    <p:set>
                                      <p:cBhvr>
                                        <p:cTn id="34" fill="hold"/>
                                        <p:tgtEl>
                                          <p:spTgt spid="2917">
                                            <p:txEl>
                                              <p:pRg st="4" end="4"/>
                                            </p:txEl>
                                          </p:spTgt>
                                        </p:tgtEl>
                                        <p:attrNameLst>
                                          <p:attrName>style.visibility</p:attrName>
                                        </p:attrNameLst>
                                      </p:cBhvr>
                                      <p:to>
                                        <p:strVal val="visible"/>
                                      </p:to>
                                    </p:set>
                                    <p:anim calcmode="lin" valueType="num">
                                      <p:cBhvr>
                                        <p:cTn id="35" dur="500" fill="hold"/>
                                        <p:tgtEl>
                                          <p:spTgt spid="2917">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2917">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7" grpId="1" build="p"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920" name="Rectangle 2"/>
          <p:cNvSpPr txBox="1">
            <a:spLocks noGrp="1"/>
          </p:cNvSpPr>
          <p:nvPr>
            <p:ph type="title"/>
          </p:nvPr>
        </p:nvSpPr>
        <p:spPr>
          <a:xfrm>
            <a:off x="457477" y="228600"/>
            <a:ext cx="11277046" cy="1066800"/>
          </a:xfrm>
          <a:prstGeom prst="rect">
            <a:avLst/>
          </a:prstGeom>
        </p:spPr>
        <p:txBody>
          <a:bodyPr/>
          <a:lstStyle/>
          <a:p>
            <a:pPr algn="ctr">
              <a:defRPr sz="2800">
                <a:solidFill>
                  <a:srgbClr val="FF9933"/>
                </a:solidFill>
                <a:effectLst>
                  <a:outerShdw blurRad="38100" dist="38100" dir="2700000" rotWithShape="0">
                    <a:srgbClr val="000000"/>
                  </a:outerShdw>
                </a:effectLst>
                <a:latin typeface="ReservoirGrunge"/>
                <a:ea typeface="ReservoirGrunge"/>
                <a:cs typeface="ReservoirGrunge"/>
                <a:sym typeface="ReservoirGrunge"/>
              </a:defRPr>
            </a:pPr>
            <a:r>
              <a:rPr dirty="0"/>
              <a:t>The Use of Puns &amp; Figures</a:t>
            </a:r>
            <a:br>
              <a:rPr dirty="0"/>
            </a:br>
            <a:r>
              <a:rPr sz="2000" i="1" dirty="0">
                <a:latin typeface="Calibri Light"/>
                <a:ea typeface="Calibri Light"/>
                <a:cs typeface="Calibri Light"/>
                <a:sym typeface="Calibri Light"/>
              </a:rPr>
              <a:t>(puns only “work” in the original language, Mic. 1:10-16)</a:t>
            </a:r>
          </a:p>
        </p:txBody>
      </p:sp>
      <p:sp>
        <p:nvSpPr>
          <p:cNvPr id="2921" name="Rectangle 4"/>
          <p:cNvSpPr txBox="1">
            <a:spLocks noGrp="1"/>
          </p:cNvSpPr>
          <p:nvPr>
            <p:ph type="body" sz="half" idx="1"/>
          </p:nvPr>
        </p:nvSpPr>
        <p:spPr>
          <a:xfrm>
            <a:off x="685800" y="1371600"/>
            <a:ext cx="5334000" cy="4572000"/>
          </a:xfrm>
          <a:prstGeom prst="rect">
            <a:avLst/>
          </a:prstGeom>
        </p:spPr>
        <p:txBody>
          <a:bodyPr/>
          <a:lstStyle/>
          <a:p>
            <a:pPr rtl="1">
              <a:buSzTx/>
              <a:buNone/>
              <a:defRPr sz="2000">
                <a:solidFill>
                  <a:srgbClr val="FFFF99"/>
                </a:solidFill>
                <a:latin typeface="HebrewTh"/>
                <a:ea typeface="HebrewTh"/>
                <a:cs typeface="HebrewTh"/>
                <a:sym typeface="HebrewTh"/>
              </a:defRPr>
            </a:pPr>
            <a:r>
              <a:rPr dirty="0" err="1">
                <a:cs typeface="+mn-cs"/>
              </a:rPr>
              <a:t>גת</a:t>
            </a:r>
            <a:r>
              <a:rPr lang="en-US" dirty="0">
                <a:cs typeface="+mn-cs"/>
              </a:rPr>
              <a:t> </a:t>
            </a:r>
            <a:r>
              <a:rPr dirty="0">
                <a:latin typeface="+mn-lt"/>
                <a:ea typeface="Arial Narrow"/>
                <a:cs typeface="Arial" panose="020B0604020202020204" pitchFamily="34" charset="0"/>
                <a:sym typeface="Arial Narrow"/>
              </a:rPr>
              <a:t>(Gath)</a:t>
            </a:r>
            <a:r>
              <a:rPr dirty="0">
                <a:solidFill>
                  <a:srgbClr val="FFFFFF"/>
                </a:solidFill>
                <a:latin typeface="+mn-lt"/>
                <a:ea typeface="Arial Narrow"/>
                <a:cs typeface="Arial" panose="020B0604020202020204" pitchFamily="34" charset="0"/>
                <a:sym typeface="Arial Narrow"/>
              </a:rPr>
              <a:t> = assonance with “announced disaster”</a:t>
            </a:r>
            <a:endParaRPr dirty="0">
              <a:solidFill>
                <a:srgbClr val="FFFFFF"/>
              </a:solidFill>
              <a:latin typeface="+mn-lt"/>
              <a:cs typeface="Arial" panose="020B0604020202020204" pitchFamily="34" charset="0"/>
            </a:endParaRPr>
          </a:p>
          <a:p>
            <a:pPr rtl="1">
              <a:buSzTx/>
              <a:buNone/>
              <a:defRPr sz="2000">
                <a:solidFill>
                  <a:srgbClr val="FFFF99"/>
                </a:solidFill>
                <a:latin typeface="HebrewTh"/>
                <a:ea typeface="HebrewTh"/>
                <a:cs typeface="HebrewTh"/>
                <a:sym typeface="HebrewTh"/>
              </a:defRPr>
            </a:pPr>
            <a:r>
              <a:rPr dirty="0" err="1">
                <a:latin typeface="+mn-lt"/>
                <a:cs typeface="Arial" panose="020B0604020202020204" pitchFamily="34" charset="0"/>
              </a:rPr>
              <a:t>בית</a:t>
            </a:r>
            <a:r>
              <a:rPr dirty="0">
                <a:latin typeface="+mn-lt"/>
                <a:cs typeface="Arial" panose="020B0604020202020204" pitchFamily="34" charset="0"/>
              </a:rPr>
              <a:t> </a:t>
            </a:r>
            <a:r>
              <a:rPr dirty="0" err="1">
                <a:latin typeface="+mn-lt"/>
                <a:cs typeface="Arial" panose="020B0604020202020204" pitchFamily="34" charset="0"/>
              </a:rPr>
              <a:t>עפרה</a:t>
            </a:r>
            <a:r>
              <a:rPr dirty="0">
                <a:latin typeface="+mn-lt"/>
                <a:cs typeface="Arial" panose="020B0604020202020204" pitchFamily="34" charset="0"/>
              </a:rPr>
              <a:t> </a:t>
            </a:r>
            <a:r>
              <a:rPr dirty="0">
                <a:latin typeface="+mn-lt"/>
                <a:ea typeface="Arial Narrow"/>
                <a:cs typeface="Arial" panose="020B0604020202020204" pitchFamily="34" charset="0"/>
                <a:sym typeface="Arial Narrow"/>
              </a:rPr>
              <a:t>(Beth </a:t>
            </a:r>
            <a:r>
              <a:rPr dirty="0" err="1">
                <a:latin typeface="+mn-lt"/>
                <a:ea typeface="Arial Narrow"/>
                <a:cs typeface="Arial" panose="020B0604020202020204" pitchFamily="34" charset="0"/>
                <a:sym typeface="Arial Narrow"/>
              </a:rPr>
              <a:t>Ophrah</a:t>
            </a:r>
            <a:r>
              <a:rPr dirty="0">
                <a:latin typeface="+mn-lt"/>
                <a:ea typeface="Arial Narrow"/>
                <a:cs typeface="Arial" panose="020B0604020202020204" pitchFamily="34" charset="0"/>
                <a:sym typeface="Arial Narrow"/>
              </a:rPr>
              <a:t>) </a:t>
            </a:r>
            <a:r>
              <a:rPr dirty="0">
                <a:solidFill>
                  <a:srgbClr val="FFFFFF"/>
                </a:solidFill>
                <a:latin typeface="+mn-lt"/>
                <a:ea typeface="Arial Narrow"/>
                <a:cs typeface="Arial" panose="020B0604020202020204" pitchFamily="34" charset="0"/>
                <a:sym typeface="Arial Narrow"/>
              </a:rPr>
              <a:t>= house of dust</a:t>
            </a:r>
            <a:endParaRPr dirty="0">
              <a:solidFill>
                <a:srgbClr val="FFFFFF"/>
              </a:solidFill>
              <a:latin typeface="+mn-lt"/>
              <a:cs typeface="Arial" panose="020B0604020202020204" pitchFamily="34" charset="0"/>
            </a:endParaRPr>
          </a:p>
          <a:p>
            <a:pPr rtl="1">
              <a:buSzTx/>
              <a:buNone/>
              <a:defRPr sz="2000">
                <a:solidFill>
                  <a:srgbClr val="FFFF99"/>
                </a:solidFill>
                <a:latin typeface="HebrewTh"/>
                <a:ea typeface="HebrewTh"/>
                <a:cs typeface="HebrewTh"/>
                <a:sym typeface="HebrewTh"/>
              </a:defRPr>
            </a:pPr>
            <a:r>
              <a:rPr dirty="0" err="1">
                <a:latin typeface="+mn-lt"/>
                <a:cs typeface="Arial" panose="020B0604020202020204" pitchFamily="34" charset="0"/>
              </a:rPr>
              <a:t>שפיר</a:t>
            </a:r>
            <a:r>
              <a:rPr dirty="0">
                <a:latin typeface="+mn-lt"/>
                <a:cs typeface="Arial" panose="020B0604020202020204" pitchFamily="34" charset="0"/>
              </a:rPr>
              <a:t> </a:t>
            </a:r>
            <a:r>
              <a:rPr dirty="0">
                <a:latin typeface="+mn-lt"/>
                <a:ea typeface="Arial Narrow"/>
                <a:cs typeface="Arial" panose="020B0604020202020204" pitchFamily="34" charset="0"/>
                <a:sym typeface="Arial Narrow"/>
              </a:rPr>
              <a:t>(</a:t>
            </a:r>
            <a:r>
              <a:rPr dirty="0" err="1">
                <a:latin typeface="+mn-lt"/>
                <a:ea typeface="Arial Narrow"/>
                <a:cs typeface="Arial" panose="020B0604020202020204" pitchFamily="34" charset="0"/>
                <a:sym typeface="Arial Narrow"/>
              </a:rPr>
              <a:t>Shaphir</a:t>
            </a:r>
            <a:r>
              <a:rPr dirty="0">
                <a:latin typeface="+mn-lt"/>
                <a:ea typeface="Arial Narrow"/>
                <a:cs typeface="Arial" panose="020B0604020202020204" pitchFamily="34" charset="0"/>
                <a:sym typeface="Arial Narrow"/>
              </a:rPr>
              <a:t>) </a:t>
            </a:r>
            <a:r>
              <a:rPr dirty="0">
                <a:solidFill>
                  <a:srgbClr val="FFFFFF"/>
                </a:solidFill>
                <a:latin typeface="+mn-lt"/>
                <a:ea typeface="Arial Narrow"/>
                <a:cs typeface="Arial" panose="020B0604020202020204" pitchFamily="34" charset="0"/>
                <a:sym typeface="Arial Narrow"/>
              </a:rPr>
              <a:t>= pun with a “war trumpet”</a:t>
            </a:r>
            <a:endParaRPr dirty="0">
              <a:solidFill>
                <a:srgbClr val="FFFFFF"/>
              </a:solidFill>
              <a:latin typeface="+mn-lt"/>
              <a:cs typeface="Arial" panose="020B0604020202020204" pitchFamily="34" charset="0"/>
            </a:endParaRPr>
          </a:p>
          <a:p>
            <a:pPr rtl="1">
              <a:buSzTx/>
              <a:buNone/>
              <a:defRPr sz="2000">
                <a:solidFill>
                  <a:srgbClr val="FFFF99"/>
                </a:solidFill>
                <a:latin typeface="HebrewTh"/>
                <a:ea typeface="HebrewTh"/>
                <a:cs typeface="HebrewTh"/>
                <a:sym typeface="HebrewTh"/>
              </a:defRPr>
            </a:pPr>
            <a:r>
              <a:rPr dirty="0" err="1">
                <a:latin typeface="+mn-lt"/>
                <a:cs typeface="Arial" panose="020B0604020202020204" pitchFamily="34" charset="0"/>
              </a:rPr>
              <a:t>צאנן</a:t>
            </a:r>
            <a:r>
              <a:rPr dirty="0">
                <a:latin typeface="+mn-lt"/>
                <a:cs typeface="Arial" panose="020B0604020202020204" pitchFamily="34" charset="0"/>
              </a:rPr>
              <a:t> </a:t>
            </a:r>
            <a:r>
              <a:rPr dirty="0">
                <a:latin typeface="+mn-lt"/>
                <a:ea typeface="Arial Narrow"/>
                <a:cs typeface="Arial" panose="020B0604020202020204" pitchFamily="34" charset="0"/>
                <a:sym typeface="Arial Narrow"/>
              </a:rPr>
              <a:t>(</a:t>
            </a:r>
            <a:r>
              <a:rPr dirty="0" err="1">
                <a:latin typeface="+mn-lt"/>
                <a:ea typeface="Arial Narrow"/>
                <a:cs typeface="Arial" panose="020B0604020202020204" pitchFamily="34" charset="0"/>
                <a:sym typeface="Arial Narrow"/>
              </a:rPr>
              <a:t>Zaanan</a:t>
            </a:r>
            <a:r>
              <a:rPr dirty="0">
                <a:latin typeface="+mn-lt"/>
                <a:ea typeface="Arial Narrow"/>
                <a:cs typeface="Arial" panose="020B0604020202020204" pitchFamily="34" charset="0"/>
                <a:sym typeface="Arial Narrow"/>
              </a:rPr>
              <a:t>) </a:t>
            </a:r>
            <a:r>
              <a:rPr dirty="0">
                <a:solidFill>
                  <a:srgbClr val="FFFFFF"/>
                </a:solidFill>
                <a:latin typeface="+mn-lt"/>
                <a:ea typeface="Arial Narrow"/>
                <a:cs typeface="Arial" panose="020B0604020202020204" pitchFamily="34" charset="0"/>
                <a:sym typeface="Arial Narrow"/>
              </a:rPr>
              <a:t>= assonance with “come out”</a:t>
            </a:r>
            <a:endParaRPr dirty="0">
              <a:solidFill>
                <a:srgbClr val="FFFFFF"/>
              </a:solidFill>
              <a:latin typeface="+mn-lt"/>
              <a:cs typeface="Arial" panose="020B0604020202020204" pitchFamily="34" charset="0"/>
            </a:endParaRPr>
          </a:p>
          <a:p>
            <a:pPr rtl="1">
              <a:buSzTx/>
              <a:buNone/>
              <a:defRPr sz="2000">
                <a:solidFill>
                  <a:srgbClr val="FFFF99"/>
                </a:solidFill>
                <a:latin typeface="HebrewTh"/>
                <a:ea typeface="HebrewTh"/>
                <a:cs typeface="HebrewTh"/>
                <a:sym typeface="HebrewTh"/>
              </a:defRPr>
            </a:pPr>
            <a:r>
              <a:rPr dirty="0" err="1">
                <a:latin typeface="+mn-lt"/>
                <a:cs typeface="Arial" panose="020B0604020202020204" pitchFamily="34" charset="0"/>
              </a:rPr>
              <a:t>בית</a:t>
            </a:r>
            <a:r>
              <a:rPr dirty="0">
                <a:latin typeface="+mn-lt"/>
                <a:cs typeface="Arial" panose="020B0604020202020204" pitchFamily="34" charset="0"/>
              </a:rPr>
              <a:t> </a:t>
            </a:r>
            <a:r>
              <a:rPr dirty="0" err="1">
                <a:latin typeface="+mn-lt"/>
                <a:cs typeface="Arial" panose="020B0604020202020204" pitchFamily="34" charset="0"/>
              </a:rPr>
              <a:t>אצל</a:t>
            </a:r>
            <a:r>
              <a:rPr dirty="0">
                <a:latin typeface="+mn-lt"/>
                <a:cs typeface="Arial" panose="020B0604020202020204" pitchFamily="34" charset="0"/>
              </a:rPr>
              <a:t> </a:t>
            </a:r>
            <a:r>
              <a:rPr dirty="0">
                <a:latin typeface="+mn-lt"/>
                <a:ea typeface="Arial Narrow"/>
                <a:cs typeface="Arial" panose="020B0604020202020204" pitchFamily="34" charset="0"/>
                <a:sym typeface="Arial Narrow"/>
              </a:rPr>
              <a:t>(Beth Ezel)</a:t>
            </a:r>
            <a:r>
              <a:rPr dirty="0">
                <a:solidFill>
                  <a:srgbClr val="000000"/>
                </a:solidFill>
                <a:latin typeface="+mn-lt"/>
                <a:ea typeface="Arial Narrow"/>
                <a:cs typeface="Arial" panose="020B0604020202020204" pitchFamily="34" charset="0"/>
                <a:sym typeface="Arial Narrow"/>
              </a:rPr>
              <a:t> </a:t>
            </a:r>
            <a:r>
              <a:rPr dirty="0">
                <a:solidFill>
                  <a:srgbClr val="FFFFFF"/>
                </a:solidFill>
                <a:latin typeface="+mn-lt"/>
                <a:ea typeface="Arial Narrow"/>
                <a:cs typeface="Arial" panose="020B0604020202020204" pitchFamily="34" charset="0"/>
                <a:sym typeface="Arial Narrow"/>
              </a:rPr>
              <a:t>= pun with “take away”</a:t>
            </a:r>
            <a:endParaRPr dirty="0">
              <a:solidFill>
                <a:srgbClr val="FFFFFF"/>
              </a:solidFill>
              <a:latin typeface="+mn-lt"/>
              <a:cs typeface="Arial" panose="020B0604020202020204" pitchFamily="34" charset="0"/>
            </a:endParaRPr>
          </a:p>
          <a:p>
            <a:pPr rtl="1">
              <a:buSzTx/>
              <a:buNone/>
              <a:defRPr sz="2000">
                <a:solidFill>
                  <a:srgbClr val="954F72"/>
                </a:solidFill>
                <a:latin typeface="HebrewTh"/>
                <a:ea typeface="HebrewTh"/>
                <a:cs typeface="HebrewTh"/>
                <a:sym typeface="HebrewTh"/>
              </a:defRPr>
            </a:pPr>
            <a:r>
              <a:rPr dirty="0" err="1">
                <a:solidFill>
                  <a:srgbClr val="FFFF00"/>
                </a:solidFill>
                <a:latin typeface="+mn-lt"/>
                <a:cs typeface="+mn-cs"/>
              </a:rPr>
              <a:t>מ</a:t>
            </a:r>
            <a:r>
              <a:rPr dirty="0" err="1">
                <a:solidFill>
                  <a:srgbClr val="FFFF99"/>
                </a:solidFill>
                <a:latin typeface="+mn-lt"/>
                <a:cs typeface="+mn-cs"/>
              </a:rPr>
              <a:t>רות</a:t>
            </a:r>
            <a:r>
              <a:rPr dirty="0">
                <a:solidFill>
                  <a:srgbClr val="FFFF99"/>
                </a:solidFill>
                <a:latin typeface="+mn-lt"/>
                <a:cs typeface="+mn-cs"/>
              </a:rPr>
              <a:t> </a:t>
            </a:r>
            <a:r>
              <a:rPr dirty="0">
                <a:solidFill>
                  <a:srgbClr val="FFFF99"/>
                </a:solidFill>
                <a:latin typeface="+mn-lt"/>
                <a:ea typeface="Arial Narrow"/>
                <a:cs typeface="+mn-cs"/>
                <a:sym typeface="Arial Narrow"/>
              </a:rPr>
              <a:t>(Maroth)</a:t>
            </a:r>
            <a:r>
              <a:rPr dirty="0">
                <a:solidFill>
                  <a:srgbClr val="FFFFFF"/>
                </a:solidFill>
                <a:latin typeface="+mn-lt"/>
                <a:ea typeface="Arial Narrow"/>
                <a:cs typeface="+mn-cs"/>
                <a:sym typeface="Arial Narrow"/>
              </a:rPr>
              <a:t> = pun with “bitter</a:t>
            </a:r>
            <a:r>
              <a:rPr dirty="0">
                <a:solidFill>
                  <a:srgbClr val="FFFFFF"/>
                </a:solidFill>
                <a:latin typeface="Arial Narrow"/>
                <a:ea typeface="Arial Narrow"/>
                <a:cs typeface="+mn-cs"/>
                <a:sym typeface="Arial Narrow"/>
              </a:rPr>
              <a:t>”</a:t>
            </a:r>
          </a:p>
        </p:txBody>
      </p:sp>
      <p:sp>
        <p:nvSpPr>
          <p:cNvPr id="2922" name="Rectangle 5"/>
          <p:cNvSpPr txBox="1"/>
          <p:nvPr/>
        </p:nvSpPr>
        <p:spPr>
          <a:xfrm>
            <a:off x="6217920" y="1371600"/>
            <a:ext cx="5090160" cy="4191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marL="228600" indent="-228600" algn="l" rtl="1">
              <a:lnSpc>
                <a:spcPct val="90000"/>
              </a:lnSpc>
              <a:spcBef>
                <a:spcPts val="1000"/>
              </a:spcBef>
              <a:defRPr sz="2000">
                <a:solidFill>
                  <a:srgbClr val="FFFF99"/>
                </a:solidFill>
                <a:latin typeface="HebrewTh"/>
                <a:ea typeface="HebrewTh"/>
                <a:cs typeface="HebrewTh"/>
                <a:sym typeface="HebrewTh"/>
              </a:defRPr>
            </a:pPr>
            <a:r>
              <a:rPr dirty="0" err="1"/>
              <a:t>לכיש</a:t>
            </a:r>
            <a:r>
              <a:rPr dirty="0"/>
              <a:t> </a:t>
            </a:r>
            <a:r>
              <a:rPr dirty="0">
                <a:latin typeface="Arial Narrow"/>
                <a:ea typeface="Arial Narrow"/>
                <a:cs typeface="Arial Narrow"/>
                <a:sym typeface="Arial Narrow"/>
              </a:rPr>
              <a:t>(</a:t>
            </a:r>
            <a:r>
              <a:rPr dirty="0">
                <a:latin typeface="+mn-lt"/>
                <a:ea typeface="Arial Narrow"/>
                <a:cs typeface="Arial Narrow"/>
                <a:sym typeface="Arial Narrow"/>
              </a:rPr>
              <a:t>Lachish)</a:t>
            </a:r>
            <a:r>
              <a:rPr dirty="0">
                <a:latin typeface="Arial Narrow"/>
                <a:ea typeface="Arial Narrow"/>
                <a:cs typeface="Arial Narrow"/>
                <a:sym typeface="Arial Narrow"/>
              </a:rPr>
              <a:t> </a:t>
            </a:r>
            <a:r>
              <a:rPr dirty="0">
                <a:solidFill>
                  <a:srgbClr val="FFFFFF"/>
                </a:solidFill>
                <a:latin typeface="Arial Narrow"/>
                <a:ea typeface="Arial Narrow"/>
                <a:cs typeface="Arial Narrow"/>
                <a:sym typeface="Arial Narrow"/>
              </a:rPr>
              <a:t>= pun with “team of chariot horses”</a:t>
            </a:r>
            <a:endParaRPr dirty="0">
              <a:solidFill>
                <a:srgbClr val="FFFFFF"/>
              </a:solidFill>
              <a:latin typeface="+mn-lt"/>
            </a:endParaRPr>
          </a:p>
          <a:p>
            <a:pPr marL="228600" indent="-228600" algn="l" rtl="1">
              <a:lnSpc>
                <a:spcPct val="90000"/>
              </a:lnSpc>
              <a:spcBef>
                <a:spcPts val="1000"/>
              </a:spcBef>
              <a:defRPr sz="2000">
                <a:solidFill>
                  <a:srgbClr val="FFFF99"/>
                </a:solidFill>
                <a:latin typeface="HebrewTh"/>
                <a:ea typeface="HebrewTh"/>
                <a:cs typeface="HebrewTh"/>
                <a:sym typeface="HebrewTh"/>
              </a:defRPr>
            </a:pPr>
            <a:r>
              <a:rPr dirty="0" err="1">
                <a:latin typeface="+mn-lt"/>
              </a:rPr>
              <a:t>מורשת</a:t>
            </a:r>
            <a:r>
              <a:rPr dirty="0">
                <a:latin typeface="+mn-lt"/>
              </a:rPr>
              <a:t> </a:t>
            </a:r>
            <a:r>
              <a:rPr dirty="0">
                <a:latin typeface="+mn-lt"/>
                <a:ea typeface="Arial Narrow"/>
                <a:cs typeface="Arial Narrow"/>
                <a:sym typeface="Arial Narrow"/>
              </a:rPr>
              <a:t>(</a:t>
            </a:r>
            <a:r>
              <a:rPr dirty="0" err="1">
                <a:latin typeface="+mn-lt"/>
                <a:ea typeface="Arial Narrow"/>
                <a:cs typeface="Arial Narrow"/>
                <a:sym typeface="Arial Narrow"/>
              </a:rPr>
              <a:t>Moresheth</a:t>
            </a:r>
            <a:r>
              <a:rPr dirty="0">
                <a:latin typeface="+mn-lt"/>
                <a:ea typeface="Arial Narrow"/>
                <a:cs typeface="Arial Narrow"/>
                <a:sym typeface="Arial Narrow"/>
              </a:rPr>
              <a:t>)</a:t>
            </a:r>
            <a:r>
              <a:rPr dirty="0">
                <a:solidFill>
                  <a:srgbClr val="FFFFFF"/>
                </a:solidFill>
                <a:latin typeface="+mn-lt"/>
                <a:ea typeface="Arial Narrow"/>
                <a:cs typeface="Arial Narrow"/>
                <a:sym typeface="Arial Narrow"/>
              </a:rPr>
              <a:t> = pun with “possession”</a:t>
            </a:r>
            <a:endParaRPr dirty="0">
              <a:solidFill>
                <a:srgbClr val="FFFFFF"/>
              </a:solidFill>
              <a:latin typeface="+mn-lt"/>
            </a:endParaRPr>
          </a:p>
          <a:p>
            <a:pPr marL="228600" indent="-228600" algn="l" rtl="1">
              <a:lnSpc>
                <a:spcPct val="90000"/>
              </a:lnSpc>
              <a:spcBef>
                <a:spcPts val="1000"/>
              </a:spcBef>
              <a:defRPr sz="2000">
                <a:solidFill>
                  <a:srgbClr val="FFFF99"/>
                </a:solidFill>
                <a:latin typeface="HebrewTh"/>
                <a:ea typeface="HebrewTh"/>
                <a:cs typeface="HebrewTh"/>
                <a:sym typeface="HebrewTh"/>
              </a:defRPr>
            </a:pPr>
            <a:r>
              <a:rPr dirty="0" err="1">
                <a:latin typeface="+mn-lt"/>
              </a:rPr>
              <a:t>אכזיב</a:t>
            </a:r>
            <a:r>
              <a:rPr dirty="0">
                <a:latin typeface="+mn-lt"/>
              </a:rPr>
              <a:t> </a:t>
            </a:r>
            <a:r>
              <a:rPr dirty="0">
                <a:latin typeface="+mn-lt"/>
                <a:ea typeface="Arial Narrow"/>
                <a:cs typeface="Arial Narrow"/>
                <a:sym typeface="Arial Narrow"/>
              </a:rPr>
              <a:t>(</a:t>
            </a:r>
            <a:r>
              <a:rPr dirty="0" err="1">
                <a:latin typeface="+mn-lt"/>
                <a:ea typeface="Arial Narrow"/>
                <a:cs typeface="Arial Narrow"/>
                <a:sym typeface="Arial Narrow"/>
              </a:rPr>
              <a:t>Aczib</a:t>
            </a:r>
            <a:r>
              <a:rPr dirty="0">
                <a:latin typeface="+mn-lt"/>
                <a:ea typeface="Arial Narrow"/>
                <a:cs typeface="Arial Narrow"/>
                <a:sym typeface="Arial Narrow"/>
              </a:rPr>
              <a:t>)  </a:t>
            </a:r>
            <a:r>
              <a:rPr dirty="0">
                <a:solidFill>
                  <a:srgbClr val="FFFFFF"/>
                </a:solidFill>
                <a:latin typeface="+mn-lt"/>
                <a:ea typeface="Arial Narrow"/>
                <a:cs typeface="Arial Narrow"/>
                <a:sym typeface="Arial Narrow"/>
              </a:rPr>
              <a:t>= pun with “deception”</a:t>
            </a:r>
            <a:endParaRPr dirty="0">
              <a:solidFill>
                <a:srgbClr val="FFFFFF"/>
              </a:solidFill>
              <a:latin typeface="+mn-lt"/>
            </a:endParaRPr>
          </a:p>
          <a:p>
            <a:pPr marL="228600" indent="-228600" algn="l" rtl="1">
              <a:lnSpc>
                <a:spcPct val="90000"/>
              </a:lnSpc>
              <a:spcBef>
                <a:spcPts val="1000"/>
              </a:spcBef>
              <a:defRPr sz="2000">
                <a:solidFill>
                  <a:srgbClr val="FFFF99"/>
                </a:solidFill>
                <a:latin typeface="HebrewTh"/>
                <a:ea typeface="HebrewTh"/>
                <a:cs typeface="HebrewTh"/>
                <a:sym typeface="HebrewTh"/>
              </a:defRPr>
            </a:pPr>
            <a:r>
              <a:rPr dirty="0" err="1">
                <a:latin typeface="+mn-lt"/>
              </a:rPr>
              <a:t>מרשה</a:t>
            </a:r>
            <a:r>
              <a:rPr dirty="0">
                <a:latin typeface="+mn-lt"/>
              </a:rPr>
              <a:t> </a:t>
            </a:r>
            <a:r>
              <a:rPr dirty="0">
                <a:latin typeface="+mn-lt"/>
                <a:ea typeface="Arial Narrow"/>
                <a:cs typeface="Arial Narrow"/>
                <a:sym typeface="Arial Narrow"/>
              </a:rPr>
              <a:t>(</a:t>
            </a:r>
            <a:r>
              <a:rPr dirty="0" err="1">
                <a:latin typeface="+mn-lt"/>
                <a:ea typeface="Arial Narrow"/>
                <a:cs typeface="Arial Narrow"/>
                <a:sym typeface="Arial Narrow"/>
              </a:rPr>
              <a:t>Mareshah</a:t>
            </a:r>
            <a:r>
              <a:rPr dirty="0">
                <a:latin typeface="+mn-lt"/>
                <a:ea typeface="Arial Narrow"/>
                <a:cs typeface="Arial Narrow"/>
                <a:sym typeface="Arial Narrow"/>
              </a:rPr>
              <a:t>) </a:t>
            </a:r>
            <a:r>
              <a:rPr dirty="0">
                <a:solidFill>
                  <a:srgbClr val="FFFFFF"/>
                </a:solidFill>
                <a:latin typeface="+mn-lt"/>
                <a:ea typeface="Arial Narrow"/>
                <a:cs typeface="Arial Narrow"/>
                <a:sym typeface="Arial Narrow"/>
              </a:rPr>
              <a:t>= pun with “dispossess” or “conquer”</a:t>
            </a:r>
            <a:endParaRPr dirty="0">
              <a:solidFill>
                <a:srgbClr val="FFFFFF"/>
              </a:solidFill>
              <a:latin typeface="+mn-lt"/>
            </a:endParaRPr>
          </a:p>
          <a:p>
            <a:pPr marL="228600" indent="-228600" algn="l" rtl="1">
              <a:lnSpc>
                <a:spcPct val="90000"/>
              </a:lnSpc>
              <a:spcBef>
                <a:spcPts val="1000"/>
              </a:spcBef>
              <a:defRPr sz="2000">
                <a:solidFill>
                  <a:srgbClr val="FFFF99"/>
                </a:solidFill>
                <a:latin typeface="HebrewTh"/>
                <a:ea typeface="HebrewTh"/>
                <a:cs typeface="HebrewTh"/>
                <a:sym typeface="HebrewTh"/>
              </a:defRPr>
            </a:pPr>
            <a:r>
              <a:rPr dirty="0" err="1">
                <a:latin typeface="+mn-lt"/>
              </a:rPr>
              <a:t>עדלם</a:t>
            </a:r>
            <a:r>
              <a:rPr dirty="0">
                <a:latin typeface="+mn-lt"/>
              </a:rPr>
              <a:t> </a:t>
            </a:r>
            <a:r>
              <a:rPr dirty="0">
                <a:latin typeface="+mn-lt"/>
                <a:ea typeface="Arial Narrow"/>
                <a:cs typeface="Arial Narrow"/>
                <a:sym typeface="Arial Narrow"/>
              </a:rPr>
              <a:t>(</a:t>
            </a:r>
            <a:r>
              <a:rPr dirty="0" err="1">
                <a:latin typeface="+mn-lt"/>
                <a:ea typeface="Arial Narrow"/>
                <a:cs typeface="Arial Narrow"/>
                <a:sym typeface="Arial Narrow"/>
              </a:rPr>
              <a:t>Adullam</a:t>
            </a:r>
            <a:r>
              <a:rPr dirty="0">
                <a:latin typeface="+mn-lt"/>
                <a:ea typeface="Arial Narrow"/>
                <a:cs typeface="Arial Narrow"/>
                <a:sym typeface="Arial Narrow"/>
              </a:rPr>
              <a:t>)</a:t>
            </a:r>
            <a:r>
              <a:rPr dirty="0">
                <a:solidFill>
                  <a:srgbClr val="FFFFFF"/>
                </a:solidFill>
                <a:latin typeface="+mn-lt"/>
                <a:ea typeface="Arial Narrow"/>
                <a:cs typeface="Arial Narrow"/>
                <a:sym typeface="Arial Narrow"/>
              </a:rPr>
              <a:t> = where David hid when fleeing from Saul</a:t>
            </a:r>
          </a:p>
        </p:txBody>
      </p:sp>
      <p:sp>
        <p:nvSpPr>
          <p:cNvPr id="2923" name="Slide Number Placeholder 6"/>
          <p:cNvSpPr txBox="1">
            <a:spLocks noGrp="1"/>
          </p:cNvSpPr>
          <p:nvPr>
            <p:ph type="sldNum" sz="quarter" idx="2"/>
          </p:nvPr>
        </p:nvSpPr>
        <p:spPr>
          <a:xfrm>
            <a:off x="11051892" y="6394500"/>
            <a:ext cx="301908"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53</a:t>
            </a:fld>
            <a:endParaRPr/>
          </a:p>
        </p:txBody>
      </p:sp>
      <p:sp>
        <p:nvSpPr>
          <p:cNvPr id="2924" name="Text Box 7"/>
          <p:cNvSpPr txBox="1"/>
          <p:nvPr/>
        </p:nvSpPr>
        <p:spPr>
          <a:xfrm>
            <a:off x="1752600" y="5791200"/>
            <a:ext cx="8763000" cy="447040"/>
          </a:xfrm>
          <a:prstGeom prst="rect">
            <a:avLst/>
          </a:prstGeom>
          <a:solidFill>
            <a:srgbClr val="660033"/>
          </a:solidFill>
          <a:ln w="12700">
            <a:solidFill>
              <a:srgbClr val="000000"/>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400"/>
              </a:spcBef>
              <a:defRPr sz="2400">
                <a:solidFill>
                  <a:srgbClr val="FFFFFF"/>
                </a:solidFill>
                <a:latin typeface="Arial Narrow"/>
                <a:ea typeface="Arial Narrow"/>
                <a:cs typeface="Arial Narrow"/>
                <a:sym typeface="Arial Narrow"/>
              </a:defRPr>
            </a:lvl1pPr>
          </a:lstStyle>
          <a:p>
            <a:r>
              <a:t>Some Versions offer footnotes to such figures of speech (e.g., NIV).</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2921">
                                            <p:bg/>
                                          </p:spTgt>
                                        </p:tgtEl>
                                        <p:attrNameLst>
                                          <p:attrName>style.visibility</p:attrName>
                                        </p:attrNameLst>
                                      </p:cBhvr>
                                      <p:to>
                                        <p:strVal val="visible"/>
                                      </p:to>
                                    </p:set>
                                    <p:anim calcmode="lin" valueType="num">
                                      <p:cBhvr>
                                        <p:cTn id="7" dur="500" fill="hold"/>
                                        <p:tgtEl>
                                          <p:spTgt spid="2921">
                                            <p:bg/>
                                          </p:spTgt>
                                        </p:tgtEl>
                                        <p:attrNameLst>
                                          <p:attrName>ppt_x</p:attrName>
                                        </p:attrNameLst>
                                      </p:cBhvr>
                                      <p:tavLst>
                                        <p:tav tm="0">
                                          <p:val>
                                            <p:strVal val="0-#ppt_w/2"/>
                                          </p:val>
                                        </p:tav>
                                        <p:tav tm="100000">
                                          <p:val>
                                            <p:strVal val="#ppt_x"/>
                                          </p:val>
                                        </p:tav>
                                      </p:tavLst>
                                    </p:anim>
                                    <p:anim calcmode="lin" valueType="num">
                                      <p:cBhvr>
                                        <p:cTn id="8" dur="500" fill="hold"/>
                                        <p:tgtEl>
                                          <p:spTgt spid="2921">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2921">
                                            <p:txEl>
                                              <p:pRg st="0" end="0"/>
                                            </p:txEl>
                                          </p:spTgt>
                                        </p:tgtEl>
                                        <p:attrNameLst>
                                          <p:attrName>style.visibility</p:attrName>
                                        </p:attrNameLst>
                                      </p:cBhvr>
                                      <p:to>
                                        <p:strVal val="visible"/>
                                      </p:to>
                                    </p:set>
                                    <p:anim calcmode="lin" valueType="num">
                                      <p:cBhvr>
                                        <p:cTn id="11" dur="500" fill="hold"/>
                                        <p:tgtEl>
                                          <p:spTgt spid="2921">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292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1" nodeType="clickEffect">
                                  <p:stCondLst>
                                    <p:cond delay="0"/>
                                  </p:stCondLst>
                                  <p:iterate>
                                    <p:tmAbs val="0"/>
                                  </p:iterate>
                                  <p:childTnLst>
                                    <p:set>
                                      <p:cBhvr>
                                        <p:cTn id="16" fill="hold"/>
                                        <p:tgtEl>
                                          <p:spTgt spid="2921">
                                            <p:txEl>
                                              <p:pRg st="1" end="1"/>
                                            </p:txEl>
                                          </p:spTgt>
                                        </p:tgtEl>
                                        <p:attrNameLst>
                                          <p:attrName>style.visibility</p:attrName>
                                        </p:attrNameLst>
                                      </p:cBhvr>
                                      <p:to>
                                        <p:strVal val="visible"/>
                                      </p:to>
                                    </p:set>
                                    <p:anim calcmode="lin" valueType="num">
                                      <p:cBhvr>
                                        <p:cTn id="17" dur="500" fill="hold"/>
                                        <p:tgtEl>
                                          <p:spTgt spid="2921">
                                            <p:txEl>
                                              <p:pRg st="1" end="1"/>
                                            </p:txEl>
                                          </p:spTgt>
                                        </p:tgtEl>
                                        <p:attrNameLst>
                                          <p:attrName>ppt_x</p:attrName>
                                        </p:attrNameLst>
                                      </p:cBhvr>
                                      <p:tavLst>
                                        <p:tav tm="0">
                                          <p:val>
                                            <p:strVal val="0-#ppt_w/2"/>
                                          </p:val>
                                        </p:tav>
                                        <p:tav tm="100000">
                                          <p:val>
                                            <p:strVal val="#ppt_x"/>
                                          </p:val>
                                        </p:tav>
                                      </p:tavLst>
                                    </p:anim>
                                    <p:anim calcmode="lin" valueType="num">
                                      <p:cBhvr>
                                        <p:cTn id="18" dur="500" fill="hold"/>
                                        <p:tgtEl>
                                          <p:spTgt spid="292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1" nodeType="clickEffect">
                                  <p:stCondLst>
                                    <p:cond delay="0"/>
                                  </p:stCondLst>
                                  <p:iterate>
                                    <p:tmAbs val="0"/>
                                  </p:iterate>
                                  <p:childTnLst>
                                    <p:set>
                                      <p:cBhvr>
                                        <p:cTn id="22" fill="hold"/>
                                        <p:tgtEl>
                                          <p:spTgt spid="2921">
                                            <p:txEl>
                                              <p:pRg st="2" end="2"/>
                                            </p:txEl>
                                          </p:spTgt>
                                        </p:tgtEl>
                                        <p:attrNameLst>
                                          <p:attrName>style.visibility</p:attrName>
                                        </p:attrNameLst>
                                      </p:cBhvr>
                                      <p:to>
                                        <p:strVal val="visible"/>
                                      </p:to>
                                    </p:set>
                                    <p:anim calcmode="lin" valueType="num">
                                      <p:cBhvr>
                                        <p:cTn id="23" dur="500" fill="hold"/>
                                        <p:tgtEl>
                                          <p:spTgt spid="2921">
                                            <p:txEl>
                                              <p:pRg st="2" end="2"/>
                                            </p:txEl>
                                          </p:spTgt>
                                        </p:tgtEl>
                                        <p:attrNameLst>
                                          <p:attrName>ppt_x</p:attrName>
                                        </p:attrNameLst>
                                      </p:cBhvr>
                                      <p:tavLst>
                                        <p:tav tm="0">
                                          <p:val>
                                            <p:strVal val="0-#ppt_w/2"/>
                                          </p:val>
                                        </p:tav>
                                        <p:tav tm="100000">
                                          <p:val>
                                            <p:strVal val="#ppt_x"/>
                                          </p:val>
                                        </p:tav>
                                      </p:tavLst>
                                    </p:anim>
                                    <p:anim calcmode="lin" valueType="num">
                                      <p:cBhvr>
                                        <p:cTn id="24" dur="500" fill="hold"/>
                                        <p:tgtEl>
                                          <p:spTgt spid="292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1" nodeType="clickEffect">
                                  <p:stCondLst>
                                    <p:cond delay="0"/>
                                  </p:stCondLst>
                                  <p:iterate>
                                    <p:tmAbs val="0"/>
                                  </p:iterate>
                                  <p:childTnLst>
                                    <p:set>
                                      <p:cBhvr>
                                        <p:cTn id="28" fill="hold"/>
                                        <p:tgtEl>
                                          <p:spTgt spid="2921">
                                            <p:txEl>
                                              <p:pRg st="3" end="3"/>
                                            </p:txEl>
                                          </p:spTgt>
                                        </p:tgtEl>
                                        <p:attrNameLst>
                                          <p:attrName>style.visibility</p:attrName>
                                        </p:attrNameLst>
                                      </p:cBhvr>
                                      <p:to>
                                        <p:strVal val="visible"/>
                                      </p:to>
                                    </p:set>
                                    <p:anim calcmode="lin" valueType="num">
                                      <p:cBhvr>
                                        <p:cTn id="29" dur="500" fill="hold"/>
                                        <p:tgtEl>
                                          <p:spTgt spid="2921">
                                            <p:txEl>
                                              <p:pRg st="3" end="3"/>
                                            </p:txEl>
                                          </p:spTgt>
                                        </p:tgtEl>
                                        <p:attrNameLst>
                                          <p:attrName>ppt_x</p:attrName>
                                        </p:attrNameLst>
                                      </p:cBhvr>
                                      <p:tavLst>
                                        <p:tav tm="0">
                                          <p:val>
                                            <p:strVal val="0-#ppt_w/2"/>
                                          </p:val>
                                        </p:tav>
                                        <p:tav tm="100000">
                                          <p:val>
                                            <p:strVal val="#ppt_x"/>
                                          </p:val>
                                        </p:tav>
                                      </p:tavLst>
                                    </p:anim>
                                    <p:anim calcmode="lin" valueType="num">
                                      <p:cBhvr>
                                        <p:cTn id="30" dur="500" fill="hold"/>
                                        <p:tgtEl>
                                          <p:spTgt spid="292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1" nodeType="clickEffect">
                                  <p:stCondLst>
                                    <p:cond delay="0"/>
                                  </p:stCondLst>
                                  <p:iterate>
                                    <p:tmAbs val="0"/>
                                  </p:iterate>
                                  <p:childTnLst>
                                    <p:set>
                                      <p:cBhvr>
                                        <p:cTn id="34" fill="hold"/>
                                        <p:tgtEl>
                                          <p:spTgt spid="2921">
                                            <p:txEl>
                                              <p:pRg st="4" end="4"/>
                                            </p:txEl>
                                          </p:spTgt>
                                        </p:tgtEl>
                                        <p:attrNameLst>
                                          <p:attrName>style.visibility</p:attrName>
                                        </p:attrNameLst>
                                      </p:cBhvr>
                                      <p:to>
                                        <p:strVal val="visible"/>
                                      </p:to>
                                    </p:set>
                                    <p:anim calcmode="lin" valueType="num">
                                      <p:cBhvr>
                                        <p:cTn id="35" dur="500" fill="hold"/>
                                        <p:tgtEl>
                                          <p:spTgt spid="2921">
                                            <p:txEl>
                                              <p:pRg st="4" end="4"/>
                                            </p:txEl>
                                          </p:spTgt>
                                        </p:tgtEl>
                                        <p:attrNameLst>
                                          <p:attrName>ppt_x</p:attrName>
                                        </p:attrNameLst>
                                      </p:cBhvr>
                                      <p:tavLst>
                                        <p:tav tm="0">
                                          <p:val>
                                            <p:strVal val="0-#ppt_w/2"/>
                                          </p:val>
                                        </p:tav>
                                        <p:tav tm="100000">
                                          <p:val>
                                            <p:strVal val="#ppt_x"/>
                                          </p:val>
                                        </p:tav>
                                      </p:tavLst>
                                    </p:anim>
                                    <p:anim calcmode="lin" valueType="num">
                                      <p:cBhvr>
                                        <p:cTn id="36" dur="500" fill="hold"/>
                                        <p:tgtEl>
                                          <p:spTgt spid="292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1" nodeType="clickEffect">
                                  <p:stCondLst>
                                    <p:cond delay="0"/>
                                  </p:stCondLst>
                                  <p:iterate>
                                    <p:tmAbs val="0"/>
                                  </p:iterate>
                                  <p:childTnLst>
                                    <p:set>
                                      <p:cBhvr>
                                        <p:cTn id="40" fill="hold"/>
                                        <p:tgtEl>
                                          <p:spTgt spid="2921">
                                            <p:txEl>
                                              <p:pRg st="5" end="5"/>
                                            </p:txEl>
                                          </p:spTgt>
                                        </p:tgtEl>
                                        <p:attrNameLst>
                                          <p:attrName>style.visibility</p:attrName>
                                        </p:attrNameLst>
                                      </p:cBhvr>
                                      <p:to>
                                        <p:strVal val="visible"/>
                                      </p:to>
                                    </p:set>
                                    <p:anim calcmode="lin" valueType="num">
                                      <p:cBhvr>
                                        <p:cTn id="41" dur="500" fill="hold"/>
                                        <p:tgtEl>
                                          <p:spTgt spid="2921">
                                            <p:txEl>
                                              <p:pRg st="5" end="5"/>
                                            </p:txEl>
                                          </p:spTgt>
                                        </p:tgtEl>
                                        <p:attrNameLst>
                                          <p:attrName>ppt_x</p:attrName>
                                        </p:attrNameLst>
                                      </p:cBhvr>
                                      <p:tavLst>
                                        <p:tav tm="0">
                                          <p:val>
                                            <p:strVal val="0-#ppt_w/2"/>
                                          </p:val>
                                        </p:tav>
                                        <p:tav tm="100000">
                                          <p:val>
                                            <p:strVal val="#ppt_x"/>
                                          </p:val>
                                        </p:tav>
                                      </p:tavLst>
                                    </p:anim>
                                    <p:anim calcmode="lin" valueType="num">
                                      <p:cBhvr>
                                        <p:cTn id="42" dur="500" fill="hold"/>
                                        <p:tgtEl>
                                          <p:spTgt spid="292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2" nodeType="clickEffect">
                                  <p:stCondLst>
                                    <p:cond delay="0"/>
                                  </p:stCondLst>
                                  <p:iterate>
                                    <p:tmAbs val="0"/>
                                  </p:iterate>
                                  <p:childTnLst>
                                    <p:set>
                                      <p:cBhvr>
                                        <p:cTn id="46" fill="hold"/>
                                        <p:tgtEl>
                                          <p:spTgt spid="2922">
                                            <p:bg/>
                                          </p:spTgt>
                                        </p:tgtEl>
                                        <p:attrNameLst>
                                          <p:attrName>style.visibility</p:attrName>
                                        </p:attrNameLst>
                                      </p:cBhvr>
                                      <p:to>
                                        <p:strVal val="visible"/>
                                      </p:to>
                                    </p:set>
                                    <p:anim calcmode="lin" valueType="num">
                                      <p:cBhvr>
                                        <p:cTn id="47" dur="500" fill="hold"/>
                                        <p:tgtEl>
                                          <p:spTgt spid="2922">
                                            <p:bg/>
                                          </p:spTgt>
                                        </p:tgtEl>
                                        <p:attrNameLst>
                                          <p:attrName>ppt_x</p:attrName>
                                        </p:attrNameLst>
                                      </p:cBhvr>
                                      <p:tavLst>
                                        <p:tav tm="0">
                                          <p:val>
                                            <p:strVal val="0-#ppt_w/2"/>
                                          </p:val>
                                        </p:tav>
                                        <p:tav tm="100000">
                                          <p:val>
                                            <p:strVal val="#ppt_x"/>
                                          </p:val>
                                        </p:tav>
                                      </p:tavLst>
                                    </p:anim>
                                    <p:anim calcmode="lin" valueType="num">
                                      <p:cBhvr>
                                        <p:cTn id="48" dur="500" fill="hold"/>
                                        <p:tgtEl>
                                          <p:spTgt spid="2922">
                                            <p:bg/>
                                          </p:spTgt>
                                        </p:tgtEl>
                                        <p:attrNameLst>
                                          <p:attrName>ppt_y</p:attrName>
                                        </p:attrNameLst>
                                      </p:cBhvr>
                                      <p:tavLst>
                                        <p:tav tm="0">
                                          <p:val>
                                            <p:strVal val="#ppt_y"/>
                                          </p:val>
                                        </p:tav>
                                        <p:tav tm="100000">
                                          <p:val>
                                            <p:strVal val="#ppt_y"/>
                                          </p:val>
                                        </p:tav>
                                      </p:tavLst>
                                    </p:anim>
                                  </p:childTnLst>
                                </p:cTn>
                              </p:par>
                              <p:par>
                                <p:cTn id="49" presetID="2" presetClass="entr" presetSubtype="8" fill="hold" grpId="2" nodeType="withEffect">
                                  <p:stCondLst>
                                    <p:cond delay="0"/>
                                  </p:stCondLst>
                                  <p:iterate>
                                    <p:tmAbs val="0"/>
                                  </p:iterate>
                                  <p:childTnLst>
                                    <p:set>
                                      <p:cBhvr>
                                        <p:cTn id="50" fill="hold"/>
                                        <p:tgtEl>
                                          <p:spTgt spid="2922">
                                            <p:txEl>
                                              <p:pRg st="0" end="0"/>
                                            </p:txEl>
                                          </p:spTgt>
                                        </p:tgtEl>
                                        <p:attrNameLst>
                                          <p:attrName>style.visibility</p:attrName>
                                        </p:attrNameLst>
                                      </p:cBhvr>
                                      <p:to>
                                        <p:strVal val="visible"/>
                                      </p:to>
                                    </p:set>
                                    <p:anim calcmode="lin" valueType="num">
                                      <p:cBhvr>
                                        <p:cTn id="51" dur="500" fill="hold"/>
                                        <p:tgtEl>
                                          <p:spTgt spid="2922">
                                            <p:txEl>
                                              <p:pRg st="0" end="0"/>
                                            </p:txEl>
                                          </p:spTgt>
                                        </p:tgtEl>
                                        <p:attrNameLst>
                                          <p:attrName>ppt_x</p:attrName>
                                        </p:attrNameLst>
                                      </p:cBhvr>
                                      <p:tavLst>
                                        <p:tav tm="0">
                                          <p:val>
                                            <p:strVal val="0-#ppt_w/2"/>
                                          </p:val>
                                        </p:tav>
                                        <p:tav tm="100000">
                                          <p:val>
                                            <p:strVal val="#ppt_x"/>
                                          </p:val>
                                        </p:tav>
                                      </p:tavLst>
                                    </p:anim>
                                    <p:anim calcmode="lin" valueType="num">
                                      <p:cBhvr>
                                        <p:cTn id="52" dur="500" fill="hold"/>
                                        <p:tgtEl>
                                          <p:spTgt spid="292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2" nodeType="clickEffect">
                                  <p:stCondLst>
                                    <p:cond delay="0"/>
                                  </p:stCondLst>
                                  <p:iterate>
                                    <p:tmAbs val="0"/>
                                  </p:iterate>
                                  <p:childTnLst>
                                    <p:set>
                                      <p:cBhvr>
                                        <p:cTn id="56" fill="hold"/>
                                        <p:tgtEl>
                                          <p:spTgt spid="2922">
                                            <p:txEl>
                                              <p:pRg st="1" end="1"/>
                                            </p:txEl>
                                          </p:spTgt>
                                        </p:tgtEl>
                                        <p:attrNameLst>
                                          <p:attrName>style.visibility</p:attrName>
                                        </p:attrNameLst>
                                      </p:cBhvr>
                                      <p:to>
                                        <p:strVal val="visible"/>
                                      </p:to>
                                    </p:set>
                                    <p:anim calcmode="lin" valueType="num">
                                      <p:cBhvr>
                                        <p:cTn id="57" dur="500" fill="hold"/>
                                        <p:tgtEl>
                                          <p:spTgt spid="2922">
                                            <p:txEl>
                                              <p:pRg st="1" end="1"/>
                                            </p:txEl>
                                          </p:spTgt>
                                        </p:tgtEl>
                                        <p:attrNameLst>
                                          <p:attrName>ppt_x</p:attrName>
                                        </p:attrNameLst>
                                      </p:cBhvr>
                                      <p:tavLst>
                                        <p:tav tm="0">
                                          <p:val>
                                            <p:strVal val="0-#ppt_w/2"/>
                                          </p:val>
                                        </p:tav>
                                        <p:tav tm="100000">
                                          <p:val>
                                            <p:strVal val="#ppt_x"/>
                                          </p:val>
                                        </p:tav>
                                      </p:tavLst>
                                    </p:anim>
                                    <p:anim calcmode="lin" valueType="num">
                                      <p:cBhvr>
                                        <p:cTn id="58" dur="500" fill="hold"/>
                                        <p:tgtEl>
                                          <p:spTgt spid="292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grpId="2" nodeType="clickEffect">
                                  <p:stCondLst>
                                    <p:cond delay="0"/>
                                  </p:stCondLst>
                                  <p:iterate>
                                    <p:tmAbs val="0"/>
                                  </p:iterate>
                                  <p:childTnLst>
                                    <p:set>
                                      <p:cBhvr>
                                        <p:cTn id="62" fill="hold"/>
                                        <p:tgtEl>
                                          <p:spTgt spid="2922">
                                            <p:txEl>
                                              <p:pRg st="2" end="2"/>
                                            </p:txEl>
                                          </p:spTgt>
                                        </p:tgtEl>
                                        <p:attrNameLst>
                                          <p:attrName>style.visibility</p:attrName>
                                        </p:attrNameLst>
                                      </p:cBhvr>
                                      <p:to>
                                        <p:strVal val="visible"/>
                                      </p:to>
                                    </p:set>
                                    <p:anim calcmode="lin" valueType="num">
                                      <p:cBhvr>
                                        <p:cTn id="63" dur="500" fill="hold"/>
                                        <p:tgtEl>
                                          <p:spTgt spid="2922">
                                            <p:txEl>
                                              <p:pRg st="2" end="2"/>
                                            </p:txEl>
                                          </p:spTgt>
                                        </p:tgtEl>
                                        <p:attrNameLst>
                                          <p:attrName>ppt_x</p:attrName>
                                        </p:attrNameLst>
                                      </p:cBhvr>
                                      <p:tavLst>
                                        <p:tav tm="0">
                                          <p:val>
                                            <p:strVal val="0-#ppt_w/2"/>
                                          </p:val>
                                        </p:tav>
                                        <p:tav tm="100000">
                                          <p:val>
                                            <p:strVal val="#ppt_x"/>
                                          </p:val>
                                        </p:tav>
                                      </p:tavLst>
                                    </p:anim>
                                    <p:anim calcmode="lin" valueType="num">
                                      <p:cBhvr>
                                        <p:cTn id="64" dur="500" fill="hold"/>
                                        <p:tgtEl>
                                          <p:spTgt spid="292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8" fill="hold" grpId="2" nodeType="clickEffect">
                                  <p:stCondLst>
                                    <p:cond delay="0"/>
                                  </p:stCondLst>
                                  <p:iterate>
                                    <p:tmAbs val="0"/>
                                  </p:iterate>
                                  <p:childTnLst>
                                    <p:set>
                                      <p:cBhvr>
                                        <p:cTn id="68" fill="hold"/>
                                        <p:tgtEl>
                                          <p:spTgt spid="2922">
                                            <p:txEl>
                                              <p:pRg st="3" end="3"/>
                                            </p:txEl>
                                          </p:spTgt>
                                        </p:tgtEl>
                                        <p:attrNameLst>
                                          <p:attrName>style.visibility</p:attrName>
                                        </p:attrNameLst>
                                      </p:cBhvr>
                                      <p:to>
                                        <p:strVal val="visible"/>
                                      </p:to>
                                    </p:set>
                                    <p:anim calcmode="lin" valueType="num">
                                      <p:cBhvr>
                                        <p:cTn id="69" dur="500" fill="hold"/>
                                        <p:tgtEl>
                                          <p:spTgt spid="2922">
                                            <p:txEl>
                                              <p:pRg st="3" end="3"/>
                                            </p:txEl>
                                          </p:spTgt>
                                        </p:tgtEl>
                                        <p:attrNameLst>
                                          <p:attrName>ppt_x</p:attrName>
                                        </p:attrNameLst>
                                      </p:cBhvr>
                                      <p:tavLst>
                                        <p:tav tm="0">
                                          <p:val>
                                            <p:strVal val="0-#ppt_w/2"/>
                                          </p:val>
                                        </p:tav>
                                        <p:tav tm="100000">
                                          <p:val>
                                            <p:strVal val="#ppt_x"/>
                                          </p:val>
                                        </p:tav>
                                      </p:tavLst>
                                    </p:anim>
                                    <p:anim calcmode="lin" valueType="num">
                                      <p:cBhvr>
                                        <p:cTn id="70" dur="500" fill="hold"/>
                                        <p:tgtEl>
                                          <p:spTgt spid="292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8" fill="hold" grpId="2" nodeType="clickEffect">
                                  <p:stCondLst>
                                    <p:cond delay="0"/>
                                  </p:stCondLst>
                                  <p:iterate>
                                    <p:tmAbs val="0"/>
                                  </p:iterate>
                                  <p:childTnLst>
                                    <p:set>
                                      <p:cBhvr>
                                        <p:cTn id="74" fill="hold"/>
                                        <p:tgtEl>
                                          <p:spTgt spid="2922">
                                            <p:txEl>
                                              <p:pRg st="4" end="4"/>
                                            </p:txEl>
                                          </p:spTgt>
                                        </p:tgtEl>
                                        <p:attrNameLst>
                                          <p:attrName>style.visibility</p:attrName>
                                        </p:attrNameLst>
                                      </p:cBhvr>
                                      <p:to>
                                        <p:strVal val="visible"/>
                                      </p:to>
                                    </p:set>
                                    <p:anim calcmode="lin" valueType="num">
                                      <p:cBhvr>
                                        <p:cTn id="75" dur="500" fill="hold"/>
                                        <p:tgtEl>
                                          <p:spTgt spid="2922">
                                            <p:txEl>
                                              <p:pRg st="4" end="4"/>
                                            </p:txEl>
                                          </p:spTgt>
                                        </p:tgtEl>
                                        <p:attrNameLst>
                                          <p:attrName>ppt_x</p:attrName>
                                        </p:attrNameLst>
                                      </p:cBhvr>
                                      <p:tavLst>
                                        <p:tav tm="0">
                                          <p:val>
                                            <p:strVal val="0-#ppt_w/2"/>
                                          </p:val>
                                        </p:tav>
                                        <p:tav tm="100000">
                                          <p:val>
                                            <p:strVal val="#ppt_x"/>
                                          </p:val>
                                        </p:tav>
                                      </p:tavLst>
                                    </p:anim>
                                    <p:anim calcmode="lin" valueType="num">
                                      <p:cBhvr>
                                        <p:cTn id="76" dur="500" fill="hold"/>
                                        <p:tgtEl>
                                          <p:spTgt spid="292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3" presetClass="entr" presetSubtype="16" fill="hold" grpId="3" nodeType="clickEffect">
                                  <p:stCondLst>
                                    <p:cond delay="0"/>
                                  </p:stCondLst>
                                  <p:iterate>
                                    <p:tmAbs val="0"/>
                                  </p:iterate>
                                  <p:childTnLst>
                                    <p:set>
                                      <p:cBhvr>
                                        <p:cTn id="80" fill="hold"/>
                                        <p:tgtEl>
                                          <p:spTgt spid="2924"/>
                                        </p:tgtEl>
                                        <p:attrNameLst>
                                          <p:attrName>style.visibility</p:attrName>
                                        </p:attrNameLst>
                                      </p:cBhvr>
                                      <p:to>
                                        <p:strVal val="visible"/>
                                      </p:to>
                                    </p:set>
                                    <p:anim calcmode="lin" valueType="num">
                                      <p:cBhvr>
                                        <p:cTn id="81" dur="500" fill="hold"/>
                                        <p:tgtEl>
                                          <p:spTgt spid="2924"/>
                                        </p:tgtEl>
                                        <p:attrNameLst>
                                          <p:attrName>ppt_w</p:attrName>
                                        </p:attrNameLst>
                                      </p:cBhvr>
                                      <p:tavLst>
                                        <p:tav tm="0">
                                          <p:val>
                                            <p:fltVal val="0"/>
                                          </p:val>
                                        </p:tav>
                                        <p:tav tm="100000">
                                          <p:val>
                                            <p:strVal val="#ppt_w"/>
                                          </p:val>
                                        </p:tav>
                                      </p:tavLst>
                                    </p:anim>
                                    <p:anim calcmode="lin" valueType="num">
                                      <p:cBhvr>
                                        <p:cTn id="82" dur="500" fill="hold"/>
                                        <p:tgtEl>
                                          <p:spTgt spid="29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1" grpId="1" build="p" animBg="1" advAuto="0"/>
      <p:bldP spid="2922" grpId="2" build="p" animBg="1" advAuto="0"/>
      <p:bldP spid="2924" grpId="3"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926" name="Rectangle 2"/>
          <p:cNvSpPr txBox="1">
            <a:spLocks noGrp="1"/>
          </p:cNvSpPr>
          <p:nvPr>
            <p:ph type="title"/>
          </p:nvPr>
        </p:nvSpPr>
        <p:spPr>
          <a:xfrm>
            <a:off x="457477" y="228600"/>
            <a:ext cx="11277046" cy="1066800"/>
          </a:xfrm>
          <a:prstGeom prst="rect">
            <a:avLst/>
          </a:prstGeom>
        </p:spPr>
        <p:txBody>
          <a:bodyPr/>
          <a:lstStyle/>
          <a:p>
            <a:pPr algn="ctr">
              <a:defRPr sz="2800">
                <a:solidFill>
                  <a:srgbClr val="FF9933"/>
                </a:solidFill>
                <a:effectLst>
                  <a:outerShdw blurRad="38100" dist="38100" dir="2700000" rotWithShape="0">
                    <a:srgbClr val="000000"/>
                  </a:outerShdw>
                </a:effectLst>
                <a:latin typeface="ReservoirGrunge"/>
                <a:ea typeface="ReservoirGrunge"/>
                <a:cs typeface="ReservoirGrunge"/>
                <a:sym typeface="ReservoirGrunge"/>
              </a:defRPr>
            </a:pPr>
            <a:r>
              <a:rPr dirty="0"/>
              <a:t>El </a:t>
            </a:r>
            <a:r>
              <a:rPr dirty="0" err="1"/>
              <a:t>uso</a:t>
            </a:r>
            <a:r>
              <a:rPr dirty="0"/>
              <a:t> de </a:t>
            </a:r>
            <a:r>
              <a:rPr dirty="0" err="1"/>
              <a:t>juegos</a:t>
            </a:r>
            <a:r>
              <a:rPr dirty="0"/>
              <a:t> de palabras y </a:t>
            </a:r>
            <a:r>
              <a:rPr dirty="0" err="1"/>
              <a:t>figuras</a:t>
            </a:r>
            <a:br>
              <a:rPr dirty="0"/>
            </a:br>
            <a:r>
              <a:rPr sz="2000" i="1" dirty="0">
                <a:latin typeface="Calibri Light"/>
                <a:ea typeface="Calibri Light"/>
                <a:cs typeface="Calibri Light"/>
                <a:sym typeface="Calibri Light"/>
              </a:rPr>
              <a:t>(</a:t>
            </a:r>
            <a:r>
              <a:rPr sz="2000" i="1" dirty="0" err="1">
                <a:latin typeface="Calibri Light"/>
                <a:ea typeface="Calibri Light"/>
                <a:cs typeface="Calibri Light"/>
                <a:sym typeface="Calibri Light"/>
              </a:rPr>
              <a:t>juegos</a:t>
            </a:r>
            <a:r>
              <a:rPr sz="2000" i="1" dirty="0">
                <a:latin typeface="Calibri Light"/>
                <a:ea typeface="Calibri Light"/>
                <a:cs typeface="Calibri Light"/>
                <a:sym typeface="Calibri Light"/>
              </a:rPr>
              <a:t> de palabras que </a:t>
            </a:r>
            <a:r>
              <a:rPr sz="2000" i="1" dirty="0" err="1">
                <a:latin typeface="Calibri Light"/>
                <a:ea typeface="Calibri Light"/>
                <a:cs typeface="Calibri Light"/>
                <a:sym typeface="Calibri Light"/>
              </a:rPr>
              <a:t>sólo</a:t>
            </a:r>
            <a:r>
              <a:rPr sz="2000" i="1" dirty="0">
                <a:latin typeface="Calibri Light"/>
                <a:ea typeface="Calibri Light"/>
                <a:cs typeface="Calibri Light"/>
                <a:sym typeface="Calibri Light"/>
              </a:rPr>
              <a:t> "</a:t>
            </a:r>
            <a:r>
              <a:rPr sz="2000" i="1" dirty="0" err="1">
                <a:latin typeface="Calibri Light"/>
                <a:ea typeface="Calibri Light"/>
                <a:cs typeface="Calibri Light"/>
                <a:sym typeface="Calibri Light"/>
              </a:rPr>
              <a:t>funcionan</a:t>
            </a:r>
            <a:r>
              <a:rPr sz="2000" i="1" dirty="0">
                <a:latin typeface="Calibri Light"/>
                <a:ea typeface="Calibri Light"/>
                <a:cs typeface="Calibri Light"/>
                <a:sym typeface="Calibri Light"/>
              </a:rPr>
              <a:t>" </a:t>
            </a:r>
            <a:r>
              <a:rPr sz="2000" i="1" dirty="0" err="1">
                <a:latin typeface="Calibri Light"/>
                <a:ea typeface="Calibri Light"/>
                <a:cs typeface="Calibri Light"/>
                <a:sym typeface="Calibri Light"/>
              </a:rPr>
              <a:t>en</a:t>
            </a:r>
            <a:r>
              <a:rPr sz="2000" i="1" dirty="0">
                <a:latin typeface="Calibri Light"/>
                <a:ea typeface="Calibri Light"/>
                <a:cs typeface="Calibri Light"/>
                <a:sym typeface="Calibri Light"/>
              </a:rPr>
              <a:t> </a:t>
            </a:r>
            <a:r>
              <a:rPr sz="2000" i="1" dirty="0" err="1">
                <a:latin typeface="Calibri Light"/>
                <a:ea typeface="Calibri Light"/>
                <a:cs typeface="Calibri Light"/>
                <a:sym typeface="Calibri Light"/>
              </a:rPr>
              <a:t>el</a:t>
            </a:r>
            <a:r>
              <a:rPr sz="2000" i="1" dirty="0">
                <a:latin typeface="Calibri Light"/>
                <a:ea typeface="Calibri Light"/>
                <a:cs typeface="Calibri Light"/>
                <a:sym typeface="Calibri Light"/>
              </a:rPr>
              <a:t> </a:t>
            </a:r>
            <a:r>
              <a:rPr sz="2000" i="1" dirty="0" err="1">
                <a:latin typeface="Calibri Light"/>
                <a:ea typeface="Calibri Light"/>
                <a:cs typeface="Calibri Light"/>
                <a:sym typeface="Calibri Light"/>
              </a:rPr>
              <a:t>idioma</a:t>
            </a:r>
            <a:r>
              <a:rPr sz="2000" i="1" dirty="0">
                <a:latin typeface="Calibri Light"/>
                <a:ea typeface="Calibri Light"/>
                <a:cs typeface="Calibri Light"/>
                <a:sym typeface="Calibri Light"/>
              </a:rPr>
              <a:t> original, </a:t>
            </a:r>
            <a:r>
              <a:rPr sz="2000" i="1" dirty="0" err="1">
                <a:latin typeface="Calibri Light"/>
                <a:ea typeface="Calibri Light"/>
                <a:cs typeface="Calibri Light"/>
                <a:sym typeface="Calibri Light"/>
              </a:rPr>
              <a:t>Miq</a:t>
            </a:r>
            <a:r>
              <a:rPr sz="2000" i="1" dirty="0">
                <a:latin typeface="Calibri Light"/>
                <a:ea typeface="Calibri Light"/>
                <a:cs typeface="Calibri Light"/>
                <a:sym typeface="Calibri Light"/>
              </a:rPr>
              <a:t>. 1:10-16)</a:t>
            </a:r>
          </a:p>
        </p:txBody>
      </p:sp>
      <p:sp>
        <p:nvSpPr>
          <p:cNvPr id="2927" name="Rectangle 4"/>
          <p:cNvSpPr txBox="1">
            <a:spLocks noGrp="1"/>
          </p:cNvSpPr>
          <p:nvPr>
            <p:ph type="body" sz="half" idx="1"/>
          </p:nvPr>
        </p:nvSpPr>
        <p:spPr>
          <a:xfrm>
            <a:off x="685800" y="1371600"/>
            <a:ext cx="5334000" cy="4572000"/>
          </a:xfrm>
          <a:prstGeom prst="rect">
            <a:avLst/>
          </a:prstGeom>
        </p:spPr>
        <p:txBody>
          <a:bodyPr/>
          <a:lstStyle/>
          <a:p>
            <a:pPr>
              <a:buSzTx/>
              <a:buNone/>
              <a:defRPr sz="2000">
                <a:solidFill>
                  <a:srgbClr val="FFFF99"/>
                </a:solidFill>
                <a:latin typeface="HebrewTh"/>
                <a:ea typeface="HebrewTh"/>
                <a:cs typeface="HebrewTh"/>
                <a:sym typeface="HebrewTh"/>
              </a:defRPr>
            </a:pPr>
            <a:r>
              <a:rPr dirty="0" err="1">
                <a:cs typeface="+mn-cs"/>
              </a:rPr>
              <a:t>גת</a:t>
            </a:r>
            <a:r>
              <a:rPr dirty="0">
                <a:latin typeface="+mn-lt"/>
                <a:cs typeface="+mn-cs"/>
              </a:rPr>
              <a:t> (Gat) = </a:t>
            </a:r>
            <a:r>
              <a:rPr dirty="0" err="1">
                <a:solidFill>
                  <a:srgbClr val="FFFFFF"/>
                </a:solidFill>
                <a:latin typeface="+mn-lt"/>
                <a:ea typeface="Arial Narrow"/>
                <a:cs typeface="+mn-cs"/>
                <a:sym typeface="Arial Narrow"/>
              </a:rPr>
              <a:t>asonancia</a:t>
            </a:r>
            <a:r>
              <a:rPr dirty="0">
                <a:solidFill>
                  <a:srgbClr val="FFFFFF"/>
                </a:solidFill>
                <a:latin typeface="+mn-lt"/>
                <a:ea typeface="Arial Narrow"/>
                <a:cs typeface="+mn-cs"/>
                <a:sym typeface="Arial Narrow"/>
              </a:rPr>
              <a:t> con "</a:t>
            </a:r>
            <a:r>
              <a:rPr dirty="0" err="1">
                <a:solidFill>
                  <a:srgbClr val="FFFFFF"/>
                </a:solidFill>
                <a:latin typeface="+mn-lt"/>
                <a:ea typeface="Arial Narrow"/>
                <a:cs typeface="+mn-cs"/>
                <a:sym typeface="Arial Narrow"/>
              </a:rPr>
              <a:t>desastre</a:t>
            </a:r>
            <a:r>
              <a:rPr dirty="0">
                <a:solidFill>
                  <a:srgbClr val="FFFFFF"/>
                </a:solidFill>
                <a:latin typeface="+mn-lt"/>
                <a:ea typeface="Arial Narrow"/>
                <a:cs typeface="+mn-cs"/>
                <a:sym typeface="Arial Narrow"/>
              </a:rPr>
              <a:t> </a:t>
            </a:r>
            <a:r>
              <a:rPr dirty="0" err="1">
                <a:solidFill>
                  <a:srgbClr val="FFFFFF"/>
                </a:solidFill>
                <a:latin typeface="+mn-lt"/>
                <a:ea typeface="Arial Narrow"/>
                <a:cs typeface="+mn-cs"/>
                <a:sym typeface="Arial Narrow"/>
              </a:rPr>
              <a:t>anunciado</a:t>
            </a:r>
            <a:r>
              <a:rPr dirty="0">
                <a:solidFill>
                  <a:srgbClr val="FFFFFF"/>
                </a:solidFill>
                <a:latin typeface="+mn-lt"/>
                <a:ea typeface="Arial Narrow"/>
                <a:cs typeface="+mn-cs"/>
                <a:sym typeface="Arial Narrow"/>
              </a:rPr>
              <a:t>"</a:t>
            </a:r>
          </a:p>
          <a:p>
            <a:pPr>
              <a:buSzTx/>
              <a:buNone/>
              <a:defRPr sz="2000">
                <a:solidFill>
                  <a:srgbClr val="FFFF99"/>
                </a:solidFill>
                <a:latin typeface="HebrewTh"/>
                <a:ea typeface="HebrewTh"/>
                <a:cs typeface="HebrewTh"/>
                <a:sym typeface="HebrewTh"/>
              </a:defRPr>
            </a:pPr>
            <a:r>
              <a:rPr dirty="0" err="1">
                <a:latin typeface="+mn-lt"/>
                <a:cs typeface="+mn-cs"/>
              </a:rPr>
              <a:t>בית</a:t>
            </a:r>
            <a:r>
              <a:rPr dirty="0">
                <a:latin typeface="+mn-lt"/>
                <a:cs typeface="+mn-cs"/>
              </a:rPr>
              <a:t> </a:t>
            </a:r>
            <a:r>
              <a:rPr dirty="0" err="1">
                <a:latin typeface="+mn-lt"/>
                <a:cs typeface="+mn-cs"/>
              </a:rPr>
              <a:t>עפרה</a:t>
            </a:r>
            <a:r>
              <a:rPr dirty="0">
                <a:latin typeface="+mn-lt"/>
                <a:cs typeface="+mn-cs"/>
              </a:rPr>
              <a:t> (Bet </a:t>
            </a:r>
            <a:r>
              <a:rPr dirty="0" err="1">
                <a:latin typeface="+mn-lt"/>
                <a:cs typeface="+mn-cs"/>
              </a:rPr>
              <a:t>Opra</a:t>
            </a:r>
            <a:r>
              <a:rPr dirty="0">
                <a:latin typeface="+mn-lt"/>
                <a:cs typeface="+mn-cs"/>
              </a:rPr>
              <a:t>) =</a:t>
            </a:r>
            <a:r>
              <a:rPr dirty="0">
                <a:solidFill>
                  <a:srgbClr val="FFFFFF"/>
                </a:solidFill>
                <a:latin typeface="+mn-lt"/>
                <a:ea typeface="Arial Narrow"/>
                <a:cs typeface="+mn-cs"/>
                <a:sym typeface="Arial Narrow"/>
              </a:rPr>
              <a:t> casa de </a:t>
            </a:r>
            <a:r>
              <a:rPr dirty="0" err="1">
                <a:solidFill>
                  <a:srgbClr val="FFFFFF"/>
                </a:solidFill>
                <a:latin typeface="+mn-lt"/>
                <a:ea typeface="Arial Narrow"/>
                <a:cs typeface="+mn-cs"/>
                <a:sym typeface="Arial Narrow"/>
              </a:rPr>
              <a:t>polvo</a:t>
            </a:r>
            <a:endParaRPr dirty="0">
              <a:solidFill>
                <a:srgbClr val="FFFFFF"/>
              </a:solidFill>
              <a:latin typeface="+mn-lt"/>
              <a:ea typeface="Arial Narrow"/>
              <a:cs typeface="+mn-cs"/>
              <a:sym typeface="Arial Narrow"/>
            </a:endParaRPr>
          </a:p>
          <a:p>
            <a:pPr>
              <a:buSzTx/>
              <a:buNone/>
              <a:defRPr sz="2000">
                <a:solidFill>
                  <a:srgbClr val="FFFF99"/>
                </a:solidFill>
                <a:latin typeface="HebrewTh"/>
                <a:ea typeface="HebrewTh"/>
                <a:cs typeface="HebrewTh"/>
                <a:sym typeface="HebrewTh"/>
              </a:defRPr>
            </a:pPr>
            <a:r>
              <a:rPr dirty="0" err="1">
                <a:latin typeface="+mn-lt"/>
                <a:cs typeface="+mn-cs"/>
              </a:rPr>
              <a:t>שפיר</a:t>
            </a:r>
            <a:r>
              <a:rPr dirty="0">
                <a:latin typeface="+mn-lt"/>
                <a:cs typeface="+mn-cs"/>
              </a:rPr>
              <a:t> (Sapir) =</a:t>
            </a:r>
            <a:r>
              <a:rPr dirty="0">
                <a:solidFill>
                  <a:srgbClr val="FFFFFF"/>
                </a:solidFill>
                <a:latin typeface="+mn-lt"/>
                <a:ea typeface="Arial Narrow"/>
                <a:cs typeface="+mn-cs"/>
                <a:sym typeface="Arial Narrow"/>
              </a:rPr>
              <a:t> </a:t>
            </a:r>
            <a:r>
              <a:rPr dirty="0" err="1">
                <a:solidFill>
                  <a:srgbClr val="FFFFFF"/>
                </a:solidFill>
                <a:latin typeface="+mn-lt"/>
                <a:ea typeface="Arial Narrow"/>
                <a:cs typeface="+mn-cs"/>
                <a:sym typeface="Arial Narrow"/>
              </a:rPr>
              <a:t>juego</a:t>
            </a:r>
            <a:r>
              <a:rPr dirty="0">
                <a:solidFill>
                  <a:srgbClr val="FFFFFF"/>
                </a:solidFill>
                <a:latin typeface="+mn-lt"/>
                <a:ea typeface="Arial Narrow"/>
                <a:cs typeface="+mn-cs"/>
                <a:sym typeface="Arial Narrow"/>
              </a:rPr>
              <a:t> de palabras con </a:t>
            </a:r>
            <a:r>
              <a:rPr dirty="0" err="1">
                <a:solidFill>
                  <a:srgbClr val="FFFFFF"/>
                </a:solidFill>
                <a:latin typeface="+mn-lt"/>
                <a:ea typeface="Arial Narrow"/>
                <a:cs typeface="+mn-cs"/>
                <a:sym typeface="Arial Narrow"/>
              </a:rPr>
              <a:t>una</a:t>
            </a:r>
            <a:r>
              <a:rPr dirty="0">
                <a:solidFill>
                  <a:srgbClr val="FFFFFF"/>
                </a:solidFill>
                <a:latin typeface="+mn-lt"/>
                <a:ea typeface="Arial Narrow"/>
                <a:cs typeface="+mn-cs"/>
                <a:sym typeface="Arial Narrow"/>
              </a:rPr>
              <a:t> "</a:t>
            </a:r>
            <a:r>
              <a:rPr dirty="0" err="1">
                <a:solidFill>
                  <a:srgbClr val="FFFFFF"/>
                </a:solidFill>
                <a:latin typeface="+mn-lt"/>
                <a:ea typeface="Arial Narrow"/>
                <a:cs typeface="+mn-cs"/>
                <a:sym typeface="Arial Narrow"/>
              </a:rPr>
              <a:t>trumpeta</a:t>
            </a:r>
            <a:r>
              <a:rPr dirty="0">
                <a:solidFill>
                  <a:srgbClr val="FFFFFF"/>
                </a:solidFill>
                <a:latin typeface="+mn-lt"/>
                <a:ea typeface="Arial Narrow"/>
                <a:cs typeface="+mn-cs"/>
                <a:sym typeface="Arial Narrow"/>
              </a:rPr>
              <a:t> de </a:t>
            </a:r>
            <a:r>
              <a:rPr dirty="0" err="1">
                <a:solidFill>
                  <a:srgbClr val="FFFFFF"/>
                </a:solidFill>
                <a:latin typeface="+mn-lt"/>
                <a:ea typeface="Arial Narrow"/>
                <a:cs typeface="+mn-cs"/>
                <a:sym typeface="Arial Narrow"/>
              </a:rPr>
              <a:t>guerra</a:t>
            </a:r>
            <a:r>
              <a:rPr dirty="0">
                <a:solidFill>
                  <a:srgbClr val="FFFFFF"/>
                </a:solidFill>
                <a:latin typeface="+mn-lt"/>
                <a:ea typeface="Arial Narrow"/>
                <a:cs typeface="+mn-cs"/>
                <a:sym typeface="Arial Narrow"/>
              </a:rPr>
              <a:t>"</a:t>
            </a:r>
          </a:p>
          <a:p>
            <a:pPr>
              <a:buSzTx/>
              <a:buNone/>
              <a:defRPr sz="2000">
                <a:solidFill>
                  <a:srgbClr val="FFFF99"/>
                </a:solidFill>
                <a:latin typeface="HebrewTh"/>
                <a:ea typeface="HebrewTh"/>
                <a:cs typeface="HebrewTh"/>
                <a:sym typeface="HebrewTh"/>
              </a:defRPr>
            </a:pPr>
            <a:r>
              <a:rPr dirty="0" err="1">
                <a:latin typeface="+mn-lt"/>
                <a:cs typeface="+mn-cs"/>
              </a:rPr>
              <a:t>צאנן</a:t>
            </a:r>
            <a:r>
              <a:rPr dirty="0">
                <a:latin typeface="+mn-lt"/>
                <a:cs typeface="+mn-cs"/>
              </a:rPr>
              <a:t> (</a:t>
            </a:r>
            <a:r>
              <a:rPr dirty="0" err="1">
                <a:latin typeface="+mn-lt"/>
                <a:cs typeface="+mn-cs"/>
              </a:rPr>
              <a:t>Zaanan</a:t>
            </a:r>
            <a:r>
              <a:rPr dirty="0">
                <a:latin typeface="+mn-lt"/>
                <a:cs typeface="+mn-cs"/>
              </a:rPr>
              <a:t>) = </a:t>
            </a:r>
            <a:r>
              <a:rPr dirty="0" err="1">
                <a:solidFill>
                  <a:srgbClr val="FFFFFF"/>
                </a:solidFill>
                <a:latin typeface="+mn-lt"/>
                <a:ea typeface="Arial Narrow"/>
                <a:cs typeface="+mn-cs"/>
                <a:sym typeface="Arial Narrow"/>
              </a:rPr>
              <a:t>asonancia</a:t>
            </a:r>
            <a:r>
              <a:rPr dirty="0">
                <a:solidFill>
                  <a:srgbClr val="FFFFFF"/>
                </a:solidFill>
                <a:latin typeface="+mn-lt"/>
                <a:ea typeface="Arial Narrow"/>
                <a:cs typeface="+mn-cs"/>
                <a:sym typeface="Arial Narrow"/>
              </a:rPr>
              <a:t> con "</a:t>
            </a:r>
            <a:r>
              <a:rPr dirty="0" err="1">
                <a:solidFill>
                  <a:srgbClr val="FFFFFF"/>
                </a:solidFill>
                <a:latin typeface="+mn-lt"/>
                <a:ea typeface="Arial Narrow"/>
                <a:cs typeface="+mn-cs"/>
                <a:sym typeface="Arial Narrow"/>
              </a:rPr>
              <a:t>salir</a:t>
            </a:r>
            <a:r>
              <a:rPr dirty="0">
                <a:solidFill>
                  <a:srgbClr val="FFFFFF"/>
                </a:solidFill>
                <a:latin typeface="+mn-lt"/>
                <a:ea typeface="Arial Narrow"/>
                <a:cs typeface="+mn-cs"/>
                <a:sym typeface="Arial Narrow"/>
              </a:rPr>
              <a:t>"</a:t>
            </a:r>
          </a:p>
          <a:p>
            <a:pPr>
              <a:buSzTx/>
              <a:buNone/>
              <a:defRPr sz="2000">
                <a:solidFill>
                  <a:srgbClr val="FFFF99"/>
                </a:solidFill>
                <a:latin typeface="HebrewTh"/>
                <a:ea typeface="HebrewTh"/>
                <a:cs typeface="HebrewTh"/>
                <a:sym typeface="HebrewTh"/>
              </a:defRPr>
            </a:pPr>
            <a:r>
              <a:rPr dirty="0" err="1">
                <a:latin typeface="+mn-lt"/>
                <a:cs typeface="+mn-cs"/>
              </a:rPr>
              <a:t>בית</a:t>
            </a:r>
            <a:r>
              <a:rPr dirty="0">
                <a:latin typeface="+mn-lt"/>
                <a:cs typeface="+mn-cs"/>
              </a:rPr>
              <a:t> </a:t>
            </a:r>
            <a:r>
              <a:rPr dirty="0" err="1">
                <a:latin typeface="+mn-lt"/>
                <a:cs typeface="+mn-cs"/>
              </a:rPr>
              <a:t>אצל</a:t>
            </a:r>
            <a:r>
              <a:rPr dirty="0">
                <a:latin typeface="+mn-lt"/>
                <a:cs typeface="+mn-cs"/>
              </a:rPr>
              <a:t> (Bet Ezel) = </a:t>
            </a:r>
            <a:r>
              <a:rPr dirty="0" err="1">
                <a:solidFill>
                  <a:srgbClr val="FFFFFF"/>
                </a:solidFill>
                <a:latin typeface="+mn-lt"/>
                <a:ea typeface="Arial Narrow"/>
                <a:cs typeface="+mn-cs"/>
                <a:sym typeface="Arial Narrow"/>
              </a:rPr>
              <a:t>juego</a:t>
            </a:r>
            <a:r>
              <a:rPr dirty="0">
                <a:solidFill>
                  <a:srgbClr val="FFFFFF"/>
                </a:solidFill>
                <a:latin typeface="+mn-lt"/>
                <a:ea typeface="Arial Narrow"/>
                <a:cs typeface="+mn-cs"/>
                <a:sym typeface="Arial Narrow"/>
              </a:rPr>
              <a:t> de palabras con "para </a:t>
            </a:r>
            <a:r>
              <a:rPr dirty="0" err="1">
                <a:solidFill>
                  <a:srgbClr val="FFFFFF"/>
                </a:solidFill>
                <a:latin typeface="+mn-lt"/>
                <a:ea typeface="Arial Narrow"/>
                <a:cs typeface="+mn-cs"/>
                <a:sym typeface="Arial Narrow"/>
              </a:rPr>
              <a:t>llevar</a:t>
            </a:r>
            <a:r>
              <a:rPr dirty="0">
                <a:solidFill>
                  <a:srgbClr val="FFFFFF"/>
                </a:solidFill>
                <a:latin typeface="+mn-lt"/>
                <a:ea typeface="Arial Narrow"/>
                <a:cs typeface="+mn-cs"/>
                <a:sym typeface="Arial Narrow"/>
              </a:rPr>
              <a:t>"</a:t>
            </a:r>
          </a:p>
          <a:p>
            <a:pPr>
              <a:buSzTx/>
              <a:buNone/>
              <a:defRPr sz="2000">
                <a:solidFill>
                  <a:srgbClr val="FFFF99"/>
                </a:solidFill>
                <a:latin typeface="HebrewTh"/>
                <a:ea typeface="HebrewTh"/>
                <a:cs typeface="HebrewTh"/>
                <a:sym typeface="HebrewTh"/>
              </a:defRPr>
            </a:pPr>
            <a:r>
              <a:rPr dirty="0" err="1">
                <a:latin typeface="+mn-lt"/>
                <a:cs typeface="+mn-cs"/>
              </a:rPr>
              <a:t>מרות</a:t>
            </a:r>
            <a:r>
              <a:rPr dirty="0">
                <a:latin typeface="+mn-lt"/>
                <a:cs typeface="+mn-cs"/>
              </a:rPr>
              <a:t> (Maroth) = </a:t>
            </a:r>
            <a:r>
              <a:rPr dirty="0" err="1">
                <a:solidFill>
                  <a:srgbClr val="FFFFFF"/>
                </a:solidFill>
                <a:latin typeface="+mn-lt"/>
                <a:ea typeface="Arial Narrow"/>
                <a:cs typeface="+mn-cs"/>
                <a:sym typeface="Arial Narrow"/>
              </a:rPr>
              <a:t>juego</a:t>
            </a:r>
            <a:r>
              <a:rPr dirty="0">
                <a:solidFill>
                  <a:srgbClr val="FFFFFF"/>
                </a:solidFill>
                <a:latin typeface="+mn-lt"/>
                <a:ea typeface="Arial Narrow"/>
                <a:cs typeface="+mn-cs"/>
                <a:sym typeface="Arial Narrow"/>
              </a:rPr>
              <a:t> de palabras con "</a:t>
            </a:r>
            <a:r>
              <a:rPr dirty="0" err="1">
                <a:solidFill>
                  <a:srgbClr val="FFFFFF"/>
                </a:solidFill>
                <a:latin typeface="+mn-lt"/>
                <a:ea typeface="Arial Narrow"/>
                <a:cs typeface="+mn-cs"/>
                <a:sym typeface="Arial Narrow"/>
              </a:rPr>
              <a:t>amargo</a:t>
            </a:r>
            <a:r>
              <a:rPr dirty="0">
                <a:solidFill>
                  <a:srgbClr val="FFFFFF"/>
                </a:solidFill>
                <a:latin typeface="+mn-lt"/>
                <a:ea typeface="Arial Narrow"/>
                <a:cs typeface="+mn-cs"/>
                <a:sym typeface="Arial Narrow"/>
              </a:rPr>
              <a:t>"</a:t>
            </a:r>
          </a:p>
        </p:txBody>
      </p:sp>
      <p:sp>
        <p:nvSpPr>
          <p:cNvPr id="2928" name="Rectangle 5"/>
          <p:cNvSpPr txBox="1"/>
          <p:nvPr/>
        </p:nvSpPr>
        <p:spPr>
          <a:xfrm>
            <a:off x="6217920" y="1371600"/>
            <a:ext cx="5090160" cy="4191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marL="228600" indent="-228600" algn="l">
              <a:lnSpc>
                <a:spcPct val="90000"/>
              </a:lnSpc>
              <a:spcBef>
                <a:spcPts val="1000"/>
              </a:spcBef>
              <a:defRPr sz="2000">
                <a:solidFill>
                  <a:srgbClr val="FFFF99"/>
                </a:solidFill>
                <a:latin typeface="HebrewTh"/>
                <a:ea typeface="HebrewTh"/>
                <a:cs typeface="HebrewTh"/>
                <a:sym typeface="HebrewTh"/>
              </a:defRPr>
            </a:pPr>
            <a:r>
              <a:rPr dirty="0" err="1">
                <a:latin typeface="+mn-lt"/>
                <a:cs typeface="+mn-cs"/>
              </a:rPr>
              <a:t>לכיש</a:t>
            </a:r>
            <a:r>
              <a:rPr dirty="0">
                <a:latin typeface="+mn-lt"/>
                <a:cs typeface="+mn-cs"/>
              </a:rPr>
              <a:t> (Lachish) = </a:t>
            </a:r>
            <a:r>
              <a:rPr dirty="0" err="1">
                <a:solidFill>
                  <a:srgbClr val="FFFFFF"/>
                </a:solidFill>
                <a:latin typeface="+mn-lt"/>
                <a:ea typeface="Arial Narrow"/>
                <a:cs typeface="+mn-cs"/>
                <a:sym typeface="Arial Narrow"/>
              </a:rPr>
              <a:t>juego</a:t>
            </a:r>
            <a:r>
              <a:rPr dirty="0">
                <a:solidFill>
                  <a:srgbClr val="FFFFFF"/>
                </a:solidFill>
                <a:latin typeface="+mn-lt"/>
                <a:ea typeface="Arial Narrow"/>
                <a:cs typeface="+mn-cs"/>
                <a:sym typeface="Arial Narrow"/>
              </a:rPr>
              <a:t> de palabras con "</a:t>
            </a:r>
            <a:r>
              <a:rPr dirty="0" err="1">
                <a:solidFill>
                  <a:srgbClr val="FFFFFF"/>
                </a:solidFill>
                <a:latin typeface="+mn-lt"/>
                <a:ea typeface="Arial Narrow"/>
                <a:cs typeface="+mn-cs"/>
                <a:sym typeface="Arial Narrow"/>
              </a:rPr>
              <a:t>equipo</a:t>
            </a:r>
            <a:r>
              <a:rPr dirty="0">
                <a:solidFill>
                  <a:srgbClr val="FFFFFF"/>
                </a:solidFill>
                <a:latin typeface="+mn-lt"/>
                <a:ea typeface="Arial Narrow"/>
                <a:cs typeface="+mn-cs"/>
                <a:sym typeface="Arial Narrow"/>
              </a:rPr>
              <a:t> de caballos de </a:t>
            </a:r>
            <a:r>
              <a:rPr dirty="0" err="1">
                <a:solidFill>
                  <a:srgbClr val="FFFFFF"/>
                </a:solidFill>
                <a:latin typeface="+mn-lt"/>
                <a:ea typeface="Arial Narrow"/>
                <a:cs typeface="+mn-cs"/>
                <a:sym typeface="Arial Narrow"/>
              </a:rPr>
              <a:t>carro</a:t>
            </a:r>
            <a:r>
              <a:rPr dirty="0">
                <a:solidFill>
                  <a:srgbClr val="FFFFFF"/>
                </a:solidFill>
                <a:latin typeface="+mn-lt"/>
                <a:ea typeface="Arial Narrow"/>
                <a:cs typeface="+mn-cs"/>
                <a:sym typeface="Arial Narrow"/>
              </a:rPr>
              <a:t>"</a:t>
            </a:r>
          </a:p>
          <a:p>
            <a:pPr marL="228600" indent="-228600" algn="l">
              <a:lnSpc>
                <a:spcPct val="90000"/>
              </a:lnSpc>
              <a:spcBef>
                <a:spcPts val="1000"/>
              </a:spcBef>
              <a:defRPr sz="2000">
                <a:solidFill>
                  <a:srgbClr val="FFFF99"/>
                </a:solidFill>
                <a:latin typeface="HebrewTh"/>
                <a:ea typeface="HebrewTh"/>
                <a:cs typeface="HebrewTh"/>
                <a:sym typeface="HebrewTh"/>
              </a:defRPr>
            </a:pPr>
            <a:r>
              <a:rPr dirty="0" err="1">
                <a:latin typeface="+mn-lt"/>
                <a:cs typeface="+mn-cs"/>
              </a:rPr>
              <a:t>מורשת</a:t>
            </a:r>
            <a:r>
              <a:rPr dirty="0">
                <a:latin typeface="+mn-lt"/>
                <a:cs typeface="+mn-cs"/>
              </a:rPr>
              <a:t> (</a:t>
            </a:r>
            <a:r>
              <a:rPr dirty="0" err="1">
                <a:latin typeface="+mn-lt"/>
                <a:cs typeface="+mn-cs"/>
              </a:rPr>
              <a:t>Moresheth</a:t>
            </a:r>
            <a:r>
              <a:rPr dirty="0">
                <a:latin typeface="+mn-lt"/>
                <a:cs typeface="+mn-cs"/>
              </a:rPr>
              <a:t>) = </a:t>
            </a:r>
            <a:r>
              <a:rPr dirty="0" err="1">
                <a:latin typeface="+mn-lt"/>
                <a:cs typeface="+mn-cs"/>
              </a:rPr>
              <a:t>j</a:t>
            </a:r>
            <a:r>
              <a:rPr dirty="0" err="1">
                <a:solidFill>
                  <a:srgbClr val="FFFFFF"/>
                </a:solidFill>
                <a:latin typeface="+mn-lt"/>
                <a:ea typeface="Arial Narrow"/>
                <a:cs typeface="+mn-cs"/>
                <a:sym typeface="Arial Narrow"/>
              </a:rPr>
              <a:t>uego</a:t>
            </a:r>
            <a:r>
              <a:rPr dirty="0">
                <a:solidFill>
                  <a:srgbClr val="FFFFFF"/>
                </a:solidFill>
                <a:latin typeface="+mn-lt"/>
                <a:ea typeface="Arial Narrow"/>
                <a:cs typeface="+mn-cs"/>
                <a:sym typeface="Arial Narrow"/>
              </a:rPr>
              <a:t> de palabras con "</a:t>
            </a:r>
            <a:r>
              <a:rPr dirty="0" err="1">
                <a:solidFill>
                  <a:srgbClr val="FFFFFF"/>
                </a:solidFill>
                <a:latin typeface="+mn-lt"/>
                <a:ea typeface="Arial Narrow"/>
                <a:cs typeface="+mn-cs"/>
                <a:sym typeface="Arial Narrow"/>
              </a:rPr>
              <a:t>posesión</a:t>
            </a:r>
            <a:r>
              <a:rPr dirty="0">
                <a:solidFill>
                  <a:srgbClr val="FFFFFF"/>
                </a:solidFill>
                <a:latin typeface="+mn-lt"/>
                <a:ea typeface="Arial Narrow"/>
                <a:cs typeface="+mn-cs"/>
                <a:sym typeface="Arial Narrow"/>
              </a:rPr>
              <a:t>"</a:t>
            </a:r>
          </a:p>
          <a:p>
            <a:pPr marL="228600" indent="-228600" algn="l">
              <a:lnSpc>
                <a:spcPct val="90000"/>
              </a:lnSpc>
              <a:spcBef>
                <a:spcPts val="1000"/>
              </a:spcBef>
              <a:defRPr sz="2000">
                <a:solidFill>
                  <a:srgbClr val="FFFF99"/>
                </a:solidFill>
                <a:latin typeface="HebrewTh"/>
                <a:ea typeface="HebrewTh"/>
                <a:cs typeface="HebrewTh"/>
                <a:sym typeface="HebrewTh"/>
              </a:defRPr>
            </a:pPr>
            <a:r>
              <a:rPr dirty="0" err="1">
                <a:latin typeface="+mn-lt"/>
                <a:cs typeface="+mn-cs"/>
              </a:rPr>
              <a:t>אכזיב</a:t>
            </a:r>
            <a:r>
              <a:rPr dirty="0">
                <a:latin typeface="+mn-lt"/>
                <a:cs typeface="+mn-cs"/>
              </a:rPr>
              <a:t> (</a:t>
            </a:r>
            <a:r>
              <a:rPr dirty="0" err="1">
                <a:latin typeface="+mn-lt"/>
                <a:cs typeface="+mn-cs"/>
              </a:rPr>
              <a:t>Aczib</a:t>
            </a:r>
            <a:r>
              <a:rPr dirty="0">
                <a:latin typeface="+mn-lt"/>
                <a:cs typeface="+mn-cs"/>
              </a:rPr>
              <a:t>) = </a:t>
            </a:r>
            <a:r>
              <a:rPr dirty="0" err="1">
                <a:solidFill>
                  <a:srgbClr val="FFFFFF"/>
                </a:solidFill>
                <a:latin typeface="+mn-lt"/>
                <a:ea typeface="Arial Narrow"/>
                <a:cs typeface="+mn-cs"/>
                <a:sym typeface="Arial Narrow"/>
              </a:rPr>
              <a:t>juego</a:t>
            </a:r>
            <a:r>
              <a:rPr dirty="0">
                <a:solidFill>
                  <a:srgbClr val="FFFFFF"/>
                </a:solidFill>
                <a:latin typeface="+mn-lt"/>
                <a:ea typeface="Arial Narrow"/>
                <a:cs typeface="+mn-cs"/>
                <a:sym typeface="Arial Narrow"/>
              </a:rPr>
              <a:t> de palabras con "</a:t>
            </a:r>
            <a:r>
              <a:rPr dirty="0" err="1">
                <a:solidFill>
                  <a:srgbClr val="FFFFFF"/>
                </a:solidFill>
                <a:latin typeface="+mn-lt"/>
                <a:ea typeface="Arial Narrow"/>
                <a:cs typeface="+mn-cs"/>
                <a:sym typeface="Arial Narrow"/>
              </a:rPr>
              <a:t>engaño</a:t>
            </a:r>
            <a:r>
              <a:rPr dirty="0">
                <a:solidFill>
                  <a:srgbClr val="FFFFFF"/>
                </a:solidFill>
                <a:latin typeface="+mn-lt"/>
                <a:ea typeface="Arial Narrow"/>
                <a:cs typeface="+mn-cs"/>
                <a:sym typeface="Arial Narrow"/>
              </a:rPr>
              <a:t>"</a:t>
            </a:r>
          </a:p>
          <a:p>
            <a:pPr marL="228600" indent="-228600" algn="l">
              <a:lnSpc>
                <a:spcPct val="90000"/>
              </a:lnSpc>
              <a:spcBef>
                <a:spcPts val="1000"/>
              </a:spcBef>
              <a:defRPr sz="2000">
                <a:solidFill>
                  <a:srgbClr val="FFFF99"/>
                </a:solidFill>
                <a:latin typeface="HebrewTh"/>
                <a:ea typeface="HebrewTh"/>
                <a:cs typeface="HebrewTh"/>
                <a:sym typeface="HebrewTh"/>
              </a:defRPr>
            </a:pPr>
            <a:r>
              <a:rPr dirty="0" err="1">
                <a:latin typeface="+mn-lt"/>
                <a:cs typeface="+mn-cs"/>
              </a:rPr>
              <a:t>מרשה</a:t>
            </a:r>
            <a:r>
              <a:rPr dirty="0">
                <a:latin typeface="+mn-lt"/>
                <a:cs typeface="+mn-cs"/>
              </a:rPr>
              <a:t> (</a:t>
            </a:r>
            <a:r>
              <a:rPr dirty="0" err="1">
                <a:latin typeface="+mn-lt"/>
                <a:cs typeface="+mn-cs"/>
              </a:rPr>
              <a:t>Mareshah</a:t>
            </a:r>
            <a:r>
              <a:rPr dirty="0">
                <a:latin typeface="+mn-lt"/>
                <a:cs typeface="+mn-cs"/>
              </a:rPr>
              <a:t>) = </a:t>
            </a:r>
            <a:r>
              <a:rPr dirty="0" err="1">
                <a:solidFill>
                  <a:srgbClr val="FFFFFF"/>
                </a:solidFill>
                <a:latin typeface="+mn-lt"/>
                <a:ea typeface="Arial Narrow"/>
                <a:cs typeface="+mn-cs"/>
                <a:sym typeface="Arial Narrow"/>
              </a:rPr>
              <a:t>juego</a:t>
            </a:r>
            <a:r>
              <a:rPr dirty="0">
                <a:solidFill>
                  <a:srgbClr val="FFFFFF"/>
                </a:solidFill>
                <a:latin typeface="+mn-lt"/>
                <a:ea typeface="Arial Narrow"/>
                <a:cs typeface="+mn-cs"/>
                <a:sym typeface="Arial Narrow"/>
              </a:rPr>
              <a:t> de palabras con "</a:t>
            </a:r>
            <a:r>
              <a:rPr dirty="0" err="1">
                <a:solidFill>
                  <a:srgbClr val="FFFFFF"/>
                </a:solidFill>
                <a:latin typeface="+mn-lt"/>
                <a:ea typeface="Arial Narrow"/>
                <a:cs typeface="+mn-cs"/>
                <a:sym typeface="Arial Narrow"/>
              </a:rPr>
              <a:t>desechar</a:t>
            </a:r>
            <a:r>
              <a:rPr dirty="0">
                <a:solidFill>
                  <a:srgbClr val="FFFFFF"/>
                </a:solidFill>
                <a:latin typeface="+mn-lt"/>
                <a:ea typeface="Arial Narrow"/>
                <a:cs typeface="+mn-cs"/>
                <a:sym typeface="Arial Narrow"/>
              </a:rPr>
              <a:t>" o "</a:t>
            </a:r>
            <a:r>
              <a:rPr dirty="0" err="1">
                <a:solidFill>
                  <a:srgbClr val="FFFFFF"/>
                </a:solidFill>
                <a:latin typeface="+mn-lt"/>
                <a:ea typeface="Arial Narrow"/>
                <a:cs typeface="+mn-cs"/>
                <a:sym typeface="Arial Narrow"/>
              </a:rPr>
              <a:t>conquistar</a:t>
            </a:r>
            <a:r>
              <a:rPr dirty="0">
                <a:solidFill>
                  <a:srgbClr val="FFFFFF"/>
                </a:solidFill>
                <a:latin typeface="+mn-lt"/>
                <a:ea typeface="Arial Narrow"/>
                <a:cs typeface="+mn-cs"/>
                <a:sym typeface="Arial Narrow"/>
              </a:rPr>
              <a:t>"</a:t>
            </a:r>
          </a:p>
          <a:p>
            <a:pPr marL="228600" indent="-228600" algn="l">
              <a:lnSpc>
                <a:spcPct val="90000"/>
              </a:lnSpc>
              <a:spcBef>
                <a:spcPts val="1000"/>
              </a:spcBef>
              <a:defRPr sz="2000">
                <a:solidFill>
                  <a:srgbClr val="FFFF99"/>
                </a:solidFill>
                <a:latin typeface="HebrewTh"/>
                <a:ea typeface="HebrewTh"/>
                <a:cs typeface="HebrewTh"/>
                <a:sym typeface="HebrewTh"/>
              </a:defRPr>
            </a:pPr>
            <a:r>
              <a:rPr dirty="0" err="1">
                <a:latin typeface="+mn-lt"/>
                <a:cs typeface="+mn-cs"/>
              </a:rPr>
              <a:t>עדלם</a:t>
            </a:r>
            <a:r>
              <a:rPr dirty="0">
                <a:latin typeface="+mn-lt"/>
                <a:cs typeface="+mn-cs"/>
              </a:rPr>
              <a:t> (</a:t>
            </a:r>
            <a:r>
              <a:rPr dirty="0" err="1">
                <a:latin typeface="+mn-lt"/>
                <a:cs typeface="+mn-cs"/>
              </a:rPr>
              <a:t>Adullam</a:t>
            </a:r>
            <a:r>
              <a:rPr dirty="0">
                <a:latin typeface="+mn-lt"/>
                <a:cs typeface="+mn-cs"/>
              </a:rPr>
              <a:t>) = </a:t>
            </a:r>
            <a:r>
              <a:rPr dirty="0" err="1">
                <a:solidFill>
                  <a:srgbClr val="FFFFFF"/>
                </a:solidFill>
                <a:latin typeface="+mn-lt"/>
                <a:ea typeface="Arial Narrow"/>
                <a:cs typeface="+mn-cs"/>
                <a:sym typeface="Arial Narrow"/>
              </a:rPr>
              <a:t>donde</a:t>
            </a:r>
            <a:r>
              <a:rPr dirty="0">
                <a:solidFill>
                  <a:srgbClr val="FFFFFF"/>
                </a:solidFill>
                <a:latin typeface="+mn-lt"/>
                <a:ea typeface="Arial Narrow"/>
                <a:cs typeface="+mn-cs"/>
                <a:sym typeface="Arial Narrow"/>
              </a:rPr>
              <a:t> David se </a:t>
            </a:r>
            <a:r>
              <a:rPr dirty="0" err="1">
                <a:solidFill>
                  <a:srgbClr val="FFFFFF"/>
                </a:solidFill>
                <a:latin typeface="+mn-lt"/>
                <a:ea typeface="Arial Narrow"/>
                <a:cs typeface="+mn-cs"/>
                <a:sym typeface="Arial Narrow"/>
              </a:rPr>
              <a:t>escondió</a:t>
            </a:r>
            <a:r>
              <a:rPr dirty="0">
                <a:solidFill>
                  <a:srgbClr val="FFFFFF"/>
                </a:solidFill>
                <a:latin typeface="+mn-lt"/>
                <a:ea typeface="Arial Narrow"/>
                <a:cs typeface="+mn-cs"/>
                <a:sym typeface="Arial Narrow"/>
              </a:rPr>
              <a:t> al </a:t>
            </a:r>
            <a:r>
              <a:rPr dirty="0" err="1">
                <a:solidFill>
                  <a:srgbClr val="FFFFFF"/>
                </a:solidFill>
                <a:latin typeface="+mn-lt"/>
                <a:ea typeface="Arial Narrow"/>
                <a:cs typeface="+mn-cs"/>
                <a:sym typeface="Arial Narrow"/>
              </a:rPr>
              <a:t>huir</a:t>
            </a:r>
            <a:r>
              <a:rPr dirty="0">
                <a:solidFill>
                  <a:srgbClr val="FFFFFF"/>
                </a:solidFill>
                <a:latin typeface="+mn-lt"/>
                <a:ea typeface="Arial Narrow"/>
                <a:cs typeface="+mn-cs"/>
                <a:sym typeface="Arial Narrow"/>
              </a:rPr>
              <a:t> de </a:t>
            </a:r>
            <a:r>
              <a:rPr dirty="0" err="1">
                <a:solidFill>
                  <a:srgbClr val="FFFFFF"/>
                </a:solidFill>
                <a:latin typeface="+mn-lt"/>
                <a:ea typeface="Arial Narrow"/>
                <a:cs typeface="+mn-cs"/>
                <a:sym typeface="Arial Narrow"/>
              </a:rPr>
              <a:t>Saúl</a:t>
            </a:r>
            <a:endParaRPr dirty="0">
              <a:solidFill>
                <a:srgbClr val="FFFFFF"/>
              </a:solidFill>
              <a:latin typeface="+mn-lt"/>
              <a:ea typeface="Arial Narrow"/>
              <a:cs typeface="+mn-cs"/>
              <a:sym typeface="Arial Narrow"/>
            </a:endParaRPr>
          </a:p>
        </p:txBody>
      </p:sp>
      <p:sp>
        <p:nvSpPr>
          <p:cNvPr id="2929" name="Slide Number Placeholder 6"/>
          <p:cNvSpPr txBox="1">
            <a:spLocks noGrp="1"/>
          </p:cNvSpPr>
          <p:nvPr>
            <p:ph type="sldNum" sz="quarter" idx="2"/>
          </p:nvPr>
        </p:nvSpPr>
        <p:spPr>
          <a:xfrm>
            <a:off x="11051892" y="6394500"/>
            <a:ext cx="301908"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54</a:t>
            </a:fld>
            <a:endParaRPr/>
          </a:p>
        </p:txBody>
      </p:sp>
      <p:sp>
        <p:nvSpPr>
          <p:cNvPr id="2930" name="Text Box 7"/>
          <p:cNvSpPr txBox="1"/>
          <p:nvPr/>
        </p:nvSpPr>
        <p:spPr>
          <a:xfrm>
            <a:off x="1752600" y="5791200"/>
            <a:ext cx="8763000" cy="789940"/>
          </a:xfrm>
          <a:prstGeom prst="rect">
            <a:avLst/>
          </a:prstGeom>
          <a:solidFill>
            <a:srgbClr val="660033"/>
          </a:solidFill>
          <a:ln w="12700">
            <a:solidFill>
              <a:srgbClr val="000000"/>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400"/>
              </a:spcBef>
              <a:defRPr sz="2400">
                <a:solidFill>
                  <a:srgbClr val="FFFFFF"/>
                </a:solidFill>
                <a:latin typeface="Arial Narrow"/>
                <a:ea typeface="Arial Narrow"/>
                <a:cs typeface="Arial Narrow"/>
                <a:sym typeface="Arial Narrow"/>
              </a:defRPr>
            </a:lvl1pPr>
          </a:lstStyle>
          <a:p>
            <a:r>
              <a:t>Algunas versiones ofrecen notas a pie de página para tales figuras del habla (por ejemplo, NIV).</a:t>
            </a: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2932" name="Rectangle 2"/>
          <p:cNvSpPr txBox="1">
            <a:spLocks noGrp="1"/>
          </p:cNvSpPr>
          <p:nvPr>
            <p:ph type="title"/>
          </p:nvPr>
        </p:nvSpPr>
        <p:spPr>
          <a:xfrm>
            <a:off x="207225" y="115887"/>
            <a:ext cx="11777550" cy="715964"/>
          </a:xfrm>
          <a:prstGeom prst="rect">
            <a:avLst/>
          </a:prstGeom>
        </p:spPr>
        <p:txBody>
          <a:bodyPr/>
          <a:lstStyle>
            <a:lvl1pPr algn="ctr">
              <a:defRPr sz="3200">
                <a:solidFill>
                  <a:srgbClr val="660033"/>
                </a:solidFill>
              </a:defRPr>
            </a:lvl1pPr>
          </a:lstStyle>
          <a:p>
            <a:r>
              <a:rPr b="1" dirty="0"/>
              <a:t>Unjust Systems &amp; Dirty Politics / </a:t>
            </a:r>
            <a:r>
              <a:rPr b="1" dirty="0" err="1">
                <a:solidFill>
                  <a:srgbClr val="FF6600"/>
                </a:solidFill>
              </a:rPr>
              <a:t>Sistemas</a:t>
            </a:r>
            <a:r>
              <a:rPr b="1" dirty="0">
                <a:solidFill>
                  <a:srgbClr val="FF6600"/>
                </a:solidFill>
              </a:rPr>
              <a:t> </a:t>
            </a:r>
            <a:r>
              <a:rPr b="1" dirty="0" err="1">
                <a:solidFill>
                  <a:srgbClr val="FF6600"/>
                </a:solidFill>
              </a:rPr>
              <a:t>injustos</a:t>
            </a:r>
            <a:r>
              <a:rPr b="1" dirty="0">
                <a:solidFill>
                  <a:srgbClr val="FF6600"/>
                </a:solidFill>
              </a:rPr>
              <a:t> y </a:t>
            </a:r>
            <a:r>
              <a:rPr b="1" dirty="0" err="1">
                <a:solidFill>
                  <a:srgbClr val="FF6600"/>
                </a:solidFill>
              </a:rPr>
              <a:t>política</a:t>
            </a:r>
            <a:r>
              <a:rPr b="1" dirty="0">
                <a:solidFill>
                  <a:srgbClr val="FF6600"/>
                </a:solidFill>
              </a:rPr>
              <a:t> </a:t>
            </a:r>
            <a:r>
              <a:rPr b="1" dirty="0" err="1">
                <a:solidFill>
                  <a:srgbClr val="FF6600"/>
                </a:solidFill>
              </a:rPr>
              <a:t>sucia</a:t>
            </a:r>
            <a:endParaRPr b="1" dirty="0">
              <a:solidFill>
                <a:srgbClr val="FF6600"/>
              </a:solidFill>
            </a:endParaRPr>
          </a:p>
        </p:txBody>
      </p:sp>
      <p:sp>
        <p:nvSpPr>
          <p:cNvPr id="2933" name="Rectangle 3"/>
          <p:cNvSpPr txBox="1">
            <a:spLocks noGrp="1"/>
          </p:cNvSpPr>
          <p:nvPr>
            <p:ph type="body" idx="1"/>
          </p:nvPr>
        </p:nvSpPr>
        <p:spPr>
          <a:xfrm>
            <a:off x="762000" y="990600"/>
            <a:ext cx="10820400" cy="4533900"/>
          </a:xfrm>
          <a:prstGeom prst="rect">
            <a:avLst/>
          </a:prstGeom>
        </p:spPr>
        <p:txBody>
          <a:bodyPr/>
          <a:lstStyle/>
          <a:p>
            <a:pPr>
              <a:buSzTx/>
              <a:buNone/>
              <a:defRPr sz="2400" b="1">
                <a:solidFill>
                  <a:srgbClr val="C00000"/>
                </a:solidFill>
                <a:effectLst>
                  <a:outerShdw blurRad="38100" dist="38100" dir="2700000" rotWithShape="0">
                    <a:srgbClr val="000000"/>
                  </a:outerShdw>
                </a:effectLst>
              </a:defRPr>
            </a:pPr>
            <a:r>
              <a:rPr dirty="0"/>
              <a:t>Like Amos and Hosea in the north, Micah railed against social injustice in the south. / </a:t>
            </a:r>
            <a:r>
              <a:rPr dirty="0">
                <a:solidFill>
                  <a:srgbClr val="FF6600"/>
                </a:solidFill>
              </a:rPr>
              <a:t>Al </a:t>
            </a:r>
            <a:r>
              <a:rPr dirty="0" err="1">
                <a:solidFill>
                  <a:srgbClr val="FF6600"/>
                </a:solidFill>
              </a:rPr>
              <a:t>igual</a:t>
            </a:r>
            <a:r>
              <a:rPr dirty="0">
                <a:solidFill>
                  <a:srgbClr val="FF6600"/>
                </a:solidFill>
              </a:rPr>
              <a:t> que </a:t>
            </a:r>
            <a:r>
              <a:rPr dirty="0" err="1">
                <a:solidFill>
                  <a:srgbClr val="FF6600"/>
                </a:solidFill>
              </a:rPr>
              <a:t>Amós</a:t>
            </a:r>
            <a:r>
              <a:rPr dirty="0">
                <a:solidFill>
                  <a:srgbClr val="FF6600"/>
                </a:solidFill>
              </a:rPr>
              <a:t> y </a:t>
            </a:r>
            <a:r>
              <a:rPr dirty="0" err="1">
                <a:solidFill>
                  <a:srgbClr val="FF6600"/>
                </a:solidFill>
              </a:rPr>
              <a:t>Oseas</a:t>
            </a:r>
            <a:r>
              <a:rPr dirty="0">
                <a:solidFill>
                  <a:srgbClr val="FF6600"/>
                </a:solidFill>
              </a:rPr>
              <a:t> </a:t>
            </a:r>
            <a:r>
              <a:rPr dirty="0" err="1">
                <a:solidFill>
                  <a:srgbClr val="FF6600"/>
                </a:solidFill>
              </a:rPr>
              <a:t>en</a:t>
            </a:r>
            <a:r>
              <a:rPr dirty="0">
                <a:solidFill>
                  <a:srgbClr val="FF6600"/>
                </a:solidFill>
              </a:rPr>
              <a:t> </a:t>
            </a:r>
            <a:r>
              <a:rPr dirty="0" err="1">
                <a:solidFill>
                  <a:srgbClr val="FF6600"/>
                </a:solidFill>
              </a:rPr>
              <a:t>el</a:t>
            </a:r>
            <a:r>
              <a:rPr dirty="0">
                <a:solidFill>
                  <a:srgbClr val="FF6600"/>
                </a:solidFill>
              </a:rPr>
              <a:t> </a:t>
            </a:r>
            <a:r>
              <a:rPr dirty="0" err="1">
                <a:solidFill>
                  <a:srgbClr val="FF6600"/>
                </a:solidFill>
              </a:rPr>
              <a:t>norte</a:t>
            </a:r>
            <a:r>
              <a:rPr dirty="0">
                <a:solidFill>
                  <a:srgbClr val="FF6600"/>
                </a:solidFill>
              </a:rPr>
              <a:t>, </a:t>
            </a:r>
            <a:r>
              <a:rPr dirty="0" err="1">
                <a:solidFill>
                  <a:srgbClr val="FF6600"/>
                </a:solidFill>
              </a:rPr>
              <a:t>Miqueas</a:t>
            </a:r>
            <a:r>
              <a:rPr dirty="0">
                <a:solidFill>
                  <a:srgbClr val="FF6600"/>
                </a:solidFill>
              </a:rPr>
              <a:t> se </a:t>
            </a:r>
            <a:r>
              <a:rPr dirty="0" err="1">
                <a:solidFill>
                  <a:srgbClr val="FF6600"/>
                </a:solidFill>
              </a:rPr>
              <a:t>quejaba</a:t>
            </a:r>
            <a:r>
              <a:rPr dirty="0">
                <a:solidFill>
                  <a:srgbClr val="FF6600"/>
                </a:solidFill>
              </a:rPr>
              <a:t> contra la </a:t>
            </a:r>
            <a:r>
              <a:rPr dirty="0" err="1">
                <a:solidFill>
                  <a:srgbClr val="FF6600"/>
                </a:solidFill>
              </a:rPr>
              <a:t>injusticia</a:t>
            </a:r>
            <a:r>
              <a:rPr dirty="0">
                <a:solidFill>
                  <a:srgbClr val="FF6600"/>
                </a:solidFill>
              </a:rPr>
              <a:t> social </a:t>
            </a:r>
            <a:r>
              <a:rPr dirty="0" err="1">
                <a:solidFill>
                  <a:srgbClr val="FF6600"/>
                </a:solidFill>
              </a:rPr>
              <a:t>en</a:t>
            </a:r>
            <a:r>
              <a:rPr dirty="0">
                <a:solidFill>
                  <a:srgbClr val="FF6600"/>
                </a:solidFill>
              </a:rPr>
              <a:t> </a:t>
            </a:r>
            <a:r>
              <a:rPr dirty="0" err="1">
                <a:solidFill>
                  <a:srgbClr val="FF6600"/>
                </a:solidFill>
              </a:rPr>
              <a:t>el</a:t>
            </a:r>
            <a:r>
              <a:rPr dirty="0">
                <a:solidFill>
                  <a:srgbClr val="FF6600"/>
                </a:solidFill>
              </a:rPr>
              <a:t> sur.</a:t>
            </a:r>
          </a:p>
          <a:p>
            <a:pPr>
              <a:defRPr sz="2000" i="1"/>
            </a:pPr>
            <a:r>
              <a:rPr dirty="0"/>
              <a:t>Powerful landowners in cahoots with civil leaders were driving out small farmers (Mic. 2:1-2, 8-9; 3:1-3, 9-11; 7:3b). / </a:t>
            </a:r>
            <a:r>
              <a:rPr dirty="0">
                <a:solidFill>
                  <a:srgbClr val="FF6600"/>
                </a:solidFill>
              </a:rPr>
              <a:t>Los </a:t>
            </a:r>
            <a:r>
              <a:rPr dirty="0" err="1">
                <a:solidFill>
                  <a:srgbClr val="FF6600"/>
                </a:solidFill>
              </a:rPr>
              <a:t>poderosos</a:t>
            </a:r>
            <a:r>
              <a:rPr dirty="0">
                <a:solidFill>
                  <a:srgbClr val="FF6600"/>
                </a:solidFill>
              </a:rPr>
              <a:t> </a:t>
            </a:r>
            <a:r>
              <a:rPr dirty="0" err="1">
                <a:solidFill>
                  <a:srgbClr val="FF6600"/>
                </a:solidFill>
              </a:rPr>
              <a:t>terratenientes</a:t>
            </a:r>
            <a:r>
              <a:rPr dirty="0">
                <a:solidFill>
                  <a:srgbClr val="FF6600"/>
                </a:solidFill>
              </a:rPr>
              <a:t> </a:t>
            </a:r>
            <a:r>
              <a:rPr dirty="0" err="1">
                <a:solidFill>
                  <a:srgbClr val="FF6600"/>
                </a:solidFill>
              </a:rPr>
              <a:t>confabulados</a:t>
            </a:r>
            <a:r>
              <a:rPr dirty="0">
                <a:solidFill>
                  <a:srgbClr val="FF6600"/>
                </a:solidFill>
              </a:rPr>
              <a:t> con </a:t>
            </a:r>
            <a:r>
              <a:rPr dirty="0" err="1">
                <a:solidFill>
                  <a:srgbClr val="FF6600"/>
                </a:solidFill>
              </a:rPr>
              <a:t>los</a:t>
            </a:r>
            <a:r>
              <a:rPr dirty="0">
                <a:solidFill>
                  <a:srgbClr val="FF6600"/>
                </a:solidFill>
              </a:rPr>
              <a:t> </a:t>
            </a:r>
            <a:r>
              <a:rPr dirty="0" err="1">
                <a:solidFill>
                  <a:srgbClr val="FF6600"/>
                </a:solidFill>
              </a:rPr>
              <a:t>líderes</a:t>
            </a:r>
            <a:r>
              <a:rPr dirty="0">
                <a:solidFill>
                  <a:srgbClr val="FF6600"/>
                </a:solidFill>
              </a:rPr>
              <a:t> </a:t>
            </a:r>
            <a:r>
              <a:rPr dirty="0" err="1">
                <a:solidFill>
                  <a:srgbClr val="FF6600"/>
                </a:solidFill>
              </a:rPr>
              <a:t>civiles</a:t>
            </a:r>
            <a:r>
              <a:rPr dirty="0">
                <a:solidFill>
                  <a:srgbClr val="FF6600"/>
                </a:solidFill>
              </a:rPr>
              <a:t> </a:t>
            </a:r>
            <a:r>
              <a:rPr dirty="0" err="1">
                <a:solidFill>
                  <a:srgbClr val="FF6600"/>
                </a:solidFill>
              </a:rPr>
              <a:t>estaban</a:t>
            </a:r>
            <a:r>
              <a:rPr dirty="0">
                <a:solidFill>
                  <a:srgbClr val="FF6600"/>
                </a:solidFill>
              </a:rPr>
              <a:t> </a:t>
            </a:r>
            <a:r>
              <a:rPr dirty="0" err="1">
                <a:solidFill>
                  <a:srgbClr val="FF6600"/>
                </a:solidFill>
              </a:rPr>
              <a:t>ahuyentando</a:t>
            </a:r>
            <a:r>
              <a:rPr dirty="0">
                <a:solidFill>
                  <a:srgbClr val="FF6600"/>
                </a:solidFill>
              </a:rPr>
              <a:t> a </a:t>
            </a:r>
            <a:r>
              <a:rPr dirty="0" err="1">
                <a:solidFill>
                  <a:srgbClr val="FF6600"/>
                </a:solidFill>
              </a:rPr>
              <a:t>los</a:t>
            </a:r>
            <a:r>
              <a:rPr dirty="0">
                <a:solidFill>
                  <a:srgbClr val="FF6600"/>
                </a:solidFill>
              </a:rPr>
              <a:t> </a:t>
            </a:r>
            <a:r>
              <a:rPr dirty="0" err="1">
                <a:solidFill>
                  <a:srgbClr val="FF6600"/>
                </a:solidFill>
              </a:rPr>
              <a:t>pequeños</a:t>
            </a:r>
            <a:r>
              <a:rPr dirty="0">
                <a:solidFill>
                  <a:srgbClr val="FF6600"/>
                </a:solidFill>
              </a:rPr>
              <a:t> </a:t>
            </a:r>
            <a:r>
              <a:rPr dirty="0" err="1">
                <a:solidFill>
                  <a:srgbClr val="FF6600"/>
                </a:solidFill>
              </a:rPr>
              <a:t>agricultores</a:t>
            </a:r>
            <a:r>
              <a:rPr dirty="0">
                <a:solidFill>
                  <a:srgbClr val="FF6600"/>
                </a:solidFill>
              </a:rPr>
              <a:t> (</a:t>
            </a:r>
            <a:r>
              <a:rPr dirty="0" err="1">
                <a:solidFill>
                  <a:srgbClr val="FF6600"/>
                </a:solidFill>
              </a:rPr>
              <a:t>Miq</a:t>
            </a:r>
            <a:r>
              <a:rPr dirty="0">
                <a:solidFill>
                  <a:srgbClr val="FF6600"/>
                </a:solidFill>
              </a:rPr>
              <a:t>. 2:1-2, 8-9; 3:1-3, 9-11; 7:3b).</a:t>
            </a:r>
          </a:p>
          <a:p>
            <a:pPr>
              <a:defRPr sz="2000" i="1"/>
            </a:pPr>
            <a:r>
              <a:rPr dirty="0"/>
              <a:t>Dishonesty and cheating characterized typical business practices (Mic. 6:11-12; 7:2-3a). / </a:t>
            </a:r>
            <a:r>
              <a:rPr dirty="0">
                <a:solidFill>
                  <a:srgbClr val="FF6600"/>
                </a:solidFill>
              </a:rPr>
              <a:t>La </a:t>
            </a:r>
            <a:r>
              <a:rPr dirty="0" err="1">
                <a:solidFill>
                  <a:srgbClr val="FF6600"/>
                </a:solidFill>
              </a:rPr>
              <a:t>deshonestidad</a:t>
            </a:r>
            <a:r>
              <a:rPr dirty="0">
                <a:solidFill>
                  <a:srgbClr val="FF6600"/>
                </a:solidFill>
              </a:rPr>
              <a:t> y </a:t>
            </a:r>
            <a:r>
              <a:rPr dirty="0" err="1">
                <a:solidFill>
                  <a:srgbClr val="FF6600"/>
                </a:solidFill>
              </a:rPr>
              <a:t>el</a:t>
            </a:r>
            <a:r>
              <a:rPr dirty="0">
                <a:solidFill>
                  <a:srgbClr val="FF6600"/>
                </a:solidFill>
              </a:rPr>
              <a:t> </a:t>
            </a:r>
            <a:r>
              <a:rPr dirty="0" err="1">
                <a:solidFill>
                  <a:srgbClr val="FF6600"/>
                </a:solidFill>
              </a:rPr>
              <a:t>engaño</a:t>
            </a:r>
            <a:r>
              <a:rPr dirty="0">
                <a:solidFill>
                  <a:srgbClr val="FF6600"/>
                </a:solidFill>
              </a:rPr>
              <a:t> </a:t>
            </a:r>
            <a:r>
              <a:rPr dirty="0" err="1">
                <a:solidFill>
                  <a:srgbClr val="FF6600"/>
                </a:solidFill>
              </a:rPr>
              <a:t>caracterizaron</a:t>
            </a:r>
            <a:r>
              <a:rPr dirty="0">
                <a:solidFill>
                  <a:srgbClr val="FF6600"/>
                </a:solidFill>
              </a:rPr>
              <a:t> las </a:t>
            </a:r>
            <a:r>
              <a:rPr dirty="0" err="1">
                <a:solidFill>
                  <a:srgbClr val="FF6600"/>
                </a:solidFill>
              </a:rPr>
              <a:t>prácticas</a:t>
            </a:r>
            <a:r>
              <a:rPr dirty="0">
                <a:solidFill>
                  <a:srgbClr val="FF6600"/>
                </a:solidFill>
              </a:rPr>
              <a:t> </a:t>
            </a:r>
            <a:r>
              <a:rPr dirty="0" err="1">
                <a:solidFill>
                  <a:srgbClr val="FF6600"/>
                </a:solidFill>
              </a:rPr>
              <a:t>comerciales</a:t>
            </a:r>
            <a:r>
              <a:rPr dirty="0">
                <a:solidFill>
                  <a:srgbClr val="FF6600"/>
                </a:solidFill>
              </a:rPr>
              <a:t> </a:t>
            </a:r>
            <a:r>
              <a:rPr dirty="0" err="1">
                <a:solidFill>
                  <a:srgbClr val="FF6600"/>
                </a:solidFill>
              </a:rPr>
              <a:t>típicas</a:t>
            </a:r>
            <a:r>
              <a:rPr dirty="0">
                <a:solidFill>
                  <a:srgbClr val="FF6600"/>
                </a:solidFill>
              </a:rPr>
              <a:t> (</a:t>
            </a:r>
            <a:r>
              <a:rPr dirty="0" err="1">
                <a:solidFill>
                  <a:srgbClr val="FF6600"/>
                </a:solidFill>
              </a:rPr>
              <a:t>Miq</a:t>
            </a:r>
            <a:r>
              <a:rPr dirty="0">
                <a:solidFill>
                  <a:srgbClr val="FF6600"/>
                </a:solidFill>
              </a:rPr>
              <a:t>. 6:11-12; 7:2-3a).</a:t>
            </a:r>
          </a:p>
          <a:p>
            <a:pPr>
              <a:defRPr sz="2000" i="1"/>
            </a:pPr>
            <a:r>
              <a:rPr dirty="0"/>
              <a:t>Popular preachers were frauds, preaching optimism and opportunity instead of the clear word of the L</a:t>
            </a:r>
            <a:r>
              <a:rPr lang="en-US" sz="1800" dirty="0"/>
              <a:t>ORD</a:t>
            </a:r>
            <a:r>
              <a:rPr dirty="0"/>
              <a:t> (Mic. 2:6-7a, 11; 3:5-7, 11b). / </a:t>
            </a:r>
            <a:r>
              <a:rPr dirty="0">
                <a:solidFill>
                  <a:srgbClr val="FF6600"/>
                </a:solidFill>
              </a:rPr>
              <a:t>Los </a:t>
            </a:r>
            <a:r>
              <a:rPr dirty="0" err="1">
                <a:solidFill>
                  <a:srgbClr val="FF6600"/>
                </a:solidFill>
              </a:rPr>
              <a:t>predicadores</a:t>
            </a:r>
            <a:r>
              <a:rPr dirty="0">
                <a:solidFill>
                  <a:srgbClr val="FF6600"/>
                </a:solidFill>
              </a:rPr>
              <a:t> </a:t>
            </a:r>
            <a:r>
              <a:rPr dirty="0" err="1">
                <a:solidFill>
                  <a:srgbClr val="FF6600"/>
                </a:solidFill>
              </a:rPr>
              <a:t>populares</a:t>
            </a:r>
            <a:r>
              <a:rPr dirty="0">
                <a:solidFill>
                  <a:srgbClr val="FF6600"/>
                </a:solidFill>
              </a:rPr>
              <a:t> </a:t>
            </a:r>
            <a:r>
              <a:rPr dirty="0" err="1">
                <a:solidFill>
                  <a:srgbClr val="FF6600"/>
                </a:solidFill>
              </a:rPr>
              <a:t>eran</a:t>
            </a:r>
            <a:r>
              <a:rPr dirty="0">
                <a:solidFill>
                  <a:srgbClr val="FF6600"/>
                </a:solidFill>
              </a:rPr>
              <a:t> </a:t>
            </a:r>
            <a:r>
              <a:rPr dirty="0" err="1">
                <a:solidFill>
                  <a:srgbClr val="FF6600"/>
                </a:solidFill>
              </a:rPr>
              <a:t>fraudes</a:t>
            </a:r>
            <a:r>
              <a:rPr dirty="0">
                <a:solidFill>
                  <a:srgbClr val="FF6600"/>
                </a:solidFill>
              </a:rPr>
              <a:t>, </a:t>
            </a:r>
            <a:r>
              <a:rPr dirty="0" err="1">
                <a:solidFill>
                  <a:srgbClr val="FF6600"/>
                </a:solidFill>
              </a:rPr>
              <a:t>predicando</a:t>
            </a:r>
            <a:r>
              <a:rPr dirty="0">
                <a:solidFill>
                  <a:srgbClr val="FF6600"/>
                </a:solidFill>
              </a:rPr>
              <a:t> </a:t>
            </a:r>
            <a:r>
              <a:rPr dirty="0" err="1">
                <a:solidFill>
                  <a:srgbClr val="FF6600"/>
                </a:solidFill>
              </a:rPr>
              <a:t>optimismo</a:t>
            </a:r>
            <a:r>
              <a:rPr dirty="0">
                <a:solidFill>
                  <a:srgbClr val="FF6600"/>
                </a:solidFill>
              </a:rPr>
              <a:t> y </a:t>
            </a:r>
            <a:r>
              <a:rPr dirty="0" err="1">
                <a:solidFill>
                  <a:srgbClr val="FF6600"/>
                </a:solidFill>
              </a:rPr>
              <a:t>oportunidad</a:t>
            </a:r>
            <a:r>
              <a:rPr dirty="0">
                <a:solidFill>
                  <a:srgbClr val="FF6600"/>
                </a:solidFill>
              </a:rPr>
              <a:t> </a:t>
            </a:r>
            <a:r>
              <a:rPr dirty="0" err="1">
                <a:solidFill>
                  <a:srgbClr val="FF6600"/>
                </a:solidFill>
              </a:rPr>
              <a:t>en</a:t>
            </a:r>
            <a:r>
              <a:rPr dirty="0">
                <a:solidFill>
                  <a:srgbClr val="FF6600"/>
                </a:solidFill>
              </a:rPr>
              <a:t> </a:t>
            </a:r>
            <a:r>
              <a:rPr dirty="0" err="1">
                <a:solidFill>
                  <a:srgbClr val="FF6600"/>
                </a:solidFill>
              </a:rPr>
              <a:t>lugar</a:t>
            </a:r>
            <a:r>
              <a:rPr dirty="0">
                <a:solidFill>
                  <a:srgbClr val="FF6600"/>
                </a:solidFill>
              </a:rPr>
              <a:t> de la palabra </a:t>
            </a:r>
            <a:r>
              <a:rPr dirty="0" err="1">
                <a:solidFill>
                  <a:srgbClr val="FF6600"/>
                </a:solidFill>
              </a:rPr>
              <a:t>clara</a:t>
            </a:r>
            <a:r>
              <a:rPr dirty="0">
                <a:solidFill>
                  <a:srgbClr val="FF6600"/>
                </a:solidFill>
              </a:rPr>
              <a:t> del </a:t>
            </a:r>
            <a:r>
              <a:rPr dirty="0" err="1">
                <a:solidFill>
                  <a:srgbClr val="FF6600"/>
                </a:solidFill>
              </a:rPr>
              <a:t>Señor</a:t>
            </a:r>
            <a:r>
              <a:rPr dirty="0">
                <a:solidFill>
                  <a:srgbClr val="FF6600"/>
                </a:solidFill>
              </a:rPr>
              <a:t> (</a:t>
            </a:r>
            <a:r>
              <a:rPr dirty="0" err="1">
                <a:solidFill>
                  <a:srgbClr val="FF6600"/>
                </a:solidFill>
              </a:rPr>
              <a:t>Miq</a:t>
            </a:r>
            <a:r>
              <a:rPr dirty="0">
                <a:solidFill>
                  <a:srgbClr val="FF6600"/>
                </a:solidFill>
              </a:rPr>
              <a:t>. 2:6-7a, 11; 3:5-7, 11b).</a:t>
            </a:r>
          </a:p>
        </p:txBody>
      </p:sp>
      <p:sp>
        <p:nvSpPr>
          <p:cNvPr id="2934" name="Slide Number Placeholder 5"/>
          <p:cNvSpPr txBox="1">
            <a:spLocks noGrp="1"/>
          </p:cNvSpPr>
          <p:nvPr>
            <p:ph type="sldNum" sz="quarter" idx="2"/>
          </p:nvPr>
        </p:nvSpPr>
        <p:spPr>
          <a:xfrm>
            <a:off x="11051892" y="6394500"/>
            <a:ext cx="301908"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55</a:t>
            </a:fld>
            <a:endParaRPr/>
          </a:p>
        </p:txBody>
      </p:sp>
      <p:sp>
        <p:nvSpPr>
          <p:cNvPr id="2935" name="Text Box 4"/>
          <p:cNvSpPr txBox="1"/>
          <p:nvPr/>
        </p:nvSpPr>
        <p:spPr>
          <a:xfrm>
            <a:off x="1018418" y="5075679"/>
            <a:ext cx="10155163" cy="954107"/>
          </a:xfrm>
          <a:prstGeom prst="rect">
            <a:avLst/>
          </a:prstGeom>
          <a:solidFill>
            <a:srgbClr val="660033"/>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600"/>
              </a:spcBef>
              <a:defRPr sz="2800">
                <a:solidFill>
                  <a:srgbClr val="FFFF99"/>
                </a:solidFill>
                <a:latin typeface="Agency FB"/>
                <a:ea typeface="Agency FB"/>
                <a:cs typeface="Agency FB"/>
                <a:sym typeface="Agency FB"/>
              </a:defRPr>
            </a:lvl1pPr>
          </a:lstStyle>
          <a:p>
            <a:r>
              <a:rPr dirty="0"/>
              <a:t>What God required was justice, mercy and humility (Mic. 6:6-8)! / </a:t>
            </a:r>
            <a:r>
              <a:rPr dirty="0">
                <a:solidFill>
                  <a:srgbClr val="FFC000"/>
                </a:solidFill>
              </a:rPr>
              <a:t>Lo que Dios </a:t>
            </a:r>
            <a:r>
              <a:rPr dirty="0" err="1">
                <a:solidFill>
                  <a:srgbClr val="FFC000"/>
                </a:solidFill>
              </a:rPr>
              <a:t>requería</a:t>
            </a:r>
            <a:r>
              <a:rPr dirty="0">
                <a:solidFill>
                  <a:srgbClr val="FFC000"/>
                </a:solidFill>
              </a:rPr>
              <a:t> era </a:t>
            </a:r>
            <a:r>
              <a:rPr dirty="0" err="1">
                <a:solidFill>
                  <a:srgbClr val="FFC000"/>
                </a:solidFill>
              </a:rPr>
              <a:t>justicia</a:t>
            </a:r>
            <a:r>
              <a:rPr dirty="0">
                <a:solidFill>
                  <a:srgbClr val="FFC000"/>
                </a:solidFill>
              </a:rPr>
              <a:t>, misericordia y </a:t>
            </a:r>
            <a:r>
              <a:rPr dirty="0" err="1">
                <a:solidFill>
                  <a:srgbClr val="FFC000"/>
                </a:solidFill>
              </a:rPr>
              <a:t>humildad</a:t>
            </a:r>
            <a:r>
              <a:rPr dirty="0">
                <a:solidFill>
                  <a:srgbClr val="FFC000"/>
                </a:solidFill>
              </a:rPr>
              <a:t> (</a:t>
            </a:r>
            <a:r>
              <a:rPr dirty="0" err="1">
                <a:solidFill>
                  <a:srgbClr val="FFC000"/>
                </a:solidFill>
              </a:rPr>
              <a:t>Miq</a:t>
            </a:r>
            <a:r>
              <a:rPr dirty="0">
                <a:solidFill>
                  <a:srgbClr val="FFC000"/>
                </a:solidFill>
              </a:rPr>
              <a:t>. 6:6-8)!</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933">
                                            <p:bg/>
                                          </p:spTgt>
                                        </p:tgtEl>
                                        <p:attrNameLst>
                                          <p:attrName>style.visibility</p:attrName>
                                        </p:attrNameLst>
                                      </p:cBhvr>
                                      <p:to>
                                        <p:strVal val="visible"/>
                                      </p:to>
                                    </p:set>
                                    <p:anim calcmode="lin" valueType="num">
                                      <p:cBhvr>
                                        <p:cTn id="7" dur="500" fill="hold"/>
                                        <p:tgtEl>
                                          <p:spTgt spid="2933">
                                            <p:bg/>
                                          </p:spTgt>
                                        </p:tgtEl>
                                        <p:attrNameLst>
                                          <p:attrName>ppt_w</p:attrName>
                                        </p:attrNameLst>
                                      </p:cBhvr>
                                      <p:tavLst>
                                        <p:tav tm="0">
                                          <p:val>
                                            <p:fltVal val="0"/>
                                          </p:val>
                                        </p:tav>
                                        <p:tav tm="100000">
                                          <p:val>
                                            <p:strVal val="#ppt_w"/>
                                          </p:val>
                                        </p:tav>
                                      </p:tavLst>
                                    </p:anim>
                                    <p:anim calcmode="lin" valueType="num">
                                      <p:cBhvr>
                                        <p:cTn id="8" dur="500" fill="hold"/>
                                        <p:tgtEl>
                                          <p:spTgt spid="2933">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2933">
                                            <p:txEl>
                                              <p:pRg st="0" end="0"/>
                                            </p:txEl>
                                          </p:spTgt>
                                        </p:tgtEl>
                                        <p:attrNameLst>
                                          <p:attrName>style.visibility</p:attrName>
                                        </p:attrNameLst>
                                      </p:cBhvr>
                                      <p:to>
                                        <p:strVal val="visible"/>
                                      </p:to>
                                    </p:set>
                                    <p:anim calcmode="lin" valueType="num">
                                      <p:cBhvr>
                                        <p:cTn id="11" dur="500" fill="hold"/>
                                        <p:tgtEl>
                                          <p:spTgt spid="293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93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2933">
                                            <p:txEl>
                                              <p:pRg st="1" end="1"/>
                                            </p:txEl>
                                          </p:spTgt>
                                        </p:tgtEl>
                                        <p:attrNameLst>
                                          <p:attrName>style.visibility</p:attrName>
                                        </p:attrNameLst>
                                      </p:cBhvr>
                                      <p:to>
                                        <p:strVal val="visible"/>
                                      </p:to>
                                    </p:set>
                                    <p:anim calcmode="lin" valueType="num">
                                      <p:cBhvr>
                                        <p:cTn id="17" dur="500" fill="hold"/>
                                        <p:tgtEl>
                                          <p:spTgt spid="2933">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293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2933">
                                            <p:txEl>
                                              <p:pRg st="2" end="2"/>
                                            </p:txEl>
                                          </p:spTgt>
                                        </p:tgtEl>
                                        <p:attrNameLst>
                                          <p:attrName>style.visibility</p:attrName>
                                        </p:attrNameLst>
                                      </p:cBhvr>
                                      <p:to>
                                        <p:strVal val="visible"/>
                                      </p:to>
                                    </p:set>
                                    <p:anim calcmode="lin" valueType="num">
                                      <p:cBhvr>
                                        <p:cTn id="23" dur="500" fill="hold"/>
                                        <p:tgtEl>
                                          <p:spTgt spid="2933">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293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2933">
                                            <p:txEl>
                                              <p:pRg st="3" end="3"/>
                                            </p:txEl>
                                          </p:spTgt>
                                        </p:tgtEl>
                                        <p:attrNameLst>
                                          <p:attrName>style.visibility</p:attrName>
                                        </p:attrNameLst>
                                      </p:cBhvr>
                                      <p:to>
                                        <p:strVal val="visible"/>
                                      </p:to>
                                    </p:set>
                                    <p:anim calcmode="lin" valueType="num">
                                      <p:cBhvr>
                                        <p:cTn id="29" dur="500" fill="hold"/>
                                        <p:tgtEl>
                                          <p:spTgt spid="2933">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293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2" nodeType="clickEffect">
                                  <p:stCondLst>
                                    <p:cond delay="0"/>
                                  </p:stCondLst>
                                  <p:iterate>
                                    <p:tmAbs val="0"/>
                                  </p:iterate>
                                  <p:childTnLst>
                                    <p:set>
                                      <p:cBhvr>
                                        <p:cTn id="34" fill="hold"/>
                                        <p:tgtEl>
                                          <p:spTgt spid="2935"/>
                                        </p:tgtEl>
                                        <p:attrNameLst>
                                          <p:attrName>style.visibility</p:attrName>
                                        </p:attrNameLst>
                                      </p:cBhvr>
                                      <p:to>
                                        <p:strVal val="visible"/>
                                      </p:to>
                                    </p:set>
                                    <p:animEffect transition="in" filter="wipe(left)">
                                      <p:cBhvr>
                                        <p:cTn id="35" dur="1000"/>
                                        <p:tgtEl>
                                          <p:spTgt spid="29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3" grpId="1" build="p" animBg="1" advAuto="0"/>
      <p:bldP spid="2935" grpId="2" animBg="1" advAuto="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2937" name="Rectangle 2"/>
          <p:cNvSpPr txBox="1">
            <a:spLocks noGrp="1"/>
          </p:cNvSpPr>
          <p:nvPr>
            <p:ph type="title"/>
          </p:nvPr>
        </p:nvSpPr>
        <p:spPr>
          <a:xfrm>
            <a:off x="1981200" y="503235"/>
            <a:ext cx="8229600" cy="715965"/>
          </a:xfrm>
          <a:prstGeom prst="rect">
            <a:avLst/>
          </a:prstGeom>
        </p:spPr>
        <p:txBody>
          <a:bodyPr/>
          <a:lstStyle>
            <a:lvl1pPr algn="ctr">
              <a:defRPr sz="3200">
                <a:solidFill>
                  <a:srgbClr val="660033"/>
                </a:solidFill>
              </a:defRPr>
            </a:lvl1pPr>
          </a:lstStyle>
          <a:p>
            <a:r>
              <a:rPr b="1" dirty="0"/>
              <a:t>Messianic Hope / </a:t>
            </a:r>
            <a:r>
              <a:rPr b="1" dirty="0">
                <a:solidFill>
                  <a:srgbClr val="FF6600"/>
                </a:solidFill>
              </a:rPr>
              <a:t>Esperanza </a:t>
            </a:r>
            <a:r>
              <a:rPr b="1" dirty="0" err="1">
                <a:solidFill>
                  <a:srgbClr val="FF6600"/>
                </a:solidFill>
              </a:rPr>
              <a:t>mesiánica</a:t>
            </a:r>
            <a:endParaRPr b="1" dirty="0">
              <a:solidFill>
                <a:srgbClr val="FF6600"/>
              </a:solidFill>
            </a:endParaRPr>
          </a:p>
        </p:txBody>
      </p:sp>
      <p:sp>
        <p:nvSpPr>
          <p:cNvPr id="2938" name="Rectangle 3"/>
          <p:cNvSpPr txBox="1">
            <a:spLocks noGrp="1"/>
          </p:cNvSpPr>
          <p:nvPr>
            <p:ph type="body" idx="1"/>
          </p:nvPr>
        </p:nvSpPr>
        <p:spPr>
          <a:xfrm>
            <a:off x="771525" y="1550990"/>
            <a:ext cx="10515600" cy="4803775"/>
          </a:xfrm>
          <a:prstGeom prst="rect">
            <a:avLst/>
          </a:prstGeom>
        </p:spPr>
        <p:txBody>
          <a:bodyPr/>
          <a:lstStyle/>
          <a:p>
            <a:pPr>
              <a:buSzTx/>
              <a:buNone/>
              <a:defRPr sz="2400" b="1">
                <a:solidFill>
                  <a:srgbClr val="C00000"/>
                </a:solidFill>
                <a:effectLst>
                  <a:outerShdw blurRad="38100" dist="38100" dir="2700000" rotWithShape="0">
                    <a:srgbClr val="000000"/>
                  </a:outerShdw>
                </a:effectLst>
              </a:defRPr>
            </a:pPr>
            <a:r>
              <a:rPr dirty="0"/>
              <a:t>In spite of his warnings about judgment in the near future, Micah also looked beyond judgment to a future hope (7:7). / </a:t>
            </a:r>
            <a:r>
              <a:rPr dirty="0">
                <a:solidFill>
                  <a:srgbClr val="FF6600"/>
                </a:solidFill>
              </a:rPr>
              <a:t>A </a:t>
            </a:r>
            <a:r>
              <a:rPr dirty="0" err="1">
                <a:solidFill>
                  <a:srgbClr val="FF6600"/>
                </a:solidFill>
              </a:rPr>
              <a:t>pesar</a:t>
            </a:r>
            <a:r>
              <a:rPr dirty="0">
                <a:solidFill>
                  <a:srgbClr val="FF6600"/>
                </a:solidFill>
              </a:rPr>
              <a:t> de sus </a:t>
            </a:r>
            <a:r>
              <a:rPr dirty="0" err="1">
                <a:solidFill>
                  <a:srgbClr val="FF6600"/>
                </a:solidFill>
              </a:rPr>
              <a:t>advertencias</a:t>
            </a:r>
            <a:r>
              <a:rPr dirty="0">
                <a:solidFill>
                  <a:srgbClr val="FF6600"/>
                </a:solidFill>
              </a:rPr>
              <a:t> </a:t>
            </a:r>
            <a:r>
              <a:rPr dirty="0" err="1">
                <a:solidFill>
                  <a:srgbClr val="FF6600"/>
                </a:solidFill>
              </a:rPr>
              <a:t>sobre</a:t>
            </a:r>
            <a:r>
              <a:rPr dirty="0">
                <a:solidFill>
                  <a:srgbClr val="FF6600"/>
                </a:solidFill>
              </a:rPr>
              <a:t> </a:t>
            </a:r>
            <a:r>
              <a:rPr dirty="0" err="1">
                <a:solidFill>
                  <a:srgbClr val="FF6600"/>
                </a:solidFill>
              </a:rPr>
              <a:t>el</a:t>
            </a:r>
            <a:r>
              <a:rPr dirty="0">
                <a:solidFill>
                  <a:srgbClr val="FF6600"/>
                </a:solidFill>
              </a:rPr>
              <a:t> </a:t>
            </a:r>
            <a:r>
              <a:rPr dirty="0" err="1">
                <a:solidFill>
                  <a:srgbClr val="FF6600"/>
                </a:solidFill>
              </a:rPr>
              <a:t>juicio</a:t>
            </a:r>
            <a:r>
              <a:rPr dirty="0">
                <a:solidFill>
                  <a:srgbClr val="FF6600"/>
                </a:solidFill>
              </a:rPr>
              <a:t> </a:t>
            </a:r>
            <a:r>
              <a:rPr dirty="0" err="1">
                <a:solidFill>
                  <a:srgbClr val="FF6600"/>
                </a:solidFill>
              </a:rPr>
              <a:t>en</a:t>
            </a:r>
            <a:r>
              <a:rPr dirty="0">
                <a:solidFill>
                  <a:srgbClr val="FF6600"/>
                </a:solidFill>
              </a:rPr>
              <a:t> un </a:t>
            </a:r>
            <a:r>
              <a:rPr dirty="0" err="1">
                <a:solidFill>
                  <a:srgbClr val="FF6600"/>
                </a:solidFill>
              </a:rPr>
              <a:t>futuro</a:t>
            </a:r>
            <a:r>
              <a:rPr dirty="0">
                <a:solidFill>
                  <a:srgbClr val="FF6600"/>
                </a:solidFill>
              </a:rPr>
              <a:t> </a:t>
            </a:r>
            <a:r>
              <a:rPr dirty="0" err="1">
                <a:solidFill>
                  <a:srgbClr val="FF6600"/>
                </a:solidFill>
              </a:rPr>
              <a:t>cercano</a:t>
            </a:r>
            <a:r>
              <a:rPr dirty="0">
                <a:solidFill>
                  <a:srgbClr val="FF6600"/>
                </a:solidFill>
              </a:rPr>
              <a:t>, </a:t>
            </a:r>
            <a:r>
              <a:rPr dirty="0" err="1">
                <a:solidFill>
                  <a:srgbClr val="FF6600"/>
                </a:solidFill>
              </a:rPr>
              <a:t>Miqueas</a:t>
            </a:r>
            <a:r>
              <a:rPr dirty="0">
                <a:solidFill>
                  <a:srgbClr val="FF6600"/>
                </a:solidFill>
              </a:rPr>
              <a:t> </a:t>
            </a:r>
            <a:r>
              <a:rPr dirty="0" err="1">
                <a:solidFill>
                  <a:srgbClr val="FF6600"/>
                </a:solidFill>
              </a:rPr>
              <a:t>también</a:t>
            </a:r>
            <a:r>
              <a:rPr dirty="0">
                <a:solidFill>
                  <a:srgbClr val="FF6600"/>
                </a:solidFill>
              </a:rPr>
              <a:t> </a:t>
            </a:r>
            <a:r>
              <a:rPr dirty="0" err="1">
                <a:solidFill>
                  <a:srgbClr val="FF6600"/>
                </a:solidFill>
              </a:rPr>
              <a:t>miró</a:t>
            </a:r>
            <a:r>
              <a:rPr dirty="0">
                <a:solidFill>
                  <a:srgbClr val="FF6600"/>
                </a:solidFill>
              </a:rPr>
              <a:t> </a:t>
            </a:r>
            <a:r>
              <a:rPr dirty="0" err="1">
                <a:solidFill>
                  <a:srgbClr val="FF6600"/>
                </a:solidFill>
              </a:rPr>
              <a:t>más</a:t>
            </a:r>
            <a:r>
              <a:rPr dirty="0">
                <a:solidFill>
                  <a:srgbClr val="FF6600"/>
                </a:solidFill>
              </a:rPr>
              <a:t> </a:t>
            </a:r>
            <a:r>
              <a:rPr dirty="0" err="1">
                <a:solidFill>
                  <a:srgbClr val="FF6600"/>
                </a:solidFill>
              </a:rPr>
              <a:t>allá</a:t>
            </a:r>
            <a:r>
              <a:rPr dirty="0">
                <a:solidFill>
                  <a:srgbClr val="FF6600"/>
                </a:solidFill>
              </a:rPr>
              <a:t> del </a:t>
            </a:r>
            <a:r>
              <a:rPr dirty="0" err="1">
                <a:solidFill>
                  <a:srgbClr val="FF6600"/>
                </a:solidFill>
              </a:rPr>
              <a:t>juicio</a:t>
            </a:r>
            <a:r>
              <a:rPr dirty="0">
                <a:solidFill>
                  <a:srgbClr val="FF6600"/>
                </a:solidFill>
              </a:rPr>
              <a:t> </a:t>
            </a:r>
            <a:r>
              <a:rPr dirty="0" err="1">
                <a:solidFill>
                  <a:srgbClr val="FF6600"/>
                </a:solidFill>
              </a:rPr>
              <a:t>hacia</a:t>
            </a:r>
            <a:r>
              <a:rPr dirty="0">
                <a:solidFill>
                  <a:srgbClr val="FF6600"/>
                </a:solidFill>
              </a:rPr>
              <a:t> </a:t>
            </a:r>
            <a:r>
              <a:rPr dirty="0" err="1">
                <a:solidFill>
                  <a:srgbClr val="FF6600"/>
                </a:solidFill>
              </a:rPr>
              <a:t>una</a:t>
            </a:r>
            <a:r>
              <a:rPr dirty="0">
                <a:solidFill>
                  <a:srgbClr val="FF6600"/>
                </a:solidFill>
              </a:rPr>
              <a:t> </a:t>
            </a:r>
            <a:r>
              <a:rPr dirty="0" err="1">
                <a:solidFill>
                  <a:srgbClr val="FF6600"/>
                </a:solidFill>
              </a:rPr>
              <a:t>esperanza</a:t>
            </a:r>
            <a:r>
              <a:rPr dirty="0">
                <a:solidFill>
                  <a:srgbClr val="FF6600"/>
                </a:solidFill>
              </a:rPr>
              <a:t> </a:t>
            </a:r>
            <a:r>
              <a:rPr dirty="0" err="1">
                <a:solidFill>
                  <a:srgbClr val="FF6600"/>
                </a:solidFill>
              </a:rPr>
              <a:t>futura</a:t>
            </a:r>
            <a:r>
              <a:rPr dirty="0">
                <a:solidFill>
                  <a:srgbClr val="FF6600"/>
                </a:solidFill>
              </a:rPr>
              <a:t> (7:7).</a:t>
            </a:r>
          </a:p>
          <a:p>
            <a:pPr>
              <a:defRPr sz="2000" i="1"/>
            </a:pPr>
            <a:r>
              <a:rPr dirty="0"/>
              <a:t>This promise was that a remnant would rise from the ashes of judgment to rebuild (7:8-13). / </a:t>
            </a:r>
            <a:r>
              <a:rPr dirty="0">
                <a:solidFill>
                  <a:srgbClr val="FF6600"/>
                </a:solidFill>
              </a:rPr>
              <a:t>Esta </a:t>
            </a:r>
            <a:r>
              <a:rPr dirty="0" err="1">
                <a:solidFill>
                  <a:srgbClr val="FF6600"/>
                </a:solidFill>
              </a:rPr>
              <a:t>promesa</a:t>
            </a:r>
            <a:r>
              <a:rPr dirty="0">
                <a:solidFill>
                  <a:srgbClr val="FF6600"/>
                </a:solidFill>
              </a:rPr>
              <a:t> era que un </a:t>
            </a:r>
            <a:r>
              <a:rPr dirty="0" err="1">
                <a:solidFill>
                  <a:srgbClr val="FF6600"/>
                </a:solidFill>
              </a:rPr>
              <a:t>remanente</a:t>
            </a:r>
            <a:r>
              <a:rPr dirty="0">
                <a:solidFill>
                  <a:srgbClr val="FF6600"/>
                </a:solidFill>
              </a:rPr>
              <a:t> se </a:t>
            </a:r>
            <a:r>
              <a:rPr dirty="0" err="1">
                <a:solidFill>
                  <a:srgbClr val="FF6600"/>
                </a:solidFill>
              </a:rPr>
              <a:t>levantaría</a:t>
            </a:r>
            <a:r>
              <a:rPr dirty="0">
                <a:solidFill>
                  <a:srgbClr val="FF6600"/>
                </a:solidFill>
              </a:rPr>
              <a:t> de las </a:t>
            </a:r>
            <a:r>
              <a:rPr dirty="0" err="1">
                <a:solidFill>
                  <a:srgbClr val="FF6600"/>
                </a:solidFill>
              </a:rPr>
              <a:t>cenizas</a:t>
            </a:r>
            <a:r>
              <a:rPr dirty="0">
                <a:solidFill>
                  <a:srgbClr val="FF6600"/>
                </a:solidFill>
              </a:rPr>
              <a:t> del </a:t>
            </a:r>
            <a:r>
              <a:rPr dirty="0" err="1">
                <a:solidFill>
                  <a:srgbClr val="FF6600"/>
                </a:solidFill>
              </a:rPr>
              <a:t>juicio</a:t>
            </a:r>
            <a:r>
              <a:rPr dirty="0">
                <a:solidFill>
                  <a:srgbClr val="FF6600"/>
                </a:solidFill>
              </a:rPr>
              <a:t> para </a:t>
            </a:r>
            <a:r>
              <a:rPr dirty="0" err="1">
                <a:solidFill>
                  <a:srgbClr val="FF6600"/>
                </a:solidFill>
              </a:rPr>
              <a:t>reconstruir</a:t>
            </a:r>
            <a:r>
              <a:rPr dirty="0">
                <a:solidFill>
                  <a:srgbClr val="FF6600"/>
                </a:solidFill>
              </a:rPr>
              <a:t> (7:8-13).</a:t>
            </a:r>
          </a:p>
          <a:p>
            <a:pPr>
              <a:defRPr sz="2000" i="1"/>
            </a:pPr>
            <a:r>
              <a:rPr dirty="0"/>
              <a:t>A deliverer from Yahweh would come, a king whom God would choose (2:12-13). / </a:t>
            </a:r>
            <a:r>
              <a:rPr dirty="0">
                <a:solidFill>
                  <a:srgbClr val="FF6600"/>
                </a:solidFill>
              </a:rPr>
              <a:t>Un </a:t>
            </a:r>
            <a:r>
              <a:rPr dirty="0" err="1">
                <a:solidFill>
                  <a:srgbClr val="FF6600"/>
                </a:solidFill>
              </a:rPr>
              <a:t>liberador</a:t>
            </a:r>
            <a:r>
              <a:rPr dirty="0">
                <a:solidFill>
                  <a:srgbClr val="FF6600"/>
                </a:solidFill>
              </a:rPr>
              <a:t> de </a:t>
            </a:r>
            <a:r>
              <a:rPr dirty="0" err="1">
                <a:solidFill>
                  <a:srgbClr val="FF6600"/>
                </a:solidFill>
              </a:rPr>
              <a:t>Yahvé</a:t>
            </a:r>
            <a:r>
              <a:rPr dirty="0">
                <a:solidFill>
                  <a:srgbClr val="FF6600"/>
                </a:solidFill>
              </a:rPr>
              <a:t> </a:t>
            </a:r>
            <a:r>
              <a:rPr dirty="0" err="1">
                <a:solidFill>
                  <a:srgbClr val="FF6600"/>
                </a:solidFill>
              </a:rPr>
              <a:t>vendría</a:t>
            </a:r>
            <a:r>
              <a:rPr dirty="0">
                <a:solidFill>
                  <a:srgbClr val="FF6600"/>
                </a:solidFill>
              </a:rPr>
              <a:t>, un </a:t>
            </a:r>
            <a:r>
              <a:rPr dirty="0" err="1">
                <a:solidFill>
                  <a:srgbClr val="FF6600"/>
                </a:solidFill>
              </a:rPr>
              <a:t>rey</a:t>
            </a:r>
            <a:r>
              <a:rPr dirty="0">
                <a:solidFill>
                  <a:srgbClr val="FF6600"/>
                </a:solidFill>
              </a:rPr>
              <a:t> a </a:t>
            </a:r>
            <a:r>
              <a:rPr dirty="0" err="1">
                <a:solidFill>
                  <a:srgbClr val="FF6600"/>
                </a:solidFill>
              </a:rPr>
              <a:t>quien</a:t>
            </a:r>
            <a:r>
              <a:rPr dirty="0">
                <a:solidFill>
                  <a:srgbClr val="FF6600"/>
                </a:solidFill>
              </a:rPr>
              <a:t> Dios </a:t>
            </a:r>
            <a:r>
              <a:rPr dirty="0" err="1">
                <a:solidFill>
                  <a:srgbClr val="FF6600"/>
                </a:solidFill>
              </a:rPr>
              <a:t>elegiría</a:t>
            </a:r>
            <a:r>
              <a:rPr dirty="0">
                <a:solidFill>
                  <a:srgbClr val="FF6600"/>
                </a:solidFill>
              </a:rPr>
              <a:t> (2:12-13).</a:t>
            </a:r>
          </a:p>
          <a:p>
            <a:pPr>
              <a:defRPr sz="2000" i="1"/>
            </a:pPr>
            <a:r>
              <a:rPr dirty="0"/>
              <a:t>This future king would come from David’s line, and his reign of peace would extend to the ends of the earth (5:2-4). / </a:t>
            </a:r>
            <a:r>
              <a:rPr dirty="0">
                <a:solidFill>
                  <a:srgbClr val="FF6600"/>
                </a:solidFill>
              </a:rPr>
              <a:t>Este </a:t>
            </a:r>
            <a:r>
              <a:rPr dirty="0" err="1">
                <a:solidFill>
                  <a:srgbClr val="FF6600"/>
                </a:solidFill>
              </a:rPr>
              <a:t>futuro</a:t>
            </a:r>
            <a:r>
              <a:rPr dirty="0">
                <a:solidFill>
                  <a:srgbClr val="FF6600"/>
                </a:solidFill>
              </a:rPr>
              <a:t> </a:t>
            </a:r>
            <a:r>
              <a:rPr dirty="0" err="1">
                <a:solidFill>
                  <a:srgbClr val="FF6600"/>
                </a:solidFill>
              </a:rPr>
              <a:t>rey</a:t>
            </a:r>
            <a:r>
              <a:rPr dirty="0">
                <a:solidFill>
                  <a:srgbClr val="FF6600"/>
                </a:solidFill>
              </a:rPr>
              <a:t> </a:t>
            </a:r>
            <a:r>
              <a:rPr dirty="0" err="1">
                <a:solidFill>
                  <a:srgbClr val="FF6600"/>
                </a:solidFill>
              </a:rPr>
              <a:t>vendría</a:t>
            </a:r>
            <a:r>
              <a:rPr dirty="0">
                <a:solidFill>
                  <a:srgbClr val="FF6600"/>
                </a:solidFill>
              </a:rPr>
              <a:t> de la </a:t>
            </a:r>
            <a:r>
              <a:rPr dirty="0" err="1">
                <a:solidFill>
                  <a:srgbClr val="FF6600"/>
                </a:solidFill>
              </a:rPr>
              <a:t>línea</a:t>
            </a:r>
            <a:r>
              <a:rPr dirty="0">
                <a:solidFill>
                  <a:srgbClr val="FF6600"/>
                </a:solidFill>
              </a:rPr>
              <a:t> de David, y </a:t>
            </a:r>
            <a:r>
              <a:rPr dirty="0" err="1">
                <a:solidFill>
                  <a:srgbClr val="FF6600"/>
                </a:solidFill>
              </a:rPr>
              <a:t>su</a:t>
            </a:r>
            <a:r>
              <a:rPr dirty="0">
                <a:solidFill>
                  <a:srgbClr val="FF6600"/>
                </a:solidFill>
              </a:rPr>
              <a:t> </a:t>
            </a:r>
            <a:r>
              <a:rPr dirty="0" err="1">
                <a:solidFill>
                  <a:srgbClr val="FF6600"/>
                </a:solidFill>
              </a:rPr>
              <a:t>reinado</a:t>
            </a:r>
            <a:r>
              <a:rPr dirty="0">
                <a:solidFill>
                  <a:srgbClr val="FF6600"/>
                </a:solidFill>
              </a:rPr>
              <a:t> de </a:t>
            </a:r>
            <a:r>
              <a:rPr dirty="0" err="1">
                <a:solidFill>
                  <a:srgbClr val="FF6600"/>
                </a:solidFill>
              </a:rPr>
              <a:t>paz</a:t>
            </a:r>
            <a:r>
              <a:rPr dirty="0">
                <a:solidFill>
                  <a:srgbClr val="FF6600"/>
                </a:solidFill>
              </a:rPr>
              <a:t> se </a:t>
            </a:r>
            <a:r>
              <a:rPr dirty="0" err="1">
                <a:solidFill>
                  <a:srgbClr val="FF6600"/>
                </a:solidFill>
              </a:rPr>
              <a:t>extendería</a:t>
            </a:r>
            <a:r>
              <a:rPr dirty="0">
                <a:solidFill>
                  <a:srgbClr val="FF6600"/>
                </a:solidFill>
              </a:rPr>
              <a:t> hasta </a:t>
            </a:r>
            <a:r>
              <a:rPr dirty="0" err="1">
                <a:solidFill>
                  <a:srgbClr val="FF6600"/>
                </a:solidFill>
              </a:rPr>
              <a:t>los</a:t>
            </a:r>
            <a:r>
              <a:rPr dirty="0">
                <a:solidFill>
                  <a:srgbClr val="FF6600"/>
                </a:solidFill>
              </a:rPr>
              <a:t> confines de la tierra (5:2-4).</a:t>
            </a:r>
          </a:p>
          <a:p>
            <a:pPr>
              <a:defRPr sz="2000" i="1"/>
            </a:pPr>
            <a:r>
              <a:rPr dirty="0"/>
              <a:t>The nations would then live in peace, and Jerusalem would become the capital of the world (4:1-5). / </a:t>
            </a:r>
            <a:r>
              <a:rPr dirty="0">
                <a:solidFill>
                  <a:srgbClr val="FF6600"/>
                </a:solidFill>
              </a:rPr>
              <a:t>Las </a:t>
            </a:r>
            <a:r>
              <a:rPr dirty="0" err="1">
                <a:solidFill>
                  <a:srgbClr val="FF6600"/>
                </a:solidFill>
              </a:rPr>
              <a:t>naciones</a:t>
            </a:r>
            <a:r>
              <a:rPr dirty="0">
                <a:solidFill>
                  <a:srgbClr val="FF6600"/>
                </a:solidFill>
              </a:rPr>
              <a:t> </a:t>
            </a:r>
            <a:r>
              <a:rPr dirty="0" err="1">
                <a:solidFill>
                  <a:srgbClr val="FF6600"/>
                </a:solidFill>
              </a:rPr>
              <a:t>vivirían</a:t>
            </a:r>
            <a:r>
              <a:rPr dirty="0">
                <a:solidFill>
                  <a:srgbClr val="FF6600"/>
                </a:solidFill>
              </a:rPr>
              <a:t> </a:t>
            </a:r>
            <a:r>
              <a:rPr dirty="0" err="1">
                <a:solidFill>
                  <a:srgbClr val="FF6600"/>
                </a:solidFill>
              </a:rPr>
              <a:t>entonces</a:t>
            </a:r>
            <a:r>
              <a:rPr dirty="0">
                <a:solidFill>
                  <a:srgbClr val="FF6600"/>
                </a:solidFill>
              </a:rPr>
              <a:t> </a:t>
            </a:r>
            <a:r>
              <a:rPr dirty="0" err="1">
                <a:solidFill>
                  <a:srgbClr val="FF6600"/>
                </a:solidFill>
              </a:rPr>
              <a:t>en</a:t>
            </a:r>
            <a:r>
              <a:rPr dirty="0">
                <a:solidFill>
                  <a:srgbClr val="FF6600"/>
                </a:solidFill>
              </a:rPr>
              <a:t> </a:t>
            </a:r>
            <a:r>
              <a:rPr dirty="0" err="1">
                <a:solidFill>
                  <a:srgbClr val="FF6600"/>
                </a:solidFill>
              </a:rPr>
              <a:t>paz</a:t>
            </a:r>
            <a:r>
              <a:rPr dirty="0">
                <a:solidFill>
                  <a:srgbClr val="FF6600"/>
                </a:solidFill>
              </a:rPr>
              <a:t>, y </a:t>
            </a:r>
            <a:r>
              <a:rPr dirty="0" err="1">
                <a:solidFill>
                  <a:srgbClr val="FF6600"/>
                </a:solidFill>
              </a:rPr>
              <a:t>Jerusalén</a:t>
            </a:r>
            <a:r>
              <a:rPr dirty="0">
                <a:solidFill>
                  <a:srgbClr val="FF6600"/>
                </a:solidFill>
              </a:rPr>
              <a:t> se </a:t>
            </a:r>
            <a:r>
              <a:rPr dirty="0" err="1">
                <a:solidFill>
                  <a:srgbClr val="FF6600"/>
                </a:solidFill>
              </a:rPr>
              <a:t>convertiría</a:t>
            </a:r>
            <a:r>
              <a:rPr dirty="0">
                <a:solidFill>
                  <a:srgbClr val="FF6600"/>
                </a:solidFill>
              </a:rPr>
              <a:t> </a:t>
            </a:r>
            <a:r>
              <a:rPr dirty="0" err="1">
                <a:solidFill>
                  <a:srgbClr val="FF6600"/>
                </a:solidFill>
              </a:rPr>
              <a:t>en</a:t>
            </a:r>
            <a:r>
              <a:rPr dirty="0">
                <a:solidFill>
                  <a:srgbClr val="FF6600"/>
                </a:solidFill>
              </a:rPr>
              <a:t> la capital del </a:t>
            </a:r>
            <a:r>
              <a:rPr dirty="0" err="1">
                <a:solidFill>
                  <a:srgbClr val="FF6600"/>
                </a:solidFill>
              </a:rPr>
              <a:t>mundo</a:t>
            </a:r>
            <a:r>
              <a:rPr dirty="0">
                <a:solidFill>
                  <a:srgbClr val="FF6600"/>
                </a:solidFill>
              </a:rPr>
              <a:t> (4:1-5).</a:t>
            </a:r>
          </a:p>
        </p:txBody>
      </p:sp>
      <p:sp>
        <p:nvSpPr>
          <p:cNvPr id="2939" name="Slide Number Placeholder 5"/>
          <p:cNvSpPr txBox="1">
            <a:spLocks noGrp="1"/>
          </p:cNvSpPr>
          <p:nvPr>
            <p:ph type="sldNum" sz="quarter" idx="2"/>
          </p:nvPr>
        </p:nvSpPr>
        <p:spPr>
          <a:xfrm>
            <a:off x="11051892" y="6394500"/>
            <a:ext cx="301908"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56</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938">
                                            <p:bg/>
                                          </p:spTgt>
                                        </p:tgtEl>
                                        <p:attrNameLst>
                                          <p:attrName>style.visibility</p:attrName>
                                        </p:attrNameLst>
                                      </p:cBhvr>
                                      <p:to>
                                        <p:strVal val="visible"/>
                                      </p:to>
                                    </p:set>
                                    <p:anim calcmode="lin" valueType="num">
                                      <p:cBhvr>
                                        <p:cTn id="7" dur="500" fill="hold"/>
                                        <p:tgtEl>
                                          <p:spTgt spid="2938">
                                            <p:bg/>
                                          </p:spTgt>
                                        </p:tgtEl>
                                        <p:attrNameLst>
                                          <p:attrName>ppt_w</p:attrName>
                                        </p:attrNameLst>
                                      </p:cBhvr>
                                      <p:tavLst>
                                        <p:tav tm="0">
                                          <p:val>
                                            <p:fltVal val="0"/>
                                          </p:val>
                                        </p:tav>
                                        <p:tav tm="100000">
                                          <p:val>
                                            <p:strVal val="#ppt_w"/>
                                          </p:val>
                                        </p:tav>
                                      </p:tavLst>
                                    </p:anim>
                                    <p:anim calcmode="lin" valueType="num">
                                      <p:cBhvr>
                                        <p:cTn id="8" dur="500" fill="hold"/>
                                        <p:tgtEl>
                                          <p:spTgt spid="2938">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2938">
                                            <p:txEl>
                                              <p:pRg st="0" end="0"/>
                                            </p:txEl>
                                          </p:spTgt>
                                        </p:tgtEl>
                                        <p:attrNameLst>
                                          <p:attrName>style.visibility</p:attrName>
                                        </p:attrNameLst>
                                      </p:cBhvr>
                                      <p:to>
                                        <p:strVal val="visible"/>
                                      </p:to>
                                    </p:set>
                                    <p:anim calcmode="lin" valueType="num">
                                      <p:cBhvr>
                                        <p:cTn id="11" dur="500" fill="hold"/>
                                        <p:tgtEl>
                                          <p:spTgt spid="2938">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93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2938">
                                            <p:txEl>
                                              <p:pRg st="1" end="1"/>
                                            </p:txEl>
                                          </p:spTgt>
                                        </p:tgtEl>
                                        <p:attrNameLst>
                                          <p:attrName>style.visibility</p:attrName>
                                        </p:attrNameLst>
                                      </p:cBhvr>
                                      <p:to>
                                        <p:strVal val="visible"/>
                                      </p:to>
                                    </p:set>
                                    <p:anim calcmode="lin" valueType="num">
                                      <p:cBhvr>
                                        <p:cTn id="17" dur="500" fill="hold"/>
                                        <p:tgtEl>
                                          <p:spTgt spid="2938">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2938">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2938">
                                            <p:txEl>
                                              <p:pRg st="2" end="2"/>
                                            </p:txEl>
                                          </p:spTgt>
                                        </p:tgtEl>
                                        <p:attrNameLst>
                                          <p:attrName>style.visibility</p:attrName>
                                        </p:attrNameLst>
                                      </p:cBhvr>
                                      <p:to>
                                        <p:strVal val="visible"/>
                                      </p:to>
                                    </p:set>
                                    <p:anim calcmode="lin" valueType="num">
                                      <p:cBhvr>
                                        <p:cTn id="23" dur="500" fill="hold"/>
                                        <p:tgtEl>
                                          <p:spTgt spid="2938">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2938">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2938">
                                            <p:txEl>
                                              <p:pRg st="3" end="3"/>
                                            </p:txEl>
                                          </p:spTgt>
                                        </p:tgtEl>
                                        <p:attrNameLst>
                                          <p:attrName>style.visibility</p:attrName>
                                        </p:attrNameLst>
                                      </p:cBhvr>
                                      <p:to>
                                        <p:strVal val="visible"/>
                                      </p:to>
                                    </p:set>
                                    <p:anim calcmode="lin" valueType="num">
                                      <p:cBhvr>
                                        <p:cTn id="29" dur="500" fill="hold"/>
                                        <p:tgtEl>
                                          <p:spTgt spid="2938">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2938">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1" nodeType="clickEffect">
                                  <p:stCondLst>
                                    <p:cond delay="0"/>
                                  </p:stCondLst>
                                  <p:iterate>
                                    <p:tmAbs val="0"/>
                                  </p:iterate>
                                  <p:childTnLst>
                                    <p:set>
                                      <p:cBhvr>
                                        <p:cTn id="34" fill="hold"/>
                                        <p:tgtEl>
                                          <p:spTgt spid="2938">
                                            <p:txEl>
                                              <p:pRg st="4" end="4"/>
                                            </p:txEl>
                                          </p:spTgt>
                                        </p:tgtEl>
                                        <p:attrNameLst>
                                          <p:attrName>style.visibility</p:attrName>
                                        </p:attrNameLst>
                                      </p:cBhvr>
                                      <p:to>
                                        <p:strVal val="visible"/>
                                      </p:to>
                                    </p:set>
                                    <p:anim calcmode="lin" valueType="num">
                                      <p:cBhvr>
                                        <p:cTn id="35" dur="500" fill="hold"/>
                                        <p:tgtEl>
                                          <p:spTgt spid="2938">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2938">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8" grpId="1" build="p" animBg="1" advAuto="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2941" name="Rectangle 2"/>
          <p:cNvSpPr txBox="1">
            <a:spLocks noGrp="1"/>
          </p:cNvSpPr>
          <p:nvPr>
            <p:ph type="title"/>
          </p:nvPr>
        </p:nvSpPr>
        <p:spPr>
          <a:xfrm>
            <a:off x="1981200" y="404178"/>
            <a:ext cx="8229600" cy="639763"/>
          </a:xfrm>
          <a:prstGeom prst="rect">
            <a:avLst/>
          </a:prstGeom>
        </p:spPr>
        <p:txBody>
          <a:bodyPr/>
          <a:lstStyle>
            <a:lvl1pPr algn="ctr">
              <a:defRPr sz="3200">
                <a:solidFill>
                  <a:srgbClr val="660033"/>
                </a:solidFill>
              </a:defRPr>
            </a:lvl1pPr>
          </a:lstStyle>
          <a:p>
            <a:r>
              <a:rPr b="1" dirty="0"/>
              <a:t>Isaiah 1-39 / </a:t>
            </a:r>
            <a:r>
              <a:rPr b="1" dirty="0" err="1">
                <a:solidFill>
                  <a:srgbClr val="FF6600"/>
                </a:solidFill>
              </a:rPr>
              <a:t>Isaías</a:t>
            </a:r>
            <a:r>
              <a:rPr b="1" dirty="0">
                <a:solidFill>
                  <a:srgbClr val="FF6600"/>
                </a:solidFill>
              </a:rPr>
              <a:t> 1-39</a:t>
            </a:r>
          </a:p>
        </p:txBody>
      </p:sp>
      <p:sp>
        <p:nvSpPr>
          <p:cNvPr id="2942" name="Rectangle 3"/>
          <p:cNvSpPr txBox="1">
            <a:spLocks noGrp="1"/>
          </p:cNvSpPr>
          <p:nvPr>
            <p:ph type="body" idx="1"/>
          </p:nvPr>
        </p:nvSpPr>
        <p:spPr>
          <a:xfrm>
            <a:off x="647700" y="1470661"/>
            <a:ext cx="10896600" cy="3086100"/>
          </a:xfrm>
          <a:prstGeom prst="rect">
            <a:avLst/>
          </a:prstGeom>
        </p:spPr>
        <p:txBody>
          <a:bodyPr/>
          <a:lstStyle/>
          <a:p>
            <a:pPr>
              <a:buSzTx/>
              <a:buNone/>
              <a:defRPr sz="2400" b="1">
                <a:solidFill>
                  <a:srgbClr val="C00000"/>
                </a:solidFill>
                <a:effectLst>
                  <a:outerShdw blurRad="38100" dist="38100" dir="2700000" rotWithShape="0">
                    <a:srgbClr val="000000"/>
                  </a:outerShdw>
                </a:effectLst>
              </a:defRPr>
            </a:pPr>
            <a:r>
              <a:rPr dirty="0"/>
              <a:t>The Book of Isaiah has two distinct parts. / </a:t>
            </a:r>
            <a:r>
              <a:rPr dirty="0">
                <a:solidFill>
                  <a:srgbClr val="FF6600"/>
                </a:solidFill>
              </a:rPr>
              <a:t>El Libro de </a:t>
            </a:r>
            <a:r>
              <a:rPr dirty="0" err="1">
                <a:solidFill>
                  <a:srgbClr val="FF6600"/>
                </a:solidFill>
              </a:rPr>
              <a:t>Isaías</a:t>
            </a:r>
            <a:r>
              <a:rPr dirty="0">
                <a:solidFill>
                  <a:srgbClr val="FF6600"/>
                </a:solidFill>
              </a:rPr>
              <a:t> </a:t>
            </a:r>
            <a:r>
              <a:rPr dirty="0" err="1">
                <a:solidFill>
                  <a:srgbClr val="FF6600"/>
                </a:solidFill>
              </a:rPr>
              <a:t>tiene</a:t>
            </a:r>
            <a:r>
              <a:rPr dirty="0">
                <a:solidFill>
                  <a:srgbClr val="FF6600"/>
                </a:solidFill>
              </a:rPr>
              <a:t> dos partes </a:t>
            </a:r>
            <a:r>
              <a:rPr dirty="0" err="1">
                <a:solidFill>
                  <a:srgbClr val="FF6600"/>
                </a:solidFill>
              </a:rPr>
              <a:t>distintas</a:t>
            </a:r>
            <a:r>
              <a:rPr dirty="0">
                <a:solidFill>
                  <a:srgbClr val="FF6600"/>
                </a:solidFill>
              </a:rPr>
              <a:t>.</a:t>
            </a:r>
          </a:p>
          <a:p>
            <a:pPr>
              <a:defRPr sz="2000" i="1" u="sng"/>
            </a:pPr>
            <a:r>
              <a:rPr dirty="0"/>
              <a:t>Chapters 1-39</a:t>
            </a:r>
            <a:r>
              <a:rPr u="none" dirty="0"/>
              <a:t> focus on the life and times of Isaiah himself, his oracles concerning present-day circumstances, and his predictions about God’s future purposes. / </a:t>
            </a:r>
            <a:r>
              <a:rPr dirty="0">
                <a:solidFill>
                  <a:srgbClr val="FF6600"/>
                </a:solidFill>
              </a:rPr>
              <a:t>Los </a:t>
            </a:r>
            <a:r>
              <a:rPr dirty="0" err="1">
                <a:solidFill>
                  <a:srgbClr val="FF6600"/>
                </a:solidFill>
              </a:rPr>
              <a:t>capítulos</a:t>
            </a:r>
            <a:r>
              <a:rPr dirty="0">
                <a:solidFill>
                  <a:srgbClr val="FF6600"/>
                </a:solidFill>
              </a:rPr>
              <a:t> 1-39</a:t>
            </a:r>
            <a:r>
              <a:rPr u="none" dirty="0">
                <a:solidFill>
                  <a:srgbClr val="FF6600"/>
                </a:solidFill>
              </a:rPr>
              <a:t> se </a:t>
            </a:r>
            <a:r>
              <a:rPr u="none" dirty="0" err="1">
                <a:solidFill>
                  <a:srgbClr val="FF6600"/>
                </a:solidFill>
              </a:rPr>
              <a:t>centran</a:t>
            </a:r>
            <a:r>
              <a:rPr u="none" dirty="0">
                <a:solidFill>
                  <a:srgbClr val="FF6600"/>
                </a:solidFill>
              </a:rPr>
              <a:t> </a:t>
            </a:r>
            <a:r>
              <a:rPr u="none" dirty="0" err="1">
                <a:solidFill>
                  <a:srgbClr val="FF6600"/>
                </a:solidFill>
              </a:rPr>
              <a:t>en</a:t>
            </a:r>
            <a:r>
              <a:rPr u="none" dirty="0">
                <a:solidFill>
                  <a:srgbClr val="FF6600"/>
                </a:solidFill>
              </a:rPr>
              <a:t> la </a:t>
            </a:r>
            <a:r>
              <a:rPr u="none" dirty="0" err="1">
                <a:solidFill>
                  <a:srgbClr val="FF6600"/>
                </a:solidFill>
              </a:rPr>
              <a:t>vida</a:t>
            </a:r>
            <a:r>
              <a:rPr u="none" dirty="0">
                <a:solidFill>
                  <a:srgbClr val="FF6600"/>
                </a:solidFill>
              </a:rPr>
              <a:t> y </a:t>
            </a:r>
            <a:r>
              <a:rPr u="none" dirty="0" err="1">
                <a:solidFill>
                  <a:srgbClr val="FF6600"/>
                </a:solidFill>
              </a:rPr>
              <a:t>los</a:t>
            </a:r>
            <a:r>
              <a:rPr u="none" dirty="0">
                <a:solidFill>
                  <a:srgbClr val="FF6600"/>
                </a:solidFill>
              </a:rPr>
              <a:t> </a:t>
            </a:r>
            <a:r>
              <a:rPr u="none" dirty="0" err="1">
                <a:solidFill>
                  <a:srgbClr val="FF6600"/>
                </a:solidFill>
              </a:rPr>
              <a:t>tiempos</a:t>
            </a:r>
            <a:r>
              <a:rPr u="none" dirty="0">
                <a:solidFill>
                  <a:srgbClr val="FF6600"/>
                </a:solidFill>
              </a:rPr>
              <a:t> del </a:t>
            </a:r>
            <a:r>
              <a:rPr u="none" dirty="0" err="1">
                <a:solidFill>
                  <a:srgbClr val="FF6600"/>
                </a:solidFill>
              </a:rPr>
              <a:t>propio</a:t>
            </a:r>
            <a:r>
              <a:rPr u="none" dirty="0">
                <a:solidFill>
                  <a:srgbClr val="FF6600"/>
                </a:solidFill>
              </a:rPr>
              <a:t> </a:t>
            </a:r>
            <a:r>
              <a:rPr u="none" dirty="0" err="1">
                <a:solidFill>
                  <a:srgbClr val="FF6600"/>
                </a:solidFill>
              </a:rPr>
              <a:t>Isaías</a:t>
            </a:r>
            <a:r>
              <a:rPr u="none" dirty="0">
                <a:solidFill>
                  <a:srgbClr val="FF6600"/>
                </a:solidFill>
              </a:rPr>
              <a:t>, sus </a:t>
            </a:r>
            <a:r>
              <a:rPr u="none" dirty="0" err="1">
                <a:solidFill>
                  <a:srgbClr val="FF6600"/>
                </a:solidFill>
              </a:rPr>
              <a:t>oráculos</a:t>
            </a:r>
            <a:r>
              <a:rPr u="none" dirty="0">
                <a:solidFill>
                  <a:srgbClr val="FF6600"/>
                </a:solidFill>
              </a:rPr>
              <a:t> </a:t>
            </a:r>
            <a:r>
              <a:rPr u="none" dirty="0" err="1">
                <a:solidFill>
                  <a:srgbClr val="FF6600"/>
                </a:solidFill>
              </a:rPr>
              <a:t>sobre</a:t>
            </a:r>
            <a:r>
              <a:rPr u="none" dirty="0">
                <a:solidFill>
                  <a:srgbClr val="FF6600"/>
                </a:solidFill>
              </a:rPr>
              <a:t> las </a:t>
            </a:r>
            <a:r>
              <a:rPr u="none" dirty="0" err="1">
                <a:solidFill>
                  <a:srgbClr val="FF6600"/>
                </a:solidFill>
              </a:rPr>
              <a:t>circunstancias</a:t>
            </a:r>
            <a:r>
              <a:rPr u="none" dirty="0">
                <a:solidFill>
                  <a:srgbClr val="FF6600"/>
                </a:solidFill>
              </a:rPr>
              <a:t> </a:t>
            </a:r>
            <a:r>
              <a:rPr u="none" dirty="0" err="1">
                <a:solidFill>
                  <a:srgbClr val="FF6600"/>
                </a:solidFill>
              </a:rPr>
              <a:t>actuales</a:t>
            </a:r>
            <a:r>
              <a:rPr u="none" dirty="0">
                <a:solidFill>
                  <a:srgbClr val="FF6600"/>
                </a:solidFill>
              </a:rPr>
              <a:t> y sus </a:t>
            </a:r>
            <a:r>
              <a:rPr u="none" dirty="0" err="1">
                <a:solidFill>
                  <a:srgbClr val="FF6600"/>
                </a:solidFill>
              </a:rPr>
              <a:t>predicciones</a:t>
            </a:r>
            <a:r>
              <a:rPr u="none" dirty="0">
                <a:solidFill>
                  <a:srgbClr val="FF6600"/>
                </a:solidFill>
              </a:rPr>
              <a:t> </a:t>
            </a:r>
            <a:r>
              <a:rPr u="none" dirty="0" err="1">
                <a:solidFill>
                  <a:srgbClr val="FF6600"/>
                </a:solidFill>
              </a:rPr>
              <a:t>sobre</a:t>
            </a:r>
            <a:r>
              <a:rPr u="none" dirty="0">
                <a:solidFill>
                  <a:srgbClr val="FF6600"/>
                </a:solidFill>
              </a:rPr>
              <a:t> </a:t>
            </a:r>
            <a:r>
              <a:rPr u="none" dirty="0" err="1">
                <a:solidFill>
                  <a:srgbClr val="FF6600"/>
                </a:solidFill>
              </a:rPr>
              <a:t>los</a:t>
            </a:r>
            <a:r>
              <a:rPr u="none" dirty="0">
                <a:solidFill>
                  <a:srgbClr val="FF6600"/>
                </a:solidFill>
              </a:rPr>
              <a:t> </a:t>
            </a:r>
            <a:r>
              <a:rPr u="none" dirty="0" err="1">
                <a:solidFill>
                  <a:srgbClr val="FF6600"/>
                </a:solidFill>
              </a:rPr>
              <a:t>propósitos</a:t>
            </a:r>
            <a:r>
              <a:rPr u="none" dirty="0">
                <a:solidFill>
                  <a:srgbClr val="FF6600"/>
                </a:solidFill>
              </a:rPr>
              <a:t> </a:t>
            </a:r>
            <a:r>
              <a:rPr u="none" dirty="0" err="1">
                <a:solidFill>
                  <a:srgbClr val="FF6600"/>
                </a:solidFill>
              </a:rPr>
              <a:t>futuros</a:t>
            </a:r>
            <a:r>
              <a:rPr u="none" dirty="0">
                <a:solidFill>
                  <a:srgbClr val="FF6600"/>
                </a:solidFill>
              </a:rPr>
              <a:t> de Dios.</a:t>
            </a:r>
          </a:p>
          <a:p>
            <a:pPr>
              <a:defRPr sz="2000" i="1" u="sng"/>
            </a:pPr>
            <a:r>
              <a:rPr dirty="0"/>
              <a:t>Chapters 40-66</a:t>
            </a:r>
            <a:r>
              <a:rPr u="none" dirty="0"/>
              <a:t> take as their context the exile and the hope extended to God’s people beyond it. </a:t>
            </a:r>
            <a:r>
              <a:rPr u="none" dirty="0">
                <a:solidFill>
                  <a:srgbClr val="FF6600"/>
                </a:solidFill>
              </a:rPr>
              <a:t>/ </a:t>
            </a:r>
            <a:r>
              <a:rPr u="none" dirty="0" err="1">
                <a:solidFill>
                  <a:srgbClr val="FF6600"/>
                </a:solidFill>
              </a:rPr>
              <a:t>vLos</a:t>
            </a:r>
            <a:r>
              <a:rPr u="none" dirty="0">
                <a:solidFill>
                  <a:srgbClr val="FF6600"/>
                </a:solidFill>
              </a:rPr>
              <a:t> </a:t>
            </a:r>
            <a:r>
              <a:rPr u="none" dirty="0" err="1">
                <a:solidFill>
                  <a:srgbClr val="FF6600"/>
                </a:solidFill>
              </a:rPr>
              <a:t>capítulos</a:t>
            </a:r>
            <a:r>
              <a:rPr u="none" dirty="0">
                <a:solidFill>
                  <a:srgbClr val="FF6600"/>
                </a:solidFill>
              </a:rPr>
              <a:t> 40-66 toman </a:t>
            </a:r>
            <a:r>
              <a:rPr u="none" dirty="0" err="1">
                <a:solidFill>
                  <a:srgbClr val="FF6600"/>
                </a:solidFill>
              </a:rPr>
              <a:t>como</a:t>
            </a:r>
            <a:r>
              <a:rPr u="none" dirty="0">
                <a:solidFill>
                  <a:srgbClr val="FF6600"/>
                </a:solidFill>
              </a:rPr>
              <a:t> </a:t>
            </a:r>
            <a:r>
              <a:rPr u="none" dirty="0" err="1">
                <a:solidFill>
                  <a:srgbClr val="FF6600"/>
                </a:solidFill>
              </a:rPr>
              <a:t>contexto</a:t>
            </a:r>
            <a:r>
              <a:rPr u="none" dirty="0">
                <a:solidFill>
                  <a:srgbClr val="FF6600"/>
                </a:solidFill>
              </a:rPr>
              <a:t> </a:t>
            </a:r>
            <a:r>
              <a:rPr u="none" dirty="0" err="1">
                <a:solidFill>
                  <a:srgbClr val="FF6600"/>
                </a:solidFill>
              </a:rPr>
              <a:t>el</a:t>
            </a:r>
            <a:r>
              <a:rPr u="none" dirty="0">
                <a:solidFill>
                  <a:srgbClr val="FF6600"/>
                </a:solidFill>
              </a:rPr>
              <a:t> </a:t>
            </a:r>
            <a:r>
              <a:rPr u="none" dirty="0" err="1">
                <a:solidFill>
                  <a:srgbClr val="FF6600"/>
                </a:solidFill>
              </a:rPr>
              <a:t>exilio</a:t>
            </a:r>
            <a:r>
              <a:rPr u="none" dirty="0">
                <a:solidFill>
                  <a:srgbClr val="FF6600"/>
                </a:solidFill>
              </a:rPr>
              <a:t> y la </a:t>
            </a:r>
            <a:r>
              <a:rPr u="none" dirty="0" err="1">
                <a:solidFill>
                  <a:srgbClr val="FF6600"/>
                </a:solidFill>
              </a:rPr>
              <a:t>esperanza</a:t>
            </a:r>
            <a:r>
              <a:rPr u="none" dirty="0">
                <a:solidFill>
                  <a:srgbClr val="FF6600"/>
                </a:solidFill>
              </a:rPr>
              <a:t> </a:t>
            </a:r>
            <a:r>
              <a:rPr u="none" dirty="0" err="1">
                <a:solidFill>
                  <a:srgbClr val="FF6600"/>
                </a:solidFill>
              </a:rPr>
              <a:t>extendida</a:t>
            </a:r>
            <a:r>
              <a:rPr u="none" dirty="0">
                <a:solidFill>
                  <a:srgbClr val="FF6600"/>
                </a:solidFill>
              </a:rPr>
              <a:t> al pueblo de Dios </a:t>
            </a:r>
            <a:r>
              <a:rPr u="none" dirty="0" err="1">
                <a:solidFill>
                  <a:srgbClr val="FF6600"/>
                </a:solidFill>
              </a:rPr>
              <a:t>más</a:t>
            </a:r>
            <a:r>
              <a:rPr u="none" dirty="0">
                <a:solidFill>
                  <a:srgbClr val="FF6600"/>
                </a:solidFill>
              </a:rPr>
              <a:t> </a:t>
            </a:r>
            <a:r>
              <a:rPr u="none" dirty="0" err="1">
                <a:solidFill>
                  <a:srgbClr val="FF6600"/>
                </a:solidFill>
              </a:rPr>
              <a:t>allá</a:t>
            </a:r>
            <a:r>
              <a:rPr u="none" dirty="0">
                <a:solidFill>
                  <a:srgbClr val="FF6600"/>
                </a:solidFill>
              </a:rPr>
              <a:t> de </a:t>
            </a:r>
            <a:r>
              <a:rPr u="none" dirty="0" err="1">
                <a:solidFill>
                  <a:srgbClr val="FF6600"/>
                </a:solidFill>
              </a:rPr>
              <a:t>el</a:t>
            </a:r>
            <a:r>
              <a:rPr u="none" dirty="0">
                <a:solidFill>
                  <a:srgbClr val="FF6600"/>
                </a:solidFill>
              </a:rPr>
              <a:t> </a:t>
            </a:r>
            <a:r>
              <a:rPr u="none" dirty="0" err="1">
                <a:solidFill>
                  <a:srgbClr val="FF6600"/>
                </a:solidFill>
              </a:rPr>
              <a:t>exilio</a:t>
            </a:r>
            <a:r>
              <a:rPr u="none" dirty="0">
                <a:solidFill>
                  <a:srgbClr val="FF6600"/>
                </a:solidFill>
              </a:rPr>
              <a:t>.</a:t>
            </a:r>
          </a:p>
        </p:txBody>
      </p:sp>
      <p:sp>
        <p:nvSpPr>
          <p:cNvPr id="2943" name="Slide Number Placeholder 5"/>
          <p:cNvSpPr txBox="1">
            <a:spLocks noGrp="1"/>
          </p:cNvSpPr>
          <p:nvPr>
            <p:ph type="sldNum" sz="quarter" idx="2"/>
          </p:nvPr>
        </p:nvSpPr>
        <p:spPr>
          <a:xfrm>
            <a:off x="11051892" y="6394500"/>
            <a:ext cx="301908"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57</a:t>
            </a:fld>
            <a:endParaRPr/>
          </a:p>
        </p:txBody>
      </p:sp>
      <p:sp>
        <p:nvSpPr>
          <p:cNvPr id="2944" name="TextBox 1"/>
          <p:cNvSpPr txBox="1"/>
          <p:nvPr/>
        </p:nvSpPr>
        <p:spPr>
          <a:xfrm>
            <a:off x="419100" y="4877460"/>
            <a:ext cx="11353800" cy="1196340"/>
          </a:xfrm>
          <a:prstGeom prst="rect">
            <a:avLst/>
          </a:prstGeom>
          <a:solidFill>
            <a:srgbClr val="385724"/>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400">
                <a:solidFill>
                  <a:srgbClr val="FF9933"/>
                </a:solidFill>
                <a:latin typeface="Impact"/>
                <a:ea typeface="Impact"/>
                <a:cs typeface="Impact"/>
                <a:sym typeface="Impact"/>
              </a:defRPr>
            </a:lvl1pPr>
          </a:lstStyle>
          <a:p>
            <a:r>
              <a:rPr dirty="0">
                <a:solidFill>
                  <a:srgbClr val="FFFF00"/>
                </a:solidFill>
              </a:rPr>
              <a:t>Many scholars conclude that these two parts were written by two different individuals separated by two centuries. </a:t>
            </a:r>
            <a:r>
              <a:rPr dirty="0"/>
              <a:t>/ Muchos </a:t>
            </a:r>
            <a:r>
              <a:rPr dirty="0" err="1"/>
              <a:t>eruditos</a:t>
            </a:r>
            <a:r>
              <a:rPr dirty="0"/>
              <a:t> </a:t>
            </a:r>
            <a:r>
              <a:rPr dirty="0" err="1"/>
              <a:t>concluyen</a:t>
            </a:r>
            <a:r>
              <a:rPr dirty="0"/>
              <a:t> que </a:t>
            </a:r>
            <a:r>
              <a:rPr dirty="0" err="1"/>
              <a:t>estas</a:t>
            </a:r>
            <a:r>
              <a:rPr dirty="0"/>
              <a:t> dos partes </a:t>
            </a:r>
            <a:r>
              <a:rPr dirty="0" err="1"/>
              <a:t>fueron</a:t>
            </a:r>
            <a:r>
              <a:rPr dirty="0"/>
              <a:t> </a:t>
            </a:r>
            <a:r>
              <a:rPr dirty="0" err="1"/>
              <a:t>escritas</a:t>
            </a:r>
            <a:r>
              <a:rPr dirty="0"/>
              <a:t> </a:t>
            </a:r>
            <a:r>
              <a:rPr dirty="0" err="1"/>
              <a:t>por</a:t>
            </a:r>
            <a:r>
              <a:rPr dirty="0"/>
              <a:t> dos </a:t>
            </a:r>
            <a:r>
              <a:rPr dirty="0" err="1"/>
              <a:t>individuos</a:t>
            </a:r>
            <a:r>
              <a:rPr dirty="0"/>
              <a:t> </a:t>
            </a:r>
            <a:r>
              <a:rPr dirty="0" err="1"/>
              <a:t>diferentes</a:t>
            </a:r>
            <a:r>
              <a:rPr dirty="0"/>
              <a:t> </a:t>
            </a:r>
            <a:r>
              <a:rPr dirty="0" err="1"/>
              <a:t>separados</a:t>
            </a:r>
            <a:r>
              <a:rPr dirty="0"/>
              <a:t> </a:t>
            </a:r>
            <a:r>
              <a:rPr dirty="0" err="1"/>
              <a:t>por</a:t>
            </a:r>
            <a:r>
              <a:rPr dirty="0"/>
              <a:t> dos siglos.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942">
                                            <p:bg/>
                                          </p:spTgt>
                                        </p:tgtEl>
                                        <p:attrNameLst>
                                          <p:attrName>style.visibility</p:attrName>
                                        </p:attrNameLst>
                                      </p:cBhvr>
                                      <p:to>
                                        <p:strVal val="visible"/>
                                      </p:to>
                                    </p:set>
                                    <p:anim calcmode="lin" valueType="num">
                                      <p:cBhvr>
                                        <p:cTn id="7" dur="500" fill="hold"/>
                                        <p:tgtEl>
                                          <p:spTgt spid="2942">
                                            <p:bg/>
                                          </p:spTgt>
                                        </p:tgtEl>
                                        <p:attrNameLst>
                                          <p:attrName>ppt_w</p:attrName>
                                        </p:attrNameLst>
                                      </p:cBhvr>
                                      <p:tavLst>
                                        <p:tav tm="0">
                                          <p:val>
                                            <p:fltVal val="0"/>
                                          </p:val>
                                        </p:tav>
                                        <p:tav tm="100000">
                                          <p:val>
                                            <p:strVal val="#ppt_w"/>
                                          </p:val>
                                        </p:tav>
                                      </p:tavLst>
                                    </p:anim>
                                    <p:anim calcmode="lin" valueType="num">
                                      <p:cBhvr>
                                        <p:cTn id="8" dur="500" fill="hold"/>
                                        <p:tgtEl>
                                          <p:spTgt spid="2942">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2942">
                                            <p:txEl>
                                              <p:pRg st="0" end="0"/>
                                            </p:txEl>
                                          </p:spTgt>
                                        </p:tgtEl>
                                        <p:attrNameLst>
                                          <p:attrName>style.visibility</p:attrName>
                                        </p:attrNameLst>
                                      </p:cBhvr>
                                      <p:to>
                                        <p:strVal val="visible"/>
                                      </p:to>
                                    </p:set>
                                    <p:anim calcmode="lin" valueType="num">
                                      <p:cBhvr>
                                        <p:cTn id="11" dur="500" fill="hold"/>
                                        <p:tgtEl>
                                          <p:spTgt spid="294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94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2942">
                                            <p:txEl>
                                              <p:pRg st="1" end="1"/>
                                            </p:txEl>
                                          </p:spTgt>
                                        </p:tgtEl>
                                        <p:attrNameLst>
                                          <p:attrName>style.visibility</p:attrName>
                                        </p:attrNameLst>
                                      </p:cBhvr>
                                      <p:to>
                                        <p:strVal val="visible"/>
                                      </p:to>
                                    </p:set>
                                    <p:anim calcmode="lin" valueType="num">
                                      <p:cBhvr>
                                        <p:cTn id="17" dur="500" fill="hold"/>
                                        <p:tgtEl>
                                          <p:spTgt spid="2942">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294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2942">
                                            <p:txEl>
                                              <p:pRg st="2" end="2"/>
                                            </p:txEl>
                                          </p:spTgt>
                                        </p:tgtEl>
                                        <p:attrNameLst>
                                          <p:attrName>style.visibility</p:attrName>
                                        </p:attrNameLst>
                                      </p:cBhvr>
                                      <p:to>
                                        <p:strVal val="visible"/>
                                      </p:to>
                                    </p:set>
                                    <p:anim calcmode="lin" valueType="num">
                                      <p:cBhvr>
                                        <p:cTn id="23" dur="500" fill="hold"/>
                                        <p:tgtEl>
                                          <p:spTgt spid="2942">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2942">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fill="hold" grpId="2" nodeType="clickEffect">
                                  <p:stCondLst>
                                    <p:cond delay="0"/>
                                  </p:stCondLst>
                                  <p:iterate>
                                    <p:tmAbs val="0"/>
                                  </p:iterate>
                                  <p:childTnLst>
                                    <p:set>
                                      <p:cBhvr>
                                        <p:cTn id="28" fill="hold"/>
                                        <p:tgtEl>
                                          <p:spTgt spid="2944"/>
                                        </p:tgtEl>
                                        <p:attrNameLst>
                                          <p:attrName>style.visibility</p:attrName>
                                        </p:attrNameLst>
                                      </p:cBhvr>
                                      <p:to>
                                        <p:strVal val="visible"/>
                                      </p:to>
                                    </p:set>
                                    <p:animEffect transition="in" filter="fade">
                                      <p:cBhvr>
                                        <p:cTn id="29" dur="500"/>
                                        <p:tgtEl>
                                          <p:spTgt spid="29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2" grpId="1" build="p" animBg="1" advAuto="0"/>
      <p:bldP spid="2944" grpId="2" animBg="1" advAuto="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2946" name="Rectangle 2"/>
          <p:cNvSpPr txBox="1">
            <a:spLocks noGrp="1"/>
          </p:cNvSpPr>
          <p:nvPr>
            <p:ph type="title"/>
          </p:nvPr>
        </p:nvSpPr>
        <p:spPr>
          <a:xfrm>
            <a:off x="1981200" y="700036"/>
            <a:ext cx="8229600" cy="715965"/>
          </a:xfrm>
          <a:prstGeom prst="rect">
            <a:avLst/>
          </a:prstGeom>
        </p:spPr>
        <p:txBody>
          <a:bodyPr/>
          <a:lstStyle>
            <a:lvl1pPr algn="ctr">
              <a:defRPr sz="3200">
                <a:solidFill>
                  <a:srgbClr val="660033"/>
                </a:solidFill>
                <a:effectLst>
                  <a:outerShdw blurRad="38100" dist="38100" dir="2700000" rotWithShape="0">
                    <a:srgbClr val="000000"/>
                  </a:outerShdw>
                </a:effectLst>
              </a:defRPr>
            </a:lvl1pPr>
          </a:lstStyle>
          <a:p>
            <a:r>
              <a:rPr b="1" dirty="0">
                <a:effectLst/>
              </a:rPr>
              <a:t>Isaiah’s Call / </a:t>
            </a:r>
            <a:r>
              <a:rPr b="1" dirty="0" err="1">
                <a:solidFill>
                  <a:srgbClr val="FF6600"/>
                </a:solidFill>
                <a:effectLst/>
              </a:rPr>
              <a:t>Llamado</a:t>
            </a:r>
            <a:r>
              <a:rPr b="1" dirty="0">
                <a:solidFill>
                  <a:srgbClr val="FF6600"/>
                </a:solidFill>
                <a:effectLst/>
              </a:rPr>
              <a:t> de </a:t>
            </a:r>
            <a:r>
              <a:rPr b="1" dirty="0" err="1">
                <a:solidFill>
                  <a:srgbClr val="FF6600"/>
                </a:solidFill>
                <a:effectLst/>
              </a:rPr>
              <a:t>Isaías</a:t>
            </a:r>
            <a:endParaRPr b="1" dirty="0">
              <a:solidFill>
                <a:srgbClr val="FF6600"/>
              </a:solidFill>
              <a:effectLst/>
            </a:endParaRPr>
          </a:p>
        </p:txBody>
      </p:sp>
      <p:sp>
        <p:nvSpPr>
          <p:cNvPr id="2947" name="Rectangle 3"/>
          <p:cNvSpPr txBox="1">
            <a:spLocks noGrp="1"/>
          </p:cNvSpPr>
          <p:nvPr>
            <p:ph type="body" idx="1"/>
          </p:nvPr>
        </p:nvSpPr>
        <p:spPr>
          <a:xfrm>
            <a:off x="457200" y="1800226"/>
            <a:ext cx="11277600" cy="3695700"/>
          </a:xfrm>
          <a:prstGeom prst="rect">
            <a:avLst/>
          </a:prstGeom>
        </p:spPr>
        <p:txBody>
          <a:bodyPr/>
          <a:lstStyle/>
          <a:p>
            <a:pPr>
              <a:buSzTx/>
              <a:buNone/>
              <a:defRPr sz="2400" b="1">
                <a:solidFill>
                  <a:srgbClr val="C00000"/>
                </a:solidFill>
                <a:effectLst>
                  <a:outerShdw blurRad="38100" dist="38100" dir="2700000" rotWithShape="0">
                    <a:srgbClr val="000000"/>
                  </a:outerShdw>
                </a:effectLst>
              </a:defRPr>
            </a:pPr>
            <a:r>
              <a:rPr dirty="0"/>
              <a:t>Isaiah’s call to prophetic ministry came in a vision in which he saw God in the heavenly temple. / </a:t>
            </a:r>
            <a:r>
              <a:rPr dirty="0">
                <a:solidFill>
                  <a:srgbClr val="FF6600"/>
                </a:solidFill>
              </a:rPr>
              <a:t>El </a:t>
            </a:r>
            <a:r>
              <a:rPr dirty="0" err="1">
                <a:solidFill>
                  <a:srgbClr val="FF6600"/>
                </a:solidFill>
              </a:rPr>
              <a:t>llamado</a:t>
            </a:r>
            <a:r>
              <a:rPr dirty="0">
                <a:solidFill>
                  <a:srgbClr val="FF6600"/>
                </a:solidFill>
              </a:rPr>
              <a:t> de </a:t>
            </a:r>
            <a:r>
              <a:rPr dirty="0" err="1">
                <a:solidFill>
                  <a:srgbClr val="FF6600"/>
                </a:solidFill>
              </a:rPr>
              <a:t>Isaías</a:t>
            </a:r>
            <a:r>
              <a:rPr dirty="0">
                <a:solidFill>
                  <a:srgbClr val="FF6600"/>
                </a:solidFill>
              </a:rPr>
              <a:t> al </a:t>
            </a:r>
            <a:r>
              <a:rPr dirty="0" err="1">
                <a:solidFill>
                  <a:srgbClr val="FF6600"/>
                </a:solidFill>
              </a:rPr>
              <a:t>ministerio</a:t>
            </a:r>
            <a:r>
              <a:rPr dirty="0">
                <a:solidFill>
                  <a:srgbClr val="FF6600"/>
                </a:solidFill>
              </a:rPr>
              <a:t> </a:t>
            </a:r>
            <a:r>
              <a:rPr dirty="0" err="1">
                <a:solidFill>
                  <a:srgbClr val="FF6600"/>
                </a:solidFill>
              </a:rPr>
              <a:t>profético</a:t>
            </a:r>
            <a:r>
              <a:rPr dirty="0">
                <a:solidFill>
                  <a:srgbClr val="FF6600"/>
                </a:solidFill>
              </a:rPr>
              <a:t> vino </a:t>
            </a:r>
            <a:r>
              <a:rPr dirty="0" err="1">
                <a:solidFill>
                  <a:srgbClr val="FF6600"/>
                </a:solidFill>
              </a:rPr>
              <a:t>en</a:t>
            </a:r>
            <a:r>
              <a:rPr dirty="0">
                <a:solidFill>
                  <a:srgbClr val="FF6600"/>
                </a:solidFill>
              </a:rPr>
              <a:t> </a:t>
            </a:r>
            <a:r>
              <a:rPr dirty="0" err="1">
                <a:solidFill>
                  <a:srgbClr val="FF6600"/>
                </a:solidFill>
              </a:rPr>
              <a:t>una</a:t>
            </a:r>
            <a:r>
              <a:rPr dirty="0">
                <a:solidFill>
                  <a:srgbClr val="FF6600"/>
                </a:solidFill>
              </a:rPr>
              <a:t> </a:t>
            </a:r>
            <a:r>
              <a:rPr dirty="0" err="1">
                <a:solidFill>
                  <a:srgbClr val="FF6600"/>
                </a:solidFill>
              </a:rPr>
              <a:t>visión</a:t>
            </a:r>
            <a:r>
              <a:rPr dirty="0">
                <a:solidFill>
                  <a:srgbClr val="FF6600"/>
                </a:solidFill>
              </a:rPr>
              <a:t> </a:t>
            </a:r>
            <a:r>
              <a:rPr dirty="0" err="1">
                <a:solidFill>
                  <a:srgbClr val="FF6600"/>
                </a:solidFill>
              </a:rPr>
              <a:t>en</a:t>
            </a:r>
            <a:r>
              <a:rPr dirty="0">
                <a:solidFill>
                  <a:srgbClr val="FF6600"/>
                </a:solidFill>
              </a:rPr>
              <a:t> la que </a:t>
            </a:r>
            <a:r>
              <a:rPr dirty="0" err="1">
                <a:solidFill>
                  <a:srgbClr val="FF6600"/>
                </a:solidFill>
              </a:rPr>
              <a:t>vio</a:t>
            </a:r>
            <a:r>
              <a:rPr dirty="0">
                <a:solidFill>
                  <a:srgbClr val="FF6600"/>
                </a:solidFill>
              </a:rPr>
              <a:t> a Dios </a:t>
            </a:r>
            <a:r>
              <a:rPr dirty="0" err="1">
                <a:solidFill>
                  <a:srgbClr val="FF6600"/>
                </a:solidFill>
              </a:rPr>
              <a:t>en</a:t>
            </a:r>
            <a:r>
              <a:rPr dirty="0">
                <a:solidFill>
                  <a:srgbClr val="FF6600"/>
                </a:solidFill>
              </a:rPr>
              <a:t> </a:t>
            </a:r>
            <a:r>
              <a:rPr dirty="0" err="1">
                <a:solidFill>
                  <a:srgbClr val="FF6600"/>
                </a:solidFill>
              </a:rPr>
              <a:t>el</a:t>
            </a:r>
            <a:r>
              <a:rPr dirty="0">
                <a:solidFill>
                  <a:srgbClr val="FF6600"/>
                </a:solidFill>
              </a:rPr>
              <a:t> </a:t>
            </a:r>
            <a:r>
              <a:rPr dirty="0" err="1">
                <a:solidFill>
                  <a:srgbClr val="FF6600"/>
                </a:solidFill>
              </a:rPr>
              <a:t>templo</a:t>
            </a:r>
            <a:r>
              <a:rPr dirty="0">
                <a:solidFill>
                  <a:srgbClr val="FF6600"/>
                </a:solidFill>
              </a:rPr>
              <a:t> celestial.</a:t>
            </a:r>
          </a:p>
          <a:p>
            <a:pPr>
              <a:defRPr sz="2000" i="1"/>
            </a:pPr>
            <a:r>
              <a:rPr dirty="0"/>
              <a:t>This temple vision presumes what Moses himself saw on Mt. Sinai and is assumed in the New Testament (cf. Ex. 25:9, 40; cf. He. 8:5; 9:24)—that in heaven there is a prototype temple. / </a:t>
            </a:r>
            <a:r>
              <a:rPr dirty="0">
                <a:solidFill>
                  <a:srgbClr val="FF6600"/>
                </a:solidFill>
              </a:rPr>
              <a:t>Esta </a:t>
            </a:r>
            <a:r>
              <a:rPr dirty="0" err="1">
                <a:solidFill>
                  <a:srgbClr val="FF6600"/>
                </a:solidFill>
              </a:rPr>
              <a:t>visión</a:t>
            </a:r>
            <a:r>
              <a:rPr dirty="0">
                <a:solidFill>
                  <a:srgbClr val="FF6600"/>
                </a:solidFill>
              </a:rPr>
              <a:t> del </a:t>
            </a:r>
            <a:r>
              <a:rPr dirty="0" err="1">
                <a:solidFill>
                  <a:srgbClr val="FF6600"/>
                </a:solidFill>
              </a:rPr>
              <a:t>templo</a:t>
            </a:r>
            <a:r>
              <a:rPr dirty="0">
                <a:solidFill>
                  <a:srgbClr val="FF6600"/>
                </a:solidFill>
              </a:rPr>
              <a:t> presume lo que </a:t>
            </a:r>
            <a:r>
              <a:rPr dirty="0" err="1">
                <a:solidFill>
                  <a:srgbClr val="FF6600"/>
                </a:solidFill>
              </a:rPr>
              <a:t>el</a:t>
            </a:r>
            <a:r>
              <a:rPr dirty="0">
                <a:solidFill>
                  <a:srgbClr val="FF6600"/>
                </a:solidFill>
              </a:rPr>
              <a:t> </a:t>
            </a:r>
            <a:r>
              <a:rPr dirty="0" err="1">
                <a:solidFill>
                  <a:srgbClr val="FF6600"/>
                </a:solidFill>
              </a:rPr>
              <a:t>propio</a:t>
            </a:r>
            <a:r>
              <a:rPr dirty="0">
                <a:solidFill>
                  <a:srgbClr val="FF6600"/>
                </a:solidFill>
              </a:rPr>
              <a:t> </a:t>
            </a:r>
            <a:r>
              <a:rPr dirty="0" err="1">
                <a:solidFill>
                  <a:srgbClr val="FF6600"/>
                </a:solidFill>
              </a:rPr>
              <a:t>Moisés</a:t>
            </a:r>
            <a:r>
              <a:rPr dirty="0">
                <a:solidFill>
                  <a:srgbClr val="FF6600"/>
                </a:solidFill>
              </a:rPr>
              <a:t> </a:t>
            </a:r>
            <a:r>
              <a:rPr dirty="0" err="1">
                <a:solidFill>
                  <a:srgbClr val="FF6600"/>
                </a:solidFill>
              </a:rPr>
              <a:t>vio</a:t>
            </a:r>
            <a:r>
              <a:rPr dirty="0">
                <a:solidFill>
                  <a:srgbClr val="FF6600"/>
                </a:solidFill>
              </a:rPr>
              <a:t> </a:t>
            </a:r>
            <a:r>
              <a:rPr dirty="0" err="1">
                <a:solidFill>
                  <a:srgbClr val="FF6600"/>
                </a:solidFill>
              </a:rPr>
              <a:t>en</a:t>
            </a:r>
            <a:r>
              <a:rPr dirty="0">
                <a:solidFill>
                  <a:srgbClr val="FF6600"/>
                </a:solidFill>
              </a:rPr>
              <a:t> </a:t>
            </a:r>
            <a:r>
              <a:rPr dirty="0" err="1">
                <a:solidFill>
                  <a:srgbClr val="FF6600"/>
                </a:solidFill>
              </a:rPr>
              <a:t>el</a:t>
            </a:r>
            <a:r>
              <a:rPr dirty="0">
                <a:solidFill>
                  <a:srgbClr val="FF6600"/>
                </a:solidFill>
              </a:rPr>
              <a:t> Monte </a:t>
            </a:r>
            <a:r>
              <a:rPr dirty="0" err="1">
                <a:solidFill>
                  <a:srgbClr val="FF6600"/>
                </a:solidFill>
              </a:rPr>
              <a:t>Sinaí</a:t>
            </a:r>
            <a:r>
              <a:rPr dirty="0">
                <a:solidFill>
                  <a:srgbClr val="FF6600"/>
                </a:solidFill>
              </a:rPr>
              <a:t> y se </a:t>
            </a:r>
            <a:r>
              <a:rPr dirty="0" err="1">
                <a:solidFill>
                  <a:srgbClr val="FF6600"/>
                </a:solidFill>
              </a:rPr>
              <a:t>asume</a:t>
            </a:r>
            <a:r>
              <a:rPr dirty="0">
                <a:solidFill>
                  <a:srgbClr val="FF6600"/>
                </a:solidFill>
              </a:rPr>
              <a:t> </a:t>
            </a:r>
            <a:r>
              <a:rPr dirty="0" err="1">
                <a:solidFill>
                  <a:srgbClr val="FF6600"/>
                </a:solidFill>
              </a:rPr>
              <a:t>en</a:t>
            </a:r>
            <a:r>
              <a:rPr dirty="0">
                <a:solidFill>
                  <a:srgbClr val="FF6600"/>
                </a:solidFill>
              </a:rPr>
              <a:t> </a:t>
            </a:r>
            <a:r>
              <a:rPr dirty="0" err="1">
                <a:solidFill>
                  <a:srgbClr val="FF6600"/>
                </a:solidFill>
              </a:rPr>
              <a:t>el</a:t>
            </a:r>
            <a:r>
              <a:rPr dirty="0">
                <a:solidFill>
                  <a:srgbClr val="FF6600"/>
                </a:solidFill>
              </a:rPr>
              <a:t> Nuevo </a:t>
            </a:r>
            <a:r>
              <a:rPr dirty="0" err="1">
                <a:solidFill>
                  <a:srgbClr val="FF6600"/>
                </a:solidFill>
              </a:rPr>
              <a:t>Testamento</a:t>
            </a:r>
            <a:r>
              <a:rPr dirty="0">
                <a:solidFill>
                  <a:srgbClr val="FF6600"/>
                </a:solidFill>
              </a:rPr>
              <a:t> (cf. Ex. 25:9, 40; cf. </a:t>
            </a:r>
            <a:r>
              <a:rPr dirty="0" err="1">
                <a:solidFill>
                  <a:srgbClr val="FF6600"/>
                </a:solidFill>
              </a:rPr>
              <a:t>Él</a:t>
            </a:r>
            <a:r>
              <a:rPr dirty="0">
                <a:solidFill>
                  <a:srgbClr val="FF6600"/>
                </a:solidFill>
              </a:rPr>
              <a:t>. 8:5; 9:24): que </a:t>
            </a:r>
            <a:r>
              <a:rPr dirty="0" err="1">
                <a:solidFill>
                  <a:srgbClr val="FF6600"/>
                </a:solidFill>
              </a:rPr>
              <a:t>en</a:t>
            </a:r>
            <a:r>
              <a:rPr dirty="0">
                <a:solidFill>
                  <a:srgbClr val="FF6600"/>
                </a:solidFill>
              </a:rPr>
              <a:t> </a:t>
            </a:r>
            <a:r>
              <a:rPr dirty="0" err="1">
                <a:solidFill>
                  <a:srgbClr val="FF6600"/>
                </a:solidFill>
              </a:rPr>
              <a:t>el</a:t>
            </a:r>
            <a:r>
              <a:rPr dirty="0">
                <a:solidFill>
                  <a:srgbClr val="FF6600"/>
                </a:solidFill>
              </a:rPr>
              <a:t> </a:t>
            </a:r>
            <a:r>
              <a:rPr dirty="0" err="1">
                <a:solidFill>
                  <a:srgbClr val="FF6600"/>
                </a:solidFill>
              </a:rPr>
              <a:t>cielo</a:t>
            </a:r>
            <a:r>
              <a:rPr dirty="0">
                <a:solidFill>
                  <a:srgbClr val="FF6600"/>
                </a:solidFill>
              </a:rPr>
              <a:t> hay un </a:t>
            </a:r>
            <a:r>
              <a:rPr dirty="0" err="1">
                <a:solidFill>
                  <a:srgbClr val="FF6600"/>
                </a:solidFill>
              </a:rPr>
              <a:t>prototipo</a:t>
            </a:r>
            <a:r>
              <a:rPr dirty="0">
                <a:solidFill>
                  <a:srgbClr val="FF6600"/>
                </a:solidFill>
              </a:rPr>
              <a:t> de </a:t>
            </a:r>
            <a:r>
              <a:rPr dirty="0" err="1">
                <a:solidFill>
                  <a:srgbClr val="FF6600"/>
                </a:solidFill>
              </a:rPr>
              <a:t>templo</a:t>
            </a:r>
            <a:r>
              <a:rPr dirty="0">
                <a:solidFill>
                  <a:srgbClr val="FF6600"/>
                </a:solidFill>
              </a:rPr>
              <a:t>.</a:t>
            </a:r>
          </a:p>
          <a:p>
            <a:pPr>
              <a:defRPr sz="2000" i="1"/>
            </a:pPr>
            <a:r>
              <a:rPr dirty="0"/>
              <a:t>Here, the seraphim surround God’s throne and God speaks his divine word (6:1-4, 8ff.). / </a:t>
            </a:r>
            <a:r>
              <a:rPr dirty="0" err="1">
                <a:solidFill>
                  <a:srgbClr val="FF6600"/>
                </a:solidFill>
              </a:rPr>
              <a:t>Aquí</a:t>
            </a:r>
            <a:r>
              <a:rPr dirty="0">
                <a:solidFill>
                  <a:srgbClr val="FF6600"/>
                </a:solidFill>
              </a:rPr>
              <a:t>, </a:t>
            </a:r>
            <a:r>
              <a:rPr dirty="0" err="1">
                <a:solidFill>
                  <a:srgbClr val="FF6600"/>
                </a:solidFill>
              </a:rPr>
              <a:t>los</a:t>
            </a:r>
            <a:r>
              <a:rPr dirty="0">
                <a:solidFill>
                  <a:srgbClr val="FF6600"/>
                </a:solidFill>
              </a:rPr>
              <a:t> </a:t>
            </a:r>
            <a:r>
              <a:rPr dirty="0" err="1">
                <a:solidFill>
                  <a:srgbClr val="FF6600"/>
                </a:solidFill>
              </a:rPr>
              <a:t>serafines</a:t>
            </a:r>
            <a:r>
              <a:rPr dirty="0">
                <a:solidFill>
                  <a:srgbClr val="FF6600"/>
                </a:solidFill>
              </a:rPr>
              <a:t> </a:t>
            </a:r>
            <a:r>
              <a:rPr dirty="0" err="1">
                <a:solidFill>
                  <a:srgbClr val="FF6600"/>
                </a:solidFill>
              </a:rPr>
              <a:t>rodean</a:t>
            </a:r>
            <a:r>
              <a:rPr dirty="0">
                <a:solidFill>
                  <a:srgbClr val="FF6600"/>
                </a:solidFill>
              </a:rPr>
              <a:t> </a:t>
            </a:r>
            <a:r>
              <a:rPr dirty="0" err="1">
                <a:solidFill>
                  <a:srgbClr val="FF6600"/>
                </a:solidFill>
              </a:rPr>
              <a:t>el</a:t>
            </a:r>
            <a:r>
              <a:rPr dirty="0">
                <a:solidFill>
                  <a:srgbClr val="FF6600"/>
                </a:solidFill>
              </a:rPr>
              <a:t> </a:t>
            </a:r>
            <a:r>
              <a:rPr dirty="0" err="1">
                <a:solidFill>
                  <a:srgbClr val="FF6600"/>
                </a:solidFill>
              </a:rPr>
              <a:t>trono</a:t>
            </a:r>
            <a:r>
              <a:rPr dirty="0">
                <a:solidFill>
                  <a:srgbClr val="FF6600"/>
                </a:solidFill>
              </a:rPr>
              <a:t> de Dios y Dios </a:t>
            </a:r>
            <a:r>
              <a:rPr dirty="0" err="1">
                <a:solidFill>
                  <a:srgbClr val="FF6600"/>
                </a:solidFill>
              </a:rPr>
              <a:t>pronuncia</a:t>
            </a:r>
            <a:r>
              <a:rPr dirty="0">
                <a:solidFill>
                  <a:srgbClr val="FF6600"/>
                </a:solidFill>
              </a:rPr>
              <a:t> </a:t>
            </a:r>
            <a:r>
              <a:rPr dirty="0" err="1">
                <a:solidFill>
                  <a:srgbClr val="FF6600"/>
                </a:solidFill>
              </a:rPr>
              <a:t>su</a:t>
            </a:r>
            <a:r>
              <a:rPr dirty="0">
                <a:solidFill>
                  <a:srgbClr val="FF6600"/>
                </a:solidFill>
              </a:rPr>
              <a:t> palabra </a:t>
            </a:r>
            <a:r>
              <a:rPr dirty="0" err="1">
                <a:solidFill>
                  <a:srgbClr val="FF6600"/>
                </a:solidFill>
              </a:rPr>
              <a:t>divina</a:t>
            </a:r>
            <a:r>
              <a:rPr dirty="0">
                <a:solidFill>
                  <a:srgbClr val="FF6600"/>
                </a:solidFill>
              </a:rPr>
              <a:t> (6:1-4, 8 y ss.).</a:t>
            </a:r>
          </a:p>
        </p:txBody>
      </p:sp>
      <p:sp>
        <p:nvSpPr>
          <p:cNvPr id="2948" name="Slide Number Placeholder 5"/>
          <p:cNvSpPr txBox="1">
            <a:spLocks noGrp="1"/>
          </p:cNvSpPr>
          <p:nvPr>
            <p:ph type="sldNum" sz="quarter" idx="2"/>
          </p:nvPr>
        </p:nvSpPr>
        <p:spPr>
          <a:xfrm>
            <a:off x="11051892" y="6394500"/>
            <a:ext cx="301908"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58</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947">
                                            <p:bg/>
                                          </p:spTgt>
                                        </p:tgtEl>
                                        <p:attrNameLst>
                                          <p:attrName>style.visibility</p:attrName>
                                        </p:attrNameLst>
                                      </p:cBhvr>
                                      <p:to>
                                        <p:strVal val="visible"/>
                                      </p:to>
                                    </p:set>
                                    <p:anim calcmode="lin" valueType="num">
                                      <p:cBhvr>
                                        <p:cTn id="7" dur="500" fill="hold"/>
                                        <p:tgtEl>
                                          <p:spTgt spid="2947">
                                            <p:bg/>
                                          </p:spTgt>
                                        </p:tgtEl>
                                        <p:attrNameLst>
                                          <p:attrName>ppt_w</p:attrName>
                                        </p:attrNameLst>
                                      </p:cBhvr>
                                      <p:tavLst>
                                        <p:tav tm="0">
                                          <p:val>
                                            <p:fltVal val="0"/>
                                          </p:val>
                                        </p:tav>
                                        <p:tav tm="100000">
                                          <p:val>
                                            <p:strVal val="#ppt_w"/>
                                          </p:val>
                                        </p:tav>
                                      </p:tavLst>
                                    </p:anim>
                                    <p:anim calcmode="lin" valueType="num">
                                      <p:cBhvr>
                                        <p:cTn id="8" dur="500" fill="hold"/>
                                        <p:tgtEl>
                                          <p:spTgt spid="2947">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2947">
                                            <p:txEl>
                                              <p:pRg st="0" end="0"/>
                                            </p:txEl>
                                          </p:spTgt>
                                        </p:tgtEl>
                                        <p:attrNameLst>
                                          <p:attrName>style.visibility</p:attrName>
                                        </p:attrNameLst>
                                      </p:cBhvr>
                                      <p:to>
                                        <p:strVal val="visible"/>
                                      </p:to>
                                    </p:set>
                                    <p:anim calcmode="lin" valueType="num">
                                      <p:cBhvr>
                                        <p:cTn id="11" dur="500" fill="hold"/>
                                        <p:tgtEl>
                                          <p:spTgt spid="2947">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94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2947">
                                            <p:txEl>
                                              <p:pRg st="1" end="1"/>
                                            </p:txEl>
                                          </p:spTgt>
                                        </p:tgtEl>
                                        <p:attrNameLst>
                                          <p:attrName>style.visibility</p:attrName>
                                        </p:attrNameLst>
                                      </p:cBhvr>
                                      <p:to>
                                        <p:strVal val="visible"/>
                                      </p:to>
                                    </p:set>
                                    <p:anim calcmode="lin" valueType="num">
                                      <p:cBhvr>
                                        <p:cTn id="17" dur="500" fill="hold"/>
                                        <p:tgtEl>
                                          <p:spTgt spid="2947">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294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2947">
                                            <p:txEl>
                                              <p:pRg st="2" end="2"/>
                                            </p:txEl>
                                          </p:spTgt>
                                        </p:tgtEl>
                                        <p:attrNameLst>
                                          <p:attrName>style.visibility</p:attrName>
                                        </p:attrNameLst>
                                      </p:cBhvr>
                                      <p:to>
                                        <p:strVal val="visible"/>
                                      </p:to>
                                    </p:set>
                                    <p:anim calcmode="lin" valueType="num">
                                      <p:cBhvr>
                                        <p:cTn id="23" dur="500" fill="hold"/>
                                        <p:tgtEl>
                                          <p:spTgt spid="2947">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2947">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7" grpId="1" build="p" animBg="1" advAuto="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2950" name="Rectangle 2"/>
          <p:cNvSpPr txBox="1">
            <a:spLocks noGrp="1"/>
          </p:cNvSpPr>
          <p:nvPr>
            <p:ph type="title"/>
          </p:nvPr>
        </p:nvSpPr>
        <p:spPr>
          <a:xfrm>
            <a:off x="1981200" y="274638"/>
            <a:ext cx="8229600" cy="639763"/>
          </a:xfrm>
          <a:prstGeom prst="rect">
            <a:avLst/>
          </a:prstGeom>
        </p:spPr>
        <p:txBody>
          <a:bodyPr/>
          <a:lstStyle>
            <a:lvl1pPr algn="ctr">
              <a:defRPr sz="3200">
                <a:solidFill>
                  <a:srgbClr val="660033"/>
                </a:solidFill>
              </a:defRPr>
            </a:lvl1pPr>
          </a:lstStyle>
          <a:p>
            <a:r>
              <a:rPr b="1" dirty="0"/>
              <a:t>Song of the Vineyard (5) / </a:t>
            </a:r>
            <a:r>
              <a:rPr b="1" dirty="0">
                <a:solidFill>
                  <a:srgbClr val="FF6600"/>
                </a:solidFill>
              </a:rPr>
              <a:t>Canción del </a:t>
            </a:r>
            <a:r>
              <a:rPr b="1" dirty="0" err="1">
                <a:solidFill>
                  <a:srgbClr val="FF6600"/>
                </a:solidFill>
              </a:rPr>
              <a:t>viñedo</a:t>
            </a:r>
            <a:r>
              <a:rPr b="1" dirty="0">
                <a:solidFill>
                  <a:srgbClr val="FF6600"/>
                </a:solidFill>
              </a:rPr>
              <a:t> (5)</a:t>
            </a:r>
          </a:p>
        </p:txBody>
      </p:sp>
      <p:sp>
        <p:nvSpPr>
          <p:cNvPr id="2951" name="Rectangle 3"/>
          <p:cNvSpPr txBox="1">
            <a:spLocks noGrp="1"/>
          </p:cNvSpPr>
          <p:nvPr>
            <p:ph type="body" idx="1"/>
          </p:nvPr>
        </p:nvSpPr>
        <p:spPr>
          <a:xfrm>
            <a:off x="838200" y="1143000"/>
            <a:ext cx="10515600" cy="5486400"/>
          </a:xfrm>
          <a:prstGeom prst="rect">
            <a:avLst/>
          </a:prstGeom>
        </p:spPr>
        <p:txBody>
          <a:bodyPr/>
          <a:lstStyle/>
          <a:p>
            <a:pPr>
              <a:buSzTx/>
              <a:buNone/>
              <a:defRPr sz="2400" b="1">
                <a:solidFill>
                  <a:srgbClr val="C00000"/>
                </a:solidFill>
              </a:defRPr>
            </a:pPr>
            <a:r>
              <a:rPr dirty="0">
                <a:effectLst>
                  <a:outerShdw blurRad="38100" dist="38100" dir="2700000" algn="tl">
                    <a:srgbClr val="000000">
                      <a:alpha val="43137"/>
                    </a:srgbClr>
                  </a:outerShdw>
                </a:effectLst>
              </a:rPr>
              <a:t>While the title might suggest that this is a love song, the rhythm is for a funeral song. / </a:t>
            </a:r>
            <a:r>
              <a:rPr dirty="0">
                <a:solidFill>
                  <a:srgbClr val="FF6600"/>
                </a:solidFill>
                <a:effectLst>
                  <a:outerShdw blurRad="38100" dist="38100" dir="2700000" algn="tl">
                    <a:srgbClr val="000000">
                      <a:alpha val="43137"/>
                    </a:srgbClr>
                  </a:outerShdw>
                </a:effectLst>
              </a:rPr>
              <a:t>Si bien </a:t>
            </a:r>
            <a:r>
              <a:rPr dirty="0" err="1">
                <a:solidFill>
                  <a:srgbClr val="FF6600"/>
                </a:solidFill>
                <a:effectLst>
                  <a:outerShdw blurRad="38100" dist="38100" dir="2700000" algn="tl">
                    <a:srgbClr val="000000">
                      <a:alpha val="43137"/>
                    </a:srgbClr>
                  </a:outerShdw>
                </a:effectLst>
              </a:rPr>
              <a:t>el</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título</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podría</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sugerir</a:t>
            </a:r>
            <a:r>
              <a:rPr dirty="0">
                <a:solidFill>
                  <a:srgbClr val="FF6600"/>
                </a:solidFill>
                <a:effectLst>
                  <a:outerShdw blurRad="38100" dist="38100" dir="2700000" algn="tl">
                    <a:srgbClr val="000000">
                      <a:alpha val="43137"/>
                    </a:srgbClr>
                  </a:outerShdw>
                </a:effectLst>
              </a:rPr>
              <a:t> que </a:t>
            </a:r>
            <a:r>
              <a:rPr dirty="0" err="1">
                <a:solidFill>
                  <a:srgbClr val="FF6600"/>
                </a:solidFill>
                <a:effectLst>
                  <a:outerShdw blurRad="38100" dist="38100" dir="2700000" algn="tl">
                    <a:srgbClr val="000000">
                      <a:alpha val="43137"/>
                    </a:srgbClr>
                  </a:outerShdw>
                </a:effectLst>
              </a:rPr>
              <a:t>esta</a:t>
            </a:r>
            <a:r>
              <a:rPr dirty="0">
                <a:solidFill>
                  <a:srgbClr val="FF6600"/>
                </a:solidFill>
                <a:effectLst>
                  <a:outerShdw blurRad="38100" dist="38100" dir="2700000" algn="tl">
                    <a:srgbClr val="000000">
                      <a:alpha val="43137"/>
                    </a:srgbClr>
                  </a:outerShdw>
                </a:effectLst>
              </a:rPr>
              <a:t> es </a:t>
            </a:r>
            <a:r>
              <a:rPr dirty="0" err="1">
                <a:solidFill>
                  <a:srgbClr val="FF6600"/>
                </a:solidFill>
                <a:effectLst>
                  <a:outerShdw blurRad="38100" dist="38100" dir="2700000" algn="tl">
                    <a:srgbClr val="000000">
                      <a:alpha val="43137"/>
                    </a:srgbClr>
                  </a:outerShdw>
                </a:effectLst>
              </a:rPr>
              <a:t>una</a:t>
            </a:r>
            <a:r>
              <a:rPr dirty="0">
                <a:solidFill>
                  <a:srgbClr val="FF6600"/>
                </a:solidFill>
                <a:effectLst>
                  <a:outerShdw blurRad="38100" dist="38100" dir="2700000" algn="tl">
                    <a:srgbClr val="000000">
                      <a:alpha val="43137"/>
                    </a:srgbClr>
                  </a:outerShdw>
                </a:effectLst>
              </a:rPr>
              <a:t> canción de amor, </a:t>
            </a:r>
            <a:r>
              <a:rPr dirty="0" err="1">
                <a:solidFill>
                  <a:srgbClr val="FF6600"/>
                </a:solidFill>
                <a:effectLst>
                  <a:outerShdw blurRad="38100" dist="38100" dir="2700000" algn="tl">
                    <a:srgbClr val="000000">
                      <a:alpha val="43137"/>
                    </a:srgbClr>
                  </a:outerShdw>
                </a:effectLst>
              </a:rPr>
              <a:t>el</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ritmo</a:t>
            </a:r>
            <a:r>
              <a:rPr dirty="0">
                <a:solidFill>
                  <a:srgbClr val="FF6600"/>
                </a:solidFill>
                <a:effectLst>
                  <a:outerShdw blurRad="38100" dist="38100" dir="2700000" algn="tl">
                    <a:srgbClr val="000000">
                      <a:alpha val="43137"/>
                    </a:srgbClr>
                  </a:outerShdw>
                </a:effectLst>
              </a:rPr>
              <a:t> es para </a:t>
            </a:r>
            <a:r>
              <a:rPr dirty="0" err="1">
                <a:solidFill>
                  <a:srgbClr val="FF6600"/>
                </a:solidFill>
                <a:effectLst>
                  <a:outerShdw blurRad="38100" dist="38100" dir="2700000" algn="tl">
                    <a:srgbClr val="000000">
                      <a:alpha val="43137"/>
                    </a:srgbClr>
                  </a:outerShdw>
                </a:effectLst>
              </a:rPr>
              <a:t>una</a:t>
            </a:r>
            <a:r>
              <a:rPr dirty="0">
                <a:solidFill>
                  <a:srgbClr val="FF6600"/>
                </a:solidFill>
                <a:effectLst>
                  <a:outerShdw blurRad="38100" dist="38100" dir="2700000" algn="tl">
                    <a:srgbClr val="000000">
                      <a:alpha val="43137"/>
                    </a:srgbClr>
                  </a:outerShdw>
                </a:effectLst>
              </a:rPr>
              <a:t> canción </a:t>
            </a:r>
            <a:r>
              <a:rPr dirty="0" err="1">
                <a:solidFill>
                  <a:srgbClr val="FF6600"/>
                </a:solidFill>
                <a:effectLst>
                  <a:outerShdw blurRad="38100" dist="38100" dir="2700000" algn="tl">
                    <a:srgbClr val="000000">
                      <a:alpha val="43137"/>
                    </a:srgbClr>
                  </a:outerShdw>
                </a:effectLst>
              </a:rPr>
              <a:t>fúnebre</a:t>
            </a:r>
            <a:r>
              <a:rPr dirty="0">
                <a:solidFill>
                  <a:srgbClr val="FF6600"/>
                </a:solidFill>
                <a:effectLst>
                  <a:outerShdw blurRad="38100" dist="38100" dir="2700000" algn="tl">
                    <a:srgbClr val="000000">
                      <a:alpha val="43137"/>
                    </a:srgbClr>
                  </a:outerShdw>
                </a:effectLst>
              </a:rPr>
              <a:t>.</a:t>
            </a:r>
          </a:p>
          <a:p>
            <a:pPr>
              <a:defRPr sz="2000" i="1"/>
            </a:pPr>
            <a:r>
              <a:rPr dirty="0"/>
              <a:t>The </a:t>
            </a:r>
            <a:r>
              <a:rPr u="sng" dirty="0"/>
              <a:t>qinah</a:t>
            </a:r>
            <a:r>
              <a:rPr dirty="0"/>
              <a:t> meter (3 + 2 stressed syllable) is the rhythm of a dirge. / </a:t>
            </a:r>
            <a:r>
              <a:rPr dirty="0">
                <a:solidFill>
                  <a:srgbClr val="FF6600"/>
                </a:solidFill>
              </a:rPr>
              <a:t>El </a:t>
            </a:r>
            <a:r>
              <a:rPr dirty="0" err="1">
                <a:solidFill>
                  <a:srgbClr val="FF6600"/>
                </a:solidFill>
              </a:rPr>
              <a:t>medidor</a:t>
            </a:r>
            <a:r>
              <a:rPr dirty="0">
                <a:solidFill>
                  <a:srgbClr val="FF6600"/>
                </a:solidFill>
              </a:rPr>
              <a:t> de qinah (3 + 2 </a:t>
            </a:r>
            <a:r>
              <a:rPr dirty="0" err="1">
                <a:solidFill>
                  <a:srgbClr val="FF6600"/>
                </a:solidFill>
              </a:rPr>
              <a:t>sílabas</a:t>
            </a:r>
            <a:r>
              <a:rPr dirty="0">
                <a:solidFill>
                  <a:srgbClr val="FF6600"/>
                </a:solidFill>
              </a:rPr>
              <a:t> </a:t>
            </a:r>
            <a:r>
              <a:rPr dirty="0" err="1">
                <a:solidFill>
                  <a:srgbClr val="FF6600"/>
                </a:solidFill>
              </a:rPr>
              <a:t>acentuadas</a:t>
            </a:r>
            <a:r>
              <a:rPr dirty="0">
                <a:solidFill>
                  <a:srgbClr val="FF6600"/>
                </a:solidFill>
              </a:rPr>
              <a:t>) es </a:t>
            </a:r>
            <a:r>
              <a:rPr dirty="0" err="1">
                <a:solidFill>
                  <a:srgbClr val="FF6600"/>
                </a:solidFill>
              </a:rPr>
              <a:t>el</a:t>
            </a:r>
            <a:r>
              <a:rPr dirty="0">
                <a:solidFill>
                  <a:srgbClr val="FF6600"/>
                </a:solidFill>
              </a:rPr>
              <a:t> </a:t>
            </a:r>
            <a:r>
              <a:rPr dirty="0" err="1">
                <a:solidFill>
                  <a:srgbClr val="FF6600"/>
                </a:solidFill>
              </a:rPr>
              <a:t>ritmo</a:t>
            </a:r>
            <a:r>
              <a:rPr dirty="0">
                <a:solidFill>
                  <a:srgbClr val="FF6600"/>
                </a:solidFill>
              </a:rPr>
              <a:t> de un canto </a:t>
            </a:r>
            <a:r>
              <a:rPr dirty="0" err="1">
                <a:solidFill>
                  <a:srgbClr val="FF6600"/>
                </a:solidFill>
              </a:rPr>
              <a:t>fúnebre</a:t>
            </a:r>
            <a:r>
              <a:rPr dirty="0">
                <a:solidFill>
                  <a:srgbClr val="FF6600"/>
                </a:solidFill>
              </a:rPr>
              <a:t>.</a:t>
            </a:r>
          </a:p>
          <a:p>
            <a:pPr>
              <a:defRPr sz="2000" i="1"/>
            </a:pPr>
            <a:r>
              <a:rPr dirty="0"/>
              <a:t>Hence, the listeners would immediately notice the discord. / </a:t>
            </a:r>
            <a:r>
              <a:rPr dirty="0">
                <a:solidFill>
                  <a:srgbClr val="FF6600"/>
                </a:solidFill>
              </a:rPr>
              <a:t>Por lo tanto, </a:t>
            </a:r>
            <a:r>
              <a:rPr dirty="0" err="1">
                <a:solidFill>
                  <a:srgbClr val="FF6600"/>
                </a:solidFill>
              </a:rPr>
              <a:t>los</a:t>
            </a:r>
            <a:r>
              <a:rPr dirty="0">
                <a:solidFill>
                  <a:srgbClr val="FF6600"/>
                </a:solidFill>
              </a:rPr>
              <a:t> </a:t>
            </a:r>
            <a:r>
              <a:rPr dirty="0" err="1">
                <a:solidFill>
                  <a:srgbClr val="FF6600"/>
                </a:solidFill>
              </a:rPr>
              <a:t>oyentes</a:t>
            </a:r>
            <a:r>
              <a:rPr dirty="0">
                <a:solidFill>
                  <a:srgbClr val="FF6600"/>
                </a:solidFill>
              </a:rPr>
              <a:t> </a:t>
            </a:r>
            <a:r>
              <a:rPr dirty="0" err="1">
                <a:solidFill>
                  <a:srgbClr val="FF6600"/>
                </a:solidFill>
              </a:rPr>
              <a:t>notarían</a:t>
            </a:r>
            <a:r>
              <a:rPr dirty="0">
                <a:solidFill>
                  <a:srgbClr val="FF6600"/>
                </a:solidFill>
              </a:rPr>
              <a:t> </a:t>
            </a:r>
            <a:r>
              <a:rPr dirty="0" err="1">
                <a:solidFill>
                  <a:srgbClr val="FF6600"/>
                </a:solidFill>
              </a:rPr>
              <a:t>inmediatamente</a:t>
            </a:r>
            <a:r>
              <a:rPr dirty="0">
                <a:solidFill>
                  <a:srgbClr val="FF6600"/>
                </a:solidFill>
              </a:rPr>
              <a:t> la </a:t>
            </a:r>
            <a:r>
              <a:rPr dirty="0" err="1">
                <a:solidFill>
                  <a:srgbClr val="FF6600"/>
                </a:solidFill>
              </a:rPr>
              <a:t>discordia</a:t>
            </a:r>
            <a:r>
              <a:rPr dirty="0">
                <a:solidFill>
                  <a:srgbClr val="FF6600"/>
                </a:solidFill>
              </a:rPr>
              <a:t>.</a:t>
            </a:r>
          </a:p>
          <a:p>
            <a:pPr>
              <a:defRPr sz="2000" i="1"/>
            </a:pPr>
            <a:r>
              <a:rPr dirty="0"/>
              <a:t>This vineyard, far from producing the “bright-reds” appropriate for wine-making, produced only the small, hard sour grapes that were useless. / </a:t>
            </a:r>
            <a:r>
              <a:rPr dirty="0">
                <a:solidFill>
                  <a:srgbClr val="FF6600"/>
                </a:solidFill>
              </a:rPr>
              <a:t>Este </a:t>
            </a:r>
            <a:r>
              <a:rPr dirty="0" err="1">
                <a:solidFill>
                  <a:srgbClr val="FF6600"/>
                </a:solidFill>
              </a:rPr>
              <a:t>viñedo</a:t>
            </a:r>
            <a:r>
              <a:rPr dirty="0">
                <a:solidFill>
                  <a:srgbClr val="FF6600"/>
                </a:solidFill>
              </a:rPr>
              <a:t>, </a:t>
            </a:r>
            <a:r>
              <a:rPr dirty="0" err="1">
                <a:solidFill>
                  <a:srgbClr val="FF6600"/>
                </a:solidFill>
              </a:rPr>
              <a:t>lejos</a:t>
            </a:r>
            <a:r>
              <a:rPr dirty="0">
                <a:solidFill>
                  <a:srgbClr val="FF6600"/>
                </a:solidFill>
              </a:rPr>
              <a:t> de </a:t>
            </a:r>
            <a:r>
              <a:rPr dirty="0" err="1">
                <a:solidFill>
                  <a:srgbClr val="FF6600"/>
                </a:solidFill>
              </a:rPr>
              <a:t>producir</a:t>
            </a:r>
            <a:r>
              <a:rPr dirty="0">
                <a:solidFill>
                  <a:srgbClr val="FF6600"/>
                </a:solidFill>
              </a:rPr>
              <a:t> </a:t>
            </a:r>
            <a:r>
              <a:rPr dirty="0" err="1">
                <a:solidFill>
                  <a:srgbClr val="FF6600"/>
                </a:solidFill>
              </a:rPr>
              <a:t>los</a:t>
            </a:r>
            <a:r>
              <a:rPr dirty="0">
                <a:solidFill>
                  <a:srgbClr val="FF6600"/>
                </a:solidFill>
              </a:rPr>
              <a:t> "</a:t>
            </a:r>
            <a:r>
              <a:rPr dirty="0" err="1">
                <a:solidFill>
                  <a:srgbClr val="FF6600"/>
                </a:solidFill>
              </a:rPr>
              <a:t>rojos</a:t>
            </a:r>
            <a:r>
              <a:rPr dirty="0">
                <a:solidFill>
                  <a:srgbClr val="FF6600"/>
                </a:solidFill>
              </a:rPr>
              <a:t> </a:t>
            </a:r>
            <a:r>
              <a:rPr dirty="0" err="1">
                <a:solidFill>
                  <a:srgbClr val="FF6600"/>
                </a:solidFill>
              </a:rPr>
              <a:t>brillantes</a:t>
            </a:r>
            <a:r>
              <a:rPr dirty="0">
                <a:solidFill>
                  <a:srgbClr val="FF6600"/>
                </a:solidFill>
              </a:rPr>
              <a:t>" </a:t>
            </a:r>
            <a:r>
              <a:rPr dirty="0" err="1">
                <a:solidFill>
                  <a:srgbClr val="FF6600"/>
                </a:solidFill>
              </a:rPr>
              <a:t>apropiados</a:t>
            </a:r>
            <a:r>
              <a:rPr dirty="0">
                <a:solidFill>
                  <a:srgbClr val="FF6600"/>
                </a:solidFill>
              </a:rPr>
              <a:t> para la </a:t>
            </a:r>
            <a:r>
              <a:rPr dirty="0" err="1">
                <a:solidFill>
                  <a:srgbClr val="FF6600"/>
                </a:solidFill>
              </a:rPr>
              <a:t>elaboración</a:t>
            </a:r>
            <a:r>
              <a:rPr dirty="0">
                <a:solidFill>
                  <a:srgbClr val="FF6600"/>
                </a:solidFill>
              </a:rPr>
              <a:t> del vino, solo </a:t>
            </a:r>
            <a:r>
              <a:rPr dirty="0" err="1">
                <a:solidFill>
                  <a:srgbClr val="FF6600"/>
                </a:solidFill>
              </a:rPr>
              <a:t>produjo</a:t>
            </a:r>
            <a:r>
              <a:rPr dirty="0">
                <a:solidFill>
                  <a:srgbClr val="FF6600"/>
                </a:solidFill>
              </a:rPr>
              <a:t> las </a:t>
            </a:r>
            <a:r>
              <a:rPr dirty="0" err="1">
                <a:solidFill>
                  <a:srgbClr val="FF6600"/>
                </a:solidFill>
              </a:rPr>
              <a:t>uvas</a:t>
            </a:r>
            <a:r>
              <a:rPr dirty="0">
                <a:solidFill>
                  <a:srgbClr val="FF6600"/>
                </a:solidFill>
              </a:rPr>
              <a:t> </a:t>
            </a:r>
            <a:r>
              <a:rPr dirty="0" err="1">
                <a:solidFill>
                  <a:srgbClr val="FF6600"/>
                </a:solidFill>
              </a:rPr>
              <a:t>agrias</a:t>
            </a:r>
            <a:r>
              <a:rPr dirty="0">
                <a:solidFill>
                  <a:srgbClr val="FF6600"/>
                </a:solidFill>
              </a:rPr>
              <a:t> </a:t>
            </a:r>
            <a:r>
              <a:rPr dirty="0" err="1">
                <a:solidFill>
                  <a:srgbClr val="FF6600"/>
                </a:solidFill>
              </a:rPr>
              <a:t>pequeñas</a:t>
            </a:r>
            <a:r>
              <a:rPr dirty="0">
                <a:solidFill>
                  <a:srgbClr val="FF6600"/>
                </a:solidFill>
              </a:rPr>
              <a:t> y </a:t>
            </a:r>
            <a:r>
              <a:rPr dirty="0" err="1">
                <a:solidFill>
                  <a:srgbClr val="FF6600"/>
                </a:solidFill>
              </a:rPr>
              <a:t>duras</a:t>
            </a:r>
            <a:r>
              <a:rPr dirty="0">
                <a:solidFill>
                  <a:srgbClr val="FF6600"/>
                </a:solidFill>
              </a:rPr>
              <a:t> que </a:t>
            </a:r>
            <a:r>
              <a:rPr dirty="0" err="1">
                <a:solidFill>
                  <a:srgbClr val="FF6600"/>
                </a:solidFill>
              </a:rPr>
              <a:t>eran</a:t>
            </a:r>
            <a:r>
              <a:rPr dirty="0">
                <a:solidFill>
                  <a:srgbClr val="FF6600"/>
                </a:solidFill>
              </a:rPr>
              <a:t> </a:t>
            </a:r>
            <a:r>
              <a:rPr dirty="0" err="1">
                <a:solidFill>
                  <a:srgbClr val="FF6600"/>
                </a:solidFill>
              </a:rPr>
              <a:t>inútiles</a:t>
            </a:r>
            <a:r>
              <a:rPr dirty="0">
                <a:solidFill>
                  <a:srgbClr val="FF6600"/>
                </a:solidFill>
              </a:rPr>
              <a:t>.</a:t>
            </a:r>
          </a:p>
          <a:p>
            <a:pPr>
              <a:defRPr sz="2000" i="1"/>
            </a:pPr>
            <a:r>
              <a:rPr dirty="0"/>
              <a:t>Because the vineyard produced only bad fruit, the owner intended to desert it. / </a:t>
            </a:r>
            <a:r>
              <a:rPr dirty="0" err="1">
                <a:solidFill>
                  <a:srgbClr val="FF6600"/>
                </a:solidFill>
              </a:rPr>
              <a:t>Debido</a:t>
            </a:r>
            <a:r>
              <a:rPr dirty="0">
                <a:solidFill>
                  <a:srgbClr val="FF6600"/>
                </a:solidFill>
              </a:rPr>
              <a:t> a que </a:t>
            </a:r>
            <a:r>
              <a:rPr dirty="0" err="1">
                <a:solidFill>
                  <a:srgbClr val="FF6600"/>
                </a:solidFill>
              </a:rPr>
              <a:t>el</a:t>
            </a:r>
            <a:r>
              <a:rPr dirty="0">
                <a:solidFill>
                  <a:srgbClr val="FF6600"/>
                </a:solidFill>
              </a:rPr>
              <a:t> </a:t>
            </a:r>
            <a:r>
              <a:rPr dirty="0" err="1">
                <a:solidFill>
                  <a:srgbClr val="FF6600"/>
                </a:solidFill>
              </a:rPr>
              <a:t>viñedo</a:t>
            </a:r>
            <a:r>
              <a:rPr dirty="0">
                <a:solidFill>
                  <a:srgbClr val="FF6600"/>
                </a:solidFill>
              </a:rPr>
              <a:t> solo </a:t>
            </a:r>
            <a:r>
              <a:rPr dirty="0" err="1">
                <a:solidFill>
                  <a:srgbClr val="FF6600"/>
                </a:solidFill>
              </a:rPr>
              <a:t>producía</a:t>
            </a:r>
            <a:r>
              <a:rPr dirty="0">
                <a:solidFill>
                  <a:srgbClr val="FF6600"/>
                </a:solidFill>
              </a:rPr>
              <a:t> </a:t>
            </a:r>
            <a:r>
              <a:rPr dirty="0" err="1">
                <a:solidFill>
                  <a:srgbClr val="FF6600"/>
                </a:solidFill>
              </a:rPr>
              <a:t>frutos</a:t>
            </a:r>
            <a:r>
              <a:rPr dirty="0">
                <a:solidFill>
                  <a:srgbClr val="FF6600"/>
                </a:solidFill>
              </a:rPr>
              <a:t> </a:t>
            </a:r>
            <a:r>
              <a:rPr dirty="0" err="1">
                <a:solidFill>
                  <a:srgbClr val="FF6600"/>
                </a:solidFill>
              </a:rPr>
              <a:t>malos</a:t>
            </a:r>
            <a:r>
              <a:rPr dirty="0">
                <a:solidFill>
                  <a:srgbClr val="FF6600"/>
                </a:solidFill>
              </a:rPr>
              <a:t>, </a:t>
            </a:r>
            <a:r>
              <a:rPr dirty="0" err="1">
                <a:solidFill>
                  <a:srgbClr val="FF6600"/>
                </a:solidFill>
              </a:rPr>
              <a:t>el</a:t>
            </a:r>
            <a:r>
              <a:rPr dirty="0">
                <a:solidFill>
                  <a:srgbClr val="FF6600"/>
                </a:solidFill>
              </a:rPr>
              <a:t> </a:t>
            </a:r>
            <a:r>
              <a:rPr dirty="0" err="1">
                <a:solidFill>
                  <a:srgbClr val="FF6600"/>
                </a:solidFill>
              </a:rPr>
              <a:t>propietario</a:t>
            </a:r>
            <a:r>
              <a:rPr dirty="0">
                <a:solidFill>
                  <a:srgbClr val="FF6600"/>
                </a:solidFill>
              </a:rPr>
              <a:t> </a:t>
            </a:r>
            <a:r>
              <a:rPr dirty="0" err="1">
                <a:solidFill>
                  <a:srgbClr val="FF6600"/>
                </a:solidFill>
              </a:rPr>
              <a:t>tenía</a:t>
            </a:r>
            <a:r>
              <a:rPr dirty="0">
                <a:solidFill>
                  <a:srgbClr val="FF6600"/>
                </a:solidFill>
              </a:rPr>
              <a:t> la </a:t>
            </a:r>
            <a:r>
              <a:rPr dirty="0" err="1">
                <a:solidFill>
                  <a:srgbClr val="FF6600"/>
                </a:solidFill>
              </a:rPr>
              <a:t>intención</a:t>
            </a:r>
            <a:r>
              <a:rPr dirty="0">
                <a:solidFill>
                  <a:srgbClr val="FF6600"/>
                </a:solidFill>
              </a:rPr>
              <a:t> de </a:t>
            </a:r>
            <a:r>
              <a:rPr dirty="0" err="1">
                <a:solidFill>
                  <a:srgbClr val="FF6600"/>
                </a:solidFill>
              </a:rPr>
              <a:t>abandonarlo</a:t>
            </a:r>
            <a:r>
              <a:rPr dirty="0">
                <a:solidFill>
                  <a:srgbClr val="FF6600"/>
                </a:solidFill>
              </a:rPr>
              <a:t>.</a:t>
            </a:r>
          </a:p>
        </p:txBody>
      </p:sp>
      <p:sp>
        <p:nvSpPr>
          <p:cNvPr id="2952" name="Slide Number Placeholder 1"/>
          <p:cNvSpPr txBox="1">
            <a:spLocks noGrp="1"/>
          </p:cNvSpPr>
          <p:nvPr>
            <p:ph type="sldNum" sz="quarter" idx="2"/>
          </p:nvPr>
        </p:nvSpPr>
        <p:spPr>
          <a:xfrm>
            <a:off x="11071859" y="6385242"/>
            <a:ext cx="281941" cy="3073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44546A"/>
                </a:solidFill>
                <a:latin typeface="Book Antiqua"/>
                <a:ea typeface="Book Antiqua"/>
                <a:cs typeface="Book Antiqua"/>
                <a:sym typeface="Book Antiqua"/>
              </a:defRPr>
            </a:lvl1pPr>
          </a:lstStyle>
          <a:p>
            <a:fld id="{86CB4B4D-7CA3-9044-876B-883B54F8677D}" type="slidenum">
              <a:t>59</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951">
                                            <p:bg/>
                                          </p:spTgt>
                                        </p:tgtEl>
                                        <p:attrNameLst>
                                          <p:attrName>style.visibility</p:attrName>
                                        </p:attrNameLst>
                                      </p:cBhvr>
                                      <p:to>
                                        <p:strVal val="visible"/>
                                      </p:to>
                                    </p:set>
                                    <p:anim calcmode="lin" valueType="num">
                                      <p:cBhvr>
                                        <p:cTn id="7" dur="500" fill="hold"/>
                                        <p:tgtEl>
                                          <p:spTgt spid="2951">
                                            <p:bg/>
                                          </p:spTgt>
                                        </p:tgtEl>
                                        <p:attrNameLst>
                                          <p:attrName>ppt_w</p:attrName>
                                        </p:attrNameLst>
                                      </p:cBhvr>
                                      <p:tavLst>
                                        <p:tav tm="0">
                                          <p:val>
                                            <p:fltVal val="0"/>
                                          </p:val>
                                        </p:tav>
                                        <p:tav tm="100000">
                                          <p:val>
                                            <p:strVal val="#ppt_w"/>
                                          </p:val>
                                        </p:tav>
                                      </p:tavLst>
                                    </p:anim>
                                    <p:anim calcmode="lin" valueType="num">
                                      <p:cBhvr>
                                        <p:cTn id="8" dur="500" fill="hold"/>
                                        <p:tgtEl>
                                          <p:spTgt spid="2951">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2951">
                                            <p:txEl>
                                              <p:pRg st="0" end="0"/>
                                            </p:txEl>
                                          </p:spTgt>
                                        </p:tgtEl>
                                        <p:attrNameLst>
                                          <p:attrName>style.visibility</p:attrName>
                                        </p:attrNameLst>
                                      </p:cBhvr>
                                      <p:to>
                                        <p:strVal val="visible"/>
                                      </p:to>
                                    </p:set>
                                    <p:anim calcmode="lin" valueType="num">
                                      <p:cBhvr>
                                        <p:cTn id="11" dur="500" fill="hold"/>
                                        <p:tgtEl>
                                          <p:spTgt spid="2951">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95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2951">
                                            <p:txEl>
                                              <p:pRg st="1" end="1"/>
                                            </p:txEl>
                                          </p:spTgt>
                                        </p:tgtEl>
                                        <p:attrNameLst>
                                          <p:attrName>style.visibility</p:attrName>
                                        </p:attrNameLst>
                                      </p:cBhvr>
                                      <p:to>
                                        <p:strVal val="visible"/>
                                      </p:to>
                                    </p:set>
                                    <p:anim calcmode="lin" valueType="num">
                                      <p:cBhvr>
                                        <p:cTn id="17" dur="500" fill="hold"/>
                                        <p:tgtEl>
                                          <p:spTgt spid="2951">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295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2951">
                                            <p:txEl>
                                              <p:pRg st="2" end="2"/>
                                            </p:txEl>
                                          </p:spTgt>
                                        </p:tgtEl>
                                        <p:attrNameLst>
                                          <p:attrName>style.visibility</p:attrName>
                                        </p:attrNameLst>
                                      </p:cBhvr>
                                      <p:to>
                                        <p:strVal val="visible"/>
                                      </p:to>
                                    </p:set>
                                    <p:anim calcmode="lin" valueType="num">
                                      <p:cBhvr>
                                        <p:cTn id="23" dur="500" fill="hold"/>
                                        <p:tgtEl>
                                          <p:spTgt spid="2951">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2951">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2951">
                                            <p:txEl>
                                              <p:pRg st="3" end="3"/>
                                            </p:txEl>
                                          </p:spTgt>
                                        </p:tgtEl>
                                        <p:attrNameLst>
                                          <p:attrName>style.visibility</p:attrName>
                                        </p:attrNameLst>
                                      </p:cBhvr>
                                      <p:to>
                                        <p:strVal val="visible"/>
                                      </p:to>
                                    </p:set>
                                    <p:anim calcmode="lin" valueType="num">
                                      <p:cBhvr>
                                        <p:cTn id="29" dur="500" fill="hold"/>
                                        <p:tgtEl>
                                          <p:spTgt spid="2951">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2951">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1" nodeType="clickEffect">
                                  <p:stCondLst>
                                    <p:cond delay="0"/>
                                  </p:stCondLst>
                                  <p:iterate>
                                    <p:tmAbs val="0"/>
                                  </p:iterate>
                                  <p:childTnLst>
                                    <p:set>
                                      <p:cBhvr>
                                        <p:cTn id="34" fill="hold"/>
                                        <p:tgtEl>
                                          <p:spTgt spid="2951">
                                            <p:txEl>
                                              <p:pRg st="4" end="4"/>
                                            </p:txEl>
                                          </p:spTgt>
                                        </p:tgtEl>
                                        <p:attrNameLst>
                                          <p:attrName>style.visibility</p:attrName>
                                        </p:attrNameLst>
                                      </p:cBhvr>
                                      <p:to>
                                        <p:strVal val="visible"/>
                                      </p:to>
                                    </p:set>
                                    <p:anim calcmode="lin" valueType="num">
                                      <p:cBhvr>
                                        <p:cTn id="35" dur="500" fill="hold"/>
                                        <p:tgtEl>
                                          <p:spTgt spid="2951">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2951">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1" grpId="1" build="p"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6" name="Rectangle 2"/>
          <p:cNvSpPr txBox="1">
            <a:spLocks noGrp="1"/>
          </p:cNvSpPr>
          <p:nvPr>
            <p:ph type="title"/>
          </p:nvPr>
        </p:nvSpPr>
        <p:spPr>
          <a:xfrm>
            <a:off x="6469062" y="390524"/>
            <a:ext cx="4114801" cy="1152525"/>
          </a:xfrm>
          <a:prstGeom prst="rect">
            <a:avLst/>
          </a:prstGeom>
        </p:spPr>
        <p:txBody>
          <a:bodyPr/>
          <a:lstStyle>
            <a:lvl1pPr>
              <a:defRPr sz="3200">
                <a:solidFill>
                  <a:srgbClr val="FFFF99"/>
                </a:solidFill>
                <a:latin typeface="Lucida Bright"/>
                <a:ea typeface="Lucida Bright"/>
                <a:cs typeface="Lucida Bright"/>
                <a:sym typeface="Lucida Bright"/>
              </a:defRPr>
            </a:lvl1pPr>
          </a:lstStyle>
          <a:p>
            <a:r>
              <a:rPr dirty="0"/>
              <a:t>Balaam Inscription</a:t>
            </a:r>
          </a:p>
        </p:txBody>
      </p:sp>
      <p:pic>
        <p:nvPicPr>
          <p:cNvPr id="2717" name="Picture 6" descr="Picture 6"/>
          <p:cNvPicPr>
            <a:picLocks noChangeAspect="1"/>
          </p:cNvPicPr>
          <p:nvPr/>
        </p:nvPicPr>
        <p:blipFill>
          <a:blip r:embed="rId2"/>
          <a:stretch>
            <a:fillRect/>
          </a:stretch>
        </p:blipFill>
        <p:spPr>
          <a:xfrm>
            <a:off x="304800" y="304800"/>
            <a:ext cx="4918075" cy="6224588"/>
          </a:xfrm>
          <a:prstGeom prst="rect">
            <a:avLst/>
          </a:prstGeom>
          <a:ln w="12700">
            <a:miter lim="400000"/>
          </a:ln>
        </p:spPr>
      </p:pic>
      <p:sp>
        <p:nvSpPr>
          <p:cNvPr id="2718" name="Rectangle 5"/>
          <p:cNvSpPr txBox="1">
            <a:spLocks noGrp="1"/>
          </p:cNvSpPr>
          <p:nvPr>
            <p:ph type="body" sz="half" idx="1"/>
          </p:nvPr>
        </p:nvSpPr>
        <p:spPr>
          <a:xfrm>
            <a:off x="5722939" y="1333500"/>
            <a:ext cx="5935661" cy="5219700"/>
          </a:xfrm>
          <a:prstGeom prst="rect">
            <a:avLst/>
          </a:prstGeom>
        </p:spPr>
        <p:txBody>
          <a:bodyPr/>
          <a:lstStyle/>
          <a:p>
            <a:pPr>
              <a:buSzTx/>
              <a:buNone/>
              <a:defRPr sz="2000" b="1">
                <a:solidFill>
                  <a:srgbClr val="FFFFFF"/>
                </a:solidFill>
                <a:latin typeface="Franklin Gothic Medium"/>
                <a:ea typeface="Franklin Gothic Medium"/>
                <a:cs typeface="Franklin Gothic Medium"/>
                <a:sym typeface="Franklin Gothic Medium"/>
              </a:defRPr>
            </a:pPr>
            <a:r>
              <a:rPr dirty="0"/>
              <a:t>A reference to “Balaam, son of </a:t>
            </a:r>
            <a:r>
              <a:rPr dirty="0" err="1"/>
              <a:t>Beor</a:t>
            </a:r>
            <a:r>
              <a:rPr dirty="0"/>
              <a:t>” was discovered at Deir </a:t>
            </a:r>
            <a:r>
              <a:rPr dirty="0" err="1"/>
              <a:t>Alla</a:t>
            </a:r>
            <a:r>
              <a:rPr dirty="0"/>
              <a:t> (biblical Succoth) in the </a:t>
            </a:r>
            <a:r>
              <a:rPr dirty="0" err="1"/>
              <a:t>transjordan</a:t>
            </a:r>
            <a:r>
              <a:rPr dirty="0"/>
              <a:t> in 1967 (probably from the mid-8</a:t>
            </a:r>
            <a:r>
              <a:rPr baseline="30000" dirty="0"/>
              <a:t>th</a:t>
            </a:r>
            <a:r>
              <a:rPr dirty="0"/>
              <a:t> century BC). It appears on a plastered wall and reads in part:</a:t>
            </a:r>
          </a:p>
          <a:p>
            <a:pPr>
              <a:buSzTx/>
              <a:buNone/>
              <a:defRPr sz="2000" b="1">
                <a:solidFill>
                  <a:srgbClr val="FFFFFF"/>
                </a:solidFill>
                <a:latin typeface="Franklin Gothic Medium"/>
                <a:ea typeface="Franklin Gothic Medium"/>
                <a:cs typeface="Franklin Gothic Medium"/>
                <a:sym typeface="Franklin Gothic Medium"/>
              </a:defRPr>
            </a:pPr>
            <a:endParaRPr dirty="0"/>
          </a:p>
          <a:p>
            <a:pPr>
              <a:buSzTx/>
              <a:buNone/>
              <a:defRPr sz="2000" i="1">
                <a:solidFill>
                  <a:srgbClr val="FFFFFF"/>
                </a:solidFill>
                <a:latin typeface="Arial Narrow"/>
                <a:ea typeface="Arial Narrow"/>
                <a:cs typeface="Arial Narrow"/>
                <a:sym typeface="Arial Narrow"/>
              </a:defRPr>
            </a:pPr>
            <a:r>
              <a:rPr dirty="0"/>
              <a:t>“Inscription of [Ba]</a:t>
            </a:r>
            <a:r>
              <a:rPr dirty="0" err="1"/>
              <a:t>laam</a:t>
            </a:r>
            <a:r>
              <a:rPr dirty="0"/>
              <a:t> [son of Beo]r, the man who was a seer of the gods. Lo, the gods came to him at night and [spoke to] him.</a:t>
            </a:r>
          </a:p>
          <a:p>
            <a:pPr>
              <a:buSzTx/>
              <a:buNone/>
              <a:defRPr sz="2000" i="1">
                <a:solidFill>
                  <a:srgbClr val="FFFFFF"/>
                </a:solidFill>
                <a:latin typeface="Arial Narrow"/>
                <a:ea typeface="Arial Narrow"/>
                <a:cs typeface="Arial Narrow"/>
                <a:sym typeface="Arial Narrow"/>
              </a:defRPr>
            </a:pPr>
            <a:r>
              <a:rPr dirty="0"/>
              <a:t>“…And the </a:t>
            </a:r>
            <a:r>
              <a:rPr dirty="0" err="1"/>
              <a:t>Mighties</a:t>
            </a:r>
            <a:r>
              <a:rPr dirty="0"/>
              <a:t> [</a:t>
            </a:r>
            <a:r>
              <a:rPr dirty="0" err="1"/>
              <a:t>Shaddayin</a:t>
            </a:r>
            <a:r>
              <a:rPr dirty="0"/>
              <a:t>, plural of </a:t>
            </a:r>
            <a:r>
              <a:rPr dirty="0" err="1"/>
              <a:t>Shadday</a:t>
            </a:r>
            <a:r>
              <a:rPr dirty="0"/>
              <a:t>] have fixed a date, and they said to Sha[ma]</a:t>
            </a:r>
            <a:r>
              <a:rPr dirty="0" err="1"/>
              <a:t>sh</a:t>
            </a:r>
            <a:r>
              <a:rPr dirty="0"/>
              <a:t> [the sun]: Sew shut the skies with your cloud! There, let there be darkness and no shining…”</a:t>
            </a: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2954" name="Rectangle 2"/>
          <p:cNvSpPr txBox="1">
            <a:spLocks noGrp="1"/>
          </p:cNvSpPr>
          <p:nvPr>
            <p:ph type="title"/>
          </p:nvPr>
        </p:nvSpPr>
        <p:spPr>
          <a:xfrm>
            <a:off x="1981200" y="760413"/>
            <a:ext cx="8229600" cy="639763"/>
          </a:xfrm>
          <a:prstGeom prst="rect">
            <a:avLst/>
          </a:prstGeom>
        </p:spPr>
        <p:txBody>
          <a:bodyPr/>
          <a:lstStyle>
            <a:lvl1pPr algn="ctr" defTabSz="804672">
              <a:defRPr sz="2816">
                <a:solidFill>
                  <a:srgbClr val="660033"/>
                </a:solidFill>
              </a:defRPr>
            </a:lvl1pPr>
          </a:lstStyle>
          <a:p>
            <a:r>
              <a:rPr b="1" dirty="0"/>
              <a:t>The Upraised Hand (5:25b) / </a:t>
            </a:r>
            <a:r>
              <a:rPr b="1" dirty="0">
                <a:solidFill>
                  <a:srgbClr val="FF6600"/>
                </a:solidFill>
              </a:rPr>
              <a:t>La Mano </a:t>
            </a:r>
            <a:r>
              <a:rPr b="1" dirty="0" err="1">
                <a:solidFill>
                  <a:srgbClr val="FF6600"/>
                </a:solidFill>
              </a:rPr>
              <a:t>Levantada</a:t>
            </a:r>
            <a:r>
              <a:rPr b="1" dirty="0">
                <a:solidFill>
                  <a:srgbClr val="FF6600"/>
                </a:solidFill>
              </a:rPr>
              <a:t> (5:25b)</a:t>
            </a:r>
          </a:p>
        </p:txBody>
      </p:sp>
      <p:sp>
        <p:nvSpPr>
          <p:cNvPr id="2955" name="Rectangle 3"/>
          <p:cNvSpPr txBox="1">
            <a:spLocks noGrp="1"/>
          </p:cNvSpPr>
          <p:nvPr>
            <p:ph type="body" idx="1"/>
          </p:nvPr>
        </p:nvSpPr>
        <p:spPr>
          <a:xfrm>
            <a:off x="685800" y="1754187"/>
            <a:ext cx="10820400" cy="4525963"/>
          </a:xfrm>
          <a:prstGeom prst="rect">
            <a:avLst/>
          </a:prstGeom>
        </p:spPr>
        <p:txBody>
          <a:bodyPr/>
          <a:lstStyle/>
          <a:p>
            <a:pPr>
              <a:buSzTx/>
              <a:buNone/>
              <a:defRPr sz="2400" b="1">
                <a:solidFill>
                  <a:srgbClr val="C00000"/>
                </a:solidFill>
              </a:defRPr>
            </a:pPr>
            <a:r>
              <a:rPr dirty="0">
                <a:effectLst>
                  <a:outerShdw blurRad="38100" dist="38100" dir="2700000" algn="tl">
                    <a:srgbClr val="000000">
                      <a:alpha val="43137"/>
                    </a:srgbClr>
                  </a:outerShdw>
                </a:effectLst>
              </a:rPr>
              <a:t>In a vivid metaphor of judgment, Isaiah depicts God with upraised hand to strike repeated blows of judgment. / </a:t>
            </a:r>
            <a:r>
              <a:rPr dirty="0">
                <a:solidFill>
                  <a:srgbClr val="FF6600"/>
                </a:solidFill>
                <a:effectLst>
                  <a:outerShdw blurRad="38100" dist="38100" dir="2700000" algn="tl">
                    <a:srgbClr val="000000">
                      <a:alpha val="43137"/>
                    </a:srgbClr>
                  </a:outerShdw>
                </a:effectLst>
              </a:rPr>
              <a:t>En </a:t>
            </a:r>
            <a:r>
              <a:rPr dirty="0" err="1">
                <a:solidFill>
                  <a:srgbClr val="FF6600"/>
                </a:solidFill>
                <a:effectLst>
                  <a:outerShdw blurRad="38100" dist="38100" dir="2700000" algn="tl">
                    <a:srgbClr val="000000">
                      <a:alpha val="43137"/>
                    </a:srgbClr>
                  </a:outerShdw>
                </a:effectLst>
              </a:rPr>
              <a:t>una</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vívida</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metáfora</a:t>
            </a:r>
            <a:r>
              <a:rPr dirty="0">
                <a:solidFill>
                  <a:srgbClr val="FF6600"/>
                </a:solidFill>
                <a:effectLst>
                  <a:outerShdw blurRad="38100" dist="38100" dir="2700000" algn="tl">
                    <a:srgbClr val="000000">
                      <a:alpha val="43137"/>
                    </a:srgbClr>
                  </a:outerShdw>
                </a:effectLst>
              </a:rPr>
              <a:t> del </a:t>
            </a:r>
            <a:r>
              <a:rPr dirty="0" err="1">
                <a:solidFill>
                  <a:srgbClr val="FF6600"/>
                </a:solidFill>
                <a:effectLst>
                  <a:outerShdw blurRad="38100" dist="38100" dir="2700000" algn="tl">
                    <a:srgbClr val="000000">
                      <a:alpha val="43137"/>
                    </a:srgbClr>
                  </a:outerShdw>
                </a:effectLst>
              </a:rPr>
              <a:t>juicio</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Isaías</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representa</a:t>
            </a:r>
            <a:r>
              <a:rPr dirty="0">
                <a:solidFill>
                  <a:srgbClr val="FF6600"/>
                </a:solidFill>
                <a:effectLst>
                  <a:outerShdw blurRad="38100" dist="38100" dir="2700000" algn="tl">
                    <a:srgbClr val="000000">
                      <a:alpha val="43137"/>
                    </a:srgbClr>
                  </a:outerShdw>
                </a:effectLst>
              </a:rPr>
              <a:t> a Dios con la mano </a:t>
            </a:r>
            <a:r>
              <a:rPr dirty="0" err="1">
                <a:solidFill>
                  <a:srgbClr val="FF6600"/>
                </a:solidFill>
                <a:effectLst>
                  <a:outerShdw blurRad="38100" dist="38100" dir="2700000" algn="tl">
                    <a:srgbClr val="000000">
                      <a:alpha val="43137"/>
                    </a:srgbClr>
                  </a:outerShdw>
                </a:effectLst>
              </a:rPr>
              <a:t>levantada</a:t>
            </a:r>
            <a:r>
              <a:rPr dirty="0">
                <a:solidFill>
                  <a:srgbClr val="FF6600"/>
                </a:solidFill>
                <a:effectLst>
                  <a:outerShdw blurRad="38100" dist="38100" dir="2700000" algn="tl">
                    <a:srgbClr val="000000">
                      <a:alpha val="43137"/>
                    </a:srgbClr>
                  </a:outerShdw>
                </a:effectLst>
              </a:rPr>
              <a:t> para </a:t>
            </a:r>
            <a:r>
              <a:rPr dirty="0" err="1">
                <a:solidFill>
                  <a:srgbClr val="FF6600"/>
                </a:solidFill>
                <a:effectLst>
                  <a:outerShdw blurRad="38100" dist="38100" dir="2700000" algn="tl">
                    <a:srgbClr val="000000">
                      <a:alpha val="43137"/>
                    </a:srgbClr>
                  </a:outerShdw>
                </a:effectLst>
              </a:rPr>
              <a:t>dar</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repetidos</a:t>
            </a:r>
            <a:r>
              <a:rPr dirty="0">
                <a:solidFill>
                  <a:srgbClr val="FF6600"/>
                </a:solidFill>
                <a:effectLst>
                  <a:outerShdw blurRad="38100" dist="38100" dir="2700000" algn="tl">
                    <a:srgbClr val="000000">
                      <a:alpha val="43137"/>
                    </a:srgbClr>
                  </a:outerShdw>
                </a:effectLst>
              </a:rPr>
              <a:t> golpes de </a:t>
            </a:r>
            <a:r>
              <a:rPr dirty="0" err="1">
                <a:solidFill>
                  <a:srgbClr val="FF6600"/>
                </a:solidFill>
                <a:effectLst>
                  <a:outerShdw blurRad="38100" dist="38100" dir="2700000" algn="tl">
                    <a:srgbClr val="000000">
                      <a:alpha val="43137"/>
                    </a:srgbClr>
                  </a:outerShdw>
                </a:effectLst>
              </a:rPr>
              <a:t>juicio</a:t>
            </a:r>
            <a:r>
              <a:rPr dirty="0">
                <a:solidFill>
                  <a:srgbClr val="FF6600"/>
                </a:solidFill>
                <a:effectLst>
                  <a:outerShdw blurRad="38100" dist="38100" dir="2700000" algn="tl">
                    <a:srgbClr val="000000">
                      <a:alpha val="43137"/>
                    </a:srgbClr>
                  </a:outerShdw>
                </a:effectLst>
              </a:rPr>
              <a:t>.</a:t>
            </a:r>
          </a:p>
          <a:p>
            <a:pPr>
              <a:defRPr sz="2000" i="1"/>
            </a:pPr>
            <a:r>
              <a:rPr dirty="0"/>
              <a:t>These blows of judgment w</a:t>
            </a:r>
            <a:r>
              <a:rPr lang="en-US" dirty="0"/>
              <a:t>ould</a:t>
            </a:r>
            <a:r>
              <a:rPr dirty="0"/>
              <a:t> come from the Assyrians in a devastating attack upon Israel and Judah (5:26-30). / </a:t>
            </a:r>
            <a:r>
              <a:rPr dirty="0" err="1">
                <a:solidFill>
                  <a:srgbClr val="FF6600"/>
                </a:solidFill>
              </a:rPr>
              <a:t>Estos</a:t>
            </a:r>
            <a:r>
              <a:rPr dirty="0">
                <a:solidFill>
                  <a:srgbClr val="FF6600"/>
                </a:solidFill>
              </a:rPr>
              <a:t> golpes de </a:t>
            </a:r>
            <a:r>
              <a:rPr dirty="0" err="1">
                <a:solidFill>
                  <a:srgbClr val="FF6600"/>
                </a:solidFill>
              </a:rPr>
              <a:t>juicio</a:t>
            </a:r>
            <a:r>
              <a:rPr dirty="0">
                <a:solidFill>
                  <a:srgbClr val="FF6600"/>
                </a:solidFill>
              </a:rPr>
              <a:t> </a:t>
            </a:r>
            <a:r>
              <a:rPr dirty="0" err="1">
                <a:solidFill>
                  <a:srgbClr val="FF6600"/>
                </a:solidFill>
              </a:rPr>
              <a:t>vendrán</a:t>
            </a:r>
            <a:r>
              <a:rPr dirty="0">
                <a:solidFill>
                  <a:srgbClr val="FF6600"/>
                </a:solidFill>
              </a:rPr>
              <a:t> de </a:t>
            </a:r>
            <a:r>
              <a:rPr dirty="0" err="1">
                <a:solidFill>
                  <a:srgbClr val="FF6600"/>
                </a:solidFill>
              </a:rPr>
              <a:t>los</a:t>
            </a:r>
            <a:r>
              <a:rPr dirty="0">
                <a:solidFill>
                  <a:srgbClr val="FF6600"/>
                </a:solidFill>
              </a:rPr>
              <a:t> </a:t>
            </a:r>
            <a:r>
              <a:rPr dirty="0" err="1">
                <a:solidFill>
                  <a:srgbClr val="FF6600"/>
                </a:solidFill>
              </a:rPr>
              <a:t>asirios</a:t>
            </a:r>
            <a:r>
              <a:rPr dirty="0">
                <a:solidFill>
                  <a:srgbClr val="FF6600"/>
                </a:solidFill>
              </a:rPr>
              <a:t> </a:t>
            </a:r>
            <a:r>
              <a:rPr dirty="0" err="1">
                <a:solidFill>
                  <a:srgbClr val="FF6600"/>
                </a:solidFill>
              </a:rPr>
              <a:t>en</a:t>
            </a:r>
            <a:r>
              <a:rPr dirty="0">
                <a:solidFill>
                  <a:srgbClr val="FF6600"/>
                </a:solidFill>
              </a:rPr>
              <a:t> un </a:t>
            </a:r>
            <a:r>
              <a:rPr dirty="0" err="1">
                <a:solidFill>
                  <a:srgbClr val="FF6600"/>
                </a:solidFill>
              </a:rPr>
              <a:t>ataque</a:t>
            </a:r>
            <a:r>
              <a:rPr dirty="0">
                <a:solidFill>
                  <a:srgbClr val="FF6600"/>
                </a:solidFill>
              </a:rPr>
              <a:t> </a:t>
            </a:r>
            <a:r>
              <a:rPr dirty="0" err="1">
                <a:solidFill>
                  <a:srgbClr val="FF6600"/>
                </a:solidFill>
              </a:rPr>
              <a:t>devastador</a:t>
            </a:r>
            <a:r>
              <a:rPr dirty="0">
                <a:solidFill>
                  <a:srgbClr val="FF6600"/>
                </a:solidFill>
              </a:rPr>
              <a:t> contra Israel y </a:t>
            </a:r>
            <a:r>
              <a:rPr dirty="0" err="1">
                <a:solidFill>
                  <a:srgbClr val="FF6600"/>
                </a:solidFill>
              </a:rPr>
              <a:t>Judá</a:t>
            </a:r>
            <a:r>
              <a:rPr dirty="0">
                <a:solidFill>
                  <a:srgbClr val="FF6600"/>
                </a:solidFill>
              </a:rPr>
              <a:t> (5:26-30).</a:t>
            </a:r>
          </a:p>
          <a:p>
            <a:pPr>
              <a:defRPr sz="2000" i="1"/>
            </a:pPr>
            <a:r>
              <a:rPr dirty="0"/>
              <a:t>Such language recalls the bitter blows leveled against the Egyptians in the exodus (cf. Ex. 3:20; 11:1). / </a:t>
            </a:r>
            <a:r>
              <a:rPr dirty="0">
                <a:solidFill>
                  <a:srgbClr val="FF6600"/>
                </a:solidFill>
              </a:rPr>
              <a:t>Tal </a:t>
            </a:r>
            <a:r>
              <a:rPr dirty="0" err="1">
                <a:solidFill>
                  <a:srgbClr val="FF6600"/>
                </a:solidFill>
              </a:rPr>
              <a:t>lenguaje</a:t>
            </a:r>
            <a:r>
              <a:rPr dirty="0">
                <a:solidFill>
                  <a:srgbClr val="FF6600"/>
                </a:solidFill>
              </a:rPr>
              <a:t> </a:t>
            </a:r>
            <a:r>
              <a:rPr dirty="0" err="1">
                <a:solidFill>
                  <a:srgbClr val="FF6600"/>
                </a:solidFill>
              </a:rPr>
              <a:t>recuerda</a:t>
            </a:r>
            <a:r>
              <a:rPr dirty="0">
                <a:solidFill>
                  <a:srgbClr val="FF6600"/>
                </a:solidFill>
              </a:rPr>
              <a:t> </a:t>
            </a:r>
            <a:r>
              <a:rPr dirty="0" err="1">
                <a:solidFill>
                  <a:srgbClr val="FF6600"/>
                </a:solidFill>
              </a:rPr>
              <a:t>los</a:t>
            </a:r>
            <a:r>
              <a:rPr dirty="0">
                <a:solidFill>
                  <a:srgbClr val="FF6600"/>
                </a:solidFill>
              </a:rPr>
              <a:t> </a:t>
            </a:r>
            <a:r>
              <a:rPr dirty="0" err="1">
                <a:solidFill>
                  <a:srgbClr val="FF6600"/>
                </a:solidFill>
              </a:rPr>
              <a:t>amargos</a:t>
            </a:r>
            <a:r>
              <a:rPr dirty="0">
                <a:solidFill>
                  <a:srgbClr val="FF6600"/>
                </a:solidFill>
              </a:rPr>
              <a:t> golpes contra </a:t>
            </a:r>
            <a:r>
              <a:rPr dirty="0" err="1">
                <a:solidFill>
                  <a:srgbClr val="FF6600"/>
                </a:solidFill>
              </a:rPr>
              <a:t>los</a:t>
            </a:r>
            <a:r>
              <a:rPr dirty="0">
                <a:solidFill>
                  <a:srgbClr val="FF6600"/>
                </a:solidFill>
              </a:rPr>
              <a:t> </a:t>
            </a:r>
            <a:r>
              <a:rPr dirty="0" err="1">
                <a:solidFill>
                  <a:srgbClr val="FF6600"/>
                </a:solidFill>
              </a:rPr>
              <a:t>egipcios</a:t>
            </a:r>
            <a:r>
              <a:rPr dirty="0">
                <a:solidFill>
                  <a:srgbClr val="FF6600"/>
                </a:solidFill>
              </a:rPr>
              <a:t> </a:t>
            </a:r>
            <a:r>
              <a:rPr dirty="0" err="1">
                <a:solidFill>
                  <a:srgbClr val="FF6600"/>
                </a:solidFill>
              </a:rPr>
              <a:t>en</a:t>
            </a:r>
            <a:r>
              <a:rPr dirty="0">
                <a:solidFill>
                  <a:srgbClr val="FF6600"/>
                </a:solidFill>
              </a:rPr>
              <a:t> </a:t>
            </a:r>
            <a:r>
              <a:rPr dirty="0" err="1">
                <a:solidFill>
                  <a:srgbClr val="FF6600"/>
                </a:solidFill>
              </a:rPr>
              <a:t>el</a:t>
            </a:r>
            <a:r>
              <a:rPr dirty="0">
                <a:solidFill>
                  <a:srgbClr val="FF6600"/>
                </a:solidFill>
              </a:rPr>
              <a:t> </a:t>
            </a:r>
            <a:r>
              <a:rPr dirty="0" err="1">
                <a:solidFill>
                  <a:srgbClr val="FF6600"/>
                </a:solidFill>
              </a:rPr>
              <a:t>éxodo</a:t>
            </a:r>
            <a:r>
              <a:rPr dirty="0">
                <a:solidFill>
                  <a:srgbClr val="FF6600"/>
                </a:solidFill>
              </a:rPr>
              <a:t> (cf. Ex. 3:20; 11:1).</a:t>
            </a:r>
          </a:p>
          <a:p>
            <a:pPr>
              <a:defRPr sz="2000" i="1"/>
            </a:pPr>
            <a:r>
              <a:rPr dirty="0"/>
              <a:t>The metaphor of the upraised hand w</a:t>
            </a:r>
            <a:r>
              <a:rPr lang="en-US" dirty="0"/>
              <a:t>ould</a:t>
            </a:r>
            <a:r>
              <a:rPr dirty="0"/>
              <a:t> be extended in a veritable rain of blows (9:12b, 17b, 21b; 10:4b). / </a:t>
            </a:r>
            <a:r>
              <a:rPr dirty="0">
                <a:solidFill>
                  <a:srgbClr val="FF6600"/>
                </a:solidFill>
              </a:rPr>
              <a:t>La </a:t>
            </a:r>
            <a:r>
              <a:rPr dirty="0" err="1">
                <a:solidFill>
                  <a:srgbClr val="FF6600"/>
                </a:solidFill>
              </a:rPr>
              <a:t>metáfora</a:t>
            </a:r>
            <a:r>
              <a:rPr dirty="0">
                <a:solidFill>
                  <a:srgbClr val="FF6600"/>
                </a:solidFill>
              </a:rPr>
              <a:t> de la mano </a:t>
            </a:r>
            <a:r>
              <a:rPr dirty="0" err="1">
                <a:solidFill>
                  <a:srgbClr val="FF6600"/>
                </a:solidFill>
              </a:rPr>
              <a:t>levantada</a:t>
            </a:r>
            <a:r>
              <a:rPr dirty="0">
                <a:solidFill>
                  <a:srgbClr val="FF6600"/>
                </a:solidFill>
              </a:rPr>
              <a:t> se </a:t>
            </a:r>
            <a:r>
              <a:rPr dirty="0" err="1">
                <a:solidFill>
                  <a:srgbClr val="FF6600"/>
                </a:solidFill>
              </a:rPr>
              <a:t>extenderá</a:t>
            </a:r>
            <a:r>
              <a:rPr dirty="0">
                <a:solidFill>
                  <a:srgbClr val="FF6600"/>
                </a:solidFill>
              </a:rPr>
              <a:t> </a:t>
            </a:r>
            <a:r>
              <a:rPr dirty="0" err="1">
                <a:solidFill>
                  <a:srgbClr val="FF6600"/>
                </a:solidFill>
              </a:rPr>
              <a:t>en</a:t>
            </a:r>
            <a:r>
              <a:rPr dirty="0">
                <a:solidFill>
                  <a:srgbClr val="FF6600"/>
                </a:solidFill>
              </a:rPr>
              <a:t> </a:t>
            </a:r>
            <a:r>
              <a:rPr dirty="0" err="1">
                <a:solidFill>
                  <a:srgbClr val="FF6600"/>
                </a:solidFill>
              </a:rPr>
              <a:t>una</a:t>
            </a:r>
            <a:r>
              <a:rPr dirty="0">
                <a:solidFill>
                  <a:srgbClr val="FF6600"/>
                </a:solidFill>
              </a:rPr>
              <a:t> </a:t>
            </a:r>
            <a:r>
              <a:rPr dirty="0" err="1">
                <a:solidFill>
                  <a:srgbClr val="FF6600"/>
                </a:solidFill>
              </a:rPr>
              <a:t>verdadera</a:t>
            </a:r>
            <a:r>
              <a:rPr dirty="0">
                <a:solidFill>
                  <a:srgbClr val="FF6600"/>
                </a:solidFill>
              </a:rPr>
              <a:t> </a:t>
            </a:r>
            <a:r>
              <a:rPr dirty="0" err="1">
                <a:solidFill>
                  <a:srgbClr val="FF6600"/>
                </a:solidFill>
              </a:rPr>
              <a:t>lluvia</a:t>
            </a:r>
            <a:r>
              <a:rPr dirty="0">
                <a:solidFill>
                  <a:srgbClr val="FF6600"/>
                </a:solidFill>
              </a:rPr>
              <a:t> de golpes (9:12b, 17b, 21b; 10:4b).</a:t>
            </a:r>
          </a:p>
        </p:txBody>
      </p:sp>
      <p:sp>
        <p:nvSpPr>
          <p:cNvPr id="2956" name="Slide Number Placeholder 1"/>
          <p:cNvSpPr txBox="1">
            <a:spLocks noGrp="1"/>
          </p:cNvSpPr>
          <p:nvPr>
            <p:ph type="sldNum" sz="quarter" idx="2"/>
          </p:nvPr>
        </p:nvSpPr>
        <p:spPr>
          <a:xfrm>
            <a:off x="11071859" y="6385242"/>
            <a:ext cx="281941" cy="3073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44546A"/>
                </a:solidFill>
                <a:latin typeface="Book Antiqua"/>
                <a:ea typeface="Book Antiqua"/>
                <a:cs typeface="Book Antiqua"/>
                <a:sym typeface="Book Antiqua"/>
              </a:defRPr>
            </a:lvl1pPr>
          </a:lstStyle>
          <a:p>
            <a:fld id="{86CB4B4D-7CA3-9044-876B-883B54F8677D}" type="slidenum">
              <a:t>60</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955">
                                            <p:bg/>
                                          </p:spTgt>
                                        </p:tgtEl>
                                        <p:attrNameLst>
                                          <p:attrName>style.visibility</p:attrName>
                                        </p:attrNameLst>
                                      </p:cBhvr>
                                      <p:to>
                                        <p:strVal val="visible"/>
                                      </p:to>
                                    </p:set>
                                    <p:anim calcmode="lin" valueType="num">
                                      <p:cBhvr>
                                        <p:cTn id="7" dur="500" fill="hold"/>
                                        <p:tgtEl>
                                          <p:spTgt spid="2955">
                                            <p:bg/>
                                          </p:spTgt>
                                        </p:tgtEl>
                                        <p:attrNameLst>
                                          <p:attrName>ppt_w</p:attrName>
                                        </p:attrNameLst>
                                      </p:cBhvr>
                                      <p:tavLst>
                                        <p:tav tm="0">
                                          <p:val>
                                            <p:fltVal val="0"/>
                                          </p:val>
                                        </p:tav>
                                        <p:tav tm="100000">
                                          <p:val>
                                            <p:strVal val="#ppt_w"/>
                                          </p:val>
                                        </p:tav>
                                      </p:tavLst>
                                    </p:anim>
                                    <p:anim calcmode="lin" valueType="num">
                                      <p:cBhvr>
                                        <p:cTn id="8" dur="500" fill="hold"/>
                                        <p:tgtEl>
                                          <p:spTgt spid="2955">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2955">
                                            <p:txEl>
                                              <p:pRg st="0" end="0"/>
                                            </p:txEl>
                                          </p:spTgt>
                                        </p:tgtEl>
                                        <p:attrNameLst>
                                          <p:attrName>style.visibility</p:attrName>
                                        </p:attrNameLst>
                                      </p:cBhvr>
                                      <p:to>
                                        <p:strVal val="visible"/>
                                      </p:to>
                                    </p:set>
                                    <p:anim calcmode="lin" valueType="num">
                                      <p:cBhvr>
                                        <p:cTn id="11" dur="500" fill="hold"/>
                                        <p:tgtEl>
                                          <p:spTgt spid="2955">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95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2955">
                                            <p:txEl>
                                              <p:pRg st="1" end="1"/>
                                            </p:txEl>
                                          </p:spTgt>
                                        </p:tgtEl>
                                        <p:attrNameLst>
                                          <p:attrName>style.visibility</p:attrName>
                                        </p:attrNameLst>
                                      </p:cBhvr>
                                      <p:to>
                                        <p:strVal val="visible"/>
                                      </p:to>
                                    </p:set>
                                    <p:anim calcmode="lin" valueType="num">
                                      <p:cBhvr>
                                        <p:cTn id="17" dur="500" fill="hold"/>
                                        <p:tgtEl>
                                          <p:spTgt spid="2955">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295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2955">
                                            <p:txEl>
                                              <p:pRg st="2" end="2"/>
                                            </p:txEl>
                                          </p:spTgt>
                                        </p:tgtEl>
                                        <p:attrNameLst>
                                          <p:attrName>style.visibility</p:attrName>
                                        </p:attrNameLst>
                                      </p:cBhvr>
                                      <p:to>
                                        <p:strVal val="visible"/>
                                      </p:to>
                                    </p:set>
                                    <p:anim calcmode="lin" valueType="num">
                                      <p:cBhvr>
                                        <p:cTn id="23" dur="500" fill="hold"/>
                                        <p:tgtEl>
                                          <p:spTgt spid="2955">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295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2955">
                                            <p:txEl>
                                              <p:pRg st="3" end="3"/>
                                            </p:txEl>
                                          </p:spTgt>
                                        </p:tgtEl>
                                        <p:attrNameLst>
                                          <p:attrName>style.visibility</p:attrName>
                                        </p:attrNameLst>
                                      </p:cBhvr>
                                      <p:to>
                                        <p:strVal val="visible"/>
                                      </p:to>
                                    </p:set>
                                    <p:anim calcmode="lin" valueType="num">
                                      <p:cBhvr>
                                        <p:cTn id="29" dur="500" fill="hold"/>
                                        <p:tgtEl>
                                          <p:spTgt spid="2955">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2955">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5" grpId="1" build="p" animBg="1" advAuto="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2958" name="Rectangle 2"/>
          <p:cNvSpPr txBox="1">
            <a:spLocks noGrp="1"/>
          </p:cNvSpPr>
          <p:nvPr>
            <p:ph type="title"/>
          </p:nvPr>
        </p:nvSpPr>
        <p:spPr>
          <a:xfrm>
            <a:off x="233363" y="-15875"/>
            <a:ext cx="4572001" cy="914400"/>
          </a:xfrm>
          <a:prstGeom prst="rect">
            <a:avLst/>
          </a:prstGeom>
        </p:spPr>
        <p:txBody>
          <a:bodyPr/>
          <a:lstStyle/>
          <a:p>
            <a:pPr algn="ctr">
              <a:defRPr sz="2800"/>
            </a:pPr>
            <a:r>
              <a:rPr dirty="0"/>
              <a:t>Image of the Upraised Hand /</a:t>
            </a:r>
          </a:p>
          <a:p>
            <a:pPr algn="ctr">
              <a:defRPr sz="2800"/>
            </a:pPr>
            <a:r>
              <a:rPr dirty="0">
                <a:solidFill>
                  <a:srgbClr val="FF6600"/>
                </a:solidFill>
              </a:rPr>
              <a:t>Imagen de la mano </a:t>
            </a:r>
            <a:r>
              <a:rPr dirty="0" err="1">
                <a:solidFill>
                  <a:srgbClr val="FF6600"/>
                </a:solidFill>
              </a:rPr>
              <a:t>levantada</a:t>
            </a:r>
            <a:endParaRPr dirty="0">
              <a:solidFill>
                <a:srgbClr val="FF6600"/>
              </a:solidFill>
            </a:endParaRPr>
          </a:p>
        </p:txBody>
      </p:sp>
      <p:pic>
        <p:nvPicPr>
          <p:cNvPr id="2959" name="Picture 4" descr="Picture 4"/>
          <p:cNvPicPr>
            <a:picLocks noChangeAspect="1"/>
          </p:cNvPicPr>
          <p:nvPr/>
        </p:nvPicPr>
        <p:blipFill>
          <a:blip r:embed="rId2"/>
          <a:stretch>
            <a:fillRect/>
          </a:stretch>
        </p:blipFill>
        <p:spPr>
          <a:xfrm>
            <a:off x="152400" y="852487"/>
            <a:ext cx="4733925" cy="5851526"/>
          </a:xfrm>
          <a:prstGeom prst="rect">
            <a:avLst/>
          </a:prstGeom>
          <a:ln w="12700">
            <a:miter lim="400000"/>
          </a:ln>
        </p:spPr>
      </p:pic>
      <p:sp>
        <p:nvSpPr>
          <p:cNvPr id="2960" name="Rectangle 3"/>
          <p:cNvSpPr txBox="1">
            <a:spLocks noGrp="1"/>
          </p:cNvSpPr>
          <p:nvPr>
            <p:ph type="body" idx="1"/>
          </p:nvPr>
        </p:nvSpPr>
        <p:spPr>
          <a:xfrm>
            <a:off x="5410200" y="852487"/>
            <a:ext cx="6400800" cy="6019800"/>
          </a:xfrm>
          <a:prstGeom prst="rect">
            <a:avLst/>
          </a:prstGeom>
        </p:spPr>
        <p:txBody>
          <a:bodyPr/>
          <a:lstStyle/>
          <a:p>
            <a:pPr>
              <a:lnSpc>
                <a:spcPct val="80000"/>
              </a:lnSpc>
              <a:buSzTx/>
              <a:buNone/>
              <a:defRPr sz="2000">
                <a:latin typeface="Arial Rounded MT Bold"/>
                <a:ea typeface="Arial Rounded MT Bold"/>
                <a:cs typeface="Arial Rounded MT Bold"/>
                <a:sym typeface="Arial Rounded MT Bold"/>
              </a:defRPr>
            </a:pPr>
            <a:r>
              <a:rPr dirty="0"/>
              <a:t>The imagery of an upraised hand was a widely recognized symbol in Canaanite culture of a deity’s power to strike his enemies. / </a:t>
            </a:r>
            <a:r>
              <a:rPr dirty="0">
                <a:solidFill>
                  <a:srgbClr val="FF6600"/>
                </a:solidFill>
              </a:rPr>
              <a:t>La imagen de </a:t>
            </a:r>
            <a:r>
              <a:rPr dirty="0" err="1">
                <a:solidFill>
                  <a:srgbClr val="FF6600"/>
                </a:solidFill>
              </a:rPr>
              <a:t>una</a:t>
            </a:r>
            <a:r>
              <a:rPr dirty="0">
                <a:solidFill>
                  <a:srgbClr val="FF6600"/>
                </a:solidFill>
              </a:rPr>
              <a:t> mano </a:t>
            </a:r>
            <a:r>
              <a:rPr dirty="0" err="1">
                <a:solidFill>
                  <a:srgbClr val="FF6600"/>
                </a:solidFill>
              </a:rPr>
              <a:t>levantada</a:t>
            </a:r>
            <a:r>
              <a:rPr dirty="0">
                <a:solidFill>
                  <a:srgbClr val="FF6600"/>
                </a:solidFill>
              </a:rPr>
              <a:t> era un </a:t>
            </a:r>
            <a:r>
              <a:rPr dirty="0" err="1">
                <a:solidFill>
                  <a:srgbClr val="FF6600"/>
                </a:solidFill>
              </a:rPr>
              <a:t>símbolo</a:t>
            </a:r>
            <a:r>
              <a:rPr dirty="0">
                <a:solidFill>
                  <a:srgbClr val="FF6600"/>
                </a:solidFill>
              </a:rPr>
              <a:t> </a:t>
            </a:r>
            <a:r>
              <a:rPr dirty="0" err="1">
                <a:solidFill>
                  <a:srgbClr val="FF6600"/>
                </a:solidFill>
              </a:rPr>
              <a:t>ampliamente</a:t>
            </a:r>
            <a:r>
              <a:rPr dirty="0">
                <a:solidFill>
                  <a:srgbClr val="FF6600"/>
                </a:solidFill>
              </a:rPr>
              <a:t> </a:t>
            </a:r>
            <a:r>
              <a:rPr dirty="0" err="1">
                <a:solidFill>
                  <a:srgbClr val="FF6600"/>
                </a:solidFill>
              </a:rPr>
              <a:t>reconocido</a:t>
            </a:r>
            <a:r>
              <a:rPr dirty="0">
                <a:solidFill>
                  <a:srgbClr val="FF6600"/>
                </a:solidFill>
              </a:rPr>
              <a:t> </a:t>
            </a:r>
            <a:r>
              <a:rPr dirty="0" err="1">
                <a:solidFill>
                  <a:srgbClr val="FF6600"/>
                </a:solidFill>
              </a:rPr>
              <a:t>en</a:t>
            </a:r>
            <a:r>
              <a:rPr dirty="0">
                <a:solidFill>
                  <a:srgbClr val="FF6600"/>
                </a:solidFill>
              </a:rPr>
              <a:t> la </a:t>
            </a:r>
            <a:r>
              <a:rPr dirty="0" err="1">
                <a:solidFill>
                  <a:srgbClr val="FF6600"/>
                </a:solidFill>
              </a:rPr>
              <a:t>cultura</a:t>
            </a:r>
            <a:r>
              <a:rPr dirty="0">
                <a:solidFill>
                  <a:srgbClr val="FF6600"/>
                </a:solidFill>
              </a:rPr>
              <a:t> </a:t>
            </a:r>
            <a:r>
              <a:rPr dirty="0" err="1">
                <a:solidFill>
                  <a:srgbClr val="FF6600"/>
                </a:solidFill>
              </a:rPr>
              <a:t>cananea</a:t>
            </a:r>
            <a:r>
              <a:rPr dirty="0">
                <a:solidFill>
                  <a:srgbClr val="FF6600"/>
                </a:solidFill>
              </a:rPr>
              <a:t> del </a:t>
            </a:r>
            <a:r>
              <a:rPr dirty="0" err="1">
                <a:solidFill>
                  <a:srgbClr val="FF6600"/>
                </a:solidFill>
              </a:rPr>
              <a:t>poder</a:t>
            </a:r>
            <a:r>
              <a:rPr dirty="0">
                <a:solidFill>
                  <a:srgbClr val="FF6600"/>
                </a:solidFill>
              </a:rPr>
              <a:t> de </a:t>
            </a:r>
            <a:r>
              <a:rPr dirty="0" err="1">
                <a:solidFill>
                  <a:srgbClr val="FF6600"/>
                </a:solidFill>
              </a:rPr>
              <a:t>una</a:t>
            </a:r>
            <a:r>
              <a:rPr dirty="0">
                <a:solidFill>
                  <a:srgbClr val="FF6600"/>
                </a:solidFill>
              </a:rPr>
              <a:t> </a:t>
            </a:r>
            <a:r>
              <a:rPr dirty="0" err="1">
                <a:solidFill>
                  <a:srgbClr val="FF6600"/>
                </a:solidFill>
              </a:rPr>
              <a:t>deidad</a:t>
            </a:r>
            <a:r>
              <a:rPr dirty="0">
                <a:solidFill>
                  <a:srgbClr val="FF6600"/>
                </a:solidFill>
              </a:rPr>
              <a:t> para </a:t>
            </a:r>
            <a:r>
              <a:rPr dirty="0" err="1">
                <a:solidFill>
                  <a:srgbClr val="FF6600"/>
                </a:solidFill>
              </a:rPr>
              <a:t>golpear</a:t>
            </a:r>
            <a:r>
              <a:rPr dirty="0">
                <a:solidFill>
                  <a:srgbClr val="FF6600"/>
                </a:solidFill>
              </a:rPr>
              <a:t> a sus </a:t>
            </a:r>
            <a:r>
              <a:rPr dirty="0" err="1">
                <a:solidFill>
                  <a:srgbClr val="FF6600"/>
                </a:solidFill>
              </a:rPr>
              <a:t>enemigos</a:t>
            </a:r>
            <a:r>
              <a:rPr dirty="0">
                <a:solidFill>
                  <a:srgbClr val="FF6600"/>
                </a:solidFill>
              </a:rPr>
              <a:t>.</a:t>
            </a:r>
          </a:p>
          <a:p>
            <a:pPr>
              <a:lnSpc>
                <a:spcPct val="80000"/>
              </a:lnSpc>
              <a:buSzTx/>
              <a:buNone/>
              <a:defRPr sz="2000">
                <a:latin typeface="Arial Rounded MT Bold"/>
                <a:ea typeface="Arial Rounded MT Bold"/>
                <a:cs typeface="Arial Rounded MT Bold"/>
                <a:sym typeface="Arial Rounded MT Bold"/>
              </a:defRPr>
            </a:pPr>
            <a:r>
              <a:rPr dirty="0"/>
              <a:t>This image of </a:t>
            </a:r>
            <a:r>
              <a:rPr dirty="0" err="1"/>
              <a:t>Ba’al</a:t>
            </a:r>
            <a:r>
              <a:rPr dirty="0"/>
              <a:t> </a:t>
            </a:r>
            <a:r>
              <a:rPr dirty="0" err="1"/>
              <a:t>Hadad</a:t>
            </a:r>
            <a:r>
              <a:rPr dirty="0"/>
              <a:t> is typical. / </a:t>
            </a:r>
            <a:r>
              <a:rPr dirty="0">
                <a:solidFill>
                  <a:srgbClr val="FF6600"/>
                </a:solidFill>
              </a:rPr>
              <a:t>Esta imagen de </a:t>
            </a:r>
            <a:r>
              <a:rPr dirty="0" err="1">
                <a:solidFill>
                  <a:srgbClr val="FF6600"/>
                </a:solidFill>
              </a:rPr>
              <a:t>Ba'al</a:t>
            </a:r>
            <a:r>
              <a:rPr dirty="0">
                <a:solidFill>
                  <a:srgbClr val="FF6600"/>
                </a:solidFill>
              </a:rPr>
              <a:t> </a:t>
            </a:r>
            <a:r>
              <a:rPr dirty="0" err="1">
                <a:solidFill>
                  <a:srgbClr val="FF6600"/>
                </a:solidFill>
              </a:rPr>
              <a:t>Hadad</a:t>
            </a:r>
            <a:r>
              <a:rPr dirty="0">
                <a:solidFill>
                  <a:srgbClr val="FF6600"/>
                </a:solidFill>
              </a:rPr>
              <a:t> es </a:t>
            </a:r>
            <a:r>
              <a:rPr dirty="0" err="1">
                <a:solidFill>
                  <a:srgbClr val="FF6600"/>
                </a:solidFill>
              </a:rPr>
              <a:t>típica</a:t>
            </a:r>
            <a:r>
              <a:rPr dirty="0">
                <a:solidFill>
                  <a:srgbClr val="FF6600"/>
                </a:solidFill>
              </a:rPr>
              <a:t>.</a:t>
            </a:r>
          </a:p>
          <a:p>
            <a:pPr>
              <a:lnSpc>
                <a:spcPct val="80000"/>
              </a:lnSpc>
              <a:buSzTx/>
              <a:buNone/>
              <a:defRPr sz="2000">
                <a:latin typeface="Arial Rounded MT Bold"/>
                <a:ea typeface="Arial Rounded MT Bold"/>
                <a:cs typeface="Arial Rounded MT Bold"/>
                <a:sym typeface="Arial Rounded MT Bold"/>
              </a:defRPr>
            </a:pPr>
            <a:endParaRPr dirty="0"/>
          </a:p>
          <a:p>
            <a:pPr>
              <a:lnSpc>
                <a:spcPct val="80000"/>
              </a:lnSpc>
              <a:buSzTx/>
              <a:buNone/>
              <a:defRPr sz="2000">
                <a:latin typeface="Arial Rounded MT Bold"/>
                <a:ea typeface="Arial Rounded MT Bold"/>
                <a:cs typeface="Arial Rounded MT Bold"/>
                <a:sym typeface="Arial Rounded MT Bold"/>
              </a:defRPr>
            </a:pPr>
            <a:r>
              <a:rPr dirty="0"/>
              <a:t>For Judah, Yahweh would discipline the nation with upraised hand, and his rod of discipline would be the Assyrian army (cf. Is. 10:5). / </a:t>
            </a:r>
            <a:r>
              <a:rPr dirty="0">
                <a:solidFill>
                  <a:srgbClr val="FF6600"/>
                </a:solidFill>
              </a:rPr>
              <a:t>Para </a:t>
            </a:r>
            <a:r>
              <a:rPr dirty="0" err="1">
                <a:solidFill>
                  <a:srgbClr val="FF6600"/>
                </a:solidFill>
              </a:rPr>
              <a:t>Judá</a:t>
            </a:r>
            <a:r>
              <a:rPr dirty="0">
                <a:solidFill>
                  <a:srgbClr val="FF6600"/>
                </a:solidFill>
              </a:rPr>
              <a:t>, </a:t>
            </a:r>
            <a:r>
              <a:rPr dirty="0" err="1">
                <a:solidFill>
                  <a:srgbClr val="FF6600"/>
                </a:solidFill>
              </a:rPr>
              <a:t>Yahvé</a:t>
            </a:r>
            <a:r>
              <a:rPr dirty="0">
                <a:solidFill>
                  <a:srgbClr val="FF6600"/>
                </a:solidFill>
              </a:rPr>
              <a:t> </a:t>
            </a:r>
            <a:r>
              <a:rPr dirty="0" err="1">
                <a:solidFill>
                  <a:srgbClr val="FF6600"/>
                </a:solidFill>
              </a:rPr>
              <a:t>disciplinaría</a:t>
            </a:r>
            <a:r>
              <a:rPr dirty="0">
                <a:solidFill>
                  <a:srgbClr val="FF6600"/>
                </a:solidFill>
              </a:rPr>
              <a:t> a la </a:t>
            </a:r>
            <a:r>
              <a:rPr dirty="0" err="1">
                <a:solidFill>
                  <a:srgbClr val="FF6600"/>
                </a:solidFill>
              </a:rPr>
              <a:t>nación</a:t>
            </a:r>
            <a:r>
              <a:rPr dirty="0">
                <a:solidFill>
                  <a:srgbClr val="FF6600"/>
                </a:solidFill>
              </a:rPr>
              <a:t> con la mano </a:t>
            </a:r>
            <a:r>
              <a:rPr dirty="0" err="1">
                <a:solidFill>
                  <a:srgbClr val="FF6600"/>
                </a:solidFill>
              </a:rPr>
              <a:t>levantada</a:t>
            </a:r>
            <a:r>
              <a:rPr dirty="0">
                <a:solidFill>
                  <a:srgbClr val="FF6600"/>
                </a:solidFill>
              </a:rPr>
              <a:t>, y </a:t>
            </a:r>
            <a:r>
              <a:rPr dirty="0" err="1">
                <a:solidFill>
                  <a:srgbClr val="FF6600"/>
                </a:solidFill>
              </a:rPr>
              <a:t>su</a:t>
            </a:r>
            <a:r>
              <a:rPr dirty="0">
                <a:solidFill>
                  <a:srgbClr val="FF6600"/>
                </a:solidFill>
              </a:rPr>
              <a:t> </a:t>
            </a:r>
            <a:r>
              <a:rPr dirty="0" err="1">
                <a:solidFill>
                  <a:srgbClr val="FF6600"/>
                </a:solidFill>
              </a:rPr>
              <a:t>vara</a:t>
            </a:r>
            <a:r>
              <a:rPr dirty="0">
                <a:solidFill>
                  <a:srgbClr val="FF6600"/>
                </a:solidFill>
              </a:rPr>
              <a:t> de </a:t>
            </a:r>
            <a:r>
              <a:rPr dirty="0" err="1">
                <a:solidFill>
                  <a:srgbClr val="FF6600"/>
                </a:solidFill>
              </a:rPr>
              <a:t>disciplina</a:t>
            </a:r>
            <a:r>
              <a:rPr dirty="0">
                <a:solidFill>
                  <a:srgbClr val="FF6600"/>
                </a:solidFill>
              </a:rPr>
              <a:t> </a:t>
            </a:r>
            <a:r>
              <a:rPr dirty="0" err="1">
                <a:solidFill>
                  <a:srgbClr val="FF6600"/>
                </a:solidFill>
              </a:rPr>
              <a:t>sería</a:t>
            </a:r>
            <a:r>
              <a:rPr dirty="0">
                <a:solidFill>
                  <a:srgbClr val="FF6600"/>
                </a:solidFill>
              </a:rPr>
              <a:t> </a:t>
            </a:r>
            <a:r>
              <a:rPr dirty="0" err="1">
                <a:solidFill>
                  <a:srgbClr val="FF6600"/>
                </a:solidFill>
              </a:rPr>
              <a:t>el</a:t>
            </a:r>
            <a:r>
              <a:rPr dirty="0">
                <a:solidFill>
                  <a:srgbClr val="FF6600"/>
                </a:solidFill>
              </a:rPr>
              <a:t> </a:t>
            </a:r>
            <a:r>
              <a:rPr dirty="0" err="1">
                <a:solidFill>
                  <a:srgbClr val="FF6600"/>
                </a:solidFill>
              </a:rPr>
              <a:t>ejército</a:t>
            </a:r>
            <a:r>
              <a:rPr dirty="0">
                <a:solidFill>
                  <a:srgbClr val="FF6600"/>
                </a:solidFill>
              </a:rPr>
              <a:t> </a:t>
            </a:r>
            <a:r>
              <a:rPr dirty="0" err="1">
                <a:solidFill>
                  <a:srgbClr val="FF6600"/>
                </a:solidFill>
              </a:rPr>
              <a:t>Asirio</a:t>
            </a:r>
            <a:r>
              <a:rPr dirty="0">
                <a:solidFill>
                  <a:srgbClr val="FF6600"/>
                </a:solidFill>
              </a:rPr>
              <a:t> (cf. Es. 10:5).</a:t>
            </a:r>
          </a:p>
          <a:p>
            <a:pPr>
              <a:lnSpc>
                <a:spcPct val="80000"/>
              </a:lnSpc>
              <a:buSzTx/>
              <a:buNone/>
              <a:defRPr sz="2200">
                <a:latin typeface="Arial Rounded MT Bold"/>
                <a:ea typeface="Arial Rounded MT Bold"/>
                <a:cs typeface="Arial Rounded MT Bold"/>
                <a:sym typeface="Arial Rounded MT Bold"/>
              </a:defRPr>
            </a:pPr>
            <a:endParaRPr dirty="0"/>
          </a:p>
          <a:p>
            <a:pPr>
              <a:lnSpc>
                <a:spcPct val="80000"/>
              </a:lnSpc>
              <a:buSzTx/>
              <a:buNone/>
              <a:defRPr sz="2000" i="1"/>
            </a:pPr>
            <a:r>
              <a:rPr dirty="0"/>
              <a:t>(Isa. 5:25b; 9:12b, 17b, 21b; 10:4b)</a:t>
            </a:r>
          </a:p>
        </p:txBody>
      </p:sp>
      <p:sp>
        <p:nvSpPr>
          <p:cNvPr id="2961" name="Slide Number Placeholder 1"/>
          <p:cNvSpPr txBox="1">
            <a:spLocks noGrp="1"/>
          </p:cNvSpPr>
          <p:nvPr>
            <p:ph type="sldNum" sz="quarter" idx="2"/>
          </p:nvPr>
        </p:nvSpPr>
        <p:spPr>
          <a:xfrm>
            <a:off x="11071859" y="6385242"/>
            <a:ext cx="281941" cy="3073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44546A"/>
                </a:solidFill>
                <a:latin typeface="Book Antiqua"/>
                <a:ea typeface="Book Antiqua"/>
                <a:cs typeface="Book Antiqua"/>
                <a:sym typeface="Book Antiqua"/>
              </a:defRPr>
            </a:lvl1pPr>
          </a:lstStyle>
          <a:p>
            <a:fld id="{86CB4B4D-7CA3-9044-876B-883B54F8677D}" type="slidenum">
              <a:t>61</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2960">
                                            <p:bg/>
                                          </p:spTgt>
                                        </p:tgtEl>
                                        <p:attrNameLst>
                                          <p:attrName>style.visibility</p:attrName>
                                        </p:attrNameLst>
                                      </p:cBhvr>
                                      <p:to>
                                        <p:strVal val="visible"/>
                                      </p:to>
                                    </p:set>
                                    <p:anim calcmode="lin" valueType="num">
                                      <p:cBhvr>
                                        <p:cTn id="7" dur="500" fill="hold"/>
                                        <p:tgtEl>
                                          <p:spTgt spid="2960">
                                            <p:bg/>
                                          </p:spTgt>
                                        </p:tgtEl>
                                        <p:attrNameLst>
                                          <p:attrName>ppt_w</p:attrName>
                                        </p:attrNameLst>
                                      </p:cBhvr>
                                      <p:tavLst>
                                        <p:tav tm="0">
                                          <p:val>
                                            <p:fltVal val="0"/>
                                          </p:val>
                                        </p:tav>
                                        <p:tav tm="100000">
                                          <p:val>
                                            <p:strVal val="#ppt_w"/>
                                          </p:val>
                                        </p:tav>
                                      </p:tavLst>
                                    </p:anim>
                                    <p:anim calcmode="lin" valueType="num">
                                      <p:cBhvr>
                                        <p:cTn id="8" dur="500" fill="hold"/>
                                        <p:tgtEl>
                                          <p:spTgt spid="2960">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2960">
                                            <p:txEl>
                                              <p:pRg st="0" end="0"/>
                                            </p:txEl>
                                          </p:spTgt>
                                        </p:tgtEl>
                                        <p:attrNameLst>
                                          <p:attrName>style.visibility</p:attrName>
                                        </p:attrNameLst>
                                      </p:cBhvr>
                                      <p:to>
                                        <p:strVal val="visible"/>
                                      </p:to>
                                    </p:set>
                                    <p:anim calcmode="lin" valueType="num">
                                      <p:cBhvr>
                                        <p:cTn id="11" dur="500" fill="hold"/>
                                        <p:tgtEl>
                                          <p:spTgt spid="2960">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96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2960">
                                            <p:txEl>
                                              <p:pRg st="1" end="1"/>
                                            </p:txEl>
                                          </p:spTgt>
                                        </p:tgtEl>
                                        <p:attrNameLst>
                                          <p:attrName>style.visibility</p:attrName>
                                        </p:attrNameLst>
                                      </p:cBhvr>
                                      <p:to>
                                        <p:strVal val="visible"/>
                                      </p:to>
                                    </p:set>
                                    <p:anim calcmode="lin" valueType="num">
                                      <p:cBhvr>
                                        <p:cTn id="17" dur="500" fill="hold"/>
                                        <p:tgtEl>
                                          <p:spTgt spid="2960">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2960">
                                            <p:txEl>
                                              <p:pRg st="1" end="1"/>
                                            </p:txEl>
                                          </p:spTgt>
                                        </p:tgtEl>
                                        <p:attrNameLst>
                                          <p:attrName>ppt_h</p:attrName>
                                        </p:attrNameLst>
                                      </p:cBhvr>
                                      <p:tavLst>
                                        <p:tav tm="0">
                                          <p:val>
                                            <p:fltVal val="0"/>
                                          </p:val>
                                        </p:tav>
                                        <p:tav tm="100000">
                                          <p:val>
                                            <p:strVal val="#ppt_h"/>
                                          </p:val>
                                        </p:tav>
                                      </p:tavLst>
                                    </p:anim>
                                  </p:childTnLst>
                                </p:cTn>
                              </p:par>
                            </p:childTnLst>
                          </p:cTn>
                        </p:par>
                        <p:par>
                          <p:cTn id="19" fill="hold">
                            <p:stCondLst>
                              <p:cond delay="500"/>
                            </p:stCondLst>
                            <p:childTnLst>
                              <p:par>
                                <p:cTn id="20" presetID="23" presetClass="entr" presetSubtype="16" fill="hold" grpId="1" nodeType="afterEffect">
                                  <p:stCondLst>
                                    <p:cond delay="0"/>
                                  </p:stCondLst>
                                  <p:iterate>
                                    <p:tmAbs val="0"/>
                                  </p:iterate>
                                  <p:childTnLst>
                                    <p:set>
                                      <p:cBhvr>
                                        <p:cTn id="21" fill="hold"/>
                                        <p:tgtEl>
                                          <p:spTgt spid="2960">
                                            <p:txEl>
                                              <p:pRg st="2" end="2"/>
                                            </p:txEl>
                                          </p:spTgt>
                                        </p:tgtEl>
                                        <p:attrNameLst>
                                          <p:attrName>style.visibility</p:attrName>
                                        </p:attrNameLst>
                                      </p:cBhvr>
                                      <p:to>
                                        <p:strVal val="visible"/>
                                      </p:to>
                                    </p:set>
                                    <p:anim calcmode="lin" valueType="num">
                                      <p:cBhvr>
                                        <p:cTn id="22" dur="500" fill="hold"/>
                                        <p:tgtEl>
                                          <p:spTgt spid="2960">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2960">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grpId="1" nodeType="clickEffect">
                                  <p:stCondLst>
                                    <p:cond delay="0"/>
                                  </p:stCondLst>
                                  <p:iterate>
                                    <p:tmAbs val="0"/>
                                  </p:iterate>
                                  <p:childTnLst>
                                    <p:set>
                                      <p:cBhvr>
                                        <p:cTn id="27" fill="hold"/>
                                        <p:tgtEl>
                                          <p:spTgt spid="2960">
                                            <p:txEl>
                                              <p:pRg st="3" end="3"/>
                                            </p:txEl>
                                          </p:spTgt>
                                        </p:tgtEl>
                                        <p:attrNameLst>
                                          <p:attrName>style.visibility</p:attrName>
                                        </p:attrNameLst>
                                      </p:cBhvr>
                                      <p:to>
                                        <p:strVal val="visible"/>
                                      </p:to>
                                    </p:set>
                                    <p:anim calcmode="lin" valueType="num">
                                      <p:cBhvr>
                                        <p:cTn id="28" dur="500" fill="hold"/>
                                        <p:tgtEl>
                                          <p:spTgt spid="2960">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2960">
                                            <p:txEl>
                                              <p:pRg st="3" end="3"/>
                                            </p:txEl>
                                          </p:spTgt>
                                        </p:tgtEl>
                                        <p:attrNameLst>
                                          <p:attrName>ppt_h</p:attrName>
                                        </p:attrNameLst>
                                      </p:cBhvr>
                                      <p:tavLst>
                                        <p:tav tm="0">
                                          <p:val>
                                            <p:fltVal val="0"/>
                                          </p:val>
                                        </p:tav>
                                        <p:tav tm="100000">
                                          <p:val>
                                            <p:strVal val="#ppt_h"/>
                                          </p:val>
                                        </p:tav>
                                      </p:tavLst>
                                    </p:anim>
                                  </p:childTnLst>
                                </p:cTn>
                              </p:par>
                            </p:childTnLst>
                          </p:cTn>
                        </p:par>
                        <p:par>
                          <p:cTn id="30" fill="hold">
                            <p:stCondLst>
                              <p:cond delay="500"/>
                            </p:stCondLst>
                            <p:childTnLst>
                              <p:par>
                                <p:cTn id="31" presetID="23" presetClass="entr" presetSubtype="16" fill="hold" grpId="1" nodeType="afterEffect">
                                  <p:stCondLst>
                                    <p:cond delay="0"/>
                                  </p:stCondLst>
                                  <p:iterate>
                                    <p:tmAbs val="0"/>
                                  </p:iterate>
                                  <p:childTnLst>
                                    <p:set>
                                      <p:cBhvr>
                                        <p:cTn id="32" fill="hold"/>
                                        <p:tgtEl>
                                          <p:spTgt spid="2960">
                                            <p:txEl>
                                              <p:pRg st="4" end="4"/>
                                            </p:txEl>
                                          </p:spTgt>
                                        </p:tgtEl>
                                        <p:attrNameLst>
                                          <p:attrName>style.visibility</p:attrName>
                                        </p:attrNameLst>
                                      </p:cBhvr>
                                      <p:to>
                                        <p:strVal val="visible"/>
                                      </p:to>
                                    </p:set>
                                    <p:anim calcmode="lin" valueType="num">
                                      <p:cBhvr>
                                        <p:cTn id="33" dur="500" fill="hold"/>
                                        <p:tgtEl>
                                          <p:spTgt spid="2960">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2960">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grpId="1" nodeType="clickEffect">
                                  <p:stCondLst>
                                    <p:cond delay="0"/>
                                  </p:stCondLst>
                                  <p:iterate>
                                    <p:tmAbs val="0"/>
                                  </p:iterate>
                                  <p:childTnLst>
                                    <p:set>
                                      <p:cBhvr>
                                        <p:cTn id="38" fill="hold"/>
                                        <p:tgtEl>
                                          <p:spTgt spid="2960">
                                            <p:txEl>
                                              <p:pRg st="5" end="5"/>
                                            </p:txEl>
                                          </p:spTgt>
                                        </p:tgtEl>
                                        <p:attrNameLst>
                                          <p:attrName>style.visibility</p:attrName>
                                        </p:attrNameLst>
                                      </p:cBhvr>
                                      <p:to>
                                        <p:strVal val="visible"/>
                                      </p:to>
                                    </p:set>
                                    <p:anim calcmode="lin" valueType="num">
                                      <p:cBhvr>
                                        <p:cTn id="39" dur="500" fill="hold"/>
                                        <p:tgtEl>
                                          <p:spTgt spid="2960">
                                            <p:txEl>
                                              <p:pRg st="5" end="5"/>
                                            </p:txEl>
                                          </p:spTgt>
                                        </p:tgtEl>
                                        <p:attrNameLst>
                                          <p:attrName>ppt_w</p:attrName>
                                        </p:attrNameLst>
                                      </p:cBhvr>
                                      <p:tavLst>
                                        <p:tav tm="0">
                                          <p:val>
                                            <p:fltVal val="0"/>
                                          </p:val>
                                        </p:tav>
                                        <p:tav tm="100000">
                                          <p:val>
                                            <p:strVal val="#ppt_w"/>
                                          </p:val>
                                        </p:tav>
                                      </p:tavLst>
                                    </p:anim>
                                    <p:anim calcmode="lin" valueType="num">
                                      <p:cBhvr>
                                        <p:cTn id="40" dur="500" fill="hold"/>
                                        <p:tgtEl>
                                          <p:spTgt spid="2960">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0" grpId="1" build="p" animBg="1" advAuto="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2963" name="Rectangle 2"/>
          <p:cNvSpPr txBox="1">
            <a:spLocks noGrp="1"/>
          </p:cNvSpPr>
          <p:nvPr>
            <p:ph type="title"/>
          </p:nvPr>
        </p:nvSpPr>
        <p:spPr>
          <a:xfrm>
            <a:off x="1102119" y="741363"/>
            <a:ext cx="10063962" cy="639763"/>
          </a:xfrm>
          <a:prstGeom prst="rect">
            <a:avLst/>
          </a:prstGeom>
        </p:spPr>
        <p:txBody>
          <a:bodyPr/>
          <a:lstStyle>
            <a:lvl1pPr algn="ctr">
              <a:defRPr sz="3200">
                <a:solidFill>
                  <a:srgbClr val="660033"/>
                </a:solidFill>
              </a:defRPr>
            </a:lvl1pPr>
          </a:lstStyle>
          <a:p>
            <a:r>
              <a:rPr b="1" dirty="0"/>
              <a:t>The Stump Metaphor / </a:t>
            </a:r>
            <a:r>
              <a:rPr b="1" dirty="0">
                <a:solidFill>
                  <a:srgbClr val="FF6600"/>
                </a:solidFill>
              </a:rPr>
              <a:t>La </a:t>
            </a:r>
            <a:r>
              <a:rPr b="1" dirty="0" err="1">
                <a:solidFill>
                  <a:srgbClr val="FF6600"/>
                </a:solidFill>
              </a:rPr>
              <a:t>Metáfora</a:t>
            </a:r>
            <a:r>
              <a:rPr b="1" dirty="0">
                <a:solidFill>
                  <a:srgbClr val="FF6600"/>
                </a:solidFill>
              </a:rPr>
              <a:t> del </a:t>
            </a:r>
            <a:r>
              <a:rPr b="1" dirty="0" err="1">
                <a:solidFill>
                  <a:srgbClr val="FF6600"/>
                </a:solidFill>
              </a:rPr>
              <a:t>Tronco</a:t>
            </a:r>
            <a:endParaRPr b="1" dirty="0">
              <a:solidFill>
                <a:srgbClr val="FF6600"/>
              </a:solidFill>
            </a:endParaRPr>
          </a:p>
        </p:txBody>
      </p:sp>
      <p:sp>
        <p:nvSpPr>
          <p:cNvPr id="2964" name="Rectangle 3"/>
          <p:cNvSpPr txBox="1">
            <a:spLocks noGrp="1"/>
          </p:cNvSpPr>
          <p:nvPr>
            <p:ph type="body" idx="1"/>
          </p:nvPr>
        </p:nvSpPr>
        <p:spPr>
          <a:xfrm>
            <a:off x="838200" y="1730324"/>
            <a:ext cx="10591800" cy="4953001"/>
          </a:xfrm>
          <a:prstGeom prst="rect">
            <a:avLst/>
          </a:prstGeom>
        </p:spPr>
        <p:txBody>
          <a:bodyPr/>
          <a:lstStyle/>
          <a:p>
            <a:pPr>
              <a:buSzTx/>
              <a:buNone/>
              <a:defRPr sz="2400" b="1">
                <a:solidFill>
                  <a:srgbClr val="C00000"/>
                </a:solidFill>
                <a:effectLst>
                  <a:outerShdw blurRad="38100" dist="38100" dir="2700000" rotWithShape="0">
                    <a:srgbClr val="000000"/>
                  </a:outerShdw>
                </a:effectLst>
              </a:defRPr>
            </a:pPr>
            <a:r>
              <a:rPr dirty="0"/>
              <a:t>God’s coming judgment upon Judah would leave the southern nation like stumps in a deforestation (Is. 6:13). / </a:t>
            </a:r>
            <a:r>
              <a:rPr dirty="0">
                <a:solidFill>
                  <a:srgbClr val="FF6600"/>
                </a:solidFill>
              </a:rPr>
              <a:t>El </a:t>
            </a:r>
            <a:r>
              <a:rPr dirty="0" err="1">
                <a:solidFill>
                  <a:srgbClr val="FF6600"/>
                </a:solidFill>
              </a:rPr>
              <a:t>juicio</a:t>
            </a:r>
            <a:r>
              <a:rPr dirty="0">
                <a:solidFill>
                  <a:srgbClr val="FF6600"/>
                </a:solidFill>
              </a:rPr>
              <a:t> que </a:t>
            </a:r>
            <a:r>
              <a:rPr dirty="0" err="1">
                <a:solidFill>
                  <a:srgbClr val="FF6600"/>
                </a:solidFill>
              </a:rPr>
              <a:t>viene</a:t>
            </a:r>
            <a:r>
              <a:rPr dirty="0">
                <a:solidFill>
                  <a:srgbClr val="FF6600"/>
                </a:solidFill>
              </a:rPr>
              <a:t> de Dios </a:t>
            </a:r>
            <a:r>
              <a:rPr dirty="0" err="1">
                <a:solidFill>
                  <a:srgbClr val="FF6600"/>
                </a:solidFill>
              </a:rPr>
              <a:t>sobre</a:t>
            </a:r>
            <a:r>
              <a:rPr dirty="0">
                <a:solidFill>
                  <a:srgbClr val="FF6600"/>
                </a:solidFill>
              </a:rPr>
              <a:t> </a:t>
            </a:r>
            <a:r>
              <a:rPr dirty="0" err="1">
                <a:solidFill>
                  <a:srgbClr val="FF6600"/>
                </a:solidFill>
              </a:rPr>
              <a:t>Judá</a:t>
            </a:r>
            <a:r>
              <a:rPr dirty="0">
                <a:solidFill>
                  <a:srgbClr val="FF6600"/>
                </a:solidFill>
              </a:rPr>
              <a:t> </a:t>
            </a:r>
            <a:r>
              <a:rPr dirty="0" err="1">
                <a:solidFill>
                  <a:srgbClr val="FF6600"/>
                </a:solidFill>
              </a:rPr>
              <a:t>dejaría</a:t>
            </a:r>
            <a:r>
              <a:rPr dirty="0">
                <a:solidFill>
                  <a:srgbClr val="FF6600"/>
                </a:solidFill>
              </a:rPr>
              <a:t> a la </a:t>
            </a:r>
            <a:r>
              <a:rPr dirty="0" err="1">
                <a:solidFill>
                  <a:srgbClr val="FF6600"/>
                </a:solidFill>
              </a:rPr>
              <a:t>nación</a:t>
            </a:r>
            <a:r>
              <a:rPr dirty="0">
                <a:solidFill>
                  <a:srgbClr val="FF6600"/>
                </a:solidFill>
              </a:rPr>
              <a:t> del sur </a:t>
            </a:r>
            <a:r>
              <a:rPr dirty="0" err="1">
                <a:solidFill>
                  <a:srgbClr val="FF6600"/>
                </a:solidFill>
              </a:rPr>
              <a:t>como</a:t>
            </a:r>
            <a:r>
              <a:rPr dirty="0">
                <a:solidFill>
                  <a:srgbClr val="FF6600"/>
                </a:solidFill>
              </a:rPr>
              <a:t> </a:t>
            </a:r>
            <a:r>
              <a:rPr dirty="0" err="1">
                <a:solidFill>
                  <a:srgbClr val="FF6600"/>
                </a:solidFill>
              </a:rPr>
              <a:t>troncos</a:t>
            </a:r>
            <a:r>
              <a:rPr dirty="0">
                <a:solidFill>
                  <a:srgbClr val="FF6600"/>
                </a:solidFill>
              </a:rPr>
              <a:t> </a:t>
            </a:r>
            <a:r>
              <a:rPr dirty="0" err="1">
                <a:solidFill>
                  <a:srgbClr val="FF6600"/>
                </a:solidFill>
              </a:rPr>
              <a:t>en</a:t>
            </a:r>
            <a:r>
              <a:rPr dirty="0">
                <a:solidFill>
                  <a:srgbClr val="FF6600"/>
                </a:solidFill>
              </a:rPr>
              <a:t> </a:t>
            </a:r>
            <a:r>
              <a:rPr dirty="0" err="1">
                <a:solidFill>
                  <a:srgbClr val="FF6600"/>
                </a:solidFill>
              </a:rPr>
              <a:t>una</a:t>
            </a:r>
            <a:r>
              <a:rPr dirty="0">
                <a:solidFill>
                  <a:srgbClr val="FF6600"/>
                </a:solidFill>
              </a:rPr>
              <a:t> </a:t>
            </a:r>
            <a:r>
              <a:rPr dirty="0" err="1">
                <a:solidFill>
                  <a:srgbClr val="FF6600"/>
                </a:solidFill>
              </a:rPr>
              <a:t>deforestación</a:t>
            </a:r>
            <a:r>
              <a:rPr dirty="0">
                <a:solidFill>
                  <a:srgbClr val="FF6600"/>
                </a:solidFill>
              </a:rPr>
              <a:t> (Is. 6:13).</a:t>
            </a:r>
          </a:p>
          <a:p>
            <a:pPr>
              <a:defRPr sz="2000" i="1"/>
            </a:pPr>
            <a:r>
              <a:rPr dirty="0"/>
              <a:t>Nevertheless, on the far side of judgment would come relief. / </a:t>
            </a:r>
            <a:r>
              <a:rPr dirty="0">
                <a:solidFill>
                  <a:srgbClr val="FF6600"/>
                </a:solidFill>
              </a:rPr>
              <a:t>Sin embargo, </a:t>
            </a:r>
            <a:r>
              <a:rPr dirty="0" err="1">
                <a:solidFill>
                  <a:srgbClr val="FF6600"/>
                </a:solidFill>
              </a:rPr>
              <a:t>en</a:t>
            </a:r>
            <a:r>
              <a:rPr dirty="0">
                <a:solidFill>
                  <a:srgbClr val="FF6600"/>
                </a:solidFill>
              </a:rPr>
              <a:t> </a:t>
            </a:r>
            <a:r>
              <a:rPr dirty="0" err="1">
                <a:solidFill>
                  <a:srgbClr val="FF6600"/>
                </a:solidFill>
              </a:rPr>
              <a:t>el</a:t>
            </a:r>
            <a:r>
              <a:rPr dirty="0">
                <a:solidFill>
                  <a:srgbClr val="FF6600"/>
                </a:solidFill>
              </a:rPr>
              <a:t> </a:t>
            </a:r>
            <a:r>
              <a:rPr dirty="0" err="1">
                <a:solidFill>
                  <a:srgbClr val="FF6600"/>
                </a:solidFill>
              </a:rPr>
              <a:t>otro</a:t>
            </a:r>
            <a:r>
              <a:rPr dirty="0">
                <a:solidFill>
                  <a:srgbClr val="FF6600"/>
                </a:solidFill>
              </a:rPr>
              <a:t> </a:t>
            </a:r>
            <a:r>
              <a:rPr dirty="0" err="1">
                <a:solidFill>
                  <a:srgbClr val="FF6600"/>
                </a:solidFill>
              </a:rPr>
              <a:t>lado</a:t>
            </a:r>
            <a:r>
              <a:rPr dirty="0">
                <a:solidFill>
                  <a:srgbClr val="FF6600"/>
                </a:solidFill>
              </a:rPr>
              <a:t> del </a:t>
            </a:r>
            <a:r>
              <a:rPr dirty="0" err="1">
                <a:solidFill>
                  <a:srgbClr val="FF6600"/>
                </a:solidFill>
              </a:rPr>
              <a:t>juicio</a:t>
            </a:r>
            <a:r>
              <a:rPr dirty="0">
                <a:solidFill>
                  <a:srgbClr val="FF6600"/>
                </a:solidFill>
              </a:rPr>
              <a:t> </a:t>
            </a:r>
            <a:r>
              <a:rPr dirty="0" err="1">
                <a:solidFill>
                  <a:srgbClr val="FF6600"/>
                </a:solidFill>
              </a:rPr>
              <a:t>vendría</a:t>
            </a:r>
            <a:r>
              <a:rPr dirty="0">
                <a:solidFill>
                  <a:srgbClr val="FF6600"/>
                </a:solidFill>
              </a:rPr>
              <a:t> </a:t>
            </a:r>
            <a:r>
              <a:rPr dirty="0" err="1">
                <a:solidFill>
                  <a:srgbClr val="FF6600"/>
                </a:solidFill>
              </a:rPr>
              <a:t>el</a:t>
            </a:r>
            <a:r>
              <a:rPr dirty="0">
                <a:solidFill>
                  <a:srgbClr val="FF6600"/>
                </a:solidFill>
              </a:rPr>
              <a:t> </a:t>
            </a:r>
            <a:r>
              <a:rPr dirty="0" err="1">
                <a:solidFill>
                  <a:srgbClr val="FF6600"/>
                </a:solidFill>
              </a:rPr>
              <a:t>alivio</a:t>
            </a:r>
            <a:r>
              <a:rPr dirty="0">
                <a:solidFill>
                  <a:srgbClr val="FF6600"/>
                </a:solidFill>
              </a:rPr>
              <a:t>.</a:t>
            </a:r>
          </a:p>
          <a:p>
            <a:pPr>
              <a:defRPr sz="2000" i="1"/>
            </a:pPr>
            <a:r>
              <a:rPr dirty="0"/>
              <a:t>From Jesse’s stump, a shoot</a:t>
            </a:r>
            <a:r>
              <a:rPr lang="en-US" dirty="0"/>
              <a:t>/branch</a:t>
            </a:r>
            <a:r>
              <a:rPr dirty="0"/>
              <a:t> would grow, a leader who would rule in righteousness and faithfulness (Is. 11:1-5). / </a:t>
            </a:r>
            <a:r>
              <a:rPr dirty="0">
                <a:solidFill>
                  <a:srgbClr val="FF6600"/>
                </a:solidFill>
              </a:rPr>
              <a:t>Del </a:t>
            </a:r>
            <a:r>
              <a:rPr dirty="0" err="1">
                <a:solidFill>
                  <a:srgbClr val="FF6600"/>
                </a:solidFill>
              </a:rPr>
              <a:t>tronco</a:t>
            </a:r>
            <a:r>
              <a:rPr dirty="0">
                <a:solidFill>
                  <a:srgbClr val="FF6600"/>
                </a:solidFill>
              </a:rPr>
              <a:t> de </a:t>
            </a:r>
            <a:r>
              <a:rPr dirty="0" err="1">
                <a:solidFill>
                  <a:srgbClr val="FF6600"/>
                </a:solidFill>
              </a:rPr>
              <a:t>Isaí</a:t>
            </a:r>
            <a:r>
              <a:rPr dirty="0">
                <a:solidFill>
                  <a:srgbClr val="FF6600"/>
                </a:solidFill>
              </a:rPr>
              <a:t>, </a:t>
            </a:r>
            <a:r>
              <a:rPr dirty="0" err="1">
                <a:solidFill>
                  <a:srgbClr val="FF6600"/>
                </a:solidFill>
              </a:rPr>
              <a:t>crecería</a:t>
            </a:r>
            <a:r>
              <a:rPr dirty="0">
                <a:solidFill>
                  <a:srgbClr val="FF6600"/>
                </a:solidFill>
              </a:rPr>
              <a:t> un </a:t>
            </a:r>
            <a:r>
              <a:rPr dirty="0" err="1">
                <a:solidFill>
                  <a:srgbClr val="FF6600"/>
                </a:solidFill>
              </a:rPr>
              <a:t>retoño</a:t>
            </a:r>
            <a:r>
              <a:rPr dirty="0">
                <a:solidFill>
                  <a:srgbClr val="FF6600"/>
                </a:solidFill>
              </a:rPr>
              <a:t>, un </a:t>
            </a:r>
            <a:r>
              <a:rPr dirty="0" err="1">
                <a:solidFill>
                  <a:srgbClr val="FF6600"/>
                </a:solidFill>
              </a:rPr>
              <a:t>líder</a:t>
            </a:r>
            <a:r>
              <a:rPr dirty="0">
                <a:solidFill>
                  <a:srgbClr val="FF6600"/>
                </a:solidFill>
              </a:rPr>
              <a:t> </a:t>
            </a:r>
            <a:r>
              <a:rPr dirty="0" err="1">
                <a:solidFill>
                  <a:srgbClr val="FF6600"/>
                </a:solidFill>
              </a:rPr>
              <a:t>justo</a:t>
            </a:r>
            <a:r>
              <a:rPr dirty="0">
                <a:solidFill>
                  <a:srgbClr val="FF6600"/>
                </a:solidFill>
              </a:rPr>
              <a:t> que </a:t>
            </a:r>
            <a:r>
              <a:rPr dirty="0" err="1">
                <a:solidFill>
                  <a:srgbClr val="FF6600"/>
                </a:solidFill>
              </a:rPr>
              <a:t>gobernaría</a:t>
            </a:r>
            <a:r>
              <a:rPr dirty="0">
                <a:solidFill>
                  <a:srgbClr val="FF6600"/>
                </a:solidFill>
              </a:rPr>
              <a:t> </a:t>
            </a:r>
            <a:r>
              <a:rPr dirty="0" err="1">
                <a:solidFill>
                  <a:srgbClr val="FF6600"/>
                </a:solidFill>
              </a:rPr>
              <a:t>en</a:t>
            </a:r>
            <a:r>
              <a:rPr dirty="0">
                <a:solidFill>
                  <a:srgbClr val="FF6600"/>
                </a:solidFill>
              </a:rPr>
              <a:t> </a:t>
            </a:r>
            <a:r>
              <a:rPr dirty="0" err="1">
                <a:solidFill>
                  <a:srgbClr val="FF6600"/>
                </a:solidFill>
              </a:rPr>
              <a:t>justicia</a:t>
            </a:r>
            <a:r>
              <a:rPr dirty="0">
                <a:solidFill>
                  <a:srgbClr val="FF6600"/>
                </a:solidFill>
              </a:rPr>
              <a:t> y </a:t>
            </a:r>
            <a:r>
              <a:rPr dirty="0" err="1">
                <a:solidFill>
                  <a:srgbClr val="FF6600"/>
                </a:solidFill>
              </a:rPr>
              <a:t>fidelidad</a:t>
            </a:r>
            <a:r>
              <a:rPr dirty="0">
                <a:solidFill>
                  <a:srgbClr val="FF6600"/>
                </a:solidFill>
              </a:rPr>
              <a:t> (Is. 11:1-5).</a:t>
            </a:r>
          </a:p>
          <a:p>
            <a:pPr>
              <a:defRPr sz="2000" i="1"/>
            </a:pPr>
            <a:r>
              <a:rPr dirty="0"/>
              <a:t>When he came, the whole earth would be filled with the knowledge of the Lord, and all harm and destruction would cease (Is. 11:6-9). / </a:t>
            </a:r>
            <a:r>
              <a:rPr dirty="0" err="1">
                <a:solidFill>
                  <a:srgbClr val="FF6600"/>
                </a:solidFill>
              </a:rPr>
              <a:t>Cuando</a:t>
            </a:r>
            <a:r>
              <a:rPr dirty="0">
                <a:solidFill>
                  <a:srgbClr val="FF6600"/>
                </a:solidFill>
              </a:rPr>
              <a:t> </a:t>
            </a:r>
            <a:r>
              <a:rPr dirty="0" err="1">
                <a:solidFill>
                  <a:srgbClr val="FF6600"/>
                </a:solidFill>
              </a:rPr>
              <a:t>llegara</a:t>
            </a:r>
            <a:r>
              <a:rPr dirty="0">
                <a:solidFill>
                  <a:srgbClr val="FF6600"/>
                </a:solidFill>
              </a:rPr>
              <a:t>, </a:t>
            </a:r>
            <a:r>
              <a:rPr dirty="0" err="1">
                <a:solidFill>
                  <a:srgbClr val="FF6600"/>
                </a:solidFill>
              </a:rPr>
              <a:t>toda</a:t>
            </a:r>
            <a:r>
              <a:rPr dirty="0">
                <a:solidFill>
                  <a:srgbClr val="FF6600"/>
                </a:solidFill>
              </a:rPr>
              <a:t> la tierra </a:t>
            </a:r>
            <a:r>
              <a:rPr dirty="0" err="1">
                <a:solidFill>
                  <a:srgbClr val="FF6600"/>
                </a:solidFill>
              </a:rPr>
              <a:t>estaría</a:t>
            </a:r>
            <a:r>
              <a:rPr dirty="0">
                <a:solidFill>
                  <a:srgbClr val="FF6600"/>
                </a:solidFill>
              </a:rPr>
              <a:t> </a:t>
            </a:r>
            <a:r>
              <a:rPr dirty="0" err="1">
                <a:solidFill>
                  <a:srgbClr val="FF6600"/>
                </a:solidFill>
              </a:rPr>
              <a:t>llena</a:t>
            </a:r>
            <a:r>
              <a:rPr dirty="0">
                <a:solidFill>
                  <a:srgbClr val="FF6600"/>
                </a:solidFill>
              </a:rPr>
              <a:t> del </a:t>
            </a:r>
            <a:r>
              <a:rPr dirty="0" err="1">
                <a:solidFill>
                  <a:srgbClr val="FF6600"/>
                </a:solidFill>
              </a:rPr>
              <a:t>conocimiento</a:t>
            </a:r>
            <a:r>
              <a:rPr dirty="0">
                <a:solidFill>
                  <a:srgbClr val="FF6600"/>
                </a:solidFill>
              </a:rPr>
              <a:t> del </a:t>
            </a:r>
            <a:r>
              <a:rPr dirty="0" err="1">
                <a:solidFill>
                  <a:srgbClr val="FF6600"/>
                </a:solidFill>
              </a:rPr>
              <a:t>Señor</a:t>
            </a:r>
            <a:r>
              <a:rPr dirty="0">
                <a:solidFill>
                  <a:srgbClr val="FF6600"/>
                </a:solidFill>
              </a:rPr>
              <a:t>, y </a:t>
            </a:r>
            <a:r>
              <a:rPr dirty="0" err="1">
                <a:solidFill>
                  <a:srgbClr val="FF6600"/>
                </a:solidFill>
              </a:rPr>
              <a:t>todo</a:t>
            </a:r>
            <a:r>
              <a:rPr dirty="0">
                <a:solidFill>
                  <a:srgbClr val="FF6600"/>
                </a:solidFill>
              </a:rPr>
              <a:t> </a:t>
            </a:r>
            <a:r>
              <a:rPr dirty="0" err="1">
                <a:solidFill>
                  <a:srgbClr val="FF6600"/>
                </a:solidFill>
              </a:rPr>
              <a:t>daño</a:t>
            </a:r>
            <a:r>
              <a:rPr dirty="0">
                <a:solidFill>
                  <a:srgbClr val="FF6600"/>
                </a:solidFill>
              </a:rPr>
              <a:t> y </a:t>
            </a:r>
            <a:r>
              <a:rPr dirty="0" err="1">
                <a:solidFill>
                  <a:srgbClr val="FF6600"/>
                </a:solidFill>
              </a:rPr>
              <a:t>destrucción</a:t>
            </a:r>
            <a:r>
              <a:rPr dirty="0">
                <a:solidFill>
                  <a:srgbClr val="FF6600"/>
                </a:solidFill>
              </a:rPr>
              <a:t> </a:t>
            </a:r>
            <a:r>
              <a:rPr dirty="0" err="1">
                <a:solidFill>
                  <a:srgbClr val="FF6600"/>
                </a:solidFill>
              </a:rPr>
              <a:t>cesarían</a:t>
            </a:r>
            <a:r>
              <a:rPr dirty="0">
                <a:solidFill>
                  <a:srgbClr val="FF6600"/>
                </a:solidFill>
              </a:rPr>
              <a:t> (Is. 11:6-9).</a:t>
            </a:r>
          </a:p>
        </p:txBody>
      </p:sp>
      <p:sp>
        <p:nvSpPr>
          <p:cNvPr id="2965" name="Slide Number Placeholder 5"/>
          <p:cNvSpPr txBox="1">
            <a:spLocks noGrp="1"/>
          </p:cNvSpPr>
          <p:nvPr>
            <p:ph type="sldNum" sz="quarter" idx="2"/>
          </p:nvPr>
        </p:nvSpPr>
        <p:spPr>
          <a:xfrm>
            <a:off x="11051892" y="6394500"/>
            <a:ext cx="301908"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62</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964">
                                            <p:bg/>
                                          </p:spTgt>
                                        </p:tgtEl>
                                        <p:attrNameLst>
                                          <p:attrName>style.visibility</p:attrName>
                                        </p:attrNameLst>
                                      </p:cBhvr>
                                      <p:to>
                                        <p:strVal val="visible"/>
                                      </p:to>
                                    </p:set>
                                    <p:anim calcmode="lin" valueType="num">
                                      <p:cBhvr>
                                        <p:cTn id="7" dur="500" fill="hold"/>
                                        <p:tgtEl>
                                          <p:spTgt spid="2964">
                                            <p:bg/>
                                          </p:spTgt>
                                        </p:tgtEl>
                                        <p:attrNameLst>
                                          <p:attrName>ppt_w</p:attrName>
                                        </p:attrNameLst>
                                      </p:cBhvr>
                                      <p:tavLst>
                                        <p:tav tm="0">
                                          <p:val>
                                            <p:fltVal val="0"/>
                                          </p:val>
                                        </p:tav>
                                        <p:tav tm="100000">
                                          <p:val>
                                            <p:strVal val="#ppt_w"/>
                                          </p:val>
                                        </p:tav>
                                      </p:tavLst>
                                    </p:anim>
                                    <p:anim calcmode="lin" valueType="num">
                                      <p:cBhvr>
                                        <p:cTn id="8" dur="500" fill="hold"/>
                                        <p:tgtEl>
                                          <p:spTgt spid="2964">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2964">
                                            <p:txEl>
                                              <p:pRg st="0" end="0"/>
                                            </p:txEl>
                                          </p:spTgt>
                                        </p:tgtEl>
                                        <p:attrNameLst>
                                          <p:attrName>style.visibility</p:attrName>
                                        </p:attrNameLst>
                                      </p:cBhvr>
                                      <p:to>
                                        <p:strVal val="visible"/>
                                      </p:to>
                                    </p:set>
                                    <p:anim calcmode="lin" valueType="num">
                                      <p:cBhvr>
                                        <p:cTn id="11" dur="500" fill="hold"/>
                                        <p:tgtEl>
                                          <p:spTgt spid="296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96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2964">
                                            <p:txEl>
                                              <p:pRg st="1" end="1"/>
                                            </p:txEl>
                                          </p:spTgt>
                                        </p:tgtEl>
                                        <p:attrNameLst>
                                          <p:attrName>style.visibility</p:attrName>
                                        </p:attrNameLst>
                                      </p:cBhvr>
                                      <p:to>
                                        <p:strVal val="visible"/>
                                      </p:to>
                                    </p:set>
                                    <p:anim calcmode="lin" valueType="num">
                                      <p:cBhvr>
                                        <p:cTn id="17" dur="500" fill="hold"/>
                                        <p:tgtEl>
                                          <p:spTgt spid="2964">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2964">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2964">
                                            <p:txEl>
                                              <p:pRg st="2" end="2"/>
                                            </p:txEl>
                                          </p:spTgt>
                                        </p:tgtEl>
                                        <p:attrNameLst>
                                          <p:attrName>style.visibility</p:attrName>
                                        </p:attrNameLst>
                                      </p:cBhvr>
                                      <p:to>
                                        <p:strVal val="visible"/>
                                      </p:to>
                                    </p:set>
                                    <p:anim calcmode="lin" valueType="num">
                                      <p:cBhvr>
                                        <p:cTn id="23" dur="500" fill="hold"/>
                                        <p:tgtEl>
                                          <p:spTgt spid="2964">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2964">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2964">
                                            <p:txEl>
                                              <p:pRg st="3" end="3"/>
                                            </p:txEl>
                                          </p:spTgt>
                                        </p:tgtEl>
                                        <p:attrNameLst>
                                          <p:attrName>style.visibility</p:attrName>
                                        </p:attrNameLst>
                                      </p:cBhvr>
                                      <p:to>
                                        <p:strVal val="visible"/>
                                      </p:to>
                                    </p:set>
                                    <p:anim calcmode="lin" valueType="num">
                                      <p:cBhvr>
                                        <p:cTn id="29" dur="500" fill="hold"/>
                                        <p:tgtEl>
                                          <p:spTgt spid="2964">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2964">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4" grpId="1" build="p" animBg="1" advAuto="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2967" name="Rectangle 2"/>
          <p:cNvSpPr txBox="1">
            <a:spLocks noGrp="1"/>
          </p:cNvSpPr>
          <p:nvPr>
            <p:ph type="title"/>
          </p:nvPr>
        </p:nvSpPr>
        <p:spPr>
          <a:xfrm>
            <a:off x="1981200" y="600075"/>
            <a:ext cx="8229600" cy="554038"/>
          </a:xfrm>
          <a:prstGeom prst="rect">
            <a:avLst/>
          </a:prstGeom>
        </p:spPr>
        <p:txBody>
          <a:bodyPr/>
          <a:lstStyle>
            <a:lvl1pPr algn="ctr" defTabSz="868680">
              <a:defRPr sz="3040">
                <a:solidFill>
                  <a:srgbClr val="660033"/>
                </a:solidFill>
              </a:defRPr>
            </a:lvl1pPr>
          </a:lstStyle>
          <a:p>
            <a:r>
              <a:rPr b="1" dirty="0" err="1"/>
              <a:t>Syro</a:t>
            </a:r>
            <a:r>
              <a:rPr b="1" dirty="0"/>
              <a:t>-Ephraimite Alliance (7) / </a:t>
            </a:r>
            <a:r>
              <a:rPr b="1" dirty="0" err="1">
                <a:solidFill>
                  <a:srgbClr val="FF6600"/>
                </a:solidFill>
              </a:rPr>
              <a:t>Alianza</a:t>
            </a:r>
            <a:r>
              <a:rPr b="1" dirty="0">
                <a:solidFill>
                  <a:srgbClr val="FF6600"/>
                </a:solidFill>
              </a:rPr>
              <a:t> Sirio-</a:t>
            </a:r>
            <a:r>
              <a:rPr b="1" dirty="0" err="1">
                <a:solidFill>
                  <a:srgbClr val="FF6600"/>
                </a:solidFill>
              </a:rPr>
              <a:t>Efrata</a:t>
            </a:r>
            <a:r>
              <a:rPr b="1" dirty="0">
                <a:solidFill>
                  <a:srgbClr val="FF6600"/>
                </a:solidFill>
              </a:rPr>
              <a:t> (7)</a:t>
            </a:r>
          </a:p>
        </p:txBody>
      </p:sp>
      <p:sp>
        <p:nvSpPr>
          <p:cNvPr id="2968" name="Rectangle 3"/>
          <p:cNvSpPr txBox="1">
            <a:spLocks noGrp="1"/>
          </p:cNvSpPr>
          <p:nvPr>
            <p:ph type="body" idx="1"/>
          </p:nvPr>
        </p:nvSpPr>
        <p:spPr>
          <a:xfrm>
            <a:off x="609600" y="1558608"/>
            <a:ext cx="10972800" cy="4699317"/>
          </a:xfrm>
          <a:prstGeom prst="rect">
            <a:avLst/>
          </a:prstGeom>
        </p:spPr>
        <p:txBody>
          <a:bodyPr/>
          <a:lstStyle/>
          <a:p>
            <a:pPr>
              <a:buSzTx/>
              <a:buNone/>
              <a:defRPr sz="2400" b="1">
                <a:solidFill>
                  <a:srgbClr val="C00000"/>
                </a:solidFill>
              </a:defRPr>
            </a:pPr>
            <a:r>
              <a:rPr dirty="0" err="1">
                <a:effectLst>
                  <a:outerShdw blurRad="38100" dist="38100" dir="2700000" algn="tl">
                    <a:srgbClr val="000000">
                      <a:alpha val="43137"/>
                    </a:srgbClr>
                  </a:outerShdw>
                </a:effectLst>
              </a:rPr>
              <a:t>Pekah’s</a:t>
            </a:r>
            <a:r>
              <a:rPr dirty="0">
                <a:effectLst>
                  <a:outerShdw blurRad="38100" dist="38100" dir="2700000" algn="tl">
                    <a:srgbClr val="000000">
                      <a:alpha val="43137"/>
                    </a:srgbClr>
                  </a:outerShdw>
                </a:effectLst>
              </a:rPr>
              <a:t> assassination of </a:t>
            </a:r>
            <a:r>
              <a:rPr dirty="0" err="1">
                <a:effectLst>
                  <a:outerShdw blurRad="38100" dist="38100" dir="2700000" algn="tl">
                    <a:srgbClr val="000000">
                      <a:alpha val="43137"/>
                    </a:srgbClr>
                  </a:outerShdw>
                </a:effectLst>
              </a:rPr>
              <a:t>Pekahiah</a:t>
            </a:r>
            <a:r>
              <a:rPr dirty="0">
                <a:effectLst>
                  <a:outerShdw blurRad="38100" dist="38100" dir="2700000" algn="tl">
                    <a:srgbClr val="000000">
                      <a:alpha val="43137"/>
                    </a:srgbClr>
                  </a:outerShdw>
                </a:effectLst>
              </a:rPr>
              <a:t>, Menahem’s son, could be expected to result in Assyrian reprisals, since </a:t>
            </a:r>
            <a:r>
              <a:rPr dirty="0" err="1">
                <a:effectLst>
                  <a:outerShdw blurRad="38100" dist="38100" dir="2700000" algn="tl">
                    <a:srgbClr val="000000">
                      <a:alpha val="43137"/>
                    </a:srgbClr>
                  </a:outerShdw>
                </a:effectLst>
              </a:rPr>
              <a:t>Pekahiah</a:t>
            </a:r>
            <a:r>
              <a:rPr dirty="0">
                <a:effectLst>
                  <a:outerShdw blurRad="38100" dist="38100" dir="2700000" algn="tl">
                    <a:srgbClr val="000000">
                      <a:alpha val="43137"/>
                    </a:srgbClr>
                  </a:outerShdw>
                </a:effectLst>
              </a:rPr>
              <a:t> was an Assyrian vassal (2 Kg. 15:29). / </a:t>
            </a:r>
            <a:r>
              <a:rPr dirty="0">
                <a:solidFill>
                  <a:srgbClr val="FF6600"/>
                </a:solidFill>
                <a:effectLst>
                  <a:outerShdw blurRad="38100" dist="38100" dir="2700000" algn="tl">
                    <a:srgbClr val="000000">
                      <a:alpha val="43137"/>
                    </a:srgbClr>
                  </a:outerShdw>
                </a:effectLst>
              </a:rPr>
              <a:t>Se </a:t>
            </a:r>
            <a:r>
              <a:rPr dirty="0" err="1">
                <a:solidFill>
                  <a:srgbClr val="FF6600"/>
                </a:solidFill>
                <a:effectLst>
                  <a:outerShdw blurRad="38100" dist="38100" dir="2700000" algn="tl">
                    <a:srgbClr val="000000">
                      <a:alpha val="43137"/>
                    </a:srgbClr>
                  </a:outerShdw>
                </a:effectLst>
              </a:rPr>
              <a:t>podría</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esperar</a:t>
            </a:r>
            <a:r>
              <a:rPr dirty="0">
                <a:solidFill>
                  <a:srgbClr val="FF6600"/>
                </a:solidFill>
                <a:effectLst>
                  <a:outerShdw blurRad="38100" dist="38100" dir="2700000" algn="tl">
                    <a:srgbClr val="000000">
                      <a:alpha val="43137"/>
                    </a:srgbClr>
                  </a:outerShdw>
                </a:effectLst>
              </a:rPr>
              <a:t> que </a:t>
            </a:r>
            <a:r>
              <a:rPr dirty="0" err="1">
                <a:solidFill>
                  <a:srgbClr val="FF6600"/>
                </a:solidFill>
                <a:effectLst>
                  <a:outerShdw blurRad="38100" dist="38100" dir="2700000" algn="tl">
                    <a:srgbClr val="000000">
                      <a:alpha val="43137"/>
                    </a:srgbClr>
                  </a:outerShdw>
                </a:effectLst>
              </a:rPr>
              <a:t>el</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asesinato</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por</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parte</a:t>
            </a:r>
            <a:r>
              <a:rPr dirty="0">
                <a:solidFill>
                  <a:srgbClr val="FF6600"/>
                </a:solidFill>
                <a:effectLst>
                  <a:outerShdw blurRad="38100" dist="38100" dir="2700000" algn="tl">
                    <a:srgbClr val="000000">
                      <a:alpha val="43137"/>
                    </a:srgbClr>
                  </a:outerShdw>
                </a:effectLst>
              </a:rPr>
              <a:t> de </a:t>
            </a:r>
            <a:r>
              <a:rPr dirty="0" err="1">
                <a:solidFill>
                  <a:srgbClr val="FF6600"/>
                </a:solidFill>
                <a:effectLst>
                  <a:outerShdw blurRad="38100" dist="38100" dir="2700000" algn="tl">
                    <a:srgbClr val="000000">
                      <a:alpha val="43137"/>
                    </a:srgbClr>
                  </a:outerShdw>
                </a:effectLst>
              </a:rPr>
              <a:t>Péca</a:t>
            </a:r>
            <a:r>
              <a:rPr dirty="0">
                <a:solidFill>
                  <a:srgbClr val="FF6600"/>
                </a:solidFill>
                <a:effectLst>
                  <a:outerShdw blurRad="38100" dist="38100" dir="2700000" algn="tl">
                    <a:srgbClr val="000000">
                      <a:alpha val="43137"/>
                    </a:srgbClr>
                  </a:outerShdw>
                </a:effectLst>
              </a:rPr>
              <a:t> a </a:t>
            </a:r>
            <a:r>
              <a:rPr dirty="0" err="1">
                <a:solidFill>
                  <a:srgbClr val="FF6600"/>
                </a:solidFill>
                <a:effectLst>
                  <a:outerShdw blurRad="38100" dist="38100" dir="2700000" algn="tl">
                    <a:srgbClr val="000000">
                      <a:alpha val="43137"/>
                    </a:srgbClr>
                  </a:outerShdw>
                </a:effectLst>
              </a:rPr>
              <a:t>Pecaías</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el</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hijo</a:t>
            </a:r>
            <a:r>
              <a:rPr dirty="0">
                <a:solidFill>
                  <a:srgbClr val="FF6600"/>
                </a:solidFill>
                <a:effectLst>
                  <a:outerShdw blurRad="38100" dist="38100" dir="2700000" algn="tl">
                    <a:srgbClr val="000000">
                      <a:alpha val="43137"/>
                    </a:srgbClr>
                  </a:outerShdw>
                </a:effectLst>
              </a:rPr>
              <a:t> de </a:t>
            </a:r>
            <a:r>
              <a:rPr dirty="0" err="1">
                <a:solidFill>
                  <a:srgbClr val="FF6600"/>
                </a:solidFill>
                <a:effectLst>
                  <a:outerShdw blurRad="38100" dist="38100" dir="2700000" algn="tl">
                    <a:srgbClr val="000000">
                      <a:alpha val="43137"/>
                    </a:srgbClr>
                  </a:outerShdw>
                </a:effectLst>
              </a:rPr>
              <a:t>Menajem</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resultara</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en</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represalias</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asirias</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ya</a:t>
            </a:r>
            <a:r>
              <a:rPr dirty="0">
                <a:solidFill>
                  <a:srgbClr val="FF6600"/>
                </a:solidFill>
                <a:effectLst>
                  <a:outerShdw blurRad="38100" dist="38100" dir="2700000" algn="tl">
                    <a:srgbClr val="000000">
                      <a:alpha val="43137"/>
                    </a:srgbClr>
                  </a:outerShdw>
                </a:effectLst>
              </a:rPr>
              <a:t> que </a:t>
            </a:r>
            <a:r>
              <a:rPr dirty="0" err="1">
                <a:solidFill>
                  <a:srgbClr val="FF6600"/>
                </a:solidFill>
                <a:effectLst>
                  <a:outerShdw blurRad="38100" dist="38100" dir="2700000" algn="tl">
                    <a:srgbClr val="000000">
                      <a:alpha val="43137"/>
                    </a:srgbClr>
                  </a:outerShdw>
                </a:effectLst>
              </a:rPr>
              <a:t>Pecaías</a:t>
            </a:r>
            <a:r>
              <a:rPr dirty="0">
                <a:solidFill>
                  <a:srgbClr val="FF6600"/>
                </a:solidFill>
                <a:effectLst>
                  <a:outerShdw blurRad="38100" dist="38100" dir="2700000" algn="tl">
                    <a:srgbClr val="000000">
                      <a:alpha val="43137"/>
                    </a:srgbClr>
                  </a:outerShdw>
                </a:effectLst>
              </a:rPr>
              <a:t> era un </a:t>
            </a:r>
            <a:r>
              <a:rPr dirty="0" err="1">
                <a:solidFill>
                  <a:srgbClr val="FF6600"/>
                </a:solidFill>
                <a:effectLst>
                  <a:outerShdw blurRad="38100" dist="38100" dir="2700000" algn="tl">
                    <a:srgbClr val="000000">
                      <a:alpha val="43137"/>
                    </a:srgbClr>
                  </a:outerShdw>
                </a:effectLst>
              </a:rPr>
              <a:t>vasallo</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asirio</a:t>
            </a:r>
            <a:r>
              <a:rPr dirty="0">
                <a:solidFill>
                  <a:srgbClr val="FF6600"/>
                </a:solidFill>
                <a:effectLst>
                  <a:outerShdw blurRad="38100" dist="38100" dir="2700000" algn="tl">
                    <a:srgbClr val="000000">
                      <a:alpha val="43137"/>
                    </a:srgbClr>
                  </a:outerShdw>
                </a:effectLst>
              </a:rPr>
              <a:t> (2 Rey. 15:29).</a:t>
            </a:r>
          </a:p>
          <a:p>
            <a:pPr>
              <a:defRPr sz="2000" i="1"/>
            </a:pPr>
            <a:r>
              <a:rPr dirty="0"/>
              <a:t>In response to this threat, Israel (Ephraim) and Aram (Syria) formed a political alliance. / </a:t>
            </a:r>
            <a:r>
              <a:rPr dirty="0">
                <a:solidFill>
                  <a:srgbClr val="FF6600"/>
                </a:solidFill>
              </a:rPr>
              <a:t>En </a:t>
            </a:r>
            <a:r>
              <a:rPr dirty="0" err="1">
                <a:solidFill>
                  <a:srgbClr val="FF6600"/>
                </a:solidFill>
              </a:rPr>
              <a:t>respuesta</a:t>
            </a:r>
            <a:r>
              <a:rPr dirty="0">
                <a:solidFill>
                  <a:srgbClr val="FF6600"/>
                </a:solidFill>
              </a:rPr>
              <a:t> a </a:t>
            </a:r>
            <a:r>
              <a:rPr dirty="0" err="1">
                <a:solidFill>
                  <a:srgbClr val="FF6600"/>
                </a:solidFill>
              </a:rPr>
              <a:t>esta</a:t>
            </a:r>
            <a:r>
              <a:rPr dirty="0">
                <a:solidFill>
                  <a:srgbClr val="FF6600"/>
                </a:solidFill>
              </a:rPr>
              <a:t> </a:t>
            </a:r>
            <a:r>
              <a:rPr dirty="0" err="1">
                <a:solidFill>
                  <a:srgbClr val="FF6600"/>
                </a:solidFill>
              </a:rPr>
              <a:t>amenaza</a:t>
            </a:r>
            <a:r>
              <a:rPr dirty="0">
                <a:solidFill>
                  <a:srgbClr val="FF6600"/>
                </a:solidFill>
              </a:rPr>
              <a:t>, Israel (</a:t>
            </a:r>
            <a:r>
              <a:rPr dirty="0" err="1">
                <a:solidFill>
                  <a:srgbClr val="FF6600"/>
                </a:solidFill>
              </a:rPr>
              <a:t>Efraín</a:t>
            </a:r>
            <a:r>
              <a:rPr dirty="0">
                <a:solidFill>
                  <a:srgbClr val="FF6600"/>
                </a:solidFill>
              </a:rPr>
              <a:t>) y Aram (</a:t>
            </a:r>
            <a:r>
              <a:rPr dirty="0" err="1">
                <a:solidFill>
                  <a:srgbClr val="FF6600"/>
                </a:solidFill>
              </a:rPr>
              <a:t>Siria</a:t>
            </a:r>
            <a:r>
              <a:rPr dirty="0">
                <a:solidFill>
                  <a:srgbClr val="FF6600"/>
                </a:solidFill>
              </a:rPr>
              <a:t>) </a:t>
            </a:r>
            <a:r>
              <a:rPr dirty="0" err="1">
                <a:solidFill>
                  <a:srgbClr val="FF6600"/>
                </a:solidFill>
              </a:rPr>
              <a:t>formaron</a:t>
            </a:r>
            <a:r>
              <a:rPr dirty="0">
                <a:solidFill>
                  <a:srgbClr val="FF6600"/>
                </a:solidFill>
              </a:rPr>
              <a:t> </a:t>
            </a:r>
            <a:r>
              <a:rPr dirty="0" err="1">
                <a:solidFill>
                  <a:srgbClr val="FF6600"/>
                </a:solidFill>
              </a:rPr>
              <a:t>una</a:t>
            </a:r>
            <a:r>
              <a:rPr dirty="0">
                <a:solidFill>
                  <a:srgbClr val="FF6600"/>
                </a:solidFill>
              </a:rPr>
              <a:t> </a:t>
            </a:r>
            <a:r>
              <a:rPr dirty="0" err="1">
                <a:solidFill>
                  <a:srgbClr val="FF6600"/>
                </a:solidFill>
              </a:rPr>
              <a:t>alianza</a:t>
            </a:r>
            <a:r>
              <a:rPr dirty="0">
                <a:solidFill>
                  <a:srgbClr val="FF6600"/>
                </a:solidFill>
              </a:rPr>
              <a:t> </a:t>
            </a:r>
            <a:r>
              <a:rPr dirty="0" err="1">
                <a:solidFill>
                  <a:srgbClr val="FF6600"/>
                </a:solidFill>
              </a:rPr>
              <a:t>política</a:t>
            </a:r>
            <a:r>
              <a:rPr dirty="0">
                <a:solidFill>
                  <a:srgbClr val="FF6600"/>
                </a:solidFill>
              </a:rPr>
              <a:t>.</a:t>
            </a:r>
          </a:p>
          <a:p>
            <a:pPr>
              <a:defRPr sz="2000" i="1"/>
            </a:pPr>
            <a:r>
              <a:rPr dirty="0" err="1"/>
              <a:t>Pekah</a:t>
            </a:r>
            <a:r>
              <a:rPr dirty="0"/>
              <a:t> and </a:t>
            </a:r>
            <a:r>
              <a:rPr dirty="0" err="1"/>
              <a:t>Rezin</a:t>
            </a:r>
            <a:r>
              <a:rPr dirty="0"/>
              <a:t>, their respective kings, intended to force Ahaz of Judah to join them (2 Kg. 15:37; 16:5). / </a:t>
            </a:r>
            <a:r>
              <a:rPr dirty="0" err="1">
                <a:solidFill>
                  <a:srgbClr val="FF6600"/>
                </a:solidFill>
              </a:rPr>
              <a:t>Péca</a:t>
            </a:r>
            <a:r>
              <a:rPr dirty="0">
                <a:solidFill>
                  <a:srgbClr val="FF6600"/>
                </a:solidFill>
              </a:rPr>
              <a:t> y </a:t>
            </a:r>
            <a:r>
              <a:rPr dirty="0" err="1">
                <a:solidFill>
                  <a:srgbClr val="FF6600"/>
                </a:solidFill>
              </a:rPr>
              <a:t>Rezin</a:t>
            </a:r>
            <a:r>
              <a:rPr dirty="0">
                <a:solidFill>
                  <a:srgbClr val="FF6600"/>
                </a:solidFill>
              </a:rPr>
              <a:t>, sus </a:t>
            </a:r>
            <a:r>
              <a:rPr dirty="0" err="1">
                <a:solidFill>
                  <a:srgbClr val="FF6600"/>
                </a:solidFill>
              </a:rPr>
              <a:t>respectivos</a:t>
            </a:r>
            <a:r>
              <a:rPr dirty="0">
                <a:solidFill>
                  <a:srgbClr val="FF6600"/>
                </a:solidFill>
              </a:rPr>
              <a:t> </a:t>
            </a:r>
            <a:r>
              <a:rPr dirty="0" err="1">
                <a:solidFill>
                  <a:srgbClr val="FF6600"/>
                </a:solidFill>
              </a:rPr>
              <a:t>reyes</a:t>
            </a:r>
            <a:r>
              <a:rPr dirty="0">
                <a:solidFill>
                  <a:srgbClr val="FF6600"/>
                </a:solidFill>
              </a:rPr>
              <a:t>, </a:t>
            </a:r>
            <a:r>
              <a:rPr dirty="0" err="1">
                <a:solidFill>
                  <a:srgbClr val="FF6600"/>
                </a:solidFill>
              </a:rPr>
              <a:t>tenían</a:t>
            </a:r>
            <a:r>
              <a:rPr dirty="0">
                <a:solidFill>
                  <a:srgbClr val="FF6600"/>
                </a:solidFill>
              </a:rPr>
              <a:t> la </a:t>
            </a:r>
            <a:r>
              <a:rPr dirty="0" err="1">
                <a:solidFill>
                  <a:srgbClr val="FF6600"/>
                </a:solidFill>
              </a:rPr>
              <a:t>intención</a:t>
            </a:r>
            <a:r>
              <a:rPr dirty="0">
                <a:solidFill>
                  <a:srgbClr val="FF6600"/>
                </a:solidFill>
              </a:rPr>
              <a:t> de </a:t>
            </a:r>
            <a:r>
              <a:rPr dirty="0" err="1">
                <a:solidFill>
                  <a:srgbClr val="FF6600"/>
                </a:solidFill>
              </a:rPr>
              <a:t>obligar</a:t>
            </a:r>
            <a:r>
              <a:rPr dirty="0">
                <a:solidFill>
                  <a:srgbClr val="FF6600"/>
                </a:solidFill>
              </a:rPr>
              <a:t> a </a:t>
            </a:r>
            <a:r>
              <a:rPr dirty="0" err="1">
                <a:solidFill>
                  <a:srgbClr val="FF6600"/>
                </a:solidFill>
              </a:rPr>
              <a:t>Acab</a:t>
            </a:r>
            <a:r>
              <a:rPr dirty="0">
                <a:solidFill>
                  <a:srgbClr val="FF6600"/>
                </a:solidFill>
              </a:rPr>
              <a:t> de </a:t>
            </a:r>
            <a:r>
              <a:rPr dirty="0" err="1">
                <a:solidFill>
                  <a:srgbClr val="FF6600"/>
                </a:solidFill>
              </a:rPr>
              <a:t>Judá</a:t>
            </a:r>
            <a:r>
              <a:rPr dirty="0">
                <a:solidFill>
                  <a:srgbClr val="FF6600"/>
                </a:solidFill>
              </a:rPr>
              <a:t> a </a:t>
            </a:r>
            <a:r>
              <a:rPr dirty="0" err="1">
                <a:solidFill>
                  <a:srgbClr val="FF6600"/>
                </a:solidFill>
              </a:rPr>
              <a:t>unirse</a:t>
            </a:r>
            <a:r>
              <a:rPr dirty="0">
                <a:solidFill>
                  <a:srgbClr val="FF6600"/>
                </a:solidFill>
              </a:rPr>
              <a:t> a </a:t>
            </a:r>
            <a:r>
              <a:rPr dirty="0" err="1">
                <a:solidFill>
                  <a:srgbClr val="FF6600"/>
                </a:solidFill>
              </a:rPr>
              <a:t>ellos</a:t>
            </a:r>
            <a:r>
              <a:rPr dirty="0">
                <a:solidFill>
                  <a:srgbClr val="FF6600"/>
                </a:solidFill>
              </a:rPr>
              <a:t> (2 Rey. 15:37; 16:5).</a:t>
            </a:r>
          </a:p>
          <a:p>
            <a:pPr>
              <a:defRPr sz="2000" i="1"/>
            </a:pPr>
            <a:r>
              <a:rPr dirty="0"/>
              <a:t>They devastated many towns, even putting Jerusalem to siege (7:1; 2 Chr. 28:5-8). / </a:t>
            </a:r>
            <a:r>
              <a:rPr dirty="0" err="1">
                <a:solidFill>
                  <a:srgbClr val="FF6600"/>
                </a:solidFill>
              </a:rPr>
              <a:t>Devastaron</a:t>
            </a:r>
            <a:r>
              <a:rPr dirty="0">
                <a:solidFill>
                  <a:srgbClr val="FF6600"/>
                </a:solidFill>
              </a:rPr>
              <a:t> </a:t>
            </a:r>
            <a:r>
              <a:rPr dirty="0" err="1">
                <a:solidFill>
                  <a:srgbClr val="FF6600"/>
                </a:solidFill>
              </a:rPr>
              <a:t>muchas</a:t>
            </a:r>
            <a:r>
              <a:rPr dirty="0">
                <a:solidFill>
                  <a:srgbClr val="FF6600"/>
                </a:solidFill>
              </a:rPr>
              <a:t> </a:t>
            </a:r>
            <a:r>
              <a:rPr dirty="0" err="1">
                <a:solidFill>
                  <a:srgbClr val="FF6600"/>
                </a:solidFill>
              </a:rPr>
              <a:t>ciudades</a:t>
            </a:r>
            <a:r>
              <a:rPr dirty="0">
                <a:solidFill>
                  <a:srgbClr val="FF6600"/>
                </a:solidFill>
              </a:rPr>
              <a:t>, </a:t>
            </a:r>
            <a:r>
              <a:rPr dirty="0" err="1">
                <a:solidFill>
                  <a:srgbClr val="FF6600"/>
                </a:solidFill>
              </a:rPr>
              <a:t>incluso</a:t>
            </a:r>
            <a:r>
              <a:rPr dirty="0">
                <a:solidFill>
                  <a:srgbClr val="FF6600"/>
                </a:solidFill>
              </a:rPr>
              <a:t> </a:t>
            </a:r>
            <a:r>
              <a:rPr dirty="0" err="1">
                <a:solidFill>
                  <a:srgbClr val="FF6600"/>
                </a:solidFill>
              </a:rPr>
              <a:t>sitiando</a:t>
            </a:r>
            <a:r>
              <a:rPr dirty="0">
                <a:solidFill>
                  <a:srgbClr val="FF6600"/>
                </a:solidFill>
              </a:rPr>
              <a:t> </a:t>
            </a:r>
            <a:r>
              <a:rPr dirty="0" err="1">
                <a:solidFill>
                  <a:srgbClr val="FF6600"/>
                </a:solidFill>
              </a:rPr>
              <a:t>Jerusalén</a:t>
            </a:r>
            <a:r>
              <a:rPr dirty="0">
                <a:solidFill>
                  <a:srgbClr val="FF6600"/>
                </a:solidFill>
              </a:rPr>
              <a:t> (7:1; 2 Cro. 28:5-8).</a:t>
            </a:r>
          </a:p>
          <a:p>
            <a:pPr>
              <a:defRPr sz="2000" i="1"/>
            </a:pPr>
            <a:r>
              <a:rPr dirty="0"/>
              <a:t>They threatened to depose Ahaz and install a puppet king of their own, a certain Ben </a:t>
            </a:r>
            <a:r>
              <a:rPr dirty="0" err="1"/>
              <a:t>Tabe’el</a:t>
            </a:r>
            <a:r>
              <a:rPr dirty="0"/>
              <a:t> (7:2, 5-6). / </a:t>
            </a:r>
            <a:r>
              <a:rPr dirty="0" err="1">
                <a:solidFill>
                  <a:srgbClr val="FF6600"/>
                </a:solidFill>
              </a:rPr>
              <a:t>Amenazaron</a:t>
            </a:r>
            <a:r>
              <a:rPr dirty="0">
                <a:solidFill>
                  <a:srgbClr val="FF6600"/>
                </a:solidFill>
              </a:rPr>
              <a:t> con </a:t>
            </a:r>
            <a:r>
              <a:rPr dirty="0" err="1">
                <a:solidFill>
                  <a:srgbClr val="FF6600"/>
                </a:solidFill>
              </a:rPr>
              <a:t>deponer</a:t>
            </a:r>
            <a:r>
              <a:rPr dirty="0">
                <a:solidFill>
                  <a:srgbClr val="FF6600"/>
                </a:solidFill>
              </a:rPr>
              <a:t> a </a:t>
            </a:r>
            <a:r>
              <a:rPr dirty="0" err="1">
                <a:solidFill>
                  <a:srgbClr val="FF6600"/>
                </a:solidFill>
              </a:rPr>
              <a:t>Acab</a:t>
            </a:r>
            <a:r>
              <a:rPr dirty="0">
                <a:solidFill>
                  <a:srgbClr val="FF6600"/>
                </a:solidFill>
              </a:rPr>
              <a:t> e </a:t>
            </a:r>
            <a:r>
              <a:rPr dirty="0" err="1">
                <a:solidFill>
                  <a:srgbClr val="FF6600"/>
                </a:solidFill>
              </a:rPr>
              <a:t>instalar</a:t>
            </a:r>
            <a:r>
              <a:rPr dirty="0">
                <a:solidFill>
                  <a:srgbClr val="FF6600"/>
                </a:solidFill>
              </a:rPr>
              <a:t> </a:t>
            </a:r>
            <a:r>
              <a:rPr dirty="0" err="1">
                <a:solidFill>
                  <a:srgbClr val="FF6600"/>
                </a:solidFill>
              </a:rPr>
              <a:t>su</a:t>
            </a:r>
            <a:r>
              <a:rPr dirty="0">
                <a:solidFill>
                  <a:srgbClr val="FF6600"/>
                </a:solidFill>
              </a:rPr>
              <a:t> </a:t>
            </a:r>
            <a:r>
              <a:rPr dirty="0" err="1">
                <a:solidFill>
                  <a:srgbClr val="FF6600"/>
                </a:solidFill>
              </a:rPr>
              <a:t>propio</a:t>
            </a:r>
            <a:r>
              <a:rPr dirty="0">
                <a:solidFill>
                  <a:srgbClr val="FF6600"/>
                </a:solidFill>
              </a:rPr>
              <a:t> </a:t>
            </a:r>
            <a:r>
              <a:rPr dirty="0" err="1">
                <a:solidFill>
                  <a:srgbClr val="FF6600"/>
                </a:solidFill>
              </a:rPr>
              <a:t>rey</a:t>
            </a:r>
            <a:r>
              <a:rPr dirty="0">
                <a:solidFill>
                  <a:srgbClr val="FF6600"/>
                </a:solidFill>
              </a:rPr>
              <a:t> </a:t>
            </a:r>
            <a:r>
              <a:rPr dirty="0" err="1">
                <a:solidFill>
                  <a:srgbClr val="FF6600"/>
                </a:solidFill>
              </a:rPr>
              <a:t>títere</a:t>
            </a:r>
            <a:r>
              <a:rPr dirty="0">
                <a:solidFill>
                  <a:srgbClr val="FF6600"/>
                </a:solidFill>
              </a:rPr>
              <a:t>, un </a:t>
            </a:r>
            <a:r>
              <a:rPr dirty="0" err="1">
                <a:solidFill>
                  <a:srgbClr val="FF6600"/>
                </a:solidFill>
              </a:rPr>
              <a:t>tal</a:t>
            </a:r>
            <a:r>
              <a:rPr dirty="0">
                <a:solidFill>
                  <a:srgbClr val="FF6600"/>
                </a:solidFill>
              </a:rPr>
              <a:t> Ben </a:t>
            </a:r>
            <a:r>
              <a:rPr dirty="0" err="1">
                <a:solidFill>
                  <a:srgbClr val="FF6600"/>
                </a:solidFill>
              </a:rPr>
              <a:t>Tabe'el</a:t>
            </a:r>
            <a:r>
              <a:rPr dirty="0">
                <a:solidFill>
                  <a:srgbClr val="FF6600"/>
                </a:solidFill>
              </a:rPr>
              <a:t> (7:2, 5-6).</a:t>
            </a:r>
          </a:p>
        </p:txBody>
      </p:sp>
      <p:sp>
        <p:nvSpPr>
          <p:cNvPr id="2969" name="Slide Number Placeholder 1"/>
          <p:cNvSpPr txBox="1">
            <a:spLocks noGrp="1"/>
          </p:cNvSpPr>
          <p:nvPr>
            <p:ph type="sldNum" sz="quarter" idx="2"/>
          </p:nvPr>
        </p:nvSpPr>
        <p:spPr>
          <a:xfrm>
            <a:off x="11071859" y="6385242"/>
            <a:ext cx="281941" cy="3073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44546A"/>
                </a:solidFill>
                <a:latin typeface="Book Antiqua"/>
                <a:ea typeface="Book Antiqua"/>
                <a:cs typeface="Book Antiqua"/>
                <a:sym typeface="Book Antiqua"/>
              </a:defRPr>
            </a:lvl1pPr>
          </a:lstStyle>
          <a:p>
            <a:fld id="{86CB4B4D-7CA3-9044-876B-883B54F8677D}" type="slidenum">
              <a:t>63</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968">
                                            <p:bg/>
                                          </p:spTgt>
                                        </p:tgtEl>
                                        <p:attrNameLst>
                                          <p:attrName>style.visibility</p:attrName>
                                        </p:attrNameLst>
                                      </p:cBhvr>
                                      <p:to>
                                        <p:strVal val="visible"/>
                                      </p:to>
                                    </p:set>
                                    <p:anim calcmode="lin" valueType="num">
                                      <p:cBhvr>
                                        <p:cTn id="7" dur="500" fill="hold"/>
                                        <p:tgtEl>
                                          <p:spTgt spid="2968">
                                            <p:bg/>
                                          </p:spTgt>
                                        </p:tgtEl>
                                        <p:attrNameLst>
                                          <p:attrName>ppt_w</p:attrName>
                                        </p:attrNameLst>
                                      </p:cBhvr>
                                      <p:tavLst>
                                        <p:tav tm="0">
                                          <p:val>
                                            <p:fltVal val="0"/>
                                          </p:val>
                                        </p:tav>
                                        <p:tav tm="100000">
                                          <p:val>
                                            <p:strVal val="#ppt_w"/>
                                          </p:val>
                                        </p:tav>
                                      </p:tavLst>
                                    </p:anim>
                                    <p:anim calcmode="lin" valueType="num">
                                      <p:cBhvr>
                                        <p:cTn id="8" dur="500" fill="hold"/>
                                        <p:tgtEl>
                                          <p:spTgt spid="2968">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2968">
                                            <p:txEl>
                                              <p:pRg st="0" end="0"/>
                                            </p:txEl>
                                          </p:spTgt>
                                        </p:tgtEl>
                                        <p:attrNameLst>
                                          <p:attrName>style.visibility</p:attrName>
                                        </p:attrNameLst>
                                      </p:cBhvr>
                                      <p:to>
                                        <p:strVal val="visible"/>
                                      </p:to>
                                    </p:set>
                                    <p:anim calcmode="lin" valueType="num">
                                      <p:cBhvr>
                                        <p:cTn id="11" dur="500" fill="hold"/>
                                        <p:tgtEl>
                                          <p:spTgt spid="2968">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96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2968">
                                            <p:txEl>
                                              <p:pRg st="1" end="1"/>
                                            </p:txEl>
                                          </p:spTgt>
                                        </p:tgtEl>
                                        <p:attrNameLst>
                                          <p:attrName>style.visibility</p:attrName>
                                        </p:attrNameLst>
                                      </p:cBhvr>
                                      <p:to>
                                        <p:strVal val="visible"/>
                                      </p:to>
                                    </p:set>
                                    <p:anim calcmode="lin" valueType="num">
                                      <p:cBhvr>
                                        <p:cTn id="17" dur="500" fill="hold"/>
                                        <p:tgtEl>
                                          <p:spTgt spid="2968">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2968">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2968">
                                            <p:txEl>
                                              <p:pRg st="2" end="2"/>
                                            </p:txEl>
                                          </p:spTgt>
                                        </p:tgtEl>
                                        <p:attrNameLst>
                                          <p:attrName>style.visibility</p:attrName>
                                        </p:attrNameLst>
                                      </p:cBhvr>
                                      <p:to>
                                        <p:strVal val="visible"/>
                                      </p:to>
                                    </p:set>
                                    <p:anim calcmode="lin" valueType="num">
                                      <p:cBhvr>
                                        <p:cTn id="23" dur="500" fill="hold"/>
                                        <p:tgtEl>
                                          <p:spTgt spid="2968">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2968">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2968">
                                            <p:txEl>
                                              <p:pRg st="3" end="3"/>
                                            </p:txEl>
                                          </p:spTgt>
                                        </p:tgtEl>
                                        <p:attrNameLst>
                                          <p:attrName>style.visibility</p:attrName>
                                        </p:attrNameLst>
                                      </p:cBhvr>
                                      <p:to>
                                        <p:strVal val="visible"/>
                                      </p:to>
                                    </p:set>
                                    <p:anim calcmode="lin" valueType="num">
                                      <p:cBhvr>
                                        <p:cTn id="29" dur="500" fill="hold"/>
                                        <p:tgtEl>
                                          <p:spTgt spid="2968">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2968">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1" nodeType="clickEffect">
                                  <p:stCondLst>
                                    <p:cond delay="0"/>
                                  </p:stCondLst>
                                  <p:iterate>
                                    <p:tmAbs val="0"/>
                                  </p:iterate>
                                  <p:childTnLst>
                                    <p:set>
                                      <p:cBhvr>
                                        <p:cTn id="34" fill="hold"/>
                                        <p:tgtEl>
                                          <p:spTgt spid="2968">
                                            <p:txEl>
                                              <p:pRg st="4" end="4"/>
                                            </p:txEl>
                                          </p:spTgt>
                                        </p:tgtEl>
                                        <p:attrNameLst>
                                          <p:attrName>style.visibility</p:attrName>
                                        </p:attrNameLst>
                                      </p:cBhvr>
                                      <p:to>
                                        <p:strVal val="visible"/>
                                      </p:to>
                                    </p:set>
                                    <p:anim calcmode="lin" valueType="num">
                                      <p:cBhvr>
                                        <p:cTn id="35" dur="500" fill="hold"/>
                                        <p:tgtEl>
                                          <p:spTgt spid="2968">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2968">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8" grpId="1" build="p" animBg="1" advAuto="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2971" name="Rectangle 2"/>
          <p:cNvSpPr txBox="1">
            <a:spLocks noGrp="1"/>
          </p:cNvSpPr>
          <p:nvPr>
            <p:ph type="title"/>
          </p:nvPr>
        </p:nvSpPr>
        <p:spPr>
          <a:xfrm>
            <a:off x="609600" y="846138"/>
            <a:ext cx="10820400" cy="563563"/>
          </a:xfrm>
          <a:prstGeom prst="rect">
            <a:avLst/>
          </a:prstGeom>
        </p:spPr>
        <p:txBody>
          <a:bodyPr>
            <a:noAutofit/>
          </a:bodyPr>
          <a:lstStyle>
            <a:lvl1pPr algn="ctr" defTabSz="694944">
              <a:defRPr sz="2432">
                <a:solidFill>
                  <a:srgbClr val="660033"/>
                </a:solidFill>
              </a:defRPr>
            </a:lvl1pPr>
          </a:lstStyle>
          <a:p>
            <a:r>
              <a:rPr sz="3200" b="1" dirty="0"/>
              <a:t>Isaiah’s Word to Ahaz (7:3-9) / </a:t>
            </a:r>
            <a:r>
              <a:rPr sz="3200" b="1" dirty="0">
                <a:solidFill>
                  <a:srgbClr val="FF6600"/>
                </a:solidFill>
              </a:rPr>
              <a:t>La palabra de </a:t>
            </a:r>
            <a:r>
              <a:rPr sz="3200" b="1" dirty="0" err="1">
                <a:solidFill>
                  <a:srgbClr val="FF6600"/>
                </a:solidFill>
              </a:rPr>
              <a:t>Isaías</a:t>
            </a:r>
            <a:r>
              <a:rPr sz="3200" b="1" dirty="0">
                <a:solidFill>
                  <a:srgbClr val="FF6600"/>
                </a:solidFill>
              </a:rPr>
              <a:t> a </a:t>
            </a:r>
            <a:r>
              <a:rPr sz="3200" b="1" dirty="0" err="1">
                <a:solidFill>
                  <a:srgbClr val="FF6600"/>
                </a:solidFill>
              </a:rPr>
              <a:t>Acab</a:t>
            </a:r>
            <a:r>
              <a:rPr sz="3200" b="1" dirty="0">
                <a:solidFill>
                  <a:srgbClr val="FF6600"/>
                </a:solidFill>
              </a:rPr>
              <a:t> (7:3-9)</a:t>
            </a:r>
          </a:p>
        </p:txBody>
      </p:sp>
      <p:sp>
        <p:nvSpPr>
          <p:cNvPr id="2972" name="Rectangle 3"/>
          <p:cNvSpPr txBox="1">
            <a:spLocks noGrp="1"/>
          </p:cNvSpPr>
          <p:nvPr>
            <p:ph type="body" idx="1"/>
          </p:nvPr>
        </p:nvSpPr>
        <p:spPr>
          <a:xfrm>
            <a:off x="533400" y="1847850"/>
            <a:ext cx="10896600" cy="4438650"/>
          </a:xfrm>
          <a:prstGeom prst="rect">
            <a:avLst/>
          </a:prstGeom>
        </p:spPr>
        <p:txBody>
          <a:bodyPr/>
          <a:lstStyle/>
          <a:p>
            <a:pPr>
              <a:buSzTx/>
              <a:buNone/>
              <a:defRPr sz="2400" b="1">
                <a:solidFill>
                  <a:srgbClr val="C00000"/>
                </a:solidFill>
              </a:defRPr>
            </a:pPr>
            <a:r>
              <a:rPr dirty="0">
                <a:effectLst>
                  <a:outerShdw blurRad="38100" dist="38100" dir="2700000" algn="tl">
                    <a:srgbClr val="000000">
                      <a:alpha val="43137"/>
                    </a:srgbClr>
                  </a:outerShdw>
                </a:effectLst>
              </a:rPr>
              <a:t>When Ahaz went to check the city’s water supply in view of this threat, Yahweh instructed Isaiah to confront him, taking with him his son Shear-</a:t>
            </a:r>
            <a:r>
              <a:rPr dirty="0" err="1">
                <a:effectLst>
                  <a:outerShdw blurRad="38100" dist="38100" dir="2700000" algn="tl">
                    <a:srgbClr val="000000">
                      <a:alpha val="43137"/>
                    </a:srgbClr>
                  </a:outerShdw>
                </a:effectLst>
              </a:rPr>
              <a:t>Yashuv</a:t>
            </a:r>
            <a:r>
              <a:rPr dirty="0">
                <a:effectLst>
                  <a:outerShdw blurRad="38100" dist="38100" dir="2700000" algn="tl">
                    <a:srgbClr val="000000">
                      <a:alpha val="43137"/>
                    </a:srgbClr>
                  </a:outerShdw>
                </a:effectLst>
              </a:rPr>
              <a:t>. / </a:t>
            </a:r>
            <a:r>
              <a:rPr dirty="0" err="1">
                <a:solidFill>
                  <a:srgbClr val="FF6600"/>
                </a:solidFill>
                <a:effectLst>
                  <a:outerShdw blurRad="38100" dist="38100" dir="2700000" algn="tl">
                    <a:srgbClr val="000000">
                      <a:alpha val="43137"/>
                    </a:srgbClr>
                  </a:outerShdw>
                </a:effectLst>
              </a:rPr>
              <a:t>Cuando</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Acab</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fue</a:t>
            </a:r>
            <a:r>
              <a:rPr dirty="0">
                <a:solidFill>
                  <a:srgbClr val="FF6600"/>
                </a:solidFill>
                <a:effectLst>
                  <a:outerShdw blurRad="38100" dist="38100" dir="2700000" algn="tl">
                    <a:srgbClr val="000000">
                      <a:alpha val="43137"/>
                    </a:srgbClr>
                  </a:outerShdw>
                </a:effectLst>
              </a:rPr>
              <a:t> a </a:t>
            </a:r>
            <a:r>
              <a:rPr dirty="0" err="1">
                <a:solidFill>
                  <a:srgbClr val="FF6600"/>
                </a:solidFill>
                <a:effectLst>
                  <a:outerShdw blurRad="38100" dist="38100" dir="2700000" algn="tl">
                    <a:srgbClr val="000000">
                      <a:alpha val="43137"/>
                    </a:srgbClr>
                  </a:outerShdw>
                </a:effectLst>
              </a:rPr>
              <a:t>revisar</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el</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suministro</a:t>
            </a:r>
            <a:r>
              <a:rPr dirty="0">
                <a:solidFill>
                  <a:srgbClr val="FF6600"/>
                </a:solidFill>
                <a:effectLst>
                  <a:outerShdw blurRad="38100" dist="38100" dir="2700000" algn="tl">
                    <a:srgbClr val="000000">
                      <a:alpha val="43137"/>
                    </a:srgbClr>
                  </a:outerShdw>
                </a:effectLst>
              </a:rPr>
              <a:t> de </a:t>
            </a:r>
            <a:r>
              <a:rPr dirty="0" err="1">
                <a:solidFill>
                  <a:srgbClr val="FF6600"/>
                </a:solidFill>
                <a:effectLst>
                  <a:outerShdw blurRad="38100" dist="38100" dir="2700000" algn="tl">
                    <a:srgbClr val="000000">
                      <a:alpha val="43137"/>
                    </a:srgbClr>
                  </a:outerShdw>
                </a:effectLst>
              </a:rPr>
              <a:t>agua</a:t>
            </a:r>
            <a:r>
              <a:rPr dirty="0">
                <a:solidFill>
                  <a:srgbClr val="FF6600"/>
                </a:solidFill>
                <a:effectLst>
                  <a:outerShdw blurRad="38100" dist="38100" dir="2700000" algn="tl">
                    <a:srgbClr val="000000">
                      <a:alpha val="43137"/>
                    </a:srgbClr>
                  </a:outerShdw>
                </a:effectLst>
              </a:rPr>
              <a:t> de la ciudad </a:t>
            </a:r>
            <a:r>
              <a:rPr dirty="0" err="1">
                <a:solidFill>
                  <a:srgbClr val="FF6600"/>
                </a:solidFill>
                <a:effectLst>
                  <a:outerShdw blurRad="38100" dist="38100" dir="2700000" algn="tl">
                    <a:srgbClr val="000000">
                      <a:alpha val="43137"/>
                    </a:srgbClr>
                  </a:outerShdw>
                </a:effectLst>
              </a:rPr>
              <a:t>en</a:t>
            </a:r>
            <a:r>
              <a:rPr dirty="0">
                <a:solidFill>
                  <a:srgbClr val="FF6600"/>
                </a:solidFill>
                <a:effectLst>
                  <a:outerShdw blurRad="38100" dist="38100" dir="2700000" algn="tl">
                    <a:srgbClr val="000000">
                      <a:alpha val="43137"/>
                    </a:srgbClr>
                  </a:outerShdw>
                </a:effectLst>
              </a:rPr>
              <a:t> vista de </a:t>
            </a:r>
            <a:r>
              <a:rPr dirty="0" err="1">
                <a:solidFill>
                  <a:srgbClr val="FF6600"/>
                </a:solidFill>
                <a:effectLst>
                  <a:outerShdw blurRad="38100" dist="38100" dir="2700000" algn="tl">
                    <a:srgbClr val="000000">
                      <a:alpha val="43137"/>
                    </a:srgbClr>
                  </a:outerShdw>
                </a:effectLst>
              </a:rPr>
              <a:t>esta</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amenaza</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Yahvé</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ordenó</a:t>
            </a:r>
            <a:r>
              <a:rPr dirty="0">
                <a:solidFill>
                  <a:srgbClr val="FF6600"/>
                </a:solidFill>
                <a:effectLst>
                  <a:outerShdw blurRad="38100" dist="38100" dir="2700000" algn="tl">
                    <a:srgbClr val="000000">
                      <a:alpha val="43137"/>
                    </a:srgbClr>
                  </a:outerShdw>
                </a:effectLst>
              </a:rPr>
              <a:t> a </a:t>
            </a:r>
            <a:r>
              <a:rPr dirty="0" err="1">
                <a:solidFill>
                  <a:srgbClr val="FF6600"/>
                </a:solidFill>
                <a:effectLst>
                  <a:outerShdw blurRad="38100" dist="38100" dir="2700000" algn="tl">
                    <a:srgbClr val="000000">
                      <a:alpha val="43137"/>
                    </a:srgbClr>
                  </a:outerShdw>
                </a:effectLst>
              </a:rPr>
              <a:t>Isaías</a:t>
            </a:r>
            <a:r>
              <a:rPr dirty="0">
                <a:solidFill>
                  <a:srgbClr val="FF6600"/>
                </a:solidFill>
                <a:effectLst>
                  <a:outerShdw blurRad="38100" dist="38100" dir="2700000" algn="tl">
                    <a:srgbClr val="000000">
                      <a:alpha val="43137"/>
                    </a:srgbClr>
                  </a:outerShdw>
                </a:effectLst>
              </a:rPr>
              <a:t> que se </a:t>
            </a:r>
            <a:r>
              <a:rPr dirty="0" err="1">
                <a:solidFill>
                  <a:srgbClr val="FF6600"/>
                </a:solidFill>
                <a:effectLst>
                  <a:outerShdw blurRad="38100" dist="38100" dir="2700000" algn="tl">
                    <a:srgbClr val="000000">
                      <a:alpha val="43137"/>
                    </a:srgbClr>
                  </a:outerShdw>
                </a:effectLst>
              </a:rPr>
              <a:t>enfrentara</a:t>
            </a:r>
            <a:r>
              <a:rPr dirty="0">
                <a:solidFill>
                  <a:srgbClr val="FF6600"/>
                </a:solidFill>
                <a:effectLst>
                  <a:outerShdw blurRad="38100" dist="38100" dir="2700000" algn="tl">
                    <a:srgbClr val="000000">
                      <a:alpha val="43137"/>
                    </a:srgbClr>
                  </a:outerShdw>
                </a:effectLst>
              </a:rPr>
              <a:t> a </a:t>
            </a:r>
            <a:r>
              <a:rPr dirty="0" err="1">
                <a:solidFill>
                  <a:srgbClr val="FF6600"/>
                </a:solidFill>
                <a:effectLst>
                  <a:outerShdw blurRad="38100" dist="38100" dir="2700000" algn="tl">
                    <a:srgbClr val="000000">
                      <a:alpha val="43137"/>
                    </a:srgbClr>
                  </a:outerShdw>
                </a:effectLst>
              </a:rPr>
              <a:t>él</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llevándose</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consigo</a:t>
            </a:r>
            <a:r>
              <a:rPr dirty="0">
                <a:solidFill>
                  <a:srgbClr val="FF6600"/>
                </a:solidFill>
                <a:effectLst>
                  <a:outerShdw blurRad="38100" dist="38100" dir="2700000" algn="tl">
                    <a:srgbClr val="000000">
                      <a:alpha val="43137"/>
                    </a:srgbClr>
                  </a:outerShdw>
                </a:effectLst>
              </a:rPr>
              <a:t> a </a:t>
            </a:r>
            <a:r>
              <a:rPr dirty="0" err="1">
                <a:solidFill>
                  <a:srgbClr val="FF6600"/>
                </a:solidFill>
                <a:effectLst>
                  <a:outerShdw blurRad="38100" dist="38100" dir="2700000" algn="tl">
                    <a:srgbClr val="000000">
                      <a:alpha val="43137"/>
                    </a:srgbClr>
                  </a:outerShdw>
                </a:effectLst>
              </a:rPr>
              <a:t>su</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hijo</a:t>
            </a:r>
            <a:r>
              <a:rPr dirty="0">
                <a:solidFill>
                  <a:srgbClr val="FF6600"/>
                </a:solidFill>
                <a:effectLst>
                  <a:outerShdw blurRad="38100" dist="38100" dir="2700000" algn="tl">
                    <a:srgbClr val="000000">
                      <a:alpha val="43137"/>
                    </a:srgbClr>
                  </a:outerShdw>
                </a:effectLst>
              </a:rPr>
              <a:t> Shear-</a:t>
            </a:r>
            <a:r>
              <a:rPr dirty="0" err="1">
                <a:solidFill>
                  <a:srgbClr val="FF6600"/>
                </a:solidFill>
                <a:effectLst>
                  <a:outerShdw blurRad="38100" dist="38100" dir="2700000" algn="tl">
                    <a:srgbClr val="000000">
                      <a:alpha val="43137"/>
                    </a:srgbClr>
                  </a:outerShdw>
                </a:effectLst>
              </a:rPr>
              <a:t>Yashuv</a:t>
            </a:r>
            <a:r>
              <a:rPr dirty="0">
                <a:solidFill>
                  <a:srgbClr val="FF6600"/>
                </a:solidFill>
                <a:effectLst>
                  <a:outerShdw blurRad="38100" dist="38100" dir="2700000" algn="tl">
                    <a:srgbClr val="000000">
                      <a:alpha val="43137"/>
                    </a:srgbClr>
                  </a:outerShdw>
                </a:effectLst>
              </a:rPr>
              <a:t>.</a:t>
            </a:r>
          </a:p>
          <a:p>
            <a:pPr>
              <a:defRPr sz="2000" i="1"/>
            </a:pPr>
            <a:r>
              <a:rPr dirty="0"/>
              <a:t>The presence of Isaiah’s son, whose name was at once a prediction of doom and a ray of hope, was an implicit rebuke to Ahaz, who already had burned his own son to a pagan deity (cf. 2 Kg. 16:3). / </a:t>
            </a:r>
            <a:r>
              <a:rPr dirty="0">
                <a:solidFill>
                  <a:srgbClr val="FF6600"/>
                </a:solidFill>
              </a:rPr>
              <a:t>La </a:t>
            </a:r>
            <a:r>
              <a:rPr dirty="0" err="1">
                <a:solidFill>
                  <a:srgbClr val="FF6600"/>
                </a:solidFill>
              </a:rPr>
              <a:t>presencia</a:t>
            </a:r>
            <a:r>
              <a:rPr dirty="0">
                <a:solidFill>
                  <a:srgbClr val="FF6600"/>
                </a:solidFill>
              </a:rPr>
              <a:t> del </a:t>
            </a:r>
            <a:r>
              <a:rPr dirty="0" err="1">
                <a:solidFill>
                  <a:srgbClr val="FF6600"/>
                </a:solidFill>
              </a:rPr>
              <a:t>hijo</a:t>
            </a:r>
            <a:r>
              <a:rPr dirty="0">
                <a:solidFill>
                  <a:srgbClr val="FF6600"/>
                </a:solidFill>
              </a:rPr>
              <a:t> de </a:t>
            </a:r>
            <a:r>
              <a:rPr dirty="0" err="1">
                <a:solidFill>
                  <a:srgbClr val="FF6600"/>
                </a:solidFill>
              </a:rPr>
              <a:t>Isaías</a:t>
            </a:r>
            <a:r>
              <a:rPr dirty="0">
                <a:solidFill>
                  <a:srgbClr val="FF6600"/>
                </a:solidFill>
              </a:rPr>
              <a:t>, </a:t>
            </a:r>
            <a:r>
              <a:rPr dirty="0" err="1">
                <a:solidFill>
                  <a:srgbClr val="FF6600"/>
                </a:solidFill>
              </a:rPr>
              <a:t>cuyo</a:t>
            </a:r>
            <a:r>
              <a:rPr dirty="0">
                <a:solidFill>
                  <a:srgbClr val="FF6600"/>
                </a:solidFill>
              </a:rPr>
              <a:t> </a:t>
            </a:r>
            <a:r>
              <a:rPr dirty="0" err="1">
                <a:solidFill>
                  <a:srgbClr val="FF6600"/>
                </a:solidFill>
              </a:rPr>
              <a:t>nombre</a:t>
            </a:r>
            <a:r>
              <a:rPr dirty="0">
                <a:solidFill>
                  <a:srgbClr val="FF6600"/>
                </a:solidFill>
              </a:rPr>
              <a:t> </a:t>
            </a:r>
            <a:r>
              <a:rPr dirty="0" err="1">
                <a:solidFill>
                  <a:srgbClr val="FF6600"/>
                </a:solidFill>
              </a:rPr>
              <a:t>fue</a:t>
            </a:r>
            <a:r>
              <a:rPr dirty="0">
                <a:solidFill>
                  <a:srgbClr val="FF6600"/>
                </a:solidFill>
              </a:rPr>
              <a:t> a la </a:t>
            </a:r>
            <a:r>
              <a:rPr dirty="0" err="1">
                <a:solidFill>
                  <a:srgbClr val="FF6600"/>
                </a:solidFill>
              </a:rPr>
              <a:t>vez</a:t>
            </a:r>
            <a:r>
              <a:rPr dirty="0">
                <a:solidFill>
                  <a:srgbClr val="FF6600"/>
                </a:solidFill>
              </a:rPr>
              <a:t> </a:t>
            </a:r>
            <a:r>
              <a:rPr dirty="0" err="1">
                <a:solidFill>
                  <a:srgbClr val="FF6600"/>
                </a:solidFill>
              </a:rPr>
              <a:t>una</a:t>
            </a:r>
            <a:r>
              <a:rPr dirty="0">
                <a:solidFill>
                  <a:srgbClr val="FF6600"/>
                </a:solidFill>
              </a:rPr>
              <a:t> </a:t>
            </a:r>
            <a:r>
              <a:rPr dirty="0" err="1">
                <a:solidFill>
                  <a:srgbClr val="FF6600"/>
                </a:solidFill>
              </a:rPr>
              <a:t>predicción</a:t>
            </a:r>
            <a:r>
              <a:rPr dirty="0">
                <a:solidFill>
                  <a:srgbClr val="FF6600"/>
                </a:solidFill>
              </a:rPr>
              <a:t> de la </a:t>
            </a:r>
            <a:r>
              <a:rPr dirty="0" err="1">
                <a:solidFill>
                  <a:srgbClr val="FF6600"/>
                </a:solidFill>
              </a:rPr>
              <a:t>perdición</a:t>
            </a:r>
            <a:r>
              <a:rPr dirty="0">
                <a:solidFill>
                  <a:srgbClr val="FF6600"/>
                </a:solidFill>
              </a:rPr>
              <a:t> y un </a:t>
            </a:r>
            <a:r>
              <a:rPr dirty="0" err="1">
                <a:solidFill>
                  <a:srgbClr val="FF6600"/>
                </a:solidFill>
              </a:rPr>
              <a:t>rayo</a:t>
            </a:r>
            <a:r>
              <a:rPr dirty="0">
                <a:solidFill>
                  <a:srgbClr val="FF6600"/>
                </a:solidFill>
              </a:rPr>
              <a:t> de </a:t>
            </a:r>
            <a:r>
              <a:rPr dirty="0" err="1">
                <a:solidFill>
                  <a:srgbClr val="FF6600"/>
                </a:solidFill>
              </a:rPr>
              <a:t>esperanza</a:t>
            </a:r>
            <a:r>
              <a:rPr dirty="0">
                <a:solidFill>
                  <a:srgbClr val="FF6600"/>
                </a:solidFill>
              </a:rPr>
              <a:t>, </a:t>
            </a:r>
            <a:r>
              <a:rPr dirty="0" err="1">
                <a:solidFill>
                  <a:srgbClr val="FF6600"/>
                </a:solidFill>
              </a:rPr>
              <a:t>fue</a:t>
            </a:r>
            <a:r>
              <a:rPr dirty="0">
                <a:solidFill>
                  <a:srgbClr val="FF6600"/>
                </a:solidFill>
              </a:rPr>
              <a:t> un </a:t>
            </a:r>
            <a:r>
              <a:rPr dirty="0" err="1">
                <a:solidFill>
                  <a:srgbClr val="FF6600"/>
                </a:solidFill>
              </a:rPr>
              <a:t>reproche</a:t>
            </a:r>
            <a:r>
              <a:rPr dirty="0">
                <a:solidFill>
                  <a:srgbClr val="FF6600"/>
                </a:solidFill>
              </a:rPr>
              <a:t> </a:t>
            </a:r>
            <a:r>
              <a:rPr dirty="0" err="1">
                <a:solidFill>
                  <a:srgbClr val="FF6600"/>
                </a:solidFill>
              </a:rPr>
              <a:t>implícito</a:t>
            </a:r>
            <a:r>
              <a:rPr dirty="0">
                <a:solidFill>
                  <a:srgbClr val="FF6600"/>
                </a:solidFill>
              </a:rPr>
              <a:t> a </a:t>
            </a:r>
            <a:r>
              <a:rPr dirty="0" err="1">
                <a:solidFill>
                  <a:srgbClr val="FF6600"/>
                </a:solidFill>
              </a:rPr>
              <a:t>Acab</a:t>
            </a:r>
            <a:r>
              <a:rPr dirty="0">
                <a:solidFill>
                  <a:srgbClr val="FF6600"/>
                </a:solidFill>
              </a:rPr>
              <a:t>, que </a:t>
            </a:r>
            <a:r>
              <a:rPr dirty="0" err="1">
                <a:solidFill>
                  <a:srgbClr val="FF6600"/>
                </a:solidFill>
              </a:rPr>
              <a:t>ya</a:t>
            </a:r>
            <a:r>
              <a:rPr dirty="0">
                <a:solidFill>
                  <a:srgbClr val="FF6600"/>
                </a:solidFill>
              </a:rPr>
              <a:t> </a:t>
            </a:r>
            <a:r>
              <a:rPr dirty="0" err="1">
                <a:solidFill>
                  <a:srgbClr val="FF6600"/>
                </a:solidFill>
              </a:rPr>
              <a:t>había</a:t>
            </a:r>
            <a:r>
              <a:rPr dirty="0">
                <a:solidFill>
                  <a:srgbClr val="FF6600"/>
                </a:solidFill>
              </a:rPr>
              <a:t> </a:t>
            </a:r>
            <a:r>
              <a:rPr dirty="0" err="1">
                <a:solidFill>
                  <a:srgbClr val="FF6600"/>
                </a:solidFill>
              </a:rPr>
              <a:t>quemado</a:t>
            </a:r>
            <a:r>
              <a:rPr dirty="0">
                <a:solidFill>
                  <a:srgbClr val="FF6600"/>
                </a:solidFill>
              </a:rPr>
              <a:t> a </a:t>
            </a:r>
            <a:r>
              <a:rPr dirty="0" err="1">
                <a:solidFill>
                  <a:srgbClr val="FF6600"/>
                </a:solidFill>
              </a:rPr>
              <a:t>su</a:t>
            </a:r>
            <a:r>
              <a:rPr dirty="0">
                <a:solidFill>
                  <a:srgbClr val="FF6600"/>
                </a:solidFill>
              </a:rPr>
              <a:t> </a:t>
            </a:r>
            <a:r>
              <a:rPr dirty="0" err="1">
                <a:solidFill>
                  <a:srgbClr val="FF6600"/>
                </a:solidFill>
              </a:rPr>
              <a:t>propio</a:t>
            </a:r>
            <a:r>
              <a:rPr dirty="0">
                <a:solidFill>
                  <a:srgbClr val="FF6600"/>
                </a:solidFill>
              </a:rPr>
              <a:t> </a:t>
            </a:r>
            <a:r>
              <a:rPr dirty="0" err="1">
                <a:solidFill>
                  <a:srgbClr val="FF6600"/>
                </a:solidFill>
              </a:rPr>
              <a:t>hijo</a:t>
            </a:r>
            <a:r>
              <a:rPr dirty="0">
                <a:solidFill>
                  <a:srgbClr val="FF6600"/>
                </a:solidFill>
              </a:rPr>
              <a:t> a </a:t>
            </a:r>
            <a:r>
              <a:rPr dirty="0" err="1">
                <a:solidFill>
                  <a:srgbClr val="FF6600"/>
                </a:solidFill>
              </a:rPr>
              <a:t>una</a:t>
            </a:r>
            <a:r>
              <a:rPr dirty="0">
                <a:solidFill>
                  <a:srgbClr val="FF6600"/>
                </a:solidFill>
              </a:rPr>
              <a:t> </a:t>
            </a:r>
            <a:r>
              <a:rPr dirty="0" err="1">
                <a:solidFill>
                  <a:srgbClr val="FF6600"/>
                </a:solidFill>
              </a:rPr>
              <a:t>deidad</a:t>
            </a:r>
            <a:r>
              <a:rPr dirty="0">
                <a:solidFill>
                  <a:srgbClr val="FF6600"/>
                </a:solidFill>
              </a:rPr>
              <a:t> </a:t>
            </a:r>
            <a:r>
              <a:rPr dirty="0" err="1">
                <a:solidFill>
                  <a:srgbClr val="FF6600"/>
                </a:solidFill>
              </a:rPr>
              <a:t>pagana</a:t>
            </a:r>
            <a:r>
              <a:rPr dirty="0">
                <a:solidFill>
                  <a:srgbClr val="FF6600"/>
                </a:solidFill>
              </a:rPr>
              <a:t> (cf. 2 Rey. 16:3).</a:t>
            </a:r>
          </a:p>
          <a:p>
            <a:pPr>
              <a:defRPr sz="2000" i="1"/>
            </a:pPr>
            <a:r>
              <a:rPr dirty="0"/>
              <a:t>His message was formed in a play on words: “If your faith is not sure (ta-</a:t>
            </a:r>
            <a:r>
              <a:rPr dirty="0" err="1"/>
              <a:t>aminu</a:t>
            </a:r>
            <a:r>
              <a:rPr dirty="0"/>
              <a:t>), you will not be secure (</a:t>
            </a:r>
            <a:r>
              <a:rPr dirty="0" err="1"/>
              <a:t>te’amenu</a:t>
            </a:r>
            <a:r>
              <a:rPr dirty="0"/>
              <a:t>)” (7:9b). / </a:t>
            </a:r>
            <a:r>
              <a:rPr dirty="0">
                <a:solidFill>
                  <a:srgbClr val="FF6600"/>
                </a:solidFill>
              </a:rPr>
              <a:t>Su </a:t>
            </a:r>
            <a:r>
              <a:rPr dirty="0" err="1">
                <a:solidFill>
                  <a:srgbClr val="FF6600"/>
                </a:solidFill>
              </a:rPr>
              <a:t>mensaje</a:t>
            </a:r>
            <a:r>
              <a:rPr dirty="0">
                <a:solidFill>
                  <a:srgbClr val="FF6600"/>
                </a:solidFill>
              </a:rPr>
              <a:t> se </a:t>
            </a:r>
            <a:r>
              <a:rPr dirty="0" err="1">
                <a:solidFill>
                  <a:srgbClr val="FF6600"/>
                </a:solidFill>
              </a:rPr>
              <a:t>formó</a:t>
            </a:r>
            <a:r>
              <a:rPr dirty="0">
                <a:solidFill>
                  <a:srgbClr val="FF6600"/>
                </a:solidFill>
              </a:rPr>
              <a:t> </a:t>
            </a:r>
            <a:r>
              <a:rPr dirty="0" err="1">
                <a:solidFill>
                  <a:srgbClr val="FF6600"/>
                </a:solidFill>
              </a:rPr>
              <a:t>en</a:t>
            </a:r>
            <a:r>
              <a:rPr dirty="0">
                <a:solidFill>
                  <a:srgbClr val="FF6600"/>
                </a:solidFill>
              </a:rPr>
              <a:t> un </a:t>
            </a:r>
            <a:r>
              <a:rPr dirty="0" err="1">
                <a:solidFill>
                  <a:srgbClr val="FF6600"/>
                </a:solidFill>
              </a:rPr>
              <a:t>juego</a:t>
            </a:r>
            <a:r>
              <a:rPr dirty="0">
                <a:solidFill>
                  <a:srgbClr val="FF6600"/>
                </a:solidFill>
              </a:rPr>
              <a:t> de palabras: "Si </a:t>
            </a:r>
            <a:r>
              <a:rPr dirty="0" err="1">
                <a:solidFill>
                  <a:srgbClr val="FF6600"/>
                </a:solidFill>
              </a:rPr>
              <a:t>tu</a:t>
            </a:r>
            <a:r>
              <a:rPr dirty="0">
                <a:solidFill>
                  <a:srgbClr val="FF6600"/>
                </a:solidFill>
              </a:rPr>
              <a:t> </a:t>
            </a:r>
            <a:r>
              <a:rPr dirty="0" err="1">
                <a:solidFill>
                  <a:srgbClr val="FF6600"/>
                </a:solidFill>
              </a:rPr>
              <a:t>fe</a:t>
            </a:r>
            <a:r>
              <a:rPr dirty="0">
                <a:solidFill>
                  <a:srgbClr val="FF6600"/>
                </a:solidFill>
              </a:rPr>
              <a:t> no </a:t>
            </a:r>
            <a:r>
              <a:rPr dirty="0" err="1">
                <a:solidFill>
                  <a:srgbClr val="FF6600"/>
                </a:solidFill>
              </a:rPr>
              <a:t>está</a:t>
            </a:r>
            <a:r>
              <a:rPr dirty="0">
                <a:solidFill>
                  <a:srgbClr val="FF6600"/>
                </a:solidFill>
              </a:rPr>
              <a:t> </a:t>
            </a:r>
            <a:r>
              <a:rPr dirty="0" err="1">
                <a:solidFill>
                  <a:srgbClr val="FF6600"/>
                </a:solidFill>
              </a:rPr>
              <a:t>segura</a:t>
            </a:r>
            <a:r>
              <a:rPr dirty="0">
                <a:solidFill>
                  <a:srgbClr val="FF6600"/>
                </a:solidFill>
              </a:rPr>
              <a:t> (ta-</a:t>
            </a:r>
            <a:r>
              <a:rPr dirty="0" err="1">
                <a:solidFill>
                  <a:srgbClr val="FF6600"/>
                </a:solidFill>
              </a:rPr>
              <a:t>aminu</a:t>
            </a:r>
            <a:r>
              <a:rPr dirty="0">
                <a:solidFill>
                  <a:srgbClr val="FF6600"/>
                </a:solidFill>
              </a:rPr>
              <a:t>), no </a:t>
            </a:r>
            <a:r>
              <a:rPr dirty="0" err="1">
                <a:solidFill>
                  <a:srgbClr val="FF6600"/>
                </a:solidFill>
              </a:rPr>
              <a:t>estarás</a:t>
            </a:r>
            <a:r>
              <a:rPr dirty="0">
                <a:solidFill>
                  <a:srgbClr val="FF6600"/>
                </a:solidFill>
              </a:rPr>
              <a:t> </a:t>
            </a:r>
            <a:r>
              <a:rPr dirty="0" err="1">
                <a:solidFill>
                  <a:srgbClr val="FF6600"/>
                </a:solidFill>
              </a:rPr>
              <a:t>segura</a:t>
            </a:r>
            <a:r>
              <a:rPr dirty="0">
                <a:solidFill>
                  <a:srgbClr val="FF6600"/>
                </a:solidFill>
              </a:rPr>
              <a:t> (</a:t>
            </a:r>
            <a:r>
              <a:rPr dirty="0" err="1">
                <a:solidFill>
                  <a:srgbClr val="FF6600"/>
                </a:solidFill>
              </a:rPr>
              <a:t>te'amenu</a:t>
            </a:r>
            <a:r>
              <a:rPr dirty="0">
                <a:solidFill>
                  <a:srgbClr val="FF6600"/>
                </a:solidFill>
              </a:rPr>
              <a:t>)" (7:9b).</a:t>
            </a:r>
          </a:p>
        </p:txBody>
      </p:sp>
      <p:sp>
        <p:nvSpPr>
          <p:cNvPr id="2973" name="Slide Number Placeholder 1"/>
          <p:cNvSpPr txBox="1">
            <a:spLocks noGrp="1"/>
          </p:cNvSpPr>
          <p:nvPr>
            <p:ph type="sldNum" sz="quarter" idx="2"/>
          </p:nvPr>
        </p:nvSpPr>
        <p:spPr>
          <a:xfrm>
            <a:off x="11071859" y="6385242"/>
            <a:ext cx="281941" cy="3073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44546A"/>
                </a:solidFill>
                <a:latin typeface="Book Antiqua"/>
                <a:ea typeface="Book Antiqua"/>
                <a:cs typeface="Book Antiqua"/>
                <a:sym typeface="Book Antiqua"/>
              </a:defRPr>
            </a:lvl1pPr>
          </a:lstStyle>
          <a:p>
            <a:fld id="{86CB4B4D-7CA3-9044-876B-883B54F8677D}" type="slidenum">
              <a:t>64</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972">
                                            <p:bg/>
                                          </p:spTgt>
                                        </p:tgtEl>
                                        <p:attrNameLst>
                                          <p:attrName>style.visibility</p:attrName>
                                        </p:attrNameLst>
                                      </p:cBhvr>
                                      <p:to>
                                        <p:strVal val="visible"/>
                                      </p:to>
                                    </p:set>
                                    <p:anim calcmode="lin" valueType="num">
                                      <p:cBhvr>
                                        <p:cTn id="7" dur="500" fill="hold"/>
                                        <p:tgtEl>
                                          <p:spTgt spid="2972">
                                            <p:bg/>
                                          </p:spTgt>
                                        </p:tgtEl>
                                        <p:attrNameLst>
                                          <p:attrName>ppt_w</p:attrName>
                                        </p:attrNameLst>
                                      </p:cBhvr>
                                      <p:tavLst>
                                        <p:tav tm="0">
                                          <p:val>
                                            <p:fltVal val="0"/>
                                          </p:val>
                                        </p:tav>
                                        <p:tav tm="100000">
                                          <p:val>
                                            <p:strVal val="#ppt_w"/>
                                          </p:val>
                                        </p:tav>
                                      </p:tavLst>
                                    </p:anim>
                                    <p:anim calcmode="lin" valueType="num">
                                      <p:cBhvr>
                                        <p:cTn id="8" dur="500" fill="hold"/>
                                        <p:tgtEl>
                                          <p:spTgt spid="2972">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2972">
                                            <p:txEl>
                                              <p:pRg st="0" end="0"/>
                                            </p:txEl>
                                          </p:spTgt>
                                        </p:tgtEl>
                                        <p:attrNameLst>
                                          <p:attrName>style.visibility</p:attrName>
                                        </p:attrNameLst>
                                      </p:cBhvr>
                                      <p:to>
                                        <p:strVal val="visible"/>
                                      </p:to>
                                    </p:set>
                                    <p:anim calcmode="lin" valueType="num">
                                      <p:cBhvr>
                                        <p:cTn id="11" dur="500" fill="hold"/>
                                        <p:tgtEl>
                                          <p:spTgt spid="297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97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2972">
                                            <p:txEl>
                                              <p:pRg st="1" end="1"/>
                                            </p:txEl>
                                          </p:spTgt>
                                        </p:tgtEl>
                                        <p:attrNameLst>
                                          <p:attrName>style.visibility</p:attrName>
                                        </p:attrNameLst>
                                      </p:cBhvr>
                                      <p:to>
                                        <p:strVal val="visible"/>
                                      </p:to>
                                    </p:set>
                                    <p:anim calcmode="lin" valueType="num">
                                      <p:cBhvr>
                                        <p:cTn id="17" dur="500" fill="hold"/>
                                        <p:tgtEl>
                                          <p:spTgt spid="2972">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297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2972">
                                            <p:txEl>
                                              <p:pRg st="2" end="2"/>
                                            </p:txEl>
                                          </p:spTgt>
                                        </p:tgtEl>
                                        <p:attrNameLst>
                                          <p:attrName>style.visibility</p:attrName>
                                        </p:attrNameLst>
                                      </p:cBhvr>
                                      <p:to>
                                        <p:strVal val="visible"/>
                                      </p:to>
                                    </p:set>
                                    <p:anim calcmode="lin" valueType="num">
                                      <p:cBhvr>
                                        <p:cTn id="23" dur="500" fill="hold"/>
                                        <p:tgtEl>
                                          <p:spTgt spid="2972">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2972">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2" grpId="1" build="p" animBg="1" advAuto="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2975" name="Rectangle 2"/>
          <p:cNvSpPr txBox="1">
            <a:spLocks noGrp="1"/>
          </p:cNvSpPr>
          <p:nvPr>
            <p:ph type="title"/>
          </p:nvPr>
        </p:nvSpPr>
        <p:spPr>
          <a:xfrm>
            <a:off x="495300" y="517525"/>
            <a:ext cx="11287125" cy="554038"/>
          </a:xfrm>
          <a:prstGeom prst="rect">
            <a:avLst/>
          </a:prstGeom>
        </p:spPr>
        <p:txBody>
          <a:bodyPr>
            <a:noAutofit/>
          </a:bodyPr>
          <a:lstStyle>
            <a:lvl1pPr algn="ctr" defTabSz="694944">
              <a:defRPr sz="2432">
                <a:solidFill>
                  <a:srgbClr val="660033"/>
                </a:solidFill>
              </a:defRPr>
            </a:lvl1pPr>
          </a:lstStyle>
          <a:p>
            <a:r>
              <a:rPr sz="3200" b="1" dirty="0"/>
              <a:t>The Immanuel Sign (7:10-17) / </a:t>
            </a:r>
            <a:r>
              <a:rPr sz="3200" b="1" dirty="0">
                <a:solidFill>
                  <a:srgbClr val="FF6600"/>
                </a:solidFill>
              </a:rPr>
              <a:t>El </a:t>
            </a:r>
            <a:r>
              <a:rPr sz="3200" b="1" dirty="0" err="1">
                <a:solidFill>
                  <a:srgbClr val="FF6600"/>
                </a:solidFill>
              </a:rPr>
              <a:t>signo</a:t>
            </a:r>
            <a:r>
              <a:rPr sz="3200" b="1" dirty="0">
                <a:solidFill>
                  <a:srgbClr val="FF6600"/>
                </a:solidFill>
              </a:rPr>
              <a:t> de Emanuel (7:10-17)</a:t>
            </a:r>
          </a:p>
        </p:txBody>
      </p:sp>
      <p:sp>
        <p:nvSpPr>
          <p:cNvPr id="2976" name="Rectangle 3"/>
          <p:cNvSpPr txBox="1">
            <a:spLocks noGrp="1"/>
          </p:cNvSpPr>
          <p:nvPr>
            <p:ph type="body" idx="1"/>
          </p:nvPr>
        </p:nvSpPr>
        <p:spPr>
          <a:xfrm>
            <a:off x="495300" y="1397000"/>
            <a:ext cx="11201400" cy="5324475"/>
          </a:xfrm>
          <a:prstGeom prst="rect">
            <a:avLst/>
          </a:prstGeom>
        </p:spPr>
        <p:txBody>
          <a:bodyPr/>
          <a:lstStyle/>
          <a:p>
            <a:pPr>
              <a:buSzTx/>
              <a:buNone/>
              <a:defRPr sz="2400" b="1">
                <a:solidFill>
                  <a:srgbClr val="C00000"/>
                </a:solidFill>
              </a:defRPr>
            </a:pPr>
            <a:r>
              <a:rPr dirty="0">
                <a:effectLst>
                  <a:outerShdw blurRad="38100" dist="38100" dir="2700000" algn="tl">
                    <a:srgbClr val="000000">
                      <a:alpha val="43137"/>
                    </a:srgbClr>
                  </a:outerShdw>
                </a:effectLst>
              </a:rPr>
              <a:t>Yahweh invited Ahaz to ask for a sign to confirm God’s promise of security, but Ahaz, in a gesture of pseudo-humility, refused. / </a:t>
            </a:r>
            <a:r>
              <a:rPr dirty="0" err="1">
                <a:solidFill>
                  <a:srgbClr val="FF6600"/>
                </a:solidFill>
                <a:effectLst>
                  <a:outerShdw blurRad="38100" dist="38100" dir="2700000" algn="tl">
                    <a:srgbClr val="000000">
                      <a:alpha val="43137"/>
                    </a:srgbClr>
                  </a:outerShdw>
                </a:effectLst>
              </a:rPr>
              <a:t>Yahvé</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invitó</a:t>
            </a:r>
            <a:r>
              <a:rPr dirty="0">
                <a:solidFill>
                  <a:srgbClr val="FF6600"/>
                </a:solidFill>
                <a:effectLst>
                  <a:outerShdw blurRad="38100" dist="38100" dir="2700000" algn="tl">
                    <a:srgbClr val="000000">
                      <a:alpha val="43137"/>
                    </a:srgbClr>
                  </a:outerShdw>
                </a:effectLst>
              </a:rPr>
              <a:t> a </a:t>
            </a:r>
            <a:r>
              <a:rPr dirty="0" err="1">
                <a:solidFill>
                  <a:srgbClr val="FF6600"/>
                </a:solidFill>
                <a:effectLst>
                  <a:outerShdw blurRad="38100" dist="38100" dir="2700000" algn="tl">
                    <a:srgbClr val="000000">
                      <a:alpha val="43137"/>
                    </a:srgbClr>
                  </a:outerShdw>
                </a:effectLst>
              </a:rPr>
              <a:t>Acab</a:t>
            </a:r>
            <a:r>
              <a:rPr dirty="0">
                <a:solidFill>
                  <a:srgbClr val="FF6600"/>
                </a:solidFill>
                <a:effectLst>
                  <a:outerShdw blurRad="38100" dist="38100" dir="2700000" algn="tl">
                    <a:srgbClr val="000000">
                      <a:alpha val="43137"/>
                    </a:srgbClr>
                  </a:outerShdw>
                </a:effectLst>
              </a:rPr>
              <a:t> a </a:t>
            </a:r>
            <a:r>
              <a:rPr dirty="0" err="1">
                <a:solidFill>
                  <a:srgbClr val="FF6600"/>
                </a:solidFill>
                <a:effectLst>
                  <a:outerShdw blurRad="38100" dist="38100" dir="2700000" algn="tl">
                    <a:srgbClr val="000000">
                      <a:alpha val="43137"/>
                    </a:srgbClr>
                  </a:outerShdw>
                </a:effectLst>
              </a:rPr>
              <a:t>pedir</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una</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señal</a:t>
            </a:r>
            <a:r>
              <a:rPr dirty="0">
                <a:solidFill>
                  <a:srgbClr val="FF6600"/>
                </a:solidFill>
                <a:effectLst>
                  <a:outerShdw blurRad="38100" dist="38100" dir="2700000" algn="tl">
                    <a:srgbClr val="000000">
                      <a:alpha val="43137"/>
                    </a:srgbClr>
                  </a:outerShdw>
                </a:effectLst>
              </a:rPr>
              <a:t> para </a:t>
            </a:r>
            <a:r>
              <a:rPr dirty="0" err="1">
                <a:solidFill>
                  <a:srgbClr val="FF6600"/>
                </a:solidFill>
                <a:effectLst>
                  <a:outerShdw blurRad="38100" dist="38100" dir="2700000" algn="tl">
                    <a:srgbClr val="000000">
                      <a:alpha val="43137"/>
                    </a:srgbClr>
                  </a:outerShdw>
                </a:effectLst>
              </a:rPr>
              <a:t>confirmar</a:t>
            </a:r>
            <a:r>
              <a:rPr dirty="0">
                <a:solidFill>
                  <a:srgbClr val="FF6600"/>
                </a:solidFill>
                <a:effectLst>
                  <a:outerShdw blurRad="38100" dist="38100" dir="2700000" algn="tl">
                    <a:srgbClr val="000000">
                      <a:alpha val="43137"/>
                    </a:srgbClr>
                  </a:outerShdw>
                </a:effectLst>
              </a:rPr>
              <a:t> la </a:t>
            </a:r>
            <a:r>
              <a:rPr dirty="0" err="1">
                <a:solidFill>
                  <a:srgbClr val="FF6600"/>
                </a:solidFill>
                <a:effectLst>
                  <a:outerShdw blurRad="38100" dist="38100" dir="2700000" algn="tl">
                    <a:srgbClr val="000000">
                      <a:alpha val="43137"/>
                    </a:srgbClr>
                  </a:outerShdw>
                </a:effectLst>
              </a:rPr>
              <a:t>promesa</a:t>
            </a:r>
            <a:r>
              <a:rPr dirty="0">
                <a:solidFill>
                  <a:srgbClr val="FF6600"/>
                </a:solidFill>
                <a:effectLst>
                  <a:outerShdw blurRad="38100" dist="38100" dir="2700000" algn="tl">
                    <a:srgbClr val="000000">
                      <a:alpha val="43137"/>
                    </a:srgbClr>
                  </a:outerShdw>
                </a:effectLst>
              </a:rPr>
              <a:t> de </a:t>
            </a:r>
            <a:r>
              <a:rPr dirty="0" err="1">
                <a:solidFill>
                  <a:srgbClr val="FF6600"/>
                </a:solidFill>
                <a:effectLst>
                  <a:outerShdw blurRad="38100" dist="38100" dir="2700000" algn="tl">
                    <a:srgbClr val="000000">
                      <a:alpha val="43137"/>
                    </a:srgbClr>
                  </a:outerShdw>
                </a:effectLst>
              </a:rPr>
              <a:t>seguridad</a:t>
            </a:r>
            <a:r>
              <a:rPr dirty="0">
                <a:solidFill>
                  <a:srgbClr val="FF6600"/>
                </a:solidFill>
                <a:effectLst>
                  <a:outerShdw blurRad="38100" dist="38100" dir="2700000" algn="tl">
                    <a:srgbClr val="000000">
                      <a:alpha val="43137"/>
                    </a:srgbClr>
                  </a:outerShdw>
                </a:effectLst>
              </a:rPr>
              <a:t> de Dios, </a:t>
            </a:r>
            <a:r>
              <a:rPr dirty="0" err="1">
                <a:solidFill>
                  <a:srgbClr val="FF6600"/>
                </a:solidFill>
                <a:effectLst>
                  <a:outerShdw blurRad="38100" dist="38100" dir="2700000" algn="tl">
                    <a:srgbClr val="000000">
                      <a:alpha val="43137"/>
                    </a:srgbClr>
                  </a:outerShdw>
                </a:effectLst>
              </a:rPr>
              <a:t>pero</a:t>
            </a:r>
            <a:r>
              <a:rPr dirty="0">
                <a:solidFill>
                  <a:srgbClr val="FF6600"/>
                </a:solidFill>
                <a:effectLst>
                  <a:outerShdw blurRad="38100" dist="38100" dir="2700000" algn="tl">
                    <a:srgbClr val="000000">
                      <a:alpha val="43137"/>
                    </a:srgbClr>
                  </a:outerShdw>
                </a:effectLst>
              </a:rPr>
              <a:t> Ahaz, </a:t>
            </a:r>
            <a:r>
              <a:rPr dirty="0" err="1">
                <a:solidFill>
                  <a:srgbClr val="FF6600"/>
                </a:solidFill>
                <a:effectLst>
                  <a:outerShdw blurRad="38100" dist="38100" dir="2700000" algn="tl">
                    <a:srgbClr val="000000">
                      <a:alpha val="43137"/>
                    </a:srgbClr>
                  </a:outerShdw>
                </a:effectLst>
              </a:rPr>
              <a:t>en</a:t>
            </a:r>
            <a:r>
              <a:rPr dirty="0">
                <a:solidFill>
                  <a:srgbClr val="FF6600"/>
                </a:solidFill>
                <a:effectLst>
                  <a:outerShdw blurRad="38100" dist="38100" dir="2700000" algn="tl">
                    <a:srgbClr val="000000">
                      <a:alpha val="43137"/>
                    </a:srgbClr>
                  </a:outerShdw>
                </a:effectLst>
              </a:rPr>
              <a:t> un </a:t>
            </a:r>
            <a:r>
              <a:rPr dirty="0" err="1">
                <a:solidFill>
                  <a:srgbClr val="FF6600"/>
                </a:solidFill>
                <a:effectLst>
                  <a:outerShdw blurRad="38100" dist="38100" dir="2700000" algn="tl">
                    <a:srgbClr val="000000">
                      <a:alpha val="43137"/>
                    </a:srgbClr>
                  </a:outerShdw>
                </a:effectLst>
              </a:rPr>
              <a:t>gesto</a:t>
            </a:r>
            <a:r>
              <a:rPr dirty="0">
                <a:solidFill>
                  <a:srgbClr val="FF6600"/>
                </a:solidFill>
                <a:effectLst>
                  <a:outerShdw blurRad="38100" dist="38100" dir="2700000" algn="tl">
                    <a:srgbClr val="000000">
                      <a:alpha val="43137"/>
                    </a:srgbClr>
                  </a:outerShdw>
                </a:effectLst>
              </a:rPr>
              <a:t> de </a:t>
            </a:r>
            <a:r>
              <a:rPr dirty="0" err="1">
                <a:solidFill>
                  <a:srgbClr val="FF6600"/>
                </a:solidFill>
                <a:effectLst>
                  <a:outerShdw blurRad="38100" dist="38100" dir="2700000" algn="tl">
                    <a:srgbClr val="000000">
                      <a:alpha val="43137"/>
                    </a:srgbClr>
                  </a:outerShdw>
                </a:effectLst>
              </a:rPr>
              <a:t>pseudohumildad</a:t>
            </a:r>
            <a:r>
              <a:rPr dirty="0">
                <a:solidFill>
                  <a:srgbClr val="FF6600"/>
                </a:solidFill>
                <a:effectLst>
                  <a:outerShdw blurRad="38100" dist="38100" dir="2700000" algn="tl">
                    <a:srgbClr val="000000">
                      <a:alpha val="43137"/>
                    </a:srgbClr>
                  </a:outerShdw>
                </a:effectLst>
              </a:rPr>
              <a:t>, se </a:t>
            </a:r>
            <a:r>
              <a:rPr dirty="0" err="1">
                <a:solidFill>
                  <a:srgbClr val="FF6600"/>
                </a:solidFill>
                <a:effectLst>
                  <a:outerShdw blurRad="38100" dist="38100" dir="2700000" algn="tl">
                    <a:srgbClr val="000000">
                      <a:alpha val="43137"/>
                    </a:srgbClr>
                  </a:outerShdw>
                </a:effectLst>
              </a:rPr>
              <a:t>negó</a:t>
            </a:r>
            <a:r>
              <a:rPr dirty="0">
                <a:solidFill>
                  <a:srgbClr val="FF6600"/>
                </a:solidFill>
                <a:effectLst>
                  <a:outerShdw blurRad="38100" dist="38100" dir="2700000" algn="tl">
                    <a:srgbClr val="000000">
                      <a:alpha val="43137"/>
                    </a:srgbClr>
                  </a:outerShdw>
                </a:effectLst>
              </a:rPr>
              <a:t>.</a:t>
            </a:r>
          </a:p>
          <a:p>
            <a:pPr>
              <a:defRPr sz="2000" i="1"/>
            </a:pPr>
            <a:r>
              <a:rPr dirty="0"/>
              <a:t>God gave him a sign anyway: a virgin would give birth to a son, naming him Immanuel (= God-with-us). / </a:t>
            </a:r>
            <a:r>
              <a:rPr dirty="0">
                <a:solidFill>
                  <a:srgbClr val="FF6600"/>
                </a:solidFill>
              </a:rPr>
              <a:t>Dios le </a:t>
            </a:r>
            <a:r>
              <a:rPr dirty="0" err="1">
                <a:solidFill>
                  <a:srgbClr val="FF6600"/>
                </a:solidFill>
              </a:rPr>
              <a:t>dio</a:t>
            </a:r>
            <a:r>
              <a:rPr dirty="0">
                <a:solidFill>
                  <a:srgbClr val="FF6600"/>
                </a:solidFill>
              </a:rPr>
              <a:t> </a:t>
            </a:r>
            <a:r>
              <a:rPr dirty="0" err="1">
                <a:solidFill>
                  <a:srgbClr val="FF6600"/>
                </a:solidFill>
              </a:rPr>
              <a:t>una</a:t>
            </a:r>
            <a:r>
              <a:rPr dirty="0">
                <a:solidFill>
                  <a:srgbClr val="FF6600"/>
                </a:solidFill>
              </a:rPr>
              <a:t> </a:t>
            </a:r>
            <a:r>
              <a:rPr dirty="0" err="1">
                <a:solidFill>
                  <a:srgbClr val="FF6600"/>
                </a:solidFill>
              </a:rPr>
              <a:t>señal</a:t>
            </a:r>
            <a:r>
              <a:rPr dirty="0">
                <a:solidFill>
                  <a:srgbClr val="FF6600"/>
                </a:solidFill>
              </a:rPr>
              <a:t> de </a:t>
            </a:r>
            <a:r>
              <a:rPr dirty="0" err="1">
                <a:solidFill>
                  <a:srgbClr val="FF6600"/>
                </a:solidFill>
              </a:rPr>
              <a:t>todos</a:t>
            </a:r>
            <a:r>
              <a:rPr dirty="0">
                <a:solidFill>
                  <a:srgbClr val="FF6600"/>
                </a:solidFill>
              </a:rPr>
              <a:t> </a:t>
            </a:r>
            <a:r>
              <a:rPr dirty="0" err="1">
                <a:solidFill>
                  <a:srgbClr val="FF6600"/>
                </a:solidFill>
              </a:rPr>
              <a:t>modos</a:t>
            </a:r>
            <a:r>
              <a:rPr dirty="0">
                <a:solidFill>
                  <a:srgbClr val="FF6600"/>
                </a:solidFill>
              </a:rPr>
              <a:t>: </a:t>
            </a:r>
            <a:r>
              <a:rPr dirty="0" err="1">
                <a:solidFill>
                  <a:srgbClr val="FF6600"/>
                </a:solidFill>
              </a:rPr>
              <a:t>una</a:t>
            </a:r>
            <a:r>
              <a:rPr dirty="0">
                <a:solidFill>
                  <a:srgbClr val="FF6600"/>
                </a:solidFill>
              </a:rPr>
              <a:t> </a:t>
            </a:r>
            <a:r>
              <a:rPr dirty="0" err="1">
                <a:solidFill>
                  <a:srgbClr val="FF6600"/>
                </a:solidFill>
              </a:rPr>
              <a:t>virgen</a:t>
            </a:r>
            <a:r>
              <a:rPr dirty="0">
                <a:solidFill>
                  <a:srgbClr val="FF6600"/>
                </a:solidFill>
              </a:rPr>
              <a:t> </a:t>
            </a:r>
            <a:r>
              <a:rPr dirty="0" err="1">
                <a:solidFill>
                  <a:srgbClr val="FF6600"/>
                </a:solidFill>
              </a:rPr>
              <a:t>daría</a:t>
            </a:r>
            <a:r>
              <a:rPr dirty="0">
                <a:solidFill>
                  <a:srgbClr val="FF6600"/>
                </a:solidFill>
              </a:rPr>
              <a:t> a luz a un </a:t>
            </a:r>
            <a:r>
              <a:rPr dirty="0" err="1">
                <a:solidFill>
                  <a:srgbClr val="FF6600"/>
                </a:solidFill>
              </a:rPr>
              <a:t>hijo</a:t>
            </a:r>
            <a:r>
              <a:rPr dirty="0">
                <a:solidFill>
                  <a:srgbClr val="FF6600"/>
                </a:solidFill>
              </a:rPr>
              <a:t>, </a:t>
            </a:r>
            <a:r>
              <a:rPr dirty="0" err="1">
                <a:solidFill>
                  <a:srgbClr val="FF6600"/>
                </a:solidFill>
              </a:rPr>
              <a:t>llamándolo</a:t>
            </a:r>
            <a:r>
              <a:rPr dirty="0">
                <a:solidFill>
                  <a:srgbClr val="FF6600"/>
                </a:solidFill>
              </a:rPr>
              <a:t> Emanuel (= Dios con </a:t>
            </a:r>
            <a:r>
              <a:rPr dirty="0" err="1">
                <a:solidFill>
                  <a:srgbClr val="FF6600"/>
                </a:solidFill>
              </a:rPr>
              <a:t>nosotros</a:t>
            </a:r>
            <a:r>
              <a:rPr dirty="0">
                <a:solidFill>
                  <a:srgbClr val="FF6600"/>
                </a:solidFill>
              </a:rPr>
              <a:t>).</a:t>
            </a:r>
          </a:p>
          <a:p>
            <a:pPr>
              <a:defRPr sz="2000" i="1"/>
            </a:pPr>
            <a:r>
              <a:rPr dirty="0"/>
              <a:t>Before the child would be old enough to make his own moral decisions, the lands of Aram and Israel would be wiped out. / </a:t>
            </a:r>
            <a:r>
              <a:rPr dirty="0">
                <a:solidFill>
                  <a:srgbClr val="FF6600"/>
                </a:solidFill>
              </a:rPr>
              <a:t>Antes de que </a:t>
            </a:r>
            <a:r>
              <a:rPr dirty="0" err="1">
                <a:solidFill>
                  <a:srgbClr val="FF6600"/>
                </a:solidFill>
              </a:rPr>
              <a:t>el</a:t>
            </a:r>
            <a:r>
              <a:rPr dirty="0">
                <a:solidFill>
                  <a:srgbClr val="FF6600"/>
                </a:solidFill>
              </a:rPr>
              <a:t> </a:t>
            </a:r>
            <a:r>
              <a:rPr dirty="0" err="1">
                <a:solidFill>
                  <a:srgbClr val="FF6600"/>
                </a:solidFill>
              </a:rPr>
              <a:t>niño</a:t>
            </a:r>
            <a:r>
              <a:rPr dirty="0">
                <a:solidFill>
                  <a:srgbClr val="FF6600"/>
                </a:solidFill>
              </a:rPr>
              <a:t> </a:t>
            </a:r>
            <a:r>
              <a:rPr dirty="0" err="1">
                <a:solidFill>
                  <a:srgbClr val="FF6600"/>
                </a:solidFill>
              </a:rPr>
              <a:t>fuera</a:t>
            </a:r>
            <a:r>
              <a:rPr dirty="0">
                <a:solidFill>
                  <a:srgbClr val="FF6600"/>
                </a:solidFill>
              </a:rPr>
              <a:t> lo </a:t>
            </a:r>
            <a:r>
              <a:rPr dirty="0" err="1">
                <a:solidFill>
                  <a:srgbClr val="FF6600"/>
                </a:solidFill>
              </a:rPr>
              <a:t>suficientemente</a:t>
            </a:r>
            <a:r>
              <a:rPr dirty="0">
                <a:solidFill>
                  <a:srgbClr val="FF6600"/>
                </a:solidFill>
              </a:rPr>
              <a:t> mayor </a:t>
            </a:r>
            <a:r>
              <a:rPr dirty="0" err="1">
                <a:solidFill>
                  <a:srgbClr val="FF6600"/>
                </a:solidFill>
              </a:rPr>
              <a:t>como</a:t>
            </a:r>
            <a:r>
              <a:rPr dirty="0">
                <a:solidFill>
                  <a:srgbClr val="FF6600"/>
                </a:solidFill>
              </a:rPr>
              <a:t> para </a:t>
            </a:r>
            <a:r>
              <a:rPr dirty="0" err="1">
                <a:solidFill>
                  <a:srgbClr val="FF6600"/>
                </a:solidFill>
              </a:rPr>
              <a:t>tomar</a:t>
            </a:r>
            <a:r>
              <a:rPr dirty="0">
                <a:solidFill>
                  <a:srgbClr val="FF6600"/>
                </a:solidFill>
              </a:rPr>
              <a:t> sus </a:t>
            </a:r>
            <a:r>
              <a:rPr dirty="0" err="1">
                <a:solidFill>
                  <a:srgbClr val="FF6600"/>
                </a:solidFill>
              </a:rPr>
              <a:t>propias</a:t>
            </a:r>
            <a:r>
              <a:rPr dirty="0">
                <a:solidFill>
                  <a:srgbClr val="FF6600"/>
                </a:solidFill>
              </a:rPr>
              <a:t> </a:t>
            </a:r>
            <a:r>
              <a:rPr dirty="0" err="1">
                <a:solidFill>
                  <a:srgbClr val="FF6600"/>
                </a:solidFill>
              </a:rPr>
              <a:t>decisiones</a:t>
            </a:r>
            <a:r>
              <a:rPr dirty="0">
                <a:solidFill>
                  <a:srgbClr val="FF6600"/>
                </a:solidFill>
              </a:rPr>
              <a:t> morales, las tierras de Aram e Israel </a:t>
            </a:r>
            <a:r>
              <a:rPr dirty="0" err="1">
                <a:solidFill>
                  <a:srgbClr val="FF6600"/>
                </a:solidFill>
              </a:rPr>
              <a:t>serían</a:t>
            </a:r>
            <a:r>
              <a:rPr dirty="0">
                <a:solidFill>
                  <a:srgbClr val="FF6600"/>
                </a:solidFill>
              </a:rPr>
              <a:t> </a:t>
            </a:r>
            <a:r>
              <a:rPr dirty="0" err="1">
                <a:solidFill>
                  <a:srgbClr val="FF6600"/>
                </a:solidFill>
              </a:rPr>
              <a:t>aniquiladas</a:t>
            </a:r>
            <a:r>
              <a:rPr dirty="0">
                <a:solidFill>
                  <a:srgbClr val="FF6600"/>
                </a:solidFill>
              </a:rPr>
              <a:t>.</a:t>
            </a:r>
          </a:p>
          <a:p>
            <a:pPr>
              <a:defRPr sz="2000" i="1"/>
            </a:pPr>
            <a:r>
              <a:rPr dirty="0"/>
              <a:t>The name “God-with-us” was a reflection of God’s promise to protect Judah if Ahaz would only trust him. / </a:t>
            </a:r>
            <a:r>
              <a:rPr dirty="0">
                <a:solidFill>
                  <a:srgbClr val="FF6600"/>
                </a:solidFill>
              </a:rPr>
              <a:t>El </a:t>
            </a:r>
            <a:r>
              <a:rPr dirty="0" err="1">
                <a:solidFill>
                  <a:srgbClr val="FF6600"/>
                </a:solidFill>
              </a:rPr>
              <a:t>nombre</a:t>
            </a:r>
            <a:r>
              <a:rPr dirty="0">
                <a:solidFill>
                  <a:srgbClr val="FF6600"/>
                </a:solidFill>
              </a:rPr>
              <a:t> "Dios con </a:t>
            </a:r>
            <a:r>
              <a:rPr dirty="0" err="1">
                <a:solidFill>
                  <a:srgbClr val="FF6600"/>
                </a:solidFill>
              </a:rPr>
              <a:t>nosotros</a:t>
            </a:r>
            <a:r>
              <a:rPr dirty="0">
                <a:solidFill>
                  <a:srgbClr val="FF6600"/>
                </a:solidFill>
              </a:rPr>
              <a:t>" era un </a:t>
            </a:r>
            <a:r>
              <a:rPr dirty="0" err="1">
                <a:solidFill>
                  <a:srgbClr val="FF6600"/>
                </a:solidFill>
              </a:rPr>
              <a:t>reflejo</a:t>
            </a:r>
            <a:r>
              <a:rPr dirty="0">
                <a:solidFill>
                  <a:srgbClr val="FF6600"/>
                </a:solidFill>
              </a:rPr>
              <a:t> de la </a:t>
            </a:r>
            <a:r>
              <a:rPr dirty="0" err="1">
                <a:solidFill>
                  <a:srgbClr val="FF6600"/>
                </a:solidFill>
              </a:rPr>
              <a:t>promesa</a:t>
            </a:r>
            <a:r>
              <a:rPr dirty="0">
                <a:solidFill>
                  <a:srgbClr val="FF6600"/>
                </a:solidFill>
              </a:rPr>
              <a:t> de Dios de </a:t>
            </a:r>
            <a:r>
              <a:rPr dirty="0" err="1">
                <a:solidFill>
                  <a:srgbClr val="FF6600"/>
                </a:solidFill>
              </a:rPr>
              <a:t>proteger</a:t>
            </a:r>
            <a:r>
              <a:rPr dirty="0">
                <a:solidFill>
                  <a:srgbClr val="FF6600"/>
                </a:solidFill>
              </a:rPr>
              <a:t> a </a:t>
            </a:r>
            <a:r>
              <a:rPr dirty="0" err="1">
                <a:solidFill>
                  <a:srgbClr val="FF6600"/>
                </a:solidFill>
              </a:rPr>
              <a:t>Judá</a:t>
            </a:r>
            <a:r>
              <a:rPr dirty="0">
                <a:solidFill>
                  <a:srgbClr val="FF6600"/>
                </a:solidFill>
              </a:rPr>
              <a:t> </a:t>
            </a:r>
            <a:r>
              <a:rPr dirty="0" err="1">
                <a:solidFill>
                  <a:srgbClr val="FF6600"/>
                </a:solidFill>
              </a:rPr>
              <a:t>si</a:t>
            </a:r>
            <a:r>
              <a:rPr dirty="0">
                <a:solidFill>
                  <a:srgbClr val="FF6600"/>
                </a:solidFill>
              </a:rPr>
              <a:t> </a:t>
            </a:r>
            <a:r>
              <a:rPr dirty="0" err="1">
                <a:solidFill>
                  <a:srgbClr val="FF6600"/>
                </a:solidFill>
              </a:rPr>
              <a:t>Acab</a:t>
            </a:r>
            <a:r>
              <a:rPr dirty="0">
                <a:solidFill>
                  <a:srgbClr val="FF6600"/>
                </a:solidFill>
              </a:rPr>
              <a:t> solo </a:t>
            </a:r>
            <a:r>
              <a:rPr dirty="0" err="1">
                <a:solidFill>
                  <a:srgbClr val="FF6600"/>
                </a:solidFill>
              </a:rPr>
              <a:t>confiara</a:t>
            </a:r>
            <a:r>
              <a:rPr dirty="0">
                <a:solidFill>
                  <a:srgbClr val="FF6600"/>
                </a:solidFill>
              </a:rPr>
              <a:t> </a:t>
            </a:r>
            <a:r>
              <a:rPr dirty="0" err="1">
                <a:solidFill>
                  <a:srgbClr val="FF6600"/>
                </a:solidFill>
              </a:rPr>
              <a:t>en</a:t>
            </a:r>
            <a:r>
              <a:rPr dirty="0">
                <a:solidFill>
                  <a:srgbClr val="FF6600"/>
                </a:solidFill>
              </a:rPr>
              <a:t> </a:t>
            </a:r>
            <a:r>
              <a:rPr dirty="0" err="1">
                <a:solidFill>
                  <a:srgbClr val="FF6600"/>
                </a:solidFill>
              </a:rPr>
              <a:t>Él</a:t>
            </a:r>
            <a:r>
              <a:rPr dirty="0">
                <a:solidFill>
                  <a:srgbClr val="FF6600"/>
                </a:solidFill>
              </a:rPr>
              <a:t>.</a:t>
            </a:r>
          </a:p>
          <a:p>
            <a:pPr>
              <a:defRPr sz="2000" i="1"/>
            </a:pPr>
            <a:r>
              <a:rPr dirty="0"/>
              <a:t>However, God’s presence would be there not only to protect, but also to judge (7:17), and that judgment would come from the king of Assyria (7:18-25). / </a:t>
            </a:r>
            <a:r>
              <a:rPr dirty="0">
                <a:solidFill>
                  <a:srgbClr val="FF6600"/>
                </a:solidFill>
              </a:rPr>
              <a:t>Sin embargo, la </a:t>
            </a:r>
            <a:r>
              <a:rPr dirty="0" err="1">
                <a:solidFill>
                  <a:srgbClr val="FF6600"/>
                </a:solidFill>
              </a:rPr>
              <a:t>presencia</a:t>
            </a:r>
            <a:r>
              <a:rPr dirty="0">
                <a:solidFill>
                  <a:srgbClr val="FF6600"/>
                </a:solidFill>
              </a:rPr>
              <a:t> de Dios </a:t>
            </a:r>
            <a:r>
              <a:rPr dirty="0" err="1">
                <a:solidFill>
                  <a:srgbClr val="FF6600"/>
                </a:solidFill>
              </a:rPr>
              <a:t>estaría</a:t>
            </a:r>
            <a:r>
              <a:rPr dirty="0">
                <a:solidFill>
                  <a:srgbClr val="FF6600"/>
                </a:solidFill>
              </a:rPr>
              <a:t> </a:t>
            </a:r>
            <a:r>
              <a:rPr dirty="0" err="1">
                <a:solidFill>
                  <a:srgbClr val="FF6600"/>
                </a:solidFill>
              </a:rPr>
              <a:t>allí</a:t>
            </a:r>
            <a:r>
              <a:rPr dirty="0">
                <a:solidFill>
                  <a:srgbClr val="FF6600"/>
                </a:solidFill>
              </a:rPr>
              <a:t> no solo para </a:t>
            </a:r>
            <a:r>
              <a:rPr dirty="0" err="1">
                <a:solidFill>
                  <a:srgbClr val="FF6600"/>
                </a:solidFill>
              </a:rPr>
              <a:t>proteger</a:t>
            </a:r>
            <a:r>
              <a:rPr dirty="0">
                <a:solidFill>
                  <a:srgbClr val="FF6600"/>
                </a:solidFill>
              </a:rPr>
              <a:t>, </a:t>
            </a:r>
            <a:r>
              <a:rPr dirty="0" err="1">
                <a:solidFill>
                  <a:srgbClr val="FF6600"/>
                </a:solidFill>
              </a:rPr>
              <a:t>sino</a:t>
            </a:r>
            <a:r>
              <a:rPr dirty="0">
                <a:solidFill>
                  <a:srgbClr val="FF6600"/>
                </a:solidFill>
              </a:rPr>
              <a:t> </a:t>
            </a:r>
            <a:r>
              <a:rPr dirty="0" err="1">
                <a:solidFill>
                  <a:srgbClr val="FF6600"/>
                </a:solidFill>
              </a:rPr>
              <a:t>también</a:t>
            </a:r>
            <a:r>
              <a:rPr dirty="0">
                <a:solidFill>
                  <a:srgbClr val="FF6600"/>
                </a:solidFill>
              </a:rPr>
              <a:t> para </a:t>
            </a:r>
            <a:r>
              <a:rPr dirty="0" err="1">
                <a:solidFill>
                  <a:srgbClr val="FF6600"/>
                </a:solidFill>
              </a:rPr>
              <a:t>juzgar</a:t>
            </a:r>
            <a:r>
              <a:rPr dirty="0">
                <a:solidFill>
                  <a:srgbClr val="FF6600"/>
                </a:solidFill>
              </a:rPr>
              <a:t> (7:17), y ese </a:t>
            </a:r>
            <a:r>
              <a:rPr dirty="0" err="1">
                <a:solidFill>
                  <a:srgbClr val="FF6600"/>
                </a:solidFill>
              </a:rPr>
              <a:t>juicio</a:t>
            </a:r>
            <a:r>
              <a:rPr dirty="0">
                <a:solidFill>
                  <a:srgbClr val="FF6600"/>
                </a:solidFill>
              </a:rPr>
              <a:t> </a:t>
            </a:r>
            <a:r>
              <a:rPr dirty="0" err="1">
                <a:solidFill>
                  <a:srgbClr val="FF6600"/>
                </a:solidFill>
              </a:rPr>
              <a:t>vendría</a:t>
            </a:r>
            <a:r>
              <a:rPr dirty="0">
                <a:solidFill>
                  <a:srgbClr val="FF6600"/>
                </a:solidFill>
              </a:rPr>
              <a:t> del </a:t>
            </a:r>
            <a:r>
              <a:rPr dirty="0" err="1">
                <a:solidFill>
                  <a:srgbClr val="FF6600"/>
                </a:solidFill>
              </a:rPr>
              <a:t>rey</a:t>
            </a:r>
            <a:r>
              <a:rPr dirty="0">
                <a:solidFill>
                  <a:srgbClr val="FF6600"/>
                </a:solidFill>
              </a:rPr>
              <a:t> de </a:t>
            </a:r>
            <a:r>
              <a:rPr dirty="0" err="1">
                <a:solidFill>
                  <a:srgbClr val="FF6600"/>
                </a:solidFill>
              </a:rPr>
              <a:t>Asiria</a:t>
            </a:r>
            <a:r>
              <a:rPr dirty="0">
                <a:solidFill>
                  <a:srgbClr val="FF6600"/>
                </a:solidFill>
              </a:rPr>
              <a:t> (7:18-25).</a:t>
            </a:r>
          </a:p>
        </p:txBody>
      </p:sp>
      <p:sp>
        <p:nvSpPr>
          <p:cNvPr id="2977" name="Slide Number Placeholder 1"/>
          <p:cNvSpPr txBox="1">
            <a:spLocks noGrp="1"/>
          </p:cNvSpPr>
          <p:nvPr>
            <p:ph type="sldNum" sz="quarter" idx="2"/>
          </p:nvPr>
        </p:nvSpPr>
        <p:spPr>
          <a:xfrm>
            <a:off x="11071859" y="6385242"/>
            <a:ext cx="281941" cy="3073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44546A"/>
                </a:solidFill>
                <a:latin typeface="Book Antiqua"/>
                <a:ea typeface="Book Antiqua"/>
                <a:cs typeface="Book Antiqua"/>
                <a:sym typeface="Book Antiqua"/>
              </a:defRPr>
            </a:lvl1pPr>
          </a:lstStyle>
          <a:p>
            <a:fld id="{86CB4B4D-7CA3-9044-876B-883B54F8677D}" type="slidenum">
              <a:t>65</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976">
                                            <p:bg/>
                                          </p:spTgt>
                                        </p:tgtEl>
                                        <p:attrNameLst>
                                          <p:attrName>style.visibility</p:attrName>
                                        </p:attrNameLst>
                                      </p:cBhvr>
                                      <p:to>
                                        <p:strVal val="visible"/>
                                      </p:to>
                                    </p:set>
                                    <p:anim calcmode="lin" valueType="num">
                                      <p:cBhvr>
                                        <p:cTn id="7" dur="500" fill="hold"/>
                                        <p:tgtEl>
                                          <p:spTgt spid="2976">
                                            <p:bg/>
                                          </p:spTgt>
                                        </p:tgtEl>
                                        <p:attrNameLst>
                                          <p:attrName>ppt_w</p:attrName>
                                        </p:attrNameLst>
                                      </p:cBhvr>
                                      <p:tavLst>
                                        <p:tav tm="0">
                                          <p:val>
                                            <p:fltVal val="0"/>
                                          </p:val>
                                        </p:tav>
                                        <p:tav tm="100000">
                                          <p:val>
                                            <p:strVal val="#ppt_w"/>
                                          </p:val>
                                        </p:tav>
                                      </p:tavLst>
                                    </p:anim>
                                    <p:anim calcmode="lin" valueType="num">
                                      <p:cBhvr>
                                        <p:cTn id="8" dur="500" fill="hold"/>
                                        <p:tgtEl>
                                          <p:spTgt spid="2976">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2976">
                                            <p:txEl>
                                              <p:pRg st="0" end="0"/>
                                            </p:txEl>
                                          </p:spTgt>
                                        </p:tgtEl>
                                        <p:attrNameLst>
                                          <p:attrName>style.visibility</p:attrName>
                                        </p:attrNameLst>
                                      </p:cBhvr>
                                      <p:to>
                                        <p:strVal val="visible"/>
                                      </p:to>
                                    </p:set>
                                    <p:anim calcmode="lin" valueType="num">
                                      <p:cBhvr>
                                        <p:cTn id="11" dur="500" fill="hold"/>
                                        <p:tgtEl>
                                          <p:spTgt spid="2976">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97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2976">
                                            <p:txEl>
                                              <p:pRg st="1" end="1"/>
                                            </p:txEl>
                                          </p:spTgt>
                                        </p:tgtEl>
                                        <p:attrNameLst>
                                          <p:attrName>style.visibility</p:attrName>
                                        </p:attrNameLst>
                                      </p:cBhvr>
                                      <p:to>
                                        <p:strVal val="visible"/>
                                      </p:to>
                                    </p:set>
                                    <p:anim calcmode="lin" valueType="num">
                                      <p:cBhvr>
                                        <p:cTn id="17" dur="500" fill="hold"/>
                                        <p:tgtEl>
                                          <p:spTgt spid="2976">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297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2976">
                                            <p:txEl>
                                              <p:pRg st="2" end="2"/>
                                            </p:txEl>
                                          </p:spTgt>
                                        </p:tgtEl>
                                        <p:attrNameLst>
                                          <p:attrName>style.visibility</p:attrName>
                                        </p:attrNameLst>
                                      </p:cBhvr>
                                      <p:to>
                                        <p:strVal val="visible"/>
                                      </p:to>
                                    </p:set>
                                    <p:anim calcmode="lin" valueType="num">
                                      <p:cBhvr>
                                        <p:cTn id="23" dur="500" fill="hold"/>
                                        <p:tgtEl>
                                          <p:spTgt spid="2976">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2976">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2976">
                                            <p:txEl>
                                              <p:pRg st="3" end="3"/>
                                            </p:txEl>
                                          </p:spTgt>
                                        </p:tgtEl>
                                        <p:attrNameLst>
                                          <p:attrName>style.visibility</p:attrName>
                                        </p:attrNameLst>
                                      </p:cBhvr>
                                      <p:to>
                                        <p:strVal val="visible"/>
                                      </p:to>
                                    </p:set>
                                    <p:anim calcmode="lin" valueType="num">
                                      <p:cBhvr>
                                        <p:cTn id="29" dur="500" fill="hold"/>
                                        <p:tgtEl>
                                          <p:spTgt spid="2976">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2976">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1" nodeType="clickEffect">
                                  <p:stCondLst>
                                    <p:cond delay="0"/>
                                  </p:stCondLst>
                                  <p:iterate>
                                    <p:tmAbs val="0"/>
                                  </p:iterate>
                                  <p:childTnLst>
                                    <p:set>
                                      <p:cBhvr>
                                        <p:cTn id="34" fill="hold"/>
                                        <p:tgtEl>
                                          <p:spTgt spid="2976">
                                            <p:txEl>
                                              <p:pRg st="4" end="4"/>
                                            </p:txEl>
                                          </p:spTgt>
                                        </p:tgtEl>
                                        <p:attrNameLst>
                                          <p:attrName>style.visibility</p:attrName>
                                        </p:attrNameLst>
                                      </p:cBhvr>
                                      <p:to>
                                        <p:strVal val="visible"/>
                                      </p:to>
                                    </p:set>
                                    <p:anim calcmode="lin" valueType="num">
                                      <p:cBhvr>
                                        <p:cTn id="35" dur="500" fill="hold"/>
                                        <p:tgtEl>
                                          <p:spTgt spid="2976">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2976">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6" grpId="1" build="p" animBg="1" advAuto="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2979" name="Rectangle 2"/>
          <p:cNvSpPr txBox="1">
            <a:spLocks noGrp="1"/>
          </p:cNvSpPr>
          <p:nvPr>
            <p:ph type="title"/>
          </p:nvPr>
        </p:nvSpPr>
        <p:spPr>
          <a:xfrm>
            <a:off x="1981200" y="673100"/>
            <a:ext cx="8229600" cy="487363"/>
          </a:xfrm>
          <a:prstGeom prst="rect">
            <a:avLst/>
          </a:prstGeom>
        </p:spPr>
        <p:txBody>
          <a:bodyPr>
            <a:noAutofit/>
          </a:bodyPr>
          <a:lstStyle>
            <a:lvl1pPr algn="ctr">
              <a:defRPr sz="2800">
                <a:solidFill>
                  <a:srgbClr val="660033"/>
                </a:solidFill>
              </a:defRPr>
            </a:lvl1pPr>
          </a:lstStyle>
          <a:p>
            <a:r>
              <a:rPr sz="3200" b="1" dirty="0"/>
              <a:t>The “Virgin” (7:14) / </a:t>
            </a:r>
            <a:r>
              <a:rPr sz="3200" b="1" dirty="0">
                <a:solidFill>
                  <a:srgbClr val="FF6600"/>
                </a:solidFill>
              </a:rPr>
              <a:t>La "Virgen" (7:14)</a:t>
            </a:r>
          </a:p>
        </p:txBody>
      </p:sp>
      <p:sp>
        <p:nvSpPr>
          <p:cNvPr id="2980" name="Rectangle 3"/>
          <p:cNvSpPr txBox="1">
            <a:spLocks noGrp="1"/>
          </p:cNvSpPr>
          <p:nvPr>
            <p:ph type="body" idx="1"/>
          </p:nvPr>
        </p:nvSpPr>
        <p:spPr>
          <a:xfrm>
            <a:off x="542925" y="1603692"/>
            <a:ext cx="10972800" cy="4781550"/>
          </a:xfrm>
          <a:prstGeom prst="rect">
            <a:avLst/>
          </a:prstGeom>
        </p:spPr>
        <p:txBody>
          <a:bodyPr/>
          <a:lstStyle/>
          <a:p>
            <a:pPr>
              <a:lnSpc>
                <a:spcPct val="80000"/>
              </a:lnSpc>
              <a:buSzTx/>
              <a:buNone/>
              <a:defRPr sz="2400" b="1">
                <a:solidFill>
                  <a:srgbClr val="C00000"/>
                </a:solidFill>
              </a:defRPr>
            </a:pPr>
            <a:r>
              <a:rPr dirty="0">
                <a:effectLst>
                  <a:outerShdw blurRad="38100" dist="38100" dir="2700000" algn="tl">
                    <a:srgbClr val="000000">
                      <a:alpha val="43137"/>
                    </a:srgbClr>
                  </a:outerShdw>
                </a:effectLst>
              </a:rPr>
              <a:t>Because this passage is quoted in the New Testament (Mt. 1:23), considerable discussion has arisen over the translation of the word </a:t>
            </a:r>
            <a:r>
              <a:rPr b="0" dirty="0" err="1">
                <a:effectLst>
                  <a:outerShdw blurRad="38100" dist="38100" dir="2700000" algn="tl">
                    <a:srgbClr val="000000">
                      <a:alpha val="43137"/>
                    </a:srgbClr>
                  </a:outerShdw>
                </a:effectLst>
                <a:latin typeface="+mj-lt"/>
                <a:ea typeface="+mj-ea"/>
                <a:cs typeface="+mj-cs"/>
                <a:sym typeface="Helvetica"/>
              </a:rPr>
              <a:t>עלמה</a:t>
            </a:r>
            <a:r>
              <a:rPr dirty="0">
                <a:effectLst>
                  <a:outerShdw blurRad="38100" dist="38100" dir="2700000" algn="tl">
                    <a:srgbClr val="000000">
                      <a:alpha val="43137"/>
                    </a:srgbClr>
                  </a:outerShdw>
                </a:effectLst>
              </a:rPr>
              <a:t>(= young woman). / </a:t>
            </a:r>
            <a:r>
              <a:rPr dirty="0" err="1">
                <a:solidFill>
                  <a:srgbClr val="FF6600"/>
                </a:solidFill>
                <a:effectLst>
                  <a:outerShdw blurRad="38100" dist="38100" dir="2700000" algn="tl">
                    <a:srgbClr val="000000">
                      <a:alpha val="43137"/>
                    </a:srgbClr>
                  </a:outerShdw>
                </a:effectLst>
              </a:rPr>
              <a:t>Debido</a:t>
            </a:r>
            <a:r>
              <a:rPr dirty="0">
                <a:solidFill>
                  <a:srgbClr val="FF6600"/>
                </a:solidFill>
                <a:effectLst>
                  <a:outerShdw blurRad="38100" dist="38100" dir="2700000" algn="tl">
                    <a:srgbClr val="000000">
                      <a:alpha val="43137"/>
                    </a:srgbClr>
                  </a:outerShdw>
                </a:effectLst>
              </a:rPr>
              <a:t> a que </a:t>
            </a:r>
            <a:r>
              <a:rPr dirty="0" err="1">
                <a:solidFill>
                  <a:srgbClr val="FF6600"/>
                </a:solidFill>
                <a:effectLst>
                  <a:outerShdw blurRad="38100" dist="38100" dir="2700000" algn="tl">
                    <a:srgbClr val="000000">
                      <a:alpha val="43137"/>
                    </a:srgbClr>
                  </a:outerShdw>
                </a:effectLst>
              </a:rPr>
              <a:t>este</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pasaje</a:t>
            </a:r>
            <a:r>
              <a:rPr dirty="0">
                <a:solidFill>
                  <a:srgbClr val="FF6600"/>
                </a:solidFill>
                <a:effectLst>
                  <a:outerShdw blurRad="38100" dist="38100" dir="2700000" algn="tl">
                    <a:srgbClr val="000000">
                      <a:alpha val="43137"/>
                    </a:srgbClr>
                  </a:outerShdw>
                </a:effectLst>
              </a:rPr>
              <a:t> se </a:t>
            </a:r>
            <a:r>
              <a:rPr dirty="0" err="1">
                <a:solidFill>
                  <a:srgbClr val="FF6600"/>
                </a:solidFill>
                <a:effectLst>
                  <a:outerShdw blurRad="38100" dist="38100" dir="2700000" algn="tl">
                    <a:srgbClr val="000000">
                      <a:alpha val="43137"/>
                    </a:srgbClr>
                  </a:outerShdw>
                </a:effectLst>
              </a:rPr>
              <a:t>cita</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en</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el</a:t>
            </a:r>
            <a:r>
              <a:rPr dirty="0">
                <a:solidFill>
                  <a:srgbClr val="FF6600"/>
                </a:solidFill>
                <a:effectLst>
                  <a:outerShdw blurRad="38100" dist="38100" dir="2700000" algn="tl">
                    <a:srgbClr val="000000">
                      <a:alpha val="43137"/>
                    </a:srgbClr>
                  </a:outerShdw>
                </a:effectLst>
              </a:rPr>
              <a:t> Nuevo </a:t>
            </a:r>
            <a:r>
              <a:rPr dirty="0" err="1">
                <a:solidFill>
                  <a:srgbClr val="FF6600"/>
                </a:solidFill>
                <a:effectLst>
                  <a:outerShdw blurRad="38100" dist="38100" dir="2700000" algn="tl">
                    <a:srgbClr val="000000">
                      <a:alpha val="43137"/>
                    </a:srgbClr>
                  </a:outerShdw>
                </a:effectLst>
              </a:rPr>
              <a:t>Testamento</a:t>
            </a:r>
            <a:r>
              <a:rPr dirty="0">
                <a:solidFill>
                  <a:srgbClr val="FF6600"/>
                </a:solidFill>
                <a:effectLst>
                  <a:outerShdw blurRad="38100" dist="38100" dir="2700000" algn="tl">
                    <a:srgbClr val="000000">
                      <a:alpha val="43137"/>
                    </a:srgbClr>
                  </a:outerShdw>
                </a:effectLst>
              </a:rPr>
              <a:t> (Mt. 1:23), ha </a:t>
            </a:r>
            <a:r>
              <a:rPr dirty="0" err="1">
                <a:solidFill>
                  <a:srgbClr val="FF6600"/>
                </a:solidFill>
                <a:effectLst>
                  <a:outerShdw blurRad="38100" dist="38100" dir="2700000" algn="tl">
                    <a:srgbClr val="000000">
                      <a:alpha val="43137"/>
                    </a:srgbClr>
                  </a:outerShdw>
                </a:effectLst>
              </a:rPr>
              <a:t>surgido</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una</a:t>
            </a:r>
            <a:r>
              <a:rPr dirty="0">
                <a:solidFill>
                  <a:srgbClr val="FF6600"/>
                </a:solidFill>
                <a:effectLst>
                  <a:outerShdw blurRad="38100" dist="38100" dir="2700000" algn="tl">
                    <a:srgbClr val="000000">
                      <a:alpha val="43137"/>
                    </a:srgbClr>
                  </a:outerShdw>
                </a:effectLst>
              </a:rPr>
              <a:t> considerable </a:t>
            </a:r>
            <a:r>
              <a:rPr dirty="0" err="1">
                <a:solidFill>
                  <a:srgbClr val="FF6600"/>
                </a:solidFill>
                <a:effectLst>
                  <a:outerShdw blurRad="38100" dist="38100" dir="2700000" algn="tl">
                    <a:srgbClr val="000000">
                      <a:alpha val="43137"/>
                    </a:srgbClr>
                  </a:outerShdw>
                </a:effectLst>
              </a:rPr>
              <a:t>discusión</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sobre</a:t>
            </a:r>
            <a:r>
              <a:rPr dirty="0">
                <a:solidFill>
                  <a:srgbClr val="FF6600"/>
                </a:solidFill>
                <a:effectLst>
                  <a:outerShdw blurRad="38100" dist="38100" dir="2700000" algn="tl">
                    <a:srgbClr val="000000">
                      <a:alpha val="43137"/>
                    </a:srgbClr>
                  </a:outerShdw>
                </a:effectLst>
              </a:rPr>
              <a:t> la </a:t>
            </a:r>
            <a:r>
              <a:rPr dirty="0" err="1">
                <a:solidFill>
                  <a:srgbClr val="FF6600"/>
                </a:solidFill>
                <a:effectLst>
                  <a:outerShdw blurRad="38100" dist="38100" dir="2700000" algn="tl">
                    <a:srgbClr val="000000">
                      <a:alpha val="43137"/>
                    </a:srgbClr>
                  </a:outerShdw>
                </a:effectLst>
              </a:rPr>
              <a:t>traducción</a:t>
            </a:r>
            <a:r>
              <a:rPr dirty="0">
                <a:solidFill>
                  <a:srgbClr val="FF6600"/>
                </a:solidFill>
                <a:effectLst>
                  <a:outerShdw blurRad="38100" dist="38100" dir="2700000" algn="tl">
                    <a:srgbClr val="000000">
                      <a:alpha val="43137"/>
                    </a:srgbClr>
                  </a:outerShdw>
                </a:effectLst>
              </a:rPr>
              <a:t> de la </a:t>
            </a:r>
            <a:r>
              <a:rPr dirty="0" err="1">
                <a:solidFill>
                  <a:srgbClr val="FF6600"/>
                </a:solidFill>
                <a:effectLst>
                  <a:outerShdw blurRad="38100" dist="38100" dir="2700000" algn="tl">
                    <a:srgbClr val="000000">
                      <a:alpha val="43137"/>
                    </a:srgbClr>
                  </a:outerShdw>
                </a:effectLst>
              </a:rPr>
              <a:t>palabraעלמה</a:t>
            </a:r>
            <a:r>
              <a:rPr dirty="0">
                <a:solidFill>
                  <a:srgbClr val="FF6600"/>
                </a:solidFill>
                <a:effectLst>
                  <a:outerShdw blurRad="38100" dist="38100" dir="2700000" algn="tl">
                    <a:srgbClr val="000000">
                      <a:alpha val="43137"/>
                    </a:srgbClr>
                  </a:outerShdw>
                </a:effectLst>
              </a:rPr>
              <a:t> (= </a:t>
            </a:r>
            <a:r>
              <a:rPr dirty="0" err="1">
                <a:solidFill>
                  <a:srgbClr val="FF6600"/>
                </a:solidFill>
                <a:effectLst>
                  <a:outerShdw blurRad="38100" dist="38100" dir="2700000" algn="tl">
                    <a:srgbClr val="000000">
                      <a:alpha val="43137"/>
                    </a:srgbClr>
                  </a:outerShdw>
                </a:effectLst>
              </a:rPr>
              <a:t>mujer</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joven</a:t>
            </a:r>
            <a:r>
              <a:rPr dirty="0">
                <a:solidFill>
                  <a:srgbClr val="FF6600"/>
                </a:solidFill>
                <a:effectLst>
                  <a:outerShdw blurRad="38100" dist="38100" dir="2700000" algn="tl">
                    <a:srgbClr val="000000">
                      <a:alpha val="43137"/>
                    </a:srgbClr>
                  </a:outerShdw>
                </a:effectLst>
              </a:rPr>
              <a:t>).</a:t>
            </a:r>
          </a:p>
          <a:p>
            <a:pPr>
              <a:lnSpc>
                <a:spcPct val="80000"/>
              </a:lnSpc>
              <a:defRPr sz="2000" i="1"/>
            </a:pPr>
            <a:r>
              <a:rPr dirty="0"/>
              <a:t>Most other Old Testament occurrences of the word seem to refer to an unmarried young woman with the strong presumption that she was a virgin at the time she was described. The LXX made this explicit in its translation of Is. 7:14 by using the term πα</a:t>
            </a:r>
            <a:r>
              <a:rPr dirty="0" err="1"/>
              <a:t>ρθενος</a:t>
            </a:r>
            <a:r>
              <a:rPr dirty="0"/>
              <a:t> (= virgin). / </a:t>
            </a:r>
            <a:r>
              <a:rPr dirty="0">
                <a:solidFill>
                  <a:srgbClr val="FF6600"/>
                </a:solidFill>
              </a:rPr>
              <a:t>La </a:t>
            </a:r>
            <a:r>
              <a:rPr dirty="0" err="1">
                <a:solidFill>
                  <a:srgbClr val="FF6600"/>
                </a:solidFill>
              </a:rPr>
              <a:t>mayoría</a:t>
            </a:r>
            <a:r>
              <a:rPr dirty="0">
                <a:solidFill>
                  <a:srgbClr val="FF6600"/>
                </a:solidFill>
              </a:rPr>
              <a:t> de </a:t>
            </a:r>
            <a:r>
              <a:rPr dirty="0" err="1">
                <a:solidFill>
                  <a:srgbClr val="FF6600"/>
                </a:solidFill>
              </a:rPr>
              <a:t>los</a:t>
            </a:r>
            <a:r>
              <a:rPr dirty="0">
                <a:solidFill>
                  <a:srgbClr val="FF6600"/>
                </a:solidFill>
              </a:rPr>
              <a:t> </a:t>
            </a:r>
            <a:r>
              <a:rPr dirty="0" err="1">
                <a:solidFill>
                  <a:srgbClr val="FF6600"/>
                </a:solidFill>
              </a:rPr>
              <a:t>otros</a:t>
            </a:r>
            <a:r>
              <a:rPr dirty="0">
                <a:solidFill>
                  <a:srgbClr val="FF6600"/>
                </a:solidFill>
              </a:rPr>
              <a:t> </a:t>
            </a:r>
            <a:r>
              <a:rPr dirty="0" err="1">
                <a:solidFill>
                  <a:srgbClr val="FF6600"/>
                </a:solidFill>
              </a:rPr>
              <a:t>sucesos</a:t>
            </a:r>
            <a:r>
              <a:rPr dirty="0">
                <a:solidFill>
                  <a:srgbClr val="FF6600"/>
                </a:solidFill>
              </a:rPr>
              <a:t> del </a:t>
            </a:r>
            <a:r>
              <a:rPr dirty="0" err="1">
                <a:solidFill>
                  <a:srgbClr val="FF6600"/>
                </a:solidFill>
              </a:rPr>
              <a:t>Antiguo</a:t>
            </a:r>
            <a:r>
              <a:rPr dirty="0">
                <a:solidFill>
                  <a:srgbClr val="FF6600"/>
                </a:solidFill>
              </a:rPr>
              <a:t> </a:t>
            </a:r>
            <a:r>
              <a:rPr dirty="0" err="1">
                <a:solidFill>
                  <a:srgbClr val="FF6600"/>
                </a:solidFill>
              </a:rPr>
              <a:t>Testamento</a:t>
            </a:r>
            <a:r>
              <a:rPr dirty="0">
                <a:solidFill>
                  <a:srgbClr val="FF6600"/>
                </a:solidFill>
              </a:rPr>
              <a:t> de la palabra </a:t>
            </a:r>
            <a:r>
              <a:rPr dirty="0" err="1">
                <a:solidFill>
                  <a:srgbClr val="FF6600"/>
                </a:solidFill>
              </a:rPr>
              <a:t>parecen</a:t>
            </a:r>
            <a:r>
              <a:rPr dirty="0">
                <a:solidFill>
                  <a:srgbClr val="FF6600"/>
                </a:solidFill>
              </a:rPr>
              <a:t> </a:t>
            </a:r>
            <a:r>
              <a:rPr dirty="0" err="1">
                <a:solidFill>
                  <a:srgbClr val="FF6600"/>
                </a:solidFill>
              </a:rPr>
              <a:t>referirse</a:t>
            </a:r>
            <a:r>
              <a:rPr dirty="0">
                <a:solidFill>
                  <a:srgbClr val="FF6600"/>
                </a:solidFill>
              </a:rPr>
              <a:t> a </a:t>
            </a:r>
            <a:r>
              <a:rPr dirty="0" err="1">
                <a:solidFill>
                  <a:srgbClr val="FF6600"/>
                </a:solidFill>
              </a:rPr>
              <a:t>una</a:t>
            </a:r>
            <a:r>
              <a:rPr dirty="0">
                <a:solidFill>
                  <a:srgbClr val="FF6600"/>
                </a:solidFill>
              </a:rPr>
              <a:t> </a:t>
            </a:r>
            <a:r>
              <a:rPr dirty="0" err="1">
                <a:solidFill>
                  <a:srgbClr val="FF6600"/>
                </a:solidFill>
              </a:rPr>
              <a:t>joven</a:t>
            </a:r>
            <a:r>
              <a:rPr dirty="0">
                <a:solidFill>
                  <a:srgbClr val="FF6600"/>
                </a:solidFill>
              </a:rPr>
              <a:t> </a:t>
            </a:r>
            <a:r>
              <a:rPr dirty="0" err="1">
                <a:solidFill>
                  <a:srgbClr val="FF6600"/>
                </a:solidFill>
              </a:rPr>
              <a:t>soltera</a:t>
            </a:r>
            <a:r>
              <a:rPr dirty="0">
                <a:solidFill>
                  <a:srgbClr val="FF6600"/>
                </a:solidFill>
              </a:rPr>
              <a:t> con la </a:t>
            </a:r>
            <a:r>
              <a:rPr dirty="0" err="1">
                <a:solidFill>
                  <a:srgbClr val="FF6600"/>
                </a:solidFill>
              </a:rPr>
              <a:t>fuerte</a:t>
            </a:r>
            <a:r>
              <a:rPr dirty="0">
                <a:solidFill>
                  <a:srgbClr val="FF6600"/>
                </a:solidFill>
              </a:rPr>
              <a:t> </a:t>
            </a:r>
            <a:r>
              <a:rPr dirty="0" err="1">
                <a:solidFill>
                  <a:srgbClr val="FF6600"/>
                </a:solidFill>
              </a:rPr>
              <a:t>presunción</a:t>
            </a:r>
            <a:r>
              <a:rPr dirty="0">
                <a:solidFill>
                  <a:srgbClr val="FF6600"/>
                </a:solidFill>
              </a:rPr>
              <a:t> de que era </a:t>
            </a:r>
            <a:r>
              <a:rPr dirty="0" err="1">
                <a:solidFill>
                  <a:srgbClr val="FF6600"/>
                </a:solidFill>
              </a:rPr>
              <a:t>virgen</a:t>
            </a:r>
            <a:r>
              <a:rPr dirty="0">
                <a:solidFill>
                  <a:srgbClr val="FF6600"/>
                </a:solidFill>
              </a:rPr>
              <a:t> </a:t>
            </a:r>
            <a:r>
              <a:rPr dirty="0" err="1">
                <a:solidFill>
                  <a:srgbClr val="FF6600"/>
                </a:solidFill>
              </a:rPr>
              <a:t>en</a:t>
            </a:r>
            <a:r>
              <a:rPr dirty="0">
                <a:solidFill>
                  <a:srgbClr val="FF6600"/>
                </a:solidFill>
              </a:rPr>
              <a:t> </a:t>
            </a:r>
            <a:r>
              <a:rPr dirty="0" err="1">
                <a:solidFill>
                  <a:srgbClr val="FF6600"/>
                </a:solidFill>
              </a:rPr>
              <a:t>el</a:t>
            </a:r>
            <a:r>
              <a:rPr dirty="0">
                <a:solidFill>
                  <a:srgbClr val="FF6600"/>
                </a:solidFill>
              </a:rPr>
              <a:t> </a:t>
            </a:r>
            <a:r>
              <a:rPr dirty="0" err="1">
                <a:solidFill>
                  <a:srgbClr val="FF6600"/>
                </a:solidFill>
              </a:rPr>
              <a:t>momento</a:t>
            </a:r>
            <a:r>
              <a:rPr dirty="0">
                <a:solidFill>
                  <a:srgbClr val="FF6600"/>
                </a:solidFill>
              </a:rPr>
              <a:t> </a:t>
            </a:r>
            <a:r>
              <a:rPr dirty="0" err="1">
                <a:solidFill>
                  <a:srgbClr val="FF6600"/>
                </a:solidFill>
              </a:rPr>
              <a:t>en</a:t>
            </a:r>
            <a:r>
              <a:rPr dirty="0">
                <a:solidFill>
                  <a:srgbClr val="FF6600"/>
                </a:solidFill>
              </a:rPr>
              <a:t> que </a:t>
            </a:r>
            <a:r>
              <a:rPr dirty="0" err="1">
                <a:solidFill>
                  <a:srgbClr val="FF6600"/>
                </a:solidFill>
              </a:rPr>
              <a:t>fue</a:t>
            </a:r>
            <a:r>
              <a:rPr dirty="0">
                <a:solidFill>
                  <a:srgbClr val="FF6600"/>
                </a:solidFill>
              </a:rPr>
              <a:t> </a:t>
            </a:r>
            <a:r>
              <a:rPr dirty="0" err="1">
                <a:solidFill>
                  <a:srgbClr val="FF6600"/>
                </a:solidFill>
              </a:rPr>
              <a:t>descrita</a:t>
            </a:r>
            <a:r>
              <a:rPr dirty="0">
                <a:solidFill>
                  <a:srgbClr val="FF6600"/>
                </a:solidFill>
              </a:rPr>
              <a:t>. La LXX </a:t>
            </a:r>
            <a:r>
              <a:rPr dirty="0" err="1">
                <a:solidFill>
                  <a:srgbClr val="FF6600"/>
                </a:solidFill>
              </a:rPr>
              <a:t>hizo</a:t>
            </a:r>
            <a:r>
              <a:rPr dirty="0">
                <a:solidFill>
                  <a:srgbClr val="FF6600"/>
                </a:solidFill>
              </a:rPr>
              <a:t> </a:t>
            </a:r>
            <a:r>
              <a:rPr dirty="0" err="1">
                <a:solidFill>
                  <a:srgbClr val="FF6600"/>
                </a:solidFill>
              </a:rPr>
              <a:t>esto</a:t>
            </a:r>
            <a:r>
              <a:rPr dirty="0">
                <a:solidFill>
                  <a:srgbClr val="FF6600"/>
                </a:solidFill>
              </a:rPr>
              <a:t> </a:t>
            </a:r>
            <a:r>
              <a:rPr dirty="0" err="1">
                <a:solidFill>
                  <a:srgbClr val="FF6600"/>
                </a:solidFill>
              </a:rPr>
              <a:t>explícito</a:t>
            </a:r>
            <a:r>
              <a:rPr dirty="0">
                <a:solidFill>
                  <a:srgbClr val="FF6600"/>
                </a:solidFill>
              </a:rPr>
              <a:t> </a:t>
            </a:r>
            <a:r>
              <a:rPr dirty="0" err="1">
                <a:solidFill>
                  <a:srgbClr val="FF6600"/>
                </a:solidFill>
              </a:rPr>
              <a:t>en</a:t>
            </a:r>
            <a:r>
              <a:rPr dirty="0">
                <a:solidFill>
                  <a:srgbClr val="FF6600"/>
                </a:solidFill>
              </a:rPr>
              <a:t> </a:t>
            </a:r>
            <a:r>
              <a:rPr dirty="0" err="1">
                <a:solidFill>
                  <a:srgbClr val="FF6600"/>
                </a:solidFill>
              </a:rPr>
              <a:t>su</a:t>
            </a:r>
            <a:r>
              <a:rPr dirty="0">
                <a:solidFill>
                  <a:srgbClr val="FF6600"/>
                </a:solidFill>
              </a:rPr>
              <a:t> </a:t>
            </a:r>
            <a:r>
              <a:rPr dirty="0" err="1">
                <a:solidFill>
                  <a:srgbClr val="FF6600"/>
                </a:solidFill>
              </a:rPr>
              <a:t>traducción</a:t>
            </a:r>
            <a:r>
              <a:rPr dirty="0">
                <a:solidFill>
                  <a:srgbClr val="FF6600"/>
                </a:solidFill>
              </a:rPr>
              <a:t> de Is. 7:14 </a:t>
            </a:r>
            <a:r>
              <a:rPr dirty="0" err="1">
                <a:solidFill>
                  <a:srgbClr val="FF6600"/>
                </a:solidFill>
              </a:rPr>
              <a:t>utilizando</a:t>
            </a:r>
            <a:r>
              <a:rPr dirty="0">
                <a:solidFill>
                  <a:srgbClr val="FF6600"/>
                </a:solidFill>
              </a:rPr>
              <a:t> </a:t>
            </a:r>
            <a:r>
              <a:rPr dirty="0" err="1">
                <a:solidFill>
                  <a:srgbClr val="FF6600"/>
                </a:solidFill>
              </a:rPr>
              <a:t>el</a:t>
            </a:r>
            <a:r>
              <a:rPr dirty="0">
                <a:solidFill>
                  <a:srgbClr val="FF6600"/>
                </a:solidFill>
              </a:rPr>
              <a:t> </a:t>
            </a:r>
            <a:r>
              <a:rPr dirty="0" err="1">
                <a:solidFill>
                  <a:srgbClr val="FF6600"/>
                </a:solidFill>
              </a:rPr>
              <a:t>término</a:t>
            </a:r>
            <a:r>
              <a:rPr dirty="0">
                <a:solidFill>
                  <a:srgbClr val="FF6600"/>
                </a:solidFill>
              </a:rPr>
              <a:t> πα</a:t>
            </a:r>
            <a:r>
              <a:rPr dirty="0" err="1">
                <a:solidFill>
                  <a:srgbClr val="FF6600"/>
                </a:solidFill>
              </a:rPr>
              <a:t>ρθενος</a:t>
            </a:r>
            <a:r>
              <a:rPr dirty="0">
                <a:solidFill>
                  <a:srgbClr val="FF6600"/>
                </a:solidFill>
              </a:rPr>
              <a:t> (= </a:t>
            </a:r>
            <a:r>
              <a:rPr dirty="0" err="1">
                <a:solidFill>
                  <a:srgbClr val="FF6600"/>
                </a:solidFill>
              </a:rPr>
              <a:t>virgen</a:t>
            </a:r>
            <a:r>
              <a:rPr dirty="0">
                <a:solidFill>
                  <a:srgbClr val="FF6600"/>
                </a:solidFill>
              </a:rPr>
              <a:t>).</a:t>
            </a:r>
          </a:p>
          <a:p>
            <a:pPr>
              <a:lnSpc>
                <a:spcPct val="80000"/>
              </a:lnSpc>
              <a:defRPr sz="2000" i="1"/>
            </a:pPr>
            <a:r>
              <a:rPr dirty="0"/>
              <a:t>Some translations render it “virgin” out of deference to the New Testament citation based on the LXX (so KJV, ASV, NIV, NAB, NASB, ESV, CEV, etc.). / </a:t>
            </a:r>
            <a:r>
              <a:rPr dirty="0" err="1">
                <a:solidFill>
                  <a:srgbClr val="FF6600"/>
                </a:solidFill>
              </a:rPr>
              <a:t>Algunas</a:t>
            </a:r>
            <a:r>
              <a:rPr dirty="0">
                <a:solidFill>
                  <a:srgbClr val="FF6600"/>
                </a:solidFill>
              </a:rPr>
              <a:t> </a:t>
            </a:r>
            <a:r>
              <a:rPr dirty="0" err="1">
                <a:solidFill>
                  <a:srgbClr val="FF6600"/>
                </a:solidFill>
              </a:rPr>
              <a:t>traducciones</a:t>
            </a:r>
            <a:r>
              <a:rPr dirty="0">
                <a:solidFill>
                  <a:srgbClr val="FF6600"/>
                </a:solidFill>
              </a:rPr>
              <a:t> lo </a:t>
            </a:r>
            <a:r>
              <a:rPr dirty="0" err="1">
                <a:solidFill>
                  <a:srgbClr val="FF6600"/>
                </a:solidFill>
              </a:rPr>
              <a:t>hacen</a:t>
            </a:r>
            <a:r>
              <a:rPr dirty="0">
                <a:solidFill>
                  <a:srgbClr val="FF6600"/>
                </a:solidFill>
              </a:rPr>
              <a:t> "</a:t>
            </a:r>
            <a:r>
              <a:rPr dirty="0" err="1">
                <a:solidFill>
                  <a:srgbClr val="FF6600"/>
                </a:solidFill>
              </a:rPr>
              <a:t>virgen</a:t>
            </a:r>
            <a:r>
              <a:rPr dirty="0">
                <a:solidFill>
                  <a:srgbClr val="FF6600"/>
                </a:solidFill>
              </a:rPr>
              <a:t>" </a:t>
            </a:r>
            <a:r>
              <a:rPr dirty="0" err="1">
                <a:solidFill>
                  <a:srgbClr val="FF6600"/>
                </a:solidFill>
              </a:rPr>
              <a:t>por</a:t>
            </a:r>
            <a:r>
              <a:rPr dirty="0">
                <a:solidFill>
                  <a:srgbClr val="FF6600"/>
                </a:solidFill>
              </a:rPr>
              <a:t> </a:t>
            </a:r>
            <a:r>
              <a:rPr dirty="0" err="1">
                <a:solidFill>
                  <a:srgbClr val="FF6600"/>
                </a:solidFill>
              </a:rPr>
              <a:t>deferencia</a:t>
            </a:r>
            <a:r>
              <a:rPr dirty="0">
                <a:solidFill>
                  <a:srgbClr val="FF6600"/>
                </a:solidFill>
              </a:rPr>
              <a:t> a la </a:t>
            </a:r>
            <a:r>
              <a:rPr dirty="0" err="1">
                <a:solidFill>
                  <a:srgbClr val="FF6600"/>
                </a:solidFill>
              </a:rPr>
              <a:t>cita</a:t>
            </a:r>
            <a:r>
              <a:rPr dirty="0">
                <a:solidFill>
                  <a:srgbClr val="FF6600"/>
                </a:solidFill>
              </a:rPr>
              <a:t> del Nuevo </a:t>
            </a:r>
            <a:r>
              <a:rPr dirty="0" err="1">
                <a:solidFill>
                  <a:srgbClr val="FF6600"/>
                </a:solidFill>
              </a:rPr>
              <a:t>Testamento</a:t>
            </a:r>
            <a:r>
              <a:rPr dirty="0">
                <a:solidFill>
                  <a:srgbClr val="FF6600"/>
                </a:solidFill>
              </a:rPr>
              <a:t> </a:t>
            </a:r>
            <a:r>
              <a:rPr dirty="0" err="1">
                <a:solidFill>
                  <a:srgbClr val="FF6600"/>
                </a:solidFill>
              </a:rPr>
              <a:t>basada</a:t>
            </a:r>
            <a:r>
              <a:rPr dirty="0">
                <a:solidFill>
                  <a:srgbClr val="FF6600"/>
                </a:solidFill>
              </a:rPr>
              <a:t> </a:t>
            </a:r>
            <a:r>
              <a:rPr dirty="0" err="1">
                <a:solidFill>
                  <a:srgbClr val="FF6600"/>
                </a:solidFill>
              </a:rPr>
              <a:t>en</a:t>
            </a:r>
            <a:r>
              <a:rPr dirty="0">
                <a:solidFill>
                  <a:srgbClr val="FF6600"/>
                </a:solidFill>
              </a:rPr>
              <a:t> </a:t>
            </a:r>
            <a:r>
              <a:rPr dirty="0" err="1">
                <a:solidFill>
                  <a:srgbClr val="FF6600"/>
                </a:solidFill>
              </a:rPr>
              <a:t>el</a:t>
            </a:r>
            <a:r>
              <a:rPr dirty="0">
                <a:solidFill>
                  <a:srgbClr val="FF6600"/>
                </a:solidFill>
              </a:rPr>
              <a:t> LXX (</a:t>
            </a:r>
            <a:r>
              <a:rPr dirty="0" err="1">
                <a:solidFill>
                  <a:srgbClr val="FF6600"/>
                </a:solidFill>
              </a:rPr>
              <a:t>por</a:t>
            </a:r>
            <a:r>
              <a:rPr dirty="0">
                <a:solidFill>
                  <a:srgbClr val="FF6600"/>
                </a:solidFill>
              </a:rPr>
              <a:t> lo tanto, KJV, ASV, NIV, NAB, NASB, ESV, CEV, etc.).</a:t>
            </a:r>
          </a:p>
          <a:p>
            <a:pPr>
              <a:lnSpc>
                <a:spcPct val="80000"/>
              </a:lnSpc>
              <a:defRPr sz="2000" i="1"/>
            </a:pPr>
            <a:r>
              <a:rPr dirty="0">
                <a:solidFill>
                  <a:schemeClr val="tx1"/>
                </a:solidFill>
              </a:rPr>
              <a:t>Other translations render it more directly by its basic Hebrew meaning as “young woman” (so RSV, </a:t>
            </a:r>
            <a:r>
              <a:rPr dirty="0"/>
              <a:t>NRSV, NEB). / </a:t>
            </a:r>
            <a:r>
              <a:rPr dirty="0" err="1">
                <a:solidFill>
                  <a:srgbClr val="FF6600"/>
                </a:solidFill>
              </a:rPr>
              <a:t>Otras</a:t>
            </a:r>
            <a:r>
              <a:rPr dirty="0">
                <a:solidFill>
                  <a:srgbClr val="FF6600"/>
                </a:solidFill>
              </a:rPr>
              <a:t> </a:t>
            </a:r>
            <a:r>
              <a:rPr dirty="0" err="1">
                <a:solidFill>
                  <a:srgbClr val="FF6600"/>
                </a:solidFill>
              </a:rPr>
              <a:t>traducciones</a:t>
            </a:r>
            <a:r>
              <a:rPr dirty="0">
                <a:solidFill>
                  <a:srgbClr val="FF6600"/>
                </a:solidFill>
              </a:rPr>
              <a:t> lo </a:t>
            </a:r>
            <a:r>
              <a:rPr dirty="0" err="1">
                <a:solidFill>
                  <a:srgbClr val="FF6600"/>
                </a:solidFill>
              </a:rPr>
              <a:t>hacen</a:t>
            </a:r>
            <a:r>
              <a:rPr dirty="0">
                <a:solidFill>
                  <a:srgbClr val="FF6600"/>
                </a:solidFill>
              </a:rPr>
              <a:t> </a:t>
            </a:r>
            <a:r>
              <a:rPr dirty="0" err="1">
                <a:solidFill>
                  <a:srgbClr val="FF6600"/>
                </a:solidFill>
              </a:rPr>
              <a:t>más</a:t>
            </a:r>
            <a:r>
              <a:rPr dirty="0">
                <a:solidFill>
                  <a:srgbClr val="FF6600"/>
                </a:solidFill>
              </a:rPr>
              <a:t> </a:t>
            </a:r>
            <a:r>
              <a:rPr dirty="0" err="1">
                <a:solidFill>
                  <a:srgbClr val="FF6600"/>
                </a:solidFill>
              </a:rPr>
              <a:t>directamente</a:t>
            </a:r>
            <a:r>
              <a:rPr dirty="0">
                <a:solidFill>
                  <a:srgbClr val="FF6600"/>
                </a:solidFill>
              </a:rPr>
              <a:t> </a:t>
            </a:r>
            <a:r>
              <a:rPr dirty="0" err="1">
                <a:solidFill>
                  <a:srgbClr val="FF6600"/>
                </a:solidFill>
              </a:rPr>
              <a:t>por</a:t>
            </a:r>
            <a:r>
              <a:rPr dirty="0">
                <a:solidFill>
                  <a:srgbClr val="FF6600"/>
                </a:solidFill>
              </a:rPr>
              <a:t> </a:t>
            </a:r>
            <a:r>
              <a:rPr dirty="0" err="1">
                <a:solidFill>
                  <a:srgbClr val="FF6600"/>
                </a:solidFill>
              </a:rPr>
              <a:t>su</a:t>
            </a:r>
            <a:r>
              <a:rPr dirty="0">
                <a:solidFill>
                  <a:srgbClr val="FF6600"/>
                </a:solidFill>
              </a:rPr>
              <a:t> </a:t>
            </a:r>
            <a:r>
              <a:rPr dirty="0" err="1">
                <a:solidFill>
                  <a:srgbClr val="FF6600"/>
                </a:solidFill>
              </a:rPr>
              <a:t>significado</a:t>
            </a:r>
            <a:r>
              <a:rPr dirty="0">
                <a:solidFill>
                  <a:srgbClr val="FF6600"/>
                </a:solidFill>
              </a:rPr>
              <a:t> </a:t>
            </a:r>
            <a:r>
              <a:rPr dirty="0" err="1">
                <a:solidFill>
                  <a:srgbClr val="FF6600"/>
                </a:solidFill>
              </a:rPr>
              <a:t>hebreo</a:t>
            </a:r>
            <a:r>
              <a:rPr dirty="0">
                <a:solidFill>
                  <a:srgbClr val="FF6600"/>
                </a:solidFill>
              </a:rPr>
              <a:t> </a:t>
            </a:r>
            <a:r>
              <a:rPr dirty="0" err="1">
                <a:solidFill>
                  <a:srgbClr val="FF6600"/>
                </a:solidFill>
              </a:rPr>
              <a:t>básico</a:t>
            </a:r>
            <a:r>
              <a:rPr dirty="0">
                <a:solidFill>
                  <a:srgbClr val="FF6600"/>
                </a:solidFill>
              </a:rPr>
              <a:t> </a:t>
            </a:r>
            <a:r>
              <a:rPr dirty="0" err="1">
                <a:solidFill>
                  <a:srgbClr val="FF6600"/>
                </a:solidFill>
              </a:rPr>
              <a:t>como</a:t>
            </a:r>
            <a:r>
              <a:rPr dirty="0">
                <a:solidFill>
                  <a:srgbClr val="FF6600"/>
                </a:solidFill>
              </a:rPr>
              <a:t> "</a:t>
            </a:r>
            <a:r>
              <a:rPr dirty="0" err="1">
                <a:solidFill>
                  <a:srgbClr val="FF6600"/>
                </a:solidFill>
              </a:rPr>
              <a:t>mujer</a:t>
            </a:r>
            <a:r>
              <a:rPr dirty="0">
                <a:solidFill>
                  <a:srgbClr val="FF6600"/>
                </a:solidFill>
              </a:rPr>
              <a:t> </a:t>
            </a:r>
            <a:r>
              <a:rPr dirty="0" err="1">
                <a:solidFill>
                  <a:srgbClr val="FF6600"/>
                </a:solidFill>
              </a:rPr>
              <a:t>joven</a:t>
            </a:r>
            <a:r>
              <a:rPr dirty="0">
                <a:solidFill>
                  <a:srgbClr val="FF6600"/>
                </a:solidFill>
              </a:rPr>
              <a:t>" (</a:t>
            </a:r>
            <a:r>
              <a:rPr dirty="0" err="1">
                <a:solidFill>
                  <a:srgbClr val="FF6600"/>
                </a:solidFill>
              </a:rPr>
              <a:t>así</a:t>
            </a:r>
            <a:r>
              <a:rPr dirty="0">
                <a:solidFill>
                  <a:srgbClr val="FF6600"/>
                </a:solidFill>
              </a:rPr>
              <a:t> que RSV, NRSV, NEB).</a:t>
            </a:r>
          </a:p>
        </p:txBody>
      </p:sp>
      <p:sp>
        <p:nvSpPr>
          <p:cNvPr id="2981" name="Slide Number Placeholder 1"/>
          <p:cNvSpPr txBox="1">
            <a:spLocks noGrp="1"/>
          </p:cNvSpPr>
          <p:nvPr>
            <p:ph type="sldNum" sz="quarter" idx="2"/>
          </p:nvPr>
        </p:nvSpPr>
        <p:spPr>
          <a:xfrm>
            <a:off x="11071859" y="6385242"/>
            <a:ext cx="281941" cy="3073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44546A"/>
                </a:solidFill>
                <a:latin typeface="Book Antiqua"/>
                <a:ea typeface="Book Antiqua"/>
                <a:cs typeface="Book Antiqua"/>
                <a:sym typeface="Book Antiqua"/>
              </a:defRPr>
            </a:lvl1pPr>
          </a:lstStyle>
          <a:p>
            <a:fld id="{86CB4B4D-7CA3-9044-876B-883B54F8677D}" type="slidenum">
              <a:t>66</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980">
                                            <p:bg/>
                                          </p:spTgt>
                                        </p:tgtEl>
                                        <p:attrNameLst>
                                          <p:attrName>style.visibility</p:attrName>
                                        </p:attrNameLst>
                                      </p:cBhvr>
                                      <p:to>
                                        <p:strVal val="visible"/>
                                      </p:to>
                                    </p:set>
                                    <p:anim calcmode="lin" valueType="num">
                                      <p:cBhvr>
                                        <p:cTn id="7" dur="500" fill="hold"/>
                                        <p:tgtEl>
                                          <p:spTgt spid="2980">
                                            <p:bg/>
                                          </p:spTgt>
                                        </p:tgtEl>
                                        <p:attrNameLst>
                                          <p:attrName>ppt_w</p:attrName>
                                        </p:attrNameLst>
                                      </p:cBhvr>
                                      <p:tavLst>
                                        <p:tav tm="0">
                                          <p:val>
                                            <p:fltVal val="0"/>
                                          </p:val>
                                        </p:tav>
                                        <p:tav tm="100000">
                                          <p:val>
                                            <p:strVal val="#ppt_w"/>
                                          </p:val>
                                        </p:tav>
                                      </p:tavLst>
                                    </p:anim>
                                    <p:anim calcmode="lin" valueType="num">
                                      <p:cBhvr>
                                        <p:cTn id="8" dur="500" fill="hold"/>
                                        <p:tgtEl>
                                          <p:spTgt spid="2980">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2980">
                                            <p:txEl>
                                              <p:pRg st="0" end="0"/>
                                            </p:txEl>
                                          </p:spTgt>
                                        </p:tgtEl>
                                        <p:attrNameLst>
                                          <p:attrName>style.visibility</p:attrName>
                                        </p:attrNameLst>
                                      </p:cBhvr>
                                      <p:to>
                                        <p:strVal val="visible"/>
                                      </p:to>
                                    </p:set>
                                    <p:anim calcmode="lin" valueType="num">
                                      <p:cBhvr>
                                        <p:cTn id="11" dur="500" fill="hold"/>
                                        <p:tgtEl>
                                          <p:spTgt spid="2980">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98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2980">
                                            <p:txEl>
                                              <p:pRg st="1" end="1"/>
                                            </p:txEl>
                                          </p:spTgt>
                                        </p:tgtEl>
                                        <p:attrNameLst>
                                          <p:attrName>style.visibility</p:attrName>
                                        </p:attrNameLst>
                                      </p:cBhvr>
                                      <p:to>
                                        <p:strVal val="visible"/>
                                      </p:to>
                                    </p:set>
                                    <p:anim calcmode="lin" valueType="num">
                                      <p:cBhvr>
                                        <p:cTn id="17" dur="500" fill="hold"/>
                                        <p:tgtEl>
                                          <p:spTgt spid="2980">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2980">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2980">
                                            <p:txEl>
                                              <p:pRg st="2" end="2"/>
                                            </p:txEl>
                                          </p:spTgt>
                                        </p:tgtEl>
                                        <p:attrNameLst>
                                          <p:attrName>style.visibility</p:attrName>
                                        </p:attrNameLst>
                                      </p:cBhvr>
                                      <p:to>
                                        <p:strVal val="visible"/>
                                      </p:to>
                                    </p:set>
                                    <p:anim calcmode="lin" valueType="num">
                                      <p:cBhvr>
                                        <p:cTn id="23" dur="500" fill="hold"/>
                                        <p:tgtEl>
                                          <p:spTgt spid="2980">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2980">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2980">
                                            <p:txEl>
                                              <p:pRg st="3" end="3"/>
                                            </p:txEl>
                                          </p:spTgt>
                                        </p:tgtEl>
                                        <p:attrNameLst>
                                          <p:attrName>style.visibility</p:attrName>
                                        </p:attrNameLst>
                                      </p:cBhvr>
                                      <p:to>
                                        <p:strVal val="visible"/>
                                      </p:to>
                                    </p:set>
                                    <p:anim calcmode="lin" valueType="num">
                                      <p:cBhvr>
                                        <p:cTn id="29" dur="500" fill="hold"/>
                                        <p:tgtEl>
                                          <p:spTgt spid="2980">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2980">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80" grpId="1" build="p" animBg="1" advAuto="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8CBAD"/>
        </a:solidFill>
        <a:effectLst/>
      </p:bgPr>
    </p:bg>
    <p:spTree>
      <p:nvGrpSpPr>
        <p:cNvPr id="1" name=""/>
        <p:cNvGrpSpPr/>
        <p:nvPr/>
      </p:nvGrpSpPr>
      <p:grpSpPr>
        <a:xfrm>
          <a:off x="0" y="0"/>
          <a:ext cx="0" cy="0"/>
          <a:chOff x="0" y="0"/>
          <a:chExt cx="0" cy="0"/>
        </a:xfrm>
      </p:grpSpPr>
      <p:sp>
        <p:nvSpPr>
          <p:cNvPr id="2983" name="Title 1"/>
          <p:cNvSpPr txBox="1">
            <a:spLocks noGrp="1"/>
          </p:cNvSpPr>
          <p:nvPr>
            <p:ph type="title"/>
          </p:nvPr>
        </p:nvSpPr>
        <p:spPr>
          <a:xfrm>
            <a:off x="1235272" y="12023"/>
            <a:ext cx="9797656" cy="1143001"/>
          </a:xfrm>
          <a:prstGeom prst="rect">
            <a:avLst/>
          </a:prstGeom>
        </p:spPr>
        <p:txBody>
          <a:bodyPr/>
          <a:lstStyle>
            <a:lvl1pPr algn="ctr">
              <a:defRPr sz="3200">
                <a:solidFill>
                  <a:srgbClr val="385724"/>
                </a:solidFill>
              </a:defRPr>
            </a:lvl1pPr>
          </a:lstStyle>
          <a:p>
            <a:r>
              <a:rPr b="1" dirty="0"/>
              <a:t>Prophetic Recapitulation / </a:t>
            </a:r>
            <a:r>
              <a:rPr b="1" dirty="0" err="1">
                <a:solidFill>
                  <a:srgbClr val="FF6600"/>
                </a:solidFill>
              </a:rPr>
              <a:t>Recapitulación</a:t>
            </a:r>
            <a:r>
              <a:rPr b="1" dirty="0">
                <a:solidFill>
                  <a:srgbClr val="FF6600"/>
                </a:solidFill>
              </a:rPr>
              <a:t> </a:t>
            </a:r>
            <a:r>
              <a:rPr b="1" dirty="0" err="1">
                <a:solidFill>
                  <a:srgbClr val="FF6600"/>
                </a:solidFill>
              </a:rPr>
              <a:t>Pro</a:t>
            </a:r>
            <a:r>
              <a:rPr dirty="0" err="1">
                <a:solidFill>
                  <a:srgbClr val="FF6600"/>
                </a:solidFill>
              </a:rPr>
              <a:t>fética</a:t>
            </a:r>
            <a:endParaRPr dirty="0">
              <a:solidFill>
                <a:srgbClr val="FF6600"/>
              </a:solidFill>
            </a:endParaRPr>
          </a:p>
        </p:txBody>
      </p:sp>
      <p:sp>
        <p:nvSpPr>
          <p:cNvPr id="2984" name="Content Placeholder 2"/>
          <p:cNvSpPr txBox="1">
            <a:spLocks noGrp="1"/>
          </p:cNvSpPr>
          <p:nvPr>
            <p:ph type="body" idx="1"/>
          </p:nvPr>
        </p:nvSpPr>
        <p:spPr>
          <a:xfrm>
            <a:off x="609600" y="914400"/>
            <a:ext cx="11049000" cy="4230895"/>
          </a:xfrm>
          <a:prstGeom prst="rect">
            <a:avLst/>
          </a:prstGeom>
        </p:spPr>
        <p:txBody>
          <a:bodyPr/>
          <a:lstStyle/>
          <a:p>
            <a:pPr marL="0" indent="0">
              <a:buSzTx/>
              <a:buNone/>
              <a:defRPr sz="2400" b="1">
                <a:solidFill>
                  <a:srgbClr val="548235"/>
                </a:solidFill>
              </a:defRPr>
            </a:pPr>
            <a:r>
              <a:rPr dirty="0"/>
              <a:t>The idea of prophetic “fulfillment” includes not only prediction and verification of specific people/events, but also the occurrence of ancient events that foreshadow later events. </a:t>
            </a:r>
            <a:r>
              <a:rPr dirty="0">
                <a:solidFill>
                  <a:srgbClr val="FF6600"/>
                </a:solidFill>
              </a:rPr>
              <a:t>/ La idea de "</a:t>
            </a:r>
            <a:r>
              <a:rPr dirty="0" err="1">
                <a:solidFill>
                  <a:srgbClr val="FF6600"/>
                </a:solidFill>
              </a:rPr>
              <a:t>cumplimiento</a:t>
            </a:r>
            <a:r>
              <a:rPr dirty="0">
                <a:solidFill>
                  <a:srgbClr val="FF6600"/>
                </a:solidFill>
              </a:rPr>
              <a:t>" </a:t>
            </a:r>
            <a:r>
              <a:rPr dirty="0" err="1">
                <a:solidFill>
                  <a:srgbClr val="FF6600"/>
                </a:solidFill>
              </a:rPr>
              <a:t>profético</a:t>
            </a:r>
            <a:r>
              <a:rPr dirty="0">
                <a:solidFill>
                  <a:srgbClr val="FF6600"/>
                </a:solidFill>
              </a:rPr>
              <a:t> </a:t>
            </a:r>
            <a:r>
              <a:rPr dirty="0" err="1">
                <a:solidFill>
                  <a:srgbClr val="FF6600"/>
                </a:solidFill>
              </a:rPr>
              <a:t>incluye</a:t>
            </a:r>
            <a:r>
              <a:rPr dirty="0">
                <a:solidFill>
                  <a:srgbClr val="FF6600"/>
                </a:solidFill>
              </a:rPr>
              <a:t> no solo la </a:t>
            </a:r>
            <a:r>
              <a:rPr dirty="0" err="1">
                <a:solidFill>
                  <a:srgbClr val="FF6600"/>
                </a:solidFill>
              </a:rPr>
              <a:t>predicción</a:t>
            </a:r>
            <a:r>
              <a:rPr dirty="0">
                <a:solidFill>
                  <a:srgbClr val="FF6600"/>
                </a:solidFill>
              </a:rPr>
              <a:t> y </a:t>
            </a:r>
            <a:r>
              <a:rPr dirty="0" err="1">
                <a:solidFill>
                  <a:srgbClr val="FF6600"/>
                </a:solidFill>
              </a:rPr>
              <a:t>verificación</a:t>
            </a:r>
            <a:r>
              <a:rPr dirty="0">
                <a:solidFill>
                  <a:srgbClr val="FF6600"/>
                </a:solidFill>
              </a:rPr>
              <a:t> de personas/</a:t>
            </a:r>
            <a:r>
              <a:rPr dirty="0" err="1">
                <a:solidFill>
                  <a:srgbClr val="FF6600"/>
                </a:solidFill>
              </a:rPr>
              <a:t>eventos</a:t>
            </a:r>
            <a:r>
              <a:rPr dirty="0">
                <a:solidFill>
                  <a:srgbClr val="FF6600"/>
                </a:solidFill>
              </a:rPr>
              <a:t> </a:t>
            </a:r>
            <a:r>
              <a:rPr dirty="0" err="1">
                <a:solidFill>
                  <a:srgbClr val="FF6600"/>
                </a:solidFill>
              </a:rPr>
              <a:t>específicos</a:t>
            </a:r>
            <a:r>
              <a:rPr dirty="0">
                <a:solidFill>
                  <a:srgbClr val="FF6600"/>
                </a:solidFill>
              </a:rPr>
              <a:t>, </a:t>
            </a:r>
            <a:r>
              <a:rPr dirty="0" err="1">
                <a:solidFill>
                  <a:srgbClr val="FF6600"/>
                </a:solidFill>
              </a:rPr>
              <a:t>sino</a:t>
            </a:r>
            <a:r>
              <a:rPr dirty="0">
                <a:solidFill>
                  <a:srgbClr val="FF6600"/>
                </a:solidFill>
              </a:rPr>
              <a:t> </a:t>
            </a:r>
            <a:r>
              <a:rPr dirty="0" err="1">
                <a:solidFill>
                  <a:srgbClr val="FF6600"/>
                </a:solidFill>
              </a:rPr>
              <a:t>también</a:t>
            </a:r>
            <a:r>
              <a:rPr dirty="0">
                <a:solidFill>
                  <a:srgbClr val="FF6600"/>
                </a:solidFill>
              </a:rPr>
              <a:t> la </a:t>
            </a:r>
            <a:r>
              <a:rPr dirty="0" err="1">
                <a:solidFill>
                  <a:srgbClr val="FF6600"/>
                </a:solidFill>
              </a:rPr>
              <a:t>ocurrencia</a:t>
            </a:r>
            <a:r>
              <a:rPr dirty="0">
                <a:solidFill>
                  <a:srgbClr val="FF6600"/>
                </a:solidFill>
              </a:rPr>
              <a:t> de </a:t>
            </a:r>
            <a:r>
              <a:rPr dirty="0" err="1">
                <a:solidFill>
                  <a:srgbClr val="FF6600"/>
                </a:solidFill>
              </a:rPr>
              <a:t>eventos</a:t>
            </a:r>
            <a:r>
              <a:rPr dirty="0">
                <a:solidFill>
                  <a:srgbClr val="FF6600"/>
                </a:solidFill>
              </a:rPr>
              <a:t> </a:t>
            </a:r>
            <a:r>
              <a:rPr dirty="0" err="1">
                <a:solidFill>
                  <a:srgbClr val="FF6600"/>
                </a:solidFill>
              </a:rPr>
              <a:t>antiguos</a:t>
            </a:r>
            <a:r>
              <a:rPr dirty="0">
                <a:solidFill>
                  <a:srgbClr val="FF6600"/>
                </a:solidFill>
              </a:rPr>
              <a:t> que </a:t>
            </a:r>
            <a:r>
              <a:rPr dirty="0" err="1">
                <a:solidFill>
                  <a:srgbClr val="FF6600"/>
                </a:solidFill>
              </a:rPr>
              <a:t>presagian</a:t>
            </a:r>
            <a:r>
              <a:rPr dirty="0">
                <a:solidFill>
                  <a:srgbClr val="FF6600"/>
                </a:solidFill>
              </a:rPr>
              <a:t> </a:t>
            </a:r>
            <a:r>
              <a:rPr dirty="0" err="1">
                <a:solidFill>
                  <a:srgbClr val="FF6600"/>
                </a:solidFill>
              </a:rPr>
              <a:t>eventos</a:t>
            </a:r>
            <a:r>
              <a:rPr dirty="0">
                <a:solidFill>
                  <a:srgbClr val="FF6600"/>
                </a:solidFill>
              </a:rPr>
              <a:t> posteriores.</a:t>
            </a:r>
          </a:p>
          <a:p>
            <a:pPr>
              <a:defRPr sz="2000" i="1"/>
            </a:pPr>
            <a:r>
              <a:rPr dirty="0"/>
              <a:t>The 8</a:t>
            </a:r>
            <a:r>
              <a:rPr baseline="30000" dirty="0"/>
              <a:t>th</a:t>
            </a:r>
            <a:r>
              <a:rPr dirty="0"/>
              <a:t> century event occurred as a sign to Ahaz. / </a:t>
            </a:r>
            <a:r>
              <a:rPr dirty="0">
                <a:solidFill>
                  <a:srgbClr val="FF6600"/>
                </a:solidFill>
              </a:rPr>
              <a:t>El </a:t>
            </a:r>
            <a:r>
              <a:rPr dirty="0" err="1">
                <a:solidFill>
                  <a:srgbClr val="FF6600"/>
                </a:solidFill>
              </a:rPr>
              <a:t>evento</a:t>
            </a:r>
            <a:r>
              <a:rPr dirty="0">
                <a:solidFill>
                  <a:srgbClr val="FF6600"/>
                </a:solidFill>
              </a:rPr>
              <a:t> del </a:t>
            </a:r>
            <a:r>
              <a:rPr dirty="0" err="1">
                <a:solidFill>
                  <a:srgbClr val="FF6600"/>
                </a:solidFill>
              </a:rPr>
              <a:t>siglo</a:t>
            </a:r>
            <a:r>
              <a:rPr dirty="0">
                <a:solidFill>
                  <a:srgbClr val="FF6600"/>
                </a:solidFill>
              </a:rPr>
              <a:t> VIII que </a:t>
            </a:r>
            <a:r>
              <a:rPr dirty="0" err="1">
                <a:solidFill>
                  <a:srgbClr val="FF6600"/>
                </a:solidFill>
              </a:rPr>
              <a:t>ocurrió</a:t>
            </a:r>
            <a:r>
              <a:rPr dirty="0">
                <a:solidFill>
                  <a:srgbClr val="FF6600"/>
                </a:solidFill>
              </a:rPr>
              <a:t> </a:t>
            </a:r>
            <a:r>
              <a:rPr dirty="0" err="1">
                <a:solidFill>
                  <a:srgbClr val="FF6600"/>
                </a:solidFill>
              </a:rPr>
              <a:t>como</a:t>
            </a:r>
            <a:r>
              <a:rPr dirty="0">
                <a:solidFill>
                  <a:srgbClr val="FF6600"/>
                </a:solidFill>
              </a:rPr>
              <a:t> </a:t>
            </a:r>
            <a:r>
              <a:rPr dirty="0" err="1">
                <a:solidFill>
                  <a:srgbClr val="FF6600"/>
                </a:solidFill>
              </a:rPr>
              <a:t>una</a:t>
            </a:r>
            <a:r>
              <a:rPr dirty="0">
                <a:solidFill>
                  <a:srgbClr val="FF6600"/>
                </a:solidFill>
              </a:rPr>
              <a:t> </a:t>
            </a:r>
            <a:r>
              <a:rPr dirty="0" err="1">
                <a:solidFill>
                  <a:srgbClr val="FF6600"/>
                </a:solidFill>
              </a:rPr>
              <a:t>señal</a:t>
            </a:r>
            <a:r>
              <a:rPr dirty="0">
                <a:solidFill>
                  <a:srgbClr val="FF6600"/>
                </a:solidFill>
              </a:rPr>
              <a:t> para Ahaz.</a:t>
            </a:r>
          </a:p>
          <a:p>
            <a:pPr>
              <a:defRPr sz="2000" i="1"/>
            </a:pPr>
            <a:r>
              <a:rPr dirty="0"/>
              <a:t>This, in turn, foreshadowed yet another birth, the virgin birth of Jesus. / </a:t>
            </a:r>
            <a:r>
              <a:rPr dirty="0" err="1">
                <a:solidFill>
                  <a:srgbClr val="FF6600"/>
                </a:solidFill>
              </a:rPr>
              <a:t>Esto</a:t>
            </a:r>
            <a:r>
              <a:rPr dirty="0">
                <a:solidFill>
                  <a:srgbClr val="FF6600"/>
                </a:solidFill>
              </a:rPr>
              <a:t>, a </a:t>
            </a:r>
            <a:r>
              <a:rPr dirty="0" err="1">
                <a:solidFill>
                  <a:srgbClr val="FF6600"/>
                </a:solidFill>
              </a:rPr>
              <a:t>su</a:t>
            </a:r>
            <a:r>
              <a:rPr dirty="0">
                <a:solidFill>
                  <a:srgbClr val="FF6600"/>
                </a:solidFill>
              </a:rPr>
              <a:t> </a:t>
            </a:r>
            <a:r>
              <a:rPr dirty="0" err="1">
                <a:solidFill>
                  <a:srgbClr val="FF6600"/>
                </a:solidFill>
              </a:rPr>
              <a:t>vez</a:t>
            </a:r>
            <a:r>
              <a:rPr dirty="0">
                <a:solidFill>
                  <a:srgbClr val="FF6600"/>
                </a:solidFill>
              </a:rPr>
              <a:t>, </a:t>
            </a:r>
            <a:r>
              <a:rPr dirty="0" err="1">
                <a:solidFill>
                  <a:srgbClr val="FF6600"/>
                </a:solidFill>
              </a:rPr>
              <a:t>presagiaba</a:t>
            </a:r>
            <a:r>
              <a:rPr dirty="0">
                <a:solidFill>
                  <a:srgbClr val="FF6600"/>
                </a:solidFill>
              </a:rPr>
              <a:t> </a:t>
            </a:r>
            <a:r>
              <a:rPr dirty="0" err="1">
                <a:solidFill>
                  <a:srgbClr val="FF6600"/>
                </a:solidFill>
              </a:rPr>
              <a:t>otro</a:t>
            </a:r>
            <a:r>
              <a:rPr dirty="0">
                <a:solidFill>
                  <a:srgbClr val="FF6600"/>
                </a:solidFill>
              </a:rPr>
              <a:t> </a:t>
            </a:r>
            <a:r>
              <a:rPr dirty="0" err="1">
                <a:solidFill>
                  <a:srgbClr val="FF6600"/>
                </a:solidFill>
              </a:rPr>
              <a:t>nacimiento</a:t>
            </a:r>
            <a:r>
              <a:rPr dirty="0">
                <a:solidFill>
                  <a:srgbClr val="FF6600"/>
                </a:solidFill>
              </a:rPr>
              <a:t>, </a:t>
            </a:r>
            <a:r>
              <a:rPr dirty="0" err="1">
                <a:solidFill>
                  <a:srgbClr val="FF6600"/>
                </a:solidFill>
              </a:rPr>
              <a:t>el</a:t>
            </a:r>
            <a:r>
              <a:rPr dirty="0">
                <a:solidFill>
                  <a:srgbClr val="FF6600"/>
                </a:solidFill>
              </a:rPr>
              <a:t> </a:t>
            </a:r>
            <a:r>
              <a:rPr dirty="0" err="1">
                <a:solidFill>
                  <a:srgbClr val="FF6600"/>
                </a:solidFill>
              </a:rPr>
              <a:t>nacimiento</a:t>
            </a:r>
            <a:r>
              <a:rPr dirty="0">
                <a:solidFill>
                  <a:srgbClr val="FF6600"/>
                </a:solidFill>
              </a:rPr>
              <a:t> </a:t>
            </a:r>
            <a:r>
              <a:rPr dirty="0" err="1">
                <a:solidFill>
                  <a:srgbClr val="FF6600"/>
                </a:solidFill>
              </a:rPr>
              <a:t>virgen</a:t>
            </a:r>
            <a:r>
              <a:rPr dirty="0">
                <a:solidFill>
                  <a:srgbClr val="FF6600"/>
                </a:solidFill>
              </a:rPr>
              <a:t> de Jesús.</a:t>
            </a:r>
          </a:p>
        </p:txBody>
      </p:sp>
      <p:sp>
        <p:nvSpPr>
          <p:cNvPr id="2985" name="Slide Number Placeholder 3"/>
          <p:cNvSpPr txBox="1">
            <a:spLocks noGrp="1"/>
          </p:cNvSpPr>
          <p:nvPr>
            <p:ph type="sldNum" sz="quarter" idx="2"/>
          </p:nvPr>
        </p:nvSpPr>
        <p:spPr>
          <a:xfrm>
            <a:off x="11051892" y="6394500"/>
            <a:ext cx="301908"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67</a:t>
            </a:fld>
            <a:endParaRPr/>
          </a:p>
        </p:txBody>
      </p:sp>
      <p:sp>
        <p:nvSpPr>
          <p:cNvPr id="2986" name="TextBox 7"/>
          <p:cNvSpPr txBox="1"/>
          <p:nvPr/>
        </p:nvSpPr>
        <p:spPr>
          <a:xfrm>
            <a:off x="723900" y="4742783"/>
            <a:ext cx="10744201" cy="1615441"/>
          </a:xfrm>
          <a:prstGeom prst="rect">
            <a:avLst/>
          </a:prstGeom>
          <a:solidFill>
            <a:srgbClr val="E2F0D9"/>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000" b="1">
                <a:solidFill>
                  <a:srgbClr val="C00000"/>
                </a:solidFill>
                <a:latin typeface="Eras Demi ITC"/>
                <a:ea typeface="Eras Demi ITC"/>
                <a:cs typeface="Eras Demi ITC"/>
                <a:sym typeface="Eras Demi ITC"/>
              </a:defRPr>
            </a:lvl1pPr>
          </a:lstStyle>
          <a:p>
            <a:r>
              <a:rPr dirty="0"/>
              <a:t>The child born in Ahaz’ court would prefigure the child born to Mary in the birth narratives of Jesus. The idea of “fulfillment” must be broad enough to include such recapitulation. / </a:t>
            </a:r>
            <a:r>
              <a:rPr dirty="0">
                <a:solidFill>
                  <a:srgbClr val="FF6600"/>
                </a:solidFill>
              </a:rPr>
              <a:t>El </a:t>
            </a:r>
            <a:r>
              <a:rPr dirty="0" err="1">
                <a:solidFill>
                  <a:srgbClr val="FF6600"/>
                </a:solidFill>
              </a:rPr>
              <a:t>niño</a:t>
            </a:r>
            <a:r>
              <a:rPr dirty="0">
                <a:solidFill>
                  <a:srgbClr val="FF6600"/>
                </a:solidFill>
              </a:rPr>
              <a:t> </a:t>
            </a:r>
            <a:r>
              <a:rPr dirty="0" err="1">
                <a:solidFill>
                  <a:srgbClr val="FF6600"/>
                </a:solidFill>
              </a:rPr>
              <a:t>nacido</a:t>
            </a:r>
            <a:r>
              <a:rPr dirty="0">
                <a:solidFill>
                  <a:srgbClr val="FF6600"/>
                </a:solidFill>
              </a:rPr>
              <a:t> </a:t>
            </a:r>
            <a:r>
              <a:rPr dirty="0" err="1">
                <a:solidFill>
                  <a:srgbClr val="FF6600"/>
                </a:solidFill>
              </a:rPr>
              <a:t>en</a:t>
            </a:r>
            <a:r>
              <a:rPr dirty="0">
                <a:solidFill>
                  <a:srgbClr val="FF6600"/>
                </a:solidFill>
              </a:rPr>
              <a:t> la corte de </a:t>
            </a:r>
            <a:r>
              <a:rPr dirty="0" err="1">
                <a:solidFill>
                  <a:srgbClr val="FF6600"/>
                </a:solidFill>
              </a:rPr>
              <a:t>Acab</a:t>
            </a:r>
            <a:r>
              <a:rPr dirty="0">
                <a:solidFill>
                  <a:srgbClr val="FF6600"/>
                </a:solidFill>
              </a:rPr>
              <a:t> </a:t>
            </a:r>
            <a:r>
              <a:rPr dirty="0" err="1">
                <a:solidFill>
                  <a:srgbClr val="FF6600"/>
                </a:solidFill>
              </a:rPr>
              <a:t>prefiguraría</a:t>
            </a:r>
            <a:r>
              <a:rPr dirty="0">
                <a:solidFill>
                  <a:srgbClr val="FF6600"/>
                </a:solidFill>
              </a:rPr>
              <a:t> al </a:t>
            </a:r>
            <a:r>
              <a:rPr dirty="0" err="1">
                <a:solidFill>
                  <a:srgbClr val="FF6600"/>
                </a:solidFill>
              </a:rPr>
              <a:t>niño</a:t>
            </a:r>
            <a:r>
              <a:rPr dirty="0">
                <a:solidFill>
                  <a:srgbClr val="FF6600"/>
                </a:solidFill>
              </a:rPr>
              <a:t> </a:t>
            </a:r>
            <a:r>
              <a:rPr dirty="0" err="1">
                <a:solidFill>
                  <a:srgbClr val="FF6600"/>
                </a:solidFill>
              </a:rPr>
              <a:t>nacido</a:t>
            </a:r>
            <a:r>
              <a:rPr dirty="0">
                <a:solidFill>
                  <a:srgbClr val="FF6600"/>
                </a:solidFill>
              </a:rPr>
              <a:t> de María </a:t>
            </a:r>
            <a:r>
              <a:rPr dirty="0" err="1">
                <a:solidFill>
                  <a:srgbClr val="FF6600"/>
                </a:solidFill>
              </a:rPr>
              <a:t>en</a:t>
            </a:r>
            <a:r>
              <a:rPr dirty="0">
                <a:solidFill>
                  <a:srgbClr val="FF6600"/>
                </a:solidFill>
              </a:rPr>
              <a:t> las </a:t>
            </a:r>
            <a:r>
              <a:rPr dirty="0" err="1">
                <a:solidFill>
                  <a:srgbClr val="FF6600"/>
                </a:solidFill>
              </a:rPr>
              <a:t>narrativas</a:t>
            </a:r>
            <a:r>
              <a:rPr dirty="0">
                <a:solidFill>
                  <a:srgbClr val="FF6600"/>
                </a:solidFill>
              </a:rPr>
              <a:t> del </a:t>
            </a:r>
            <a:r>
              <a:rPr dirty="0" err="1">
                <a:solidFill>
                  <a:srgbClr val="FF6600"/>
                </a:solidFill>
              </a:rPr>
              <a:t>nacimiento</a:t>
            </a:r>
            <a:r>
              <a:rPr dirty="0">
                <a:solidFill>
                  <a:srgbClr val="FF6600"/>
                </a:solidFill>
              </a:rPr>
              <a:t> de Jesús. La idea de "</a:t>
            </a:r>
            <a:r>
              <a:rPr dirty="0" err="1">
                <a:solidFill>
                  <a:srgbClr val="FF6600"/>
                </a:solidFill>
              </a:rPr>
              <a:t>cumplimiento</a:t>
            </a:r>
            <a:r>
              <a:rPr dirty="0">
                <a:solidFill>
                  <a:srgbClr val="FF6600"/>
                </a:solidFill>
              </a:rPr>
              <a:t>" </a:t>
            </a:r>
            <a:r>
              <a:rPr dirty="0" err="1">
                <a:solidFill>
                  <a:srgbClr val="FF6600"/>
                </a:solidFill>
              </a:rPr>
              <a:t>debe</a:t>
            </a:r>
            <a:r>
              <a:rPr dirty="0">
                <a:solidFill>
                  <a:srgbClr val="FF6600"/>
                </a:solidFill>
              </a:rPr>
              <a:t> ser lo </a:t>
            </a:r>
            <a:r>
              <a:rPr dirty="0" err="1">
                <a:solidFill>
                  <a:srgbClr val="FF6600"/>
                </a:solidFill>
              </a:rPr>
              <a:t>suficientemente</a:t>
            </a:r>
            <a:r>
              <a:rPr dirty="0">
                <a:solidFill>
                  <a:srgbClr val="FF6600"/>
                </a:solidFill>
              </a:rPr>
              <a:t> </a:t>
            </a:r>
            <a:r>
              <a:rPr dirty="0" err="1">
                <a:solidFill>
                  <a:srgbClr val="FF6600"/>
                </a:solidFill>
              </a:rPr>
              <a:t>amplia</a:t>
            </a:r>
            <a:r>
              <a:rPr dirty="0">
                <a:solidFill>
                  <a:srgbClr val="FF6600"/>
                </a:solidFill>
              </a:rPr>
              <a:t> </a:t>
            </a:r>
            <a:r>
              <a:rPr dirty="0" err="1">
                <a:solidFill>
                  <a:srgbClr val="FF6600"/>
                </a:solidFill>
              </a:rPr>
              <a:t>como</a:t>
            </a:r>
            <a:r>
              <a:rPr dirty="0">
                <a:solidFill>
                  <a:srgbClr val="FF6600"/>
                </a:solidFill>
              </a:rPr>
              <a:t> para </a:t>
            </a:r>
            <a:r>
              <a:rPr dirty="0" err="1">
                <a:solidFill>
                  <a:srgbClr val="FF6600"/>
                </a:solidFill>
              </a:rPr>
              <a:t>incluir</a:t>
            </a:r>
            <a:r>
              <a:rPr dirty="0">
                <a:solidFill>
                  <a:srgbClr val="FF6600"/>
                </a:solidFill>
              </a:rPr>
              <a:t> </a:t>
            </a:r>
            <a:r>
              <a:rPr dirty="0" err="1">
                <a:solidFill>
                  <a:srgbClr val="FF6600"/>
                </a:solidFill>
              </a:rPr>
              <a:t>dicha</a:t>
            </a:r>
            <a:r>
              <a:rPr dirty="0">
                <a:solidFill>
                  <a:srgbClr val="FF6600"/>
                </a:solidFill>
              </a:rPr>
              <a:t> </a:t>
            </a:r>
            <a:r>
              <a:rPr dirty="0" err="1">
                <a:solidFill>
                  <a:srgbClr val="FF6600"/>
                </a:solidFill>
              </a:rPr>
              <a:t>recapitulación</a:t>
            </a:r>
            <a:r>
              <a:rPr dirty="0">
                <a:solidFill>
                  <a:srgbClr val="FF6600"/>
                </a:solidFill>
              </a:rP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984">
                                            <p:bg/>
                                          </p:spTgt>
                                        </p:tgtEl>
                                        <p:attrNameLst>
                                          <p:attrName>style.visibility</p:attrName>
                                        </p:attrNameLst>
                                      </p:cBhvr>
                                      <p:to>
                                        <p:strVal val="visible"/>
                                      </p:to>
                                    </p:set>
                                    <p:anim calcmode="lin" valueType="num">
                                      <p:cBhvr>
                                        <p:cTn id="7" dur="500" fill="hold"/>
                                        <p:tgtEl>
                                          <p:spTgt spid="2984">
                                            <p:bg/>
                                          </p:spTgt>
                                        </p:tgtEl>
                                        <p:attrNameLst>
                                          <p:attrName>ppt_w</p:attrName>
                                        </p:attrNameLst>
                                      </p:cBhvr>
                                      <p:tavLst>
                                        <p:tav tm="0">
                                          <p:val>
                                            <p:fltVal val="0"/>
                                          </p:val>
                                        </p:tav>
                                        <p:tav tm="100000">
                                          <p:val>
                                            <p:strVal val="#ppt_w"/>
                                          </p:val>
                                        </p:tav>
                                      </p:tavLst>
                                    </p:anim>
                                    <p:anim calcmode="lin" valueType="num">
                                      <p:cBhvr>
                                        <p:cTn id="8" dur="500" fill="hold"/>
                                        <p:tgtEl>
                                          <p:spTgt spid="2984">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2984">
                                            <p:txEl>
                                              <p:pRg st="0" end="0"/>
                                            </p:txEl>
                                          </p:spTgt>
                                        </p:tgtEl>
                                        <p:attrNameLst>
                                          <p:attrName>style.visibility</p:attrName>
                                        </p:attrNameLst>
                                      </p:cBhvr>
                                      <p:to>
                                        <p:strVal val="visible"/>
                                      </p:to>
                                    </p:set>
                                    <p:anim calcmode="lin" valueType="num">
                                      <p:cBhvr>
                                        <p:cTn id="11" dur="500" fill="hold"/>
                                        <p:tgtEl>
                                          <p:spTgt spid="298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98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2984">
                                            <p:txEl>
                                              <p:pRg st="1" end="1"/>
                                            </p:txEl>
                                          </p:spTgt>
                                        </p:tgtEl>
                                        <p:attrNameLst>
                                          <p:attrName>style.visibility</p:attrName>
                                        </p:attrNameLst>
                                      </p:cBhvr>
                                      <p:to>
                                        <p:strVal val="visible"/>
                                      </p:to>
                                    </p:set>
                                    <p:anim calcmode="lin" valueType="num">
                                      <p:cBhvr>
                                        <p:cTn id="17" dur="500" fill="hold"/>
                                        <p:tgtEl>
                                          <p:spTgt spid="2984">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2984">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2984">
                                            <p:txEl>
                                              <p:pRg st="2" end="2"/>
                                            </p:txEl>
                                          </p:spTgt>
                                        </p:tgtEl>
                                        <p:attrNameLst>
                                          <p:attrName>style.visibility</p:attrName>
                                        </p:attrNameLst>
                                      </p:cBhvr>
                                      <p:to>
                                        <p:strVal val="visible"/>
                                      </p:to>
                                    </p:set>
                                    <p:anim calcmode="lin" valueType="num">
                                      <p:cBhvr>
                                        <p:cTn id="23" dur="500" fill="hold"/>
                                        <p:tgtEl>
                                          <p:spTgt spid="2984">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2984">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fill="hold" grpId="2" nodeType="clickEffect">
                                  <p:stCondLst>
                                    <p:cond delay="0"/>
                                  </p:stCondLst>
                                  <p:iterate>
                                    <p:tmAbs val="0"/>
                                  </p:iterate>
                                  <p:childTnLst>
                                    <p:set>
                                      <p:cBhvr>
                                        <p:cTn id="28" fill="hold"/>
                                        <p:tgtEl>
                                          <p:spTgt spid="2986"/>
                                        </p:tgtEl>
                                        <p:attrNameLst>
                                          <p:attrName>style.visibility</p:attrName>
                                        </p:attrNameLst>
                                      </p:cBhvr>
                                      <p:to>
                                        <p:strVal val="visible"/>
                                      </p:to>
                                    </p:set>
                                    <p:animEffect transition="in" filter="fade">
                                      <p:cBhvr>
                                        <p:cTn id="29" dur="500"/>
                                        <p:tgtEl>
                                          <p:spTgt spid="2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84" grpId="1" build="p" animBg="1" advAuto="0"/>
      <p:bldP spid="2986" grpId="2" animBg="1" advAuto="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2988" name="Rectangle 2"/>
          <p:cNvSpPr txBox="1">
            <a:spLocks noGrp="1"/>
          </p:cNvSpPr>
          <p:nvPr>
            <p:ph type="title"/>
          </p:nvPr>
        </p:nvSpPr>
        <p:spPr>
          <a:xfrm>
            <a:off x="530798" y="884872"/>
            <a:ext cx="11130404" cy="639764"/>
          </a:xfrm>
          <a:prstGeom prst="rect">
            <a:avLst/>
          </a:prstGeom>
        </p:spPr>
        <p:txBody>
          <a:bodyPr/>
          <a:lstStyle>
            <a:lvl1pPr algn="ctr">
              <a:defRPr sz="3200">
                <a:solidFill>
                  <a:srgbClr val="660033"/>
                </a:solidFill>
              </a:defRPr>
            </a:lvl1pPr>
          </a:lstStyle>
          <a:p>
            <a:r>
              <a:rPr b="1" dirty="0"/>
              <a:t>The Sign-Child Name (8:1-4) / </a:t>
            </a:r>
            <a:r>
              <a:rPr b="1" dirty="0">
                <a:solidFill>
                  <a:srgbClr val="FF6600"/>
                </a:solidFill>
              </a:rPr>
              <a:t>El </a:t>
            </a:r>
            <a:r>
              <a:rPr b="1" dirty="0" err="1">
                <a:solidFill>
                  <a:srgbClr val="FF6600"/>
                </a:solidFill>
              </a:rPr>
              <a:t>nombre</a:t>
            </a:r>
            <a:r>
              <a:rPr b="1" dirty="0">
                <a:solidFill>
                  <a:srgbClr val="FF6600"/>
                </a:solidFill>
              </a:rPr>
              <a:t> del </a:t>
            </a:r>
            <a:r>
              <a:rPr b="1" dirty="0" err="1">
                <a:solidFill>
                  <a:srgbClr val="FF6600"/>
                </a:solidFill>
              </a:rPr>
              <a:t>niño</a:t>
            </a:r>
            <a:r>
              <a:rPr b="1" dirty="0">
                <a:solidFill>
                  <a:srgbClr val="FF6600"/>
                </a:solidFill>
              </a:rPr>
              <a:t> del </a:t>
            </a:r>
            <a:r>
              <a:rPr b="1" dirty="0" err="1">
                <a:solidFill>
                  <a:srgbClr val="FF6600"/>
                </a:solidFill>
              </a:rPr>
              <a:t>signo</a:t>
            </a:r>
            <a:r>
              <a:rPr b="1" dirty="0">
                <a:solidFill>
                  <a:srgbClr val="FF6600"/>
                </a:solidFill>
              </a:rPr>
              <a:t> (8:1-4)</a:t>
            </a:r>
          </a:p>
        </p:txBody>
      </p:sp>
      <p:sp>
        <p:nvSpPr>
          <p:cNvPr id="2989" name="Rectangle 3"/>
          <p:cNvSpPr txBox="1">
            <a:spLocks noGrp="1"/>
          </p:cNvSpPr>
          <p:nvPr>
            <p:ph type="body" idx="1"/>
          </p:nvPr>
        </p:nvSpPr>
        <p:spPr>
          <a:xfrm>
            <a:off x="609600" y="1903413"/>
            <a:ext cx="10972800" cy="4364038"/>
          </a:xfrm>
          <a:prstGeom prst="rect">
            <a:avLst/>
          </a:prstGeom>
        </p:spPr>
        <p:txBody>
          <a:bodyPr/>
          <a:lstStyle/>
          <a:p>
            <a:pPr>
              <a:buSzTx/>
              <a:buNone/>
              <a:defRPr sz="2400" b="1">
                <a:solidFill>
                  <a:srgbClr val="C00000"/>
                </a:solidFill>
              </a:defRPr>
            </a:pPr>
            <a:r>
              <a:rPr dirty="0">
                <a:effectLst>
                  <a:outerShdw blurRad="38100" dist="38100" dir="2700000" algn="tl">
                    <a:srgbClr val="000000">
                      <a:alpha val="43137"/>
                    </a:srgbClr>
                  </a:outerShdw>
                </a:effectLst>
              </a:rPr>
              <a:t>Already, two children’s names have served as signs of the future: Shear-</a:t>
            </a:r>
            <a:r>
              <a:rPr dirty="0" err="1">
                <a:effectLst>
                  <a:outerShdw blurRad="38100" dist="38100" dir="2700000" algn="tl">
                    <a:srgbClr val="000000">
                      <a:alpha val="43137"/>
                    </a:srgbClr>
                  </a:outerShdw>
                </a:effectLst>
              </a:rPr>
              <a:t>yashuv</a:t>
            </a:r>
            <a:r>
              <a:rPr dirty="0">
                <a:effectLst>
                  <a:outerShdw blurRad="38100" dist="38100" dir="2700000" algn="tl">
                    <a:srgbClr val="000000">
                      <a:alpha val="43137"/>
                    </a:srgbClr>
                  </a:outerShdw>
                </a:effectLst>
              </a:rPr>
              <a:t> (= a remnant will return) and Immanuel (= God is with us). </a:t>
            </a:r>
            <a:r>
              <a:rPr dirty="0">
                <a:solidFill>
                  <a:srgbClr val="FF6600"/>
                </a:solidFill>
                <a:effectLst>
                  <a:outerShdw blurRad="38100" dist="38100" dir="2700000" algn="tl">
                    <a:srgbClr val="000000">
                      <a:alpha val="43137"/>
                    </a:srgbClr>
                  </a:outerShdw>
                </a:effectLst>
              </a:rPr>
              <a:t>Ya, </a:t>
            </a:r>
            <a:r>
              <a:rPr dirty="0" err="1">
                <a:solidFill>
                  <a:srgbClr val="FF6600"/>
                </a:solidFill>
                <a:effectLst>
                  <a:outerShdw blurRad="38100" dist="38100" dir="2700000" algn="tl">
                    <a:srgbClr val="000000">
                      <a:alpha val="43137"/>
                    </a:srgbClr>
                  </a:outerShdw>
                </a:effectLst>
              </a:rPr>
              <a:t>los</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nombres</a:t>
            </a:r>
            <a:r>
              <a:rPr dirty="0">
                <a:solidFill>
                  <a:srgbClr val="FF6600"/>
                </a:solidFill>
                <a:effectLst>
                  <a:outerShdw blurRad="38100" dist="38100" dir="2700000" algn="tl">
                    <a:srgbClr val="000000">
                      <a:alpha val="43137"/>
                    </a:srgbClr>
                  </a:outerShdw>
                </a:effectLst>
              </a:rPr>
              <a:t> de dos </a:t>
            </a:r>
            <a:r>
              <a:rPr dirty="0" err="1">
                <a:solidFill>
                  <a:srgbClr val="FF6600"/>
                </a:solidFill>
                <a:effectLst>
                  <a:outerShdw blurRad="38100" dist="38100" dir="2700000" algn="tl">
                    <a:srgbClr val="000000">
                      <a:alpha val="43137"/>
                    </a:srgbClr>
                  </a:outerShdw>
                </a:effectLst>
              </a:rPr>
              <a:t>niños</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han</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servido</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como</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señales</a:t>
            </a:r>
            <a:r>
              <a:rPr dirty="0">
                <a:solidFill>
                  <a:srgbClr val="FF6600"/>
                </a:solidFill>
                <a:effectLst>
                  <a:outerShdw blurRad="38100" dist="38100" dir="2700000" algn="tl">
                    <a:srgbClr val="000000">
                      <a:alpha val="43137"/>
                    </a:srgbClr>
                  </a:outerShdw>
                </a:effectLst>
              </a:rPr>
              <a:t> del </a:t>
            </a:r>
            <a:r>
              <a:rPr dirty="0" err="1">
                <a:solidFill>
                  <a:srgbClr val="FF6600"/>
                </a:solidFill>
                <a:effectLst>
                  <a:outerShdw blurRad="38100" dist="38100" dir="2700000" algn="tl">
                    <a:srgbClr val="000000">
                      <a:alpha val="43137"/>
                    </a:srgbClr>
                  </a:outerShdw>
                </a:effectLst>
              </a:rPr>
              <a:t>futuro</a:t>
            </a:r>
            <a:r>
              <a:rPr dirty="0">
                <a:solidFill>
                  <a:srgbClr val="FF6600"/>
                </a:solidFill>
                <a:effectLst>
                  <a:outerShdw blurRad="38100" dist="38100" dir="2700000" algn="tl">
                    <a:srgbClr val="000000">
                      <a:alpha val="43137"/>
                    </a:srgbClr>
                  </a:outerShdw>
                </a:effectLst>
              </a:rPr>
              <a:t>: Shear-</a:t>
            </a:r>
            <a:r>
              <a:rPr dirty="0" err="1">
                <a:solidFill>
                  <a:srgbClr val="FF6600"/>
                </a:solidFill>
                <a:effectLst>
                  <a:outerShdw blurRad="38100" dist="38100" dir="2700000" algn="tl">
                    <a:srgbClr val="000000">
                      <a:alpha val="43137"/>
                    </a:srgbClr>
                  </a:outerShdw>
                </a:effectLst>
              </a:rPr>
              <a:t>yashuv</a:t>
            </a:r>
            <a:r>
              <a:rPr dirty="0">
                <a:solidFill>
                  <a:srgbClr val="FF6600"/>
                </a:solidFill>
                <a:effectLst>
                  <a:outerShdw blurRad="38100" dist="38100" dir="2700000" algn="tl">
                    <a:srgbClr val="000000">
                      <a:alpha val="43137"/>
                    </a:srgbClr>
                  </a:outerShdw>
                </a:effectLst>
              </a:rPr>
              <a:t> (= un </a:t>
            </a:r>
            <a:r>
              <a:rPr dirty="0" err="1">
                <a:solidFill>
                  <a:srgbClr val="FF6600"/>
                </a:solidFill>
                <a:effectLst>
                  <a:outerShdw blurRad="38100" dist="38100" dir="2700000" algn="tl">
                    <a:srgbClr val="000000">
                      <a:alpha val="43137"/>
                    </a:srgbClr>
                  </a:outerShdw>
                </a:effectLst>
              </a:rPr>
              <a:t>remanente</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volverá</a:t>
            </a:r>
            <a:r>
              <a:rPr dirty="0">
                <a:solidFill>
                  <a:srgbClr val="FF6600"/>
                </a:solidFill>
                <a:effectLst>
                  <a:outerShdw blurRad="38100" dist="38100" dir="2700000" algn="tl">
                    <a:srgbClr val="000000">
                      <a:alpha val="43137"/>
                    </a:srgbClr>
                  </a:outerShdw>
                </a:effectLst>
              </a:rPr>
              <a:t>) e Emanuel (= Dios </a:t>
            </a:r>
            <a:r>
              <a:rPr dirty="0" err="1">
                <a:solidFill>
                  <a:srgbClr val="FF6600"/>
                </a:solidFill>
                <a:effectLst>
                  <a:outerShdw blurRad="38100" dist="38100" dir="2700000" algn="tl">
                    <a:srgbClr val="000000">
                      <a:alpha val="43137"/>
                    </a:srgbClr>
                  </a:outerShdw>
                </a:effectLst>
              </a:rPr>
              <a:t>está</a:t>
            </a:r>
            <a:r>
              <a:rPr dirty="0">
                <a:solidFill>
                  <a:srgbClr val="FF6600"/>
                </a:solidFill>
                <a:effectLst>
                  <a:outerShdw blurRad="38100" dist="38100" dir="2700000" algn="tl">
                    <a:srgbClr val="000000">
                      <a:alpha val="43137"/>
                    </a:srgbClr>
                  </a:outerShdw>
                </a:effectLst>
              </a:rPr>
              <a:t> con </a:t>
            </a:r>
            <a:r>
              <a:rPr dirty="0" err="1">
                <a:solidFill>
                  <a:srgbClr val="FF6600"/>
                </a:solidFill>
                <a:effectLst>
                  <a:outerShdw blurRad="38100" dist="38100" dir="2700000" algn="tl">
                    <a:srgbClr val="000000">
                      <a:alpha val="43137"/>
                    </a:srgbClr>
                  </a:outerShdw>
                </a:effectLst>
              </a:rPr>
              <a:t>nosotros</a:t>
            </a:r>
            <a:r>
              <a:rPr dirty="0">
                <a:solidFill>
                  <a:srgbClr val="FF6600"/>
                </a:solidFill>
                <a:effectLst>
                  <a:outerShdw blurRad="38100" dist="38100" dir="2700000" algn="tl">
                    <a:srgbClr val="000000">
                      <a:alpha val="43137"/>
                    </a:srgbClr>
                  </a:outerShdw>
                </a:effectLst>
              </a:rPr>
              <a:t>).</a:t>
            </a:r>
          </a:p>
          <a:p>
            <a:pPr>
              <a:defRPr sz="2000" i="1"/>
            </a:pPr>
            <a:r>
              <a:rPr dirty="0"/>
              <a:t>Now, Yahweh reveals a third name, Maher-Shalal-Hash-Baz (= quick to the plunder, swift to the spoil). / </a:t>
            </a:r>
            <a:r>
              <a:rPr dirty="0" err="1">
                <a:solidFill>
                  <a:srgbClr val="FF6600"/>
                </a:solidFill>
              </a:rPr>
              <a:t>Ahora</a:t>
            </a:r>
            <a:r>
              <a:rPr dirty="0">
                <a:solidFill>
                  <a:srgbClr val="FF6600"/>
                </a:solidFill>
              </a:rPr>
              <a:t>, </a:t>
            </a:r>
            <a:r>
              <a:rPr dirty="0" err="1">
                <a:solidFill>
                  <a:srgbClr val="FF6600"/>
                </a:solidFill>
              </a:rPr>
              <a:t>Yahvé</a:t>
            </a:r>
            <a:r>
              <a:rPr dirty="0">
                <a:solidFill>
                  <a:srgbClr val="FF6600"/>
                </a:solidFill>
              </a:rPr>
              <a:t> </a:t>
            </a:r>
            <a:r>
              <a:rPr dirty="0" err="1">
                <a:solidFill>
                  <a:srgbClr val="FF6600"/>
                </a:solidFill>
              </a:rPr>
              <a:t>revela</a:t>
            </a:r>
            <a:r>
              <a:rPr dirty="0">
                <a:solidFill>
                  <a:srgbClr val="FF6600"/>
                </a:solidFill>
              </a:rPr>
              <a:t> un </a:t>
            </a:r>
            <a:r>
              <a:rPr dirty="0" err="1">
                <a:solidFill>
                  <a:srgbClr val="FF6600"/>
                </a:solidFill>
              </a:rPr>
              <a:t>tercer</a:t>
            </a:r>
            <a:r>
              <a:rPr dirty="0">
                <a:solidFill>
                  <a:srgbClr val="FF6600"/>
                </a:solidFill>
              </a:rPr>
              <a:t> </a:t>
            </a:r>
            <a:r>
              <a:rPr dirty="0" err="1">
                <a:solidFill>
                  <a:srgbClr val="FF6600"/>
                </a:solidFill>
              </a:rPr>
              <a:t>nombre</a:t>
            </a:r>
            <a:r>
              <a:rPr dirty="0">
                <a:solidFill>
                  <a:srgbClr val="FF6600"/>
                </a:solidFill>
              </a:rPr>
              <a:t>, Maher-Shalal-Hash-Baz (= </a:t>
            </a:r>
            <a:r>
              <a:rPr dirty="0" err="1">
                <a:solidFill>
                  <a:srgbClr val="FF6600"/>
                </a:solidFill>
              </a:rPr>
              <a:t>rápido</a:t>
            </a:r>
            <a:r>
              <a:rPr dirty="0">
                <a:solidFill>
                  <a:srgbClr val="FF6600"/>
                </a:solidFill>
              </a:rPr>
              <a:t> al </a:t>
            </a:r>
            <a:r>
              <a:rPr dirty="0" err="1">
                <a:solidFill>
                  <a:srgbClr val="FF6600"/>
                </a:solidFill>
              </a:rPr>
              <a:t>saqueo</a:t>
            </a:r>
            <a:r>
              <a:rPr dirty="0">
                <a:solidFill>
                  <a:srgbClr val="FF6600"/>
                </a:solidFill>
              </a:rPr>
              <a:t>, </a:t>
            </a:r>
            <a:r>
              <a:rPr dirty="0" err="1">
                <a:solidFill>
                  <a:srgbClr val="FF6600"/>
                </a:solidFill>
              </a:rPr>
              <a:t>rápido</a:t>
            </a:r>
            <a:r>
              <a:rPr dirty="0">
                <a:solidFill>
                  <a:srgbClr val="FF6600"/>
                </a:solidFill>
              </a:rPr>
              <a:t> al </a:t>
            </a:r>
            <a:r>
              <a:rPr dirty="0" err="1">
                <a:solidFill>
                  <a:srgbClr val="FF6600"/>
                </a:solidFill>
              </a:rPr>
              <a:t>botín</a:t>
            </a:r>
            <a:r>
              <a:rPr dirty="0">
                <a:solidFill>
                  <a:srgbClr val="FF6600"/>
                </a:solidFill>
              </a:rPr>
              <a:t>).</a:t>
            </a:r>
          </a:p>
          <a:p>
            <a:pPr>
              <a:defRPr sz="2000" i="1"/>
            </a:pPr>
            <a:r>
              <a:rPr dirty="0"/>
              <a:t>This child was to be born to Isaiah and his wife, but before the child was old enough to talk, Damascus and Samaria, the capitals of Aram and Israel, would have fallen. / </a:t>
            </a:r>
            <a:r>
              <a:rPr dirty="0">
                <a:solidFill>
                  <a:srgbClr val="FF6600"/>
                </a:solidFill>
              </a:rPr>
              <a:t>Este </a:t>
            </a:r>
            <a:r>
              <a:rPr dirty="0" err="1">
                <a:solidFill>
                  <a:srgbClr val="FF6600"/>
                </a:solidFill>
              </a:rPr>
              <a:t>niño</a:t>
            </a:r>
            <a:r>
              <a:rPr dirty="0">
                <a:solidFill>
                  <a:srgbClr val="FF6600"/>
                </a:solidFill>
              </a:rPr>
              <a:t> </a:t>
            </a:r>
            <a:r>
              <a:rPr dirty="0" err="1">
                <a:solidFill>
                  <a:srgbClr val="FF6600"/>
                </a:solidFill>
              </a:rPr>
              <a:t>iba</a:t>
            </a:r>
            <a:r>
              <a:rPr dirty="0">
                <a:solidFill>
                  <a:srgbClr val="FF6600"/>
                </a:solidFill>
              </a:rPr>
              <a:t> a </a:t>
            </a:r>
            <a:r>
              <a:rPr dirty="0" err="1">
                <a:solidFill>
                  <a:srgbClr val="FF6600"/>
                </a:solidFill>
              </a:rPr>
              <a:t>nacer</a:t>
            </a:r>
            <a:r>
              <a:rPr dirty="0">
                <a:solidFill>
                  <a:srgbClr val="FF6600"/>
                </a:solidFill>
              </a:rPr>
              <a:t> de </a:t>
            </a:r>
            <a:r>
              <a:rPr dirty="0" err="1">
                <a:solidFill>
                  <a:srgbClr val="FF6600"/>
                </a:solidFill>
              </a:rPr>
              <a:t>Isaías</a:t>
            </a:r>
            <a:r>
              <a:rPr dirty="0">
                <a:solidFill>
                  <a:srgbClr val="FF6600"/>
                </a:solidFill>
              </a:rPr>
              <a:t> y </a:t>
            </a:r>
            <a:r>
              <a:rPr dirty="0" err="1">
                <a:solidFill>
                  <a:srgbClr val="FF6600"/>
                </a:solidFill>
              </a:rPr>
              <a:t>su</a:t>
            </a:r>
            <a:r>
              <a:rPr dirty="0">
                <a:solidFill>
                  <a:srgbClr val="FF6600"/>
                </a:solidFill>
              </a:rPr>
              <a:t> </a:t>
            </a:r>
            <a:r>
              <a:rPr dirty="0" err="1">
                <a:solidFill>
                  <a:srgbClr val="FF6600"/>
                </a:solidFill>
              </a:rPr>
              <a:t>esposa</a:t>
            </a:r>
            <a:r>
              <a:rPr dirty="0">
                <a:solidFill>
                  <a:srgbClr val="FF6600"/>
                </a:solidFill>
              </a:rPr>
              <a:t>, </a:t>
            </a:r>
            <a:r>
              <a:rPr dirty="0" err="1">
                <a:solidFill>
                  <a:srgbClr val="FF6600"/>
                </a:solidFill>
              </a:rPr>
              <a:t>pero</a:t>
            </a:r>
            <a:r>
              <a:rPr dirty="0">
                <a:solidFill>
                  <a:srgbClr val="FF6600"/>
                </a:solidFill>
              </a:rPr>
              <a:t> antes de que </a:t>
            </a:r>
            <a:r>
              <a:rPr dirty="0" err="1">
                <a:solidFill>
                  <a:srgbClr val="FF6600"/>
                </a:solidFill>
              </a:rPr>
              <a:t>el</a:t>
            </a:r>
            <a:r>
              <a:rPr dirty="0">
                <a:solidFill>
                  <a:srgbClr val="FF6600"/>
                </a:solidFill>
              </a:rPr>
              <a:t> </a:t>
            </a:r>
            <a:r>
              <a:rPr dirty="0" err="1">
                <a:solidFill>
                  <a:srgbClr val="FF6600"/>
                </a:solidFill>
              </a:rPr>
              <a:t>niño</a:t>
            </a:r>
            <a:r>
              <a:rPr dirty="0">
                <a:solidFill>
                  <a:srgbClr val="FF6600"/>
                </a:solidFill>
              </a:rPr>
              <a:t> </a:t>
            </a:r>
            <a:r>
              <a:rPr dirty="0" err="1">
                <a:solidFill>
                  <a:srgbClr val="FF6600"/>
                </a:solidFill>
              </a:rPr>
              <a:t>tuviera</a:t>
            </a:r>
            <a:r>
              <a:rPr dirty="0">
                <a:solidFill>
                  <a:srgbClr val="FF6600"/>
                </a:solidFill>
              </a:rPr>
              <a:t> la </a:t>
            </a:r>
            <a:r>
              <a:rPr dirty="0" err="1">
                <a:solidFill>
                  <a:srgbClr val="FF6600"/>
                </a:solidFill>
              </a:rPr>
              <a:t>edad</a:t>
            </a:r>
            <a:r>
              <a:rPr dirty="0">
                <a:solidFill>
                  <a:srgbClr val="FF6600"/>
                </a:solidFill>
              </a:rPr>
              <a:t> </a:t>
            </a:r>
            <a:r>
              <a:rPr dirty="0" err="1">
                <a:solidFill>
                  <a:srgbClr val="FF6600"/>
                </a:solidFill>
              </a:rPr>
              <a:t>suficiente</a:t>
            </a:r>
            <a:r>
              <a:rPr dirty="0">
                <a:solidFill>
                  <a:srgbClr val="FF6600"/>
                </a:solidFill>
              </a:rPr>
              <a:t> para </a:t>
            </a:r>
            <a:r>
              <a:rPr dirty="0" err="1">
                <a:solidFill>
                  <a:srgbClr val="FF6600"/>
                </a:solidFill>
              </a:rPr>
              <a:t>hablar</a:t>
            </a:r>
            <a:r>
              <a:rPr dirty="0">
                <a:solidFill>
                  <a:srgbClr val="FF6600"/>
                </a:solidFill>
              </a:rPr>
              <a:t>, </a:t>
            </a:r>
            <a:r>
              <a:rPr dirty="0" err="1">
                <a:solidFill>
                  <a:srgbClr val="FF6600"/>
                </a:solidFill>
              </a:rPr>
              <a:t>Damasco</a:t>
            </a:r>
            <a:r>
              <a:rPr dirty="0">
                <a:solidFill>
                  <a:srgbClr val="FF6600"/>
                </a:solidFill>
              </a:rPr>
              <a:t> y Samaria, las </a:t>
            </a:r>
            <a:r>
              <a:rPr dirty="0" err="1">
                <a:solidFill>
                  <a:srgbClr val="FF6600"/>
                </a:solidFill>
              </a:rPr>
              <a:t>capitales</a:t>
            </a:r>
            <a:r>
              <a:rPr dirty="0">
                <a:solidFill>
                  <a:srgbClr val="FF6600"/>
                </a:solidFill>
              </a:rPr>
              <a:t> de Aram e Israel, </a:t>
            </a:r>
            <a:r>
              <a:rPr dirty="0" err="1">
                <a:solidFill>
                  <a:srgbClr val="FF6600"/>
                </a:solidFill>
              </a:rPr>
              <a:t>habrían</a:t>
            </a:r>
            <a:r>
              <a:rPr dirty="0">
                <a:solidFill>
                  <a:srgbClr val="FF6600"/>
                </a:solidFill>
              </a:rPr>
              <a:t> </a:t>
            </a:r>
            <a:r>
              <a:rPr dirty="0" err="1">
                <a:solidFill>
                  <a:srgbClr val="FF6600"/>
                </a:solidFill>
              </a:rPr>
              <a:t>caído</a:t>
            </a:r>
            <a:r>
              <a:rPr dirty="0">
                <a:solidFill>
                  <a:srgbClr val="FF6600"/>
                </a:solidFill>
              </a:rPr>
              <a:t>.</a:t>
            </a:r>
          </a:p>
          <a:p>
            <a:pPr>
              <a:defRPr sz="2000" i="1"/>
            </a:pPr>
            <a:r>
              <a:rPr dirty="0"/>
              <a:t>These children all served as signs of the future (8:18). / </a:t>
            </a:r>
            <a:r>
              <a:rPr dirty="0" err="1">
                <a:solidFill>
                  <a:srgbClr val="FF6600"/>
                </a:solidFill>
              </a:rPr>
              <a:t>Todos</a:t>
            </a:r>
            <a:r>
              <a:rPr dirty="0">
                <a:solidFill>
                  <a:srgbClr val="FF6600"/>
                </a:solidFill>
              </a:rPr>
              <a:t> </a:t>
            </a:r>
            <a:r>
              <a:rPr dirty="0" err="1">
                <a:solidFill>
                  <a:srgbClr val="FF6600"/>
                </a:solidFill>
              </a:rPr>
              <a:t>estos</a:t>
            </a:r>
            <a:r>
              <a:rPr dirty="0">
                <a:solidFill>
                  <a:srgbClr val="FF6600"/>
                </a:solidFill>
              </a:rPr>
              <a:t> </a:t>
            </a:r>
            <a:r>
              <a:rPr dirty="0" err="1">
                <a:solidFill>
                  <a:srgbClr val="FF6600"/>
                </a:solidFill>
              </a:rPr>
              <a:t>niños</a:t>
            </a:r>
            <a:r>
              <a:rPr dirty="0">
                <a:solidFill>
                  <a:srgbClr val="FF6600"/>
                </a:solidFill>
              </a:rPr>
              <a:t> </a:t>
            </a:r>
            <a:r>
              <a:rPr dirty="0" err="1">
                <a:solidFill>
                  <a:srgbClr val="FF6600"/>
                </a:solidFill>
              </a:rPr>
              <a:t>sirvieron</a:t>
            </a:r>
            <a:r>
              <a:rPr dirty="0">
                <a:solidFill>
                  <a:srgbClr val="FF6600"/>
                </a:solidFill>
              </a:rPr>
              <a:t> </a:t>
            </a:r>
            <a:r>
              <a:rPr dirty="0" err="1">
                <a:solidFill>
                  <a:srgbClr val="FF6600"/>
                </a:solidFill>
              </a:rPr>
              <a:t>como</a:t>
            </a:r>
            <a:r>
              <a:rPr dirty="0">
                <a:solidFill>
                  <a:srgbClr val="FF6600"/>
                </a:solidFill>
              </a:rPr>
              <a:t> </a:t>
            </a:r>
            <a:r>
              <a:rPr dirty="0" err="1">
                <a:solidFill>
                  <a:srgbClr val="FF6600"/>
                </a:solidFill>
              </a:rPr>
              <a:t>signos</a:t>
            </a:r>
            <a:r>
              <a:rPr dirty="0">
                <a:solidFill>
                  <a:srgbClr val="FF6600"/>
                </a:solidFill>
              </a:rPr>
              <a:t> del </a:t>
            </a:r>
            <a:r>
              <a:rPr dirty="0" err="1">
                <a:solidFill>
                  <a:srgbClr val="FF6600"/>
                </a:solidFill>
              </a:rPr>
              <a:t>futuro</a:t>
            </a:r>
            <a:r>
              <a:rPr dirty="0">
                <a:solidFill>
                  <a:srgbClr val="FF6600"/>
                </a:solidFill>
              </a:rPr>
              <a:t> (8:18).</a:t>
            </a:r>
          </a:p>
        </p:txBody>
      </p:sp>
      <p:sp>
        <p:nvSpPr>
          <p:cNvPr id="2990" name="Slide Number Placeholder 1"/>
          <p:cNvSpPr txBox="1">
            <a:spLocks noGrp="1"/>
          </p:cNvSpPr>
          <p:nvPr>
            <p:ph type="sldNum" sz="quarter" idx="2"/>
          </p:nvPr>
        </p:nvSpPr>
        <p:spPr>
          <a:xfrm>
            <a:off x="11071859" y="6385242"/>
            <a:ext cx="281941" cy="3073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44546A"/>
                </a:solidFill>
                <a:latin typeface="Book Antiqua"/>
                <a:ea typeface="Book Antiqua"/>
                <a:cs typeface="Book Antiqua"/>
                <a:sym typeface="Book Antiqua"/>
              </a:defRPr>
            </a:lvl1pPr>
          </a:lstStyle>
          <a:p>
            <a:fld id="{86CB4B4D-7CA3-9044-876B-883B54F8677D}" type="slidenum">
              <a:t>68</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989">
                                            <p:bg/>
                                          </p:spTgt>
                                        </p:tgtEl>
                                        <p:attrNameLst>
                                          <p:attrName>style.visibility</p:attrName>
                                        </p:attrNameLst>
                                      </p:cBhvr>
                                      <p:to>
                                        <p:strVal val="visible"/>
                                      </p:to>
                                    </p:set>
                                    <p:anim calcmode="lin" valueType="num">
                                      <p:cBhvr>
                                        <p:cTn id="7" dur="500" fill="hold"/>
                                        <p:tgtEl>
                                          <p:spTgt spid="2989">
                                            <p:bg/>
                                          </p:spTgt>
                                        </p:tgtEl>
                                        <p:attrNameLst>
                                          <p:attrName>ppt_w</p:attrName>
                                        </p:attrNameLst>
                                      </p:cBhvr>
                                      <p:tavLst>
                                        <p:tav tm="0">
                                          <p:val>
                                            <p:fltVal val="0"/>
                                          </p:val>
                                        </p:tav>
                                        <p:tav tm="100000">
                                          <p:val>
                                            <p:strVal val="#ppt_w"/>
                                          </p:val>
                                        </p:tav>
                                      </p:tavLst>
                                    </p:anim>
                                    <p:anim calcmode="lin" valueType="num">
                                      <p:cBhvr>
                                        <p:cTn id="8" dur="500" fill="hold"/>
                                        <p:tgtEl>
                                          <p:spTgt spid="2989">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2989">
                                            <p:txEl>
                                              <p:pRg st="0" end="0"/>
                                            </p:txEl>
                                          </p:spTgt>
                                        </p:tgtEl>
                                        <p:attrNameLst>
                                          <p:attrName>style.visibility</p:attrName>
                                        </p:attrNameLst>
                                      </p:cBhvr>
                                      <p:to>
                                        <p:strVal val="visible"/>
                                      </p:to>
                                    </p:set>
                                    <p:anim calcmode="lin" valueType="num">
                                      <p:cBhvr>
                                        <p:cTn id="11" dur="500" fill="hold"/>
                                        <p:tgtEl>
                                          <p:spTgt spid="2989">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98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2989">
                                            <p:txEl>
                                              <p:pRg st="1" end="1"/>
                                            </p:txEl>
                                          </p:spTgt>
                                        </p:tgtEl>
                                        <p:attrNameLst>
                                          <p:attrName>style.visibility</p:attrName>
                                        </p:attrNameLst>
                                      </p:cBhvr>
                                      <p:to>
                                        <p:strVal val="visible"/>
                                      </p:to>
                                    </p:set>
                                    <p:anim calcmode="lin" valueType="num">
                                      <p:cBhvr>
                                        <p:cTn id="17" dur="500" fill="hold"/>
                                        <p:tgtEl>
                                          <p:spTgt spid="2989">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298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2989">
                                            <p:txEl>
                                              <p:pRg st="2" end="2"/>
                                            </p:txEl>
                                          </p:spTgt>
                                        </p:tgtEl>
                                        <p:attrNameLst>
                                          <p:attrName>style.visibility</p:attrName>
                                        </p:attrNameLst>
                                      </p:cBhvr>
                                      <p:to>
                                        <p:strVal val="visible"/>
                                      </p:to>
                                    </p:set>
                                    <p:anim calcmode="lin" valueType="num">
                                      <p:cBhvr>
                                        <p:cTn id="23" dur="500" fill="hold"/>
                                        <p:tgtEl>
                                          <p:spTgt spid="2989">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298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2989">
                                            <p:txEl>
                                              <p:pRg st="3" end="3"/>
                                            </p:txEl>
                                          </p:spTgt>
                                        </p:tgtEl>
                                        <p:attrNameLst>
                                          <p:attrName>style.visibility</p:attrName>
                                        </p:attrNameLst>
                                      </p:cBhvr>
                                      <p:to>
                                        <p:strVal val="visible"/>
                                      </p:to>
                                    </p:set>
                                    <p:anim calcmode="lin" valueType="num">
                                      <p:cBhvr>
                                        <p:cTn id="29" dur="500" fill="hold"/>
                                        <p:tgtEl>
                                          <p:spTgt spid="2989">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2989">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89" grpId="1" build="p" animBg="1" advAuto="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2992" name="Rectangle 2"/>
          <p:cNvSpPr txBox="1">
            <a:spLocks noGrp="1"/>
          </p:cNvSpPr>
          <p:nvPr>
            <p:ph type="title"/>
          </p:nvPr>
        </p:nvSpPr>
        <p:spPr>
          <a:xfrm>
            <a:off x="1981200" y="600075"/>
            <a:ext cx="8229600" cy="563563"/>
          </a:xfrm>
          <a:prstGeom prst="rect">
            <a:avLst/>
          </a:prstGeom>
        </p:spPr>
        <p:txBody>
          <a:bodyPr/>
          <a:lstStyle>
            <a:lvl1pPr algn="ctr">
              <a:defRPr sz="3200">
                <a:solidFill>
                  <a:srgbClr val="660033"/>
                </a:solidFill>
              </a:defRPr>
            </a:lvl1pPr>
          </a:lstStyle>
          <a:p>
            <a:r>
              <a:rPr b="1" dirty="0"/>
              <a:t>Taunt Song (14:3-21) </a:t>
            </a:r>
            <a:r>
              <a:rPr b="1" dirty="0">
                <a:solidFill>
                  <a:srgbClr val="FF6600"/>
                </a:solidFill>
              </a:rPr>
              <a:t>/ Canción Burla (14:3-21)</a:t>
            </a:r>
          </a:p>
        </p:txBody>
      </p:sp>
      <p:sp>
        <p:nvSpPr>
          <p:cNvPr id="2993" name="Rectangle 3"/>
          <p:cNvSpPr txBox="1">
            <a:spLocks noGrp="1"/>
          </p:cNvSpPr>
          <p:nvPr>
            <p:ph type="body" idx="1"/>
          </p:nvPr>
        </p:nvSpPr>
        <p:spPr>
          <a:xfrm>
            <a:off x="533400" y="1540191"/>
            <a:ext cx="11125200" cy="4845051"/>
          </a:xfrm>
          <a:prstGeom prst="rect">
            <a:avLst/>
          </a:prstGeom>
        </p:spPr>
        <p:txBody>
          <a:bodyPr/>
          <a:lstStyle/>
          <a:p>
            <a:pPr>
              <a:buSzTx/>
              <a:buNone/>
              <a:defRPr sz="2400" b="1">
                <a:solidFill>
                  <a:srgbClr val="C00000"/>
                </a:solidFill>
              </a:defRPr>
            </a:pPr>
            <a:r>
              <a:rPr dirty="0">
                <a:effectLst>
                  <a:outerShdw blurRad="38100" dist="38100" dir="2700000" algn="tl">
                    <a:srgbClr val="000000">
                      <a:alpha val="43137"/>
                    </a:srgbClr>
                  </a:outerShdw>
                </a:effectLst>
              </a:rPr>
              <a:t>The oracle against Babylon includes a taunt against the ruler of Babylon. / </a:t>
            </a:r>
            <a:r>
              <a:rPr dirty="0">
                <a:solidFill>
                  <a:srgbClr val="FF6600"/>
                </a:solidFill>
                <a:effectLst>
                  <a:outerShdw blurRad="38100" dist="38100" dir="2700000" algn="tl">
                    <a:srgbClr val="000000">
                      <a:alpha val="43137"/>
                    </a:srgbClr>
                  </a:outerShdw>
                </a:effectLst>
              </a:rPr>
              <a:t>El </a:t>
            </a:r>
            <a:r>
              <a:rPr dirty="0" err="1">
                <a:solidFill>
                  <a:srgbClr val="FF6600"/>
                </a:solidFill>
                <a:effectLst>
                  <a:outerShdw blurRad="38100" dist="38100" dir="2700000" algn="tl">
                    <a:srgbClr val="000000">
                      <a:alpha val="43137"/>
                    </a:srgbClr>
                  </a:outerShdw>
                </a:effectLst>
              </a:rPr>
              <a:t>oráculo</a:t>
            </a:r>
            <a:r>
              <a:rPr dirty="0">
                <a:solidFill>
                  <a:srgbClr val="FF6600"/>
                </a:solidFill>
                <a:effectLst>
                  <a:outerShdw blurRad="38100" dist="38100" dir="2700000" algn="tl">
                    <a:srgbClr val="000000">
                      <a:alpha val="43137"/>
                    </a:srgbClr>
                  </a:outerShdw>
                </a:effectLst>
              </a:rPr>
              <a:t> contra </a:t>
            </a:r>
            <a:r>
              <a:rPr dirty="0" err="1">
                <a:solidFill>
                  <a:srgbClr val="FF6600"/>
                </a:solidFill>
                <a:effectLst>
                  <a:outerShdw blurRad="38100" dist="38100" dir="2700000" algn="tl">
                    <a:srgbClr val="000000">
                      <a:alpha val="43137"/>
                    </a:srgbClr>
                  </a:outerShdw>
                </a:effectLst>
              </a:rPr>
              <a:t>Babilonia</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incluye</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una</a:t>
            </a:r>
            <a:r>
              <a:rPr dirty="0">
                <a:solidFill>
                  <a:srgbClr val="FF6600"/>
                </a:solidFill>
                <a:effectLst>
                  <a:outerShdw blurRad="38100" dist="38100" dir="2700000" algn="tl">
                    <a:srgbClr val="000000">
                      <a:alpha val="43137"/>
                    </a:srgbClr>
                  </a:outerShdw>
                </a:effectLst>
              </a:rPr>
              <a:t> burla contra </a:t>
            </a:r>
            <a:r>
              <a:rPr dirty="0" err="1">
                <a:solidFill>
                  <a:srgbClr val="FF6600"/>
                </a:solidFill>
                <a:effectLst>
                  <a:outerShdw blurRad="38100" dist="38100" dir="2700000" algn="tl">
                    <a:srgbClr val="000000">
                      <a:alpha val="43137"/>
                    </a:srgbClr>
                  </a:outerShdw>
                </a:effectLst>
              </a:rPr>
              <a:t>el</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gobernante</a:t>
            </a:r>
            <a:r>
              <a:rPr dirty="0">
                <a:solidFill>
                  <a:srgbClr val="FF6600"/>
                </a:solidFill>
                <a:effectLst>
                  <a:outerShdw blurRad="38100" dist="38100" dir="2700000" algn="tl">
                    <a:srgbClr val="000000">
                      <a:alpha val="43137"/>
                    </a:srgbClr>
                  </a:outerShdw>
                </a:effectLst>
              </a:rPr>
              <a:t> de </a:t>
            </a:r>
            <a:r>
              <a:rPr dirty="0" err="1">
                <a:solidFill>
                  <a:srgbClr val="FF6600"/>
                </a:solidFill>
                <a:effectLst>
                  <a:outerShdw blurRad="38100" dist="38100" dir="2700000" algn="tl">
                    <a:srgbClr val="000000">
                      <a:alpha val="43137"/>
                    </a:srgbClr>
                  </a:outerShdw>
                </a:effectLst>
              </a:rPr>
              <a:t>Babilonia</a:t>
            </a:r>
            <a:r>
              <a:rPr dirty="0">
                <a:solidFill>
                  <a:srgbClr val="FF6600"/>
                </a:solidFill>
                <a:effectLst>
                  <a:outerShdw blurRad="38100" dist="38100" dir="2700000" algn="tl">
                    <a:srgbClr val="000000">
                      <a:alpha val="43137"/>
                    </a:srgbClr>
                  </a:outerShdw>
                </a:effectLst>
              </a:rPr>
              <a:t>.</a:t>
            </a:r>
          </a:p>
          <a:p>
            <a:pPr>
              <a:defRPr sz="2000" i="1"/>
            </a:pPr>
            <a:r>
              <a:rPr dirty="0"/>
              <a:t>A taunt is a literary form in Hebrew poetry that addresses an opponent, ridicules his pretensions and scoffs at his destruction. (There is a similar taunt against </a:t>
            </a:r>
            <a:r>
              <a:rPr dirty="0" err="1"/>
              <a:t>Ithobal</a:t>
            </a:r>
            <a:r>
              <a:rPr dirty="0"/>
              <a:t> II of </a:t>
            </a:r>
            <a:r>
              <a:rPr dirty="0" err="1"/>
              <a:t>Tyre</a:t>
            </a:r>
            <a:r>
              <a:rPr dirty="0"/>
              <a:t> in Ezekiel 28.) / </a:t>
            </a:r>
            <a:r>
              <a:rPr dirty="0">
                <a:solidFill>
                  <a:srgbClr val="FF6600"/>
                </a:solidFill>
              </a:rPr>
              <a:t>Una burla es </a:t>
            </a:r>
            <a:r>
              <a:rPr dirty="0" err="1">
                <a:solidFill>
                  <a:srgbClr val="FF6600"/>
                </a:solidFill>
              </a:rPr>
              <a:t>una</a:t>
            </a:r>
            <a:r>
              <a:rPr dirty="0">
                <a:solidFill>
                  <a:srgbClr val="FF6600"/>
                </a:solidFill>
              </a:rPr>
              <a:t> forma </a:t>
            </a:r>
            <a:r>
              <a:rPr dirty="0" err="1">
                <a:solidFill>
                  <a:srgbClr val="FF6600"/>
                </a:solidFill>
              </a:rPr>
              <a:t>literaria</a:t>
            </a:r>
            <a:r>
              <a:rPr dirty="0">
                <a:solidFill>
                  <a:srgbClr val="FF6600"/>
                </a:solidFill>
              </a:rPr>
              <a:t> </a:t>
            </a:r>
            <a:r>
              <a:rPr dirty="0" err="1">
                <a:solidFill>
                  <a:srgbClr val="FF6600"/>
                </a:solidFill>
              </a:rPr>
              <a:t>en</a:t>
            </a:r>
            <a:r>
              <a:rPr dirty="0">
                <a:solidFill>
                  <a:srgbClr val="FF6600"/>
                </a:solidFill>
              </a:rPr>
              <a:t> la </a:t>
            </a:r>
            <a:r>
              <a:rPr dirty="0" err="1">
                <a:solidFill>
                  <a:srgbClr val="FF6600"/>
                </a:solidFill>
              </a:rPr>
              <a:t>poesía</a:t>
            </a:r>
            <a:r>
              <a:rPr dirty="0">
                <a:solidFill>
                  <a:srgbClr val="FF6600"/>
                </a:solidFill>
              </a:rPr>
              <a:t> </a:t>
            </a:r>
            <a:r>
              <a:rPr dirty="0" err="1">
                <a:solidFill>
                  <a:srgbClr val="FF6600"/>
                </a:solidFill>
              </a:rPr>
              <a:t>hebrea</a:t>
            </a:r>
            <a:r>
              <a:rPr dirty="0">
                <a:solidFill>
                  <a:srgbClr val="FF6600"/>
                </a:solidFill>
              </a:rPr>
              <a:t> que se dirige a un </a:t>
            </a:r>
            <a:r>
              <a:rPr dirty="0" err="1">
                <a:solidFill>
                  <a:srgbClr val="FF6600"/>
                </a:solidFill>
              </a:rPr>
              <a:t>oponente</a:t>
            </a:r>
            <a:r>
              <a:rPr dirty="0">
                <a:solidFill>
                  <a:srgbClr val="FF6600"/>
                </a:solidFill>
              </a:rPr>
              <a:t>, </a:t>
            </a:r>
            <a:r>
              <a:rPr dirty="0" err="1">
                <a:solidFill>
                  <a:srgbClr val="FF6600"/>
                </a:solidFill>
              </a:rPr>
              <a:t>ridiculiza</a:t>
            </a:r>
            <a:r>
              <a:rPr dirty="0">
                <a:solidFill>
                  <a:srgbClr val="FF6600"/>
                </a:solidFill>
              </a:rPr>
              <a:t> sus </a:t>
            </a:r>
            <a:r>
              <a:rPr dirty="0" err="1">
                <a:solidFill>
                  <a:srgbClr val="FF6600"/>
                </a:solidFill>
              </a:rPr>
              <a:t>pretensiones</a:t>
            </a:r>
            <a:r>
              <a:rPr dirty="0">
                <a:solidFill>
                  <a:srgbClr val="FF6600"/>
                </a:solidFill>
              </a:rPr>
              <a:t> y se burla de </a:t>
            </a:r>
            <a:r>
              <a:rPr dirty="0" err="1">
                <a:solidFill>
                  <a:srgbClr val="FF6600"/>
                </a:solidFill>
              </a:rPr>
              <a:t>su</a:t>
            </a:r>
            <a:r>
              <a:rPr dirty="0">
                <a:solidFill>
                  <a:srgbClr val="FF6600"/>
                </a:solidFill>
              </a:rPr>
              <a:t> </a:t>
            </a:r>
            <a:r>
              <a:rPr dirty="0" err="1">
                <a:solidFill>
                  <a:srgbClr val="FF6600"/>
                </a:solidFill>
              </a:rPr>
              <a:t>destrucción</a:t>
            </a:r>
            <a:r>
              <a:rPr dirty="0">
                <a:solidFill>
                  <a:srgbClr val="FF6600"/>
                </a:solidFill>
              </a:rPr>
              <a:t>. (Hay </a:t>
            </a:r>
            <a:r>
              <a:rPr dirty="0" err="1">
                <a:solidFill>
                  <a:srgbClr val="FF6600"/>
                </a:solidFill>
              </a:rPr>
              <a:t>una</a:t>
            </a:r>
            <a:r>
              <a:rPr dirty="0">
                <a:solidFill>
                  <a:srgbClr val="FF6600"/>
                </a:solidFill>
              </a:rPr>
              <a:t> burla similar contra </a:t>
            </a:r>
            <a:r>
              <a:rPr dirty="0" err="1">
                <a:solidFill>
                  <a:srgbClr val="FF6600"/>
                </a:solidFill>
              </a:rPr>
              <a:t>Itóbal</a:t>
            </a:r>
            <a:r>
              <a:rPr dirty="0">
                <a:solidFill>
                  <a:srgbClr val="FF6600"/>
                </a:solidFill>
              </a:rPr>
              <a:t> II de Tiro </a:t>
            </a:r>
            <a:r>
              <a:rPr dirty="0" err="1">
                <a:solidFill>
                  <a:srgbClr val="FF6600"/>
                </a:solidFill>
              </a:rPr>
              <a:t>en</a:t>
            </a:r>
            <a:r>
              <a:rPr dirty="0">
                <a:solidFill>
                  <a:srgbClr val="FF6600"/>
                </a:solidFill>
              </a:rPr>
              <a:t> Ezequiel 28.)</a:t>
            </a:r>
          </a:p>
          <a:p>
            <a:pPr>
              <a:defRPr sz="2000" i="1"/>
            </a:pPr>
            <a:r>
              <a:rPr dirty="0"/>
              <a:t>Here, the king of Babylon descends to </a:t>
            </a:r>
            <a:r>
              <a:rPr dirty="0" err="1"/>
              <a:t>Sheol</a:t>
            </a:r>
            <a:r>
              <a:rPr dirty="0"/>
              <a:t>, the place of the dead, where his lofty claims are derided while maggots eat his body (14:11): he is a human of no greater importance than anyone else in the world (14:9-10, 15-17)! / </a:t>
            </a:r>
            <a:r>
              <a:rPr dirty="0" err="1">
                <a:solidFill>
                  <a:srgbClr val="FF6600"/>
                </a:solidFill>
              </a:rPr>
              <a:t>Aquí</a:t>
            </a:r>
            <a:r>
              <a:rPr dirty="0">
                <a:solidFill>
                  <a:srgbClr val="FF6600"/>
                </a:solidFill>
              </a:rPr>
              <a:t>, </a:t>
            </a:r>
            <a:r>
              <a:rPr dirty="0" err="1">
                <a:solidFill>
                  <a:srgbClr val="FF6600"/>
                </a:solidFill>
              </a:rPr>
              <a:t>el</a:t>
            </a:r>
            <a:r>
              <a:rPr dirty="0">
                <a:solidFill>
                  <a:srgbClr val="FF6600"/>
                </a:solidFill>
              </a:rPr>
              <a:t> </a:t>
            </a:r>
            <a:r>
              <a:rPr dirty="0" err="1">
                <a:solidFill>
                  <a:srgbClr val="FF6600"/>
                </a:solidFill>
              </a:rPr>
              <a:t>rey</a:t>
            </a:r>
            <a:r>
              <a:rPr dirty="0">
                <a:solidFill>
                  <a:srgbClr val="FF6600"/>
                </a:solidFill>
              </a:rPr>
              <a:t> de </a:t>
            </a:r>
            <a:r>
              <a:rPr dirty="0" err="1">
                <a:solidFill>
                  <a:srgbClr val="FF6600"/>
                </a:solidFill>
              </a:rPr>
              <a:t>Babilonia</a:t>
            </a:r>
            <a:r>
              <a:rPr dirty="0">
                <a:solidFill>
                  <a:srgbClr val="FF6600"/>
                </a:solidFill>
              </a:rPr>
              <a:t> </a:t>
            </a:r>
            <a:r>
              <a:rPr dirty="0" err="1">
                <a:solidFill>
                  <a:srgbClr val="FF6600"/>
                </a:solidFill>
              </a:rPr>
              <a:t>desciende</a:t>
            </a:r>
            <a:r>
              <a:rPr dirty="0">
                <a:solidFill>
                  <a:srgbClr val="FF6600"/>
                </a:solidFill>
              </a:rPr>
              <a:t> a Seol, </a:t>
            </a:r>
            <a:r>
              <a:rPr dirty="0" err="1">
                <a:solidFill>
                  <a:srgbClr val="FF6600"/>
                </a:solidFill>
              </a:rPr>
              <a:t>el</a:t>
            </a:r>
            <a:r>
              <a:rPr dirty="0">
                <a:solidFill>
                  <a:srgbClr val="FF6600"/>
                </a:solidFill>
              </a:rPr>
              <a:t> </a:t>
            </a:r>
            <a:r>
              <a:rPr dirty="0" err="1">
                <a:solidFill>
                  <a:srgbClr val="FF6600"/>
                </a:solidFill>
              </a:rPr>
              <a:t>lugar</a:t>
            </a:r>
            <a:r>
              <a:rPr dirty="0">
                <a:solidFill>
                  <a:srgbClr val="FF6600"/>
                </a:solidFill>
              </a:rPr>
              <a:t> de </a:t>
            </a:r>
            <a:r>
              <a:rPr dirty="0" err="1">
                <a:solidFill>
                  <a:srgbClr val="FF6600"/>
                </a:solidFill>
              </a:rPr>
              <a:t>los</a:t>
            </a:r>
            <a:r>
              <a:rPr dirty="0">
                <a:solidFill>
                  <a:srgbClr val="FF6600"/>
                </a:solidFill>
              </a:rPr>
              <a:t> </a:t>
            </a:r>
            <a:r>
              <a:rPr dirty="0" err="1">
                <a:solidFill>
                  <a:srgbClr val="FF6600"/>
                </a:solidFill>
              </a:rPr>
              <a:t>muertos</a:t>
            </a:r>
            <a:r>
              <a:rPr dirty="0">
                <a:solidFill>
                  <a:srgbClr val="FF6600"/>
                </a:solidFill>
              </a:rPr>
              <a:t>, </a:t>
            </a:r>
            <a:r>
              <a:rPr dirty="0" err="1">
                <a:solidFill>
                  <a:srgbClr val="FF6600"/>
                </a:solidFill>
              </a:rPr>
              <a:t>donde</a:t>
            </a:r>
            <a:r>
              <a:rPr dirty="0">
                <a:solidFill>
                  <a:srgbClr val="FF6600"/>
                </a:solidFill>
              </a:rPr>
              <a:t> sus nobles </a:t>
            </a:r>
            <a:r>
              <a:rPr dirty="0" err="1">
                <a:solidFill>
                  <a:srgbClr val="FF6600"/>
                </a:solidFill>
              </a:rPr>
              <a:t>afirmaciones</a:t>
            </a:r>
            <a:r>
              <a:rPr dirty="0">
                <a:solidFill>
                  <a:srgbClr val="FF6600"/>
                </a:solidFill>
              </a:rPr>
              <a:t> son </a:t>
            </a:r>
            <a:r>
              <a:rPr dirty="0" err="1">
                <a:solidFill>
                  <a:srgbClr val="FF6600"/>
                </a:solidFill>
              </a:rPr>
              <a:t>ridiculizadas</a:t>
            </a:r>
            <a:r>
              <a:rPr dirty="0">
                <a:solidFill>
                  <a:srgbClr val="FF6600"/>
                </a:solidFill>
              </a:rPr>
              <a:t> </a:t>
            </a:r>
            <a:r>
              <a:rPr dirty="0" err="1">
                <a:solidFill>
                  <a:srgbClr val="FF6600"/>
                </a:solidFill>
              </a:rPr>
              <a:t>mientras</a:t>
            </a:r>
            <a:r>
              <a:rPr dirty="0">
                <a:solidFill>
                  <a:srgbClr val="FF6600"/>
                </a:solidFill>
              </a:rPr>
              <a:t> </a:t>
            </a:r>
            <a:r>
              <a:rPr dirty="0" err="1">
                <a:solidFill>
                  <a:srgbClr val="FF6600"/>
                </a:solidFill>
              </a:rPr>
              <a:t>los</a:t>
            </a:r>
            <a:r>
              <a:rPr dirty="0">
                <a:solidFill>
                  <a:srgbClr val="FF6600"/>
                </a:solidFill>
              </a:rPr>
              <a:t> </a:t>
            </a:r>
            <a:r>
              <a:rPr dirty="0" err="1">
                <a:solidFill>
                  <a:srgbClr val="FF6600"/>
                </a:solidFill>
              </a:rPr>
              <a:t>gusanos</a:t>
            </a:r>
            <a:r>
              <a:rPr dirty="0">
                <a:solidFill>
                  <a:srgbClr val="FF6600"/>
                </a:solidFill>
              </a:rPr>
              <a:t> se </a:t>
            </a:r>
            <a:r>
              <a:rPr dirty="0" err="1">
                <a:solidFill>
                  <a:srgbClr val="FF6600"/>
                </a:solidFill>
              </a:rPr>
              <a:t>comen</a:t>
            </a:r>
            <a:r>
              <a:rPr dirty="0">
                <a:solidFill>
                  <a:srgbClr val="FF6600"/>
                </a:solidFill>
              </a:rPr>
              <a:t> </a:t>
            </a:r>
            <a:r>
              <a:rPr dirty="0" err="1">
                <a:solidFill>
                  <a:srgbClr val="FF6600"/>
                </a:solidFill>
              </a:rPr>
              <a:t>su</a:t>
            </a:r>
            <a:r>
              <a:rPr dirty="0">
                <a:solidFill>
                  <a:srgbClr val="FF6600"/>
                </a:solidFill>
              </a:rPr>
              <a:t> </a:t>
            </a:r>
            <a:r>
              <a:rPr dirty="0" err="1">
                <a:solidFill>
                  <a:srgbClr val="FF6600"/>
                </a:solidFill>
              </a:rPr>
              <a:t>cuerpo</a:t>
            </a:r>
            <a:r>
              <a:rPr dirty="0">
                <a:solidFill>
                  <a:srgbClr val="FF6600"/>
                </a:solidFill>
              </a:rPr>
              <a:t> (14:11): ¡es un ser </a:t>
            </a:r>
            <a:r>
              <a:rPr dirty="0" err="1">
                <a:solidFill>
                  <a:srgbClr val="FF6600"/>
                </a:solidFill>
              </a:rPr>
              <a:t>humano</a:t>
            </a:r>
            <a:r>
              <a:rPr dirty="0">
                <a:solidFill>
                  <a:srgbClr val="FF6600"/>
                </a:solidFill>
              </a:rPr>
              <a:t> de no mayor </a:t>
            </a:r>
            <a:r>
              <a:rPr dirty="0" err="1">
                <a:solidFill>
                  <a:srgbClr val="FF6600"/>
                </a:solidFill>
              </a:rPr>
              <a:t>importancia</a:t>
            </a:r>
            <a:r>
              <a:rPr dirty="0">
                <a:solidFill>
                  <a:srgbClr val="FF6600"/>
                </a:solidFill>
              </a:rPr>
              <a:t> que </a:t>
            </a:r>
            <a:r>
              <a:rPr dirty="0" err="1">
                <a:solidFill>
                  <a:srgbClr val="FF6600"/>
                </a:solidFill>
              </a:rPr>
              <a:t>nadie</a:t>
            </a:r>
            <a:r>
              <a:rPr dirty="0">
                <a:solidFill>
                  <a:srgbClr val="FF6600"/>
                </a:solidFill>
              </a:rPr>
              <a:t> </a:t>
            </a:r>
            <a:r>
              <a:rPr dirty="0" err="1">
                <a:solidFill>
                  <a:srgbClr val="FF6600"/>
                </a:solidFill>
              </a:rPr>
              <a:t>en</a:t>
            </a:r>
            <a:r>
              <a:rPr dirty="0">
                <a:solidFill>
                  <a:srgbClr val="FF6600"/>
                </a:solidFill>
              </a:rPr>
              <a:t> </a:t>
            </a:r>
            <a:r>
              <a:rPr dirty="0" err="1">
                <a:solidFill>
                  <a:srgbClr val="FF6600"/>
                </a:solidFill>
              </a:rPr>
              <a:t>el</a:t>
            </a:r>
            <a:r>
              <a:rPr dirty="0">
                <a:solidFill>
                  <a:srgbClr val="FF6600"/>
                </a:solidFill>
              </a:rPr>
              <a:t> </a:t>
            </a:r>
            <a:r>
              <a:rPr dirty="0" err="1">
                <a:solidFill>
                  <a:srgbClr val="FF6600"/>
                </a:solidFill>
              </a:rPr>
              <a:t>mundo</a:t>
            </a:r>
            <a:r>
              <a:rPr dirty="0">
                <a:solidFill>
                  <a:srgbClr val="FF6600"/>
                </a:solidFill>
              </a:rPr>
              <a:t> (14:9-10, 15-17)!</a:t>
            </a:r>
          </a:p>
          <a:p>
            <a:pPr>
              <a:defRPr sz="2000" i="1"/>
            </a:pPr>
            <a:r>
              <a:rPr dirty="0"/>
              <a:t>His corpse is left unburied amidst other corpses from his final battle (14:19-20). / </a:t>
            </a:r>
            <a:r>
              <a:rPr dirty="0">
                <a:solidFill>
                  <a:srgbClr val="FF6600"/>
                </a:solidFill>
              </a:rPr>
              <a:t>Su </a:t>
            </a:r>
            <a:r>
              <a:rPr dirty="0" err="1">
                <a:solidFill>
                  <a:srgbClr val="FF6600"/>
                </a:solidFill>
              </a:rPr>
              <a:t>cadáver</a:t>
            </a:r>
            <a:r>
              <a:rPr dirty="0">
                <a:solidFill>
                  <a:srgbClr val="FF6600"/>
                </a:solidFill>
              </a:rPr>
              <a:t> se </a:t>
            </a:r>
            <a:r>
              <a:rPr dirty="0" err="1">
                <a:solidFill>
                  <a:srgbClr val="FF6600"/>
                </a:solidFill>
              </a:rPr>
              <a:t>queda</a:t>
            </a:r>
            <a:r>
              <a:rPr dirty="0">
                <a:solidFill>
                  <a:srgbClr val="FF6600"/>
                </a:solidFill>
              </a:rPr>
              <a:t> sin </a:t>
            </a:r>
            <a:r>
              <a:rPr dirty="0" err="1">
                <a:solidFill>
                  <a:srgbClr val="FF6600"/>
                </a:solidFill>
              </a:rPr>
              <a:t>enterrar</a:t>
            </a:r>
            <a:r>
              <a:rPr dirty="0">
                <a:solidFill>
                  <a:srgbClr val="FF6600"/>
                </a:solidFill>
              </a:rPr>
              <a:t> </a:t>
            </a:r>
            <a:r>
              <a:rPr dirty="0" err="1">
                <a:solidFill>
                  <a:srgbClr val="FF6600"/>
                </a:solidFill>
              </a:rPr>
              <a:t>en</a:t>
            </a:r>
            <a:r>
              <a:rPr dirty="0">
                <a:solidFill>
                  <a:srgbClr val="FF6600"/>
                </a:solidFill>
              </a:rPr>
              <a:t> medio de </a:t>
            </a:r>
            <a:r>
              <a:rPr dirty="0" err="1">
                <a:solidFill>
                  <a:srgbClr val="FF6600"/>
                </a:solidFill>
              </a:rPr>
              <a:t>otros</a:t>
            </a:r>
            <a:r>
              <a:rPr dirty="0">
                <a:solidFill>
                  <a:srgbClr val="FF6600"/>
                </a:solidFill>
              </a:rPr>
              <a:t> </a:t>
            </a:r>
            <a:r>
              <a:rPr dirty="0" err="1">
                <a:solidFill>
                  <a:srgbClr val="FF6600"/>
                </a:solidFill>
              </a:rPr>
              <a:t>cadáveres</a:t>
            </a:r>
            <a:r>
              <a:rPr dirty="0">
                <a:solidFill>
                  <a:srgbClr val="FF6600"/>
                </a:solidFill>
              </a:rPr>
              <a:t> de </a:t>
            </a:r>
            <a:r>
              <a:rPr dirty="0" err="1">
                <a:solidFill>
                  <a:srgbClr val="FF6600"/>
                </a:solidFill>
              </a:rPr>
              <a:t>su</a:t>
            </a:r>
            <a:r>
              <a:rPr dirty="0">
                <a:solidFill>
                  <a:srgbClr val="FF6600"/>
                </a:solidFill>
              </a:rPr>
              <a:t> </a:t>
            </a:r>
            <a:r>
              <a:rPr dirty="0" err="1">
                <a:solidFill>
                  <a:srgbClr val="FF6600"/>
                </a:solidFill>
              </a:rPr>
              <a:t>batalla</a:t>
            </a:r>
            <a:r>
              <a:rPr dirty="0">
                <a:solidFill>
                  <a:srgbClr val="FF6600"/>
                </a:solidFill>
              </a:rPr>
              <a:t> final (14:19-20).</a:t>
            </a:r>
          </a:p>
        </p:txBody>
      </p:sp>
      <p:sp>
        <p:nvSpPr>
          <p:cNvPr id="2994" name="Slide Number Placeholder 1"/>
          <p:cNvSpPr txBox="1">
            <a:spLocks noGrp="1"/>
          </p:cNvSpPr>
          <p:nvPr>
            <p:ph type="sldNum" sz="quarter" idx="2"/>
          </p:nvPr>
        </p:nvSpPr>
        <p:spPr>
          <a:xfrm>
            <a:off x="11071859" y="6385242"/>
            <a:ext cx="281941" cy="3073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44546A"/>
                </a:solidFill>
                <a:latin typeface="Book Antiqua"/>
                <a:ea typeface="Book Antiqua"/>
                <a:cs typeface="Book Antiqua"/>
                <a:sym typeface="Book Antiqua"/>
              </a:defRPr>
            </a:lvl1pPr>
          </a:lstStyle>
          <a:p>
            <a:fld id="{86CB4B4D-7CA3-9044-876B-883B54F8677D}" type="slidenum">
              <a:t>69</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993">
                                            <p:bg/>
                                          </p:spTgt>
                                        </p:tgtEl>
                                        <p:attrNameLst>
                                          <p:attrName>style.visibility</p:attrName>
                                        </p:attrNameLst>
                                      </p:cBhvr>
                                      <p:to>
                                        <p:strVal val="visible"/>
                                      </p:to>
                                    </p:set>
                                    <p:anim calcmode="lin" valueType="num">
                                      <p:cBhvr>
                                        <p:cTn id="7" dur="500" fill="hold"/>
                                        <p:tgtEl>
                                          <p:spTgt spid="2993">
                                            <p:bg/>
                                          </p:spTgt>
                                        </p:tgtEl>
                                        <p:attrNameLst>
                                          <p:attrName>ppt_w</p:attrName>
                                        </p:attrNameLst>
                                      </p:cBhvr>
                                      <p:tavLst>
                                        <p:tav tm="0">
                                          <p:val>
                                            <p:fltVal val="0"/>
                                          </p:val>
                                        </p:tav>
                                        <p:tav tm="100000">
                                          <p:val>
                                            <p:strVal val="#ppt_w"/>
                                          </p:val>
                                        </p:tav>
                                      </p:tavLst>
                                    </p:anim>
                                    <p:anim calcmode="lin" valueType="num">
                                      <p:cBhvr>
                                        <p:cTn id="8" dur="500" fill="hold"/>
                                        <p:tgtEl>
                                          <p:spTgt spid="2993">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2993">
                                            <p:txEl>
                                              <p:pRg st="0" end="0"/>
                                            </p:txEl>
                                          </p:spTgt>
                                        </p:tgtEl>
                                        <p:attrNameLst>
                                          <p:attrName>style.visibility</p:attrName>
                                        </p:attrNameLst>
                                      </p:cBhvr>
                                      <p:to>
                                        <p:strVal val="visible"/>
                                      </p:to>
                                    </p:set>
                                    <p:anim calcmode="lin" valueType="num">
                                      <p:cBhvr>
                                        <p:cTn id="11" dur="500" fill="hold"/>
                                        <p:tgtEl>
                                          <p:spTgt spid="299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99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2993">
                                            <p:txEl>
                                              <p:pRg st="1" end="1"/>
                                            </p:txEl>
                                          </p:spTgt>
                                        </p:tgtEl>
                                        <p:attrNameLst>
                                          <p:attrName>style.visibility</p:attrName>
                                        </p:attrNameLst>
                                      </p:cBhvr>
                                      <p:to>
                                        <p:strVal val="visible"/>
                                      </p:to>
                                    </p:set>
                                    <p:anim calcmode="lin" valueType="num">
                                      <p:cBhvr>
                                        <p:cTn id="17" dur="500" fill="hold"/>
                                        <p:tgtEl>
                                          <p:spTgt spid="2993">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299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2993">
                                            <p:txEl>
                                              <p:pRg st="2" end="2"/>
                                            </p:txEl>
                                          </p:spTgt>
                                        </p:tgtEl>
                                        <p:attrNameLst>
                                          <p:attrName>style.visibility</p:attrName>
                                        </p:attrNameLst>
                                      </p:cBhvr>
                                      <p:to>
                                        <p:strVal val="visible"/>
                                      </p:to>
                                    </p:set>
                                    <p:anim calcmode="lin" valueType="num">
                                      <p:cBhvr>
                                        <p:cTn id="23" dur="500" fill="hold"/>
                                        <p:tgtEl>
                                          <p:spTgt spid="2993">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299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2993">
                                            <p:txEl>
                                              <p:pRg st="3" end="3"/>
                                            </p:txEl>
                                          </p:spTgt>
                                        </p:tgtEl>
                                        <p:attrNameLst>
                                          <p:attrName>style.visibility</p:attrName>
                                        </p:attrNameLst>
                                      </p:cBhvr>
                                      <p:to>
                                        <p:strVal val="visible"/>
                                      </p:to>
                                    </p:set>
                                    <p:anim calcmode="lin" valueType="num">
                                      <p:cBhvr>
                                        <p:cTn id="29" dur="500" fill="hold"/>
                                        <p:tgtEl>
                                          <p:spTgt spid="2993">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2993">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3" grpId="1" build="p"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0" name="Rectangle 2"/>
          <p:cNvSpPr txBox="1">
            <a:spLocks noGrp="1"/>
          </p:cNvSpPr>
          <p:nvPr>
            <p:ph type="title"/>
          </p:nvPr>
        </p:nvSpPr>
        <p:spPr>
          <a:xfrm>
            <a:off x="5792787" y="304800"/>
            <a:ext cx="4656138" cy="1143000"/>
          </a:xfrm>
          <a:prstGeom prst="rect">
            <a:avLst/>
          </a:prstGeom>
        </p:spPr>
        <p:txBody>
          <a:bodyPr/>
          <a:lstStyle>
            <a:lvl1pPr>
              <a:defRPr sz="3200">
                <a:solidFill>
                  <a:srgbClr val="FFFF99"/>
                </a:solidFill>
                <a:latin typeface="Lucida Bright"/>
                <a:ea typeface="Lucida Bright"/>
                <a:cs typeface="Lucida Bright"/>
                <a:sym typeface="Lucida Bright"/>
              </a:defRPr>
            </a:lvl1pPr>
          </a:lstStyle>
          <a:p>
            <a:r>
              <a:rPr dirty="0" err="1"/>
              <a:t>Inscripción</a:t>
            </a:r>
            <a:r>
              <a:rPr dirty="0"/>
              <a:t> de Balaam</a:t>
            </a:r>
          </a:p>
        </p:txBody>
      </p:sp>
      <p:pic>
        <p:nvPicPr>
          <p:cNvPr id="2721" name="Picture 6" descr="Picture 6"/>
          <p:cNvPicPr>
            <a:picLocks noChangeAspect="1"/>
          </p:cNvPicPr>
          <p:nvPr/>
        </p:nvPicPr>
        <p:blipFill>
          <a:blip r:embed="rId2"/>
          <a:stretch>
            <a:fillRect/>
          </a:stretch>
        </p:blipFill>
        <p:spPr>
          <a:xfrm>
            <a:off x="304800" y="304800"/>
            <a:ext cx="4918075" cy="6224588"/>
          </a:xfrm>
          <a:prstGeom prst="rect">
            <a:avLst/>
          </a:prstGeom>
          <a:ln w="12700">
            <a:miter lim="400000"/>
          </a:ln>
        </p:spPr>
      </p:pic>
      <p:sp>
        <p:nvSpPr>
          <p:cNvPr id="2722" name="Rectangle 5"/>
          <p:cNvSpPr txBox="1">
            <a:spLocks noGrp="1"/>
          </p:cNvSpPr>
          <p:nvPr>
            <p:ph type="body" sz="half" idx="1"/>
          </p:nvPr>
        </p:nvSpPr>
        <p:spPr>
          <a:xfrm>
            <a:off x="5722937" y="1352550"/>
            <a:ext cx="5935663" cy="5200650"/>
          </a:xfrm>
          <a:prstGeom prst="rect">
            <a:avLst/>
          </a:prstGeom>
        </p:spPr>
        <p:txBody>
          <a:bodyPr/>
          <a:lstStyle/>
          <a:p>
            <a:pPr>
              <a:buSzTx/>
              <a:buNone/>
              <a:defRPr sz="2000" b="1">
                <a:solidFill>
                  <a:srgbClr val="FFFFFF"/>
                </a:solidFill>
                <a:latin typeface="Franklin Gothic Medium"/>
                <a:ea typeface="Franklin Gothic Medium"/>
                <a:cs typeface="Franklin Gothic Medium"/>
                <a:sym typeface="Franklin Gothic Medium"/>
              </a:defRPr>
            </a:pPr>
            <a:r>
              <a:rPr dirty="0"/>
              <a:t>Una </a:t>
            </a:r>
            <a:r>
              <a:rPr dirty="0" err="1"/>
              <a:t>referencia</a:t>
            </a:r>
            <a:r>
              <a:rPr dirty="0"/>
              <a:t> a “Balaam, </a:t>
            </a:r>
            <a:r>
              <a:rPr dirty="0" err="1"/>
              <a:t>hijo</a:t>
            </a:r>
            <a:r>
              <a:rPr dirty="0"/>
              <a:t> de </a:t>
            </a:r>
            <a:r>
              <a:rPr dirty="0" err="1"/>
              <a:t>Beor</a:t>
            </a:r>
            <a:r>
              <a:rPr dirty="0"/>
              <a:t>” </a:t>
            </a:r>
            <a:r>
              <a:rPr dirty="0" err="1"/>
              <a:t>fue</a:t>
            </a:r>
            <a:r>
              <a:rPr dirty="0"/>
              <a:t> </a:t>
            </a:r>
            <a:r>
              <a:rPr dirty="0" err="1"/>
              <a:t>descubierta</a:t>
            </a:r>
            <a:r>
              <a:rPr dirty="0"/>
              <a:t> </a:t>
            </a:r>
            <a:r>
              <a:rPr dirty="0" err="1"/>
              <a:t>en</a:t>
            </a:r>
            <a:r>
              <a:rPr dirty="0"/>
              <a:t> Deir </a:t>
            </a:r>
            <a:r>
              <a:rPr dirty="0" err="1"/>
              <a:t>Alla</a:t>
            </a:r>
            <a:r>
              <a:rPr dirty="0"/>
              <a:t> (</a:t>
            </a:r>
            <a:r>
              <a:rPr dirty="0" err="1"/>
              <a:t>Sucot</a:t>
            </a:r>
            <a:r>
              <a:rPr dirty="0"/>
              <a:t> </a:t>
            </a:r>
            <a:r>
              <a:rPr dirty="0" err="1"/>
              <a:t>bíblica</a:t>
            </a:r>
            <a:r>
              <a:rPr dirty="0"/>
              <a:t>) </a:t>
            </a:r>
            <a:r>
              <a:rPr dirty="0" err="1"/>
              <a:t>en</a:t>
            </a:r>
            <a:r>
              <a:rPr dirty="0"/>
              <a:t> la </a:t>
            </a:r>
            <a:r>
              <a:rPr dirty="0" err="1"/>
              <a:t>Transjordania</a:t>
            </a:r>
            <a:r>
              <a:rPr dirty="0"/>
              <a:t> </a:t>
            </a:r>
            <a:r>
              <a:rPr dirty="0" err="1"/>
              <a:t>en</a:t>
            </a:r>
            <a:r>
              <a:rPr dirty="0"/>
              <a:t> 1967 (</a:t>
            </a:r>
            <a:r>
              <a:rPr dirty="0" err="1"/>
              <a:t>probablemente</a:t>
            </a:r>
            <a:r>
              <a:rPr dirty="0"/>
              <a:t> de </a:t>
            </a:r>
            <a:r>
              <a:rPr dirty="0" err="1"/>
              <a:t>mediados</a:t>
            </a:r>
            <a:r>
              <a:rPr dirty="0"/>
              <a:t> del </a:t>
            </a:r>
            <a:r>
              <a:rPr dirty="0" err="1"/>
              <a:t>siglo</a:t>
            </a:r>
            <a:r>
              <a:rPr dirty="0"/>
              <a:t> VIII a. C.). </a:t>
            </a:r>
            <a:r>
              <a:rPr dirty="0" err="1"/>
              <a:t>Aparece</a:t>
            </a:r>
            <a:r>
              <a:rPr dirty="0"/>
              <a:t> </a:t>
            </a:r>
            <a:r>
              <a:rPr dirty="0" err="1"/>
              <a:t>en</a:t>
            </a:r>
            <a:r>
              <a:rPr dirty="0"/>
              <a:t> </a:t>
            </a:r>
            <a:r>
              <a:rPr dirty="0" err="1"/>
              <a:t>una</a:t>
            </a:r>
            <a:r>
              <a:rPr dirty="0"/>
              <a:t> pared </a:t>
            </a:r>
            <a:r>
              <a:rPr dirty="0" err="1"/>
              <a:t>enlucida</a:t>
            </a:r>
            <a:r>
              <a:rPr dirty="0"/>
              <a:t> y dice </a:t>
            </a:r>
            <a:r>
              <a:rPr dirty="0" err="1"/>
              <a:t>en</a:t>
            </a:r>
            <a:r>
              <a:rPr dirty="0"/>
              <a:t> </a:t>
            </a:r>
            <a:r>
              <a:rPr dirty="0" err="1"/>
              <a:t>parte</a:t>
            </a:r>
            <a:r>
              <a:rPr dirty="0"/>
              <a:t>:</a:t>
            </a:r>
          </a:p>
          <a:p>
            <a:pPr>
              <a:buSzTx/>
              <a:buNone/>
              <a:defRPr sz="2000" b="1">
                <a:solidFill>
                  <a:srgbClr val="FFFFFF"/>
                </a:solidFill>
                <a:latin typeface="Franklin Gothic Medium"/>
                <a:ea typeface="Franklin Gothic Medium"/>
                <a:cs typeface="Franklin Gothic Medium"/>
                <a:sym typeface="Franklin Gothic Medium"/>
              </a:defRPr>
            </a:pPr>
            <a:endParaRPr dirty="0"/>
          </a:p>
          <a:p>
            <a:pPr>
              <a:buSzTx/>
              <a:buNone/>
              <a:defRPr sz="2000">
                <a:solidFill>
                  <a:srgbClr val="FFFFFF"/>
                </a:solidFill>
                <a:latin typeface="Arial Narrow"/>
                <a:ea typeface="Arial Narrow"/>
                <a:cs typeface="Arial Narrow"/>
                <a:sym typeface="Arial Narrow"/>
              </a:defRPr>
            </a:pPr>
            <a:r>
              <a:rPr dirty="0"/>
              <a:t>“</a:t>
            </a:r>
            <a:r>
              <a:rPr dirty="0" err="1"/>
              <a:t>Inscripción</a:t>
            </a:r>
            <a:r>
              <a:rPr dirty="0"/>
              <a:t> de [Ba]</a:t>
            </a:r>
            <a:r>
              <a:rPr dirty="0" err="1"/>
              <a:t>laam</a:t>
            </a:r>
            <a:r>
              <a:rPr dirty="0"/>
              <a:t> [</a:t>
            </a:r>
            <a:r>
              <a:rPr dirty="0" err="1"/>
              <a:t>hijo</a:t>
            </a:r>
            <a:r>
              <a:rPr dirty="0"/>
              <a:t> de Beo]r, </a:t>
            </a:r>
            <a:r>
              <a:rPr dirty="0" err="1"/>
              <a:t>el</a:t>
            </a:r>
            <a:r>
              <a:rPr dirty="0"/>
              <a:t> hombre que era un </a:t>
            </a:r>
            <a:r>
              <a:rPr dirty="0" err="1"/>
              <a:t>vidente</a:t>
            </a:r>
            <a:r>
              <a:rPr dirty="0"/>
              <a:t> de </a:t>
            </a:r>
            <a:r>
              <a:rPr dirty="0" err="1"/>
              <a:t>los</a:t>
            </a:r>
            <a:r>
              <a:rPr dirty="0"/>
              <a:t> dioses. He </a:t>
            </a:r>
            <a:r>
              <a:rPr dirty="0" err="1"/>
              <a:t>aquí</a:t>
            </a:r>
            <a:r>
              <a:rPr dirty="0"/>
              <a:t>, </a:t>
            </a:r>
            <a:r>
              <a:rPr dirty="0" err="1"/>
              <a:t>los</a:t>
            </a:r>
            <a:r>
              <a:rPr dirty="0"/>
              <a:t> dioses </a:t>
            </a:r>
            <a:r>
              <a:rPr dirty="0" err="1"/>
              <a:t>vinieron</a:t>
            </a:r>
            <a:r>
              <a:rPr dirty="0"/>
              <a:t> a </a:t>
            </a:r>
            <a:r>
              <a:rPr dirty="0" err="1"/>
              <a:t>él</a:t>
            </a:r>
            <a:r>
              <a:rPr dirty="0"/>
              <a:t> de </a:t>
            </a:r>
            <a:r>
              <a:rPr dirty="0" err="1"/>
              <a:t>noche</a:t>
            </a:r>
            <a:r>
              <a:rPr dirty="0"/>
              <a:t> y le </a:t>
            </a:r>
            <a:r>
              <a:rPr dirty="0" err="1"/>
              <a:t>hablaron</a:t>
            </a:r>
            <a:r>
              <a:rPr dirty="0"/>
              <a:t>.</a:t>
            </a:r>
          </a:p>
          <a:p>
            <a:pPr>
              <a:buSzTx/>
              <a:buNone/>
              <a:defRPr sz="2000">
                <a:solidFill>
                  <a:srgbClr val="FFFFFF"/>
                </a:solidFill>
                <a:latin typeface="Arial Narrow"/>
                <a:ea typeface="Arial Narrow"/>
                <a:cs typeface="Arial Narrow"/>
                <a:sym typeface="Arial Narrow"/>
              </a:defRPr>
            </a:pPr>
            <a:r>
              <a:rPr dirty="0"/>
              <a:t>“…Y </a:t>
            </a:r>
            <a:r>
              <a:rPr dirty="0" err="1"/>
              <a:t>los</a:t>
            </a:r>
            <a:r>
              <a:rPr dirty="0"/>
              <a:t> </a:t>
            </a:r>
            <a:r>
              <a:rPr dirty="0" err="1"/>
              <a:t>Poderosos</a:t>
            </a:r>
            <a:r>
              <a:rPr dirty="0"/>
              <a:t> [</a:t>
            </a:r>
            <a:r>
              <a:rPr dirty="0" err="1"/>
              <a:t>Shaddayin</a:t>
            </a:r>
            <a:r>
              <a:rPr dirty="0"/>
              <a:t>, plural de </a:t>
            </a:r>
            <a:r>
              <a:rPr dirty="0" err="1"/>
              <a:t>Shadday</a:t>
            </a:r>
            <a:r>
              <a:rPr dirty="0"/>
              <a:t>] </a:t>
            </a:r>
            <a:r>
              <a:rPr dirty="0" err="1"/>
              <a:t>fijaron</a:t>
            </a:r>
            <a:r>
              <a:rPr dirty="0"/>
              <a:t> </a:t>
            </a:r>
            <a:r>
              <a:rPr dirty="0" err="1"/>
              <a:t>una</a:t>
            </a:r>
            <a:r>
              <a:rPr dirty="0"/>
              <a:t> </a:t>
            </a:r>
            <a:r>
              <a:rPr dirty="0" err="1"/>
              <a:t>fecha</a:t>
            </a:r>
            <a:r>
              <a:rPr dirty="0"/>
              <a:t>, y le </a:t>
            </a:r>
            <a:r>
              <a:rPr dirty="0" err="1"/>
              <a:t>dijeron</a:t>
            </a:r>
            <a:r>
              <a:rPr dirty="0"/>
              <a:t> a Sha[ma]</a:t>
            </a:r>
            <a:r>
              <a:rPr dirty="0" err="1"/>
              <a:t>sh</a:t>
            </a:r>
            <a:r>
              <a:rPr dirty="0"/>
              <a:t> [</a:t>
            </a:r>
            <a:r>
              <a:rPr dirty="0" err="1"/>
              <a:t>el</a:t>
            </a:r>
            <a:r>
              <a:rPr dirty="0"/>
              <a:t> sol]: ¡Cierra </a:t>
            </a:r>
            <a:r>
              <a:rPr dirty="0" err="1"/>
              <a:t>los</a:t>
            </a:r>
            <a:r>
              <a:rPr dirty="0"/>
              <a:t> </a:t>
            </a:r>
            <a:r>
              <a:rPr dirty="0" err="1"/>
              <a:t>cielos</a:t>
            </a:r>
            <a:r>
              <a:rPr dirty="0"/>
              <a:t> con </a:t>
            </a:r>
            <a:r>
              <a:rPr dirty="0" err="1"/>
              <a:t>tu</a:t>
            </a:r>
            <a:r>
              <a:rPr dirty="0"/>
              <a:t> </a:t>
            </a:r>
            <a:r>
              <a:rPr dirty="0" err="1"/>
              <a:t>nube</a:t>
            </a:r>
            <a:r>
              <a:rPr dirty="0"/>
              <a:t>! </a:t>
            </a:r>
            <a:r>
              <a:rPr dirty="0" err="1"/>
              <a:t>Allí</a:t>
            </a:r>
            <a:r>
              <a:rPr dirty="0"/>
              <a:t> </a:t>
            </a:r>
            <a:r>
              <a:rPr dirty="0" err="1"/>
              <a:t>habrá</a:t>
            </a:r>
            <a:r>
              <a:rPr dirty="0"/>
              <a:t> </a:t>
            </a:r>
            <a:r>
              <a:rPr dirty="0" err="1"/>
              <a:t>oscuridad</a:t>
            </a:r>
            <a:r>
              <a:rPr dirty="0"/>
              <a:t> y no </a:t>
            </a:r>
            <a:r>
              <a:rPr dirty="0" err="1"/>
              <a:t>habrá</a:t>
            </a:r>
            <a:r>
              <a:rPr dirty="0"/>
              <a:t> luz…”</a:t>
            </a: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2996" name="Rectangle 2"/>
          <p:cNvSpPr txBox="1">
            <a:spLocks noGrp="1"/>
          </p:cNvSpPr>
          <p:nvPr>
            <p:ph type="title"/>
          </p:nvPr>
        </p:nvSpPr>
        <p:spPr>
          <a:xfrm>
            <a:off x="302845" y="88900"/>
            <a:ext cx="11586310" cy="596900"/>
          </a:xfrm>
          <a:prstGeom prst="rect">
            <a:avLst/>
          </a:prstGeom>
        </p:spPr>
        <p:txBody>
          <a:bodyPr/>
          <a:lstStyle>
            <a:lvl1pPr defTabSz="740663">
              <a:defRPr sz="2592">
                <a:solidFill>
                  <a:srgbClr val="385724"/>
                </a:solidFill>
                <a:latin typeface="Impact"/>
                <a:ea typeface="Impact"/>
                <a:cs typeface="Impact"/>
                <a:sym typeface="Impact"/>
              </a:defRPr>
            </a:lvl1pPr>
          </a:lstStyle>
          <a:p>
            <a:r>
              <a:rPr dirty="0"/>
              <a:t>Leviathan and the Use of Ancient Mythology / </a:t>
            </a:r>
            <a:r>
              <a:rPr dirty="0" err="1">
                <a:solidFill>
                  <a:srgbClr val="FF6600"/>
                </a:solidFill>
              </a:rPr>
              <a:t>Leviatán</a:t>
            </a:r>
            <a:r>
              <a:rPr dirty="0">
                <a:solidFill>
                  <a:srgbClr val="FF6600"/>
                </a:solidFill>
              </a:rPr>
              <a:t> y </a:t>
            </a:r>
            <a:r>
              <a:rPr dirty="0" err="1">
                <a:solidFill>
                  <a:srgbClr val="FF6600"/>
                </a:solidFill>
              </a:rPr>
              <a:t>el</a:t>
            </a:r>
            <a:r>
              <a:rPr dirty="0">
                <a:solidFill>
                  <a:srgbClr val="FF6600"/>
                </a:solidFill>
              </a:rPr>
              <a:t> </a:t>
            </a:r>
            <a:r>
              <a:rPr dirty="0" err="1">
                <a:solidFill>
                  <a:srgbClr val="FF6600"/>
                </a:solidFill>
              </a:rPr>
              <a:t>uso</a:t>
            </a:r>
            <a:r>
              <a:rPr dirty="0">
                <a:solidFill>
                  <a:srgbClr val="FF6600"/>
                </a:solidFill>
              </a:rPr>
              <a:t> de la </a:t>
            </a:r>
            <a:r>
              <a:rPr dirty="0" err="1">
                <a:solidFill>
                  <a:srgbClr val="FF6600"/>
                </a:solidFill>
              </a:rPr>
              <a:t>mitología</a:t>
            </a:r>
            <a:r>
              <a:rPr dirty="0">
                <a:solidFill>
                  <a:srgbClr val="FF6600"/>
                </a:solidFill>
              </a:rPr>
              <a:t> </a:t>
            </a:r>
            <a:r>
              <a:rPr dirty="0" err="1">
                <a:solidFill>
                  <a:srgbClr val="FF6600"/>
                </a:solidFill>
              </a:rPr>
              <a:t>antigua</a:t>
            </a:r>
            <a:endParaRPr dirty="0">
              <a:solidFill>
                <a:srgbClr val="FF6600"/>
              </a:solidFill>
            </a:endParaRPr>
          </a:p>
        </p:txBody>
      </p:sp>
      <p:sp>
        <p:nvSpPr>
          <p:cNvPr id="2997" name="Rectangle 4"/>
          <p:cNvSpPr txBox="1">
            <a:spLocks noGrp="1"/>
          </p:cNvSpPr>
          <p:nvPr>
            <p:ph type="body" sz="half" idx="1"/>
          </p:nvPr>
        </p:nvSpPr>
        <p:spPr>
          <a:xfrm>
            <a:off x="438150" y="682467"/>
            <a:ext cx="11049000" cy="1752600"/>
          </a:xfrm>
          <a:prstGeom prst="rect">
            <a:avLst/>
          </a:prstGeom>
        </p:spPr>
        <p:txBody>
          <a:bodyPr/>
          <a:lstStyle>
            <a:lvl1pPr marL="201168" indent="-201168" defTabSz="804672">
              <a:spcBef>
                <a:spcPts val="800"/>
              </a:spcBef>
              <a:buSzTx/>
              <a:buNone/>
              <a:defRPr sz="1760">
                <a:latin typeface="Arial Narrow"/>
                <a:ea typeface="Arial Narrow"/>
                <a:cs typeface="Arial Narrow"/>
                <a:sym typeface="Arial Narrow"/>
              </a:defRPr>
            </a:lvl1pPr>
          </a:lstStyle>
          <a:p>
            <a:r>
              <a:rPr dirty="0"/>
              <a:t>The imagery of Yahweh in conflict with a dragon-like creature appears in various places in the Old Testament (e.g., Job 9:13; 26:12-13; Ps. 74:13-14; 89:10; Is. 27:1). It seems to have been a stock image, for it is found in the various literature of Sumer, Babylon, Phoenicia, Canaan and Egypt. In the New Testament, this same image appears in Revelation 13:1ff. / </a:t>
            </a:r>
            <a:r>
              <a:rPr dirty="0">
                <a:solidFill>
                  <a:srgbClr val="FF6600"/>
                </a:solidFill>
              </a:rPr>
              <a:t>Las </a:t>
            </a:r>
            <a:r>
              <a:rPr dirty="0" err="1">
                <a:solidFill>
                  <a:srgbClr val="FF6600"/>
                </a:solidFill>
              </a:rPr>
              <a:t>imágenes</a:t>
            </a:r>
            <a:r>
              <a:rPr dirty="0">
                <a:solidFill>
                  <a:srgbClr val="FF6600"/>
                </a:solidFill>
              </a:rPr>
              <a:t> de </a:t>
            </a:r>
            <a:r>
              <a:rPr dirty="0" err="1">
                <a:solidFill>
                  <a:srgbClr val="FF6600"/>
                </a:solidFill>
              </a:rPr>
              <a:t>Yahvé</a:t>
            </a:r>
            <a:r>
              <a:rPr dirty="0">
                <a:solidFill>
                  <a:srgbClr val="FF6600"/>
                </a:solidFill>
              </a:rPr>
              <a:t> </a:t>
            </a:r>
            <a:r>
              <a:rPr dirty="0" err="1">
                <a:solidFill>
                  <a:srgbClr val="FF6600"/>
                </a:solidFill>
              </a:rPr>
              <a:t>en</a:t>
            </a:r>
            <a:r>
              <a:rPr dirty="0">
                <a:solidFill>
                  <a:srgbClr val="FF6600"/>
                </a:solidFill>
              </a:rPr>
              <a:t> </a:t>
            </a:r>
            <a:r>
              <a:rPr dirty="0" err="1">
                <a:solidFill>
                  <a:srgbClr val="FF6600"/>
                </a:solidFill>
              </a:rPr>
              <a:t>conflicto</a:t>
            </a:r>
            <a:r>
              <a:rPr dirty="0">
                <a:solidFill>
                  <a:srgbClr val="FF6600"/>
                </a:solidFill>
              </a:rPr>
              <a:t> con </a:t>
            </a:r>
            <a:r>
              <a:rPr dirty="0" err="1">
                <a:solidFill>
                  <a:srgbClr val="FF6600"/>
                </a:solidFill>
              </a:rPr>
              <a:t>una</a:t>
            </a:r>
            <a:r>
              <a:rPr dirty="0">
                <a:solidFill>
                  <a:srgbClr val="FF6600"/>
                </a:solidFill>
              </a:rPr>
              <a:t> </a:t>
            </a:r>
            <a:r>
              <a:rPr dirty="0" err="1">
                <a:solidFill>
                  <a:srgbClr val="FF6600"/>
                </a:solidFill>
              </a:rPr>
              <a:t>criatura</a:t>
            </a:r>
            <a:r>
              <a:rPr dirty="0">
                <a:solidFill>
                  <a:srgbClr val="FF6600"/>
                </a:solidFill>
              </a:rPr>
              <a:t> </a:t>
            </a:r>
            <a:r>
              <a:rPr dirty="0" err="1">
                <a:solidFill>
                  <a:srgbClr val="FF6600"/>
                </a:solidFill>
              </a:rPr>
              <a:t>parecida</a:t>
            </a:r>
            <a:r>
              <a:rPr dirty="0">
                <a:solidFill>
                  <a:srgbClr val="FF6600"/>
                </a:solidFill>
              </a:rPr>
              <a:t> a un </a:t>
            </a:r>
            <a:r>
              <a:rPr dirty="0" err="1">
                <a:solidFill>
                  <a:srgbClr val="FF6600"/>
                </a:solidFill>
              </a:rPr>
              <a:t>dragón</a:t>
            </a:r>
            <a:r>
              <a:rPr dirty="0">
                <a:solidFill>
                  <a:srgbClr val="FF6600"/>
                </a:solidFill>
              </a:rPr>
              <a:t> </a:t>
            </a:r>
            <a:r>
              <a:rPr dirty="0" err="1">
                <a:solidFill>
                  <a:srgbClr val="FF6600"/>
                </a:solidFill>
              </a:rPr>
              <a:t>aparecen</a:t>
            </a:r>
            <a:r>
              <a:rPr dirty="0">
                <a:solidFill>
                  <a:srgbClr val="FF6600"/>
                </a:solidFill>
              </a:rPr>
              <a:t> </a:t>
            </a:r>
            <a:r>
              <a:rPr dirty="0" err="1">
                <a:solidFill>
                  <a:srgbClr val="FF6600"/>
                </a:solidFill>
              </a:rPr>
              <a:t>en</a:t>
            </a:r>
            <a:r>
              <a:rPr dirty="0">
                <a:solidFill>
                  <a:srgbClr val="FF6600"/>
                </a:solidFill>
              </a:rPr>
              <a:t> </a:t>
            </a:r>
            <a:r>
              <a:rPr dirty="0" err="1">
                <a:solidFill>
                  <a:srgbClr val="FF6600"/>
                </a:solidFill>
              </a:rPr>
              <a:t>varios</a:t>
            </a:r>
            <a:r>
              <a:rPr dirty="0">
                <a:solidFill>
                  <a:srgbClr val="FF6600"/>
                </a:solidFill>
              </a:rPr>
              <a:t> </a:t>
            </a:r>
            <a:r>
              <a:rPr dirty="0" err="1">
                <a:solidFill>
                  <a:srgbClr val="FF6600"/>
                </a:solidFill>
              </a:rPr>
              <a:t>lugares</a:t>
            </a:r>
            <a:r>
              <a:rPr dirty="0">
                <a:solidFill>
                  <a:srgbClr val="FF6600"/>
                </a:solidFill>
              </a:rPr>
              <a:t> del </a:t>
            </a:r>
            <a:r>
              <a:rPr dirty="0" err="1">
                <a:solidFill>
                  <a:srgbClr val="FF6600"/>
                </a:solidFill>
              </a:rPr>
              <a:t>Antiguo</a:t>
            </a:r>
            <a:r>
              <a:rPr dirty="0">
                <a:solidFill>
                  <a:srgbClr val="FF6600"/>
                </a:solidFill>
              </a:rPr>
              <a:t> </a:t>
            </a:r>
            <a:r>
              <a:rPr dirty="0" err="1">
                <a:solidFill>
                  <a:srgbClr val="FF6600"/>
                </a:solidFill>
              </a:rPr>
              <a:t>Testamento</a:t>
            </a:r>
            <a:r>
              <a:rPr dirty="0">
                <a:solidFill>
                  <a:srgbClr val="FF6600"/>
                </a:solidFill>
              </a:rPr>
              <a:t> (</a:t>
            </a:r>
            <a:r>
              <a:rPr dirty="0" err="1">
                <a:solidFill>
                  <a:srgbClr val="FF6600"/>
                </a:solidFill>
              </a:rPr>
              <a:t>por</a:t>
            </a:r>
            <a:r>
              <a:rPr dirty="0">
                <a:solidFill>
                  <a:srgbClr val="FF6600"/>
                </a:solidFill>
              </a:rPr>
              <a:t> </a:t>
            </a:r>
            <a:r>
              <a:rPr dirty="0" err="1">
                <a:solidFill>
                  <a:srgbClr val="FF6600"/>
                </a:solidFill>
              </a:rPr>
              <a:t>ejemplo</a:t>
            </a:r>
            <a:r>
              <a:rPr dirty="0">
                <a:solidFill>
                  <a:srgbClr val="FF6600"/>
                </a:solidFill>
              </a:rPr>
              <a:t>, Job 9:13; 26:12-13; Ps. 74:13-14; 89:10; Es. 27:1). Parece </a:t>
            </a:r>
            <a:r>
              <a:rPr dirty="0" err="1">
                <a:solidFill>
                  <a:srgbClr val="FF6600"/>
                </a:solidFill>
              </a:rPr>
              <a:t>haber</a:t>
            </a:r>
            <a:r>
              <a:rPr dirty="0">
                <a:solidFill>
                  <a:srgbClr val="FF6600"/>
                </a:solidFill>
              </a:rPr>
              <a:t> </a:t>
            </a:r>
            <a:r>
              <a:rPr dirty="0" err="1">
                <a:solidFill>
                  <a:srgbClr val="FF6600"/>
                </a:solidFill>
              </a:rPr>
              <a:t>sido</a:t>
            </a:r>
            <a:r>
              <a:rPr dirty="0">
                <a:solidFill>
                  <a:srgbClr val="FF6600"/>
                </a:solidFill>
              </a:rPr>
              <a:t> </a:t>
            </a:r>
            <a:r>
              <a:rPr dirty="0" err="1">
                <a:solidFill>
                  <a:srgbClr val="FF6600"/>
                </a:solidFill>
              </a:rPr>
              <a:t>una</a:t>
            </a:r>
            <a:r>
              <a:rPr dirty="0">
                <a:solidFill>
                  <a:srgbClr val="FF6600"/>
                </a:solidFill>
              </a:rPr>
              <a:t> imagen de </a:t>
            </a:r>
            <a:r>
              <a:rPr dirty="0" err="1">
                <a:solidFill>
                  <a:srgbClr val="FF6600"/>
                </a:solidFill>
              </a:rPr>
              <a:t>archivo</a:t>
            </a:r>
            <a:r>
              <a:rPr dirty="0">
                <a:solidFill>
                  <a:srgbClr val="FF6600"/>
                </a:solidFill>
              </a:rPr>
              <a:t>, </a:t>
            </a:r>
            <a:r>
              <a:rPr dirty="0" err="1">
                <a:solidFill>
                  <a:srgbClr val="FF6600"/>
                </a:solidFill>
              </a:rPr>
              <a:t>ya</a:t>
            </a:r>
            <a:r>
              <a:rPr dirty="0">
                <a:solidFill>
                  <a:srgbClr val="FF6600"/>
                </a:solidFill>
              </a:rPr>
              <a:t> que se </a:t>
            </a:r>
            <a:r>
              <a:rPr dirty="0" err="1">
                <a:solidFill>
                  <a:srgbClr val="FF6600"/>
                </a:solidFill>
              </a:rPr>
              <a:t>encuentra</a:t>
            </a:r>
            <a:r>
              <a:rPr dirty="0">
                <a:solidFill>
                  <a:srgbClr val="FF6600"/>
                </a:solidFill>
              </a:rPr>
              <a:t> </a:t>
            </a:r>
            <a:r>
              <a:rPr dirty="0" err="1">
                <a:solidFill>
                  <a:srgbClr val="FF6600"/>
                </a:solidFill>
              </a:rPr>
              <a:t>en</a:t>
            </a:r>
            <a:r>
              <a:rPr dirty="0">
                <a:solidFill>
                  <a:srgbClr val="FF6600"/>
                </a:solidFill>
              </a:rPr>
              <a:t> las </a:t>
            </a:r>
            <a:r>
              <a:rPr dirty="0" err="1">
                <a:solidFill>
                  <a:srgbClr val="FF6600"/>
                </a:solidFill>
              </a:rPr>
              <a:t>diversas</a:t>
            </a:r>
            <a:r>
              <a:rPr dirty="0">
                <a:solidFill>
                  <a:srgbClr val="FF6600"/>
                </a:solidFill>
              </a:rPr>
              <a:t> </a:t>
            </a:r>
            <a:r>
              <a:rPr dirty="0" err="1">
                <a:solidFill>
                  <a:srgbClr val="FF6600"/>
                </a:solidFill>
              </a:rPr>
              <a:t>literaturas</a:t>
            </a:r>
            <a:r>
              <a:rPr dirty="0">
                <a:solidFill>
                  <a:srgbClr val="FF6600"/>
                </a:solidFill>
              </a:rPr>
              <a:t> de Sumer, </a:t>
            </a:r>
            <a:r>
              <a:rPr dirty="0" err="1">
                <a:solidFill>
                  <a:srgbClr val="FF6600"/>
                </a:solidFill>
              </a:rPr>
              <a:t>Babilonia</a:t>
            </a:r>
            <a:r>
              <a:rPr dirty="0">
                <a:solidFill>
                  <a:srgbClr val="FF6600"/>
                </a:solidFill>
              </a:rPr>
              <a:t>, </a:t>
            </a:r>
            <a:r>
              <a:rPr dirty="0" err="1">
                <a:solidFill>
                  <a:srgbClr val="FF6600"/>
                </a:solidFill>
              </a:rPr>
              <a:t>Fenicia</a:t>
            </a:r>
            <a:r>
              <a:rPr dirty="0">
                <a:solidFill>
                  <a:srgbClr val="FF6600"/>
                </a:solidFill>
              </a:rPr>
              <a:t>, </a:t>
            </a:r>
            <a:r>
              <a:rPr dirty="0" err="1">
                <a:solidFill>
                  <a:srgbClr val="FF6600"/>
                </a:solidFill>
              </a:rPr>
              <a:t>Canaán</a:t>
            </a:r>
            <a:r>
              <a:rPr dirty="0">
                <a:solidFill>
                  <a:srgbClr val="FF6600"/>
                </a:solidFill>
              </a:rPr>
              <a:t> y </a:t>
            </a:r>
            <a:r>
              <a:rPr dirty="0" err="1">
                <a:solidFill>
                  <a:srgbClr val="FF6600"/>
                </a:solidFill>
              </a:rPr>
              <a:t>Egipto</a:t>
            </a:r>
            <a:r>
              <a:rPr dirty="0">
                <a:solidFill>
                  <a:srgbClr val="FF6600"/>
                </a:solidFill>
              </a:rPr>
              <a:t>. En </a:t>
            </a:r>
            <a:r>
              <a:rPr dirty="0" err="1">
                <a:solidFill>
                  <a:srgbClr val="FF6600"/>
                </a:solidFill>
              </a:rPr>
              <a:t>el</a:t>
            </a:r>
            <a:r>
              <a:rPr dirty="0">
                <a:solidFill>
                  <a:srgbClr val="FF6600"/>
                </a:solidFill>
              </a:rPr>
              <a:t> Nuevo </a:t>
            </a:r>
            <a:r>
              <a:rPr dirty="0" err="1">
                <a:solidFill>
                  <a:srgbClr val="FF6600"/>
                </a:solidFill>
              </a:rPr>
              <a:t>Testamento</a:t>
            </a:r>
            <a:r>
              <a:rPr dirty="0">
                <a:solidFill>
                  <a:srgbClr val="FF6600"/>
                </a:solidFill>
              </a:rPr>
              <a:t>, </a:t>
            </a:r>
            <a:r>
              <a:rPr dirty="0" err="1">
                <a:solidFill>
                  <a:srgbClr val="FF6600"/>
                </a:solidFill>
              </a:rPr>
              <a:t>esta</a:t>
            </a:r>
            <a:r>
              <a:rPr dirty="0">
                <a:solidFill>
                  <a:srgbClr val="FF6600"/>
                </a:solidFill>
              </a:rPr>
              <a:t> </a:t>
            </a:r>
            <a:r>
              <a:rPr dirty="0" err="1">
                <a:solidFill>
                  <a:srgbClr val="FF6600"/>
                </a:solidFill>
              </a:rPr>
              <a:t>misma</a:t>
            </a:r>
            <a:r>
              <a:rPr dirty="0">
                <a:solidFill>
                  <a:srgbClr val="FF6600"/>
                </a:solidFill>
              </a:rPr>
              <a:t> imagen </a:t>
            </a:r>
            <a:r>
              <a:rPr dirty="0" err="1">
                <a:solidFill>
                  <a:srgbClr val="FF6600"/>
                </a:solidFill>
              </a:rPr>
              <a:t>aparece</a:t>
            </a:r>
            <a:r>
              <a:rPr dirty="0">
                <a:solidFill>
                  <a:srgbClr val="FF6600"/>
                </a:solidFill>
              </a:rPr>
              <a:t> </a:t>
            </a:r>
            <a:r>
              <a:rPr dirty="0" err="1">
                <a:solidFill>
                  <a:srgbClr val="FF6600"/>
                </a:solidFill>
              </a:rPr>
              <a:t>en</a:t>
            </a:r>
            <a:r>
              <a:rPr dirty="0">
                <a:solidFill>
                  <a:srgbClr val="FF6600"/>
                </a:solidFill>
              </a:rPr>
              <a:t> </a:t>
            </a:r>
            <a:r>
              <a:rPr dirty="0" err="1">
                <a:solidFill>
                  <a:srgbClr val="FF6600"/>
                </a:solidFill>
              </a:rPr>
              <a:t>Apocalipsis</a:t>
            </a:r>
            <a:r>
              <a:rPr dirty="0">
                <a:solidFill>
                  <a:srgbClr val="FF6600"/>
                </a:solidFill>
              </a:rPr>
              <a:t> 13:1 y ss</a:t>
            </a:r>
            <a:r>
              <a:rPr dirty="0"/>
              <a:t>.</a:t>
            </a:r>
          </a:p>
        </p:txBody>
      </p:sp>
      <p:pic>
        <p:nvPicPr>
          <p:cNvPr id="2998" name="Picture 6" descr="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2334657"/>
            <a:ext cx="7021273" cy="4386819"/>
          </a:xfrm>
          <a:prstGeom prst="rect">
            <a:avLst/>
          </a:prstGeom>
          <a:ln w="12700">
            <a:miter lim="400000"/>
          </a:ln>
        </p:spPr>
      </p:pic>
      <p:sp>
        <p:nvSpPr>
          <p:cNvPr id="2999" name="Slide Number Placeholder 1"/>
          <p:cNvSpPr txBox="1">
            <a:spLocks noGrp="1"/>
          </p:cNvSpPr>
          <p:nvPr>
            <p:ph type="sldNum" sz="quarter" idx="2"/>
          </p:nvPr>
        </p:nvSpPr>
        <p:spPr>
          <a:xfrm>
            <a:off x="11071859" y="6385242"/>
            <a:ext cx="281941" cy="3073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44546A"/>
                </a:solidFill>
                <a:latin typeface="Book Antiqua"/>
                <a:ea typeface="Book Antiqua"/>
                <a:cs typeface="Book Antiqua"/>
                <a:sym typeface="Book Antiqua"/>
              </a:defRPr>
            </a:lvl1pPr>
          </a:lstStyle>
          <a:p>
            <a:fld id="{86CB4B4D-7CA3-9044-876B-883B54F8677D}" type="slidenum">
              <a:t>70</a:t>
            </a:fld>
            <a:endParaRPr/>
          </a:p>
        </p:txBody>
      </p:sp>
      <p:sp>
        <p:nvSpPr>
          <p:cNvPr id="3000" name="Text Box 7"/>
          <p:cNvSpPr txBox="1"/>
          <p:nvPr/>
        </p:nvSpPr>
        <p:spPr>
          <a:xfrm>
            <a:off x="7762380" y="4844336"/>
            <a:ext cx="4429620" cy="17543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a:spcBef>
                <a:spcPts val="1000"/>
              </a:spcBef>
              <a:defRPr>
                <a:latin typeface="Arial Narrow"/>
                <a:ea typeface="Arial Narrow"/>
                <a:cs typeface="Arial Narrow"/>
                <a:sym typeface="Arial Narrow"/>
              </a:defRPr>
            </a:lvl1pPr>
          </a:lstStyle>
          <a:p>
            <a:r>
              <a:rPr dirty="0"/>
              <a:t>In this incised Sumerian shell from ca. 2600 BC, a seven-headed monster confronts a god who already has wounded one of its heads. / </a:t>
            </a:r>
            <a:r>
              <a:rPr dirty="0">
                <a:solidFill>
                  <a:srgbClr val="FF6600"/>
                </a:solidFill>
              </a:rPr>
              <a:t>En </a:t>
            </a:r>
            <a:r>
              <a:rPr dirty="0" err="1">
                <a:solidFill>
                  <a:srgbClr val="FF6600"/>
                </a:solidFill>
              </a:rPr>
              <a:t>esta</a:t>
            </a:r>
            <a:r>
              <a:rPr dirty="0">
                <a:solidFill>
                  <a:srgbClr val="FF6600"/>
                </a:solidFill>
              </a:rPr>
              <a:t> concha </a:t>
            </a:r>
            <a:r>
              <a:rPr dirty="0" err="1">
                <a:solidFill>
                  <a:srgbClr val="FF6600"/>
                </a:solidFill>
              </a:rPr>
              <a:t>sumeria</a:t>
            </a:r>
            <a:r>
              <a:rPr dirty="0">
                <a:solidFill>
                  <a:srgbClr val="FF6600"/>
                </a:solidFill>
              </a:rPr>
              <a:t> </a:t>
            </a:r>
            <a:r>
              <a:rPr dirty="0" err="1">
                <a:solidFill>
                  <a:srgbClr val="FF6600"/>
                </a:solidFill>
              </a:rPr>
              <a:t>incisada</a:t>
            </a:r>
            <a:r>
              <a:rPr dirty="0">
                <a:solidFill>
                  <a:srgbClr val="FF6600"/>
                </a:solidFill>
              </a:rPr>
              <a:t> de ca. 2600 </a:t>
            </a:r>
            <a:r>
              <a:rPr dirty="0" err="1">
                <a:solidFill>
                  <a:srgbClr val="FF6600"/>
                </a:solidFill>
              </a:rPr>
              <a:t>a.C.</a:t>
            </a:r>
            <a:r>
              <a:rPr dirty="0">
                <a:solidFill>
                  <a:srgbClr val="FF6600"/>
                </a:solidFill>
              </a:rPr>
              <a:t>, un </a:t>
            </a:r>
            <a:r>
              <a:rPr dirty="0" err="1">
                <a:solidFill>
                  <a:srgbClr val="FF6600"/>
                </a:solidFill>
              </a:rPr>
              <a:t>monstruo</a:t>
            </a:r>
            <a:r>
              <a:rPr dirty="0">
                <a:solidFill>
                  <a:srgbClr val="FF6600"/>
                </a:solidFill>
              </a:rPr>
              <a:t> de </a:t>
            </a:r>
            <a:r>
              <a:rPr dirty="0" err="1">
                <a:solidFill>
                  <a:srgbClr val="FF6600"/>
                </a:solidFill>
              </a:rPr>
              <a:t>siete</a:t>
            </a:r>
            <a:r>
              <a:rPr dirty="0">
                <a:solidFill>
                  <a:srgbClr val="FF6600"/>
                </a:solidFill>
              </a:rPr>
              <a:t> cabezas se </a:t>
            </a:r>
            <a:r>
              <a:rPr dirty="0" err="1">
                <a:solidFill>
                  <a:srgbClr val="FF6600"/>
                </a:solidFill>
              </a:rPr>
              <a:t>enfrenta</a:t>
            </a:r>
            <a:r>
              <a:rPr dirty="0">
                <a:solidFill>
                  <a:srgbClr val="FF6600"/>
                </a:solidFill>
              </a:rPr>
              <a:t> a un </a:t>
            </a:r>
            <a:r>
              <a:rPr dirty="0" err="1">
                <a:solidFill>
                  <a:srgbClr val="FF6600"/>
                </a:solidFill>
              </a:rPr>
              <a:t>dios</a:t>
            </a:r>
            <a:r>
              <a:rPr dirty="0">
                <a:solidFill>
                  <a:srgbClr val="FF6600"/>
                </a:solidFill>
              </a:rPr>
              <a:t> que </a:t>
            </a:r>
            <a:r>
              <a:rPr dirty="0" err="1">
                <a:solidFill>
                  <a:srgbClr val="FF6600"/>
                </a:solidFill>
              </a:rPr>
              <a:t>ya</a:t>
            </a:r>
            <a:r>
              <a:rPr dirty="0">
                <a:solidFill>
                  <a:srgbClr val="FF6600"/>
                </a:solidFill>
              </a:rPr>
              <a:t> ha </a:t>
            </a:r>
            <a:r>
              <a:rPr dirty="0" err="1">
                <a:solidFill>
                  <a:srgbClr val="FF6600"/>
                </a:solidFill>
              </a:rPr>
              <a:t>herido</a:t>
            </a:r>
            <a:r>
              <a:rPr dirty="0">
                <a:solidFill>
                  <a:srgbClr val="FF6600"/>
                </a:solidFill>
              </a:rPr>
              <a:t> </a:t>
            </a:r>
            <a:r>
              <a:rPr dirty="0" err="1">
                <a:solidFill>
                  <a:srgbClr val="FF6600"/>
                </a:solidFill>
              </a:rPr>
              <a:t>una</a:t>
            </a:r>
            <a:r>
              <a:rPr dirty="0">
                <a:solidFill>
                  <a:srgbClr val="FF6600"/>
                </a:solidFill>
              </a:rPr>
              <a:t> de sus cabezas.</a:t>
            </a:r>
          </a:p>
        </p:txBody>
      </p:sp>
      <p:sp>
        <p:nvSpPr>
          <p:cNvPr id="3001" name="Text Box 8"/>
          <p:cNvSpPr txBox="1"/>
          <p:nvPr/>
        </p:nvSpPr>
        <p:spPr>
          <a:xfrm>
            <a:off x="7924801" y="2259013"/>
            <a:ext cx="3964354" cy="25853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l">
              <a:defRPr b="1">
                <a:solidFill>
                  <a:srgbClr val="385724"/>
                </a:solidFill>
                <a:latin typeface="+mn-lt"/>
                <a:ea typeface="+mn-ea"/>
                <a:cs typeface="+mn-cs"/>
                <a:sym typeface="Arial"/>
              </a:defRPr>
            </a:pPr>
            <a:r>
              <a:rPr dirty="0"/>
              <a:t>STOCK NAMES / </a:t>
            </a:r>
            <a:r>
              <a:rPr dirty="0">
                <a:solidFill>
                  <a:srgbClr val="FF6600"/>
                </a:solidFill>
              </a:rPr>
              <a:t>NOMBRES EXISTENTES</a:t>
            </a:r>
            <a:endParaRPr sz="2800" dirty="0">
              <a:solidFill>
                <a:srgbClr val="FF6600"/>
              </a:solidFill>
              <a:latin typeface="Calibri"/>
              <a:ea typeface="Calibri"/>
              <a:cs typeface="Calibri"/>
              <a:sym typeface="Calibri"/>
            </a:endParaRPr>
          </a:p>
          <a:p>
            <a:pPr algn="l">
              <a:defRPr>
                <a:solidFill>
                  <a:srgbClr val="385724"/>
                </a:solidFill>
                <a:latin typeface="+mn-lt"/>
                <a:ea typeface="+mn-ea"/>
                <a:cs typeface="+mn-cs"/>
                <a:sym typeface="Arial"/>
              </a:defRPr>
            </a:pPr>
            <a:r>
              <a:rPr dirty="0"/>
              <a:t>Leviathan / </a:t>
            </a:r>
            <a:r>
              <a:rPr dirty="0" err="1">
                <a:solidFill>
                  <a:srgbClr val="FF6600"/>
                </a:solidFill>
              </a:rPr>
              <a:t>Leviatán</a:t>
            </a:r>
            <a:endParaRPr sz="2800" dirty="0">
              <a:solidFill>
                <a:srgbClr val="FF6600"/>
              </a:solidFill>
              <a:latin typeface="Calibri"/>
              <a:ea typeface="Calibri"/>
              <a:cs typeface="Calibri"/>
              <a:sym typeface="Calibri"/>
            </a:endParaRPr>
          </a:p>
          <a:p>
            <a:pPr algn="l">
              <a:defRPr>
                <a:solidFill>
                  <a:srgbClr val="385724"/>
                </a:solidFill>
                <a:latin typeface="+mn-lt"/>
                <a:ea typeface="+mn-ea"/>
                <a:cs typeface="+mn-cs"/>
                <a:sym typeface="Arial"/>
              </a:defRPr>
            </a:pPr>
            <a:r>
              <a:rPr dirty="0"/>
              <a:t>Behemoth / </a:t>
            </a:r>
            <a:r>
              <a:rPr dirty="0" err="1">
                <a:solidFill>
                  <a:srgbClr val="FF6600"/>
                </a:solidFill>
              </a:rPr>
              <a:t>Behemot</a:t>
            </a:r>
            <a:endParaRPr sz="2800" dirty="0">
              <a:solidFill>
                <a:srgbClr val="FF6600"/>
              </a:solidFill>
              <a:latin typeface="Calibri"/>
              <a:ea typeface="Calibri"/>
              <a:cs typeface="Calibri"/>
              <a:sym typeface="Calibri"/>
            </a:endParaRPr>
          </a:p>
          <a:p>
            <a:pPr algn="l">
              <a:defRPr>
                <a:solidFill>
                  <a:srgbClr val="385724"/>
                </a:solidFill>
                <a:latin typeface="+mn-lt"/>
                <a:ea typeface="+mn-ea"/>
                <a:cs typeface="+mn-cs"/>
                <a:sym typeface="Arial"/>
              </a:defRPr>
            </a:pPr>
            <a:r>
              <a:rPr dirty="0"/>
              <a:t>Rahab</a:t>
            </a:r>
            <a:endParaRPr sz="2800" dirty="0">
              <a:latin typeface="Calibri"/>
              <a:ea typeface="Calibri"/>
              <a:cs typeface="Calibri"/>
              <a:sym typeface="Calibri"/>
            </a:endParaRPr>
          </a:p>
          <a:p>
            <a:pPr algn="l">
              <a:defRPr>
                <a:solidFill>
                  <a:srgbClr val="385724"/>
                </a:solidFill>
                <a:latin typeface="+mn-lt"/>
                <a:ea typeface="+mn-ea"/>
                <a:cs typeface="+mn-cs"/>
                <a:sym typeface="Arial"/>
              </a:defRPr>
            </a:pPr>
            <a:r>
              <a:rPr dirty="0"/>
              <a:t>Tannin / </a:t>
            </a:r>
            <a:r>
              <a:rPr dirty="0" err="1">
                <a:solidFill>
                  <a:srgbClr val="FF6600"/>
                </a:solidFill>
              </a:rPr>
              <a:t>Tanin</a:t>
            </a:r>
            <a:endParaRPr sz="2800" dirty="0">
              <a:solidFill>
                <a:srgbClr val="FF6600"/>
              </a:solidFill>
              <a:latin typeface="Calibri"/>
              <a:ea typeface="Calibri"/>
              <a:cs typeface="Calibri"/>
              <a:sym typeface="Calibri"/>
            </a:endParaRPr>
          </a:p>
          <a:p>
            <a:pPr algn="l">
              <a:defRPr>
                <a:solidFill>
                  <a:srgbClr val="385724"/>
                </a:solidFill>
                <a:latin typeface="+mn-lt"/>
                <a:ea typeface="+mn-ea"/>
                <a:cs typeface="+mn-cs"/>
                <a:sym typeface="Arial"/>
              </a:defRPr>
            </a:pPr>
            <a:r>
              <a:rPr dirty="0"/>
              <a:t>Yam</a:t>
            </a:r>
            <a:endParaRPr sz="2800" dirty="0">
              <a:latin typeface="Calibri"/>
              <a:ea typeface="Calibri"/>
              <a:cs typeface="Calibri"/>
              <a:sym typeface="Calibri"/>
            </a:endParaRPr>
          </a:p>
          <a:p>
            <a:pPr algn="l">
              <a:defRPr>
                <a:solidFill>
                  <a:srgbClr val="385724"/>
                </a:solidFill>
                <a:latin typeface="+mn-lt"/>
                <a:ea typeface="+mn-ea"/>
                <a:cs typeface="+mn-cs"/>
                <a:sym typeface="Arial"/>
              </a:defRPr>
            </a:pPr>
            <a:r>
              <a:rPr dirty="0"/>
              <a:t>Nahar</a:t>
            </a:r>
            <a:endParaRPr sz="2800" dirty="0">
              <a:latin typeface="Calibri"/>
              <a:ea typeface="Calibri"/>
              <a:cs typeface="Calibri"/>
              <a:sym typeface="Calibri"/>
            </a:endParaRPr>
          </a:p>
          <a:p>
            <a:pPr algn="l">
              <a:defRPr>
                <a:solidFill>
                  <a:srgbClr val="385724"/>
                </a:solidFill>
                <a:latin typeface="+mn-lt"/>
                <a:ea typeface="+mn-ea"/>
                <a:cs typeface="+mn-cs"/>
                <a:sym typeface="Arial"/>
              </a:defRPr>
            </a:pPr>
            <a:r>
              <a:rPr dirty="0" err="1"/>
              <a:t>Nahash</a:t>
            </a:r>
            <a:r>
              <a:rPr dirty="0"/>
              <a:t> / </a:t>
            </a:r>
            <a:r>
              <a:rPr dirty="0" err="1">
                <a:solidFill>
                  <a:srgbClr val="FF6600"/>
                </a:solidFill>
              </a:rPr>
              <a:t>Nahas</a:t>
            </a:r>
            <a:endParaRPr dirty="0">
              <a:solidFill>
                <a:srgbClr val="FF6600"/>
              </a:solidFill>
            </a:endParaRP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3003" name="Rectangle 2"/>
          <p:cNvSpPr txBox="1">
            <a:spLocks noGrp="1"/>
          </p:cNvSpPr>
          <p:nvPr>
            <p:ph type="title"/>
          </p:nvPr>
        </p:nvSpPr>
        <p:spPr>
          <a:xfrm>
            <a:off x="390487" y="658176"/>
            <a:ext cx="11544376" cy="762000"/>
          </a:xfrm>
          <a:prstGeom prst="rect">
            <a:avLst/>
          </a:prstGeom>
        </p:spPr>
        <p:txBody>
          <a:bodyPr/>
          <a:lstStyle>
            <a:lvl1pPr algn="ctr">
              <a:defRPr sz="3200">
                <a:solidFill>
                  <a:srgbClr val="660033"/>
                </a:solidFill>
              </a:defRPr>
            </a:lvl1pPr>
          </a:lstStyle>
          <a:p>
            <a:r>
              <a:rPr b="1" dirty="0"/>
              <a:t>The Fall of Lucifer? (14:12-15) / </a:t>
            </a:r>
            <a:r>
              <a:rPr b="1" dirty="0">
                <a:solidFill>
                  <a:srgbClr val="FF6600"/>
                </a:solidFill>
              </a:rPr>
              <a:t>¿La </a:t>
            </a:r>
            <a:r>
              <a:rPr b="1" dirty="0" err="1">
                <a:solidFill>
                  <a:srgbClr val="FF6600"/>
                </a:solidFill>
              </a:rPr>
              <a:t>caída</a:t>
            </a:r>
            <a:r>
              <a:rPr b="1" dirty="0">
                <a:solidFill>
                  <a:srgbClr val="FF6600"/>
                </a:solidFill>
              </a:rPr>
              <a:t> de Lucifer? (14:12-15)</a:t>
            </a:r>
          </a:p>
        </p:txBody>
      </p:sp>
      <p:sp>
        <p:nvSpPr>
          <p:cNvPr id="3004" name="Rectangle 3"/>
          <p:cNvSpPr txBox="1">
            <a:spLocks noGrp="1"/>
          </p:cNvSpPr>
          <p:nvPr>
            <p:ph type="body" idx="1"/>
          </p:nvPr>
        </p:nvSpPr>
        <p:spPr>
          <a:xfrm>
            <a:off x="571500" y="1727517"/>
            <a:ext cx="11049000" cy="4657725"/>
          </a:xfrm>
          <a:prstGeom prst="rect">
            <a:avLst/>
          </a:prstGeom>
        </p:spPr>
        <p:txBody>
          <a:bodyPr/>
          <a:lstStyle/>
          <a:p>
            <a:pPr>
              <a:lnSpc>
                <a:spcPct val="80000"/>
              </a:lnSpc>
              <a:buSzTx/>
              <a:buNone/>
              <a:defRPr b="1">
                <a:solidFill>
                  <a:srgbClr val="C00000"/>
                </a:solidFill>
              </a:defRPr>
            </a:pPr>
            <a:r>
              <a:rPr dirty="0">
                <a:effectLst>
                  <a:outerShdw blurRad="38100" dist="38100" dir="2700000" algn="tl">
                    <a:srgbClr val="000000">
                      <a:alpha val="43137"/>
                    </a:srgbClr>
                  </a:outerShdw>
                </a:effectLst>
              </a:rPr>
              <a:t>Many interpreters have understood the overthrow of the king of Babylon to be a metaphor for Satan’s downfall. / </a:t>
            </a:r>
            <a:r>
              <a:rPr dirty="0">
                <a:solidFill>
                  <a:srgbClr val="FF6600"/>
                </a:solidFill>
                <a:effectLst>
                  <a:outerShdw blurRad="38100" dist="38100" dir="2700000" algn="tl">
                    <a:srgbClr val="000000">
                      <a:alpha val="43137"/>
                    </a:srgbClr>
                  </a:outerShdw>
                </a:effectLst>
              </a:rPr>
              <a:t>Muchos </a:t>
            </a:r>
            <a:r>
              <a:rPr dirty="0" err="1">
                <a:solidFill>
                  <a:srgbClr val="FF6600"/>
                </a:solidFill>
                <a:effectLst>
                  <a:outerShdw blurRad="38100" dist="38100" dir="2700000" algn="tl">
                    <a:srgbClr val="000000">
                      <a:alpha val="43137"/>
                    </a:srgbClr>
                  </a:outerShdw>
                </a:effectLst>
              </a:rPr>
              <a:t>intérpretes</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han</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entendido</a:t>
            </a:r>
            <a:r>
              <a:rPr dirty="0">
                <a:solidFill>
                  <a:srgbClr val="FF6600"/>
                </a:solidFill>
                <a:effectLst>
                  <a:outerShdw blurRad="38100" dist="38100" dir="2700000" algn="tl">
                    <a:srgbClr val="000000">
                      <a:alpha val="43137"/>
                    </a:srgbClr>
                  </a:outerShdw>
                </a:effectLst>
              </a:rPr>
              <a:t> que </a:t>
            </a:r>
            <a:r>
              <a:rPr dirty="0" err="1">
                <a:solidFill>
                  <a:srgbClr val="FF6600"/>
                </a:solidFill>
                <a:effectLst>
                  <a:outerShdw blurRad="38100" dist="38100" dir="2700000" algn="tl">
                    <a:srgbClr val="000000">
                      <a:alpha val="43137"/>
                    </a:srgbClr>
                  </a:outerShdw>
                </a:effectLst>
              </a:rPr>
              <a:t>el</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derrocamiento</a:t>
            </a:r>
            <a:r>
              <a:rPr dirty="0">
                <a:solidFill>
                  <a:srgbClr val="FF6600"/>
                </a:solidFill>
                <a:effectLst>
                  <a:outerShdw blurRad="38100" dist="38100" dir="2700000" algn="tl">
                    <a:srgbClr val="000000">
                      <a:alpha val="43137"/>
                    </a:srgbClr>
                  </a:outerShdw>
                </a:effectLst>
              </a:rPr>
              <a:t> del </a:t>
            </a:r>
            <a:r>
              <a:rPr dirty="0" err="1">
                <a:solidFill>
                  <a:srgbClr val="FF6600"/>
                </a:solidFill>
                <a:effectLst>
                  <a:outerShdw blurRad="38100" dist="38100" dir="2700000" algn="tl">
                    <a:srgbClr val="000000">
                      <a:alpha val="43137"/>
                    </a:srgbClr>
                  </a:outerShdw>
                </a:effectLst>
              </a:rPr>
              <a:t>rey</a:t>
            </a:r>
            <a:r>
              <a:rPr dirty="0">
                <a:solidFill>
                  <a:srgbClr val="FF6600"/>
                </a:solidFill>
                <a:effectLst>
                  <a:outerShdw blurRad="38100" dist="38100" dir="2700000" algn="tl">
                    <a:srgbClr val="000000">
                      <a:alpha val="43137"/>
                    </a:srgbClr>
                  </a:outerShdw>
                </a:effectLst>
              </a:rPr>
              <a:t> de </a:t>
            </a:r>
            <a:r>
              <a:rPr dirty="0" err="1">
                <a:solidFill>
                  <a:srgbClr val="FF6600"/>
                </a:solidFill>
                <a:effectLst>
                  <a:outerShdw blurRad="38100" dist="38100" dir="2700000" algn="tl">
                    <a:srgbClr val="000000">
                      <a:alpha val="43137"/>
                    </a:srgbClr>
                  </a:outerShdw>
                </a:effectLst>
              </a:rPr>
              <a:t>Babilonia</a:t>
            </a:r>
            <a:r>
              <a:rPr dirty="0">
                <a:solidFill>
                  <a:srgbClr val="FF6600"/>
                </a:solidFill>
                <a:effectLst>
                  <a:outerShdw blurRad="38100" dist="38100" dir="2700000" algn="tl">
                    <a:srgbClr val="000000">
                      <a:alpha val="43137"/>
                    </a:srgbClr>
                  </a:outerShdw>
                </a:effectLst>
              </a:rPr>
              <a:t> es </a:t>
            </a:r>
            <a:r>
              <a:rPr dirty="0" err="1">
                <a:solidFill>
                  <a:srgbClr val="FF6600"/>
                </a:solidFill>
                <a:effectLst>
                  <a:outerShdw blurRad="38100" dist="38100" dir="2700000" algn="tl">
                    <a:srgbClr val="000000">
                      <a:alpha val="43137"/>
                    </a:srgbClr>
                  </a:outerShdw>
                </a:effectLst>
              </a:rPr>
              <a:t>una</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metáfora</a:t>
            </a:r>
            <a:r>
              <a:rPr dirty="0">
                <a:solidFill>
                  <a:srgbClr val="FF6600"/>
                </a:solidFill>
                <a:effectLst>
                  <a:outerShdw blurRad="38100" dist="38100" dir="2700000" algn="tl">
                    <a:srgbClr val="000000">
                      <a:alpha val="43137"/>
                    </a:srgbClr>
                  </a:outerShdw>
                </a:effectLst>
              </a:rPr>
              <a:t> de la </a:t>
            </a:r>
            <a:r>
              <a:rPr dirty="0" err="1">
                <a:solidFill>
                  <a:srgbClr val="FF6600"/>
                </a:solidFill>
                <a:effectLst>
                  <a:outerShdw blurRad="38100" dist="38100" dir="2700000" algn="tl">
                    <a:srgbClr val="000000">
                      <a:alpha val="43137"/>
                    </a:srgbClr>
                  </a:outerShdw>
                </a:effectLst>
              </a:rPr>
              <a:t>caída</a:t>
            </a:r>
            <a:r>
              <a:rPr dirty="0">
                <a:solidFill>
                  <a:srgbClr val="FF6600"/>
                </a:solidFill>
                <a:effectLst>
                  <a:outerShdw blurRad="38100" dist="38100" dir="2700000" algn="tl">
                    <a:srgbClr val="000000">
                      <a:alpha val="43137"/>
                    </a:srgbClr>
                  </a:outerShdw>
                </a:effectLst>
              </a:rPr>
              <a:t> de </a:t>
            </a:r>
            <a:r>
              <a:rPr dirty="0" err="1">
                <a:solidFill>
                  <a:srgbClr val="FF6600"/>
                </a:solidFill>
                <a:effectLst>
                  <a:outerShdw blurRad="38100" dist="38100" dir="2700000" algn="tl">
                    <a:srgbClr val="000000">
                      <a:alpha val="43137"/>
                    </a:srgbClr>
                  </a:outerShdw>
                </a:effectLst>
              </a:rPr>
              <a:t>Satanás</a:t>
            </a:r>
            <a:r>
              <a:rPr dirty="0">
                <a:solidFill>
                  <a:srgbClr val="FF6600"/>
                </a:solidFill>
                <a:effectLst>
                  <a:outerShdw blurRad="38100" dist="38100" dir="2700000" algn="tl">
                    <a:srgbClr val="000000">
                      <a:alpha val="43137"/>
                    </a:srgbClr>
                  </a:outerShdw>
                </a:effectLst>
              </a:rPr>
              <a:t>.</a:t>
            </a:r>
          </a:p>
          <a:p>
            <a:pPr>
              <a:lnSpc>
                <a:spcPct val="80000"/>
              </a:lnSpc>
              <a:defRPr sz="2000" i="1"/>
            </a:pPr>
            <a:r>
              <a:rPr dirty="0"/>
              <a:t>The title “Daystar” </a:t>
            </a:r>
            <a:r>
              <a:rPr i="0" dirty="0"/>
              <a:t>(</a:t>
            </a:r>
            <a:r>
              <a:rPr i="0" dirty="0" err="1">
                <a:latin typeface="+mj-lt"/>
                <a:ea typeface="+mj-ea"/>
                <a:cs typeface="+mj-cs"/>
                <a:sym typeface="Helvetica"/>
              </a:rPr>
              <a:t>הילל</a:t>
            </a:r>
            <a:r>
              <a:rPr i="0" dirty="0">
                <a:latin typeface="HebrewTh"/>
                <a:ea typeface="HebrewTh"/>
                <a:cs typeface="HebrewTh"/>
                <a:sym typeface="HebrewTh"/>
              </a:rPr>
              <a:t>= </a:t>
            </a:r>
            <a:r>
              <a:rPr i="0" dirty="0"/>
              <a:t>“</a:t>
            </a:r>
            <a:r>
              <a:rPr dirty="0"/>
              <a:t>Lucifer,” KJV via the Latin Vulgate) has become a popular title for Satan, though this is the only passage in the Bible that contains the nam</a:t>
            </a:r>
            <a:r>
              <a:rPr lang="en-US" dirty="0"/>
              <a:t>e</a:t>
            </a:r>
            <a:r>
              <a:rPr dirty="0"/>
              <a:t>. / </a:t>
            </a:r>
            <a:r>
              <a:rPr dirty="0">
                <a:solidFill>
                  <a:srgbClr val="FF6600"/>
                </a:solidFill>
              </a:rPr>
              <a:t>El </a:t>
            </a:r>
            <a:r>
              <a:rPr dirty="0" err="1">
                <a:solidFill>
                  <a:srgbClr val="FF6600"/>
                </a:solidFill>
              </a:rPr>
              <a:t>título</a:t>
            </a:r>
            <a:r>
              <a:rPr dirty="0">
                <a:solidFill>
                  <a:srgbClr val="FF6600"/>
                </a:solidFill>
              </a:rPr>
              <a:t> “Estrella de la </a:t>
            </a:r>
            <a:r>
              <a:rPr dirty="0" err="1">
                <a:solidFill>
                  <a:srgbClr val="FF6600"/>
                </a:solidFill>
              </a:rPr>
              <a:t>Mañana</a:t>
            </a:r>
            <a:r>
              <a:rPr dirty="0">
                <a:solidFill>
                  <a:srgbClr val="FF6600"/>
                </a:solidFill>
              </a:rPr>
              <a:t>" (</a:t>
            </a:r>
            <a:r>
              <a:rPr dirty="0" err="1">
                <a:solidFill>
                  <a:srgbClr val="FF6600"/>
                </a:solidFill>
              </a:rPr>
              <a:t>הילל</a:t>
            </a:r>
            <a:r>
              <a:rPr dirty="0">
                <a:solidFill>
                  <a:srgbClr val="FF6600"/>
                </a:solidFill>
              </a:rPr>
              <a:t>= "Lucifer", KJV a </a:t>
            </a:r>
            <a:r>
              <a:rPr dirty="0" err="1">
                <a:solidFill>
                  <a:srgbClr val="FF6600"/>
                </a:solidFill>
              </a:rPr>
              <a:t>través</a:t>
            </a:r>
            <a:r>
              <a:rPr dirty="0">
                <a:solidFill>
                  <a:srgbClr val="FF6600"/>
                </a:solidFill>
              </a:rPr>
              <a:t> de la </a:t>
            </a:r>
            <a:r>
              <a:rPr dirty="0" err="1">
                <a:solidFill>
                  <a:srgbClr val="FF6600"/>
                </a:solidFill>
              </a:rPr>
              <a:t>Vulgata</a:t>
            </a:r>
            <a:r>
              <a:rPr dirty="0">
                <a:solidFill>
                  <a:srgbClr val="FF6600"/>
                </a:solidFill>
              </a:rPr>
              <a:t> </a:t>
            </a:r>
            <a:r>
              <a:rPr dirty="0" err="1">
                <a:solidFill>
                  <a:srgbClr val="FF6600"/>
                </a:solidFill>
              </a:rPr>
              <a:t>latina</a:t>
            </a:r>
            <a:r>
              <a:rPr dirty="0">
                <a:solidFill>
                  <a:srgbClr val="FF6600"/>
                </a:solidFill>
              </a:rPr>
              <a:t>) se ha </a:t>
            </a:r>
            <a:r>
              <a:rPr dirty="0" err="1">
                <a:solidFill>
                  <a:srgbClr val="FF6600"/>
                </a:solidFill>
              </a:rPr>
              <a:t>convertido</a:t>
            </a:r>
            <a:r>
              <a:rPr dirty="0">
                <a:solidFill>
                  <a:srgbClr val="FF6600"/>
                </a:solidFill>
              </a:rPr>
              <a:t> </a:t>
            </a:r>
            <a:r>
              <a:rPr dirty="0" err="1">
                <a:solidFill>
                  <a:srgbClr val="FF6600"/>
                </a:solidFill>
              </a:rPr>
              <a:t>en</a:t>
            </a:r>
            <a:r>
              <a:rPr dirty="0">
                <a:solidFill>
                  <a:srgbClr val="FF6600"/>
                </a:solidFill>
              </a:rPr>
              <a:t> un </a:t>
            </a:r>
            <a:r>
              <a:rPr dirty="0" err="1">
                <a:solidFill>
                  <a:srgbClr val="FF6600"/>
                </a:solidFill>
              </a:rPr>
              <a:t>título</a:t>
            </a:r>
            <a:r>
              <a:rPr dirty="0">
                <a:solidFill>
                  <a:srgbClr val="FF6600"/>
                </a:solidFill>
              </a:rPr>
              <a:t> popular para </a:t>
            </a:r>
            <a:r>
              <a:rPr dirty="0" err="1">
                <a:solidFill>
                  <a:srgbClr val="FF6600"/>
                </a:solidFill>
              </a:rPr>
              <a:t>Satanás</a:t>
            </a:r>
            <a:r>
              <a:rPr dirty="0">
                <a:solidFill>
                  <a:srgbClr val="FF6600"/>
                </a:solidFill>
              </a:rPr>
              <a:t>, </a:t>
            </a:r>
            <a:r>
              <a:rPr dirty="0" err="1">
                <a:solidFill>
                  <a:srgbClr val="FF6600"/>
                </a:solidFill>
              </a:rPr>
              <a:t>aunque</a:t>
            </a:r>
            <a:r>
              <a:rPr dirty="0">
                <a:solidFill>
                  <a:srgbClr val="FF6600"/>
                </a:solidFill>
              </a:rPr>
              <a:t> </a:t>
            </a:r>
            <a:r>
              <a:rPr dirty="0" err="1">
                <a:solidFill>
                  <a:srgbClr val="FF6600"/>
                </a:solidFill>
              </a:rPr>
              <a:t>este</a:t>
            </a:r>
            <a:r>
              <a:rPr dirty="0">
                <a:solidFill>
                  <a:srgbClr val="FF6600"/>
                </a:solidFill>
              </a:rPr>
              <a:t> es </a:t>
            </a:r>
            <a:r>
              <a:rPr dirty="0" err="1">
                <a:solidFill>
                  <a:srgbClr val="FF6600"/>
                </a:solidFill>
              </a:rPr>
              <a:t>el</a:t>
            </a:r>
            <a:r>
              <a:rPr dirty="0">
                <a:solidFill>
                  <a:srgbClr val="FF6600"/>
                </a:solidFill>
              </a:rPr>
              <a:t> </a:t>
            </a:r>
            <a:r>
              <a:rPr dirty="0" err="1">
                <a:solidFill>
                  <a:srgbClr val="FF6600"/>
                </a:solidFill>
              </a:rPr>
              <a:t>único</a:t>
            </a:r>
            <a:r>
              <a:rPr dirty="0">
                <a:solidFill>
                  <a:srgbClr val="FF6600"/>
                </a:solidFill>
              </a:rPr>
              <a:t> </a:t>
            </a:r>
            <a:r>
              <a:rPr dirty="0" err="1">
                <a:solidFill>
                  <a:srgbClr val="FF6600"/>
                </a:solidFill>
              </a:rPr>
              <a:t>pasaje</a:t>
            </a:r>
            <a:r>
              <a:rPr dirty="0">
                <a:solidFill>
                  <a:srgbClr val="FF6600"/>
                </a:solidFill>
              </a:rPr>
              <a:t> de la Biblia que </a:t>
            </a:r>
            <a:r>
              <a:rPr dirty="0" err="1">
                <a:solidFill>
                  <a:srgbClr val="FF6600"/>
                </a:solidFill>
              </a:rPr>
              <a:t>contiene</a:t>
            </a:r>
            <a:r>
              <a:rPr dirty="0">
                <a:solidFill>
                  <a:srgbClr val="FF6600"/>
                </a:solidFill>
              </a:rPr>
              <a:t> </a:t>
            </a:r>
            <a:r>
              <a:rPr dirty="0" err="1">
                <a:solidFill>
                  <a:srgbClr val="FF6600"/>
                </a:solidFill>
              </a:rPr>
              <a:t>el</a:t>
            </a:r>
            <a:r>
              <a:rPr dirty="0">
                <a:solidFill>
                  <a:srgbClr val="FF6600"/>
                </a:solidFill>
              </a:rPr>
              <a:t> </a:t>
            </a:r>
            <a:r>
              <a:rPr dirty="0" err="1">
                <a:solidFill>
                  <a:srgbClr val="FF6600"/>
                </a:solidFill>
              </a:rPr>
              <a:t>nombre</a:t>
            </a:r>
            <a:r>
              <a:rPr dirty="0">
                <a:solidFill>
                  <a:srgbClr val="FF6600"/>
                </a:solidFill>
              </a:rPr>
              <a:t>.</a:t>
            </a:r>
          </a:p>
          <a:p>
            <a:pPr>
              <a:lnSpc>
                <a:spcPct val="80000"/>
              </a:lnSpc>
              <a:defRPr sz="2000" i="1"/>
            </a:pPr>
            <a:r>
              <a:rPr dirty="0"/>
              <a:t>In this reading, the attempt to usurp God’s throne (14:13-14) is not only a description of the earthly Babylonian king’s pretensions, it mirrors the dark spiritual power that lies behind him, Satan himself. / </a:t>
            </a:r>
            <a:r>
              <a:rPr dirty="0">
                <a:solidFill>
                  <a:srgbClr val="FF6600"/>
                </a:solidFill>
              </a:rPr>
              <a:t>En </a:t>
            </a:r>
            <a:r>
              <a:rPr dirty="0" err="1">
                <a:solidFill>
                  <a:srgbClr val="FF6600"/>
                </a:solidFill>
              </a:rPr>
              <a:t>esta</a:t>
            </a:r>
            <a:r>
              <a:rPr dirty="0">
                <a:solidFill>
                  <a:srgbClr val="FF6600"/>
                </a:solidFill>
              </a:rPr>
              <a:t> </a:t>
            </a:r>
            <a:r>
              <a:rPr dirty="0" err="1">
                <a:solidFill>
                  <a:srgbClr val="FF6600"/>
                </a:solidFill>
              </a:rPr>
              <a:t>lectura</a:t>
            </a:r>
            <a:r>
              <a:rPr dirty="0">
                <a:solidFill>
                  <a:srgbClr val="FF6600"/>
                </a:solidFill>
              </a:rPr>
              <a:t>, </a:t>
            </a:r>
            <a:r>
              <a:rPr dirty="0" err="1">
                <a:solidFill>
                  <a:srgbClr val="FF6600"/>
                </a:solidFill>
              </a:rPr>
              <a:t>el</a:t>
            </a:r>
            <a:r>
              <a:rPr dirty="0">
                <a:solidFill>
                  <a:srgbClr val="FF6600"/>
                </a:solidFill>
              </a:rPr>
              <a:t> </a:t>
            </a:r>
            <a:r>
              <a:rPr dirty="0" err="1">
                <a:solidFill>
                  <a:srgbClr val="FF6600"/>
                </a:solidFill>
              </a:rPr>
              <a:t>intento</a:t>
            </a:r>
            <a:r>
              <a:rPr dirty="0">
                <a:solidFill>
                  <a:srgbClr val="FF6600"/>
                </a:solidFill>
              </a:rPr>
              <a:t> de </a:t>
            </a:r>
            <a:r>
              <a:rPr dirty="0" err="1">
                <a:solidFill>
                  <a:srgbClr val="FF6600"/>
                </a:solidFill>
              </a:rPr>
              <a:t>usurpar</a:t>
            </a:r>
            <a:r>
              <a:rPr dirty="0">
                <a:solidFill>
                  <a:srgbClr val="FF6600"/>
                </a:solidFill>
              </a:rPr>
              <a:t> </a:t>
            </a:r>
            <a:r>
              <a:rPr dirty="0" err="1">
                <a:solidFill>
                  <a:srgbClr val="FF6600"/>
                </a:solidFill>
              </a:rPr>
              <a:t>el</a:t>
            </a:r>
            <a:r>
              <a:rPr dirty="0">
                <a:solidFill>
                  <a:srgbClr val="FF6600"/>
                </a:solidFill>
              </a:rPr>
              <a:t> </a:t>
            </a:r>
            <a:r>
              <a:rPr dirty="0" err="1">
                <a:solidFill>
                  <a:srgbClr val="FF6600"/>
                </a:solidFill>
              </a:rPr>
              <a:t>trono</a:t>
            </a:r>
            <a:r>
              <a:rPr dirty="0">
                <a:solidFill>
                  <a:srgbClr val="FF6600"/>
                </a:solidFill>
              </a:rPr>
              <a:t> de Dios (14:13-14) no es solo </a:t>
            </a:r>
            <a:r>
              <a:rPr dirty="0" err="1">
                <a:solidFill>
                  <a:srgbClr val="FF6600"/>
                </a:solidFill>
              </a:rPr>
              <a:t>una</a:t>
            </a:r>
            <a:r>
              <a:rPr dirty="0">
                <a:solidFill>
                  <a:srgbClr val="FF6600"/>
                </a:solidFill>
              </a:rPr>
              <a:t> </a:t>
            </a:r>
            <a:r>
              <a:rPr dirty="0" err="1">
                <a:solidFill>
                  <a:srgbClr val="FF6600"/>
                </a:solidFill>
              </a:rPr>
              <a:t>descripción</a:t>
            </a:r>
            <a:r>
              <a:rPr dirty="0">
                <a:solidFill>
                  <a:srgbClr val="FF6600"/>
                </a:solidFill>
              </a:rPr>
              <a:t> de las </a:t>
            </a:r>
            <a:r>
              <a:rPr dirty="0" err="1">
                <a:solidFill>
                  <a:srgbClr val="FF6600"/>
                </a:solidFill>
              </a:rPr>
              <a:t>pretensiones</a:t>
            </a:r>
            <a:r>
              <a:rPr dirty="0">
                <a:solidFill>
                  <a:srgbClr val="FF6600"/>
                </a:solidFill>
              </a:rPr>
              <a:t> del </a:t>
            </a:r>
            <a:r>
              <a:rPr dirty="0" err="1">
                <a:solidFill>
                  <a:srgbClr val="FF6600"/>
                </a:solidFill>
              </a:rPr>
              <a:t>rey</a:t>
            </a:r>
            <a:r>
              <a:rPr dirty="0">
                <a:solidFill>
                  <a:srgbClr val="FF6600"/>
                </a:solidFill>
              </a:rPr>
              <a:t> </a:t>
            </a:r>
            <a:r>
              <a:rPr dirty="0" err="1">
                <a:solidFill>
                  <a:srgbClr val="FF6600"/>
                </a:solidFill>
              </a:rPr>
              <a:t>babilónico</a:t>
            </a:r>
            <a:r>
              <a:rPr dirty="0">
                <a:solidFill>
                  <a:srgbClr val="FF6600"/>
                </a:solidFill>
              </a:rPr>
              <a:t> </a:t>
            </a:r>
            <a:r>
              <a:rPr dirty="0" err="1">
                <a:solidFill>
                  <a:srgbClr val="FF6600"/>
                </a:solidFill>
              </a:rPr>
              <a:t>terrenal</a:t>
            </a:r>
            <a:r>
              <a:rPr dirty="0">
                <a:solidFill>
                  <a:srgbClr val="FF6600"/>
                </a:solidFill>
              </a:rPr>
              <a:t>, </a:t>
            </a:r>
            <a:r>
              <a:rPr dirty="0" err="1">
                <a:solidFill>
                  <a:srgbClr val="FF6600"/>
                </a:solidFill>
              </a:rPr>
              <a:t>sino</a:t>
            </a:r>
            <a:r>
              <a:rPr dirty="0">
                <a:solidFill>
                  <a:srgbClr val="FF6600"/>
                </a:solidFill>
              </a:rPr>
              <a:t> que </a:t>
            </a:r>
            <a:r>
              <a:rPr dirty="0" err="1">
                <a:solidFill>
                  <a:srgbClr val="FF6600"/>
                </a:solidFill>
              </a:rPr>
              <a:t>refleja</a:t>
            </a:r>
            <a:r>
              <a:rPr dirty="0">
                <a:solidFill>
                  <a:srgbClr val="FF6600"/>
                </a:solidFill>
              </a:rPr>
              <a:t> </a:t>
            </a:r>
            <a:r>
              <a:rPr dirty="0" err="1">
                <a:solidFill>
                  <a:srgbClr val="FF6600"/>
                </a:solidFill>
              </a:rPr>
              <a:t>el</a:t>
            </a:r>
            <a:r>
              <a:rPr dirty="0">
                <a:solidFill>
                  <a:srgbClr val="FF6600"/>
                </a:solidFill>
              </a:rPr>
              <a:t> </a:t>
            </a:r>
            <a:r>
              <a:rPr dirty="0" err="1">
                <a:solidFill>
                  <a:srgbClr val="FF6600"/>
                </a:solidFill>
              </a:rPr>
              <a:t>oscuro</a:t>
            </a:r>
            <a:r>
              <a:rPr dirty="0">
                <a:solidFill>
                  <a:srgbClr val="FF6600"/>
                </a:solidFill>
              </a:rPr>
              <a:t> </a:t>
            </a:r>
            <a:r>
              <a:rPr dirty="0" err="1">
                <a:solidFill>
                  <a:srgbClr val="FF6600"/>
                </a:solidFill>
              </a:rPr>
              <a:t>poder</a:t>
            </a:r>
            <a:r>
              <a:rPr dirty="0">
                <a:solidFill>
                  <a:srgbClr val="FF6600"/>
                </a:solidFill>
              </a:rPr>
              <a:t> </a:t>
            </a:r>
            <a:r>
              <a:rPr dirty="0" err="1">
                <a:solidFill>
                  <a:srgbClr val="FF6600"/>
                </a:solidFill>
              </a:rPr>
              <a:t>espiritual</a:t>
            </a:r>
            <a:r>
              <a:rPr dirty="0">
                <a:solidFill>
                  <a:srgbClr val="FF6600"/>
                </a:solidFill>
              </a:rPr>
              <a:t> que </a:t>
            </a:r>
            <a:r>
              <a:rPr dirty="0" err="1">
                <a:solidFill>
                  <a:srgbClr val="FF6600"/>
                </a:solidFill>
              </a:rPr>
              <a:t>yace</a:t>
            </a:r>
            <a:r>
              <a:rPr dirty="0">
                <a:solidFill>
                  <a:srgbClr val="FF6600"/>
                </a:solidFill>
              </a:rPr>
              <a:t> </a:t>
            </a:r>
            <a:r>
              <a:rPr dirty="0" err="1">
                <a:solidFill>
                  <a:srgbClr val="FF6600"/>
                </a:solidFill>
              </a:rPr>
              <a:t>detrás</a:t>
            </a:r>
            <a:r>
              <a:rPr dirty="0">
                <a:solidFill>
                  <a:srgbClr val="FF6600"/>
                </a:solidFill>
              </a:rPr>
              <a:t> de </a:t>
            </a:r>
            <a:r>
              <a:rPr dirty="0" err="1">
                <a:solidFill>
                  <a:srgbClr val="FF6600"/>
                </a:solidFill>
              </a:rPr>
              <a:t>él</a:t>
            </a:r>
            <a:r>
              <a:rPr dirty="0">
                <a:solidFill>
                  <a:srgbClr val="FF6600"/>
                </a:solidFill>
              </a:rPr>
              <a:t>, </a:t>
            </a:r>
            <a:r>
              <a:rPr dirty="0" err="1">
                <a:solidFill>
                  <a:srgbClr val="FF6600"/>
                </a:solidFill>
              </a:rPr>
              <a:t>el</a:t>
            </a:r>
            <a:r>
              <a:rPr dirty="0">
                <a:solidFill>
                  <a:srgbClr val="FF6600"/>
                </a:solidFill>
              </a:rPr>
              <a:t> </a:t>
            </a:r>
            <a:r>
              <a:rPr dirty="0" err="1">
                <a:solidFill>
                  <a:srgbClr val="FF6600"/>
                </a:solidFill>
              </a:rPr>
              <a:t>propio</a:t>
            </a:r>
            <a:r>
              <a:rPr dirty="0">
                <a:solidFill>
                  <a:srgbClr val="FF6600"/>
                </a:solidFill>
              </a:rPr>
              <a:t> </a:t>
            </a:r>
            <a:r>
              <a:rPr dirty="0" err="1">
                <a:solidFill>
                  <a:srgbClr val="FF6600"/>
                </a:solidFill>
              </a:rPr>
              <a:t>Satanás</a:t>
            </a:r>
            <a:r>
              <a:rPr dirty="0">
                <a:solidFill>
                  <a:srgbClr val="FF6600"/>
                </a:solidFill>
              </a:rPr>
              <a:t>.</a:t>
            </a:r>
          </a:p>
          <a:p>
            <a:pPr>
              <a:lnSpc>
                <a:spcPct val="80000"/>
              </a:lnSpc>
              <a:defRPr sz="2000" i="1"/>
            </a:pPr>
            <a:r>
              <a:rPr dirty="0"/>
              <a:t>Usually, this reading is coupled with a similar reading of Ezekiel 28. / </a:t>
            </a:r>
            <a:r>
              <a:rPr dirty="0">
                <a:solidFill>
                  <a:srgbClr val="FF6600"/>
                </a:solidFill>
              </a:rPr>
              <a:t>Por lo general, </a:t>
            </a:r>
            <a:r>
              <a:rPr dirty="0" err="1">
                <a:solidFill>
                  <a:srgbClr val="FF6600"/>
                </a:solidFill>
              </a:rPr>
              <a:t>esta</a:t>
            </a:r>
            <a:r>
              <a:rPr dirty="0">
                <a:solidFill>
                  <a:srgbClr val="FF6600"/>
                </a:solidFill>
              </a:rPr>
              <a:t> </a:t>
            </a:r>
            <a:r>
              <a:rPr dirty="0" err="1">
                <a:solidFill>
                  <a:srgbClr val="FF6600"/>
                </a:solidFill>
              </a:rPr>
              <a:t>lectura</a:t>
            </a:r>
            <a:r>
              <a:rPr dirty="0">
                <a:solidFill>
                  <a:srgbClr val="FF6600"/>
                </a:solidFill>
              </a:rPr>
              <a:t> se </a:t>
            </a:r>
            <a:r>
              <a:rPr dirty="0" err="1">
                <a:solidFill>
                  <a:srgbClr val="FF6600"/>
                </a:solidFill>
              </a:rPr>
              <a:t>combina</a:t>
            </a:r>
            <a:r>
              <a:rPr dirty="0">
                <a:solidFill>
                  <a:srgbClr val="FF6600"/>
                </a:solidFill>
              </a:rPr>
              <a:t> con </a:t>
            </a:r>
            <a:r>
              <a:rPr dirty="0" err="1">
                <a:solidFill>
                  <a:srgbClr val="FF6600"/>
                </a:solidFill>
              </a:rPr>
              <a:t>una</a:t>
            </a:r>
            <a:r>
              <a:rPr dirty="0">
                <a:solidFill>
                  <a:srgbClr val="FF6600"/>
                </a:solidFill>
              </a:rPr>
              <a:t> </a:t>
            </a:r>
            <a:r>
              <a:rPr dirty="0" err="1">
                <a:solidFill>
                  <a:srgbClr val="FF6600"/>
                </a:solidFill>
              </a:rPr>
              <a:t>lectura</a:t>
            </a:r>
            <a:r>
              <a:rPr dirty="0">
                <a:solidFill>
                  <a:srgbClr val="FF6600"/>
                </a:solidFill>
              </a:rPr>
              <a:t> similar de Ezequiel 28.</a:t>
            </a:r>
          </a:p>
        </p:txBody>
      </p:sp>
      <p:sp>
        <p:nvSpPr>
          <p:cNvPr id="3005" name="Slide Number Placeholder 1"/>
          <p:cNvSpPr txBox="1">
            <a:spLocks noGrp="1"/>
          </p:cNvSpPr>
          <p:nvPr>
            <p:ph type="sldNum" sz="quarter" idx="2"/>
          </p:nvPr>
        </p:nvSpPr>
        <p:spPr>
          <a:xfrm>
            <a:off x="11071859" y="6385242"/>
            <a:ext cx="281941" cy="3073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44546A"/>
                </a:solidFill>
                <a:latin typeface="Book Antiqua"/>
                <a:ea typeface="Book Antiqua"/>
                <a:cs typeface="Book Antiqua"/>
                <a:sym typeface="Book Antiqua"/>
              </a:defRPr>
            </a:lvl1pPr>
          </a:lstStyle>
          <a:p>
            <a:fld id="{86CB4B4D-7CA3-9044-876B-883B54F8677D}" type="slidenum">
              <a:t>71</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004">
                                            <p:bg/>
                                          </p:spTgt>
                                        </p:tgtEl>
                                        <p:attrNameLst>
                                          <p:attrName>style.visibility</p:attrName>
                                        </p:attrNameLst>
                                      </p:cBhvr>
                                      <p:to>
                                        <p:strVal val="visible"/>
                                      </p:to>
                                    </p:set>
                                    <p:anim calcmode="lin" valueType="num">
                                      <p:cBhvr>
                                        <p:cTn id="7" dur="500" fill="hold"/>
                                        <p:tgtEl>
                                          <p:spTgt spid="3004">
                                            <p:bg/>
                                          </p:spTgt>
                                        </p:tgtEl>
                                        <p:attrNameLst>
                                          <p:attrName>ppt_w</p:attrName>
                                        </p:attrNameLst>
                                      </p:cBhvr>
                                      <p:tavLst>
                                        <p:tav tm="0">
                                          <p:val>
                                            <p:fltVal val="0"/>
                                          </p:val>
                                        </p:tav>
                                        <p:tav tm="100000">
                                          <p:val>
                                            <p:strVal val="#ppt_w"/>
                                          </p:val>
                                        </p:tav>
                                      </p:tavLst>
                                    </p:anim>
                                    <p:anim calcmode="lin" valueType="num">
                                      <p:cBhvr>
                                        <p:cTn id="8" dur="500" fill="hold"/>
                                        <p:tgtEl>
                                          <p:spTgt spid="3004">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004">
                                            <p:txEl>
                                              <p:pRg st="0" end="0"/>
                                            </p:txEl>
                                          </p:spTgt>
                                        </p:tgtEl>
                                        <p:attrNameLst>
                                          <p:attrName>style.visibility</p:attrName>
                                        </p:attrNameLst>
                                      </p:cBhvr>
                                      <p:to>
                                        <p:strVal val="visible"/>
                                      </p:to>
                                    </p:set>
                                    <p:anim calcmode="lin" valueType="num">
                                      <p:cBhvr>
                                        <p:cTn id="11" dur="500" fill="hold"/>
                                        <p:tgtEl>
                                          <p:spTgt spid="300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00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3004">
                                            <p:txEl>
                                              <p:pRg st="1" end="1"/>
                                            </p:txEl>
                                          </p:spTgt>
                                        </p:tgtEl>
                                        <p:attrNameLst>
                                          <p:attrName>style.visibility</p:attrName>
                                        </p:attrNameLst>
                                      </p:cBhvr>
                                      <p:to>
                                        <p:strVal val="visible"/>
                                      </p:to>
                                    </p:set>
                                    <p:anim calcmode="lin" valueType="num">
                                      <p:cBhvr>
                                        <p:cTn id="17" dur="500" fill="hold"/>
                                        <p:tgtEl>
                                          <p:spTgt spid="3004">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004">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3004">
                                            <p:txEl>
                                              <p:pRg st="2" end="2"/>
                                            </p:txEl>
                                          </p:spTgt>
                                        </p:tgtEl>
                                        <p:attrNameLst>
                                          <p:attrName>style.visibility</p:attrName>
                                        </p:attrNameLst>
                                      </p:cBhvr>
                                      <p:to>
                                        <p:strVal val="visible"/>
                                      </p:to>
                                    </p:set>
                                    <p:anim calcmode="lin" valueType="num">
                                      <p:cBhvr>
                                        <p:cTn id="23" dur="500" fill="hold"/>
                                        <p:tgtEl>
                                          <p:spTgt spid="3004">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3004">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3004">
                                            <p:txEl>
                                              <p:pRg st="3" end="3"/>
                                            </p:txEl>
                                          </p:spTgt>
                                        </p:tgtEl>
                                        <p:attrNameLst>
                                          <p:attrName>style.visibility</p:attrName>
                                        </p:attrNameLst>
                                      </p:cBhvr>
                                      <p:to>
                                        <p:strVal val="visible"/>
                                      </p:to>
                                    </p:set>
                                    <p:anim calcmode="lin" valueType="num">
                                      <p:cBhvr>
                                        <p:cTn id="29" dur="500" fill="hold"/>
                                        <p:tgtEl>
                                          <p:spTgt spid="3004">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3004">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4" grpId="1" build="p" animBg="1" advAuto="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
        <p:cNvGrpSpPr/>
        <p:nvPr/>
      </p:nvGrpSpPr>
      <p:grpSpPr>
        <a:xfrm>
          <a:off x="0" y="0"/>
          <a:ext cx="0" cy="0"/>
          <a:chOff x="0" y="0"/>
          <a:chExt cx="0" cy="0"/>
        </a:xfrm>
      </p:grpSpPr>
      <p:sp>
        <p:nvSpPr>
          <p:cNvPr id="3007" name="Title 1"/>
          <p:cNvSpPr txBox="1">
            <a:spLocks noGrp="1"/>
          </p:cNvSpPr>
          <p:nvPr>
            <p:ph type="title"/>
          </p:nvPr>
        </p:nvSpPr>
        <p:spPr>
          <a:xfrm>
            <a:off x="2152650" y="2743200"/>
            <a:ext cx="7886700" cy="2852739"/>
          </a:xfrm>
          <a:prstGeom prst="rect">
            <a:avLst/>
          </a:prstGeom>
        </p:spPr>
        <p:txBody>
          <a:bodyPr/>
          <a:lstStyle/>
          <a:p>
            <a:pPr algn="ctr" defTabSz="786384">
              <a:defRPr sz="5160">
                <a:solidFill>
                  <a:srgbClr val="FFFF99"/>
                </a:solidFill>
                <a:latin typeface="Stencil"/>
                <a:ea typeface="Stencil"/>
                <a:cs typeface="Stencil"/>
                <a:sym typeface="Stencil"/>
              </a:defRPr>
            </a:pPr>
            <a:r>
              <a:rPr dirty="0"/>
              <a:t>THE 7</a:t>
            </a:r>
            <a:r>
              <a:rPr baseline="29674" dirty="0"/>
              <a:t>TH</a:t>
            </a:r>
            <a:r>
              <a:rPr dirty="0"/>
              <a:t> CENTURY PROPHETS / </a:t>
            </a:r>
            <a:r>
              <a:rPr dirty="0">
                <a:solidFill>
                  <a:srgbClr val="FFC000"/>
                </a:solidFill>
              </a:rPr>
              <a:t>LOS PROFETAS DEL SIGLO VII</a:t>
            </a:r>
          </a:p>
        </p:txBody>
      </p:sp>
      <p:sp>
        <p:nvSpPr>
          <p:cNvPr id="3008" name="Slide Number Placeholder 3"/>
          <p:cNvSpPr txBox="1">
            <a:spLocks noGrp="1"/>
          </p:cNvSpPr>
          <p:nvPr>
            <p:ph type="sldNum" sz="quarter" idx="2"/>
          </p:nvPr>
        </p:nvSpPr>
        <p:spPr>
          <a:xfrm>
            <a:off x="11051892" y="6394500"/>
            <a:ext cx="301908"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72</a:t>
            </a:fld>
            <a:endParaRPr/>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E2F0D9"/>
        </a:solidFill>
        <a:effectLst/>
      </p:bgPr>
    </p:bg>
    <p:spTree>
      <p:nvGrpSpPr>
        <p:cNvPr id="1" name=""/>
        <p:cNvGrpSpPr/>
        <p:nvPr/>
      </p:nvGrpSpPr>
      <p:grpSpPr>
        <a:xfrm>
          <a:off x="0" y="0"/>
          <a:ext cx="0" cy="0"/>
          <a:chOff x="0" y="0"/>
          <a:chExt cx="0" cy="0"/>
        </a:xfrm>
      </p:grpSpPr>
      <p:sp>
        <p:nvSpPr>
          <p:cNvPr id="3010" name="Title 1"/>
          <p:cNvSpPr txBox="1">
            <a:spLocks noGrp="1"/>
          </p:cNvSpPr>
          <p:nvPr>
            <p:ph type="title"/>
          </p:nvPr>
        </p:nvSpPr>
        <p:spPr>
          <a:xfrm>
            <a:off x="485775" y="304800"/>
            <a:ext cx="10515600" cy="1325563"/>
          </a:xfrm>
          <a:prstGeom prst="rect">
            <a:avLst/>
          </a:prstGeom>
        </p:spPr>
        <p:txBody>
          <a:bodyPr/>
          <a:lstStyle/>
          <a:p>
            <a:pPr defTabSz="704087">
              <a:defRPr sz="3387">
                <a:solidFill>
                  <a:srgbClr val="660033"/>
                </a:solidFill>
              </a:defRPr>
            </a:pPr>
            <a:r>
              <a:rPr b="1" dirty="0"/>
              <a:t>The 7</a:t>
            </a:r>
            <a:r>
              <a:rPr b="1" baseline="29402" dirty="0"/>
              <a:t>th</a:t>
            </a:r>
            <a:r>
              <a:rPr b="1" dirty="0"/>
              <a:t> and 6</a:t>
            </a:r>
            <a:r>
              <a:rPr b="1" baseline="29402" dirty="0"/>
              <a:t>th</a:t>
            </a:r>
            <a:r>
              <a:rPr b="1" dirty="0"/>
              <a:t> Century Prophets / </a:t>
            </a:r>
            <a:r>
              <a:rPr b="1" dirty="0">
                <a:solidFill>
                  <a:srgbClr val="FF6600"/>
                </a:solidFill>
              </a:rPr>
              <a:t>Los </a:t>
            </a:r>
            <a:r>
              <a:rPr b="1" dirty="0" err="1">
                <a:solidFill>
                  <a:srgbClr val="FF6600"/>
                </a:solidFill>
              </a:rPr>
              <a:t>profetas</a:t>
            </a:r>
            <a:r>
              <a:rPr b="1" dirty="0">
                <a:solidFill>
                  <a:srgbClr val="FF6600"/>
                </a:solidFill>
              </a:rPr>
              <a:t> de </a:t>
            </a:r>
            <a:r>
              <a:rPr b="1" dirty="0" err="1">
                <a:solidFill>
                  <a:srgbClr val="FF6600"/>
                </a:solidFill>
              </a:rPr>
              <a:t>los</a:t>
            </a:r>
            <a:r>
              <a:rPr b="1" dirty="0">
                <a:solidFill>
                  <a:srgbClr val="FF6600"/>
                </a:solidFill>
              </a:rPr>
              <a:t> siglos VII y VI</a:t>
            </a:r>
            <a:r>
              <a:rPr lang="en-US" b="1" dirty="0"/>
              <a:t>   </a:t>
            </a:r>
            <a:r>
              <a:rPr sz="2156" dirty="0">
                <a:solidFill>
                  <a:srgbClr val="000000"/>
                </a:solidFill>
              </a:rPr>
              <a:t>Zephaniah, Jeremiah, Ezekiel, Daniel / </a:t>
            </a:r>
            <a:r>
              <a:rPr sz="2156" dirty="0" err="1">
                <a:solidFill>
                  <a:srgbClr val="FF6600"/>
                </a:solidFill>
              </a:rPr>
              <a:t>Sofonías</a:t>
            </a:r>
            <a:r>
              <a:rPr sz="2156" dirty="0">
                <a:solidFill>
                  <a:srgbClr val="FF6600"/>
                </a:solidFill>
              </a:rPr>
              <a:t>, </a:t>
            </a:r>
            <a:r>
              <a:rPr sz="2156" dirty="0" err="1">
                <a:solidFill>
                  <a:srgbClr val="FF6600"/>
                </a:solidFill>
              </a:rPr>
              <a:t>Jeremías</a:t>
            </a:r>
            <a:r>
              <a:rPr sz="2156" dirty="0">
                <a:solidFill>
                  <a:srgbClr val="FF6600"/>
                </a:solidFill>
              </a:rPr>
              <a:t>, Ezequiel, Daniel</a:t>
            </a:r>
          </a:p>
        </p:txBody>
      </p:sp>
      <p:sp>
        <p:nvSpPr>
          <p:cNvPr id="3011" name="Content Placeholder 2"/>
          <p:cNvSpPr txBox="1">
            <a:spLocks noGrp="1"/>
          </p:cNvSpPr>
          <p:nvPr>
            <p:ph type="body" idx="1"/>
          </p:nvPr>
        </p:nvSpPr>
        <p:spPr>
          <a:xfrm>
            <a:off x="485775" y="1882775"/>
            <a:ext cx="11277600" cy="4946650"/>
          </a:xfrm>
          <a:prstGeom prst="rect">
            <a:avLst/>
          </a:prstGeom>
        </p:spPr>
        <p:txBody>
          <a:bodyPr>
            <a:normAutofit lnSpcReduction="10000"/>
          </a:bodyPr>
          <a:lstStyle/>
          <a:p>
            <a:pPr marL="0" indent="0" defTabSz="868680">
              <a:spcBef>
                <a:spcPts val="900"/>
              </a:spcBef>
              <a:buSzTx/>
              <a:buNone/>
              <a:defRPr sz="2660" b="1">
                <a:solidFill>
                  <a:srgbClr val="C00000"/>
                </a:solidFill>
              </a:defRPr>
            </a:pPr>
            <a:r>
              <a:rPr dirty="0">
                <a:effectLst>
                  <a:outerShdw blurRad="38100" dist="38100" dir="2700000" algn="tl">
                    <a:srgbClr val="000000">
                      <a:alpha val="43137"/>
                    </a:srgbClr>
                  </a:outerShdw>
                </a:effectLst>
              </a:rPr>
              <a:t>With the exile of the northern nation, Judah now faced the Mesopotamian superpowers alone. / </a:t>
            </a:r>
            <a:r>
              <a:rPr dirty="0">
                <a:solidFill>
                  <a:srgbClr val="FF6600"/>
                </a:solidFill>
                <a:effectLst>
                  <a:outerShdw blurRad="38100" dist="38100" dir="2700000" algn="tl">
                    <a:srgbClr val="000000">
                      <a:alpha val="43137"/>
                    </a:srgbClr>
                  </a:outerShdw>
                </a:effectLst>
              </a:rPr>
              <a:t>Con </a:t>
            </a:r>
            <a:r>
              <a:rPr dirty="0" err="1">
                <a:solidFill>
                  <a:srgbClr val="FF6600"/>
                </a:solidFill>
                <a:effectLst>
                  <a:outerShdw blurRad="38100" dist="38100" dir="2700000" algn="tl">
                    <a:srgbClr val="000000">
                      <a:alpha val="43137"/>
                    </a:srgbClr>
                  </a:outerShdw>
                </a:effectLst>
              </a:rPr>
              <a:t>el</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exilio</a:t>
            </a:r>
            <a:r>
              <a:rPr dirty="0">
                <a:solidFill>
                  <a:srgbClr val="FF6600"/>
                </a:solidFill>
                <a:effectLst>
                  <a:outerShdw blurRad="38100" dist="38100" dir="2700000" algn="tl">
                    <a:srgbClr val="000000">
                      <a:alpha val="43137"/>
                    </a:srgbClr>
                  </a:outerShdw>
                </a:effectLst>
              </a:rPr>
              <a:t> de la </a:t>
            </a:r>
            <a:r>
              <a:rPr dirty="0" err="1">
                <a:solidFill>
                  <a:srgbClr val="FF6600"/>
                </a:solidFill>
                <a:effectLst>
                  <a:outerShdw blurRad="38100" dist="38100" dir="2700000" algn="tl">
                    <a:srgbClr val="000000">
                      <a:alpha val="43137"/>
                    </a:srgbClr>
                  </a:outerShdw>
                </a:effectLst>
              </a:rPr>
              <a:t>nación</a:t>
            </a:r>
            <a:r>
              <a:rPr dirty="0">
                <a:solidFill>
                  <a:srgbClr val="FF6600"/>
                </a:solidFill>
                <a:effectLst>
                  <a:outerShdw blurRad="38100" dist="38100" dir="2700000" algn="tl">
                    <a:srgbClr val="000000">
                      <a:alpha val="43137"/>
                    </a:srgbClr>
                  </a:outerShdw>
                </a:effectLst>
              </a:rPr>
              <a:t> del </a:t>
            </a:r>
            <a:r>
              <a:rPr dirty="0" err="1">
                <a:solidFill>
                  <a:srgbClr val="FF6600"/>
                </a:solidFill>
                <a:effectLst>
                  <a:outerShdw blurRad="38100" dist="38100" dir="2700000" algn="tl">
                    <a:srgbClr val="000000">
                      <a:alpha val="43137"/>
                    </a:srgbClr>
                  </a:outerShdw>
                </a:effectLst>
              </a:rPr>
              <a:t>norte</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Judá</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ahora</a:t>
            </a:r>
            <a:r>
              <a:rPr dirty="0">
                <a:solidFill>
                  <a:srgbClr val="FF6600"/>
                </a:solidFill>
                <a:effectLst>
                  <a:outerShdw blurRad="38100" dist="38100" dir="2700000" algn="tl">
                    <a:srgbClr val="000000">
                      <a:alpha val="43137"/>
                    </a:srgbClr>
                  </a:outerShdw>
                </a:effectLst>
              </a:rPr>
              <a:t> se </a:t>
            </a:r>
            <a:r>
              <a:rPr dirty="0" err="1">
                <a:solidFill>
                  <a:srgbClr val="FF6600"/>
                </a:solidFill>
                <a:effectLst>
                  <a:outerShdw blurRad="38100" dist="38100" dir="2700000" algn="tl">
                    <a:srgbClr val="000000">
                      <a:alpha val="43137"/>
                    </a:srgbClr>
                  </a:outerShdw>
                </a:effectLst>
              </a:rPr>
              <a:t>enfrentó</a:t>
            </a:r>
            <a:r>
              <a:rPr dirty="0">
                <a:solidFill>
                  <a:srgbClr val="FF6600"/>
                </a:solidFill>
                <a:effectLst>
                  <a:outerShdw blurRad="38100" dist="38100" dir="2700000" algn="tl">
                    <a:srgbClr val="000000">
                      <a:alpha val="43137"/>
                    </a:srgbClr>
                  </a:outerShdw>
                </a:effectLst>
              </a:rPr>
              <a:t> solo a las </a:t>
            </a:r>
            <a:r>
              <a:rPr dirty="0" err="1">
                <a:solidFill>
                  <a:srgbClr val="FF6600"/>
                </a:solidFill>
                <a:effectLst>
                  <a:outerShdw blurRad="38100" dist="38100" dir="2700000" algn="tl">
                    <a:srgbClr val="000000">
                      <a:alpha val="43137"/>
                    </a:srgbClr>
                  </a:outerShdw>
                </a:effectLst>
              </a:rPr>
              <a:t>superpotencias</a:t>
            </a:r>
            <a:r>
              <a:rPr dirty="0">
                <a:solidFill>
                  <a:srgbClr val="FF6600"/>
                </a:solidFill>
                <a:effectLst>
                  <a:outerShdw blurRad="38100" dist="38100" dir="2700000" algn="tl">
                    <a:srgbClr val="000000">
                      <a:alpha val="43137"/>
                    </a:srgbClr>
                  </a:outerShdw>
                </a:effectLst>
              </a:rPr>
              <a:t> de Mesopotamia.</a:t>
            </a:r>
          </a:p>
          <a:p>
            <a:pPr marL="217170" indent="-217170" defTabSz="868680">
              <a:spcBef>
                <a:spcPts val="900"/>
              </a:spcBef>
              <a:defRPr sz="2280" i="1"/>
            </a:pPr>
            <a:r>
              <a:rPr dirty="0"/>
              <a:t>In spite of what happened in the north, the southern nation of Judah clung to the promises made to David, banking their hopes on the belief that faithfulness to David’s dynasty and the temple of Solomon would save them. / </a:t>
            </a:r>
            <a:r>
              <a:rPr dirty="0">
                <a:solidFill>
                  <a:srgbClr val="FF6600"/>
                </a:solidFill>
              </a:rPr>
              <a:t>A </a:t>
            </a:r>
            <a:r>
              <a:rPr dirty="0" err="1">
                <a:solidFill>
                  <a:srgbClr val="FF6600"/>
                </a:solidFill>
              </a:rPr>
              <a:t>pesar</a:t>
            </a:r>
            <a:r>
              <a:rPr dirty="0">
                <a:solidFill>
                  <a:srgbClr val="FF6600"/>
                </a:solidFill>
              </a:rPr>
              <a:t> de lo que </a:t>
            </a:r>
            <a:r>
              <a:rPr dirty="0" err="1">
                <a:solidFill>
                  <a:srgbClr val="FF6600"/>
                </a:solidFill>
              </a:rPr>
              <a:t>sucedió</a:t>
            </a:r>
            <a:r>
              <a:rPr dirty="0">
                <a:solidFill>
                  <a:srgbClr val="FF6600"/>
                </a:solidFill>
              </a:rPr>
              <a:t> </a:t>
            </a:r>
            <a:r>
              <a:rPr dirty="0" err="1">
                <a:solidFill>
                  <a:srgbClr val="FF6600"/>
                </a:solidFill>
              </a:rPr>
              <a:t>en</a:t>
            </a:r>
            <a:r>
              <a:rPr dirty="0">
                <a:solidFill>
                  <a:srgbClr val="FF6600"/>
                </a:solidFill>
              </a:rPr>
              <a:t> </a:t>
            </a:r>
            <a:r>
              <a:rPr dirty="0" err="1">
                <a:solidFill>
                  <a:srgbClr val="FF6600"/>
                </a:solidFill>
              </a:rPr>
              <a:t>el</a:t>
            </a:r>
            <a:r>
              <a:rPr dirty="0">
                <a:solidFill>
                  <a:srgbClr val="FF6600"/>
                </a:solidFill>
              </a:rPr>
              <a:t> </a:t>
            </a:r>
            <a:r>
              <a:rPr dirty="0" err="1">
                <a:solidFill>
                  <a:srgbClr val="FF6600"/>
                </a:solidFill>
              </a:rPr>
              <a:t>norte</a:t>
            </a:r>
            <a:r>
              <a:rPr dirty="0">
                <a:solidFill>
                  <a:srgbClr val="FF6600"/>
                </a:solidFill>
              </a:rPr>
              <a:t>, la </a:t>
            </a:r>
            <a:r>
              <a:rPr dirty="0" err="1">
                <a:solidFill>
                  <a:srgbClr val="FF6600"/>
                </a:solidFill>
              </a:rPr>
              <a:t>nación</a:t>
            </a:r>
            <a:r>
              <a:rPr dirty="0">
                <a:solidFill>
                  <a:srgbClr val="FF6600"/>
                </a:solidFill>
              </a:rPr>
              <a:t> </a:t>
            </a:r>
            <a:r>
              <a:rPr dirty="0" err="1">
                <a:solidFill>
                  <a:srgbClr val="FF6600"/>
                </a:solidFill>
              </a:rPr>
              <a:t>sureña</a:t>
            </a:r>
            <a:r>
              <a:rPr dirty="0">
                <a:solidFill>
                  <a:srgbClr val="FF6600"/>
                </a:solidFill>
              </a:rPr>
              <a:t> de </a:t>
            </a:r>
            <a:r>
              <a:rPr dirty="0" err="1">
                <a:solidFill>
                  <a:srgbClr val="FF6600"/>
                </a:solidFill>
              </a:rPr>
              <a:t>Judá</a:t>
            </a:r>
            <a:r>
              <a:rPr dirty="0">
                <a:solidFill>
                  <a:srgbClr val="FF6600"/>
                </a:solidFill>
              </a:rPr>
              <a:t> se </a:t>
            </a:r>
            <a:r>
              <a:rPr dirty="0" err="1">
                <a:solidFill>
                  <a:srgbClr val="FF6600"/>
                </a:solidFill>
              </a:rPr>
              <a:t>aferró</a:t>
            </a:r>
            <a:r>
              <a:rPr dirty="0">
                <a:solidFill>
                  <a:srgbClr val="FF6600"/>
                </a:solidFill>
              </a:rPr>
              <a:t> a las </a:t>
            </a:r>
            <a:r>
              <a:rPr dirty="0" err="1">
                <a:solidFill>
                  <a:srgbClr val="FF6600"/>
                </a:solidFill>
              </a:rPr>
              <a:t>promesas</a:t>
            </a:r>
            <a:r>
              <a:rPr dirty="0">
                <a:solidFill>
                  <a:srgbClr val="FF6600"/>
                </a:solidFill>
              </a:rPr>
              <a:t> </a:t>
            </a:r>
            <a:r>
              <a:rPr dirty="0" err="1">
                <a:solidFill>
                  <a:srgbClr val="FF6600"/>
                </a:solidFill>
              </a:rPr>
              <a:t>hechas</a:t>
            </a:r>
            <a:r>
              <a:rPr dirty="0">
                <a:solidFill>
                  <a:srgbClr val="FF6600"/>
                </a:solidFill>
              </a:rPr>
              <a:t> a David, </a:t>
            </a:r>
            <a:r>
              <a:rPr dirty="0" err="1">
                <a:solidFill>
                  <a:srgbClr val="FF6600"/>
                </a:solidFill>
              </a:rPr>
              <a:t>confiando</a:t>
            </a:r>
            <a:r>
              <a:rPr dirty="0">
                <a:solidFill>
                  <a:srgbClr val="FF6600"/>
                </a:solidFill>
              </a:rPr>
              <a:t> sus </a:t>
            </a:r>
            <a:r>
              <a:rPr dirty="0" err="1">
                <a:solidFill>
                  <a:srgbClr val="FF6600"/>
                </a:solidFill>
              </a:rPr>
              <a:t>esperanzas</a:t>
            </a:r>
            <a:r>
              <a:rPr dirty="0">
                <a:solidFill>
                  <a:srgbClr val="FF6600"/>
                </a:solidFill>
              </a:rPr>
              <a:t> </a:t>
            </a:r>
            <a:r>
              <a:rPr dirty="0" err="1">
                <a:solidFill>
                  <a:srgbClr val="FF6600"/>
                </a:solidFill>
              </a:rPr>
              <a:t>en</a:t>
            </a:r>
            <a:r>
              <a:rPr dirty="0">
                <a:solidFill>
                  <a:srgbClr val="FF6600"/>
                </a:solidFill>
              </a:rPr>
              <a:t> la </a:t>
            </a:r>
            <a:r>
              <a:rPr dirty="0" err="1">
                <a:solidFill>
                  <a:srgbClr val="FF6600"/>
                </a:solidFill>
              </a:rPr>
              <a:t>creencia</a:t>
            </a:r>
            <a:r>
              <a:rPr dirty="0">
                <a:solidFill>
                  <a:srgbClr val="FF6600"/>
                </a:solidFill>
              </a:rPr>
              <a:t> de que la </a:t>
            </a:r>
            <a:r>
              <a:rPr dirty="0" err="1">
                <a:solidFill>
                  <a:srgbClr val="FF6600"/>
                </a:solidFill>
              </a:rPr>
              <a:t>fidelidad</a:t>
            </a:r>
            <a:r>
              <a:rPr dirty="0">
                <a:solidFill>
                  <a:srgbClr val="FF6600"/>
                </a:solidFill>
              </a:rPr>
              <a:t> a la </a:t>
            </a:r>
            <a:r>
              <a:rPr dirty="0" err="1">
                <a:solidFill>
                  <a:srgbClr val="FF6600"/>
                </a:solidFill>
              </a:rPr>
              <a:t>dinastía</a:t>
            </a:r>
            <a:r>
              <a:rPr dirty="0">
                <a:solidFill>
                  <a:srgbClr val="FF6600"/>
                </a:solidFill>
              </a:rPr>
              <a:t> de David y al </a:t>
            </a:r>
            <a:r>
              <a:rPr dirty="0" err="1">
                <a:solidFill>
                  <a:srgbClr val="FF6600"/>
                </a:solidFill>
              </a:rPr>
              <a:t>templo</a:t>
            </a:r>
            <a:r>
              <a:rPr dirty="0">
                <a:solidFill>
                  <a:srgbClr val="FF6600"/>
                </a:solidFill>
              </a:rPr>
              <a:t> de </a:t>
            </a:r>
            <a:r>
              <a:rPr dirty="0" err="1">
                <a:solidFill>
                  <a:srgbClr val="FF6600"/>
                </a:solidFill>
              </a:rPr>
              <a:t>Salomón</a:t>
            </a:r>
            <a:r>
              <a:rPr dirty="0">
                <a:solidFill>
                  <a:srgbClr val="FF6600"/>
                </a:solidFill>
              </a:rPr>
              <a:t> </a:t>
            </a:r>
            <a:r>
              <a:rPr dirty="0" err="1">
                <a:solidFill>
                  <a:srgbClr val="FF6600"/>
                </a:solidFill>
              </a:rPr>
              <a:t>los</a:t>
            </a:r>
            <a:r>
              <a:rPr dirty="0">
                <a:solidFill>
                  <a:srgbClr val="FF6600"/>
                </a:solidFill>
              </a:rPr>
              <a:t> </a:t>
            </a:r>
            <a:r>
              <a:rPr dirty="0" err="1">
                <a:solidFill>
                  <a:srgbClr val="FF6600"/>
                </a:solidFill>
              </a:rPr>
              <a:t>salvaría</a:t>
            </a:r>
            <a:r>
              <a:rPr dirty="0">
                <a:solidFill>
                  <a:srgbClr val="FF6600"/>
                </a:solidFill>
              </a:rPr>
              <a:t>.</a:t>
            </a:r>
          </a:p>
          <a:p>
            <a:pPr marL="217170" indent="-217170" defTabSz="868680">
              <a:spcBef>
                <a:spcPts val="900"/>
              </a:spcBef>
              <a:defRPr sz="2280" i="1"/>
            </a:pPr>
            <a:r>
              <a:rPr dirty="0"/>
              <a:t>However, other than the two attempts at reform by Hezekiah and Josiah, Judah persisted in her covenant-breaking ways, continually dabbling in Canaanite and Mesopotamian religion. / </a:t>
            </a:r>
            <a:r>
              <a:rPr dirty="0">
                <a:solidFill>
                  <a:srgbClr val="FF6600"/>
                </a:solidFill>
              </a:rPr>
              <a:t>Sin embargo, </a:t>
            </a:r>
            <a:r>
              <a:rPr dirty="0" err="1">
                <a:solidFill>
                  <a:srgbClr val="FF6600"/>
                </a:solidFill>
              </a:rPr>
              <a:t>aparte</a:t>
            </a:r>
            <a:r>
              <a:rPr dirty="0">
                <a:solidFill>
                  <a:srgbClr val="FF6600"/>
                </a:solidFill>
              </a:rPr>
              <a:t> de </a:t>
            </a:r>
            <a:r>
              <a:rPr dirty="0" err="1">
                <a:solidFill>
                  <a:srgbClr val="FF6600"/>
                </a:solidFill>
              </a:rPr>
              <a:t>los</a:t>
            </a:r>
            <a:r>
              <a:rPr dirty="0">
                <a:solidFill>
                  <a:srgbClr val="FF6600"/>
                </a:solidFill>
              </a:rPr>
              <a:t> dos </a:t>
            </a:r>
            <a:r>
              <a:rPr dirty="0" err="1">
                <a:solidFill>
                  <a:srgbClr val="FF6600"/>
                </a:solidFill>
              </a:rPr>
              <a:t>intentos</a:t>
            </a:r>
            <a:r>
              <a:rPr dirty="0">
                <a:solidFill>
                  <a:srgbClr val="FF6600"/>
                </a:solidFill>
              </a:rPr>
              <a:t> de </a:t>
            </a:r>
            <a:r>
              <a:rPr dirty="0" err="1">
                <a:solidFill>
                  <a:srgbClr val="FF6600"/>
                </a:solidFill>
              </a:rPr>
              <a:t>reforma</a:t>
            </a:r>
            <a:r>
              <a:rPr dirty="0">
                <a:solidFill>
                  <a:srgbClr val="FF6600"/>
                </a:solidFill>
              </a:rPr>
              <a:t> de </a:t>
            </a:r>
            <a:r>
              <a:rPr dirty="0" err="1">
                <a:solidFill>
                  <a:srgbClr val="FF6600"/>
                </a:solidFill>
              </a:rPr>
              <a:t>Ezequías</a:t>
            </a:r>
            <a:r>
              <a:rPr dirty="0">
                <a:solidFill>
                  <a:srgbClr val="FF6600"/>
                </a:solidFill>
              </a:rPr>
              <a:t> y </a:t>
            </a:r>
            <a:r>
              <a:rPr dirty="0" err="1">
                <a:solidFill>
                  <a:srgbClr val="FF6600"/>
                </a:solidFill>
              </a:rPr>
              <a:t>Josías</a:t>
            </a:r>
            <a:r>
              <a:rPr dirty="0">
                <a:solidFill>
                  <a:srgbClr val="FF6600"/>
                </a:solidFill>
              </a:rPr>
              <a:t>, </a:t>
            </a:r>
            <a:r>
              <a:rPr dirty="0" err="1">
                <a:solidFill>
                  <a:srgbClr val="FF6600"/>
                </a:solidFill>
              </a:rPr>
              <a:t>Judá</a:t>
            </a:r>
            <a:r>
              <a:rPr dirty="0">
                <a:solidFill>
                  <a:srgbClr val="FF6600"/>
                </a:solidFill>
              </a:rPr>
              <a:t> </a:t>
            </a:r>
            <a:r>
              <a:rPr dirty="0" err="1">
                <a:solidFill>
                  <a:srgbClr val="FF6600"/>
                </a:solidFill>
              </a:rPr>
              <a:t>persistió</a:t>
            </a:r>
            <a:r>
              <a:rPr dirty="0">
                <a:solidFill>
                  <a:srgbClr val="FF6600"/>
                </a:solidFill>
              </a:rPr>
              <a:t> </a:t>
            </a:r>
            <a:r>
              <a:rPr dirty="0" err="1">
                <a:solidFill>
                  <a:srgbClr val="FF6600"/>
                </a:solidFill>
              </a:rPr>
              <a:t>en</a:t>
            </a:r>
            <a:r>
              <a:rPr dirty="0">
                <a:solidFill>
                  <a:srgbClr val="FF6600"/>
                </a:solidFill>
              </a:rPr>
              <a:t> sus </a:t>
            </a:r>
            <a:r>
              <a:rPr dirty="0" err="1">
                <a:solidFill>
                  <a:srgbClr val="FF6600"/>
                </a:solidFill>
              </a:rPr>
              <a:t>formas</a:t>
            </a:r>
            <a:r>
              <a:rPr dirty="0">
                <a:solidFill>
                  <a:srgbClr val="FF6600"/>
                </a:solidFill>
              </a:rPr>
              <a:t> de romper </a:t>
            </a:r>
            <a:r>
              <a:rPr dirty="0" err="1">
                <a:solidFill>
                  <a:srgbClr val="FF6600"/>
                </a:solidFill>
              </a:rPr>
              <a:t>el</a:t>
            </a:r>
            <a:r>
              <a:rPr dirty="0">
                <a:solidFill>
                  <a:srgbClr val="FF6600"/>
                </a:solidFill>
              </a:rPr>
              <a:t> </a:t>
            </a:r>
            <a:r>
              <a:rPr dirty="0" err="1">
                <a:solidFill>
                  <a:srgbClr val="FF6600"/>
                </a:solidFill>
              </a:rPr>
              <a:t>pacto</a:t>
            </a:r>
            <a:r>
              <a:rPr dirty="0">
                <a:solidFill>
                  <a:srgbClr val="FF6600"/>
                </a:solidFill>
              </a:rPr>
              <a:t>, </a:t>
            </a:r>
            <a:r>
              <a:rPr dirty="0" err="1">
                <a:solidFill>
                  <a:srgbClr val="FF6600"/>
                </a:solidFill>
              </a:rPr>
              <a:t>incursión</a:t>
            </a:r>
            <a:r>
              <a:rPr dirty="0">
                <a:solidFill>
                  <a:srgbClr val="FF6600"/>
                </a:solidFill>
              </a:rPr>
              <a:t> </a:t>
            </a:r>
            <a:r>
              <a:rPr dirty="0" err="1">
                <a:solidFill>
                  <a:srgbClr val="FF6600"/>
                </a:solidFill>
              </a:rPr>
              <a:t>continuamente</a:t>
            </a:r>
            <a:r>
              <a:rPr dirty="0">
                <a:solidFill>
                  <a:srgbClr val="FF6600"/>
                </a:solidFill>
              </a:rPr>
              <a:t> </a:t>
            </a:r>
            <a:r>
              <a:rPr dirty="0" err="1">
                <a:solidFill>
                  <a:srgbClr val="FF6600"/>
                </a:solidFill>
              </a:rPr>
              <a:t>en</a:t>
            </a:r>
            <a:r>
              <a:rPr dirty="0">
                <a:solidFill>
                  <a:srgbClr val="FF6600"/>
                </a:solidFill>
              </a:rPr>
              <a:t> la </a:t>
            </a:r>
            <a:r>
              <a:rPr dirty="0" err="1">
                <a:solidFill>
                  <a:srgbClr val="FF6600"/>
                </a:solidFill>
              </a:rPr>
              <a:t>religión</a:t>
            </a:r>
            <a:r>
              <a:rPr dirty="0">
                <a:solidFill>
                  <a:srgbClr val="FF6600"/>
                </a:solidFill>
              </a:rPr>
              <a:t> </a:t>
            </a:r>
            <a:r>
              <a:rPr dirty="0" err="1">
                <a:solidFill>
                  <a:srgbClr val="FF6600"/>
                </a:solidFill>
              </a:rPr>
              <a:t>cananea</a:t>
            </a:r>
            <a:r>
              <a:rPr dirty="0">
                <a:solidFill>
                  <a:srgbClr val="FF6600"/>
                </a:solidFill>
              </a:rPr>
              <a:t> y </a:t>
            </a:r>
            <a:r>
              <a:rPr dirty="0" err="1">
                <a:solidFill>
                  <a:srgbClr val="FF6600"/>
                </a:solidFill>
              </a:rPr>
              <a:t>mesopotámica</a:t>
            </a:r>
            <a:r>
              <a:rPr dirty="0">
                <a:solidFill>
                  <a:srgbClr val="FF6600"/>
                </a:solidFill>
              </a:rPr>
              <a:t>.</a:t>
            </a:r>
          </a:p>
          <a:p>
            <a:pPr marL="217170" indent="-217170" defTabSz="868680">
              <a:spcBef>
                <a:spcPts val="900"/>
              </a:spcBef>
              <a:defRPr sz="2280" i="1"/>
            </a:pPr>
            <a:r>
              <a:rPr dirty="0"/>
              <a:t>Soon, hope for a reversal of the predicted disaster became dead. / </a:t>
            </a:r>
            <a:r>
              <a:rPr dirty="0">
                <a:solidFill>
                  <a:srgbClr val="FF6600"/>
                </a:solidFill>
              </a:rPr>
              <a:t>Pronto, la </a:t>
            </a:r>
            <a:r>
              <a:rPr dirty="0" err="1">
                <a:solidFill>
                  <a:srgbClr val="FF6600"/>
                </a:solidFill>
              </a:rPr>
              <a:t>esperanza</a:t>
            </a:r>
            <a:r>
              <a:rPr dirty="0">
                <a:solidFill>
                  <a:srgbClr val="FF6600"/>
                </a:solidFill>
              </a:rPr>
              <a:t> de </a:t>
            </a:r>
            <a:r>
              <a:rPr dirty="0" err="1">
                <a:solidFill>
                  <a:srgbClr val="FF6600"/>
                </a:solidFill>
              </a:rPr>
              <a:t>una</a:t>
            </a:r>
            <a:r>
              <a:rPr dirty="0">
                <a:solidFill>
                  <a:srgbClr val="FF6600"/>
                </a:solidFill>
              </a:rPr>
              <a:t> </a:t>
            </a:r>
            <a:r>
              <a:rPr dirty="0" err="1">
                <a:solidFill>
                  <a:srgbClr val="FF6600"/>
                </a:solidFill>
              </a:rPr>
              <a:t>reversión</a:t>
            </a:r>
            <a:r>
              <a:rPr dirty="0">
                <a:solidFill>
                  <a:srgbClr val="FF6600"/>
                </a:solidFill>
              </a:rPr>
              <a:t> del </a:t>
            </a:r>
            <a:r>
              <a:rPr dirty="0" err="1">
                <a:solidFill>
                  <a:srgbClr val="FF6600"/>
                </a:solidFill>
              </a:rPr>
              <a:t>desastre</a:t>
            </a:r>
            <a:r>
              <a:rPr dirty="0">
                <a:solidFill>
                  <a:srgbClr val="FF6600"/>
                </a:solidFill>
              </a:rPr>
              <a:t> </a:t>
            </a:r>
            <a:r>
              <a:rPr dirty="0" err="1">
                <a:solidFill>
                  <a:srgbClr val="FF6600"/>
                </a:solidFill>
              </a:rPr>
              <a:t>previsto</a:t>
            </a:r>
            <a:r>
              <a:rPr dirty="0">
                <a:solidFill>
                  <a:srgbClr val="FF6600"/>
                </a:solidFill>
              </a:rPr>
              <a:t> </a:t>
            </a:r>
            <a:r>
              <a:rPr dirty="0" err="1">
                <a:solidFill>
                  <a:srgbClr val="FF6600"/>
                </a:solidFill>
              </a:rPr>
              <a:t>murió</a:t>
            </a:r>
            <a:r>
              <a:rPr dirty="0">
                <a:solidFill>
                  <a:srgbClr val="FF6600"/>
                </a:solidFill>
              </a:rP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011">
                                            <p:bg/>
                                          </p:spTgt>
                                        </p:tgtEl>
                                        <p:attrNameLst>
                                          <p:attrName>style.visibility</p:attrName>
                                        </p:attrNameLst>
                                      </p:cBhvr>
                                      <p:to>
                                        <p:strVal val="visible"/>
                                      </p:to>
                                    </p:set>
                                    <p:anim calcmode="lin" valueType="num">
                                      <p:cBhvr>
                                        <p:cTn id="7" dur="500" fill="hold"/>
                                        <p:tgtEl>
                                          <p:spTgt spid="3011">
                                            <p:bg/>
                                          </p:spTgt>
                                        </p:tgtEl>
                                        <p:attrNameLst>
                                          <p:attrName>ppt_w</p:attrName>
                                        </p:attrNameLst>
                                      </p:cBhvr>
                                      <p:tavLst>
                                        <p:tav tm="0">
                                          <p:val>
                                            <p:fltVal val="0"/>
                                          </p:val>
                                        </p:tav>
                                        <p:tav tm="100000">
                                          <p:val>
                                            <p:strVal val="#ppt_w"/>
                                          </p:val>
                                        </p:tav>
                                      </p:tavLst>
                                    </p:anim>
                                    <p:anim calcmode="lin" valueType="num">
                                      <p:cBhvr>
                                        <p:cTn id="8" dur="500" fill="hold"/>
                                        <p:tgtEl>
                                          <p:spTgt spid="3011">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011">
                                            <p:txEl>
                                              <p:pRg st="0" end="0"/>
                                            </p:txEl>
                                          </p:spTgt>
                                        </p:tgtEl>
                                        <p:attrNameLst>
                                          <p:attrName>style.visibility</p:attrName>
                                        </p:attrNameLst>
                                      </p:cBhvr>
                                      <p:to>
                                        <p:strVal val="visible"/>
                                      </p:to>
                                    </p:set>
                                    <p:anim calcmode="lin" valueType="num">
                                      <p:cBhvr>
                                        <p:cTn id="11" dur="500" fill="hold"/>
                                        <p:tgtEl>
                                          <p:spTgt spid="3011">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01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3011">
                                            <p:txEl>
                                              <p:pRg st="1" end="1"/>
                                            </p:txEl>
                                          </p:spTgt>
                                        </p:tgtEl>
                                        <p:attrNameLst>
                                          <p:attrName>style.visibility</p:attrName>
                                        </p:attrNameLst>
                                      </p:cBhvr>
                                      <p:to>
                                        <p:strVal val="visible"/>
                                      </p:to>
                                    </p:set>
                                    <p:anim calcmode="lin" valueType="num">
                                      <p:cBhvr>
                                        <p:cTn id="17" dur="500" fill="hold"/>
                                        <p:tgtEl>
                                          <p:spTgt spid="3011">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01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3011">
                                            <p:txEl>
                                              <p:pRg st="2" end="2"/>
                                            </p:txEl>
                                          </p:spTgt>
                                        </p:tgtEl>
                                        <p:attrNameLst>
                                          <p:attrName>style.visibility</p:attrName>
                                        </p:attrNameLst>
                                      </p:cBhvr>
                                      <p:to>
                                        <p:strVal val="visible"/>
                                      </p:to>
                                    </p:set>
                                    <p:anim calcmode="lin" valueType="num">
                                      <p:cBhvr>
                                        <p:cTn id="23" dur="500" fill="hold"/>
                                        <p:tgtEl>
                                          <p:spTgt spid="3011">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3011">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3011">
                                            <p:txEl>
                                              <p:pRg st="3" end="3"/>
                                            </p:txEl>
                                          </p:spTgt>
                                        </p:tgtEl>
                                        <p:attrNameLst>
                                          <p:attrName>style.visibility</p:attrName>
                                        </p:attrNameLst>
                                      </p:cBhvr>
                                      <p:to>
                                        <p:strVal val="visible"/>
                                      </p:to>
                                    </p:set>
                                    <p:anim calcmode="lin" valueType="num">
                                      <p:cBhvr>
                                        <p:cTn id="29" dur="500" fill="hold"/>
                                        <p:tgtEl>
                                          <p:spTgt spid="3011">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3011">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1" grpId="1" build="p" animBg="1" advAuto="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3" name="Content Placeholder 1"/>
          <p:cNvSpPr txBox="1">
            <a:spLocks noGrp="1"/>
          </p:cNvSpPr>
          <p:nvPr>
            <p:ph type="body" idx="1"/>
          </p:nvPr>
        </p:nvSpPr>
        <p:spPr>
          <a:xfrm>
            <a:off x="533401" y="1724025"/>
            <a:ext cx="11125200" cy="4248150"/>
          </a:xfrm>
          <a:prstGeom prst="rect">
            <a:avLst/>
          </a:prstGeom>
        </p:spPr>
        <p:txBody>
          <a:bodyPr/>
          <a:lstStyle/>
          <a:p>
            <a:pPr marL="0" indent="0" defTabSz="914484">
              <a:buSzTx/>
              <a:buNone/>
              <a:defRPr sz="2400" b="1">
                <a:solidFill>
                  <a:srgbClr val="FFFF00"/>
                </a:solidFill>
              </a:defRPr>
            </a:pPr>
            <a:r>
              <a:rPr dirty="0"/>
              <a:t>Zephaniah’s initial oracle focuses upon “the Day of Yahweh” (1:7), a designation used by other prophets as well (cf. Am. 5:18; Is. 2:12; 13:9ff.; Joel 2:1, 31). / </a:t>
            </a:r>
            <a:r>
              <a:rPr dirty="0">
                <a:solidFill>
                  <a:srgbClr val="FFC000"/>
                </a:solidFill>
              </a:rPr>
              <a:t>El </a:t>
            </a:r>
            <a:r>
              <a:rPr dirty="0" err="1">
                <a:solidFill>
                  <a:srgbClr val="FFC000"/>
                </a:solidFill>
              </a:rPr>
              <a:t>oráculo</a:t>
            </a:r>
            <a:r>
              <a:rPr dirty="0">
                <a:solidFill>
                  <a:srgbClr val="FFC000"/>
                </a:solidFill>
              </a:rPr>
              <a:t> </a:t>
            </a:r>
            <a:r>
              <a:rPr dirty="0" err="1">
                <a:solidFill>
                  <a:srgbClr val="FFC000"/>
                </a:solidFill>
              </a:rPr>
              <a:t>inicial</a:t>
            </a:r>
            <a:r>
              <a:rPr dirty="0">
                <a:solidFill>
                  <a:srgbClr val="FFC000"/>
                </a:solidFill>
              </a:rPr>
              <a:t> de </a:t>
            </a:r>
            <a:r>
              <a:rPr dirty="0" err="1">
                <a:solidFill>
                  <a:srgbClr val="FFC000"/>
                </a:solidFill>
              </a:rPr>
              <a:t>Sofonías</a:t>
            </a:r>
            <a:r>
              <a:rPr dirty="0">
                <a:solidFill>
                  <a:srgbClr val="FFC000"/>
                </a:solidFill>
              </a:rPr>
              <a:t> se centra </a:t>
            </a:r>
            <a:r>
              <a:rPr dirty="0" err="1">
                <a:solidFill>
                  <a:srgbClr val="FFC000"/>
                </a:solidFill>
              </a:rPr>
              <a:t>en</a:t>
            </a:r>
            <a:r>
              <a:rPr dirty="0">
                <a:solidFill>
                  <a:srgbClr val="FFC000"/>
                </a:solidFill>
              </a:rPr>
              <a:t> "</a:t>
            </a:r>
            <a:r>
              <a:rPr dirty="0" err="1">
                <a:solidFill>
                  <a:srgbClr val="FFC000"/>
                </a:solidFill>
              </a:rPr>
              <a:t>el</a:t>
            </a:r>
            <a:r>
              <a:rPr dirty="0">
                <a:solidFill>
                  <a:srgbClr val="FFC000"/>
                </a:solidFill>
              </a:rPr>
              <a:t> Día de </a:t>
            </a:r>
            <a:r>
              <a:rPr dirty="0" err="1">
                <a:solidFill>
                  <a:srgbClr val="FFC000"/>
                </a:solidFill>
              </a:rPr>
              <a:t>Yahvé</a:t>
            </a:r>
            <a:r>
              <a:rPr dirty="0">
                <a:solidFill>
                  <a:srgbClr val="FFC000"/>
                </a:solidFill>
              </a:rPr>
              <a:t>" (1:7), </a:t>
            </a:r>
            <a:r>
              <a:rPr dirty="0" err="1">
                <a:solidFill>
                  <a:srgbClr val="FFC000"/>
                </a:solidFill>
              </a:rPr>
              <a:t>una</a:t>
            </a:r>
            <a:r>
              <a:rPr dirty="0">
                <a:solidFill>
                  <a:srgbClr val="FFC000"/>
                </a:solidFill>
              </a:rPr>
              <a:t> </a:t>
            </a:r>
            <a:r>
              <a:rPr dirty="0" err="1">
                <a:solidFill>
                  <a:srgbClr val="FFC000"/>
                </a:solidFill>
              </a:rPr>
              <a:t>designación</a:t>
            </a:r>
            <a:r>
              <a:rPr dirty="0">
                <a:solidFill>
                  <a:srgbClr val="FFC000"/>
                </a:solidFill>
              </a:rPr>
              <a:t> </a:t>
            </a:r>
            <a:r>
              <a:rPr dirty="0" err="1">
                <a:solidFill>
                  <a:srgbClr val="FFC000"/>
                </a:solidFill>
              </a:rPr>
              <a:t>utilizada</a:t>
            </a:r>
            <a:r>
              <a:rPr dirty="0">
                <a:solidFill>
                  <a:srgbClr val="FFC000"/>
                </a:solidFill>
              </a:rPr>
              <a:t> </a:t>
            </a:r>
            <a:r>
              <a:rPr dirty="0" err="1">
                <a:solidFill>
                  <a:srgbClr val="FFC000"/>
                </a:solidFill>
              </a:rPr>
              <a:t>también</a:t>
            </a:r>
            <a:r>
              <a:rPr dirty="0">
                <a:solidFill>
                  <a:srgbClr val="FFC000"/>
                </a:solidFill>
              </a:rPr>
              <a:t> </a:t>
            </a:r>
            <a:r>
              <a:rPr dirty="0" err="1">
                <a:solidFill>
                  <a:srgbClr val="FFC000"/>
                </a:solidFill>
              </a:rPr>
              <a:t>por</a:t>
            </a:r>
            <a:r>
              <a:rPr dirty="0">
                <a:solidFill>
                  <a:srgbClr val="FFC000"/>
                </a:solidFill>
              </a:rPr>
              <a:t> </a:t>
            </a:r>
            <a:r>
              <a:rPr dirty="0" err="1">
                <a:solidFill>
                  <a:srgbClr val="FFC000"/>
                </a:solidFill>
              </a:rPr>
              <a:t>otros</a:t>
            </a:r>
            <a:r>
              <a:rPr dirty="0">
                <a:solidFill>
                  <a:srgbClr val="FFC000"/>
                </a:solidFill>
              </a:rPr>
              <a:t> </a:t>
            </a:r>
            <a:r>
              <a:rPr dirty="0" err="1">
                <a:solidFill>
                  <a:srgbClr val="FFC000"/>
                </a:solidFill>
              </a:rPr>
              <a:t>profetas</a:t>
            </a:r>
            <a:r>
              <a:rPr dirty="0">
                <a:solidFill>
                  <a:srgbClr val="FFC000"/>
                </a:solidFill>
              </a:rPr>
              <a:t> (cf. Am. 5:18; Es. 2:12; 13:9ff. ; Joel 2:1, 31).</a:t>
            </a:r>
          </a:p>
          <a:p>
            <a:pPr marL="205794" indent="-205794" defTabSz="914484">
              <a:defRPr sz="2000" i="1"/>
            </a:pPr>
            <a:r>
              <a:rPr dirty="0"/>
              <a:t>The term “day of Yahweh” more or less approximates what we mean when we speak of doomsday. / </a:t>
            </a:r>
            <a:r>
              <a:rPr dirty="0">
                <a:solidFill>
                  <a:srgbClr val="FFC000"/>
                </a:solidFill>
              </a:rPr>
              <a:t>El </a:t>
            </a:r>
            <a:r>
              <a:rPr dirty="0" err="1">
                <a:solidFill>
                  <a:srgbClr val="FFC000"/>
                </a:solidFill>
              </a:rPr>
              <a:t>término</a:t>
            </a:r>
            <a:r>
              <a:rPr dirty="0">
                <a:solidFill>
                  <a:srgbClr val="FFC000"/>
                </a:solidFill>
              </a:rPr>
              <a:t> "día de </a:t>
            </a:r>
            <a:r>
              <a:rPr dirty="0" err="1">
                <a:solidFill>
                  <a:srgbClr val="FFC000"/>
                </a:solidFill>
              </a:rPr>
              <a:t>Yahvé</a:t>
            </a:r>
            <a:r>
              <a:rPr dirty="0">
                <a:solidFill>
                  <a:srgbClr val="FFC000"/>
                </a:solidFill>
              </a:rPr>
              <a:t>" se </a:t>
            </a:r>
            <a:r>
              <a:rPr dirty="0" err="1">
                <a:solidFill>
                  <a:srgbClr val="FFC000"/>
                </a:solidFill>
              </a:rPr>
              <a:t>aproxima</a:t>
            </a:r>
            <a:r>
              <a:rPr dirty="0">
                <a:solidFill>
                  <a:srgbClr val="FFC000"/>
                </a:solidFill>
              </a:rPr>
              <a:t> </a:t>
            </a:r>
            <a:r>
              <a:rPr dirty="0" err="1">
                <a:solidFill>
                  <a:srgbClr val="FFC000"/>
                </a:solidFill>
              </a:rPr>
              <a:t>más</a:t>
            </a:r>
            <a:r>
              <a:rPr dirty="0">
                <a:solidFill>
                  <a:srgbClr val="FFC000"/>
                </a:solidFill>
              </a:rPr>
              <a:t> o </a:t>
            </a:r>
            <a:r>
              <a:rPr dirty="0" err="1">
                <a:solidFill>
                  <a:srgbClr val="FFC000"/>
                </a:solidFill>
              </a:rPr>
              <a:t>menos</a:t>
            </a:r>
            <a:r>
              <a:rPr dirty="0">
                <a:solidFill>
                  <a:srgbClr val="FFC000"/>
                </a:solidFill>
              </a:rPr>
              <a:t> a lo que </a:t>
            </a:r>
            <a:r>
              <a:rPr dirty="0" err="1">
                <a:solidFill>
                  <a:srgbClr val="FFC000"/>
                </a:solidFill>
              </a:rPr>
              <a:t>queremos</a:t>
            </a:r>
            <a:r>
              <a:rPr dirty="0">
                <a:solidFill>
                  <a:srgbClr val="FFC000"/>
                </a:solidFill>
              </a:rPr>
              <a:t> </a:t>
            </a:r>
            <a:r>
              <a:rPr dirty="0" err="1">
                <a:solidFill>
                  <a:srgbClr val="FFC000"/>
                </a:solidFill>
              </a:rPr>
              <a:t>decir</a:t>
            </a:r>
            <a:r>
              <a:rPr dirty="0">
                <a:solidFill>
                  <a:srgbClr val="FFC000"/>
                </a:solidFill>
              </a:rPr>
              <a:t> </a:t>
            </a:r>
            <a:r>
              <a:rPr dirty="0" err="1">
                <a:solidFill>
                  <a:srgbClr val="FFC000"/>
                </a:solidFill>
              </a:rPr>
              <a:t>cuando</a:t>
            </a:r>
            <a:r>
              <a:rPr dirty="0">
                <a:solidFill>
                  <a:srgbClr val="FFC000"/>
                </a:solidFill>
              </a:rPr>
              <a:t> </a:t>
            </a:r>
            <a:r>
              <a:rPr dirty="0" err="1">
                <a:solidFill>
                  <a:srgbClr val="FFC000"/>
                </a:solidFill>
              </a:rPr>
              <a:t>hablamos</a:t>
            </a:r>
            <a:r>
              <a:rPr dirty="0">
                <a:solidFill>
                  <a:srgbClr val="FFC000"/>
                </a:solidFill>
              </a:rPr>
              <a:t> del día del </a:t>
            </a:r>
            <a:r>
              <a:rPr dirty="0" err="1">
                <a:solidFill>
                  <a:srgbClr val="FFC000"/>
                </a:solidFill>
              </a:rPr>
              <a:t>juicio</a:t>
            </a:r>
            <a:r>
              <a:rPr dirty="0">
                <a:solidFill>
                  <a:srgbClr val="FFC000"/>
                </a:solidFill>
              </a:rPr>
              <a:t> final.</a:t>
            </a:r>
          </a:p>
          <a:p>
            <a:pPr marL="205794" indent="-205794" defTabSz="914484">
              <a:defRPr sz="2000" i="1"/>
            </a:pPr>
            <a:r>
              <a:rPr dirty="0"/>
              <a:t>It would be a cataclysm as devastating as Noah’s flood, wiping out the earth’s human population and destroying animal, fish and fowl. / </a:t>
            </a:r>
            <a:r>
              <a:rPr dirty="0" err="1">
                <a:solidFill>
                  <a:srgbClr val="FFC000"/>
                </a:solidFill>
              </a:rPr>
              <a:t>Sería</a:t>
            </a:r>
            <a:r>
              <a:rPr dirty="0">
                <a:solidFill>
                  <a:srgbClr val="FFC000"/>
                </a:solidFill>
              </a:rPr>
              <a:t> un </a:t>
            </a:r>
            <a:r>
              <a:rPr dirty="0" err="1">
                <a:solidFill>
                  <a:srgbClr val="FFC000"/>
                </a:solidFill>
              </a:rPr>
              <a:t>cataclismo</a:t>
            </a:r>
            <a:r>
              <a:rPr dirty="0">
                <a:solidFill>
                  <a:srgbClr val="FFC000"/>
                </a:solidFill>
              </a:rPr>
              <a:t> tan </a:t>
            </a:r>
            <a:r>
              <a:rPr dirty="0" err="1">
                <a:solidFill>
                  <a:srgbClr val="FFC000"/>
                </a:solidFill>
              </a:rPr>
              <a:t>devastador</a:t>
            </a:r>
            <a:r>
              <a:rPr dirty="0">
                <a:solidFill>
                  <a:srgbClr val="FFC000"/>
                </a:solidFill>
              </a:rPr>
              <a:t> </a:t>
            </a:r>
            <a:r>
              <a:rPr dirty="0" err="1">
                <a:solidFill>
                  <a:srgbClr val="FFC000"/>
                </a:solidFill>
              </a:rPr>
              <a:t>como</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diluvio</a:t>
            </a:r>
            <a:r>
              <a:rPr dirty="0">
                <a:solidFill>
                  <a:srgbClr val="FFC000"/>
                </a:solidFill>
              </a:rPr>
              <a:t> de </a:t>
            </a:r>
            <a:r>
              <a:rPr dirty="0" err="1">
                <a:solidFill>
                  <a:srgbClr val="FFC000"/>
                </a:solidFill>
              </a:rPr>
              <a:t>Noé</a:t>
            </a:r>
            <a:r>
              <a:rPr dirty="0">
                <a:solidFill>
                  <a:srgbClr val="FFC000"/>
                </a:solidFill>
              </a:rPr>
              <a:t>, que </a:t>
            </a:r>
            <a:r>
              <a:rPr dirty="0" err="1">
                <a:solidFill>
                  <a:srgbClr val="FFC000"/>
                </a:solidFill>
              </a:rPr>
              <a:t>aniquilaría</a:t>
            </a:r>
            <a:r>
              <a:rPr dirty="0">
                <a:solidFill>
                  <a:srgbClr val="FFC000"/>
                </a:solidFill>
              </a:rPr>
              <a:t> a la población </a:t>
            </a:r>
            <a:r>
              <a:rPr dirty="0" err="1">
                <a:solidFill>
                  <a:srgbClr val="FFC000"/>
                </a:solidFill>
              </a:rPr>
              <a:t>humana</a:t>
            </a:r>
            <a:r>
              <a:rPr dirty="0">
                <a:solidFill>
                  <a:srgbClr val="FFC000"/>
                </a:solidFill>
              </a:rPr>
              <a:t> de la tierra y </a:t>
            </a:r>
            <a:r>
              <a:rPr dirty="0" err="1">
                <a:solidFill>
                  <a:srgbClr val="FFC000"/>
                </a:solidFill>
              </a:rPr>
              <a:t>destruiría</a:t>
            </a:r>
            <a:r>
              <a:rPr dirty="0">
                <a:solidFill>
                  <a:srgbClr val="FFC000"/>
                </a:solidFill>
              </a:rPr>
              <a:t> </a:t>
            </a:r>
            <a:r>
              <a:rPr dirty="0" err="1">
                <a:solidFill>
                  <a:srgbClr val="FFC000"/>
                </a:solidFill>
              </a:rPr>
              <a:t>animales</a:t>
            </a:r>
            <a:r>
              <a:rPr dirty="0">
                <a:solidFill>
                  <a:srgbClr val="FFC000"/>
                </a:solidFill>
              </a:rPr>
              <a:t>, </a:t>
            </a:r>
            <a:r>
              <a:rPr dirty="0" err="1">
                <a:solidFill>
                  <a:srgbClr val="FFC000"/>
                </a:solidFill>
              </a:rPr>
              <a:t>peces</a:t>
            </a:r>
            <a:r>
              <a:rPr dirty="0">
                <a:solidFill>
                  <a:srgbClr val="FFC000"/>
                </a:solidFill>
              </a:rPr>
              <a:t> y </a:t>
            </a:r>
            <a:r>
              <a:rPr dirty="0" err="1">
                <a:solidFill>
                  <a:srgbClr val="FFC000"/>
                </a:solidFill>
              </a:rPr>
              <a:t>aves</a:t>
            </a:r>
            <a:r>
              <a:rPr dirty="0">
                <a:solidFill>
                  <a:srgbClr val="FFC000"/>
                </a:solidFill>
              </a:rPr>
              <a:t>.</a:t>
            </a:r>
          </a:p>
        </p:txBody>
      </p:sp>
      <p:sp>
        <p:nvSpPr>
          <p:cNvPr id="3014" name="Title 2"/>
          <p:cNvSpPr txBox="1">
            <a:spLocks noGrp="1"/>
          </p:cNvSpPr>
          <p:nvPr>
            <p:ph type="title"/>
          </p:nvPr>
        </p:nvSpPr>
        <p:spPr>
          <a:xfrm>
            <a:off x="533401" y="676275"/>
            <a:ext cx="11125201" cy="584200"/>
          </a:xfrm>
          <a:prstGeom prst="rect">
            <a:avLst/>
          </a:prstGeom>
        </p:spPr>
        <p:txBody>
          <a:bodyPr/>
          <a:lstStyle>
            <a:lvl1pPr algn="ctr" defTabSz="823035">
              <a:defRPr sz="2430" b="1">
                <a:solidFill>
                  <a:srgbClr val="FFC000"/>
                </a:solidFill>
              </a:defRPr>
            </a:lvl1pPr>
          </a:lstStyle>
          <a:p>
            <a:r>
              <a:rPr dirty="0">
                <a:solidFill>
                  <a:srgbClr val="FFFF00"/>
                </a:solidFill>
              </a:rPr>
              <a:t>Vision of the day of Yahweh (1:2-3) </a:t>
            </a:r>
            <a:r>
              <a:rPr dirty="0"/>
              <a:t>/ </a:t>
            </a:r>
            <a:r>
              <a:rPr dirty="0" err="1"/>
              <a:t>Visión</a:t>
            </a:r>
            <a:r>
              <a:rPr dirty="0"/>
              <a:t> del día de </a:t>
            </a:r>
            <a:r>
              <a:rPr dirty="0" err="1"/>
              <a:t>Yahvé</a:t>
            </a:r>
            <a:r>
              <a:rPr dirty="0"/>
              <a:t> (1:2-3)</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013">
                                            <p:bg/>
                                          </p:spTgt>
                                        </p:tgtEl>
                                        <p:attrNameLst>
                                          <p:attrName>style.visibility</p:attrName>
                                        </p:attrNameLst>
                                      </p:cBhvr>
                                      <p:to>
                                        <p:strVal val="visible"/>
                                      </p:to>
                                    </p:set>
                                    <p:anim calcmode="lin" valueType="num">
                                      <p:cBhvr>
                                        <p:cTn id="7" dur="500" fill="hold"/>
                                        <p:tgtEl>
                                          <p:spTgt spid="3013">
                                            <p:bg/>
                                          </p:spTgt>
                                        </p:tgtEl>
                                        <p:attrNameLst>
                                          <p:attrName>ppt_w</p:attrName>
                                        </p:attrNameLst>
                                      </p:cBhvr>
                                      <p:tavLst>
                                        <p:tav tm="0">
                                          <p:val>
                                            <p:fltVal val="0"/>
                                          </p:val>
                                        </p:tav>
                                        <p:tav tm="100000">
                                          <p:val>
                                            <p:strVal val="#ppt_w"/>
                                          </p:val>
                                        </p:tav>
                                      </p:tavLst>
                                    </p:anim>
                                    <p:anim calcmode="lin" valueType="num">
                                      <p:cBhvr>
                                        <p:cTn id="8" dur="500" fill="hold"/>
                                        <p:tgtEl>
                                          <p:spTgt spid="3013">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013">
                                            <p:txEl>
                                              <p:pRg st="0" end="0"/>
                                            </p:txEl>
                                          </p:spTgt>
                                        </p:tgtEl>
                                        <p:attrNameLst>
                                          <p:attrName>style.visibility</p:attrName>
                                        </p:attrNameLst>
                                      </p:cBhvr>
                                      <p:to>
                                        <p:strVal val="visible"/>
                                      </p:to>
                                    </p:set>
                                    <p:anim calcmode="lin" valueType="num">
                                      <p:cBhvr>
                                        <p:cTn id="11" dur="500" fill="hold"/>
                                        <p:tgtEl>
                                          <p:spTgt spid="301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01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3013">
                                            <p:txEl>
                                              <p:pRg st="1" end="1"/>
                                            </p:txEl>
                                          </p:spTgt>
                                        </p:tgtEl>
                                        <p:attrNameLst>
                                          <p:attrName>style.visibility</p:attrName>
                                        </p:attrNameLst>
                                      </p:cBhvr>
                                      <p:to>
                                        <p:strVal val="visible"/>
                                      </p:to>
                                    </p:set>
                                    <p:anim calcmode="lin" valueType="num">
                                      <p:cBhvr>
                                        <p:cTn id="17" dur="500" fill="hold"/>
                                        <p:tgtEl>
                                          <p:spTgt spid="3013">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01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3013">
                                            <p:txEl>
                                              <p:pRg st="2" end="2"/>
                                            </p:txEl>
                                          </p:spTgt>
                                        </p:tgtEl>
                                        <p:attrNameLst>
                                          <p:attrName>style.visibility</p:attrName>
                                        </p:attrNameLst>
                                      </p:cBhvr>
                                      <p:to>
                                        <p:strVal val="visible"/>
                                      </p:to>
                                    </p:set>
                                    <p:anim calcmode="lin" valueType="num">
                                      <p:cBhvr>
                                        <p:cTn id="23" dur="500" fill="hold"/>
                                        <p:tgtEl>
                                          <p:spTgt spid="3013">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3013">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3" grpId="1" build="p" animBg="1" advAuto="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6" name="Content Placeholder 1"/>
          <p:cNvSpPr txBox="1">
            <a:spLocks noGrp="1"/>
          </p:cNvSpPr>
          <p:nvPr>
            <p:ph type="body" idx="1"/>
          </p:nvPr>
        </p:nvSpPr>
        <p:spPr>
          <a:xfrm>
            <a:off x="457200" y="1335529"/>
            <a:ext cx="11277600" cy="5334000"/>
          </a:xfrm>
          <a:prstGeom prst="rect">
            <a:avLst/>
          </a:prstGeom>
        </p:spPr>
        <p:txBody>
          <a:bodyPr/>
          <a:lstStyle/>
          <a:p>
            <a:pPr marL="0" indent="0" defTabSz="914484">
              <a:buSzTx/>
              <a:buNone/>
              <a:defRPr sz="2400" b="1">
                <a:solidFill>
                  <a:srgbClr val="FFFF00"/>
                </a:solidFill>
              </a:defRPr>
            </a:pPr>
            <a:r>
              <a:rPr dirty="0"/>
              <a:t>Zephaniah’s primary concern was with the city and the nation Yahweh had chosen to bear his name. </a:t>
            </a:r>
            <a:r>
              <a:rPr dirty="0">
                <a:solidFill>
                  <a:srgbClr val="FFC000"/>
                </a:solidFill>
              </a:rPr>
              <a:t>/ La principal </a:t>
            </a:r>
            <a:r>
              <a:rPr dirty="0" err="1">
                <a:solidFill>
                  <a:srgbClr val="FFC000"/>
                </a:solidFill>
              </a:rPr>
              <a:t>preocupación</a:t>
            </a:r>
            <a:r>
              <a:rPr dirty="0">
                <a:solidFill>
                  <a:srgbClr val="FFC000"/>
                </a:solidFill>
              </a:rPr>
              <a:t> de </a:t>
            </a:r>
            <a:r>
              <a:rPr dirty="0" err="1">
                <a:solidFill>
                  <a:srgbClr val="FFC000"/>
                </a:solidFill>
              </a:rPr>
              <a:t>Sofonías</a:t>
            </a:r>
            <a:r>
              <a:rPr dirty="0">
                <a:solidFill>
                  <a:srgbClr val="FFC000"/>
                </a:solidFill>
              </a:rPr>
              <a:t> era con la ciudad y la </a:t>
            </a:r>
            <a:r>
              <a:rPr dirty="0" err="1">
                <a:solidFill>
                  <a:srgbClr val="FFC000"/>
                </a:solidFill>
              </a:rPr>
              <a:t>nación</a:t>
            </a:r>
            <a:r>
              <a:rPr dirty="0">
                <a:solidFill>
                  <a:srgbClr val="FFC000"/>
                </a:solidFill>
              </a:rPr>
              <a:t> que </a:t>
            </a:r>
            <a:r>
              <a:rPr dirty="0" err="1">
                <a:solidFill>
                  <a:srgbClr val="FFC000"/>
                </a:solidFill>
              </a:rPr>
              <a:t>Yahvé</a:t>
            </a:r>
            <a:r>
              <a:rPr dirty="0">
                <a:solidFill>
                  <a:srgbClr val="FFC000"/>
                </a:solidFill>
              </a:rPr>
              <a:t> </a:t>
            </a:r>
            <a:r>
              <a:rPr dirty="0" err="1">
                <a:solidFill>
                  <a:srgbClr val="FFC000"/>
                </a:solidFill>
              </a:rPr>
              <a:t>había</a:t>
            </a:r>
            <a:r>
              <a:rPr dirty="0">
                <a:solidFill>
                  <a:srgbClr val="FFC000"/>
                </a:solidFill>
              </a:rPr>
              <a:t> </a:t>
            </a:r>
            <a:r>
              <a:rPr dirty="0" err="1">
                <a:solidFill>
                  <a:srgbClr val="FFC000"/>
                </a:solidFill>
              </a:rPr>
              <a:t>elegido</a:t>
            </a:r>
            <a:r>
              <a:rPr dirty="0">
                <a:solidFill>
                  <a:srgbClr val="FFC000"/>
                </a:solidFill>
              </a:rPr>
              <a:t> para </a:t>
            </a:r>
            <a:r>
              <a:rPr dirty="0" err="1">
                <a:solidFill>
                  <a:srgbClr val="FFC000"/>
                </a:solidFill>
              </a:rPr>
              <a:t>llevar</a:t>
            </a:r>
            <a:r>
              <a:rPr dirty="0">
                <a:solidFill>
                  <a:srgbClr val="FFC000"/>
                </a:solidFill>
              </a:rPr>
              <a:t> </a:t>
            </a:r>
            <a:r>
              <a:rPr dirty="0" err="1">
                <a:solidFill>
                  <a:srgbClr val="FFC000"/>
                </a:solidFill>
              </a:rPr>
              <a:t>su</a:t>
            </a:r>
            <a:r>
              <a:rPr dirty="0">
                <a:solidFill>
                  <a:srgbClr val="FFC000"/>
                </a:solidFill>
              </a:rPr>
              <a:t> </a:t>
            </a:r>
            <a:r>
              <a:rPr dirty="0" err="1">
                <a:solidFill>
                  <a:srgbClr val="FFC000"/>
                </a:solidFill>
              </a:rPr>
              <a:t>nombre</a:t>
            </a:r>
            <a:r>
              <a:rPr dirty="0">
                <a:solidFill>
                  <a:srgbClr val="FFC000"/>
                </a:solidFill>
              </a:rPr>
              <a:t>.</a:t>
            </a:r>
          </a:p>
          <a:p>
            <a:pPr marL="205794" indent="-205794" defTabSz="914484">
              <a:defRPr sz="2000" i="1"/>
            </a:pPr>
            <a:r>
              <a:rPr dirty="0"/>
              <a:t>Her citizens had turned away from the pure faith of Yahweh to follow the </a:t>
            </a:r>
            <a:r>
              <a:rPr dirty="0" err="1"/>
              <a:t>Ba’al</a:t>
            </a:r>
            <a:r>
              <a:rPr dirty="0"/>
              <a:t> fertility cult. / </a:t>
            </a:r>
            <a:r>
              <a:rPr dirty="0">
                <a:solidFill>
                  <a:srgbClr val="FFC000"/>
                </a:solidFill>
              </a:rPr>
              <a:t>Sus </a:t>
            </a:r>
            <a:r>
              <a:rPr dirty="0" err="1">
                <a:solidFill>
                  <a:srgbClr val="FFC000"/>
                </a:solidFill>
              </a:rPr>
              <a:t>ciudadanos</a:t>
            </a:r>
            <a:r>
              <a:rPr dirty="0">
                <a:solidFill>
                  <a:srgbClr val="FFC000"/>
                </a:solidFill>
              </a:rPr>
              <a:t> se </a:t>
            </a:r>
            <a:r>
              <a:rPr dirty="0" err="1">
                <a:solidFill>
                  <a:srgbClr val="FFC000"/>
                </a:solidFill>
              </a:rPr>
              <a:t>habían</a:t>
            </a:r>
            <a:r>
              <a:rPr dirty="0">
                <a:solidFill>
                  <a:srgbClr val="FFC000"/>
                </a:solidFill>
              </a:rPr>
              <a:t> </a:t>
            </a:r>
            <a:r>
              <a:rPr dirty="0" err="1">
                <a:solidFill>
                  <a:srgbClr val="FFC000"/>
                </a:solidFill>
              </a:rPr>
              <a:t>alejado</a:t>
            </a:r>
            <a:r>
              <a:rPr dirty="0">
                <a:solidFill>
                  <a:srgbClr val="FFC000"/>
                </a:solidFill>
              </a:rPr>
              <a:t> de la </a:t>
            </a:r>
            <a:r>
              <a:rPr dirty="0" err="1">
                <a:solidFill>
                  <a:srgbClr val="FFC000"/>
                </a:solidFill>
              </a:rPr>
              <a:t>fe</a:t>
            </a:r>
            <a:r>
              <a:rPr dirty="0">
                <a:solidFill>
                  <a:srgbClr val="FFC000"/>
                </a:solidFill>
              </a:rPr>
              <a:t> pura de </a:t>
            </a:r>
            <a:r>
              <a:rPr dirty="0" err="1">
                <a:solidFill>
                  <a:srgbClr val="FFC000"/>
                </a:solidFill>
              </a:rPr>
              <a:t>Yahvé</a:t>
            </a:r>
            <a:r>
              <a:rPr dirty="0">
                <a:solidFill>
                  <a:srgbClr val="FFC000"/>
                </a:solidFill>
              </a:rPr>
              <a:t> para </a:t>
            </a:r>
            <a:r>
              <a:rPr dirty="0" err="1">
                <a:solidFill>
                  <a:srgbClr val="FFC000"/>
                </a:solidFill>
              </a:rPr>
              <a:t>seguir</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culto</a:t>
            </a:r>
            <a:r>
              <a:rPr dirty="0">
                <a:solidFill>
                  <a:srgbClr val="FFC000"/>
                </a:solidFill>
              </a:rPr>
              <a:t> a la </a:t>
            </a:r>
            <a:r>
              <a:rPr dirty="0" err="1">
                <a:solidFill>
                  <a:srgbClr val="FFC000"/>
                </a:solidFill>
              </a:rPr>
              <a:t>fertilidad</a:t>
            </a:r>
            <a:r>
              <a:rPr dirty="0">
                <a:solidFill>
                  <a:srgbClr val="FFC000"/>
                </a:solidFill>
              </a:rPr>
              <a:t> de </a:t>
            </a:r>
            <a:r>
              <a:rPr dirty="0" err="1">
                <a:solidFill>
                  <a:srgbClr val="FFC000"/>
                </a:solidFill>
              </a:rPr>
              <a:t>Ba'al</a:t>
            </a:r>
            <a:r>
              <a:rPr dirty="0">
                <a:solidFill>
                  <a:srgbClr val="FFC000"/>
                </a:solidFill>
              </a:rPr>
              <a:t>.</a:t>
            </a:r>
          </a:p>
          <a:p>
            <a:pPr marL="205794" indent="-205794" defTabSz="914484">
              <a:defRPr sz="2000" i="1"/>
            </a:pPr>
            <a:r>
              <a:rPr dirty="0"/>
              <a:t>They were bowing before the astral deities of the Mesopotamians, where the heavenly bodies were believed to be gods, especially Ishtar, the Queen of heaven, who was linked to the planet Venus. / </a:t>
            </a:r>
            <a:r>
              <a:rPr dirty="0">
                <a:solidFill>
                  <a:srgbClr val="FFC000"/>
                </a:solidFill>
              </a:rPr>
              <a:t>Se </a:t>
            </a:r>
            <a:r>
              <a:rPr dirty="0" err="1">
                <a:solidFill>
                  <a:srgbClr val="FFC000"/>
                </a:solidFill>
              </a:rPr>
              <a:t>inclinaban</a:t>
            </a:r>
            <a:r>
              <a:rPr dirty="0">
                <a:solidFill>
                  <a:srgbClr val="FFC000"/>
                </a:solidFill>
              </a:rPr>
              <a:t> ante las </a:t>
            </a:r>
            <a:r>
              <a:rPr dirty="0" err="1">
                <a:solidFill>
                  <a:srgbClr val="FFC000"/>
                </a:solidFill>
              </a:rPr>
              <a:t>deidades</a:t>
            </a:r>
            <a:r>
              <a:rPr dirty="0">
                <a:solidFill>
                  <a:srgbClr val="FFC000"/>
                </a:solidFill>
              </a:rPr>
              <a:t> </a:t>
            </a:r>
            <a:r>
              <a:rPr dirty="0" err="1">
                <a:solidFill>
                  <a:srgbClr val="FFC000"/>
                </a:solidFill>
              </a:rPr>
              <a:t>astrales</a:t>
            </a:r>
            <a:r>
              <a:rPr dirty="0">
                <a:solidFill>
                  <a:srgbClr val="FFC000"/>
                </a:solidFill>
              </a:rPr>
              <a:t> de </a:t>
            </a:r>
            <a:r>
              <a:rPr dirty="0" err="1">
                <a:solidFill>
                  <a:srgbClr val="FFC000"/>
                </a:solidFill>
              </a:rPr>
              <a:t>los</a:t>
            </a:r>
            <a:r>
              <a:rPr dirty="0">
                <a:solidFill>
                  <a:srgbClr val="FFC000"/>
                </a:solidFill>
              </a:rPr>
              <a:t> </a:t>
            </a:r>
            <a:r>
              <a:rPr dirty="0" err="1">
                <a:solidFill>
                  <a:srgbClr val="FFC000"/>
                </a:solidFill>
              </a:rPr>
              <a:t>mesopotámicos</a:t>
            </a:r>
            <a:r>
              <a:rPr dirty="0">
                <a:solidFill>
                  <a:srgbClr val="FFC000"/>
                </a:solidFill>
              </a:rPr>
              <a:t>, </a:t>
            </a:r>
            <a:r>
              <a:rPr dirty="0" err="1">
                <a:solidFill>
                  <a:srgbClr val="FFC000"/>
                </a:solidFill>
              </a:rPr>
              <a:t>donde</a:t>
            </a:r>
            <a:r>
              <a:rPr dirty="0">
                <a:solidFill>
                  <a:srgbClr val="FFC000"/>
                </a:solidFill>
              </a:rPr>
              <a:t> se </a:t>
            </a:r>
            <a:r>
              <a:rPr dirty="0" err="1">
                <a:solidFill>
                  <a:srgbClr val="FFC000"/>
                </a:solidFill>
              </a:rPr>
              <a:t>creía</a:t>
            </a:r>
            <a:r>
              <a:rPr dirty="0">
                <a:solidFill>
                  <a:srgbClr val="FFC000"/>
                </a:solidFill>
              </a:rPr>
              <a:t> que </a:t>
            </a:r>
            <a:r>
              <a:rPr dirty="0" err="1">
                <a:solidFill>
                  <a:srgbClr val="FFC000"/>
                </a:solidFill>
              </a:rPr>
              <a:t>los</a:t>
            </a:r>
            <a:r>
              <a:rPr dirty="0">
                <a:solidFill>
                  <a:srgbClr val="FFC000"/>
                </a:solidFill>
              </a:rPr>
              <a:t> </a:t>
            </a:r>
            <a:r>
              <a:rPr dirty="0" err="1">
                <a:solidFill>
                  <a:srgbClr val="FFC000"/>
                </a:solidFill>
              </a:rPr>
              <a:t>cuerpos</a:t>
            </a:r>
            <a:r>
              <a:rPr dirty="0">
                <a:solidFill>
                  <a:srgbClr val="FFC000"/>
                </a:solidFill>
              </a:rPr>
              <a:t> </a:t>
            </a:r>
            <a:r>
              <a:rPr dirty="0" err="1">
                <a:solidFill>
                  <a:srgbClr val="FFC000"/>
                </a:solidFill>
              </a:rPr>
              <a:t>celestiales</a:t>
            </a:r>
            <a:r>
              <a:rPr dirty="0">
                <a:solidFill>
                  <a:srgbClr val="FFC000"/>
                </a:solidFill>
              </a:rPr>
              <a:t> </a:t>
            </a:r>
            <a:r>
              <a:rPr dirty="0" err="1">
                <a:solidFill>
                  <a:srgbClr val="FFC000"/>
                </a:solidFill>
              </a:rPr>
              <a:t>eran</a:t>
            </a:r>
            <a:r>
              <a:rPr dirty="0">
                <a:solidFill>
                  <a:srgbClr val="FFC000"/>
                </a:solidFill>
              </a:rPr>
              <a:t> dioses, </a:t>
            </a:r>
            <a:r>
              <a:rPr dirty="0" err="1">
                <a:solidFill>
                  <a:srgbClr val="FFC000"/>
                </a:solidFill>
              </a:rPr>
              <a:t>especialmente</a:t>
            </a:r>
            <a:r>
              <a:rPr dirty="0">
                <a:solidFill>
                  <a:srgbClr val="FFC000"/>
                </a:solidFill>
              </a:rPr>
              <a:t> </a:t>
            </a:r>
            <a:r>
              <a:rPr dirty="0" err="1">
                <a:solidFill>
                  <a:srgbClr val="FFC000"/>
                </a:solidFill>
              </a:rPr>
              <a:t>Istar</a:t>
            </a:r>
            <a:r>
              <a:rPr dirty="0">
                <a:solidFill>
                  <a:srgbClr val="FFC000"/>
                </a:solidFill>
              </a:rPr>
              <a:t>, la Reina del </a:t>
            </a:r>
            <a:r>
              <a:rPr dirty="0" err="1">
                <a:solidFill>
                  <a:srgbClr val="FFC000"/>
                </a:solidFill>
              </a:rPr>
              <a:t>cielo</a:t>
            </a:r>
            <a:r>
              <a:rPr dirty="0">
                <a:solidFill>
                  <a:srgbClr val="FFC000"/>
                </a:solidFill>
              </a:rPr>
              <a:t>, que </a:t>
            </a:r>
            <a:r>
              <a:rPr dirty="0" err="1">
                <a:solidFill>
                  <a:srgbClr val="FFC000"/>
                </a:solidFill>
              </a:rPr>
              <a:t>estaba</a:t>
            </a:r>
            <a:r>
              <a:rPr dirty="0">
                <a:solidFill>
                  <a:srgbClr val="FFC000"/>
                </a:solidFill>
              </a:rPr>
              <a:t> </a:t>
            </a:r>
            <a:r>
              <a:rPr dirty="0" err="1">
                <a:solidFill>
                  <a:srgbClr val="FFC000"/>
                </a:solidFill>
              </a:rPr>
              <a:t>vinculada</a:t>
            </a:r>
            <a:r>
              <a:rPr dirty="0">
                <a:solidFill>
                  <a:srgbClr val="FFC000"/>
                </a:solidFill>
              </a:rPr>
              <a:t> al </a:t>
            </a:r>
            <a:r>
              <a:rPr dirty="0" err="1">
                <a:solidFill>
                  <a:srgbClr val="FFC000"/>
                </a:solidFill>
              </a:rPr>
              <a:t>planeta</a:t>
            </a:r>
            <a:r>
              <a:rPr dirty="0">
                <a:solidFill>
                  <a:srgbClr val="FFC000"/>
                </a:solidFill>
              </a:rPr>
              <a:t> Venus.</a:t>
            </a:r>
          </a:p>
          <a:p>
            <a:pPr marL="205794" indent="-205794" defTabSz="914484">
              <a:defRPr sz="2000" i="1"/>
            </a:pPr>
            <a:r>
              <a:rPr dirty="0"/>
              <a:t>They were participating in the bloodthirsty offerings of Moloch, whose devotees offered propitiatory child sacrifices, pronouncing oaths in the name of Yahweh and in the name of Moloch as well. </a:t>
            </a:r>
            <a:r>
              <a:rPr dirty="0">
                <a:solidFill>
                  <a:srgbClr val="FFC000"/>
                </a:solidFill>
              </a:rPr>
              <a:t>/ </a:t>
            </a:r>
            <a:r>
              <a:rPr dirty="0" err="1">
                <a:solidFill>
                  <a:srgbClr val="FFC000"/>
                </a:solidFill>
              </a:rPr>
              <a:t>Estaban</a:t>
            </a:r>
            <a:r>
              <a:rPr dirty="0">
                <a:solidFill>
                  <a:srgbClr val="FFC000"/>
                </a:solidFill>
              </a:rPr>
              <a:t> </a:t>
            </a:r>
            <a:r>
              <a:rPr dirty="0" err="1">
                <a:solidFill>
                  <a:srgbClr val="FFC000"/>
                </a:solidFill>
              </a:rPr>
              <a:t>participando</a:t>
            </a:r>
            <a:r>
              <a:rPr dirty="0">
                <a:solidFill>
                  <a:srgbClr val="FFC000"/>
                </a:solidFill>
              </a:rPr>
              <a:t> </a:t>
            </a:r>
            <a:r>
              <a:rPr dirty="0" err="1">
                <a:solidFill>
                  <a:srgbClr val="FFC000"/>
                </a:solidFill>
              </a:rPr>
              <a:t>en</a:t>
            </a:r>
            <a:r>
              <a:rPr dirty="0">
                <a:solidFill>
                  <a:srgbClr val="FFC000"/>
                </a:solidFill>
              </a:rPr>
              <a:t> las ofrendas </a:t>
            </a:r>
            <a:r>
              <a:rPr dirty="0" err="1">
                <a:solidFill>
                  <a:srgbClr val="FFC000"/>
                </a:solidFill>
              </a:rPr>
              <a:t>sedientas</a:t>
            </a:r>
            <a:r>
              <a:rPr dirty="0">
                <a:solidFill>
                  <a:srgbClr val="FFC000"/>
                </a:solidFill>
              </a:rPr>
              <a:t> de </a:t>
            </a:r>
            <a:r>
              <a:rPr dirty="0" err="1">
                <a:solidFill>
                  <a:srgbClr val="FFC000"/>
                </a:solidFill>
              </a:rPr>
              <a:t>sangre</a:t>
            </a:r>
            <a:r>
              <a:rPr dirty="0">
                <a:solidFill>
                  <a:srgbClr val="FFC000"/>
                </a:solidFill>
              </a:rPr>
              <a:t> de </a:t>
            </a:r>
            <a:r>
              <a:rPr dirty="0" err="1">
                <a:solidFill>
                  <a:srgbClr val="FFC000"/>
                </a:solidFill>
              </a:rPr>
              <a:t>Moloc</a:t>
            </a:r>
            <a:r>
              <a:rPr dirty="0">
                <a:solidFill>
                  <a:srgbClr val="FFC000"/>
                </a:solidFill>
              </a:rPr>
              <a:t>, </a:t>
            </a:r>
            <a:r>
              <a:rPr dirty="0" err="1">
                <a:solidFill>
                  <a:srgbClr val="FFC000"/>
                </a:solidFill>
              </a:rPr>
              <a:t>cuyos</a:t>
            </a:r>
            <a:r>
              <a:rPr dirty="0">
                <a:solidFill>
                  <a:srgbClr val="FFC000"/>
                </a:solidFill>
              </a:rPr>
              <a:t> </a:t>
            </a:r>
            <a:r>
              <a:rPr dirty="0" err="1">
                <a:solidFill>
                  <a:srgbClr val="FFC000"/>
                </a:solidFill>
              </a:rPr>
              <a:t>devotos</a:t>
            </a:r>
            <a:r>
              <a:rPr dirty="0">
                <a:solidFill>
                  <a:srgbClr val="FFC000"/>
                </a:solidFill>
              </a:rPr>
              <a:t> </a:t>
            </a:r>
            <a:r>
              <a:rPr dirty="0" err="1">
                <a:solidFill>
                  <a:srgbClr val="FFC000"/>
                </a:solidFill>
              </a:rPr>
              <a:t>ofrecieron</a:t>
            </a:r>
            <a:r>
              <a:rPr dirty="0">
                <a:solidFill>
                  <a:srgbClr val="FFC000"/>
                </a:solidFill>
              </a:rPr>
              <a:t> </a:t>
            </a:r>
            <a:r>
              <a:rPr dirty="0" err="1">
                <a:solidFill>
                  <a:srgbClr val="FFC000"/>
                </a:solidFill>
              </a:rPr>
              <a:t>sacrificios</a:t>
            </a:r>
            <a:r>
              <a:rPr dirty="0">
                <a:solidFill>
                  <a:srgbClr val="FFC000"/>
                </a:solidFill>
              </a:rPr>
              <a:t> </a:t>
            </a:r>
            <a:r>
              <a:rPr dirty="0" err="1">
                <a:solidFill>
                  <a:srgbClr val="FFC000"/>
                </a:solidFill>
              </a:rPr>
              <a:t>infantiles</a:t>
            </a:r>
            <a:r>
              <a:rPr dirty="0">
                <a:solidFill>
                  <a:srgbClr val="FFC000"/>
                </a:solidFill>
              </a:rPr>
              <a:t> </a:t>
            </a:r>
            <a:r>
              <a:rPr dirty="0" err="1">
                <a:solidFill>
                  <a:srgbClr val="FFC000"/>
                </a:solidFill>
              </a:rPr>
              <a:t>propiciatorios</a:t>
            </a:r>
            <a:r>
              <a:rPr dirty="0">
                <a:solidFill>
                  <a:srgbClr val="FFC000"/>
                </a:solidFill>
              </a:rPr>
              <a:t>, </a:t>
            </a:r>
            <a:r>
              <a:rPr dirty="0" err="1">
                <a:solidFill>
                  <a:srgbClr val="FFC000"/>
                </a:solidFill>
              </a:rPr>
              <a:t>pronunciando</a:t>
            </a:r>
            <a:r>
              <a:rPr dirty="0">
                <a:solidFill>
                  <a:srgbClr val="FFC000"/>
                </a:solidFill>
              </a:rPr>
              <a:t> </a:t>
            </a:r>
            <a:r>
              <a:rPr dirty="0" err="1">
                <a:solidFill>
                  <a:srgbClr val="FFC000"/>
                </a:solidFill>
              </a:rPr>
              <a:t>juramentos</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nombre</a:t>
            </a:r>
            <a:r>
              <a:rPr dirty="0">
                <a:solidFill>
                  <a:srgbClr val="FFC000"/>
                </a:solidFill>
              </a:rPr>
              <a:t> de </a:t>
            </a:r>
            <a:r>
              <a:rPr dirty="0" err="1">
                <a:solidFill>
                  <a:srgbClr val="FFC000"/>
                </a:solidFill>
              </a:rPr>
              <a:t>Yahvé</a:t>
            </a:r>
            <a:r>
              <a:rPr dirty="0">
                <a:solidFill>
                  <a:srgbClr val="FFC000"/>
                </a:solidFill>
              </a:rPr>
              <a:t> y </a:t>
            </a:r>
            <a:r>
              <a:rPr dirty="0" err="1">
                <a:solidFill>
                  <a:srgbClr val="FFC000"/>
                </a:solidFill>
              </a:rPr>
              <a:t>también</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nombre</a:t>
            </a:r>
            <a:r>
              <a:rPr dirty="0">
                <a:solidFill>
                  <a:srgbClr val="FFC000"/>
                </a:solidFill>
              </a:rPr>
              <a:t> de </a:t>
            </a:r>
            <a:r>
              <a:rPr dirty="0" err="1">
                <a:solidFill>
                  <a:srgbClr val="FFC000"/>
                </a:solidFill>
              </a:rPr>
              <a:t>Moloc</a:t>
            </a:r>
            <a:r>
              <a:rPr dirty="0">
                <a:solidFill>
                  <a:srgbClr val="FFC000"/>
                </a:solidFill>
              </a:rPr>
              <a:t>.</a:t>
            </a:r>
          </a:p>
        </p:txBody>
      </p:sp>
      <p:sp>
        <p:nvSpPr>
          <p:cNvPr id="3017" name="Title 2"/>
          <p:cNvSpPr txBox="1">
            <a:spLocks noGrp="1"/>
          </p:cNvSpPr>
          <p:nvPr>
            <p:ph type="title"/>
          </p:nvPr>
        </p:nvSpPr>
        <p:spPr>
          <a:xfrm>
            <a:off x="1548474" y="502796"/>
            <a:ext cx="9095052" cy="508001"/>
          </a:xfrm>
          <a:prstGeom prst="rect">
            <a:avLst/>
          </a:prstGeom>
        </p:spPr>
        <p:txBody>
          <a:bodyPr/>
          <a:lstStyle>
            <a:lvl1pPr algn="ctr" defTabSz="850470">
              <a:defRPr sz="2511" b="1">
                <a:solidFill>
                  <a:srgbClr val="FFC000"/>
                </a:solidFill>
              </a:defRPr>
            </a:lvl1pPr>
          </a:lstStyle>
          <a:p>
            <a:r>
              <a:rPr dirty="0">
                <a:solidFill>
                  <a:srgbClr val="FFFF00"/>
                </a:solidFill>
              </a:rPr>
              <a:t>Jerusalem and Judah (1:4-6) </a:t>
            </a:r>
            <a:r>
              <a:rPr dirty="0"/>
              <a:t>/ </a:t>
            </a:r>
            <a:r>
              <a:rPr dirty="0" err="1"/>
              <a:t>Jerusalén</a:t>
            </a:r>
            <a:r>
              <a:rPr dirty="0"/>
              <a:t> y </a:t>
            </a:r>
            <a:r>
              <a:rPr dirty="0" err="1"/>
              <a:t>Judá</a:t>
            </a:r>
            <a:r>
              <a:rPr dirty="0"/>
              <a:t> (1:4-6)</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016">
                                            <p:bg/>
                                          </p:spTgt>
                                        </p:tgtEl>
                                        <p:attrNameLst>
                                          <p:attrName>style.visibility</p:attrName>
                                        </p:attrNameLst>
                                      </p:cBhvr>
                                      <p:to>
                                        <p:strVal val="visible"/>
                                      </p:to>
                                    </p:set>
                                    <p:anim calcmode="lin" valueType="num">
                                      <p:cBhvr>
                                        <p:cTn id="7" dur="500" fill="hold"/>
                                        <p:tgtEl>
                                          <p:spTgt spid="3016">
                                            <p:bg/>
                                          </p:spTgt>
                                        </p:tgtEl>
                                        <p:attrNameLst>
                                          <p:attrName>ppt_w</p:attrName>
                                        </p:attrNameLst>
                                      </p:cBhvr>
                                      <p:tavLst>
                                        <p:tav tm="0">
                                          <p:val>
                                            <p:fltVal val="0"/>
                                          </p:val>
                                        </p:tav>
                                        <p:tav tm="100000">
                                          <p:val>
                                            <p:strVal val="#ppt_w"/>
                                          </p:val>
                                        </p:tav>
                                      </p:tavLst>
                                    </p:anim>
                                    <p:anim calcmode="lin" valueType="num">
                                      <p:cBhvr>
                                        <p:cTn id="8" dur="500" fill="hold"/>
                                        <p:tgtEl>
                                          <p:spTgt spid="3016">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016">
                                            <p:txEl>
                                              <p:pRg st="0" end="0"/>
                                            </p:txEl>
                                          </p:spTgt>
                                        </p:tgtEl>
                                        <p:attrNameLst>
                                          <p:attrName>style.visibility</p:attrName>
                                        </p:attrNameLst>
                                      </p:cBhvr>
                                      <p:to>
                                        <p:strVal val="visible"/>
                                      </p:to>
                                    </p:set>
                                    <p:anim calcmode="lin" valueType="num">
                                      <p:cBhvr>
                                        <p:cTn id="11" dur="500" fill="hold"/>
                                        <p:tgtEl>
                                          <p:spTgt spid="3016">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01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3016">
                                            <p:txEl>
                                              <p:pRg st="1" end="1"/>
                                            </p:txEl>
                                          </p:spTgt>
                                        </p:tgtEl>
                                        <p:attrNameLst>
                                          <p:attrName>style.visibility</p:attrName>
                                        </p:attrNameLst>
                                      </p:cBhvr>
                                      <p:to>
                                        <p:strVal val="visible"/>
                                      </p:to>
                                    </p:set>
                                    <p:anim calcmode="lin" valueType="num">
                                      <p:cBhvr>
                                        <p:cTn id="17" dur="500" fill="hold"/>
                                        <p:tgtEl>
                                          <p:spTgt spid="3016">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01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3016">
                                            <p:txEl>
                                              <p:pRg st="2" end="2"/>
                                            </p:txEl>
                                          </p:spTgt>
                                        </p:tgtEl>
                                        <p:attrNameLst>
                                          <p:attrName>style.visibility</p:attrName>
                                        </p:attrNameLst>
                                      </p:cBhvr>
                                      <p:to>
                                        <p:strVal val="visible"/>
                                      </p:to>
                                    </p:set>
                                    <p:anim calcmode="lin" valueType="num">
                                      <p:cBhvr>
                                        <p:cTn id="23" dur="500" fill="hold"/>
                                        <p:tgtEl>
                                          <p:spTgt spid="3016">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3016">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3016">
                                            <p:txEl>
                                              <p:pRg st="3" end="3"/>
                                            </p:txEl>
                                          </p:spTgt>
                                        </p:tgtEl>
                                        <p:attrNameLst>
                                          <p:attrName>style.visibility</p:attrName>
                                        </p:attrNameLst>
                                      </p:cBhvr>
                                      <p:to>
                                        <p:strVal val="visible"/>
                                      </p:to>
                                    </p:set>
                                    <p:anim calcmode="lin" valueType="num">
                                      <p:cBhvr>
                                        <p:cTn id="29" dur="500" fill="hold"/>
                                        <p:tgtEl>
                                          <p:spTgt spid="3016">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3016">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6" grpId="1" build="p" animBg="1" advAuto="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9" name="Text Placeholder 6"/>
          <p:cNvSpPr txBox="1">
            <a:spLocks noGrp="1"/>
          </p:cNvSpPr>
          <p:nvPr>
            <p:ph type="body" sz="half" idx="1"/>
          </p:nvPr>
        </p:nvSpPr>
        <p:spPr>
          <a:xfrm>
            <a:off x="6324600" y="1219200"/>
            <a:ext cx="5029200" cy="5257800"/>
          </a:xfrm>
          <a:prstGeom prst="rect">
            <a:avLst/>
          </a:prstGeom>
        </p:spPr>
        <p:txBody>
          <a:bodyPr>
            <a:normAutofit fontScale="85000" lnSpcReduction="20000"/>
          </a:bodyPr>
          <a:lstStyle/>
          <a:p>
            <a:pPr defTabSz="832180">
              <a:lnSpc>
                <a:spcPct val="120000"/>
              </a:lnSpc>
              <a:spcBef>
                <a:spcPts val="1800"/>
              </a:spcBef>
              <a:defRPr sz="1638"/>
            </a:pPr>
            <a:r>
              <a:rPr sz="2000" dirty="0"/>
              <a:t>Discovered at Ramat Ammon, dating to the 8</a:t>
            </a:r>
            <a:r>
              <a:rPr sz="2000" baseline="29802" dirty="0"/>
              <a:t>th</a:t>
            </a:r>
            <a:r>
              <a:rPr sz="2000" dirty="0"/>
              <a:t>-7</a:t>
            </a:r>
            <a:r>
              <a:rPr sz="2000" baseline="29802" dirty="0"/>
              <a:t>th</a:t>
            </a:r>
            <a:r>
              <a:rPr sz="2000" dirty="0"/>
              <a:t> centuries BC / </a:t>
            </a:r>
            <a:r>
              <a:rPr sz="2000" dirty="0" err="1">
                <a:solidFill>
                  <a:srgbClr val="FFC000"/>
                </a:solidFill>
              </a:rPr>
              <a:t>Descubierto</a:t>
            </a:r>
            <a:r>
              <a:rPr sz="2000" dirty="0">
                <a:solidFill>
                  <a:srgbClr val="FFC000"/>
                </a:solidFill>
              </a:rPr>
              <a:t> </a:t>
            </a:r>
            <a:r>
              <a:rPr sz="2000" dirty="0" err="1">
                <a:solidFill>
                  <a:srgbClr val="FFC000"/>
                </a:solidFill>
              </a:rPr>
              <a:t>en</a:t>
            </a:r>
            <a:r>
              <a:rPr sz="2000" dirty="0">
                <a:solidFill>
                  <a:srgbClr val="FFC000"/>
                </a:solidFill>
              </a:rPr>
              <a:t> Ramat Amon, que data de </a:t>
            </a:r>
            <a:r>
              <a:rPr sz="2000" dirty="0" err="1">
                <a:solidFill>
                  <a:srgbClr val="FFC000"/>
                </a:solidFill>
              </a:rPr>
              <a:t>los</a:t>
            </a:r>
            <a:r>
              <a:rPr sz="2000" dirty="0">
                <a:solidFill>
                  <a:srgbClr val="FFC000"/>
                </a:solidFill>
              </a:rPr>
              <a:t> siglos VIII y VII </a:t>
            </a:r>
            <a:r>
              <a:rPr sz="2000" dirty="0" err="1">
                <a:solidFill>
                  <a:srgbClr val="FFC000"/>
                </a:solidFill>
              </a:rPr>
              <a:t>a.C.</a:t>
            </a:r>
            <a:endParaRPr sz="2000" dirty="0">
              <a:solidFill>
                <a:srgbClr val="FFC000"/>
              </a:solidFill>
            </a:endParaRPr>
          </a:p>
          <a:p>
            <a:pPr defTabSz="832180">
              <a:lnSpc>
                <a:spcPct val="120000"/>
              </a:lnSpc>
              <a:spcBef>
                <a:spcPts val="1800"/>
              </a:spcBef>
              <a:defRPr sz="1638"/>
            </a:pPr>
            <a:r>
              <a:rPr sz="2000" dirty="0"/>
              <a:t>The worship of Moloch (the name is based on the ANE word </a:t>
            </a:r>
            <a:r>
              <a:rPr sz="2000" dirty="0" err="1">
                <a:latin typeface="+mj-lt"/>
                <a:ea typeface="+mj-ea"/>
                <a:cs typeface="+mj-cs"/>
                <a:sym typeface="Helvetica"/>
              </a:rPr>
              <a:t>מלך</a:t>
            </a:r>
            <a:r>
              <a:rPr sz="2000" dirty="0"/>
              <a:t> = “king”) is probably to be linked to the OT language about making children “pass through the fire” (Dt. 18:10; 2 Kg. 21:6; Eze. 20:26, 31; 23:37). / </a:t>
            </a:r>
            <a:r>
              <a:rPr sz="2000" dirty="0">
                <a:solidFill>
                  <a:srgbClr val="FFC000"/>
                </a:solidFill>
              </a:rPr>
              <a:t>La </a:t>
            </a:r>
            <a:r>
              <a:rPr sz="2000" dirty="0" err="1">
                <a:solidFill>
                  <a:srgbClr val="FFC000"/>
                </a:solidFill>
              </a:rPr>
              <a:t>adoración</a:t>
            </a:r>
            <a:r>
              <a:rPr sz="2000" dirty="0">
                <a:solidFill>
                  <a:srgbClr val="FFC000"/>
                </a:solidFill>
              </a:rPr>
              <a:t> de Moloch (</a:t>
            </a:r>
            <a:r>
              <a:rPr sz="2000" dirty="0" err="1">
                <a:solidFill>
                  <a:srgbClr val="FFC000"/>
                </a:solidFill>
              </a:rPr>
              <a:t>el</a:t>
            </a:r>
            <a:r>
              <a:rPr sz="2000" dirty="0">
                <a:solidFill>
                  <a:srgbClr val="FFC000"/>
                </a:solidFill>
              </a:rPr>
              <a:t> </a:t>
            </a:r>
            <a:r>
              <a:rPr sz="2000" dirty="0" err="1">
                <a:solidFill>
                  <a:srgbClr val="FFC000"/>
                </a:solidFill>
              </a:rPr>
              <a:t>nombre</a:t>
            </a:r>
            <a:r>
              <a:rPr sz="2000" dirty="0">
                <a:solidFill>
                  <a:srgbClr val="FFC000"/>
                </a:solidFill>
              </a:rPr>
              <a:t> se </a:t>
            </a:r>
            <a:r>
              <a:rPr sz="2000" dirty="0" err="1">
                <a:solidFill>
                  <a:srgbClr val="FFC000"/>
                </a:solidFill>
              </a:rPr>
              <a:t>basa</a:t>
            </a:r>
            <a:r>
              <a:rPr sz="2000" dirty="0">
                <a:solidFill>
                  <a:srgbClr val="FFC000"/>
                </a:solidFill>
              </a:rPr>
              <a:t> </a:t>
            </a:r>
            <a:r>
              <a:rPr sz="2000" dirty="0" err="1">
                <a:solidFill>
                  <a:srgbClr val="FFC000"/>
                </a:solidFill>
              </a:rPr>
              <a:t>en</a:t>
            </a:r>
            <a:r>
              <a:rPr sz="2000" dirty="0">
                <a:solidFill>
                  <a:srgbClr val="FFC000"/>
                </a:solidFill>
              </a:rPr>
              <a:t> la palabra del ACO </a:t>
            </a:r>
            <a:r>
              <a:rPr sz="2000" dirty="0" err="1">
                <a:solidFill>
                  <a:srgbClr val="FFC000"/>
                </a:solidFill>
              </a:rPr>
              <a:t>מלך</a:t>
            </a:r>
            <a:r>
              <a:rPr sz="2000" dirty="0">
                <a:solidFill>
                  <a:srgbClr val="FFC000"/>
                </a:solidFill>
              </a:rPr>
              <a:t> = "</a:t>
            </a:r>
            <a:r>
              <a:rPr sz="2000" dirty="0" err="1">
                <a:solidFill>
                  <a:srgbClr val="FFC000"/>
                </a:solidFill>
              </a:rPr>
              <a:t>rey</a:t>
            </a:r>
            <a:r>
              <a:rPr sz="2000" dirty="0">
                <a:solidFill>
                  <a:srgbClr val="FFC000"/>
                </a:solidFill>
              </a:rPr>
              <a:t>") </a:t>
            </a:r>
            <a:r>
              <a:rPr sz="2000" dirty="0" err="1">
                <a:solidFill>
                  <a:srgbClr val="FFC000"/>
                </a:solidFill>
              </a:rPr>
              <a:t>probablemente</a:t>
            </a:r>
            <a:r>
              <a:rPr sz="2000" dirty="0">
                <a:solidFill>
                  <a:srgbClr val="FFC000"/>
                </a:solidFill>
              </a:rPr>
              <a:t> </a:t>
            </a:r>
            <a:r>
              <a:rPr sz="2000" dirty="0" err="1">
                <a:solidFill>
                  <a:srgbClr val="FFC000"/>
                </a:solidFill>
              </a:rPr>
              <a:t>esté</a:t>
            </a:r>
            <a:r>
              <a:rPr sz="2000" dirty="0">
                <a:solidFill>
                  <a:srgbClr val="FFC000"/>
                </a:solidFill>
              </a:rPr>
              <a:t> </a:t>
            </a:r>
            <a:r>
              <a:rPr sz="2000" dirty="0" err="1">
                <a:solidFill>
                  <a:srgbClr val="FFC000"/>
                </a:solidFill>
              </a:rPr>
              <a:t>relacionada</a:t>
            </a:r>
            <a:r>
              <a:rPr sz="2000" dirty="0">
                <a:solidFill>
                  <a:srgbClr val="FFC000"/>
                </a:solidFill>
              </a:rPr>
              <a:t> con </a:t>
            </a:r>
            <a:r>
              <a:rPr sz="2000" dirty="0" err="1">
                <a:solidFill>
                  <a:srgbClr val="FFC000"/>
                </a:solidFill>
              </a:rPr>
              <a:t>el</a:t>
            </a:r>
            <a:r>
              <a:rPr sz="2000" dirty="0">
                <a:solidFill>
                  <a:srgbClr val="FFC000"/>
                </a:solidFill>
              </a:rPr>
              <a:t> </a:t>
            </a:r>
            <a:r>
              <a:rPr sz="2000" dirty="0" err="1">
                <a:solidFill>
                  <a:srgbClr val="FFC000"/>
                </a:solidFill>
              </a:rPr>
              <a:t>lenguaje</a:t>
            </a:r>
            <a:r>
              <a:rPr sz="2000" dirty="0">
                <a:solidFill>
                  <a:srgbClr val="FFC000"/>
                </a:solidFill>
              </a:rPr>
              <a:t> AT </a:t>
            </a:r>
            <a:r>
              <a:rPr sz="2000" dirty="0" err="1">
                <a:solidFill>
                  <a:srgbClr val="FFC000"/>
                </a:solidFill>
              </a:rPr>
              <a:t>sobre</a:t>
            </a:r>
            <a:r>
              <a:rPr sz="2000" dirty="0">
                <a:solidFill>
                  <a:srgbClr val="FFC000"/>
                </a:solidFill>
              </a:rPr>
              <a:t> </a:t>
            </a:r>
            <a:r>
              <a:rPr sz="2000" dirty="0" err="1">
                <a:solidFill>
                  <a:srgbClr val="FFC000"/>
                </a:solidFill>
              </a:rPr>
              <a:t>hacer</a:t>
            </a:r>
            <a:r>
              <a:rPr sz="2000" dirty="0">
                <a:solidFill>
                  <a:srgbClr val="FFC000"/>
                </a:solidFill>
              </a:rPr>
              <a:t> que </a:t>
            </a:r>
            <a:r>
              <a:rPr sz="2000" dirty="0" err="1">
                <a:solidFill>
                  <a:srgbClr val="FFC000"/>
                </a:solidFill>
              </a:rPr>
              <a:t>los</a:t>
            </a:r>
            <a:r>
              <a:rPr sz="2000" dirty="0">
                <a:solidFill>
                  <a:srgbClr val="FFC000"/>
                </a:solidFill>
              </a:rPr>
              <a:t> </a:t>
            </a:r>
            <a:r>
              <a:rPr sz="2000" dirty="0" err="1">
                <a:solidFill>
                  <a:srgbClr val="FFC000"/>
                </a:solidFill>
              </a:rPr>
              <a:t>niños</a:t>
            </a:r>
            <a:r>
              <a:rPr sz="2000" dirty="0">
                <a:solidFill>
                  <a:srgbClr val="FFC000"/>
                </a:solidFill>
              </a:rPr>
              <a:t> "</a:t>
            </a:r>
            <a:r>
              <a:rPr sz="2000" dirty="0" err="1">
                <a:solidFill>
                  <a:srgbClr val="FFC000"/>
                </a:solidFill>
              </a:rPr>
              <a:t>pasen</a:t>
            </a:r>
            <a:r>
              <a:rPr sz="2000" dirty="0">
                <a:solidFill>
                  <a:srgbClr val="FFC000"/>
                </a:solidFill>
              </a:rPr>
              <a:t> a </a:t>
            </a:r>
            <a:r>
              <a:rPr sz="2000" dirty="0" err="1">
                <a:solidFill>
                  <a:srgbClr val="FFC000"/>
                </a:solidFill>
              </a:rPr>
              <a:t>través</a:t>
            </a:r>
            <a:r>
              <a:rPr sz="2000" dirty="0">
                <a:solidFill>
                  <a:srgbClr val="FFC000"/>
                </a:solidFill>
              </a:rPr>
              <a:t> del </a:t>
            </a:r>
            <a:r>
              <a:rPr sz="2000" dirty="0" err="1">
                <a:solidFill>
                  <a:srgbClr val="FFC000"/>
                </a:solidFill>
              </a:rPr>
              <a:t>fuego</a:t>
            </a:r>
            <a:r>
              <a:rPr sz="2000" dirty="0">
                <a:solidFill>
                  <a:srgbClr val="FFC000"/>
                </a:solidFill>
              </a:rPr>
              <a:t>" (Dt. 18:10; 2 Rey. 21:6; Eze. 20:26, 31; 23:37).</a:t>
            </a:r>
          </a:p>
          <a:p>
            <a:pPr defTabSz="832180">
              <a:spcBef>
                <a:spcPts val="1000"/>
              </a:spcBef>
              <a:defRPr sz="1365"/>
            </a:pPr>
            <a:endParaRPr dirty="0"/>
          </a:p>
          <a:p>
            <a:pPr defTabSz="832180">
              <a:spcBef>
                <a:spcPts val="1000"/>
              </a:spcBef>
              <a:defRPr sz="1365"/>
            </a:pPr>
            <a:endParaRPr dirty="0"/>
          </a:p>
          <a:p>
            <a:pPr defTabSz="832180">
              <a:spcBef>
                <a:spcPts val="1000"/>
              </a:spcBef>
              <a:defRPr sz="1365"/>
            </a:pPr>
            <a:endParaRPr dirty="0"/>
          </a:p>
          <a:p>
            <a:pPr defTabSz="832180">
              <a:spcBef>
                <a:spcPts val="1000"/>
              </a:spcBef>
              <a:defRPr sz="1365"/>
            </a:pPr>
            <a:endParaRPr dirty="0"/>
          </a:p>
          <a:p>
            <a:pPr defTabSz="832180">
              <a:spcBef>
                <a:spcPts val="1000"/>
              </a:spcBef>
              <a:defRPr sz="1365"/>
            </a:pPr>
            <a:endParaRPr dirty="0"/>
          </a:p>
          <a:p>
            <a:pPr defTabSz="832180">
              <a:spcBef>
                <a:spcPts val="1000"/>
              </a:spcBef>
              <a:defRPr sz="1183">
                <a:latin typeface="Arial Narrow"/>
                <a:ea typeface="Arial Narrow"/>
                <a:cs typeface="Arial Narrow"/>
                <a:sym typeface="Arial Narrow"/>
              </a:defRPr>
            </a:pPr>
            <a:r>
              <a:rPr dirty="0"/>
              <a:t>Israel Museum, Jerusalem / </a:t>
            </a:r>
            <a:r>
              <a:rPr dirty="0">
                <a:solidFill>
                  <a:srgbClr val="FFC000"/>
                </a:solidFill>
              </a:rPr>
              <a:t>Museo de Israel, </a:t>
            </a:r>
            <a:r>
              <a:rPr dirty="0" err="1">
                <a:solidFill>
                  <a:srgbClr val="FFC000"/>
                </a:solidFill>
              </a:rPr>
              <a:t>Jerusalén</a:t>
            </a:r>
            <a:endParaRPr dirty="0">
              <a:solidFill>
                <a:srgbClr val="FFC000"/>
              </a:solidFill>
            </a:endParaRPr>
          </a:p>
        </p:txBody>
      </p:sp>
      <p:sp>
        <p:nvSpPr>
          <p:cNvPr id="3020" name="Title 4"/>
          <p:cNvSpPr txBox="1">
            <a:spLocks noGrp="1"/>
          </p:cNvSpPr>
          <p:nvPr>
            <p:ph type="title"/>
          </p:nvPr>
        </p:nvSpPr>
        <p:spPr>
          <a:xfrm>
            <a:off x="6297612" y="361950"/>
            <a:ext cx="5597329" cy="500063"/>
          </a:xfrm>
          <a:prstGeom prst="rect">
            <a:avLst/>
          </a:prstGeom>
        </p:spPr>
        <p:txBody>
          <a:bodyPr/>
          <a:lstStyle>
            <a:lvl1pPr defTabSz="914484">
              <a:defRPr>
                <a:solidFill>
                  <a:srgbClr val="FFC000"/>
                </a:solidFill>
              </a:defRPr>
            </a:lvl1pPr>
          </a:lstStyle>
          <a:p>
            <a:r>
              <a:rPr b="1" dirty="0">
                <a:solidFill>
                  <a:srgbClr val="00FFFF"/>
                </a:solidFill>
              </a:rPr>
              <a:t>Ammonite deity </a:t>
            </a:r>
            <a:r>
              <a:rPr b="1" dirty="0"/>
              <a:t>/ </a:t>
            </a:r>
            <a:r>
              <a:rPr b="1" dirty="0" err="1"/>
              <a:t>Deidad</a:t>
            </a:r>
            <a:r>
              <a:rPr b="1" dirty="0"/>
              <a:t> AMONITA</a:t>
            </a:r>
          </a:p>
        </p:txBody>
      </p:sp>
      <p:pic>
        <p:nvPicPr>
          <p:cNvPr id="3021" name="Picture 9" descr="Picture 9"/>
          <p:cNvPicPr>
            <a:picLocks noChangeAspect="1"/>
          </p:cNvPicPr>
          <p:nvPr/>
        </p:nvPicPr>
        <p:blipFill>
          <a:blip r:embed="rId2"/>
          <a:stretch>
            <a:fillRect/>
          </a:stretch>
        </p:blipFill>
        <p:spPr>
          <a:xfrm>
            <a:off x="1752600" y="160337"/>
            <a:ext cx="4248150" cy="6457951"/>
          </a:xfrm>
          <a:prstGeom prst="rect">
            <a:avLst/>
          </a:prstGeom>
          <a:ln w="12700">
            <a:miter lim="400000"/>
          </a:ln>
        </p:spPr>
      </p:pic>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3" name="Content Placeholder 1"/>
          <p:cNvSpPr txBox="1">
            <a:spLocks noGrp="1"/>
          </p:cNvSpPr>
          <p:nvPr>
            <p:ph type="body" idx="1"/>
          </p:nvPr>
        </p:nvSpPr>
        <p:spPr>
          <a:xfrm>
            <a:off x="352425" y="1143000"/>
            <a:ext cx="11639419" cy="5445389"/>
          </a:xfrm>
          <a:prstGeom prst="rect">
            <a:avLst/>
          </a:prstGeom>
        </p:spPr>
        <p:txBody>
          <a:bodyPr>
            <a:normAutofit fontScale="92500"/>
          </a:bodyPr>
          <a:lstStyle/>
          <a:p>
            <a:pPr marL="0" indent="0" defTabSz="832180">
              <a:lnSpc>
                <a:spcPct val="81000"/>
              </a:lnSpc>
              <a:spcBef>
                <a:spcPts val="1000"/>
              </a:spcBef>
              <a:buSzTx/>
              <a:buNone/>
              <a:defRPr sz="2002" b="1">
                <a:solidFill>
                  <a:srgbClr val="FFFF00"/>
                </a:solidFill>
              </a:defRPr>
            </a:pPr>
            <a:r>
              <a:rPr sz="2600" dirty="0"/>
              <a:t>In addition to the basic offense of idolatry, the citizens of Jerusalem had adopted… / </a:t>
            </a:r>
            <a:r>
              <a:rPr sz="2600" dirty="0" err="1">
                <a:solidFill>
                  <a:srgbClr val="FFC000"/>
                </a:solidFill>
              </a:rPr>
              <a:t>Además</a:t>
            </a:r>
            <a:r>
              <a:rPr sz="2600" dirty="0">
                <a:solidFill>
                  <a:srgbClr val="FFC000"/>
                </a:solidFill>
              </a:rPr>
              <a:t> de la </a:t>
            </a:r>
            <a:r>
              <a:rPr sz="2600" dirty="0" err="1">
                <a:solidFill>
                  <a:srgbClr val="FFC000"/>
                </a:solidFill>
              </a:rPr>
              <a:t>ofensa</a:t>
            </a:r>
            <a:r>
              <a:rPr sz="2600" dirty="0">
                <a:solidFill>
                  <a:srgbClr val="FFC000"/>
                </a:solidFill>
              </a:rPr>
              <a:t> </a:t>
            </a:r>
            <a:r>
              <a:rPr sz="2600" dirty="0" err="1">
                <a:solidFill>
                  <a:srgbClr val="FFC000"/>
                </a:solidFill>
              </a:rPr>
              <a:t>básica</a:t>
            </a:r>
            <a:r>
              <a:rPr sz="2600" dirty="0">
                <a:solidFill>
                  <a:srgbClr val="FFC000"/>
                </a:solidFill>
              </a:rPr>
              <a:t> de la </a:t>
            </a:r>
            <a:r>
              <a:rPr sz="2600" dirty="0" err="1">
                <a:solidFill>
                  <a:srgbClr val="FFC000"/>
                </a:solidFill>
              </a:rPr>
              <a:t>idolatría</a:t>
            </a:r>
            <a:r>
              <a:rPr sz="2600" dirty="0">
                <a:solidFill>
                  <a:srgbClr val="FFC000"/>
                </a:solidFill>
              </a:rPr>
              <a:t>, </a:t>
            </a:r>
            <a:r>
              <a:rPr sz="2600" dirty="0" err="1">
                <a:solidFill>
                  <a:srgbClr val="FFC000"/>
                </a:solidFill>
              </a:rPr>
              <a:t>los</a:t>
            </a:r>
            <a:r>
              <a:rPr sz="2600" dirty="0">
                <a:solidFill>
                  <a:srgbClr val="FFC000"/>
                </a:solidFill>
              </a:rPr>
              <a:t> </a:t>
            </a:r>
            <a:r>
              <a:rPr sz="2600" dirty="0" err="1">
                <a:solidFill>
                  <a:srgbClr val="FFC000"/>
                </a:solidFill>
              </a:rPr>
              <a:t>ciudadanos</a:t>
            </a:r>
            <a:r>
              <a:rPr sz="2600" dirty="0">
                <a:solidFill>
                  <a:srgbClr val="FFC000"/>
                </a:solidFill>
              </a:rPr>
              <a:t> de </a:t>
            </a:r>
            <a:r>
              <a:rPr sz="2600" dirty="0" err="1">
                <a:solidFill>
                  <a:srgbClr val="FFC000"/>
                </a:solidFill>
              </a:rPr>
              <a:t>Jerusalén</a:t>
            </a:r>
            <a:r>
              <a:rPr sz="2600" dirty="0">
                <a:solidFill>
                  <a:srgbClr val="FFC000"/>
                </a:solidFill>
              </a:rPr>
              <a:t> </a:t>
            </a:r>
            <a:r>
              <a:rPr sz="2600" dirty="0" err="1">
                <a:solidFill>
                  <a:srgbClr val="FFC000"/>
                </a:solidFill>
              </a:rPr>
              <a:t>habían</a:t>
            </a:r>
            <a:r>
              <a:rPr sz="2600" dirty="0">
                <a:solidFill>
                  <a:srgbClr val="FFC000"/>
                </a:solidFill>
              </a:rPr>
              <a:t> </a:t>
            </a:r>
            <a:r>
              <a:rPr sz="2600" dirty="0" err="1">
                <a:solidFill>
                  <a:srgbClr val="FFC000"/>
                </a:solidFill>
              </a:rPr>
              <a:t>adoptado</a:t>
            </a:r>
            <a:r>
              <a:rPr sz="2600" dirty="0">
                <a:solidFill>
                  <a:srgbClr val="FFC000"/>
                </a:solidFill>
              </a:rPr>
              <a:t>...</a:t>
            </a:r>
          </a:p>
          <a:p>
            <a:pPr marL="187273" indent="-187273" defTabSz="832180">
              <a:lnSpc>
                <a:spcPct val="108000"/>
              </a:lnSpc>
              <a:spcBef>
                <a:spcPts val="1000"/>
              </a:spcBef>
              <a:defRPr sz="1638" i="1">
                <a:solidFill>
                  <a:srgbClr val="FFFF66"/>
                </a:solidFill>
              </a:defRPr>
            </a:pPr>
            <a:r>
              <a:rPr sz="2000" dirty="0">
                <a:solidFill>
                  <a:schemeClr val="bg1"/>
                </a:solidFill>
              </a:rPr>
              <a:t>…the clothing styles of the foreigners, probably neglecting the special clothing stipulated in the Torah (Nu. 15:38-42; Dt. 22:11-12). / </a:t>
            </a:r>
            <a:r>
              <a:rPr sz="2000" dirty="0">
                <a:solidFill>
                  <a:srgbClr val="FFC000"/>
                </a:solidFill>
              </a:rPr>
              <a:t>...</a:t>
            </a:r>
            <a:r>
              <a:rPr sz="2000" dirty="0" err="1">
                <a:solidFill>
                  <a:srgbClr val="FFC000"/>
                </a:solidFill>
              </a:rPr>
              <a:t>los</a:t>
            </a:r>
            <a:r>
              <a:rPr sz="2000" dirty="0">
                <a:solidFill>
                  <a:srgbClr val="FFC000"/>
                </a:solidFill>
              </a:rPr>
              <a:t> </a:t>
            </a:r>
            <a:r>
              <a:rPr sz="2000" dirty="0" err="1">
                <a:solidFill>
                  <a:srgbClr val="FFC000"/>
                </a:solidFill>
              </a:rPr>
              <a:t>estilos</a:t>
            </a:r>
            <a:r>
              <a:rPr sz="2000" dirty="0">
                <a:solidFill>
                  <a:srgbClr val="FFC000"/>
                </a:solidFill>
              </a:rPr>
              <a:t> de </a:t>
            </a:r>
            <a:r>
              <a:rPr sz="2000" dirty="0" err="1">
                <a:solidFill>
                  <a:srgbClr val="FFC000"/>
                </a:solidFill>
              </a:rPr>
              <a:t>ropa</a:t>
            </a:r>
            <a:r>
              <a:rPr sz="2000" dirty="0">
                <a:solidFill>
                  <a:srgbClr val="FFC000"/>
                </a:solidFill>
              </a:rPr>
              <a:t> de </a:t>
            </a:r>
            <a:r>
              <a:rPr sz="2000" dirty="0" err="1">
                <a:solidFill>
                  <a:srgbClr val="FFC000"/>
                </a:solidFill>
              </a:rPr>
              <a:t>los</a:t>
            </a:r>
            <a:r>
              <a:rPr sz="2000" dirty="0">
                <a:solidFill>
                  <a:srgbClr val="FFC000"/>
                </a:solidFill>
              </a:rPr>
              <a:t> </a:t>
            </a:r>
            <a:r>
              <a:rPr sz="2000" dirty="0" err="1">
                <a:solidFill>
                  <a:srgbClr val="FFC000"/>
                </a:solidFill>
              </a:rPr>
              <a:t>extranjeros</a:t>
            </a:r>
            <a:r>
              <a:rPr sz="2000" dirty="0">
                <a:solidFill>
                  <a:srgbClr val="FFC000"/>
                </a:solidFill>
              </a:rPr>
              <a:t>, </a:t>
            </a:r>
            <a:r>
              <a:rPr sz="2000" dirty="0" err="1">
                <a:solidFill>
                  <a:srgbClr val="FFC000"/>
                </a:solidFill>
              </a:rPr>
              <a:t>probablemente</a:t>
            </a:r>
            <a:r>
              <a:rPr sz="2000" dirty="0">
                <a:solidFill>
                  <a:srgbClr val="FFC000"/>
                </a:solidFill>
              </a:rPr>
              <a:t> </a:t>
            </a:r>
            <a:r>
              <a:rPr sz="2000" dirty="0" err="1">
                <a:solidFill>
                  <a:srgbClr val="FFC000"/>
                </a:solidFill>
              </a:rPr>
              <a:t>descuidando</a:t>
            </a:r>
            <a:r>
              <a:rPr sz="2000" dirty="0">
                <a:solidFill>
                  <a:srgbClr val="FFC000"/>
                </a:solidFill>
              </a:rPr>
              <a:t> la </a:t>
            </a:r>
            <a:r>
              <a:rPr sz="2000" dirty="0" err="1">
                <a:solidFill>
                  <a:srgbClr val="FFC000"/>
                </a:solidFill>
              </a:rPr>
              <a:t>ropa</a:t>
            </a:r>
            <a:r>
              <a:rPr sz="2000" dirty="0">
                <a:solidFill>
                  <a:srgbClr val="FFC000"/>
                </a:solidFill>
              </a:rPr>
              <a:t> especial </a:t>
            </a:r>
            <a:r>
              <a:rPr sz="2000" dirty="0" err="1">
                <a:solidFill>
                  <a:srgbClr val="FFC000"/>
                </a:solidFill>
              </a:rPr>
              <a:t>estipulada</a:t>
            </a:r>
            <a:r>
              <a:rPr sz="2000" dirty="0">
                <a:solidFill>
                  <a:srgbClr val="FFC000"/>
                </a:solidFill>
              </a:rPr>
              <a:t> </a:t>
            </a:r>
            <a:r>
              <a:rPr sz="2000" dirty="0" err="1">
                <a:solidFill>
                  <a:srgbClr val="FFC000"/>
                </a:solidFill>
              </a:rPr>
              <a:t>en</a:t>
            </a:r>
            <a:r>
              <a:rPr sz="2000" dirty="0">
                <a:solidFill>
                  <a:srgbClr val="FFC000"/>
                </a:solidFill>
              </a:rPr>
              <a:t> la </a:t>
            </a:r>
            <a:r>
              <a:rPr sz="2000" dirty="0" err="1">
                <a:solidFill>
                  <a:srgbClr val="FFC000"/>
                </a:solidFill>
              </a:rPr>
              <a:t>Torá</a:t>
            </a:r>
            <a:r>
              <a:rPr sz="2000" dirty="0">
                <a:solidFill>
                  <a:srgbClr val="FFC000"/>
                </a:solidFill>
              </a:rPr>
              <a:t> (Nu. 15:38-42; Dt. 22:11-12).</a:t>
            </a:r>
          </a:p>
          <a:p>
            <a:pPr marL="374546" lvl="1" indent="-187273" defTabSz="832180">
              <a:lnSpc>
                <a:spcPct val="108000"/>
              </a:lnSpc>
              <a:spcBef>
                <a:spcPts val="500"/>
              </a:spcBef>
              <a:buFont typeface="Cambria"/>
              <a:defRPr sz="1547" b="1"/>
            </a:pPr>
            <a:r>
              <a:rPr dirty="0"/>
              <a:t>The “tallith” was a garment with specially knotted fringes (“tzitzits”) with blue thread at the four corners, eventually evolving into the post-biblical prayer shawl of Jewish tradition. </a:t>
            </a:r>
            <a:r>
              <a:rPr dirty="0">
                <a:solidFill>
                  <a:srgbClr val="FFC000"/>
                </a:solidFill>
              </a:rPr>
              <a:t>/ El "</a:t>
            </a:r>
            <a:r>
              <a:rPr dirty="0" err="1">
                <a:solidFill>
                  <a:srgbClr val="FFC000"/>
                </a:solidFill>
              </a:rPr>
              <a:t>talit</a:t>
            </a:r>
            <a:r>
              <a:rPr dirty="0">
                <a:solidFill>
                  <a:srgbClr val="FFC000"/>
                </a:solidFill>
              </a:rPr>
              <a:t>" era </a:t>
            </a:r>
            <a:r>
              <a:rPr dirty="0" err="1">
                <a:solidFill>
                  <a:srgbClr val="FFC000"/>
                </a:solidFill>
              </a:rPr>
              <a:t>una</a:t>
            </a:r>
            <a:r>
              <a:rPr dirty="0">
                <a:solidFill>
                  <a:srgbClr val="FFC000"/>
                </a:solidFill>
              </a:rPr>
              <a:t> </a:t>
            </a:r>
            <a:r>
              <a:rPr dirty="0" err="1">
                <a:solidFill>
                  <a:srgbClr val="FFC000"/>
                </a:solidFill>
              </a:rPr>
              <a:t>prenda</a:t>
            </a:r>
            <a:r>
              <a:rPr dirty="0">
                <a:solidFill>
                  <a:srgbClr val="FFC000"/>
                </a:solidFill>
              </a:rPr>
              <a:t> con </a:t>
            </a:r>
            <a:r>
              <a:rPr dirty="0" err="1">
                <a:solidFill>
                  <a:srgbClr val="FFC000"/>
                </a:solidFill>
              </a:rPr>
              <a:t>flecos</a:t>
            </a:r>
            <a:r>
              <a:rPr dirty="0">
                <a:solidFill>
                  <a:srgbClr val="FFC000"/>
                </a:solidFill>
              </a:rPr>
              <a:t> </a:t>
            </a:r>
            <a:r>
              <a:rPr dirty="0" err="1">
                <a:solidFill>
                  <a:srgbClr val="FFC000"/>
                </a:solidFill>
              </a:rPr>
              <a:t>especialmente</a:t>
            </a:r>
            <a:r>
              <a:rPr dirty="0">
                <a:solidFill>
                  <a:srgbClr val="FFC000"/>
                </a:solidFill>
              </a:rPr>
              <a:t> </a:t>
            </a:r>
            <a:r>
              <a:rPr dirty="0" err="1">
                <a:solidFill>
                  <a:srgbClr val="FFC000"/>
                </a:solidFill>
              </a:rPr>
              <a:t>anudados</a:t>
            </a:r>
            <a:r>
              <a:rPr dirty="0">
                <a:solidFill>
                  <a:srgbClr val="FFC000"/>
                </a:solidFill>
              </a:rPr>
              <a:t> ("tzitzits") con </a:t>
            </a:r>
            <a:r>
              <a:rPr dirty="0" err="1">
                <a:solidFill>
                  <a:srgbClr val="FFC000"/>
                </a:solidFill>
              </a:rPr>
              <a:t>hilo</a:t>
            </a:r>
            <a:r>
              <a:rPr dirty="0">
                <a:solidFill>
                  <a:srgbClr val="FFC000"/>
                </a:solidFill>
              </a:rPr>
              <a:t> </a:t>
            </a:r>
            <a:r>
              <a:rPr dirty="0" err="1">
                <a:solidFill>
                  <a:srgbClr val="FFC000"/>
                </a:solidFill>
              </a:rPr>
              <a:t>azul</a:t>
            </a:r>
            <a:r>
              <a:rPr dirty="0">
                <a:solidFill>
                  <a:srgbClr val="FFC000"/>
                </a:solidFill>
              </a:rPr>
              <a:t> </a:t>
            </a:r>
            <a:r>
              <a:rPr dirty="0" err="1">
                <a:solidFill>
                  <a:srgbClr val="FFC000"/>
                </a:solidFill>
              </a:rPr>
              <a:t>en</a:t>
            </a:r>
            <a:r>
              <a:rPr dirty="0">
                <a:solidFill>
                  <a:srgbClr val="FFC000"/>
                </a:solidFill>
              </a:rPr>
              <a:t> las cuatro </a:t>
            </a:r>
            <a:r>
              <a:rPr dirty="0" err="1">
                <a:solidFill>
                  <a:srgbClr val="FFC000"/>
                </a:solidFill>
              </a:rPr>
              <a:t>esquinas</a:t>
            </a:r>
            <a:r>
              <a:rPr dirty="0">
                <a:solidFill>
                  <a:srgbClr val="FFC000"/>
                </a:solidFill>
              </a:rPr>
              <a:t>, que </a:t>
            </a:r>
            <a:r>
              <a:rPr dirty="0" err="1">
                <a:solidFill>
                  <a:srgbClr val="FFC000"/>
                </a:solidFill>
              </a:rPr>
              <a:t>finalmente</a:t>
            </a:r>
            <a:r>
              <a:rPr dirty="0">
                <a:solidFill>
                  <a:srgbClr val="FFC000"/>
                </a:solidFill>
              </a:rPr>
              <a:t> se </a:t>
            </a:r>
            <a:r>
              <a:rPr dirty="0" err="1">
                <a:solidFill>
                  <a:srgbClr val="FFC000"/>
                </a:solidFill>
              </a:rPr>
              <a:t>convirtió</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chal</a:t>
            </a:r>
            <a:r>
              <a:rPr dirty="0">
                <a:solidFill>
                  <a:srgbClr val="FFC000"/>
                </a:solidFill>
              </a:rPr>
              <a:t> de </a:t>
            </a:r>
            <a:r>
              <a:rPr dirty="0" err="1">
                <a:solidFill>
                  <a:srgbClr val="FFC000"/>
                </a:solidFill>
              </a:rPr>
              <a:t>oración</a:t>
            </a:r>
            <a:r>
              <a:rPr dirty="0">
                <a:solidFill>
                  <a:srgbClr val="FFC000"/>
                </a:solidFill>
              </a:rPr>
              <a:t> post-</a:t>
            </a:r>
            <a:r>
              <a:rPr dirty="0" err="1">
                <a:solidFill>
                  <a:srgbClr val="FFC000"/>
                </a:solidFill>
              </a:rPr>
              <a:t>bíblico</a:t>
            </a:r>
            <a:r>
              <a:rPr dirty="0">
                <a:solidFill>
                  <a:srgbClr val="FFC000"/>
                </a:solidFill>
              </a:rPr>
              <a:t> de la </a:t>
            </a:r>
            <a:r>
              <a:rPr dirty="0" err="1">
                <a:solidFill>
                  <a:srgbClr val="FFC000"/>
                </a:solidFill>
              </a:rPr>
              <a:t>tradición</a:t>
            </a:r>
            <a:r>
              <a:rPr dirty="0">
                <a:solidFill>
                  <a:srgbClr val="FFC000"/>
                </a:solidFill>
              </a:rPr>
              <a:t> </a:t>
            </a:r>
            <a:r>
              <a:rPr dirty="0" err="1">
                <a:solidFill>
                  <a:srgbClr val="FFC000"/>
                </a:solidFill>
              </a:rPr>
              <a:t>judía</a:t>
            </a:r>
            <a:r>
              <a:rPr dirty="0">
                <a:solidFill>
                  <a:srgbClr val="FFC000"/>
                </a:solidFill>
              </a:rPr>
              <a:t>.</a:t>
            </a:r>
            <a:endParaRPr sz="1456" dirty="0">
              <a:solidFill>
                <a:srgbClr val="FFC000"/>
              </a:solidFill>
            </a:endParaRPr>
          </a:p>
          <a:p>
            <a:pPr marL="374546" lvl="1" indent="-187273" defTabSz="832180">
              <a:lnSpc>
                <a:spcPct val="108000"/>
              </a:lnSpc>
              <a:spcBef>
                <a:spcPts val="500"/>
              </a:spcBef>
              <a:buFont typeface="Cambria"/>
              <a:defRPr sz="1547" b="1"/>
            </a:pPr>
            <a:r>
              <a:rPr dirty="0"/>
              <a:t>The purpose of the fringes was a reminder to observe the commandments of Yahweh. / </a:t>
            </a:r>
            <a:r>
              <a:rPr dirty="0">
                <a:solidFill>
                  <a:srgbClr val="FFC000"/>
                </a:solidFill>
              </a:rPr>
              <a:t>El </a:t>
            </a:r>
            <a:r>
              <a:rPr dirty="0" err="1">
                <a:solidFill>
                  <a:srgbClr val="FFC000"/>
                </a:solidFill>
              </a:rPr>
              <a:t>propósito</a:t>
            </a:r>
            <a:r>
              <a:rPr dirty="0">
                <a:solidFill>
                  <a:srgbClr val="FFC000"/>
                </a:solidFill>
              </a:rPr>
              <a:t> de </a:t>
            </a:r>
            <a:r>
              <a:rPr dirty="0" err="1">
                <a:solidFill>
                  <a:srgbClr val="FFC000"/>
                </a:solidFill>
              </a:rPr>
              <a:t>los</a:t>
            </a:r>
            <a:r>
              <a:rPr dirty="0">
                <a:solidFill>
                  <a:srgbClr val="FFC000"/>
                </a:solidFill>
              </a:rPr>
              <a:t> </a:t>
            </a:r>
            <a:r>
              <a:rPr dirty="0" err="1">
                <a:solidFill>
                  <a:srgbClr val="FFC000"/>
                </a:solidFill>
              </a:rPr>
              <a:t>márgenes</a:t>
            </a:r>
            <a:r>
              <a:rPr dirty="0">
                <a:solidFill>
                  <a:srgbClr val="FFC000"/>
                </a:solidFill>
              </a:rPr>
              <a:t> era un </a:t>
            </a:r>
            <a:r>
              <a:rPr dirty="0" err="1">
                <a:solidFill>
                  <a:srgbClr val="FFC000"/>
                </a:solidFill>
              </a:rPr>
              <a:t>recordatorio</a:t>
            </a:r>
            <a:r>
              <a:rPr dirty="0">
                <a:solidFill>
                  <a:srgbClr val="FFC000"/>
                </a:solidFill>
              </a:rPr>
              <a:t> para </a:t>
            </a:r>
            <a:r>
              <a:rPr dirty="0" err="1">
                <a:solidFill>
                  <a:srgbClr val="FFC000"/>
                </a:solidFill>
              </a:rPr>
              <a:t>observar</a:t>
            </a:r>
            <a:r>
              <a:rPr dirty="0">
                <a:solidFill>
                  <a:srgbClr val="FFC000"/>
                </a:solidFill>
              </a:rPr>
              <a:t> </a:t>
            </a:r>
            <a:r>
              <a:rPr dirty="0" err="1">
                <a:solidFill>
                  <a:srgbClr val="FFC000"/>
                </a:solidFill>
              </a:rPr>
              <a:t>los</a:t>
            </a:r>
            <a:r>
              <a:rPr dirty="0">
                <a:solidFill>
                  <a:srgbClr val="FFC000"/>
                </a:solidFill>
              </a:rPr>
              <a:t> </a:t>
            </a:r>
            <a:r>
              <a:rPr dirty="0" err="1">
                <a:solidFill>
                  <a:srgbClr val="FFC000"/>
                </a:solidFill>
              </a:rPr>
              <a:t>mandamientos</a:t>
            </a:r>
            <a:r>
              <a:rPr dirty="0">
                <a:solidFill>
                  <a:srgbClr val="FFC000"/>
                </a:solidFill>
              </a:rPr>
              <a:t> de </a:t>
            </a:r>
            <a:r>
              <a:rPr dirty="0" err="1">
                <a:solidFill>
                  <a:srgbClr val="FFC000"/>
                </a:solidFill>
              </a:rPr>
              <a:t>Yahvé</a:t>
            </a:r>
            <a:r>
              <a:rPr dirty="0">
                <a:solidFill>
                  <a:srgbClr val="FFC000"/>
                </a:solidFill>
              </a:rPr>
              <a:t>.</a:t>
            </a:r>
            <a:endParaRPr sz="1456" dirty="0">
              <a:solidFill>
                <a:srgbClr val="FFC000"/>
              </a:solidFill>
            </a:endParaRPr>
          </a:p>
          <a:p>
            <a:pPr marL="187273" indent="-187273" defTabSz="832180">
              <a:lnSpc>
                <a:spcPct val="108000"/>
              </a:lnSpc>
              <a:spcBef>
                <a:spcPts val="1000"/>
              </a:spcBef>
              <a:defRPr sz="1820" i="1">
                <a:solidFill>
                  <a:srgbClr val="FFFF66"/>
                </a:solidFill>
              </a:defRPr>
            </a:pPr>
            <a:r>
              <a:rPr sz="2000" dirty="0">
                <a:solidFill>
                  <a:schemeClr val="bg1"/>
                </a:solidFill>
              </a:rPr>
              <a:t>…pagan superstitions, such as, “stepping over the threshold,” an obscure custom associated with the Philistines (1 Sa. 5:5). Apparently, it was believed that household demons lay beneath the thresholds of doorways, and stepping on the threshold might anger them. / </a:t>
            </a:r>
            <a:r>
              <a:rPr sz="2000" dirty="0">
                <a:solidFill>
                  <a:srgbClr val="FFC000"/>
                </a:solidFill>
              </a:rPr>
              <a:t>...</a:t>
            </a:r>
            <a:r>
              <a:rPr sz="2000" dirty="0" err="1">
                <a:solidFill>
                  <a:srgbClr val="FFC000"/>
                </a:solidFill>
              </a:rPr>
              <a:t>supersticiones</a:t>
            </a:r>
            <a:r>
              <a:rPr sz="2000" dirty="0">
                <a:solidFill>
                  <a:srgbClr val="FFC000"/>
                </a:solidFill>
              </a:rPr>
              <a:t> </a:t>
            </a:r>
            <a:r>
              <a:rPr sz="2000" dirty="0" err="1">
                <a:solidFill>
                  <a:srgbClr val="FFC000"/>
                </a:solidFill>
              </a:rPr>
              <a:t>paganas</a:t>
            </a:r>
            <a:r>
              <a:rPr sz="2000" dirty="0">
                <a:solidFill>
                  <a:srgbClr val="FFC000"/>
                </a:solidFill>
              </a:rPr>
              <a:t>, </a:t>
            </a:r>
            <a:r>
              <a:rPr sz="2000" dirty="0" err="1">
                <a:solidFill>
                  <a:srgbClr val="FFC000"/>
                </a:solidFill>
              </a:rPr>
              <a:t>como</a:t>
            </a:r>
            <a:r>
              <a:rPr sz="2000" dirty="0">
                <a:solidFill>
                  <a:srgbClr val="FFC000"/>
                </a:solidFill>
              </a:rPr>
              <a:t> "pasar </a:t>
            </a:r>
            <a:r>
              <a:rPr sz="2000" dirty="0" err="1">
                <a:solidFill>
                  <a:srgbClr val="FFC000"/>
                </a:solidFill>
              </a:rPr>
              <a:t>por</a:t>
            </a:r>
            <a:r>
              <a:rPr sz="2000" dirty="0">
                <a:solidFill>
                  <a:srgbClr val="FFC000"/>
                </a:solidFill>
              </a:rPr>
              <a:t> </a:t>
            </a:r>
            <a:r>
              <a:rPr sz="2000" dirty="0" err="1">
                <a:solidFill>
                  <a:srgbClr val="FFC000"/>
                </a:solidFill>
              </a:rPr>
              <a:t>encima</a:t>
            </a:r>
            <a:r>
              <a:rPr sz="2000" dirty="0">
                <a:solidFill>
                  <a:srgbClr val="FFC000"/>
                </a:solidFill>
              </a:rPr>
              <a:t> del umbral", </a:t>
            </a:r>
            <a:r>
              <a:rPr sz="2000" dirty="0" err="1">
                <a:solidFill>
                  <a:srgbClr val="FFC000"/>
                </a:solidFill>
              </a:rPr>
              <a:t>una</a:t>
            </a:r>
            <a:r>
              <a:rPr sz="2000" dirty="0">
                <a:solidFill>
                  <a:srgbClr val="FFC000"/>
                </a:solidFill>
              </a:rPr>
              <a:t> </a:t>
            </a:r>
            <a:r>
              <a:rPr sz="2000" dirty="0" err="1">
                <a:solidFill>
                  <a:srgbClr val="FFC000"/>
                </a:solidFill>
              </a:rPr>
              <a:t>costumbre</a:t>
            </a:r>
            <a:r>
              <a:rPr sz="2000" dirty="0">
                <a:solidFill>
                  <a:srgbClr val="FFC000"/>
                </a:solidFill>
              </a:rPr>
              <a:t> </a:t>
            </a:r>
            <a:r>
              <a:rPr sz="2000" dirty="0" err="1">
                <a:solidFill>
                  <a:srgbClr val="FFC000"/>
                </a:solidFill>
              </a:rPr>
              <a:t>oscura</a:t>
            </a:r>
            <a:r>
              <a:rPr sz="2000" dirty="0">
                <a:solidFill>
                  <a:srgbClr val="FFC000"/>
                </a:solidFill>
              </a:rPr>
              <a:t> </a:t>
            </a:r>
            <a:r>
              <a:rPr sz="2000" dirty="0" err="1">
                <a:solidFill>
                  <a:srgbClr val="FFC000"/>
                </a:solidFill>
              </a:rPr>
              <a:t>asociada</a:t>
            </a:r>
            <a:r>
              <a:rPr sz="2000" dirty="0">
                <a:solidFill>
                  <a:srgbClr val="FFC000"/>
                </a:solidFill>
              </a:rPr>
              <a:t> con </a:t>
            </a:r>
            <a:r>
              <a:rPr sz="2000" dirty="0" err="1">
                <a:solidFill>
                  <a:srgbClr val="FFC000"/>
                </a:solidFill>
              </a:rPr>
              <a:t>los</a:t>
            </a:r>
            <a:r>
              <a:rPr sz="2000" dirty="0">
                <a:solidFill>
                  <a:srgbClr val="FFC000"/>
                </a:solidFill>
              </a:rPr>
              <a:t> </a:t>
            </a:r>
            <a:r>
              <a:rPr sz="2000" dirty="0" err="1">
                <a:solidFill>
                  <a:srgbClr val="FFC000"/>
                </a:solidFill>
              </a:rPr>
              <a:t>filisteos</a:t>
            </a:r>
            <a:r>
              <a:rPr sz="2000" dirty="0">
                <a:solidFill>
                  <a:srgbClr val="FFC000"/>
                </a:solidFill>
              </a:rPr>
              <a:t> (1 Sa. 5:5). Al </a:t>
            </a:r>
            <a:r>
              <a:rPr sz="2000" dirty="0" err="1">
                <a:solidFill>
                  <a:srgbClr val="FFC000"/>
                </a:solidFill>
              </a:rPr>
              <a:t>parecer</a:t>
            </a:r>
            <a:r>
              <a:rPr sz="2000" dirty="0">
                <a:solidFill>
                  <a:srgbClr val="FFC000"/>
                </a:solidFill>
              </a:rPr>
              <a:t>, se </a:t>
            </a:r>
            <a:r>
              <a:rPr sz="2000" dirty="0" err="1">
                <a:solidFill>
                  <a:srgbClr val="FFC000"/>
                </a:solidFill>
              </a:rPr>
              <a:t>creía</a:t>
            </a:r>
            <a:r>
              <a:rPr sz="2000" dirty="0">
                <a:solidFill>
                  <a:srgbClr val="FFC000"/>
                </a:solidFill>
              </a:rPr>
              <a:t> que </a:t>
            </a:r>
            <a:r>
              <a:rPr sz="2000" dirty="0" err="1">
                <a:solidFill>
                  <a:srgbClr val="FFC000"/>
                </a:solidFill>
              </a:rPr>
              <a:t>los</a:t>
            </a:r>
            <a:r>
              <a:rPr sz="2000" dirty="0">
                <a:solidFill>
                  <a:srgbClr val="FFC000"/>
                </a:solidFill>
              </a:rPr>
              <a:t> </a:t>
            </a:r>
            <a:r>
              <a:rPr sz="2000" dirty="0" err="1">
                <a:solidFill>
                  <a:srgbClr val="FFC000"/>
                </a:solidFill>
              </a:rPr>
              <a:t>demonios</a:t>
            </a:r>
            <a:r>
              <a:rPr sz="2000" dirty="0">
                <a:solidFill>
                  <a:srgbClr val="FFC000"/>
                </a:solidFill>
              </a:rPr>
              <a:t> </a:t>
            </a:r>
            <a:r>
              <a:rPr sz="2000" dirty="0" err="1">
                <a:solidFill>
                  <a:srgbClr val="FFC000"/>
                </a:solidFill>
              </a:rPr>
              <a:t>domésticos</a:t>
            </a:r>
            <a:r>
              <a:rPr sz="2000" dirty="0">
                <a:solidFill>
                  <a:srgbClr val="FFC000"/>
                </a:solidFill>
              </a:rPr>
              <a:t> </a:t>
            </a:r>
            <a:r>
              <a:rPr sz="2000" dirty="0" err="1">
                <a:solidFill>
                  <a:srgbClr val="FFC000"/>
                </a:solidFill>
              </a:rPr>
              <a:t>estaban</a:t>
            </a:r>
            <a:r>
              <a:rPr sz="2000" dirty="0">
                <a:solidFill>
                  <a:srgbClr val="FFC000"/>
                </a:solidFill>
              </a:rPr>
              <a:t> </a:t>
            </a:r>
            <a:r>
              <a:rPr sz="2000" dirty="0" err="1">
                <a:solidFill>
                  <a:srgbClr val="FFC000"/>
                </a:solidFill>
              </a:rPr>
              <a:t>por</a:t>
            </a:r>
            <a:r>
              <a:rPr sz="2000" dirty="0">
                <a:solidFill>
                  <a:srgbClr val="FFC000"/>
                </a:solidFill>
              </a:rPr>
              <a:t> </a:t>
            </a:r>
            <a:r>
              <a:rPr sz="2000" dirty="0" err="1">
                <a:solidFill>
                  <a:srgbClr val="FFC000"/>
                </a:solidFill>
              </a:rPr>
              <a:t>debajo</a:t>
            </a:r>
            <a:r>
              <a:rPr sz="2000" dirty="0">
                <a:solidFill>
                  <a:srgbClr val="FFC000"/>
                </a:solidFill>
              </a:rPr>
              <a:t> de </a:t>
            </a:r>
            <a:r>
              <a:rPr sz="2000" dirty="0" err="1">
                <a:solidFill>
                  <a:srgbClr val="FFC000"/>
                </a:solidFill>
              </a:rPr>
              <a:t>los</a:t>
            </a:r>
            <a:r>
              <a:rPr sz="2000" dirty="0">
                <a:solidFill>
                  <a:srgbClr val="FFC000"/>
                </a:solidFill>
              </a:rPr>
              <a:t> </a:t>
            </a:r>
            <a:r>
              <a:rPr sz="2000" dirty="0" err="1">
                <a:solidFill>
                  <a:srgbClr val="FFC000"/>
                </a:solidFill>
              </a:rPr>
              <a:t>umbrales</a:t>
            </a:r>
            <a:r>
              <a:rPr sz="2000" dirty="0">
                <a:solidFill>
                  <a:srgbClr val="FFC000"/>
                </a:solidFill>
              </a:rPr>
              <a:t> de las </a:t>
            </a:r>
            <a:r>
              <a:rPr sz="2000" dirty="0" err="1">
                <a:solidFill>
                  <a:srgbClr val="FFC000"/>
                </a:solidFill>
              </a:rPr>
              <a:t>puertas</a:t>
            </a:r>
            <a:r>
              <a:rPr sz="2000" dirty="0">
                <a:solidFill>
                  <a:srgbClr val="FFC000"/>
                </a:solidFill>
              </a:rPr>
              <a:t>, y </a:t>
            </a:r>
            <a:r>
              <a:rPr sz="2000" dirty="0" err="1">
                <a:solidFill>
                  <a:srgbClr val="FFC000"/>
                </a:solidFill>
              </a:rPr>
              <a:t>pisar</a:t>
            </a:r>
            <a:r>
              <a:rPr sz="2000" dirty="0">
                <a:solidFill>
                  <a:srgbClr val="FFC000"/>
                </a:solidFill>
              </a:rPr>
              <a:t> </a:t>
            </a:r>
            <a:r>
              <a:rPr sz="2000" dirty="0" err="1">
                <a:solidFill>
                  <a:srgbClr val="FFC000"/>
                </a:solidFill>
              </a:rPr>
              <a:t>el</a:t>
            </a:r>
            <a:r>
              <a:rPr sz="2000" dirty="0">
                <a:solidFill>
                  <a:srgbClr val="FFC000"/>
                </a:solidFill>
              </a:rPr>
              <a:t> umbral </a:t>
            </a:r>
            <a:r>
              <a:rPr sz="2000" dirty="0" err="1">
                <a:solidFill>
                  <a:srgbClr val="FFC000"/>
                </a:solidFill>
              </a:rPr>
              <a:t>podría</a:t>
            </a:r>
            <a:r>
              <a:rPr sz="2000" dirty="0">
                <a:solidFill>
                  <a:srgbClr val="FFC000"/>
                </a:solidFill>
              </a:rPr>
              <a:t> </a:t>
            </a:r>
            <a:r>
              <a:rPr sz="2000" dirty="0" err="1">
                <a:solidFill>
                  <a:srgbClr val="FFC000"/>
                </a:solidFill>
              </a:rPr>
              <a:t>enfadarlos</a:t>
            </a:r>
            <a:r>
              <a:rPr sz="2000" dirty="0">
                <a:solidFill>
                  <a:srgbClr val="FFC000"/>
                </a:solidFill>
              </a:rPr>
              <a:t>.</a:t>
            </a:r>
          </a:p>
        </p:txBody>
      </p:sp>
      <p:sp>
        <p:nvSpPr>
          <p:cNvPr id="3024" name="Title 2"/>
          <p:cNvSpPr txBox="1">
            <a:spLocks noGrp="1"/>
          </p:cNvSpPr>
          <p:nvPr>
            <p:ph type="title"/>
          </p:nvPr>
        </p:nvSpPr>
        <p:spPr>
          <a:xfrm>
            <a:off x="200156" y="269611"/>
            <a:ext cx="11791688" cy="488951"/>
          </a:xfrm>
          <a:prstGeom prst="rect">
            <a:avLst/>
          </a:prstGeom>
        </p:spPr>
        <p:txBody>
          <a:bodyPr/>
          <a:lstStyle>
            <a:lvl1pPr algn="ctr" defTabSz="813890">
              <a:defRPr sz="2403" b="1">
                <a:solidFill>
                  <a:srgbClr val="FFC000"/>
                </a:solidFill>
              </a:defRPr>
            </a:lvl1pPr>
          </a:lstStyle>
          <a:p>
            <a:r>
              <a:rPr dirty="0">
                <a:solidFill>
                  <a:srgbClr val="FFFF00"/>
                </a:solidFill>
              </a:rPr>
              <a:t>Other paganizing trends (1:7-9) </a:t>
            </a:r>
            <a:r>
              <a:rPr dirty="0"/>
              <a:t>/ </a:t>
            </a:r>
            <a:r>
              <a:rPr dirty="0" err="1"/>
              <a:t>Otras</a:t>
            </a:r>
            <a:r>
              <a:rPr dirty="0"/>
              <a:t> </a:t>
            </a:r>
            <a:r>
              <a:rPr dirty="0" err="1"/>
              <a:t>tendencias</a:t>
            </a:r>
            <a:r>
              <a:rPr dirty="0"/>
              <a:t> </a:t>
            </a:r>
            <a:r>
              <a:rPr dirty="0" err="1"/>
              <a:t>paganizantes</a:t>
            </a:r>
            <a:r>
              <a:rPr dirty="0"/>
              <a:t> (1:7-9)</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023">
                                            <p:bg/>
                                          </p:spTgt>
                                        </p:tgtEl>
                                        <p:attrNameLst>
                                          <p:attrName>style.visibility</p:attrName>
                                        </p:attrNameLst>
                                      </p:cBhvr>
                                      <p:to>
                                        <p:strVal val="visible"/>
                                      </p:to>
                                    </p:set>
                                    <p:anim calcmode="lin" valueType="num">
                                      <p:cBhvr>
                                        <p:cTn id="7" dur="500" fill="hold"/>
                                        <p:tgtEl>
                                          <p:spTgt spid="3023">
                                            <p:bg/>
                                          </p:spTgt>
                                        </p:tgtEl>
                                        <p:attrNameLst>
                                          <p:attrName>ppt_w</p:attrName>
                                        </p:attrNameLst>
                                      </p:cBhvr>
                                      <p:tavLst>
                                        <p:tav tm="0">
                                          <p:val>
                                            <p:fltVal val="0"/>
                                          </p:val>
                                        </p:tav>
                                        <p:tav tm="100000">
                                          <p:val>
                                            <p:strVal val="#ppt_w"/>
                                          </p:val>
                                        </p:tav>
                                      </p:tavLst>
                                    </p:anim>
                                    <p:anim calcmode="lin" valueType="num">
                                      <p:cBhvr>
                                        <p:cTn id="8" dur="500" fill="hold"/>
                                        <p:tgtEl>
                                          <p:spTgt spid="3023">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023">
                                            <p:txEl>
                                              <p:pRg st="0" end="0"/>
                                            </p:txEl>
                                          </p:spTgt>
                                        </p:tgtEl>
                                        <p:attrNameLst>
                                          <p:attrName>style.visibility</p:attrName>
                                        </p:attrNameLst>
                                      </p:cBhvr>
                                      <p:to>
                                        <p:strVal val="visible"/>
                                      </p:to>
                                    </p:set>
                                    <p:anim calcmode="lin" valueType="num">
                                      <p:cBhvr>
                                        <p:cTn id="11" dur="500" fill="hold"/>
                                        <p:tgtEl>
                                          <p:spTgt spid="302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02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3023">
                                            <p:txEl>
                                              <p:pRg st="1" end="1"/>
                                            </p:txEl>
                                          </p:spTgt>
                                        </p:tgtEl>
                                        <p:attrNameLst>
                                          <p:attrName>style.visibility</p:attrName>
                                        </p:attrNameLst>
                                      </p:cBhvr>
                                      <p:to>
                                        <p:strVal val="visible"/>
                                      </p:to>
                                    </p:set>
                                    <p:anim calcmode="lin" valueType="num">
                                      <p:cBhvr>
                                        <p:cTn id="17" dur="500" fill="hold"/>
                                        <p:tgtEl>
                                          <p:spTgt spid="3023">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023">
                                            <p:txEl>
                                              <p:pRg st="1" end="1"/>
                                            </p:txEl>
                                          </p:spTgt>
                                        </p:tgtEl>
                                        <p:attrNameLst>
                                          <p:attrName>ppt_h</p:attrName>
                                        </p:attrNameLst>
                                      </p:cBhvr>
                                      <p:tavLst>
                                        <p:tav tm="0">
                                          <p:val>
                                            <p:fltVal val="0"/>
                                          </p:val>
                                        </p:tav>
                                        <p:tav tm="100000">
                                          <p:val>
                                            <p:strVal val="#ppt_h"/>
                                          </p:val>
                                        </p:tav>
                                      </p:tavLst>
                                    </p:anim>
                                  </p:childTnLst>
                                </p:cTn>
                              </p:par>
                              <p:par>
                                <p:cTn id="19" presetID="23" presetClass="entr" presetSubtype="16" fill="hold" grpId="1" nodeType="withEffect">
                                  <p:stCondLst>
                                    <p:cond delay="0"/>
                                  </p:stCondLst>
                                  <p:iterate>
                                    <p:tmAbs val="0"/>
                                  </p:iterate>
                                  <p:childTnLst>
                                    <p:set>
                                      <p:cBhvr>
                                        <p:cTn id="20" fill="hold"/>
                                        <p:tgtEl>
                                          <p:spTgt spid="3023">
                                            <p:txEl>
                                              <p:pRg st="2" end="2"/>
                                            </p:txEl>
                                          </p:spTgt>
                                        </p:tgtEl>
                                        <p:attrNameLst>
                                          <p:attrName>style.visibility</p:attrName>
                                        </p:attrNameLst>
                                      </p:cBhvr>
                                      <p:to>
                                        <p:strVal val="visible"/>
                                      </p:to>
                                    </p:set>
                                    <p:anim calcmode="lin" valueType="num">
                                      <p:cBhvr>
                                        <p:cTn id="21" dur="500" fill="hold"/>
                                        <p:tgtEl>
                                          <p:spTgt spid="302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023">
                                            <p:txEl>
                                              <p:pRg st="2" end="2"/>
                                            </p:txEl>
                                          </p:spTgt>
                                        </p:tgtEl>
                                        <p:attrNameLst>
                                          <p:attrName>ppt_h</p:attrName>
                                        </p:attrNameLst>
                                      </p:cBhvr>
                                      <p:tavLst>
                                        <p:tav tm="0">
                                          <p:val>
                                            <p:fltVal val="0"/>
                                          </p:val>
                                        </p:tav>
                                        <p:tav tm="100000">
                                          <p:val>
                                            <p:strVal val="#ppt_h"/>
                                          </p:val>
                                        </p:tav>
                                      </p:tavLst>
                                    </p:anim>
                                  </p:childTnLst>
                                </p:cTn>
                              </p:par>
                              <p:par>
                                <p:cTn id="23" presetID="23" presetClass="entr" presetSubtype="16" fill="hold" grpId="1" nodeType="withEffect">
                                  <p:stCondLst>
                                    <p:cond delay="0"/>
                                  </p:stCondLst>
                                  <p:iterate>
                                    <p:tmAbs val="0"/>
                                  </p:iterate>
                                  <p:childTnLst>
                                    <p:set>
                                      <p:cBhvr>
                                        <p:cTn id="24" fill="hold"/>
                                        <p:tgtEl>
                                          <p:spTgt spid="3023">
                                            <p:txEl>
                                              <p:pRg st="3" end="3"/>
                                            </p:txEl>
                                          </p:spTgt>
                                        </p:tgtEl>
                                        <p:attrNameLst>
                                          <p:attrName>style.visibility</p:attrName>
                                        </p:attrNameLst>
                                      </p:cBhvr>
                                      <p:to>
                                        <p:strVal val="visible"/>
                                      </p:to>
                                    </p:set>
                                    <p:anim calcmode="lin" valueType="num">
                                      <p:cBhvr>
                                        <p:cTn id="25" dur="500" fill="hold"/>
                                        <p:tgtEl>
                                          <p:spTgt spid="302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02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1" nodeType="clickEffect">
                                  <p:stCondLst>
                                    <p:cond delay="0"/>
                                  </p:stCondLst>
                                  <p:iterate>
                                    <p:tmAbs val="0"/>
                                  </p:iterate>
                                  <p:childTnLst>
                                    <p:set>
                                      <p:cBhvr>
                                        <p:cTn id="30" fill="hold"/>
                                        <p:tgtEl>
                                          <p:spTgt spid="3023">
                                            <p:txEl>
                                              <p:pRg st="4" end="4"/>
                                            </p:txEl>
                                          </p:spTgt>
                                        </p:tgtEl>
                                        <p:attrNameLst>
                                          <p:attrName>style.visibility</p:attrName>
                                        </p:attrNameLst>
                                      </p:cBhvr>
                                      <p:to>
                                        <p:strVal val="visible"/>
                                      </p:to>
                                    </p:set>
                                    <p:anim calcmode="lin" valueType="num">
                                      <p:cBhvr>
                                        <p:cTn id="31" dur="500" fill="hold"/>
                                        <p:tgtEl>
                                          <p:spTgt spid="302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023">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3" grpId="1" build="p" animBg="1" advAuto="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6" name="Content Placeholder 1"/>
          <p:cNvSpPr txBox="1">
            <a:spLocks noGrp="1"/>
          </p:cNvSpPr>
          <p:nvPr>
            <p:ph type="body" idx="1"/>
          </p:nvPr>
        </p:nvSpPr>
        <p:spPr>
          <a:xfrm>
            <a:off x="609600" y="990600"/>
            <a:ext cx="10972800" cy="5653576"/>
          </a:xfrm>
          <a:prstGeom prst="rect">
            <a:avLst/>
          </a:prstGeom>
        </p:spPr>
        <p:txBody>
          <a:bodyPr/>
          <a:lstStyle/>
          <a:p>
            <a:pPr marL="0" indent="0" defTabSz="859614">
              <a:lnSpc>
                <a:spcPct val="81000"/>
              </a:lnSpc>
              <a:spcBef>
                <a:spcPts val="1100"/>
              </a:spcBef>
              <a:buSzTx/>
              <a:buNone/>
              <a:defRPr sz="2256" b="1">
                <a:solidFill>
                  <a:srgbClr val="FFFF00"/>
                </a:solidFill>
              </a:defRPr>
            </a:pPr>
            <a:r>
              <a:rPr dirty="0"/>
              <a:t>If woe was in the near future, blessing would come in the distant future. Judgment was </a:t>
            </a:r>
            <a:r>
              <a:rPr u="sng" dirty="0"/>
              <a:t>not</a:t>
            </a:r>
            <a:r>
              <a:rPr dirty="0"/>
              <a:t> Yahweh’s final word. / </a:t>
            </a:r>
            <a:r>
              <a:rPr dirty="0">
                <a:solidFill>
                  <a:srgbClr val="FFC000"/>
                </a:solidFill>
              </a:rPr>
              <a:t>Si </a:t>
            </a:r>
            <a:r>
              <a:rPr dirty="0" err="1">
                <a:solidFill>
                  <a:srgbClr val="FFC000"/>
                </a:solidFill>
              </a:rPr>
              <a:t>el</a:t>
            </a:r>
            <a:r>
              <a:rPr dirty="0">
                <a:solidFill>
                  <a:srgbClr val="FFC000"/>
                </a:solidFill>
              </a:rPr>
              <a:t> ay </a:t>
            </a:r>
            <a:r>
              <a:rPr dirty="0" err="1">
                <a:solidFill>
                  <a:srgbClr val="FFC000"/>
                </a:solidFill>
              </a:rPr>
              <a:t>fuera</a:t>
            </a:r>
            <a:r>
              <a:rPr dirty="0">
                <a:solidFill>
                  <a:srgbClr val="FFC000"/>
                </a:solidFill>
              </a:rPr>
              <a:t> </a:t>
            </a:r>
            <a:r>
              <a:rPr dirty="0" err="1">
                <a:solidFill>
                  <a:srgbClr val="FFC000"/>
                </a:solidFill>
              </a:rPr>
              <a:t>en</a:t>
            </a:r>
            <a:r>
              <a:rPr dirty="0">
                <a:solidFill>
                  <a:srgbClr val="FFC000"/>
                </a:solidFill>
              </a:rPr>
              <a:t> un </a:t>
            </a:r>
            <a:r>
              <a:rPr dirty="0" err="1">
                <a:solidFill>
                  <a:srgbClr val="FFC000"/>
                </a:solidFill>
              </a:rPr>
              <a:t>futuro</a:t>
            </a:r>
            <a:r>
              <a:rPr dirty="0">
                <a:solidFill>
                  <a:srgbClr val="FFC000"/>
                </a:solidFill>
              </a:rPr>
              <a:t> </a:t>
            </a:r>
            <a:r>
              <a:rPr dirty="0" err="1">
                <a:solidFill>
                  <a:srgbClr val="FFC000"/>
                </a:solidFill>
              </a:rPr>
              <a:t>cercano</a:t>
            </a:r>
            <a:r>
              <a:rPr dirty="0">
                <a:solidFill>
                  <a:srgbClr val="FFC000"/>
                </a:solidFill>
              </a:rPr>
              <a:t>, la </a:t>
            </a:r>
            <a:r>
              <a:rPr dirty="0" err="1">
                <a:solidFill>
                  <a:srgbClr val="FFC000"/>
                </a:solidFill>
              </a:rPr>
              <a:t>bendición</a:t>
            </a:r>
            <a:r>
              <a:rPr dirty="0">
                <a:solidFill>
                  <a:srgbClr val="FFC000"/>
                </a:solidFill>
              </a:rPr>
              <a:t> </a:t>
            </a:r>
            <a:r>
              <a:rPr dirty="0" err="1">
                <a:solidFill>
                  <a:srgbClr val="FFC000"/>
                </a:solidFill>
              </a:rPr>
              <a:t>vendría</a:t>
            </a:r>
            <a:r>
              <a:rPr dirty="0">
                <a:solidFill>
                  <a:srgbClr val="FFC000"/>
                </a:solidFill>
              </a:rPr>
              <a:t> </a:t>
            </a:r>
            <a:r>
              <a:rPr dirty="0" err="1">
                <a:solidFill>
                  <a:srgbClr val="FFC000"/>
                </a:solidFill>
              </a:rPr>
              <a:t>en</a:t>
            </a:r>
            <a:r>
              <a:rPr dirty="0">
                <a:solidFill>
                  <a:srgbClr val="FFC000"/>
                </a:solidFill>
              </a:rPr>
              <a:t> un </a:t>
            </a:r>
            <a:r>
              <a:rPr dirty="0" err="1">
                <a:solidFill>
                  <a:srgbClr val="FFC000"/>
                </a:solidFill>
              </a:rPr>
              <a:t>futuro</a:t>
            </a:r>
            <a:r>
              <a:rPr dirty="0">
                <a:solidFill>
                  <a:srgbClr val="FFC000"/>
                </a:solidFill>
              </a:rPr>
              <a:t> </a:t>
            </a:r>
            <a:r>
              <a:rPr dirty="0" err="1">
                <a:solidFill>
                  <a:srgbClr val="FFC000"/>
                </a:solidFill>
              </a:rPr>
              <a:t>lejano</a:t>
            </a:r>
            <a:r>
              <a:rPr dirty="0">
                <a:solidFill>
                  <a:srgbClr val="FFC000"/>
                </a:solidFill>
              </a:rPr>
              <a:t>. El </a:t>
            </a:r>
            <a:r>
              <a:rPr dirty="0" err="1">
                <a:solidFill>
                  <a:srgbClr val="FFC000"/>
                </a:solidFill>
              </a:rPr>
              <a:t>juicio</a:t>
            </a:r>
            <a:r>
              <a:rPr dirty="0">
                <a:solidFill>
                  <a:srgbClr val="FFC000"/>
                </a:solidFill>
              </a:rPr>
              <a:t> </a:t>
            </a:r>
            <a:r>
              <a:rPr u="sng" dirty="0">
                <a:solidFill>
                  <a:srgbClr val="FFC000"/>
                </a:solidFill>
              </a:rPr>
              <a:t>no</a:t>
            </a:r>
            <a:r>
              <a:rPr dirty="0">
                <a:solidFill>
                  <a:srgbClr val="FFC000"/>
                </a:solidFill>
              </a:rPr>
              <a:t> </a:t>
            </a:r>
            <a:r>
              <a:rPr dirty="0" err="1">
                <a:solidFill>
                  <a:srgbClr val="FFC000"/>
                </a:solidFill>
              </a:rPr>
              <a:t>fue</a:t>
            </a:r>
            <a:r>
              <a:rPr dirty="0">
                <a:solidFill>
                  <a:srgbClr val="FFC000"/>
                </a:solidFill>
              </a:rPr>
              <a:t> la </a:t>
            </a:r>
            <a:r>
              <a:rPr dirty="0" err="1">
                <a:solidFill>
                  <a:srgbClr val="FFC000"/>
                </a:solidFill>
              </a:rPr>
              <a:t>última</a:t>
            </a:r>
            <a:r>
              <a:rPr dirty="0">
                <a:solidFill>
                  <a:srgbClr val="FFC000"/>
                </a:solidFill>
              </a:rPr>
              <a:t> palabra de </a:t>
            </a:r>
            <a:r>
              <a:rPr dirty="0" err="1">
                <a:solidFill>
                  <a:srgbClr val="FFC000"/>
                </a:solidFill>
              </a:rPr>
              <a:t>Yahvé</a:t>
            </a:r>
            <a:r>
              <a:rPr dirty="0">
                <a:solidFill>
                  <a:srgbClr val="FFC000"/>
                </a:solidFill>
              </a:rPr>
              <a:t>.</a:t>
            </a:r>
          </a:p>
          <a:p>
            <a:pPr marL="193447" indent="-193447" defTabSz="859614">
              <a:lnSpc>
                <a:spcPct val="81000"/>
              </a:lnSpc>
              <a:spcBef>
                <a:spcPts val="1100"/>
              </a:spcBef>
              <a:defRPr sz="2068" i="1"/>
            </a:pPr>
            <a:r>
              <a:rPr dirty="0"/>
              <a:t>Then, Judah’s citizens would be purified, standing shoulder to shoulder to serve the LORD in unity. / </a:t>
            </a:r>
            <a:r>
              <a:rPr dirty="0" err="1">
                <a:solidFill>
                  <a:srgbClr val="FFC000"/>
                </a:solidFill>
              </a:rPr>
              <a:t>Entonces</a:t>
            </a:r>
            <a:r>
              <a:rPr dirty="0">
                <a:solidFill>
                  <a:srgbClr val="FFC000"/>
                </a:solidFill>
              </a:rPr>
              <a:t>, </a:t>
            </a:r>
            <a:r>
              <a:rPr dirty="0" err="1">
                <a:solidFill>
                  <a:srgbClr val="FFC000"/>
                </a:solidFill>
              </a:rPr>
              <a:t>los</a:t>
            </a:r>
            <a:r>
              <a:rPr dirty="0">
                <a:solidFill>
                  <a:srgbClr val="FFC000"/>
                </a:solidFill>
              </a:rPr>
              <a:t> </a:t>
            </a:r>
            <a:r>
              <a:rPr dirty="0" err="1">
                <a:solidFill>
                  <a:srgbClr val="FFC000"/>
                </a:solidFill>
              </a:rPr>
              <a:t>ciudadanos</a:t>
            </a:r>
            <a:r>
              <a:rPr dirty="0">
                <a:solidFill>
                  <a:srgbClr val="FFC000"/>
                </a:solidFill>
              </a:rPr>
              <a:t> de </a:t>
            </a:r>
            <a:r>
              <a:rPr dirty="0" err="1">
                <a:solidFill>
                  <a:srgbClr val="FFC000"/>
                </a:solidFill>
              </a:rPr>
              <a:t>Judá</a:t>
            </a:r>
            <a:r>
              <a:rPr dirty="0">
                <a:solidFill>
                  <a:srgbClr val="FFC000"/>
                </a:solidFill>
              </a:rPr>
              <a:t> </a:t>
            </a:r>
            <a:r>
              <a:rPr dirty="0" err="1">
                <a:solidFill>
                  <a:srgbClr val="FFC000"/>
                </a:solidFill>
              </a:rPr>
              <a:t>serían</a:t>
            </a:r>
            <a:r>
              <a:rPr dirty="0">
                <a:solidFill>
                  <a:srgbClr val="FFC000"/>
                </a:solidFill>
              </a:rPr>
              <a:t> </a:t>
            </a:r>
            <a:r>
              <a:rPr dirty="0" err="1">
                <a:solidFill>
                  <a:srgbClr val="FFC000"/>
                </a:solidFill>
              </a:rPr>
              <a:t>purificados</a:t>
            </a:r>
            <a:r>
              <a:rPr dirty="0">
                <a:solidFill>
                  <a:srgbClr val="FFC000"/>
                </a:solidFill>
              </a:rPr>
              <a:t>, de pie </a:t>
            </a:r>
            <a:r>
              <a:rPr dirty="0" err="1">
                <a:solidFill>
                  <a:srgbClr val="FFC000"/>
                </a:solidFill>
              </a:rPr>
              <a:t>hombro</a:t>
            </a:r>
            <a:r>
              <a:rPr dirty="0">
                <a:solidFill>
                  <a:srgbClr val="FFC000"/>
                </a:solidFill>
              </a:rPr>
              <a:t> con </a:t>
            </a:r>
            <a:r>
              <a:rPr dirty="0" err="1">
                <a:solidFill>
                  <a:srgbClr val="FFC000"/>
                </a:solidFill>
              </a:rPr>
              <a:t>hombro</a:t>
            </a:r>
            <a:r>
              <a:rPr dirty="0">
                <a:solidFill>
                  <a:srgbClr val="FFC000"/>
                </a:solidFill>
              </a:rPr>
              <a:t> para </a:t>
            </a:r>
            <a:r>
              <a:rPr dirty="0" err="1">
                <a:solidFill>
                  <a:srgbClr val="FFC000"/>
                </a:solidFill>
              </a:rPr>
              <a:t>servir</a:t>
            </a:r>
            <a:r>
              <a:rPr dirty="0">
                <a:solidFill>
                  <a:srgbClr val="FFC000"/>
                </a:solidFill>
              </a:rPr>
              <a:t> al SEÑOR </a:t>
            </a:r>
            <a:r>
              <a:rPr dirty="0" err="1">
                <a:solidFill>
                  <a:srgbClr val="FFC000"/>
                </a:solidFill>
              </a:rPr>
              <a:t>en</a:t>
            </a:r>
            <a:r>
              <a:rPr dirty="0">
                <a:solidFill>
                  <a:srgbClr val="FFC000"/>
                </a:solidFill>
              </a:rPr>
              <a:t> </a:t>
            </a:r>
            <a:r>
              <a:rPr dirty="0" err="1">
                <a:solidFill>
                  <a:srgbClr val="FFC000"/>
                </a:solidFill>
              </a:rPr>
              <a:t>unidad</a:t>
            </a:r>
            <a:r>
              <a:rPr dirty="0">
                <a:solidFill>
                  <a:srgbClr val="FFC000"/>
                </a:solidFill>
              </a:rPr>
              <a:t>.</a:t>
            </a:r>
          </a:p>
          <a:p>
            <a:pPr marL="193447" indent="-193447" defTabSz="859614">
              <a:lnSpc>
                <a:spcPct val="81000"/>
              </a:lnSpc>
              <a:spcBef>
                <a:spcPts val="1100"/>
              </a:spcBef>
              <a:defRPr sz="2068" i="1"/>
            </a:pPr>
            <a:r>
              <a:rPr dirty="0"/>
              <a:t>God’s scattered people, even those from Africa, would bring offerings to Yahweh. / </a:t>
            </a:r>
            <a:r>
              <a:rPr dirty="0">
                <a:solidFill>
                  <a:srgbClr val="FFC000"/>
                </a:solidFill>
              </a:rPr>
              <a:t>La </a:t>
            </a:r>
            <a:r>
              <a:rPr dirty="0" err="1">
                <a:solidFill>
                  <a:srgbClr val="FFC000"/>
                </a:solidFill>
              </a:rPr>
              <a:t>gente</a:t>
            </a:r>
            <a:r>
              <a:rPr dirty="0">
                <a:solidFill>
                  <a:srgbClr val="FFC000"/>
                </a:solidFill>
              </a:rPr>
              <a:t> </a:t>
            </a:r>
            <a:r>
              <a:rPr dirty="0" err="1">
                <a:solidFill>
                  <a:srgbClr val="FFC000"/>
                </a:solidFill>
              </a:rPr>
              <a:t>dispersa</a:t>
            </a:r>
            <a:r>
              <a:rPr dirty="0">
                <a:solidFill>
                  <a:srgbClr val="FFC000"/>
                </a:solidFill>
              </a:rPr>
              <a:t> de Dios, </a:t>
            </a:r>
            <a:r>
              <a:rPr dirty="0" err="1">
                <a:solidFill>
                  <a:srgbClr val="FFC000"/>
                </a:solidFill>
              </a:rPr>
              <a:t>incluso</a:t>
            </a:r>
            <a:r>
              <a:rPr dirty="0">
                <a:solidFill>
                  <a:srgbClr val="FFC000"/>
                </a:solidFill>
              </a:rPr>
              <a:t> la de </a:t>
            </a:r>
            <a:r>
              <a:rPr dirty="0" err="1">
                <a:solidFill>
                  <a:srgbClr val="FFC000"/>
                </a:solidFill>
              </a:rPr>
              <a:t>África</a:t>
            </a:r>
            <a:r>
              <a:rPr dirty="0">
                <a:solidFill>
                  <a:srgbClr val="FFC000"/>
                </a:solidFill>
              </a:rPr>
              <a:t>, </a:t>
            </a:r>
            <a:r>
              <a:rPr dirty="0" err="1">
                <a:solidFill>
                  <a:srgbClr val="FFC000"/>
                </a:solidFill>
              </a:rPr>
              <a:t>traería</a:t>
            </a:r>
            <a:r>
              <a:rPr dirty="0">
                <a:solidFill>
                  <a:srgbClr val="FFC000"/>
                </a:solidFill>
              </a:rPr>
              <a:t> ofrendas a </a:t>
            </a:r>
            <a:r>
              <a:rPr dirty="0" err="1">
                <a:solidFill>
                  <a:srgbClr val="FFC000"/>
                </a:solidFill>
              </a:rPr>
              <a:t>Yahvé</a:t>
            </a:r>
            <a:r>
              <a:rPr dirty="0">
                <a:solidFill>
                  <a:srgbClr val="FFC000"/>
                </a:solidFill>
              </a:rPr>
              <a:t>.</a:t>
            </a:r>
            <a:endParaRPr dirty="0"/>
          </a:p>
          <a:p>
            <a:pPr marL="193447" indent="-193447" defTabSz="859614">
              <a:lnSpc>
                <a:spcPct val="81000"/>
              </a:lnSpc>
              <a:spcBef>
                <a:spcPts val="1100"/>
              </a:spcBef>
              <a:defRPr sz="2068" i="1"/>
            </a:pPr>
            <a:r>
              <a:rPr dirty="0"/>
              <a:t>The meek would inherit the earth! </a:t>
            </a:r>
            <a:r>
              <a:rPr dirty="0">
                <a:solidFill>
                  <a:srgbClr val="FFC000"/>
                </a:solidFill>
              </a:rPr>
              <a:t>/ ¡Los </a:t>
            </a:r>
            <a:r>
              <a:rPr dirty="0" err="1">
                <a:solidFill>
                  <a:srgbClr val="FFC000"/>
                </a:solidFill>
              </a:rPr>
              <a:t>mansos</a:t>
            </a:r>
            <a:r>
              <a:rPr dirty="0">
                <a:solidFill>
                  <a:srgbClr val="FFC000"/>
                </a:solidFill>
              </a:rPr>
              <a:t> </a:t>
            </a:r>
            <a:r>
              <a:rPr dirty="0" err="1">
                <a:solidFill>
                  <a:srgbClr val="FFC000"/>
                </a:solidFill>
              </a:rPr>
              <a:t>heredarían</a:t>
            </a:r>
            <a:r>
              <a:rPr dirty="0">
                <a:solidFill>
                  <a:srgbClr val="FFC000"/>
                </a:solidFill>
              </a:rPr>
              <a:t> la tierra!</a:t>
            </a:r>
          </a:p>
          <a:p>
            <a:pPr marL="193447" indent="-193447" defTabSz="859614">
              <a:lnSpc>
                <a:spcPct val="81000"/>
              </a:lnSpc>
              <a:spcBef>
                <a:spcPts val="1100"/>
              </a:spcBef>
              <a:defRPr sz="2068" i="1"/>
            </a:pPr>
            <a:r>
              <a:rPr dirty="0"/>
              <a:t>The people of Israel now would celebrate their gift of forgiveness and freedom, and God would live among them. / </a:t>
            </a:r>
            <a:r>
              <a:rPr dirty="0">
                <a:solidFill>
                  <a:srgbClr val="FFC000"/>
                </a:solidFill>
              </a:rPr>
              <a:t>El pueblo de Israel </a:t>
            </a:r>
            <a:r>
              <a:rPr dirty="0" err="1">
                <a:solidFill>
                  <a:srgbClr val="FFC000"/>
                </a:solidFill>
              </a:rPr>
              <a:t>ahora</a:t>
            </a:r>
            <a:r>
              <a:rPr dirty="0">
                <a:solidFill>
                  <a:srgbClr val="FFC000"/>
                </a:solidFill>
              </a:rPr>
              <a:t> </a:t>
            </a:r>
            <a:r>
              <a:rPr dirty="0" err="1">
                <a:solidFill>
                  <a:srgbClr val="FFC000"/>
                </a:solidFill>
              </a:rPr>
              <a:t>celebraría</a:t>
            </a:r>
            <a:r>
              <a:rPr dirty="0">
                <a:solidFill>
                  <a:srgbClr val="FFC000"/>
                </a:solidFill>
              </a:rPr>
              <a:t> </a:t>
            </a:r>
            <a:r>
              <a:rPr dirty="0" err="1">
                <a:solidFill>
                  <a:srgbClr val="FFC000"/>
                </a:solidFill>
              </a:rPr>
              <a:t>su</a:t>
            </a:r>
            <a:r>
              <a:rPr dirty="0">
                <a:solidFill>
                  <a:srgbClr val="FFC000"/>
                </a:solidFill>
              </a:rPr>
              <a:t> don de </a:t>
            </a:r>
            <a:r>
              <a:rPr dirty="0" err="1">
                <a:solidFill>
                  <a:srgbClr val="FFC000"/>
                </a:solidFill>
              </a:rPr>
              <a:t>perdón</a:t>
            </a:r>
            <a:r>
              <a:rPr dirty="0">
                <a:solidFill>
                  <a:srgbClr val="FFC000"/>
                </a:solidFill>
              </a:rPr>
              <a:t> y </a:t>
            </a:r>
            <a:r>
              <a:rPr dirty="0" err="1">
                <a:solidFill>
                  <a:srgbClr val="FFC000"/>
                </a:solidFill>
              </a:rPr>
              <a:t>libertad</a:t>
            </a:r>
            <a:r>
              <a:rPr dirty="0">
                <a:solidFill>
                  <a:srgbClr val="FFC000"/>
                </a:solidFill>
              </a:rPr>
              <a:t>, y Dios </a:t>
            </a:r>
            <a:r>
              <a:rPr dirty="0" err="1">
                <a:solidFill>
                  <a:srgbClr val="FFC000"/>
                </a:solidFill>
              </a:rPr>
              <a:t>viviría</a:t>
            </a:r>
            <a:r>
              <a:rPr dirty="0">
                <a:solidFill>
                  <a:srgbClr val="FFC000"/>
                </a:solidFill>
              </a:rPr>
              <a:t> entre </a:t>
            </a:r>
            <a:r>
              <a:rPr dirty="0" err="1">
                <a:solidFill>
                  <a:srgbClr val="FFC000"/>
                </a:solidFill>
              </a:rPr>
              <a:t>ellos</a:t>
            </a:r>
            <a:r>
              <a:rPr dirty="0">
                <a:solidFill>
                  <a:srgbClr val="FFC000"/>
                </a:solidFill>
              </a:rPr>
              <a:t>.</a:t>
            </a:r>
          </a:p>
          <a:p>
            <a:pPr marL="193447" indent="-193447" defTabSz="859614">
              <a:lnSpc>
                <a:spcPct val="81000"/>
              </a:lnSpc>
              <a:spcBef>
                <a:spcPts val="1100"/>
              </a:spcBef>
              <a:defRPr sz="2068" i="1"/>
            </a:pPr>
            <a:r>
              <a:rPr dirty="0"/>
              <a:t>Yahweh would sing lullabies over Jerusalem, the festivals would be restored and the city’s shame would be exchanged for honor. / </a:t>
            </a:r>
            <a:r>
              <a:rPr dirty="0" err="1">
                <a:solidFill>
                  <a:srgbClr val="FFC000"/>
                </a:solidFill>
              </a:rPr>
              <a:t>Yahvé</a:t>
            </a:r>
            <a:r>
              <a:rPr dirty="0">
                <a:solidFill>
                  <a:srgbClr val="FFC000"/>
                </a:solidFill>
              </a:rPr>
              <a:t> </a:t>
            </a:r>
            <a:r>
              <a:rPr dirty="0" err="1">
                <a:solidFill>
                  <a:srgbClr val="FFC000"/>
                </a:solidFill>
              </a:rPr>
              <a:t>cantaría</a:t>
            </a:r>
            <a:r>
              <a:rPr dirty="0">
                <a:solidFill>
                  <a:srgbClr val="FFC000"/>
                </a:solidFill>
              </a:rPr>
              <a:t> canciones de </a:t>
            </a:r>
            <a:r>
              <a:rPr dirty="0" err="1">
                <a:solidFill>
                  <a:srgbClr val="FFC000"/>
                </a:solidFill>
              </a:rPr>
              <a:t>cuna</a:t>
            </a:r>
            <a:r>
              <a:rPr dirty="0">
                <a:solidFill>
                  <a:srgbClr val="FFC000"/>
                </a:solidFill>
              </a:rPr>
              <a:t> </a:t>
            </a:r>
            <a:r>
              <a:rPr dirty="0" err="1">
                <a:solidFill>
                  <a:srgbClr val="FFC000"/>
                </a:solidFill>
              </a:rPr>
              <a:t>sobre</a:t>
            </a:r>
            <a:r>
              <a:rPr dirty="0">
                <a:solidFill>
                  <a:srgbClr val="FFC000"/>
                </a:solidFill>
              </a:rPr>
              <a:t> </a:t>
            </a:r>
            <a:r>
              <a:rPr dirty="0" err="1">
                <a:solidFill>
                  <a:srgbClr val="FFC000"/>
                </a:solidFill>
              </a:rPr>
              <a:t>Jerusalén</a:t>
            </a:r>
            <a:r>
              <a:rPr dirty="0">
                <a:solidFill>
                  <a:srgbClr val="FFC000"/>
                </a:solidFill>
              </a:rPr>
              <a:t>, </a:t>
            </a:r>
            <a:r>
              <a:rPr dirty="0" err="1">
                <a:solidFill>
                  <a:srgbClr val="FFC000"/>
                </a:solidFill>
              </a:rPr>
              <a:t>los</a:t>
            </a:r>
            <a:r>
              <a:rPr dirty="0">
                <a:solidFill>
                  <a:srgbClr val="FFC000"/>
                </a:solidFill>
              </a:rPr>
              <a:t> </a:t>
            </a:r>
            <a:r>
              <a:rPr dirty="0" err="1">
                <a:solidFill>
                  <a:srgbClr val="FFC000"/>
                </a:solidFill>
              </a:rPr>
              <a:t>festivales</a:t>
            </a:r>
            <a:r>
              <a:rPr dirty="0">
                <a:solidFill>
                  <a:srgbClr val="FFC000"/>
                </a:solidFill>
              </a:rPr>
              <a:t> </a:t>
            </a:r>
            <a:r>
              <a:rPr dirty="0" err="1">
                <a:solidFill>
                  <a:srgbClr val="FFC000"/>
                </a:solidFill>
              </a:rPr>
              <a:t>serían</a:t>
            </a:r>
            <a:r>
              <a:rPr dirty="0">
                <a:solidFill>
                  <a:srgbClr val="FFC000"/>
                </a:solidFill>
              </a:rPr>
              <a:t> </a:t>
            </a:r>
            <a:r>
              <a:rPr dirty="0" err="1">
                <a:solidFill>
                  <a:srgbClr val="FFC000"/>
                </a:solidFill>
              </a:rPr>
              <a:t>restaurados</a:t>
            </a:r>
            <a:r>
              <a:rPr dirty="0">
                <a:solidFill>
                  <a:srgbClr val="FFC000"/>
                </a:solidFill>
              </a:rPr>
              <a:t> y la </a:t>
            </a:r>
            <a:r>
              <a:rPr dirty="0" err="1">
                <a:solidFill>
                  <a:srgbClr val="FFC000"/>
                </a:solidFill>
              </a:rPr>
              <a:t>vergüenza</a:t>
            </a:r>
            <a:r>
              <a:rPr dirty="0">
                <a:solidFill>
                  <a:srgbClr val="FFC000"/>
                </a:solidFill>
              </a:rPr>
              <a:t> de la ciudad se </a:t>
            </a:r>
            <a:r>
              <a:rPr dirty="0" err="1">
                <a:solidFill>
                  <a:srgbClr val="FFC000"/>
                </a:solidFill>
              </a:rPr>
              <a:t>cambiaría</a:t>
            </a:r>
            <a:r>
              <a:rPr dirty="0">
                <a:solidFill>
                  <a:srgbClr val="FFC000"/>
                </a:solidFill>
              </a:rPr>
              <a:t> </a:t>
            </a:r>
            <a:r>
              <a:rPr dirty="0" err="1">
                <a:solidFill>
                  <a:srgbClr val="FFC000"/>
                </a:solidFill>
              </a:rPr>
              <a:t>por</a:t>
            </a:r>
            <a:r>
              <a:rPr dirty="0">
                <a:solidFill>
                  <a:srgbClr val="FFC000"/>
                </a:solidFill>
              </a:rPr>
              <a:t> honor.</a:t>
            </a:r>
          </a:p>
        </p:txBody>
      </p:sp>
      <p:sp>
        <p:nvSpPr>
          <p:cNvPr id="3027" name="Title 2"/>
          <p:cNvSpPr txBox="1">
            <a:spLocks noGrp="1"/>
          </p:cNvSpPr>
          <p:nvPr>
            <p:ph type="title"/>
          </p:nvPr>
        </p:nvSpPr>
        <p:spPr>
          <a:xfrm>
            <a:off x="2209800" y="228600"/>
            <a:ext cx="7772400" cy="546100"/>
          </a:xfrm>
          <a:prstGeom prst="rect">
            <a:avLst/>
          </a:prstGeom>
        </p:spPr>
        <p:txBody>
          <a:bodyPr/>
          <a:lstStyle>
            <a:lvl1pPr algn="ctr" defTabSz="777311">
              <a:defRPr sz="2295" b="1">
                <a:solidFill>
                  <a:srgbClr val="FFC000"/>
                </a:solidFill>
              </a:defRPr>
            </a:lvl1pPr>
          </a:lstStyle>
          <a:p>
            <a:r>
              <a:rPr dirty="0">
                <a:solidFill>
                  <a:srgbClr val="FFFF00"/>
                </a:solidFill>
              </a:rPr>
              <a:t>The restoration (3:9-20) </a:t>
            </a:r>
            <a:r>
              <a:rPr dirty="0"/>
              <a:t>/ La </a:t>
            </a:r>
            <a:r>
              <a:rPr dirty="0" err="1"/>
              <a:t>restauración</a:t>
            </a:r>
            <a:r>
              <a:rPr dirty="0"/>
              <a:t> (3:9-20)</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026">
                                            <p:bg/>
                                          </p:spTgt>
                                        </p:tgtEl>
                                        <p:attrNameLst>
                                          <p:attrName>style.visibility</p:attrName>
                                        </p:attrNameLst>
                                      </p:cBhvr>
                                      <p:to>
                                        <p:strVal val="visible"/>
                                      </p:to>
                                    </p:set>
                                    <p:anim calcmode="lin" valueType="num">
                                      <p:cBhvr>
                                        <p:cTn id="7" dur="500" fill="hold"/>
                                        <p:tgtEl>
                                          <p:spTgt spid="3026">
                                            <p:bg/>
                                          </p:spTgt>
                                        </p:tgtEl>
                                        <p:attrNameLst>
                                          <p:attrName>ppt_w</p:attrName>
                                        </p:attrNameLst>
                                      </p:cBhvr>
                                      <p:tavLst>
                                        <p:tav tm="0">
                                          <p:val>
                                            <p:fltVal val="0"/>
                                          </p:val>
                                        </p:tav>
                                        <p:tav tm="100000">
                                          <p:val>
                                            <p:strVal val="#ppt_w"/>
                                          </p:val>
                                        </p:tav>
                                      </p:tavLst>
                                    </p:anim>
                                    <p:anim calcmode="lin" valueType="num">
                                      <p:cBhvr>
                                        <p:cTn id="8" dur="500" fill="hold"/>
                                        <p:tgtEl>
                                          <p:spTgt spid="3026">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026">
                                            <p:txEl>
                                              <p:pRg st="0" end="0"/>
                                            </p:txEl>
                                          </p:spTgt>
                                        </p:tgtEl>
                                        <p:attrNameLst>
                                          <p:attrName>style.visibility</p:attrName>
                                        </p:attrNameLst>
                                      </p:cBhvr>
                                      <p:to>
                                        <p:strVal val="visible"/>
                                      </p:to>
                                    </p:set>
                                    <p:anim calcmode="lin" valueType="num">
                                      <p:cBhvr>
                                        <p:cTn id="11" dur="500" fill="hold"/>
                                        <p:tgtEl>
                                          <p:spTgt spid="3026">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02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3026">
                                            <p:txEl>
                                              <p:pRg st="1" end="1"/>
                                            </p:txEl>
                                          </p:spTgt>
                                        </p:tgtEl>
                                        <p:attrNameLst>
                                          <p:attrName>style.visibility</p:attrName>
                                        </p:attrNameLst>
                                      </p:cBhvr>
                                      <p:to>
                                        <p:strVal val="visible"/>
                                      </p:to>
                                    </p:set>
                                    <p:anim calcmode="lin" valueType="num">
                                      <p:cBhvr>
                                        <p:cTn id="17" dur="500" fill="hold"/>
                                        <p:tgtEl>
                                          <p:spTgt spid="3026">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02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3026">
                                            <p:txEl>
                                              <p:pRg st="2" end="2"/>
                                            </p:txEl>
                                          </p:spTgt>
                                        </p:tgtEl>
                                        <p:attrNameLst>
                                          <p:attrName>style.visibility</p:attrName>
                                        </p:attrNameLst>
                                      </p:cBhvr>
                                      <p:to>
                                        <p:strVal val="visible"/>
                                      </p:to>
                                    </p:set>
                                    <p:anim calcmode="lin" valueType="num">
                                      <p:cBhvr>
                                        <p:cTn id="23" dur="500" fill="hold"/>
                                        <p:tgtEl>
                                          <p:spTgt spid="3026">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3026">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3026">
                                            <p:txEl>
                                              <p:pRg st="3" end="3"/>
                                            </p:txEl>
                                          </p:spTgt>
                                        </p:tgtEl>
                                        <p:attrNameLst>
                                          <p:attrName>style.visibility</p:attrName>
                                        </p:attrNameLst>
                                      </p:cBhvr>
                                      <p:to>
                                        <p:strVal val="visible"/>
                                      </p:to>
                                    </p:set>
                                    <p:anim calcmode="lin" valueType="num">
                                      <p:cBhvr>
                                        <p:cTn id="29" dur="500" fill="hold"/>
                                        <p:tgtEl>
                                          <p:spTgt spid="3026">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3026">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1" nodeType="clickEffect">
                                  <p:stCondLst>
                                    <p:cond delay="0"/>
                                  </p:stCondLst>
                                  <p:iterate>
                                    <p:tmAbs val="0"/>
                                  </p:iterate>
                                  <p:childTnLst>
                                    <p:set>
                                      <p:cBhvr>
                                        <p:cTn id="34" fill="hold"/>
                                        <p:tgtEl>
                                          <p:spTgt spid="3026">
                                            <p:txEl>
                                              <p:pRg st="4" end="4"/>
                                            </p:txEl>
                                          </p:spTgt>
                                        </p:tgtEl>
                                        <p:attrNameLst>
                                          <p:attrName>style.visibility</p:attrName>
                                        </p:attrNameLst>
                                      </p:cBhvr>
                                      <p:to>
                                        <p:strVal val="visible"/>
                                      </p:to>
                                    </p:set>
                                    <p:anim calcmode="lin" valueType="num">
                                      <p:cBhvr>
                                        <p:cTn id="35" dur="500" fill="hold"/>
                                        <p:tgtEl>
                                          <p:spTgt spid="3026">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026">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1" nodeType="clickEffect">
                                  <p:stCondLst>
                                    <p:cond delay="0"/>
                                  </p:stCondLst>
                                  <p:iterate>
                                    <p:tmAbs val="0"/>
                                  </p:iterate>
                                  <p:childTnLst>
                                    <p:set>
                                      <p:cBhvr>
                                        <p:cTn id="40" fill="hold"/>
                                        <p:tgtEl>
                                          <p:spTgt spid="3026">
                                            <p:txEl>
                                              <p:pRg st="5" end="5"/>
                                            </p:txEl>
                                          </p:spTgt>
                                        </p:tgtEl>
                                        <p:attrNameLst>
                                          <p:attrName>style.visibility</p:attrName>
                                        </p:attrNameLst>
                                      </p:cBhvr>
                                      <p:to>
                                        <p:strVal val="visible"/>
                                      </p:to>
                                    </p:set>
                                    <p:anim calcmode="lin" valueType="num">
                                      <p:cBhvr>
                                        <p:cTn id="41" dur="500" fill="hold"/>
                                        <p:tgtEl>
                                          <p:spTgt spid="3026">
                                            <p:txEl>
                                              <p:pRg st="5" end="5"/>
                                            </p:txEl>
                                          </p:spTgt>
                                        </p:tgtEl>
                                        <p:attrNameLst>
                                          <p:attrName>ppt_w</p:attrName>
                                        </p:attrNameLst>
                                      </p:cBhvr>
                                      <p:tavLst>
                                        <p:tav tm="0">
                                          <p:val>
                                            <p:fltVal val="0"/>
                                          </p:val>
                                        </p:tav>
                                        <p:tav tm="100000">
                                          <p:val>
                                            <p:strVal val="#ppt_w"/>
                                          </p:val>
                                        </p:tav>
                                      </p:tavLst>
                                    </p:anim>
                                    <p:anim calcmode="lin" valueType="num">
                                      <p:cBhvr>
                                        <p:cTn id="42" dur="500" fill="hold"/>
                                        <p:tgtEl>
                                          <p:spTgt spid="3026">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6" grpId="1" build="p" animBg="1" advAuto="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DEEBF7"/>
        </a:solidFill>
        <a:effectLst/>
      </p:bgPr>
    </p:bg>
    <p:spTree>
      <p:nvGrpSpPr>
        <p:cNvPr id="1" name=""/>
        <p:cNvGrpSpPr/>
        <p:nvPr/>
      </p:nvGrpSpPr>
      <p:grpSpPr>
        <a:xfrm>
          <a:off x="0" y="0"/>
          <a:ext cx="0" cy="0"/>
          <a:chOff x="0" y="0"/>
          <a:chExt cx="0" cy="0"/>
        </a:xfrm>
      </p:grpSpPr>
      <p:sp>
        <p:nvSpPr>
          <p:cNvPr id="3029" name="Rectangle 2"/>
          <p:cNvSpPr txBox="1">
            <a:spLocks noGrp="1"/>
          </p:cNvSpPr>
          <p:nvPr>
            <p:ph type="title"/>
          </p:nvPr>
        </p:nvSpPr>
        <p:spPr>
          <a:xfrm>
            <a:off x="742842" y="76200"/>
            <a:ext cx="10782516" cy="914400"/>
          </a:xfrm>
          <a:prstGeom prst="rect">
            <a:avLst/>
          </a:prstGeom>
        </p:spPr>
        <p:txBody>
          <a:bodyPr/>
          <a:lstStyle>
            <a:lvl1pPr defTabSz="859536">
              <a:defRPr sz="3384" b="1" i="1">
                <a:solidFill>
                  <a:srgbClr val="660033"/>
                </a:solidFill>
                <a:effectLst>
                  <a:outerShdw blurRad="35814" dist="35814" dir="2700000" rotWithShape="0">
                    <a:srgbClr val="000000">
                      <a:alpha val="43137"/>
                    </a:srgbClr>
                  </a:outerShdw>
                </a:effectLst>
                <a:latin typeface="Franklin Gothic Medium"/>
                <a:ea typeface="Franklin Gothic Medium"/>
                <a:cs typeface="Franklin Gothic Medium"/>
                <a:sym typeface="Franklin Gothic Medium"/>
              </a:defRPr>
            </a:lvl1pPr>
          </a:lstStyle>
          <a:p>
            <a:r>
              <a:rPr dirty="0"/>
              <a:t>THE TASK OF JEREMIAH / </a:t>
            </a:r>
            <a:r>
              <a:rPr dirty="0">
                <a:solidFill>
                  <a:srgbClr val="FF6600"/>
                </a:solidFill>
              </a:rPr>
              <a:t>LA TAREA DE JEREMÍAS</a:t>
            </a:r>
          </a:p>
        </p:txBody>
      </p:sp>
      <p:sp>
        <p:nvSpPr>
          <p:cNvPr id="3030" name="Rectangle 3"/>
          <p:cNvSpPr txBox="1">
            <a:spLocks noGrp="1"/>
          </p:cNvSpPr>
          <p:nvPr>
            <p:ph type="body" idx="1"/>
          </p:nvPr>
        </p:nvSpPr>
        <p:spPr>
          <a:xfrm>
            <a:off x="609600" y="990600"/>
            <a:ext cx="11049000" cy="5638800"/>
          </a:xfrm>
          <a:prstGeom prst="rect">
            <a:avLst/>
          </a:prstGeom>
        </p:spPr>
        <p:txBody>
          <a:bodyPr/>
          <a:lstStyle/>
          <a:p>
            <a:pPr marL="214884" indent="-214884" defTabSz="859536">
              <a:spcBef>
                <a:spcPts val="900"/>
              </a:spcBef>
              <a:buSzTx/>
              <a:buNone/>
              <a:defRPr sz="2256" b="1">
                <a:solidFill>
                  <a:srgbClr val="C00000"/>
                </a:solidFill>
                <a:latin typeface="Franklin Gothic Medium"/>
                <a:ea typeface="Franklin Gothic Medium"/>
                <a:cs typeface="Franklin Gothic Medium"/>
                <a:sym typeface="Franklin Gothic Medium"/>
              </a:defRPr>
            </a:pPr>
            <a:r>
              <a:rPr sz="2400" dirty="0"/>
              <a:t>The burden of Jeremiah was that the sentence of exile in the Deuteronomic code would certainly occur because of God’s covenant faithfulness. / </a:t>
            </a:r>
            <a:r>
              <a:rPr sz="2400" dirty="0">
                <a:solidFill>
                  <a:srgbClr val="FF6600"/>
                </a:solidFill>
              </a:rPr>
              <a:t>La carga de </a:t>
            </a:r>
            <a:r>
              <a:rPr sz="2400" dirty="0" err="1">
                <a:solidFill>
                  <a:srgbClr val="FF6600"/>
                </a:solidFill>
              </a:rPr>
              <a:t>Jeremías</a:t>
            </a:r>
            <a:r>
              <a:rPr sz="2400" dirty="0">
                <a:solidFill>
                  <a:srgbClr val="FF6600"/>
                </a:solidFill>
              </a:rPr>
              <a:t> era que la </a:t>
            </a:r>
            <a:r>
              <a:rPr sz="2400" dirty="0" err="1">
                <a:solidFill>
                  <a:srgbClr val="FF6600"/>
                </a:solidFill>
              </a:rPr>
              <a:t>sentencia</a:t>
            </a:r>
            <a:r>
              <a:rPr sz="2400" dirty="0">
                <a:solidFill>
                  <a:srgbClr val="FF6600"/>
                </a:solidFill>
              </a:rPr>
              <a:t> de </a:t>
            </a:r>
            <a:r>
              <a:rPr sz="2400" dirty="0" err="1">
                <a:solidFill>
                  <a:srgbClr val="FF6600"/>
                </a:solidFill>
              </a:rPr>
              <a:t>exilio</a:t>
            </a:r>
            <a:r>
              <a:rPr sz="2400" dirty="0">
                <a:solidFill>
                  <a:srgbClr val="FF6600"/>
                </a:solidFill>
              </a:rPr>
              <a:t> </a:t>
            </a:r>
            <a:r>
              <a:rPr sz="2400" dirty="0" err="1">
                <a:solidFill>
                  <a:srgbClr val="FF6600"/>
                </a:solidFill>
              </a:rPr>
              <a:t>en</a:t>
            </a:r>
            <a:r>
              <a:rPr sz="2400" dirty="0">
                <a:solidFill>
                  <a:srgbClr val="FF6600"/>
                </a:solidFill>
              </a:rPr>
              <a:t> </a:t>
            </a:r>
            <a:r>
              <a:rPr sz="2400" dirty="0" err="1">
                <a:solidFill>
                  <a:srgbClr val="FF6600"/>
                </a:solidFill>
              </a:rPr>
              <a:t>el</a:t>
            </a:r>
            <a:r>
              <a:rPr sz="2400" dirty="0">
                <a:solidFill>
                  <a:srgbClr val="FF6600"/>
                </a:solidFill>
              </a:rPr>
              <a:t> </a:t>
            </a:r>
            <a:r>
              <a:rPr sz="2400" dirty="0" err="1">
                <a:solidFill>
                  <a:srgbClr val="FF6600"/>
                </a:solidFill>
              </a:rPr>
              <a:t>código</a:t>
            </a:r>
            <a:r>
              <a:rPr sz="2400" dirty="0">
                <a:solidFill>
                  <a:srgbClr val="FF6600"/>
                </a:solidFill>
              </a:rPr>
              <a:t> </a:t>
            </a:r>
            <a:r>
              <a:rPr sz="2400" dirty="0" err="1">
                <a:solidFill>
                  <a:srgbClr val="FF6600"/>
                </a:solidFill>
              </a:rPr>
              <a:t>deuteronómico</a:t>
            </a:r>
            <a:r>
              <a:rPr sz="2400" dirty="0">
                <a:solidFill>
                  <a:srgbClr val="FF6600"/>
                </a:solidFill>
              </a:rPr>
              <a:t> </a:t>
            </a:r>
            <a:r>
              <a:rPr sz="2400" dirty="0" err="1">
                <a:solidFill>
                  <a:srgbClr val="FF6600"/>
                </a:solidFill>
              </a:rPr>
              <a:t>ciertamente</a:t>
            </a:r>
            <a:r>
              <a:rPr sz="2400" dirty="0">
                <a:solidFill>
                  <a:srgbClr val="FF6600"/>
                </a:solidFill>
              </a:rPr>
              <a:t> </a:t>
            </a:r>
            <a:r>
              <a:rPr sz="2400" dirty="0" err="1">
                <a:solidFill>
                  <a:srgbClr val="FF6600"/>
                </a:solidFill>
              </a:rPr>
              <a:t>ocurriría</a:t>
            </a:r>
            <a:r>
              <a:rPr sz="2400" dirty="0">
                <a:solidFill>
                  <a:srgbClr val="FF6600"/>
                </a:solidFill>
              </a:rPr>
              <a:t> </a:t>
            </a:r>
            <a:r>
              <a:rPr sz="2400" dirty="0" err="1">
                <a:solidFill>
                  <a:srgbClr val="FF6600"/>
                </a:solidFill>
              </a:rPr>
              <a:t>debido</a:t>
            </a:r>
            <a:r>
              <a:rPr sz="2400" dirty="0">
                <a:solidFill>
                  <a:srgbClr val="FF6600"/>
                </a:solidFill>
              </a:rPr>
              <a:t> a la </a:t>
            </a:r>
            <a:r>
              <a:rPr sz="2400" dirty="0" err="1">
                <a:solidFill>
                  <a:srgbClr val="FF6600"/>
                </a:solidFill>
              </a:rPr>
              <a:t>fidelidad</a:t>
            </a:r>
            <a:r>
              <a:rPr sz="2400" dirty="0">
                <a:solidFill>
                  <a:srgbClr val="FF6600"/>
                </a:solidFill>
              </a:rPr>
              <a:t> del </a:t>
            </a:r>
            <a:r>
              <a:rPr sz="2400" dirty="0" err="1">
                <a:solidFill>
                  <a:srgbClr val="FF6600"/>
                </a:solidFill>
              </a:rPr>
              <a:t>pacto</a:t>
            </a:r>
            <a:r>
              <a:rPr sz="2400" dirty="0">
                <a:solidFill>
                  <a:srgbClr val="FF6600"/>
                </a:solidFill>
              </a:rPr>
              <a:t> de Dios.</a:t>
            </a:r>
          </a:p>
          <a:p>
            <a:pPr marL="214884" indent="-214884" defTabSz="859536">
              <a:spcBef>
                <a:spcPts val="900"/>
              </a:spcBef>
              <a:defRPr sz="1879">
                <a:latin typeface="Comic Sans MS"/>
                <a:ea typeface="Comic Sans MS"/>
                <a:cs typeface="Comic Sans MS"/>
                <a:sym typeface="Comic Sans MS"/>
              </a:defRPr>
            </a:pPr>
            <a:r>
              <a:rPr i="1" dirty="0"/>
              <a:t>Jeremiah faced an entrenched mood of unmitigated optimism augmented by false prophets who predicted the safety of Jerusalem and Judah. / </a:t>
            </a:r>
            <a:r>
              <a:rPr i="1" dirty="0" err="1">
                <a:solidFill>
                  <a:srgbClr val="FF6600"/>
                </a:solidFill>
              </a:rPr>
              <a:t>Jeremías</a:t>
            </a:r>
            <a:r>
              <a:rPr i="1" dirty="0">
                <a:solidFill>
                  <a:srgbClr val="FF6600"/>
                </a:solidFill>
              </a:rPr>
              <a:t> se </a:t>
            </a:r>
            <a:r>
              <a:rPr i="1" dirty="0" err="1">
                <a:solidFill>
                  <a:srgbClr val="FF6600"/>
                </a:solidFill>
              </a:rPr>
              <a:t>enfrentó</a:t>
            </a:r>
            <a:r>
              <a:rPr i="1" dirty="0">
                <a:solidFill>
                  <a:srgbClr val="FF6600"/>
                </a:solidFill>
              </a:rPr>
              <a:t> a un </a:t>
            </a:r>
            <a:r>
              <a:rPr i="1" dirty="0" err="1">
                <a:solidFill>
                  <a:srgbClr val="FF6600"/>
                </a:solidFill>
              </a:rPr>
              <a:t>estado</a:t>
            </a:r>
            <a:r>
              <a:rPr i="1" dirty="0">
                <a:solidFill>
                  <a:srgbClr val="FF6600"/>
                </a:solidFill>
              </a:rPr>
              <a:t> de </a:t>
            </a:r>
            <a:r>
              <a:rPr i="1" dirty="0" err="1">
                <a:solidFill>
                  <a:srgbClr val="FF6600"/>
                </a:solidFill>
              </a:rPr>
              <a:t>ánimo</a:t>
            </a:r>
            <a:r>
              <a:rPr i="1" dirty="0">
                <a:solidFill>
                  <a:srgbClr val="FF6600"/>
                </a:solidFill>
              </a:rPr>
              <a:t> </a:t>
            </a:r>
            <a:r>
              <a:rPr i="1" dirty="0" err="1">
                <a:solidFill>
                  <a:srgbClr val="FF6600"/>
                </a:solidFill>
              </a:rPr>
              <a:t>arraigado</a:t>
            </a:r>
            <a:r>
              <a:rPr i="1" dirty="0">
                <a:solidFill>
                  <a:srgbClr val="FF6600"/>
                </a:solidFill>
              </a:rPr>
              <a:t> de </a:t>
            </a:r>
            <a:r>
              <a:rPr i="1" dirty="0" err="1">
                <a:solidFill>
                  <a:srgbClr val="FF6600"/>
                </a:solidFill>
              </a:rPr>
              <a:t>optimismo</a:t>
            </a:r>
            <a:r>
              <a:rPr i="1" dirty="0">
                <a:solidFill>
                  <a:srgbClr val="FF6600"/>
                </a:solidFill>
              </a:rPr>
              <a:t> sin </a:t>
            </a:r>
            <a:r>
              <a:rPr i="1" dirty="0" err="1">
                <a:solidFill>
                  <a:srgbClr val="FF6600"/>
                </a:solidFill>
              </a:rPr>
              <a:t>mitigar</a:t>
            </a:r>
            <a:r>
              <a:rPr i="1" dirty="0">
                <a:solidFill>
                  <a:srgbClr val="FF6600"/>
                </a:solidFill>
              </a:rPr>
              <a:t> </a:t>
            </a:r>
            <a:r>
              <a:rPr i="1" dirty="0" err="1">
                <a:solidFill>
                  <a:srgbClr val="FF6600"/>
                </a:solidFill>
              </a:rPr>
              <a:t>aumentado</a:t>
            </a:r>
            <a:r>
              <a:rPr i="1" dirty="0">
                <a:solidFill>
                  <a:srgbClr val="FF6600"/>
                </a:solidFill>
              </a:rPr>
              <a:t> </a:t>
            </a:r>
            <a:r>
              <a:rPr i="1" dirty="0" err="1">
                <a:solidFill>
                  <a:srgbClr val="FF6600"/>
                </a:solidFill>
              </a:rPr>
              <a:t>por</a:t>
            </a:r>
            <a:r>
              <a:rPr i="1" dirty="0">
                <a:solidFill>
                  <a:srgbClr val="FF6600"/>
                </a:solidFill>
              </a:rPr>
              <a:t> </a:t>
            </a:r>
            <a:r>
              <a:rPr i="1" dirty="0" err="1">
                <a:solidFill>
                  <a:srgbClr val="FF6600"/>
                </a:solidFill>
              </a:rPr>
              <a:t>falsos</a:t>
            </a:r>
            <a:r>
              <a:rPr i="1" dirty="0">
                <a:solidFill>
                  <a:srgbClr val="FF6600"/>
                </a:solidFill>
              </a:rPr>
              <a:t> </a:t>
            </a:r>
            <a:r>
              <a:rPr i="1" dirty="0" err="1">
                <a:solidFill>
                  <a:srgbClr val="FF6600"/>
                </a:solidFill>
              </a:rPr>
              <a:t>profetas</a:t>
            </a:r>
            <a:r>
              <a:rPr i="1" dirty="0">
                <a:solidFill>
                  <a:srgbClr val="FF6600"/>
                </a:solidFill>
              </a:rPr>
              <a:t> que </a:t>
            </a:r>
            <a:r>
              <a:rPr i="1" dirty="0" err="1">
                <a:solidFill>
                  <a:srgbClr val="FF6600"/>
                </a:solidFill>
              </a:rPr>
              <a:t>predijeron</a:t>
            </a:r>
            <a:r>
              <a:rPr i="1" dirty="0">
                <a:solidFill>
                  <a:srgbClr val="FF6600"/>
                </a:solidFill>
              </a:rPr>
              <a:t> la </a:t>
            </a:r>
            <a:r>
              <a:rPr i="1" dirty="0" err="1">
                <a:solidFill>
                  <a:srgbClr val="FF6600"/>
                </a:solidFill>
              </a:rPr>
              <a:t>seguridad</a:t>
            </a:r>
            <a:r>
              <a:rPr i="1" dirty="0">
                <a:solidFill>
                  <a:srgbClr val="FF6600"/>
                </a:solidFill>
              </a:rPr>
              <a:t> de </a:t>
            </a:r>
            <a:r>
              <a:rPr i="1" dirty="0" err="1">
                <a:solidFill>
                  <a:srgbClr val="FF6600"/>
                </a:solidFill>
              </a:rPr>
              <a:t>Jerusalén</a:t>
            </a:r>
            <a:r>
              <a:rPr i="1" dirty="0">
                <a:solidFill>
                  <a:srgbClr val="FF6600"/>
                </a:solidFill>
              </a:rPr>
              <a:t> y </a:t>
            </a:r>
            <a:r>
              <a:rPr i="1" dirty="0" err="1">
                <a:solidFill>
                  <a:srgbClr val="FF6600"/>
                </a:solidFill>
              </a:rPr>
              <a:t>Judá</a:t>
            </a:r>
            <a:r>
              <a:rPr i="1" dirty="0">
                <a:solidFill>
                  <a:srgbClr val="FF6600"/>
                </a:solidFill>
              </a:rPr>
              <a:t>.</a:t>
            </a:r>
          </a:p>
          <a:p>
            <a:pPr marL="214884" indent="-214884" defTabSz="859536">
              <a:spcBef>
                <a:spcPts val="900"/>
              </a:spcBef>
              <a:defRPr sz="1879">
                <a:latin typeface="Comic Sans MS"/>
                <a:ea typeface="Comic Sans MS"/>
                <a:cs typeface="Comic Sans MS"/>
                <a:sym typeface="Comic Sans MS"/>
              </a:defRPr>
            </a:pPr>
            <a:r>
              <a:rPr i="1" dirty="0"/>
              <a:t>Even after the 1</a:t>
            </a:r>
            <a:r>
              <a:rPr i="1" baseline="29872" dirty="0"/>
              <a:t>st</a:t>
            </a:r>
            <a:r>
              <a:rPr i="1" dirty="0"/>
              <a:t> deportation, the citizens of Judah concluded that this disaster was only a temporary setback (Je. 28:1-4, 10-11) / </a:t>
            </a:r>
            <a:r>
              <a:rPr i="1" dirty="0" err="1">
                <a:solidFill>
                  <a:srgbClr val="FF6600"/>
                </a:solidFill>
              </a:rPr>
              <a:t>Incluso</a:t>
            </a:r>
            <a:r>
              <a:rPr i="1" dirty="0">
                <a:solidFill>
                  <a:srgbClr val="FF6600"/>
                </a:solidFill>
              </a:rPr>
              <a:t> </a:t>
            </a:r>
            <a:r>
              <a:rPr i="1" dirty="0" err="1">
                <a:solidFill>
                  <a:srgbClr val="FF6600"/>
                </a:solidFill>
              </a:rPr>
              <a:t>después</a:t>
            </a:r>
            <a:r>
              <a:rPr i="1" dirty="0">
                <a:solidFill>
                  <a:srgbClr val="FF6600"/>
                </a:solidFill>
              </a:rPr>
              <a:t> de la </a:t>
            </a:r>
            <a:r>
              <a:rPr i="1" dirty="0" err="1">
                <a:solidFill>
                  <a:srgbClr val="FF6600"/>
                </a:solidFill>
              </a:rPr>
              <a:t>primera</a:t>
            </a:r>
            <a:r>
              <a:rPr i="1" dirty="0">
                <a:solidFill>
                  <a:srgbClr val="FF6600"/>
                </a:solidFill>
              </a:rPr>
              <a:t> </a:t>
            </a:r>
            <a:r>
              <a:rPr i="1" dirty="0" err="1">
                <a:solidFill>
                  <a:srgbClr val="FF6600"/>
                </a:solidFill>
              </a:rPr>
              <a:t>deportación</a:t>
            </a:r>
            <a:r>
              <a:rPr i="1" dirty="0">
                <a:solidFill>
                  <a:srgbClr val="FF6600"/>
                </a:solidFill>
              </a:rPr>
              <a:t>, </a:t>
            </a:r>
            <a:r>
              <a:rPr i="1" dirty="0" err="1">
                <a:solidFill>
                  <a:srgbClr val="FF6600"/>
                </a:solidFill>
              </a:rPr>
              <a:t>los</a:t>
            </a:r>
            <a:r>
              <a:rPr i="1" dirty="0">
                <a:solidFill>
                  <a:srgbClr val="FF6600"/>
                </a:solidFill>
              </a:rPr>
              <a:t> </a:t>
            </a:r>
            <a:r>
              <a:rPr i="1" dirty="0" err="1">
                <a:solidFill>
                  <a:srgbClr val="FF6600"/>
                </a:solidFill>
              </a:rPr>
              <a:t>ciudadanos</a:t>
            </a:r>
            <a:r>
              <a:rPr i="1" dirty="0">
                <a:solidFill>
                  <a:srgbClr val="FF6600"/>
                </a:solidFill>
              </a:rPr>
              <a:t> de </a:t>
            </a:r>
            <a:r>
              <a:rPr i="1" dirty="0" err="1">
                <a:solidFill>
                  <a:srgbClr val="FF6600"/>
                </a:solidFill>
              </a:rPr>
              <a:t>Judá</a:t>
            </a:r>
            <a:r>
              <a:rPr i="1" dirty="0">
                <a:solidFill>
                  <a:srgbClr val="FF6600"/>
                </a:solidFill>
              </a:rPr>
              <a:t> </a:t>
            </a:r>
            <a:r>
              <a:rPr i="1" dirty="0" err="1">
                <a:solidFill>
                  <a:srgbClr val="FF6600"/>
                </a:solidFill>
              </a:rPr>
              <a:t>llegaron</a:t>
            </a:r>
            <a:r>
              <a:rPr i="1" dirty="0">
                <a:solidFill>
                  <a:srgbClr val="FF6600"/>
                </a:solidFill>
              </a:rPr>
              <a:t> a la </a:t>
            </a:r>
            <a:r>
              <a:rPr i="1" dirty="0" err="1">
                <a:solidFill>
                  <a:srgbClr val="FF6600"/>
                </a:solidFill>
              </a:rPr>
              <a:t>conclusión</a:t>
            </a:r>
            <a:r>
              <a:rPr i="1" dirty="0">
                <a:solidFill>
                  <a:srgbClr val="FF6600"/>
                </a:solidFill>
              </a:rPr>
              <a:t> de que </a:t>
            </a:r>
            <a:r>
              <a:rPr i="1" dirty="0" err="1">
                <a:solidFill>
                  <a:srgbClr val="FF6600"/>
                </a:solidFill>
              </a:rPr>
              <a:t>este</a:t>
            </a:r>
            <a:r>
              <a:rPr i="1" dirty="0">
                <a:solidFill>
                  <a:srgbClr val="FF6600"/>
                </a:solidFill>
              </a:rPr>
              <a:t> </a:t>
            </a:r>
            <a:r>
              <a:rPr i="1" dirty="0" err="1">
                <a:solidFill>
                  <a:srgbClr val="FF6600"/>
                </a:solidFill>
              </a:rPr>
              <a:t>desastre</a:t>
            </a:r>
            <a:r>
              <a:rPr i="1" dirty="0">
                <a:solidFill>
                  <a:srgbClr val="FF6600"/>
                </a:solidFill>
              </a:rPr>
              <a:t> </a:t>
            </a:r>
            <a:r>
              <a:rPr i="1" dirty="0" err="1">
                <a:solidFill>
                  <a:srgbClr val="FF6600"/>
                </a:solidFill>
              </a:rPr>
              <a:t>fue</a:t>
            </a:r>
            <a:r>
              <a:rPr i="1" dirty="0">
                <a:solidFill>
                  <a:srgbClr val="FF6600"/>
                </a:solidFill>
              </a:rPr>
              <a:t> solo un </a:t>
            </a:r>
            <a:r>
              <a:rPr i="1" dirty="0" err="1">
                <a:solidFill>
                  <a:srgbClr val="FF6600"/>
                </a:solidFill>
              </a:rPr>
              <a:t>revés</a:t>
            </a:r>
            <a:r>
              <a:rPr i="1" dirty="0">
                <a:solidFill>
                  <a:srgbClr val="FF6600"/>
                </a:solidFill>
              </a:rPr>
              <a:t> temporal (Je. 28:1-4, 10-11)</a:t>
            </a:r>
          </a:p>
          <a:p>
            <a:pPr marL="214884" indent="-214884" defTabSz="859536">
              <a:spcBef>
                <a:spcPts val="900"/>
              </a:spcBef>
              <a:buSzTx/>
              <a:buNone/>
              <a:defRPr sz="752">
                <a:latin typeface="Comic Sans MS"/>
                <a:ea typeface="Comic Sans MS"/>
                <a:cs typeface="Comic Sans MS"/>
                <a:sym typeface="Comic Sans MS"/>
              </a:defRPr>
            </a:pPr>
            <a:endParaRPr dirty="0"/>
          </a:p>
          <a:p>
            <a:pPr marL="214884" indent="-214884" defTabSz="859536">
              <a:spcBef>
                <a:spcPts val="900"/>
              </a:spcBef>
              <a:buSzTx/>
              <a:buNone/>
              <a:defRPr sz="2256" b="1">
                <a:solidFill>
                  <a:srgbClr val="C00000"/>
                </a:solidFill>
                <a:latin typeface="Franklin Gothic Medium"/>
                <a:ea typeface="Franklin Gothic Medium"/>
                <a:cs typeface="Franklin Gothic Medium"/>
                <a:sym typeface="Franklin Gothic Medium"/>
              </a:defRPr>
            </a:pPr>
            <a:r>
              <a:rPr sz="2400" dirty="0"/>
              <a:t>It was the task of Jeremiah to confront this false optimism with the Word of Yahweh—and the divine word was that worse was yet to come! / </a:t>
            </a:r>
            <a:r>
              <a:rPr sz="2400" dirty="0">
                <a:solidFill>
                  <a:srgbClr val="FF6600"/>
                </a:solidFill>
              </a:rPr>
              <a:t>Era </a:t>
            </a:r>
            <a:r>
              <a:rPr sz="2400" dirty="0" err="1">
                <a:solidFill>
                  <a:srgbClr val="FF6600"/>
                </a:solidFill>
              </a:rPr>
              <a:t>tarea</a:t>
            </a:r>
            <a:r>
              <a:rPr sz="2400" dirty="0">
                <a:solidFill>
                  <a:srgbClr val="FF6600"/>
                </a:solidFill>
              </a:rPr>
              <a:t> de </a:t>
            </a:r>
            <a:r>
              <a:rPr sz="2400" dirty="0" err="1">
                <a:solidFill>
                  <a:srgbClr val="FF6600"/>
                </a:solidFill>
              </a:rPr>
              <a:t>Jeremías</a:t>
            </a:r>
            <a:r>
              <a:rPr sz="2400" dirty="0">
                <a:solidFill>
                  <a:srgbClr val="FF6600"/>
                </a:solidFill>
              </a:rPr>
              <a:t> </a:t>
            </a:r>
            <a:r>
              <a:rPr sz="2400" dirty="0" err="1">
                <a:solidFill>
                  <a:srgbClr val="FF6600"/>
                </a:solidFill>
              </a:rPr>
              <a:t>enfrentarse</a:t>
            </a:r>
            <a:r>
              <a:rPr sz="2400" dirty="0">
                <a:solidFill>
                  <a:srgbClr val="FF6600"/>
                </a:solidFill>
              </a:rPr>
              <a:t> a </a:t>
            </a:r>
            <a:r>
              <a:rPr sz="2400" dirty="0" err="1">
                <a:solidFill>
                  <a:srgbClr val="FF6600"/>
                </a:solidFill>
              </a:rPr>
              <a:t>este</a:t>
            </a:r>
            <a:r>
              <a:rPr sz="2400" dirty="0">
                <a:solidFill>
                  <a:srgbClr val="FF6600"/>
                </a:solidFill>
              </a:rPr>
              <a:t> </a:t>
            </a:r>
            <a:r>
              <a:rPr sz="2400" dirty="0" err="1">
                <a:solidFill>
                  <a:srgbClr val="FF6600"/>
                </a:solidFill>
              </a:rPr>
              <a:t>falso</a:t>
            </a:r>
            <a:r>
              <a:rPr sz="2400" dirty="0">
                <a:solidFill>
                  <a:srgbClr val="FF6600"/>
                </a:solidFill>
              </a:rPr>
              <a:t> </a:t>
            </a:r>
            <a:r>
              <a:rPr sz="2400" dirty="0" err="1">
                <a:solidFill>
                  <a:srgbClr val="FF6600"/>
                </a:solidFill>
              </a:rPr>
              <a:t>optimismo</a:t>
            </a:r>
            <a:r>
              <a:rPr sz="2400" dirty="0">
                <a:solidFill>
                  <a:srgbClr val="FF6600"/>
                </a:solidFill>
              </a:rPr>
              <a:t> con la Palabra de </a:t>
            </a:r>
            <a:r>
              <a:rPr sz="2400" dirty="0" err="1">
                <a:solidFill>
                  <a:srgbClr val="FF6600"/>
                </a:solidFill>
              </a:rPr>
              <a:t>Yahvé</a:t>
            </a:r>
            <a:r>
              <a:rPr sz="2400" dirty="0">
                <a:solidFill>
                  <a:srgbClr val="FF6600"/>
                </a:solidFill>
              </a:rPr>
              <a:t>, ¡y la palabra </a:t>
            </a:r>
            <a:r>
              <a:rPr sz="2400" dirty="0" err="1">
                <a:solidFill>
                  <a:srgbClr val="FF6600"/>
                </a:solidFill>
              </a:rPr>
              <a:t>divina</a:t>
            </a:r>
            <a:r>
              <a:rPr sz="2400" dirty="0">
                <a:solidFill>
                  <a:srgbClr val="FF6600"/>
                </a:solidFill>
              </a:rPr>
              <a:t> era que lo </a:t>
            </a:r>
            <a:r>
              <a:rPr sz="2400" dirty="0" err="1">
                <a:solidFill>
                  <a:srgbClr val="FF6600"/>
                </a:solidFill>
              </a:rPr>
              <a:t>peor</a:t>
            </a:r>
            <a:r>
              <a:rPr sz="2400" dirty="0">
                <a:solidFill>
                  <a:srgbClr val="FF6600"/>
                </a:solidFill>
              </a:rPr>
              <a:t> </a:t>
            </a:r>
            <a:r>
              <a:rPr sz="2400" dirty="0" err="1">
                <a:solidFill>
                  <a:srgbClr val="FF6600"/>
                </a:solidFill>
              </a:rPr>
              <a:t>estaba</a:t>
            </a:r>
            <a:r>
              <a:rPr sz="2400" dirty="0">
                <a:solidFill>
                  <a:srgbClr val="FF6600"/>
                </a:solidFill>
              </a:rPr>
              <a:t> </a:t>
            </a:r>
            <a:r>
              <a:rPr sz="2400" dirty="0" err="1">
                <a:solidFill>
                  <a:srgbClr val="FF6600"/>
                </a:solidFill>
              </a:rPr>
              <a:t>por</a:t>
            </a:r>
            <a:r>
              <a:rPr sz="2400" dirty="0">
                <a:solidFill>
                  <a:srgbClr val="FF6600"/>
                </a:solidFill>
              </a:rPr>
              <a:t> </a:t>
            </a:r>
            <a:r>
              <a:rPr sz="2400" dirty="0" err="1">
                <a:solidFill>
                  <a:srgbClr val="FF6600"/>
                </a:solidFill>
              </a:rPr>
              <a:t>venir</a:t>
            </a:r>
            <a:r>
              <a:rPr sz="2400" dirty="0">
                <a:solidFill>
                  <a:srgbClr val="FF6600"/>
                </a:solidFill>
              </a:rPr>
              <a:t>!</a:t>
            </a:r>
          </a:p>
        </p:txBody>
      </p:sp>
      <p:sp>
        <p:nvSpPr>
          <p:cNvPr id="3031" name="Slide Number Placeholder 5"/>
          <p:cNvSpPr txBox="1">
            <a:spLocks noGrp="1"/>
          </p:cNvSpPr>
          <p:nvPr>
            <p:ph type="sldNum" sz="quarter" idx="2"/>
          </p:nvPr>
        </p:nvSpPr>
        <p:spPr>
          <a:xfrm>
            <a:off x="11051892" y="6394500"/>
            <a:ext cx="301908"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79</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030">
                                            <p:bg/>
                                          </p:spTgt>
                                        </p:tgtEl>
                                        <p:attrNameLst>
                                          <p:attrName>style.visibility</p:attrName>
                                        </p:attrNameLst>
                                      </p:cBhvr>
                                      <p:to>
                                        <p:strVal val="visible"/>
                                      </p:to>
                                    </p:set>
                                    <p:anim calcmode="lin" valueType="num">
                                      <p:cBhvr>
                                        <p:cTn id="7" dur="500" fill="hold"/>
                                        <p:tgtEl>
                                          <p:spTgt spid="3030">
                                            <p:bg/>
                                          </p:spTgt>
                                        </p:tgtEl>
                                        <p:attrNameLst>
                                          <p:attrName>ppt_w</p:attrName>
                                        </p:attrNameLst>
                                      </p:cBhvr>
                                      <p:tavLst>
                                        <p:tav tm="0">
                                          <p:val>
                                            <p:fltVal val="0"/>
                                          </p:val>
                                        </p:tav>
                                        <p:tav tm="100000">
                                          <p:val>
                                            <p:strVal val="#ppt_w"/>
                                          </p:val>
                                        </p:tav>
                                      </p:tavLst>
                                    </p:anim>
                                    <p:anim calcmode="lin" valueType="num">
                                      <p:cBhvr>
                                        <p:cTn id="8" dur="500" fill="hold"/>
                                        <p:tgtEl>
                                          <p:spTgt spid="3030">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030">
                                            <p:txEl>
                                              <p:pRg st="0" end="0"/>
                                            </p:txEl>
                                          </p:spTgt>
                                        </p:tgtEl>
                                        <p:attrNameLst>
                                          <p:attrName>style.visibility</p:attrName>
                                        </p:attrNameLst>
                                      </p:cBhvr>
                                      <p:to>
                                        <p:strVal val="visible"/>
                                      </p:to>
                                    </p:set>
                                    <p:anim calcmode="lin" valueType="num">
                                      <p:cBhvr>
                                        <p:cTn id="11" dur="500" fill="hold"/>
                                        <p:tgtEl>
                                          <p:spTgt spid="3030">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03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3030">
                                            <p:txEl>
                                              <p:pRg st="1" end="1"/>
                                            </p:txEl>
                                          </p:spTgt>
                                        </p:tgtEl>
                                        <p:attrNameLst>
                                          <p:attrName>style.visibility</p:attrName>
                                        </p:attrNameLst>
                                      </p:cBhvr>
                                      <p:to>
                                        <p:strVal val="visible"/>
                                      </p:to>
                                    </p:set>
                                    <p:anim calcmode="lin" valueType="num">
                                      <p:cBhvr>
                                        <p:cTn id="17" dur="500" fill="hold"/>
                                        <p:tgtEl>
                                          <p:spTgt spid="3030">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030">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3030">
                                            <p:txEl>
                                              <p:pRg st="2" end="2"/>
                                            </p:txEl>
                                          </p:spTgt>
                                        </p:tgtEl>
                                        <p:attrNameLst>
                                          <p:attrName>style.visibility</p:attrName>
                                        </p:attrNameLst>
                                      </p:cBhvr>
                                      <p:to>
                                        <p:strVal val="visible"/>
                                      </p:to>
                                    </p:set>
                                    <p:anim calcmode="lin" valueType="num">
                                      <p:cBhvr>
                                        <p:cTn id="23" dur="500" fill="hold"/>
                                        <p:tgtEl>
                                          <p:spTgt spid="3030">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3030">
                                            <p:txEl>
                                              <p:pRg st="2" end="2"/>
                                            </p:txEl>
                                          </p:spTgt>
                                        </p:tgtEl>
                                        <p:attrNameLst>
                                          <p:attrName>ppt_h</p:attrName>
                                        </p:attrNameLst>
                                      </p:cBhvr>
                                      <p:tavLst>
                                        <p:tav tm="0">
                                          <p:val>
                                            <p:fltVal val="0"/>
                                          </p:val>
                                        </p:tav>
                                        <p:tav tm="100000">
                                          <p:val>
                                            <p:strVal val="#ppt_h"/>
                                          </p:val>
                                        </p:tav>
                                      </p:tavLst>
                                    </p:anim>
                                  </p:childTnLst>
                                </p:cTn>
                              </p:par>
                            </p:childTnLst>
                          </p:cTn>
                        </p:par>
                        <p:par>
                          <p:cTn id="25" fill="hold">
                            <p:stCondLst>
                              <p:cond delay="500"/>
                            </p:stCondLst>
                            <p:childTnLst>
                              <p:par>
                                <p:cTn id="26" presetID="23" presetClass="entr" presetSubtype="16" fill="hold" grpId="1" nodeType="afterEffect">
                                  <p:stCondLst>
                                    <p:cond delay="0"/>
                                  </p:stCondLst>
                                  <p:iterate>
                                    <p:tmAbs val="0"/>
                                  </p:iterate>
                                  <p:childTnLst>
                                    <p:set>
                                      <p:cBhvr>
                                        <p:cTn id="27" fill="hold"/>
                                        <p:tgtEl>
                                          <p:spTgt spid="3030">
                                            <p:txEl>
                                              <p:pRg st="3" end="3"/>
                                            </p:txEl>
                                          </p:spTgt>
                                        </p:tgtEl>
                                        <p:attrNameLst>
                                          <p:attrName>style.visibility</p:attrName>
                                        </p:attrNameLst>
                                      </p:cBhvr>
                                      <p:to>
                                        <p:strVal val="visible"/>
                                      </p:to>
                                    </p:set>
                                    <p:anim calcmode="lin" valueType="num">
                                      <p:cBhvr>
                                        <p:cTn id="28" dur="500" fill="hold"/>
                                        <p:tgtEl>
                                          <p:spTgt spid="3030">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030">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grpId="1" nodeType="clickEffect">
                                  <p:stCondLst>
                                    <p:cond delay="0"/>
                                  </p:stCondLst>
                                  <p:iterate>
                                    <p:tmAbs val="0"/>
                                  </p:iterate>
                                  <p:childTnLst>
                                    <p:set>
                                      <p:cBhvr>
                                        <p:cTn id="33" fill="hold"/>
                                        <p:tgtEl>
                                          <p:spTgt spid="3030">
                                            <p:txEl>
                                              <p:pRg st="4" end="4"/>
                                            </p:txEl>
                                          </p:spTgt>
                                        </p:tgtEl>
                                        <p:attrNameLst>
                                          <p:attrName>style.visibility</p:attrName>
                                        </p:attrNameLst>
                                      </p:cBhvr>
                                      <p:to>
                                        <p:strVal val="visible"/>
                                      </p:to>
                                    </p:set>
                                    <p:anim calcmode="lin" valueType="num">
                                      <p:cBhvr>
                                        <p:cTn id="34" dur="500" fill="hold"/>
                                        <p:tgtEl>
                                          <p:spTgt spid="3030">
                                            <p:txEl>
                                              <p:pRg st="4" end="4"/>
                                            </p:txEl>
                                          </p:spTgt>
                                        </p:tgtEl>
                                        <p:attrNameLst>
                                          <p:attrName>ppt_w</p:attrName>
                                        </p:attrNameLst>
                                      </p:cBhvr>
                                      <p:tavLst>
                                        <p:tav tm="0">
                                          <p:val>
                                            <p:fltVal val="0"/>
                                          </p:val>
                                        </p:tav>
                                        <p:tav tm="100000">
                                          <p:val>
                                            <p:strVal val="#ppt_w"/>
                                          </p:val>
                                        </p:tav>
                                      </p:tavLst>
                                    </p:anim>
                                    <p:anim calcmode="lin" valueType="num">
                                      <p:cBhvr>
                                        <p:cTn id="35" dur="500" fill="hold"/>
                                        <p:tgtEl>
                                          <p:spTgt spid="3030">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0" grpId="1" build="p"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4" name="Rectangle 2"/>
          <p:cNvSpPr txBox="1">
            <a:spLocks noGrp="1"/>
          </p:cNvSpPr>
          <p:nvPr>
            <p:ph type="title"/>
          </p:nvPr>
        </p:nvSpPr>
        <p:spPr>
          <a:xfrm>
            <a:off x="817562" y="340486"/>
            <a:ext cx="10764839" cy="2211411"/>
          </a:xfrm>
          <a:prstGeom prst="rect">
            <a:avLst/>
          </a:prstGeom>
        </p:spPr>
        <p:txBody>
          <a:bodyPr>
            <a:normAutofit fontScale="90000"/>
          </a:bodyPr>
          <a:lstStyle/>
          <a:p>
            <a:pPr defTabSz="630936">
              <a:defRPr sz="2208">
                <a:solidFill>
                  <a:srgbClr val="DEEBF7"/>
                </a:solidFill>
                <a:latin typeface="Lucida Bright"/>
                <a:ea typeface="Lucida Bright"/>
                <a:cs typeface="Lucida Bright"/>
                <a:sym typeface="Lucida Bright"/>
              </a:defRPr>
            </a:pPr>
            <a:r>
              <a:rPr dirty="0"/>
              <a:t>WERE ISRAEL’S PROPHETS ECSTATICS? / </a:t>
            </a:r>
            <a:r>
              <a:rPr dirty="0">
                <a:solidFill>
                  <a:srgbClr val="FFC000"/>
                </a:solidFill>
              </a:rPr>
              <a:t>¿ESTABAN EXTASIADOS LOS PROFETAS DE ISRAEL?</a:t>
            </a:r>
            <a:br>
              <a:rPr lang="en-US" sz="800" dirty="0">
                <a:solidFill>
                  <a:srgbClr val="FFC000"/>
                </a:solidFill>
              </a:rPr>
            </a:br>
            <a:br>
              <a:rPr dirty="0">
                <a:solidFill>
                  <a:srgbClr val="FFFF00"/>
                </a:solidFill>
              </a:rPr>
            </a:br>
            <a:r>
              <a:rPr sz="2000" dirty="0">
                <a:solidFill>
                  <a:srgbClr val="FFFF00"/>
                </a:solidFill>
              </a:rPr>
              <a:t>Why this question is important:</a:t>
            </a:r>
            <a:r>
              <a:rPr sz="2000" i="1" dirty="0">
                <a:solidFill>
                  <a:srgbClr val="FFFF00"/>
                </a:solidFill>
              </a:rPr>
              <a:t> </a:t>
            </a:r>
            <a:r>
              <a:rPr sz="2000" i="1" dirty="0"/>
              <a:t>it bears upon a theory about religious experience derived from the History of Religions School of thought, a theory that now is nearly standard in the academy.</a:t>
            </a:r>
          </a:p>
          <a:p>
            <a:pPr defTabSz="630936">
              <a:defRPr sz="2208">
                <a:solidFill>
                  <a:srgbClr val="DEEBF7"/>
                </a:solidFill>
                <a:latin typeface="Lucida Bright"/>
                <a:ea typeface="Lucida Bright"/>
                <a:cs typeface="Lucida Bright"/>
                <a:sym typeface="Lucida Bright"/>
              </a:defRPr>
            </a:pPr>
            <a:r>
              <a:rPr sz="2000" dirty="0">
                <a:solidFill>
                  <a:srgbClr val="FFC000"/>
                </a:solidFill>
              </a:rPr>
              <a:t>Por </a:t>
            </a:r>
            <a:r>
              <a:rPr sz="2000" dirty="0" err="1">
                <a:solidFill>
                  <a:srgbClr val="FFC000"/>
                </a:solidFill>
              </a:rPr>
              <a:t>qué</a:t>
            </a:r>
            <a:r>
              <a:rPr sz="2000" dirty="0">
                <a:solidFill>
                  <a:srgbClr val="FFC000"/>
                </a:solidFill>
              </a:rPr>
              <a:t> es </a:t>
            </a:r>
            <a:r>
              <a:rPr sz="2000" dirty="0" err="1">
                <a:solidFill>
                  <a:srgbClr val="FFC000"/>
                </a:solidFill>
              </a:rPr>
              <a:t>esta</a:t>
            </a:r>
            <a:r>
              <a:rPr sz="2000" dirty="0">
                <a:solidFill>
                  <a:srgbClr val="FFC000"/>
                </a:solidFill>
              </a:rPr>
              <a:t> </a:t>
            </a:r>
            <a:r>
              <a:rPr sz="2000" dirty="0" err="1">
                <a:solidFill>
                  <a:srgbClr val="FFC000"/>
                </a:solidFill>
              </a:rPr>
              <a:t>pregunta</a:t>
            </a:r>
            <a:r>
              <a:rPr sz="2000" dirty="0">
                <a:solidFill>
                  <a:srgbClr val="FFC000"/>
                </a:solidFill>
              </a:rPr>
              <a:t> </a:t>
            </a:r>
            <a:r>
              <a:rPr sz="2000" dirty="0" err="1">
                <a:solidFill>
                  <a:srgbClr val="FFC000"/>
                </a:solidFill>
              </a:rPr>
              <a:t>importante</a:t>
            </a:r>
            <a:r>
              <a:rPr sz="2000" dirty="0">
                <a:solidFill>
                  <a:srgbClr val="FFC000"/>
                </a:solidFill>
              </a:rPr>
              <a:t>: </a:t>
            </a:r>
            <a:r>
              <a:rPr sz="2000" i="1" dirty="0">
                <a:solidFill>
                  <a:srgbClr val="FFFFCC"/>
                </a:solidFill>
              </a:rPr>
              <a:t>se </a:t>
            </a:r>
            <a:r>
              <a:rPr sz="2000" i="1" dirty="0" err="1">
                <a:solidFill>
                  <a:srgbClr val="FFFFCC"/>
                </a:solidFill>
              </a:rPr>
              <a:t>basa</a:t>
            </a:r>
            <a:r>
              <a:rPr sz="2000" i="1" dirty="0">
                <a:solidFill>
                  <a:srgbClr val="FFFFCC"/>
                </a:solidFill>
              </a:rPr>
              <a:t> </a:t>
            </a:r>
            <a:r>
              <a:rPr sz="2000" i="1" dirty="0" err="1">
                <a:solidFill>
                  <a:srgbClr val="FFFFCC"/>
                </a:solidFill>
              </a:rPr>
              <a:t>en</a:t>
            </a:r>
            <a:r>
              <a:rPr sz="2000" i="1" dirty="0">
                <a:solidFill>
                  <a:srgbClr val="FFFFCC"/>
                </a:solidFill>
              </a:rPr>
              <a:t> </a:t>
            </a:r>
            <a:r>
              <a:rPr sz="2000" i="1" dirty="0" err="1">
                <a:solidFill>
                  <a:srgbClr val="FFFFCC"/>
                </a:solidFill>
              </a:rPr>
              <a:t>una</a:t>
            </a:r>
            <a:r>
              <a:rPr sz="2000" i="1" dirty="0">
                <a:solidFill>
                  <a:srgbClr val="FFFFCC"/>
                </a:solidFill>
              </a:rPr>
              <a:t> </a:t>
            </a:r>
            <a:r>
              <a:rPr sz="2000" i="1" dirty="0" err="1">
                <a:solidFill>
                  <a:srgbClr val="FFFFCC"/>
                </a:solidFill>
              </a:rPr>
              <a:t>teoría</a:t>
            </a:r>
            <a:r>
              <a:rPr sz="2000" i="1" dirty="0">
                <a:solidFill>
                  <a:srgbClr val="FFFFCC"/>
                </a:solidFill>
              </a:rPr>
              <a:t> </a:t>
            </a:r>
            <a:r>
              <a:rPr sz="2000" i="1" dirty="0" err="1">
                <a:solidFill>
                  <a:srgbClr val="FFFFCC"/>
                </a:solidFill>
              </a:rPr>
              <a:t>sobre</a:t>
            </a:r>
            <a:r>
              <a:rPr sz="2000" i="1" dirty="0">
                <a:solidFill>
                  <a:srgbClr val="FFFFCC"/>
                </a:solidFill>
              </a:rPr>
              <a:t> la </a:t>
            </a:r>
            <a:r>
              <a:rPr sz="2000" i="1" dirty="0" err="1">
                <a:solidFill>
                  <a:srgbClr val="FFFFCC"/>
                </a:solidFill>
              </a:rPr>
              <a:t>experiencia</a:t>
            </a:r>
            <a:r>
              <a:rPr sz="2000" i="1" dirty="0">
                <a:solidFill>
                  <a:srgbClr val="FFFFCC"/>
                </a:solidFill>
              </a:rPr>
              <a:t> religiosa </a:t>
            </a:r>
            <a:r>
              <a:rPr sz="2000" i="1" dirty="0" err="1">
                <a:solidFill>
                  <a:srgbClr val="FFFFCC"/>
                </a:solidFill>
              </a:rPr>
              <a:t>derivada</a:t>
            </a:r>
            <a:r>
              <a:rPr sz="2000" i="1" dirty="0">
                <a:solidFill>
                  <a:srgbClr val="FFFFCC"/>
                </a:solidFill>
              </a:rPr>
              <a:t> de la Escuela de </a:t>
            </a:r>
            <a:r>
              <a:rPr sz="2000" i="1" dirty="0" err="1">
                <a:solidFill>
                  <a:srgbClr val="FFFFCC"/>
                </a:solidFill>
              </a:rPr>
              <a:t>Pensamiento</a:t>
            </a:r>
            <a:r>
              <a:rPr sz="2000" i="1" dirty="0">
                <a:solidFill>
                  <a:srgbClr val="FFFFCC"/>
                </a:solidFill>
              </a:rPr>
              <a:t> de Historia de las </a:t>
            </a:r>
            <a:r>
              <a:rPr sz="2000" i="1" dirty="0" err="1">
                <a:solidFill>
                  <a:srgbClr val="FFFFCC"/>
                </a:solidFill>
              </a:rPr>
              <a:t>Religiones</a:t>
            </a:r>
            <a:r>
              <a:rPr sz="2000" i="1" dirty="0">
                <a:solidFill>
                  <a:srgbClr val="FFFFCC"/>
                </a:solidFill>
              </a:rPr>
              <a:t>, </a:t>
            </a:r>
            <a:r>
              <a:rPr sz="2000" i="1" dirty="0" err="1">
                <a:solidFill>
                  <a:srgbClr val="FFFFCC"/>
                </a:solidFill>
              </a:rPr>
              <a:t>una</a:t>
            </a:r>
            <a:r>
              <a:rPr sz="2000" i="1" dirty="0">
                <a:solidFill>
                  <a:srgbClr val="FFFFCC"/>
                </a:solidFill>
              </a:rPr>
              <a:t> </a:t>
            </a:r>
            <a:r>
              <a:rPr sz="2000" i="1" dirty="0" err="1">
                <a:solidFill>
                  <a:srgbClr val="FFFFCC"/>
                </a:solidFill>
              </a:rPr>
              <a:t>teoría</a:t>
            </a:r>
            <a:r>
              <a:rPr sz="2000" i="1" dirty="0">
                <a:solidFill>
                  <a:srgbClr val="FFFFCC"/>
                </a:solidFill>
              </a:rPr>
              <a:t> que </a:t>
            </a:r>
            <a:r>
              <a:rPr sz="2000" i="1" dirty="0" err="1">
                <a:solidFill>
                  <a:srgbClr val="FFFFCC"/>
                </a:solidFill>
              </a:rPr>
              <a:t>ahora</a:t>
            </a:r>
            <a:r>
              <a:rPr sz="2000" i="1" dirty="0">
                <a:solidFill>
                  <a:srgbClr val="FFFFCC"/>
                </a:solidFill>
              </a:rPr>
              <a:t> es </a:t>
            </a:r>
            <a:r>
              <a:rPr sz="2000" i="1" dirty="0" err="1">
                <a:solidFill>
                  <a:srgbClr val="FFFFCC"/>
                </a:solidFill>
              </a:rPr>
              <a:t>casi</a:t>
            </a:r>
            <a:r>
              <a:rPr sz="2000" i="1" dirty="0">
                <a:solidFill>
                  <a:srgbClr val="FFFFCC"/>
                </a:solidFill>
              </a:rPr>
              <a:t> </a:t>
            </a:r>
            <a:r>
              <a:rPr sz="2000" i="1" dirty="0" err="1">
                <a:solidFill>
                  <a:srgbClr val="FFFFCC"/>
                </a:solidFill>
              </a:rPr>
              <a:t>estándar</a:t>
            </a:r>
            <a:r>
              <a:rPr sz="2000" i="1" dirty="0">
                <a:solidFill>
                  <a:srgbClr val="FFFFCC"/>
                </a:solidFill>
              </a:rPr>
              <a:t> </a:t>
            </a:r>
            <a:r>
              <a:rPr sz="2000" i="1" dirty="0" err="1">
                <a:solidFill>
                  <a:srgbClr val="FFFFCC"/>
                </a:solidFill>
              </a:rPr>
              <a:t>en</a:t>
            </a:r>
            <a:r>
              <a:rPr sz="2000" i="1" dirty="0">
                <a:solidFill>
                  <a:srgbClr val="FFFFCC"/>
                </a:solidFill>
              </a:rPr>
              <a:t> la academia.</a:t>
            </a:r>
          </a:p>
        </p:txBody>
      </p:sp>
      <p:sp>
        <p:nvSpPr>
          <p:cNvPr id="2725" name="Rectangle 3"/>
          <p:cNvSpPr txBox="1">
            <a:spLocks noGrp="1"/>
          </p:cNvSpPr>
          <p:nvPr>
            <p:ph type="body" sz="half" idx="1"/>
          </p:nvPr>
        </p:nvSpPr>
        <p:spPr>
          <a:xfrm>
            <a:off x="817562" y="2744766"/>
            <a:ext cx="9677400" cy="1779610"/>
          </a:xfrm>
          <a:prstGeom prst="rect">
            <a:avLst/>
          </a:prstGeom>
        </p:spPr>
        <p:txBody>
          <a:bodyPr>
            <a:normAutofit/>
          </a:bodyPr>
          <a:lstStyle/>
          <a:p>
            <a:pPr>
              <a:buSzTx/>
              <a:buNone/>
              <a:defRPr b="1">
                <a:solidFill>
                  <a:srgbClr val="FFFF99"/>
                </a:solidFill>
                <a:latin typeface="Franklin Gothic Medium"/>
                <a:ea typeface="Franklin Gothic Medium"/>
                <a:cs typeface="Franklin Gothic Medium"/>
                <a:sym typeface="Franklin Gothic Medium"/>
              </a:defRPr>
            </a:pPr>
            <a:r>
              <a:rPr dirty="0"/>
              <a:t>HISTORY OF RELIGIONS THEORY</a:t>
            </a:r>
          </a:p>
          <a:p>
            <a:pPr marL="182880">
              <a:lnSpc>
                <a:spcPct val="100000"/>
              </a:lnSpc>
              <a:spcBef>
                <a:spcPts val="0"/>
              </a:spcBef>
              <a:defRPr sz="2000" b="1" i="1">
                <a:solidFill>
                  <a:srgbClr val="FFFFFF"/>
                </a:solidFill>
                <a:latin typeface="Franklin Gothic Medium"/>
                <a:ea typeface="Franklin Gothic Medium"/>
                <a:cs typeface="Franklin Gothic Medium"/>
                <a:sym typeface="Franklin Gothic Medium"/>
              </a:defRPr>
            </a:pPr>
            <a:r>
              <a:rPr dirty="0"/>
              <a:t>All religious expression is evolutionary</a:t>
            </a:r>
          </a:p>
          <a:p>
            <a:pPr marL="182880">
              <a:lnSpc>
                <a:spcPct val="100000"/>
              </a:lnSpc>
              <a:spcBef>
                <a:spcPts val="0"/>
              </a:spcBef>
              <a:defRPr sz="2000" b="1" i="1">
                <a:solidFill>
                  <a:srgbClr val="FFFFFF"/>
                </a:solidFill>
                <a:latin typeface="Franklin Gothic Medium"/>
                <a:ea typeface="Franklin Gothic Medium"/>
                <a:cs typeface="Franklin Gothic Medium"/>
                <a:sym typeface="Franklin Gothic Medium"/>
              </a:defRPr>
            </a:pPr>
            <a:r>
              <a:rPr dirty="0"/>
              <a:t>Religion is the human search for God, not divine revelation</a:t>
            </a:r>
          </a:p>
          <a:p>
            <a:pPr marL="182880">
              <a:lnSpc>
                <a:spcPct val="100000"/>
              </a:lnSpc>
              <a:spcBef>
                <a:spcPts val="0"/>
              </a:spcBef>
              <a:defRPr sz="2000" b="1" i="1">
                <a:solidFill>
                  <a:srgbClr val="FFFFFF"/>
                </a:solidFill>
                <a:latin typeface="Franklin Gothic Medium"/>
                <a:ea typeface="Franklin Gothic Medium"/>
                <a:cs typeface="Franklin Gothic Medium"/>
                <a:sym typeface="Franklin Gothic Medium"/>
              </a:defRPr>
            </a:pPr>
            <a:r>
              <a:rPr dirty="0"/>
              <a:t>All religions borrow stock elements from neighboring religions</a:t>
            </a:r>
          </a:p>
          <a:p>
            <a:pPr marL="182880">
              <a:lnSpc>
                <a:spcPct val="100000"/>
              </a:lnSpc>
              <a:spcBef>
                <a:spcPts val="0"/>
              </a:spcBef>
              <a:defRPr sz="2000" b="1" i="1">
                <a:solidFill>
                  <a:srgbClr val="FFFFFF"/>
                </a:solidFill>
                <a:latin typeface="Franklin Gothic Medium"/>
                <a:ea typeface="Franklin Gothic Medium"/>
                <a:cs typeface="Franklin Gothic Medium"/>
                <a:sym typeface="Franklin Gothic Medium"/>
              </a:defRPr>
            </a:pPr>
            <a:r>
              <a:rPr dirty="0"/>
              <a:t>The faith of Israel was no exception</a:t>
            </a:r>
          </a:p>
        </p:txBody>
      </p:sp>
      <p:sp>
        <p:nvSpPr>
          <p:cNvPr id="2726" name="Rectangle 3"/>
          <p:cNvSpPr txBox="1"/>
          <p:nvPr/>
        </p:nvSpPr>
        <p:spPr>
          <a:xfrm>
            <a:off x="817562" y="4687485"/>
            <a:ext cx="9677400" cy="17796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marL="228600" indent="-228600" algn="l">
              <a:lnSpc>
                <a:spcPct val="90000"/>
              </a:lnSpc>
              <a:spcBef>
                <a:spcPts val="1000"/>
              </a:spcBef>
              <a:buFont typeface="Arial"/>
              <a:defRPr sz="2800" b="1">
                <a:solidFill>
                  <a:srgbClr val="FFFF99"/>
                </a:solidFill>
                <a:latin typeface="Franklin Gothic Medium"/>
                <a:ea typeface="Franklin Gothic Medium"/>
                <a:cs typeface="Franklin Gothic Medium"/>
                <a:sym typeface="Franklin Gothic Medium"/>
              </a:defRPr>
            </a:pPr>
            <a:r>
              <a:rPr dirty="0">
                <a:solidFill>
                  <a:srgbClr val="FFC000"/>
                </a:solidFill>
              </a:rPr>
              <a:t>HISTORIA DE LA TEORÍA DE LAS RELIGIONES</a:t>
            </a:r>
          </a:p>
          <a:p>
            <a:pPr marL="228600" indent="-228600" algn="l">
              <a:buSzPct val="100000"/>
              <a:buFont typeface="Arial"/>
              <a:buChar char="•"/>
              <a:defRPr sz="2000" b="1" i="1">
                <a:solidFill>
                  <a:srgbClr val="FFFFFF"/>
                </a:solidFill>
                <a:latin typeface="Franklin Gothic Medium"/>
                <a:ea typeface="Franklin Gothic Medium"/>
                <a:cs typeface="Franklin Gothic Medium"/>
                <a:sym typeface="Franklin Gothic Medium"/>
              </a:defRPr>
            </a:pPr>
            <a:r>
              <a:rPr dirty="0">
                <a:solidFill>
                  <a:srgbClr val="FFFFCC"/>
                </a:solidFill>
              </a:rPr>
              <a:t>Toda </a:t>
            </a:r>
            <a:r>
              <a:rPr dirty="0" err="1">
                <a:solidFill>
                  <a:srgbClr val="FFFFCC"/>
                </a:solidFill>
              </a:rPr>
              <a:t>expresión</a:t>
            </a:r>
            <a:r>
              <a:rPr dirty="0">
                <a:solidFill>
                  <a:srgbClr val="FFFFCC"/>
                </a:solidFill>
              </a:rPr>
              <a:t> religiosa es </a:t>
            </a:r>
            <a:r>
              <a:rPr dirty="0" err="1">
                <a:solidFill>
                  <a:srgbClr val="FFFFCC"/>
                </a:solidFill>
              </a:rPr>
              <a:t>evolutiva</a:t>
            </a:r>
            <a:r>
              <a:rPr dirty="0">
                <a:solidFill>
                  <a:srgbClr val="FFFFCC"/>
                </a:solidFill>
              </a:rPr>
              <a:t>.</a:t>
            </a:r>
          </a:p>
          <a:p>
            <a:pPr marL="228600" indent="-228600" algn="l">
              <a:buSzPct val="100000"/>
              <a:buFont typeface="Arial"/>
              <a:buChar char="•"/>
              <a:defRPr sz="2000" b="1" i="1">
                <a:solidFill>
                  <a:srgbClr val="FFFFFF"/>
                </a:solidFill>
                <a:latin typeface="Franklin Gothic Medium"/>
                <a:ea typeface="Franklin Gothic Medium"/>
                <a:cs typeface="Franklin Gothic Medium"/>
                <a:sym typeface="Franklin Gothic Medium"/>
              </a:defRPr>
            </a:pPr>
            <a:r>
              <a:rPr dirty="0">
                <a:solidFill>
                  <a:srgbClr val="FFFFCC"/>
                </a:solidFill>
              </a:rPr>
              <a:t>La </a:t>
            </a:r>
            <a:r>
              <a:rPr dirty="0" err="1">
                <a:solidFill>
                  <a:srgbClr val="FFFFCC"/>
                </a:solidFill>
              </a:rPr>
              <a:t>religión</a:t>
            </a:r>
            <a:r>
              <a:rPr dirty="0">
                <a:solidFill>
                  <a:srgbClr val="FFFFCC"/>
                </a:solidFill>
              </a:rPr>
              <a:t> es la </a:t>
            </a:r>
            <a:r>
              <a:rPr dirty="0" err="1">
                <a:solidFill>
                  <a:srgbClr val="FFFFCC"/>
                </a:solidFill>
              </a:rPr>
              <a:t>búsqueda</a:t>
            </a:r>
            <a:r>
              <a:rPr dirty="0">
                <a:solidFill>
                  <a:srgbClr val="FFFFCC"/>
                </a:solidFill>
              </a:rPr>
              <a:t> </a:t>
            </a:r>
            <a:r>
              <a:rPr dirty="0" err="1">
                <a:solidFill>
                  <a:srgbClr val="FFFFCC"/>
                </a:solidFill>
              </a:rPr>
              <a:t>humana</a:t>
            </a:r>
            <a:r>
              <a:rPr dirty="0">
                <a:solidFill>
                  <a:srgbClr val="FFFFCC"/>
                </a:solidFill>
              </a:rPr>
              <a:t> de Dios, no la </a:t>
            </a:r>
            <a:r>
              <a:rPr dirty="0" err="1">
                <a:solidFill>
                  <a:srgbClr val="FFFFCC"/>
                </a:solidFill>
              </a:rPr>
              <a:t>revelación</a:t>
            </a:r>
            <a:r>
              <a:rPr dirty="0">
                <a:solidFill>
                  <a:srgbClr val="FFFFCC"/>
                </a:solidFill>
              </a:rPr>
              <a:t> </a:t>
            </a:r>
            <a:r>
              <a:rPr dirty="0" err="1">
                <a:solidFill>
                  <a:srgbClr val="FFFFCC"/>
                </a:solidFill>
              </a:rPr>
              <a:t>divina</a:t>
            </a:r>
            <a:r>
              <a:rPr dirty="0">
                <a:solidFill>
                  <a:srgbClr val="FFFFCC"/>
                </a:solidFill>
              </a:rPr>
              <a:t>.</a:t>
            </a:r>
          </a:p>
          <a:p>
            <a:pPr marL="228600" indent="-228600" algn="l">
              <a:buSzPct val="100000"/>
              <a:buFont typeface="Arial"/>
              <a:buChar char="•"/>
              <a:defRPr sz="2000" b="1" i="1">
                <a:solidFill>
                  <a:srgbClr val="FFFFFF"/>
                </a:solidFill>
                <a:latin typeface="Franklin Gothic Medium"/>
                <a:ea typeface="Franklin Gothic Medium"/>
                <a:cs typeface="Franklin Gothic Medium"/>
                <a:sym typeface="Franklin Gothic Medium"/>
              </a:defRPr>
            </a:pPr>
            <a:r>
              <a:rPr dirty="0" err="1">
                <a:solidFill>
                  <a:srgbClr val="FFFFCC"/>
                </a:solidFill>
              </a:rPr>
              <a:t>Todas</a:t>
            </a:r>
            <a:r>
              <a:rPr dirty="0">
                <a:solidFill>
                  <a:srgbClr val="FFFFCC"/>
                </a:solidFill>
              </a:rPr>
              <a:t> las </a:t>
            </a:r>
            <a:r>
              <a:rPr dirty="0" err="1">
                <a:solidFill>
                  <a:srgbClr val="FFFFCC"/>
                </a:solidFill>
              </a:rPr>
              <a:t>religiones</a:t>
            </a:r>
            <a:r>
              <a:rPr dirty="0">
                <a:solidFill>
                  <a:srgbClr val="FFFFCC"/>
                </a:solidFill>
              </a:rPr>
              <a:t> toman </a:t>
            </a:r>
            <a:r>
              <a:rPr dirty="0" err="1">
                <a:solidFill>
                  <a:srgbClr val="FFFFCC"/>
                </a:solidFill>
              </a:rPr>
              <a:t>prestados</a:t>
            </a:r>
            <a:r>
              <a:rPr dirty="0">
                <a:solidFill>
                  <a:srgbClr val="FFFFCC"/>
                </a:solidFill>
              </a:rPr>
              <a:t> </a:t>
            </a:r>
            <a:r>
              <a:rPr dirty="0" err="1">
                <a:solidFill>
                  <a:srgbClr val="FFFFCC"/>
                </a:solidFill>
              </a:rPr>
              <a:t>elementos</a:t>
            </a:r>
            <a:r>
              <a:rPr dirty="0">
                <a:solidFill>
                  <a:srgbClr val="FFFFCC"/>
                </a:solidFill>
              </a:rPr>
              <a:t> </a:t>
            </a:r>
            <a:r>
              <a:rPr dirty="0" err="1">
                <a:solidFill>
                  <a:srgbClr val="FFFFCC"/>
                </a:solidFill>
              </a:rPr>
              <a:t>comunes</a:t>
            </a:r>
            <a:r>
              <a:rPr dirty="0">
                <a:solidFill>
                  <a:srgbClr val="FFFFCC"/>
                </a:solidFill>
              </a:rPr>
              <a:t> de las </a:t>
            </a:r>
            <a:r>
              <a:rPr dirty="0" err="1">
                <a:solidFill>
                  <a:srgbClr val="FFFFCC"/>
                </a:solidFill>
              </a:rPr>
              <a:t>religiones</a:t>
            </a:r>
            <a:r>
              <a:rPr dirty="0">
                <a:solidFill>
                  <a:srgbClr val="FFFFCC"/>
                </a:solidFill>
              </a:rPr>
              <a:t> </a:t>
            </a:r>
            <a:r>
              <a:rPr dirty="0" err="1">
                <a:solidFill>
                  <a:srgbClr val="FFFFCC"/>
                </a:solidFill>
              </a:rPr>
              <a:t>vecinas</a:t>
            </a:r>
            <a:r>
              <a:rPr dirty="0">
                <a:solidFill>
                  <a:srgbClr val="FFFFCC"/>
                </a:solidFill>
              </a:rPr>
              <a:t>.</a:t>
            </a:r>
          </a:p>
          <a:p>
            <a:pPr marL="228600" indent="-228600" algn="l">
              <a:buSzPct val="100000"/>
              <a:buFont typeface="Arial"/>
              <a:buChar char="•"/>
              <a:defRPr sz="2000" b="1" i="1">
                <a:solidFill>
                  <a:srgbClr val="FFFFFF"/>
                </a:solidFill>
                <a:latin typeface="Franklin Gothic Medium"/>
                <a:ea typeface="Franklin Gothic Medium"/>
                <a:cs typeface="Franklin Gothic Medium"/>
                <a:sym typeface="Franklin Gothic Medium"/>
              </a:defRPr>
            </a:pPr>
            <a:r>
              <a:rPr dirty="0">
                <a:solidFill>
                  <a:srgbClr val="FFFFCC"/>
                </a:solidFill>
              </a:rPr>
              <a:t>La </a:t>
            </a:r>
            <a:r>
              <a:rPr dirty="0" err="1">
                <a:solidFill>
                  <a:srgbClr val="FFFFCC"/>
                </a:solidFill>
              </a:rPr>
              <a:t>fe</a:t>
            </a:r>
            <a:r>
              <a:rPr dirty="0">
                <a:solidFill>
                  <a:srgbClr val="FFFFCC"/>
                </a:solidFill>
              </a:rPr>
              <a:t> de Israel no </a:t>
            </a:r>
            <a:r>
              <a:rPr dirty="0" err="1">
                <a:solidFill>
                  <a:srgbClr val="FFFFCC"/>
                </a:solidFill>
              </a:rPr>
              <a:t>fue</a:t>
            </a:r>
            <a:r>
              <a:rPr dirty="0">
                <a:solidFill>
                  <a:srgbClr val="FFFFCC"/>
                </a:solidFill>
              </a:rPr>
              <a:t> la </a:t>
            </a:r>
            <a:r>
              <a:rPr dirty="0" err="1">
                <a:solidFill>
                  <a:srgbClr val="FFFFCC"/>
                </a:solidFill>
              </a:rPr>
              <a:t>excepción</a:t>
            </a:r>
            <a:endParaRPr dirty="0">
              <a:solidFill>
                <a:srgbClr val="FFFFCC"/>
              </a:solidFil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724"/>
                                        </p:tgtEl>
                                        <p:attrNameLst>
                                          <p:attrName>style.visibility</p:attrName>
                                        </p:attrNameLst>
                                      </p:cBhvr>
                                      <p:to>
                                        <p:strVal val="visible"/>
                                      </p:to>
                                    </p:set>
                                    <p:anim calcmode="lin" valueType="num">
                                      <p:cBhvr>
                                        <p:cTn id="7" dur="500" fill="hold"/>
                                        <p:tgtEl>
                                          <p:spTgt spid="2724"/>
                                        </p:tgtEl>
                                        <p:attrNameLst>
                                          <p:attrName>ppt_w</p:attrName>
                                        </p:attrNameLst>
                                      </p:cBhvr>
                                      <p:tavLst>
                                        <p:tav tm="0">
                                          <p:val>
                                            <p:fltVal val="0"/>
                                          </p:val>
                                        </p:tav>
                                        <p:tav tm="100000">
                                          <p:val>
                                            <p:strVal val="#ppt_w"/>
                                          </p:val>
                                        </p:tav>
                                      </p:tavLst>
                                    </p:anim>
                                    <p:anim calcmode="lin" valueType="num">
                                      <p:cBhvr>
                                        <p:cTn id="8" dur="500" fill="hold"/>
                                        <p:tgtEl>
                                          <p:spTgt spid="272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2725">
                                            <p:bg/>
                                          </p:spTgt>
                                        </p:tgtEl>
                                        <p:attrNameLst>
                                          <p:attrName>style.visibility</p:attrName>
                                        </p:attrNameLst>
                                      </p:cBhvr>
                                      <p:to>
                                        <p:strVal val="visible"/>
                                      </p:to>
                                    </p:set>
                                    <p:anim calcmode="lin" valueType="num">
                                      <p:cBhvr>
                                        <p:cTn id="13" dur="500" fill="hold"/>
                                        <p:tgtEl>
                                          <p:spTgt spid="2725">
                                            <p:bg/>
                                          </p:spTgt>
                                        </p:tgtEl>
                                        <p:attrNameLst>
                                          <p:attrName>ppt_w</p:attrName>
                                        </p:attrNameLst>
                                      </p:cBhvr>
                                      <p:tavLst>
                                        <p:tav tm="0">
                                          <p:val>
                                            <p:fltVal val="0"/>
                                          </p:val>
                                        </p:tav>
                                        <p:tav tm="100000">
                                          <p:val>
                                            <p:strVal val="#ppt_w"/>
                                          </p:val>
                                        </p:tav>
                                      </p:tavLst>
                                    </p:anim>
                                    <p:anim calcmode="lin" valueType="num">
                                      <p:cBhvr>
                                        <p:cTn id="14" dur="500" fill="hold"/>
                                        <p:tgtEl>
                                          <p:spTgt spid="2725">
                                            <p:bg/>
                                          </p:spTgt>
                                        </p:tgtEl>
                                        <p:attrNameLst>
                                          <p:attrName>ppt_h</p:attrName>
                                        </p:attrNameLst>
                                      </p:cBhvr>
                                      <p:tavLst>
                                        <p:tav tm="0">
                                          <p:val>
                                            <p:fltVal val="0"/>
                                          </p:val>
                                        </p:tav>
                                        <p:tav tm="100000">
                                          <p:val>
                                            <p:strVal val="#ppt_h"/>
                                          </p:val>
                                        </p:tav>
                                      </p:tavLst>
                                    </p:anim>
                                  </p:childTnLst>
                                </p:cTn>
                              </p:par>
                              <p:par>
                                <p:cTn id="15" presetID="23" presetClass="entr" presetSubtype="16" fill="hold" grpId="2" nodeType="withEffect">
                                  <p:stCondLst>
                                    <p:cond delay="0"/>
                                  </p:stCondLst>
                                  <p:iterate>
                                    <p:tmAbs val="0"/>
                                  </p:iterate>
                                  <p:childTnLst>
                                    <p:set>
                                      <p:cBhvr>
                                        <p:cTn id="16" fill="hold"/>
                                        <p:tgtEl>
                                          <p:spTgt spid="2725">
                                            <p:txEl>
                                              <p:pRg st="0" end="0"/>
                                            </p:txEl>
                                          </p:spTgt>
                                        </p:tgtEl>
                                        <p:attrNameLst>
                                          <p:attrName>style.visibility</p:attrName>
                                        </p:attrNameLst>
                                      </p:cBhvr>
                                      <p:to>
                                        <p:strVal val="visible"/>
                                      </p:to>
                                    </p:set>
                                    <p:anim calcmode="lin" valueType="num">
                                      <p:cBhvr>
                                        <p:cTn id="17" dur="500" fill="hold"/>
                                        <p:tgtEl>
                                          <p:spTgt spid="272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2725">
                                            <p:txEl>
                                              <p:pRg st="0" end="0"/>
                                            </p:txEl>
                                          </p:spTgt>
                                        </p:tgtEl>
                                        <p:attrNameLst>
                                          <p:attrName>ppt_h</p:attrName>
                                        </p:attrNameLst>
                                      </p:cBhvr>
                                      <p:tavLst>
                                        <p:tav tm="0">
                                          <p:val>
                                            <p:fltVal val="0"/>
                                          </p:val>
                                        </p:tav>
                                        <p:tav tm="100000">
                                          <p:val>
                                            <p:strVal val="#ppt_h"/>
                                          </p:val>
                                        </p:tav>
                                      </p:tavLst>
                                    </p:anim>
                                  </p:childTnLst>
                                </p:cTn>
                              </p:par>
                              <p:par>
                                <p:cTn id="19" presetID="23" presetClass="entr" presetSubtype="16" fill="hold" grpId="3" nodeType="withEffect">
                                  <p:stCondLst>
                                    <p:cond delay="0"/>
                                  </p:stCondLst>
                                  <p:iterate>
                                    <p:tmAbs val="0"/>
                                  </p:iterate>
                                  <p:childTnLst>
                                    <p:set>
                                      <p:cBhvr>
                                        <p:cTn id="20" fill="hold"/>
                                        <p:tgtEl>
                                          <p:spTgt spid="2726">
                                            <p:bg/>
                                          </p:spTgt>
                                        </p:tgtEl>
                                        <p:attrNameLst>
                                          <p:attrName>style.visibility</p:attrName>
                                        </p:attrNameLst>
                                      </p:cBhvr>
                                      <p:to>
                                        <p:strVal val="visible"/>
                                      </p:to>
                                    </p:set>
                                    <p:anim calcmode="lin" valueType="num">
                                      <p:cBhvr>
                                        <p:cTn id="21" dur="500" fill="hold"/>
                                        <p:tgtEl>
                                          <p:spTgt spid="2726">
                                            <p:bg/>
                                          </p:spTgt>
                                        </p:tgtEl>
                                        <p:attrNameLst>
                                          <p:attrName>ppt_w</p:attrName>
                                        </p:attrNameLst>
                                      </p:cBhvr>
                                      <p:tavLst>
                                        <p:tav tm="0">
                                          <p:val>
                                            <p:fltVal val="0"/>
                                          </p:val>
                                        </p:tav>
                                        <p:tav tm="100000">
                                          <p:val>
                                            <p:strVal val="#ppt_w"/>
                                          </p:val>
                                        </p:tav>
                                      </p:tavLst>
                                    </p:anim>
                                    <p:anim calcmode="lin" valueType="num">
                                      <p:cBhvr>
                                        <p:cTn id="22" dur="500" fill="hold"/>
                                        <p:tgtEl>
                                          <p:spTgt spid="2726">
                                            <p:bg/>
                                          </p:spTgt>
                                        </p:tgtEl>
                                        <p:attrNameLst>
                                          <p:attrName>ppt_h</p:attrName>
                                        </p:attrNameLst>
                                      </p:cBhvr>
                                      <p:tavLst>
                                        <p:tav tm="0">
                                          <p:val>
                                            <p:fltVal val="0"/>
                                          </p:val>
                                        </p:tav>
                                        <p:tav tm="100000">
                                          <p:val>
                                            <p:strVal val="#ppt_h"/>
                                          </p:val>
                                        </p:tav>
                                      </p:tavLst>
                                    </p:anim>
                                  </p:childTnLst>
                                </p:cTn>
                              </p:par>
                              <p:par>
                                <p:cTn id="23" presetID="23" presetClass="entr" presetSubtype="16" fill="hold" grpId="3" nodeType="withEffect">
                                  <p:stCondLst>
                                    <p:cond delay="0"/>
                                  </p:stCondLst>
                                  <p:iterate>
                                    <p:tmAbs val="0"/>
                                  </p:iterate>
                                  <p:childTnLst>
                                    <p:set>
                                      <p:cBhvr>
                                        <p:cTn id="24" fill="hold"/>
                                        <p:tgtEl>
                                          <p:spTgt spid="2726">
                                            <p:txEl>
                                              <p:pRg st="0" end="0"/>
                                            </p:txEl>
                                          </p:spTgt>
                                        </p:tgtEl>
                                        <p:attrNameLst>
                                          <p:attrName>style.visibility</p:attrName>
                                        </p:attrNameLst>
                                      </p:cBhvr>
                                      <p:to>
                                        <p:strVal val="visible"/>
                                      </p:to>
                                    </p:set>
                                    <p:anim calcmode="lin" valueType="num">
                                      <p:cBhvr>
                                        <p:cTn id="25" dur="500" fill="hold"/>
                                        <p:tgtEl>
                                          <p:spTgt spid="2726">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272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2" nodeType="clickEffect">
                                  <p:stCondLst>
                                    <p:cond delay="0"/>
                                  </p:stCondLst>
                                  <p:iterate>
                                    <p:tmAbs val="0"/>
                                  </p:iterate>
                                  <p:childTnLst>
                                    <p:set>
                                      <p:cBhvr>
                                        <p:cTn id="30" fill="hold"/>
                                        <p:tgtEl>
                                          <p:spTgt spid="2725">
                                            <p:txEl>
                                              <p:pRg st="1" end="1"/>
                                            </p:txEl>
                                          </p:spTgt>
                                        </p:tgtEl>
                                        <p:attrNameLst>
                                          <p:attrName>style.visibility</p:attrName>
                                        </p:attrNameLst>
                                      </p:cBhvr>
                                      <p:to>
                                        <p:strVal val="visible"/>
                                      </p:to>
                                    </p:set>
                                    <p:anim calcmode="lin" valueType="num">
                                      <p:cBhvr>
                                        <p:cTn id="31" dur="500" fill="hold"/>
                                        <p:tgtEl>
                                          <p:spTgt spid="2725">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2725">
                                            <p:txEl>
                                              <p:pRg st="1" end="1"/>
                                            </p:txEl>
                                          </p:spTgt>
                                        </p:tgtEl>
                                        <p:attrNameLst>
                                          <p:attrName>ppt_h</p:attrName>
                                        </p:attrNameLst>
                                      </p:cBhvr>
                                      <p:tavLst>
                                        <p:tav tm="0">
                                          <p:val>
                                            <p:fltVal val="0"/>
                                          </p:val>
                                        </p:tav>
                                        <p:tav tm="100000">
                                          <p:val>
                                            <p:strVal val="#ppt_h"/>
                                          </p:val>
                                        </p:tav>
                                      </p:tavLst>
                                    </p:anim>
                                  </p:childTnLst>
                                </p:cTn>
                              </p:par>
                              <p:par>
                                <p:cTn id="33" presetID="23" presetClass="entr" presetSubtype="16" fill="hold" grpId="3" nodeType="withEffect">
                                  <p:stCondLst>
                                    <p:cond delay="0"/>
                                  </p:stCondLst>
                                  <p:iterate>
                                    <p:tmAbs val="0"/>
                                  </p:iterate>
                                  <p:childTnLst>
                                    <p:set>
                                      <p:cBhvr>
                                        <p:cTn id="34" fill="hold"/>
                                        <p:tgtEl>
                                          <p:spTgt spid="2726">
                                            <p:txEl>
                                              <p:pRg st="1" end="1"/>
                                            </p:txEl>
                                          </p:spTgt>
                                        </p:tgtEl>
                                        <p:attrNameLst>
                                          <p:attrName>style.visibility</p:attrName>
                                        </p:attrNameLst>
                                      </p:cBhvr>
                                      <p:to>
                                        <p:strVal val="visible"/>
                                      </p:to>
                                    </p:set>
                                    <p:anim calcmode="lin" valueType="num">
                                      <p:cBhvr>
                                        <p:cTn id="35" dur="500" fill="hold"/>
                                        <p:tgtEl>
                                          <p:spTgt spid="2726">
                                            <p:txEl>
                                              <p:pRg st="1" end="1"/>
                                            </p:txEl>
                                          </p:spTgt>
                                        </p:tgtEl>
                                        <p:attrNameLst>
                                          <p:attrName>ppt_w</p:attrName>
                                        </p:attrNameLst>
                                      </p:cBhvr>
                                      <p:tavLst>
                                        <p:tav tm="0">
                                          <p:val>
                                            <p:fltVal val="0"/>
                                          </p:val>
                                        </p:tav>
                                        <p:tav tm="100000">
                                          <p:val>
                                            <p:strVal val="#ppt_w"/>
                                          </p:val>
                                        </p:tav>
                                      </p:tavLst>
                                    </p:anim>
                                    <p:anim calcmode="lin" valueType="num">
                                      <p:cBhvr>
                                        <p:cTn id="36" dur="500" fill="hold"/>
                                        <p:tgtEl>
                                          <p:spTgt spid="272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2" nodeType="clickEffect">
                                  <p:stCondLst>
                                    <p:cond delay="0"/>
                                  </p:stCondLst>
                                  <p:iterate>
                                    <p:tmAbs val="0"/>
                                  </p:iterate>
                                  <p:childTnLst>
                                    <p:set>
                                      <p:cBhvr>
                                        <p:cTn id="40" fill="hold"/>
                                        <p:tgtEl>
                                          <p:spTgt spid="2725">
                                            <p:txEl>
                                              <p:pRg st="2" end="2"/>
                                            </p:txEl>
                                          </p:spTgt>
                                        </p:tgtEl>
                                        <p:attrNameLst>
                                          <p:attrName>style.visibility</p:attrName>
                                        </p:attrNameLst>
                                      </p:cBhvr>
                                      <p:to>
                                        <p:strVal val="visible"/>
                                      </p:to>
                                    </p:set>
                                    <p:anim calcmode="lin" valueType="num">
                                      <p:cBhvr>
                                        <p:cTn id="41" dur="500" fill="hold"/>
                                        <p:tgtEl>
                                          <p:spTgt spid="2725">
                                            <p:txEl>
                                              <p:pRg st="2" end="2"/>
                                            </p:txEl>
                                          </p:spTgt>
                                        </p:tgtEl>
                                        <p:attrNameLst>
                                          <p:attrName>ppt_w</p:attrName>
                                        </p:attrNameLst>
                                      </p:cBhvr>
                                      <p:tavLst>
                                        <p:tav tm="0">
                                          <p:val>
                                            <p:fltVal val="0"/>
                                          </p:val>
                                        </p:tav>
                                        <p:tav tm="100000">
                                          <p:val>
                                            <p:strVal val="#ppt_w"/>
                                          </p:val>
                                        </p:tav>
                                      </p:tavLst>
                                    </p:anim>
                                    <p:anim calcmode="lin" valueType="num">
                                      <p:cBhvr>
                                        <p:cTn id="42" dur="500" fill="hold"/>
                                        <p:tgtEl>
                                          <p:spTgt spid="2725">
                                            <p:txEl>
                                              <p:pRg st="2" end="2"/>
                                            </p:txEl>
                                          </p:spTgt>
                                        </p:tgtEl>
                                        <p:attrNameLst>
                                          <p:attrName>ppt_h</p:attrName>
                                        </p:attrNameLst>
                                      </p:cBhvr>
                                      <p:tavLst>
                                        <p:tav tm="0">
                                          <p:val>
                                            <p:fltVal val="0"/>
                                          </p:val>
                                        </p:tav>
                                        <p:tav tm="100000">
                                          <p:val>
                                            <p:strVal val="#ppt_h"/>
                                          </p:val>
                                        </p:tav>
                                      </p:tavLst>
                                    </p:anim>
                                  </p:childTnLst>
                                </p:cTn>
                              </p:par>
                              <p:par>
                                <p:cTn id="43" presetID="23" presetClass="entr" presetSubtype="16" fill="hold" grpId="3" nodeType="withEffect">
                                  <p:stCondLst>
                                    <p:cond delay="0"/>
                                  </p:stCondLst>
                                  <p:iterate>
                                    <p:tmAbs val="0"/>
                                  </p:iterate>
                                  <p:childTnLst>
                                    <p:set>
                                      <p:cBhvr>
                                        <p:cTn id="44" fill="hold"/>
                                        <p:tgtEl>
                                          <p:spTgt spid="2726">
                                            <p:txEl>
                                              <p:pRg st="2" end="2"/>
                                            </p:txEl>
                                          </p:spTgt>
                                        </p:tgtEl>
                                        <p:attrNameLst>
                                          <p:attrName>style.visibility</p:attrName>
                                        </p:attrNameLst>
                                      </p:cBhvr>
                                      <p:to>
                                        <p:strVal val="visible"/>
                                      </p:to>
                                    </p:set>
                                    <p:anim calcmode="lin" valueType="num">
                                      <p:cBhvr>
                                        <p:cTn id="45" dur="500" fill="hold"/>
                                        <p:tgtEl>
                                          <p:spTgt spid="2726">
                                            <p:txEl>
                                              <p:pRg st="2" end="2"/>
                                            </p:txEl>
                                          </p:spTgt>
                                        </p:tgtEl>
                                        <p:attrNameLst>
                                          <p:attrName>ppt_w</p:attrName>
                                        </p:attrNameLst>
                                      </p:cBhvr>
                                      <p:tavLst>
                                        <p:tav tm="0">
                                          <p:val>
                                            <p:fltVal val="0"/>
                                          </p:val>
                                        </p:tav>
                                        <p:tav tm="100000">
                                          <p:val>
                                            <p:strVal val="#ppt_w"/>
                                          </p:val>
                                        </p:tav>
                                      </p:tavLst>
                                    </p:anim>
                                    <p:anim calcmode="lin" valueType="num">
                                      <p:cBhvr>
                                        <p:cTn id="46" dur="500" fill="hold"/>
                                        <p:tgtEl>
                                          <p:spTgt spid="2726">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23" presetClass="entr" presetSubtype="16" fill="hold" grpId="2" nodeType="clickEffect">
                                  <p:stCondLst>
                                    <p:cond delay="0"/>
                                  </p:stCondLst>
                                  <p:iterate>
                                    <p:tmAbs val="0"/>
                                  </p:iterate>
                                  <p:childTnLst>
                                    <p:set>
                                      <p:cBhvr>
                                        <p:cTn id="50" fill="hold"/>
                                        <p:tgtEl>
                                          <p:spTgt spid="2725">
                                            <p:txEl>
                                              <p:pRg st="3" end="3"/>
                                            </p:txEl>
                                          </p:spTgt>
                                        </p:tgtEl>
                                        <p:attrNameLst>
                                          <p:attrName>style.visibility</p:attrName>
                                        </p:attrNameLst>
                                      </p:cBhvr>
                                      <p:to>
                                        <p:strVal val="visible"/>
                                      </p:to>
                                    </p:set>
                                    <p:anim calcmode="lin" valueType="num">
                                      <p:cBhvr>
                                        <p:cTn id="51" dur="500" fill="hold"/>
                                        <p:tgtEl>
                                          <p:spTgt spid="2725">
                                            <p:txEl>
                                              <p:pRg st="3" end="3"/>
                                            </p:txEl>
                                          </p:spTgt>
                                        </p:tgtEl>
                                        <p:attrNameLst>
                                          <p:attrName>ppt_w</p:attrName>
                                        </p:attrNameLst>
                                      </p:cBhvr>
                                      <p:tavLst>
                                        <p:tav tm="0">
                                          <p:val>
                                            <p:fltVal val="0"/>
                                          </p:val>
                                        </p:tav>
                                        <p:tav tm="100000">
                                          <p:val>
                                            <p:strVal val="#ppt_w"/>
                                          </p:val>
                                        </p:tav>
                                      </p:tavLst>
                                    </p:anim>
                                    <p:anim calcmode="lin" valueType="num">
                                      <p:cBhvr>
                                        <p:cTn id="52" dur="500" fill="hold"/>
                                        <p:tgtEl>
                                          <p:spTgt spid="2725">
                                            <p:txEl>
                                              <p:pRg st="3" end="3"/>
                                            </p:txEl>
                                          </p:spTgt>
                                        </p:tgtEl>
                                        <p:attrNameLst>
                                          <p:attrName>ppt_h</p:attrName>
                                        </p:attrNameLst>
                                      </p:cBhvr>
                                      <p:tavLst>
                                        <p:tav tm="0">
                                          <p:val>
                                            <p:fltVal val="0"/>
                                          </p:val>
                                        </p:tav>
                                        <p:tav tm="100000">
                                          <p:val>
                                            <p:strVal val="#ppt_h"/>
                                          </p:val>
                                        </p:tav>
                                      </p:tavLst>
                                    </p:anim>
                                  </p:childTnLst>
                                </p:cTn>
                              </p:par>
                              <p:par>
                                <p:cTn id="53" presetID="23" presetClass="entr" presetSubtype="16" fill="hold" grpId="3" nodeType="withEffect">
                                  <p:stCondLst>
                                    <p:cond delay="0"/>
                                  </p:stCondLst>
                                  <p:iterate>
                                    <p:tmAbs val="0"/>
                                  </p:iterate>
                                  <p:childTnLst>
                                    <p:set>
                                      <p:cBhvr>
                                        <p:cTn id="54" fill="hold"/>
                                        <p:tgtEl>
                                          <p:spTgt spid="2726">
                                            <p:txEl>
                                              <p:pRg st="3" end="3"/>
                                            </p:txEl>
                                          </p:spTgt>
                                        </p:tgtEl>
                                        <p:attrNameLst>
                                          <p:attrName>style.visibility</p:attrName>
                                        </p:attrNameLst>
                                      </p:cBhvr>
                                      <p:to>
                                        <p:strVal val="visible"/>
                                      </p:to>
                                    </p:set>
                                    <p:anim calcmode="lin" valueType="num">
                                      <p:cBhvr>
                                        <p:cTn id="55" dur="500" fill="hold"/>
                                        <p:tgtEl>
                                          <p:spTgt spid="2726">
                                            <p:txEl>
                                              <p:pRg st="3" end="3"/>
                                            </p:txEl>
                                          </p:spTgt>
                                        </p:tgtEl>
                                        <p:attrNameLst>
                                          <p:attrName>ppt_w</p:attrName>
                                        </p:attrNameLst>
                                      </p:cBhvr>
                                      <p:tavLst>
                                        <p:tav tm="0">
                                          <p:val>
                                            <p:fltVal val="0"/>
                                          </p:val>
                                        </p:tav>
                                        <p:tav tm="100000">
                                          <p:val>
                                            <p:strVal val="#ppt_w"/>
                                          </p:val>
                                        </p:tav>
                                      </p:tavLst>
                                    </p:anim>
                                    <p:anim calcmode="lin" valueType="num">
                                      <p:cBhvr>
                                        <p:cTn id="56" dur="500" fill="hold"/>
                                        <p:tgtEl>
                                          <p:spTgt spid="2726">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grpId="2" nodeType="clickEffect">
                                  <p:stCondLst>
                                    <p:cond delay="0"/>
                                  </p:stCondLst>
                                  <p:iterate>
                                    <p:tmAbs val="0"/>
                                  </p:iterate>
                                  <p:childTnLst>
                                    <p:set>
                                      <p:cBhvr>
                                        <p:cTn id="60" fill="hold"/>
                                        <p:tgtEl>
                                          <p:spTgt spid="2725">
                                            <p:txEl>
                                              <p:pRg st="4" end="4"/>
                                            </p:txEl>
                                          </p:spTgt>
                                        </p:tgtEl>
                                        <p:attrNameLst>
                                          <p:attrName>style.visibility</p:attrName>
                                        </p:attrNameLst>
                                      </p:cBhvr>
                                      <p:to>
                                        <p:strVal val="visible"/>
                                      </p:to>
                                    </p:set>
                                    <p:anim calcmode="lin" valueType="num">
                                      <p:cBhvr>
                                        <p:cTn id="61" dur="500" fill="hold"/>
                                        <p:tgtEl>
                                          <p:spTgt spid="2725">
                                            <p:txEl>
                                              <p:pRg st="4" end="4"/>
                                            </p:txEl>
                                          </p:spTgt>
                                        </p:tgtEl>
                                        <p:attrNameLst>
                                          <p:attrName>ppt_w</p:attrName>
                                        </p:attrNameLst>
                                      </p:cBhvr>
                                      <p:tavLst>
                                        <p:tav tm="0">
                                          <p:val>
                                            <p:fltVal val="0"/>
                                          </p:val>
                                        </p:tav>
                                        <p:tav tm="100000">
                                          <p:val>
                                            <p:strVal val="#ppt_w"/>
                                          </p:val>
                                        </p:tav>
                                      </p:tavLst>
                                    </p:anim>
                                    <p:anim calcmode="lin" valueType="num">
                                      <p:cBhvr>
                                        <p:cTn id="62" dur="500" fill="hold"/>
                                        <p:tgtEl>
                                          <p:spTgt spid="2725">
                                            <p:txEl>
                                              <p:pRg st="4" end="4"/>
                                            </p:txEl>
                                          </p:spTgt>
                                        </p:tgtEl>
                                        <p:attrNameLst>
                                          <p:attrName>ppt_h</p:attrName>
                                        </p:attrNameLst>
                                      </p:cBhvr>
                                      <p:tavLst>
                                        <p:tav tm="0">
                                          <p:val>
                                            <p:fltVal val="0"/>
                                          </p:val>
                                        </p:tav>
                                        <p:tav tm="100000">
                                          <p:val>
                                            <p:strVal val="#ppt_h"/>
                                          </p:val>
                                        </p:tav>
                                      </p:tavLst>
                                    </p:anim>
                                  </p:childTnLst>
                                </p:cTn>
                              </p:par>
                              <p:par>
                                <p:cTn id="63" presetID="23" presetClass="entr" presetSubtype="16" fill="hold" grpId="3" nodeType="withEffect">
                                  <p:stCondLst>
                                    <p:cond delay="0"/>
                                  </p:stCondLst>
                                  <p:iterate>
                                    <p:tmAbs val="0"/>
                                  </p:iterate>
                                  <p:childTnLst>
                                    <p:set>
                                      <p:cBhvr>
                                        <p:cTn id="64" fill="hold"/>
                                        <p:tgtEl>
                                          <p:spTgt spid="2726">
                                            <p:txEl>
                                              <p:pRg st="4" end="4"/>
                                            </p:txEl>
                                          </p:spTgt>
                                        </p:tgtEl>
                                        <p:attrNameLst>
                                          <p:attrName>style.visibility</p:attrName>
                                        </p:attrNameLst>
                                      </p:cBhvr>
                                      <p:to>
                                        <p:strVal val="visible"/>
                                      </p:to>
                                    </p:set>
                                    <p:anim calcmode="lin" valueType="num">
                                      <p:cBhvr>
                                        <p:cTn id="65" dur="500" fill="hold"/>
                                        <p:tgtEl>
                                          <p:spTgt spid="2726">
                                            <p:txEl>
                                              <p:pRg st="4" end="4"/>
                                            </p:txEl>
                                          </p:spTgt>
                                        </p:tgtEl>
                                        <p:attrNameLst>
                                          <p:attrName>ppt_w</p:attrName>
                                        </p:attrNameLst>
                                      </p:cBhvr>
                                      <p:tavLst>
                                        <p:tav tm="0">
                                          <p:val>
                                            <p:fltVal val="0"/>
                                          </p:val>
                                        </p:tav>
                                        <p:tav tm="100000">
                                          <p:val>
                                            <p:strVal val="#ppt_w"/>
                                          </p:val>
                                        </p:tav>
                                      </p:tavLst>
                                    </p:anim>
                                    <p:anim calcmode="lin" valueType="num">
                                      <p:cBhvr>
                                        <p:cTn id="66" dur="500" fill="hold"/>
                                        <p:tgtEl>
                                          <p:spTgt spid="2726">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4" grpId="1" animBg="1" advAuto="0"/>
      <p:bldP spid="2725" grpId="2" uiExpand="1" build="p" animBg="1" advAuto="0"/>
      <p:bldP spid="2726" grpId="3" uiExpand="1" build="p" animBg="1" advAuto="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DEEBF7"/>
        </a:solidFill>
        <a:effectLst/>
      </p:bgPr>
    </p:bg>
    <p:spTree>
      <p:nvGrpSpPr>
        <p:cNvPr id="1" name=""/>
        <p:cNvGrpSpPr/>
        <p:nvPr/>
      </p:nvGrpSpPr>
      <p:grpSpPr>
        <a:xfrm>
          <a:off x="0" y="0"/>
          <a:ext cx="0" cy="0"/>
          <a:chOff x="0" y="0"/>
          <a:chExt cx="0" cy="0"/>
        </a:xfrm>
      </p:grpSpPr>
      <p:sp>
        <p:nvSpPr>
          <p:cNvPr id="3033" name="Rectangle 2"/>
          <p:cNvSpPr txBox="1">
            <a:spLocks noGrp="1"/>
          </p:cNvSpPr>
          <p:nvPr>
            <p:ph type="title"/>
          </p:nvPr>
        </p:nvSpPr>
        <p:spPr>
          <a:xfrm>
            <a:off x="844550" y="136525"/>
            <a:ext cx="10515600" cy="1006475"/>
          </a:xfrm>
          <a:prstGeom prst="rect">
            <a:avLst/>
          </a:prstGeom>
        </p:spPr>
        <p:txBody>
          <a:bodyPr/>
          <a:lstStyle>
            <a:lvl1pPr algn="ctr" defTabSz="786384">
              <a:defRPr sz="3096">
                <a:solidFill>
                  <a:srgbClr val="954F72"/>
                </a:solidFill>
                <a:latin typeface="Matura MT Script Capitals"/>
                <a:ea typeface="Matura MT Script Capitals"/>
                <a:cs typeface="Matura MT Script Capitals"/>
                <a:sym typeface="Matura MT Script Capitals"/>
              </a:defRPr>
            </a:lvl1pPr>
          </a:lstStyle>
          <a:p>
            <a:r>
              <a:rPr dirty="0"/>
              <a:t>The Spiritual Bankruptcy of Judah / </a:t>
            </a:r>
            <a:r>
              <a:rPr dirty="0">
                <a:solidFill>
                  <a:srgbClr val="FF6600"/>
                </a:solidFill>
              </a:rPr>
              <a:t>La </a:t>
            </a:r>
            <a:r>
              <a:rPr dirty="0" err="1">
                <a:solidFill>
                  <a:srgbClr val="FF6600"/>
                </a:solidFill>
              </a:rPr>
              <a:t>Bancarrota</a:t>
            </a:r>
            <a:r>
              <a:rPr dirty="0">
                <a:solidFill>
                  <a:srgbClr val="FF6600"/>
                </a:solidFill>
              </a:rPr>
              <a:t> </a:t>
            </a:r>
            <a:r>
              <a:rPr dirty="0" err="1">
                <a:solidFill>
                  <a:srgbClr val="FF6600"/>
                </a:solidFill>
              </a:rPr>
              <a:t>Espiritual</a:t>
            </a:r>
            <a:r>
              <a:rPr dirty="0">
                <a:solidFill>
                  <a:srgbClr val="FF6600"/>
                </a:solidFill>
              </a:rPr>
              <a:t> de </a:t>
            </a:r>
            <a:r>
              <a:rPr dirty="0" err="1">
                <a:solidFill>
                  <a:srgbClr val="FF6600"/>
                </a:solidFill>
              </a:rPr>
              <a:t>Judá</a:t>
            </a:r>
            <a:endParaRPr dirty="0">
              <a:solidFill>
                <a:srgbClr val="FF6600"/>
              </a:solidFill>
            </a:endParaRPr>
          </a:p>
        </p:txBody>
      </p:sp>
      <p:sp>
        <p:nvSpPr>
          <p:cNvPr id="3034" name="Rectangle 3"/>
          <p:cNvSpPr txBox="1">
            <a:spLocks noGrp="1"/>
          </p:cNvSpPr>
          <p:nvPr>
            <p:ph type="body" sz="half" idx="1"/>
          </p:nvPr>
        </p:nvSpPr>
        <p:spPr>
          <a:xfrm>
            <a:off x="1581150" y="1600200"/>
            <a:ext cx="4343400" cy="4581525"/>
          </a:xfrm>
          <a:prstGeom prst="rect">
            <a:avLst/>
          </a:prstGeom>
          <a:solidFill>
            <a:srgbClr val="003F3E"/>
          </a:solidFill>
          <a:ln w="28575">
            <a:solidFill>
              <a:srgbClr val="001414"/>
            </a:solidFill>
            <a:miter lim="800000"/>
          </a:ln>
        </p:spPr>
        <p:txBody>
          <a:bodyPr/>
          <a:lstStyle/>
          <a:p>
            <a:pPr>
              <a:buSzTx/>
              <a:buNone/>
              <a:defRPr sz="2400">
                <a:solidFill>
                  <a:srgbClr val="FF6600"/>
                </a:solidFill>
                <a:latin typeface="Arial Rounded MT Bold"/>
                <a:ea typeface="Arial Rounded MT Bold"/>
                <a:cs typeface="Arial Rounded MT Bold"/>
                <a:sym typeface="Arial Rounded MT Bold"/>
              </a:defRPr>
            </a:pPr>
            <a:r>
              <a:rPr dirty="0"/>
              <a:t>Rampant dishonesty / </a:t>
            </a:r>
            <a:r>
              <a:rPr dirty="0" err="1">
                <a:solidFill>
                  <a:srgbClr val="FFC000"/>
                </a:solidFill>
              </a:rPr>
              <a:t>Deshonestidad</a:t>
            </a:r>
            <a:r>
              <a:rPr dirty="0">
                <a:solidFill>
                  <a:srgbClr val="FFC000"/>
                </a:solidFill>
              </a:rPr>
              <a:t> </a:t>
            </a:r>
            <a:r>
              <a:rPr dirty="0" err="1">
                <a:solidFill>
                  <a:srgbClr val="FFC000"/>
                </a:solidFill>
              </a:rPr>
              <a:t>desenfrenada</a:t>
            </a:r>
            <a:r>
              <a:rPr dirty="0">
                <a:solidFill>
                  <a:srgbClr val="FFC000"/>
                </a:solidFill>
              </a:rPr>
              <a:t> </a:t>
            </a:r>
            <a:r>
              <a:rPr sz="2000" dirty="0">
                <a:solidFill>
                  <a:srgbClr val="FFFFFF"/>
                </a:solidFill>
                <a:latin typeface="Arial Narrow"/>
                <a:ea typeface="Arial Narrow"/>
                <a:cs typeface="Arial Narrow"/>
                <a:sym typeface="Arial Narrow"/>
              </a:rPr>
              <a:t>(Je. 5:1-2)</a:t>
            </a:r>
          </a:p>
          <a:p>
            <a:pPr>
              <a:buSzTx/>
              <a:buNone/>
              <a:defRPr sz="2400">
                <a:solidFill>
                  <a:srgbClr val="FF6600"/>
                </a:solidFill>
                <a:latin typeface="Arial Rounded MT Bold"/>
                <a:ea typeface="Arial Rounded MT Bold"/>
                <a:cs typeface="Arial Rounded MT Bold"/>
                <a:sym typeface="Arial Rounded MT Bold"/>
              </a:defRPr>
            </a:pPr>
            <a:r>
              <a:rPr dirty="0"/>
              <a:t>Sacred prostitution / </a:t>
            </a:r>
            <a:r>
              <a:rPr dirty="0" err="1">
                <a:solidFill>
                  <a:srgbClr val="FFC000"/>
                </a:solidFill>
              </a:rPr>
              <a:t>Prostitución</a:t>
            </a:r>
            <a:r>
              <a:rPr dirty="0">
                <a:solidFill>
                  <a:srgbClr val="FFC000"/>
                </a:solidFill>
              </a:rPr>
              <a:t> sagrada </a:t>
            </a:r>
            <a:r>
              <a:rPr sz="2000" dirty="0">
                <a:solidFill>
                  <a:srgbClr val="FFFFFF"/>
                </a:solidFill>
                <a:latin typeface="Arial Narrow"/>
                <a:ea typeface="Arial Narrow"/>
                <a:cs typeface="Arial Narrow"/>
                <a:sym typeface="Arial Narrow"/>
              </a:rPr>
              <a:t>(Je. 5:7-9)</a:t>
            </a:r>
          </a:p>
          <a:p>
            <a:pPr>
              <a:buSzTx/>
              <a:buNone/>
              <a:defRPr sz="2400">
                <a:solidFill>
                  <a:srgbClr val="FF6600"/>
                </a:solidFill>
                <a:latin typeface="Arial Rounded MT Bold"/>
                <a:ea typeface="Arial Rounded MT Bold"/>
                <a:cs typeface="Arial Rounded MT Bold"/>
                <a:sym typeface="Arial Rounded MT Bold"/>
              </a:defRPr>
            </a:pPr>
            <a:r>
              <a:rPr dirty="0"/>
              <a:t>Cultic syncretism / </a:t>
            </a:r>
            <a:r>
              <a:rPr dirty="0" err="1">
                <a:solidFill>
                  <a:srgbClr val="FFC000"/>
                </a:solidFill>
              </a:rPr>
              <a:t>Sincretismo</a:t>
            </a:r>
            <a:r>
              <a:rPr dirty="0">
                <a:solidFill>
                  <a:srgbClr val="FFC000"/>
                </a:solidFill>
              </a:rPr>
              <a:t> de </a:t>
            </a:r>
            <a:r>
              <a:rPr dirty="0" err="1">
                <a:solidFill>
                  <a:srgbClr val="FFC000"/>
                </a:solidFill>
              </a:rPr>
              <a:t>culto</a:t>
            </a:r>
            <a:r>
              <a:rPr dirty="0"/>
              <a:t> </a:t>
            </a:r>
            <a:r>
              <a:rPr sz="2000" dirty="0">
                <a:solidFill>
                  <a:srgbClr val="FFFFFF"/>
                </a:solidFill>
                <a:latin typeface="Arial Narrow"/>
                <a:ea typeface="Arial Narrow"/>
                <a:cs typeface="Arial Narrow"/>
                <a:sym typeface="Arial Narrow"/>
              </a:rPr>
              <a:t>(Je. 5:19)</a:t>
            </a:r>
          </a:p>
          <a:p>
            <a:pPr>
              <a:buSzTx/>
              <a:buNone/>
              <a:defRPr sz="2400">
                <a:solidFill>
                  <a:srgbClr val="FF6600"/>
                </a:solidFill>
                <a:latin typeface="Arial Rounded MT Bold"/>
                <a:ea typeface="Arial Rounded MT Bold"/>
                <a:cs typeface="Arial Rounded MT Bold"/>
                <a:sym typeface="Arial Rounded MT Bold"/>
              </a:defRPr>
            </a:pPr>
            <a:r>
              <a:rPr dirty="0">
                <a:solidFill>
                  <a:srgbClr val="FF6600"/>
                </a:solidFill>
              </a:rPr>
              <a:t>Stubborn rebellion / </a:t>
            </a:r>
            <a:r>
              <a:rPr dirty="0" err="1">
                <a:solidFill>
                  <a:srgbClr val="FFC000"/>
                </a:solidFill>
              </a:rPr>
              <a:t>Rebelión</a:t>
            </a:r>
            <a:r>
              <a:rPr dirty="0">
                <a:solidFill>
                  <a:srgbClr val="FFC000"/>
                </a:solidFill>
              </a:rPr>
              <a:t> </a:t>
            </a:r>
            <a:r>
              <a:rPr dirty="0" err="1">
                <a:solidFill>
                  <a:srgbClr val="FFC000"/>
                </a:solidFill>
              </a:rPr>
              <a:t>obstinada</a:t>
            </a:r>
            <a:r>
              <a:rPr dirty="0">
                <a:solidFill>
                  <a:srgbClr val="FFC000"/>
                </a:solidFill>
              </a:rPr>
              <a:t> </a:t>
            </a:r>
            <a:r>
              <a:rPr sz="2000" dirty="0">
                <a:solidFill>
                  <a:srgbClr val="FFFFFF"/>
                </a:solidFill>
                <a:latin typeface="Arial Narrow"/>
                <a:ea typeface="Arial Narrow"/>
                <a:cs typeface="Arial Narrow"/>
                <a:sym typeface="Arial Narrow"/>
              </a:rPr>
              <a:t>(Je. 5:21)</a:t>
            </a:r>
          </a:p>
          <a:p>
            <a:pPr>
              <a:buSzTx/>
              <a:buNone/>
              <a:defRPr sz="2400">
                <a:solidFill>
                  <a:srgbClr val="FF6600"/>
                </a:solidFill>
                <a:latin typeface="Arial Rounded MT Bold"/>
                <a:ea typeface="Arial Rounded MT Bold"/>
                <a:cs typeface="Arial Rounded MT Bold"/>
                <a:sym typeface="Arial Rounded MT Bold"/>
              </a:defRPr>
            </a:pPr>
            <a:r>
              <a:rPr dirty="0"/>
              <a:t>Social injustice / </a:t>
            </a:r>
            <a:r>
              <a:rPr dirty="0" err="1">
                <a:solidFill>
                  <a:srgbClr val="FFC000"/>
                </a:solidFill>
              </a:rPr>
              <a:t>Injusticia</a:t>
            </a:r>
            <a:r>
              <a:rPr dirty="0">
                <a:solidFill>
                  <a:srgbClr val="FFC000"/>
                </a:solidFill>
              </a:rPr>
              <a:t> social </a:t>
            </a:r>
            <a:r>
              <a:rPr sz="2000" dirty="0">
                <a:solidFill>
                  <a:srgbClr val="FFFFFF"/>
                </a:solidFill>
                <a:latin typeface="Arial Narrow"/>
                <a:ea typeface="Arial Narrow"/>
                <a:cs typeface="Arial Narrow"/>
                <a:sym typeface="Arial Narrow"/>
              </a:rPr>
              <a:t>(Je. 5:28-29)</a:t>
            </a:r>
          </a:p>
        </p:txBody>
      </p:sp>
      <p:grpSp>
        <p:nvGrpSpPr>
          <p:cNvPr id="3037" name="Rectangle 4"/>
          <p:cNvGrpSpPr/>
          <p:nvPr/>
        </p:nvGrpSpPr>
        <p:grpSpPr>
          <a:xfrm>
            <a:off x="6267450" y="1600200"/>
            <a:ext cx="4343400" cy="4581525"/>
            <a:chOff x="0" y="0"/>
            <a:chExt cx="4343400" cy="5029200"/>
          </a:xfrm>
        </p:grpSpPr>
        <p:sp>
          <p:nvSpPr>
            <p:cNvPr id="3035" name="Rectangle"/>
            <p:cNvSpPr/>
            <p:nvPr/>
          </p:nvSpPr>
          <p:spPr>
            <a:xfrm>
              <a:off x="0" y="0"/>
              <a:ext cx="4343400" cy="5029200"/>
            </a:xfrm>
            <a:prstGeom prst="rect">
              <a:avLst/>
            </a:prstGeom>
            <a:solidFill>
              <a:srgbClr val="003F3E"/>
            </a:solidFill>
            <a:ln w="28575" cap="flat">
              <a:solidFill>
                <a:srgbClr val="001414"/>
              </a:solidFill>
              <a:prstDash val="solid"/>
              <a:miter lim="800000"/>
            </a:ln>
            <a:effectLst/>
          </p:spPr>
          <p:txBody>
            <a:bodyPr wrap="square" lIns="45719" tIns="45719" rIns="45719" bIns="45719" numCol="1" anchor="t">
              <a:noAutofit/>
            </a:bodyPr>
            <a:lstStyle/>
            <a:p>
              <a:pPr marL="228600" indent="-228600" algn="l">
                <a:lnSpc>
                  <a:spcPct val="90000"/>
                </a:lnSpc>
                <a:spcBef>
                  <a:spcPts val="1000"/>
                </a:spcBef>
                <a:defRPr sz="2800">
                  <a:latin typeface="Calibri"/>
                  <a:ea typeface="Calibri"/>
                  <a:cs typeface="Calibri"/>
                  <a:sym typeface="Calibri"/>
                </a:defRPr>
              </a:pPr>
              <a:endParaRPr/>
            </a:p>
          </p:txBody>
        </p:sp>
        <p:sp>
          <p:nvSpPr>
            <p:cNvPr id="3036" name="Religious corruption / Corrupción religiosa (Je. 5:31; 6:13)…"/>
            <p:cNvSpPr txBox="1"/>
            <p:nvPr/>
          </p:nvSpPr>
          <p:spPr>
            <a:xfrm>
              <a:off x="60007" y="14287"/>
              <a:ext cx="4223386" cy="500062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marL="228600" indent="-228600" algn="l">
                <a:lnSpc>
                  <a:spcPct val="90000"/>
                </a:lnSpc>
                <a:spcBef>
                  <a:spcPts val="1000"/>
                </a:spcBef>
                <a:defRPr sz="2400">
                  <a:solidFill>
                    <a:srgbClr val="FF6600"/>
                  </a:solidFill>
                  <a:latin typeface="Arial Rounded MT Bold"/>
                  <a:ea typeface="Arial Rounded MT Bold"/>
                  <a:cs typeface="Arial Rounded MT Bold"/>
                  <a:sym typeface="Arial Rounded MT Bold"/>
                </a:defRPr>
              </a:pPr>
              <a:r>
                <a:rPr dirty="0"/>
                <a:t>Religious corruption / </a:t>
              </a:r>
              <a:r>
                <a:rPr dirty="0" err="1">
                  <a:solidFill>
                    <a:srgbClr val="FFC000"/>
                  </a:solidFill>
                </a:rPr>
                <a:t>Corrupción</a:t>
              </a:r>
              <a:r>
                <a:rPr dirty="0">
                  <a:solidFill>
                    <a:srgbClr val="FFC000"/>
                  </a:solidFill>
                </a:rPr>
                <a:t> religiosa </a:t>
              </a:r>
              <a:r>
                <a:rPr sz="2000" dirty="0">
                  <a:solidFill>
                    <a:srgbClr val="FFFFFF"/>
                  </a:solidFill>
                  <a:latin typeface="Arial Narrow"/>
                  <a:ea typeface="Arial Narrow"/>
                  <a:cs typeface="Arial Narrow"/>
                  <a:sym typeface="Arial Narrow"/>
                </a:rPr>
                <a:t>(Je. 5:31; 6:13)</a:t>
              </a:r>
              <a:endParaRPr sz="2800" dirty="0">
                <a:latin typeface="Calibri"/>
                <a:ea typeface="Calibri"/>
                <a:cs typeface="Calibri"/>
                <a:sym typeface="Calibri"/>
              </a:endParaRPr>
            </a:p>
            <a:p>
              <a:pPr marL="228600" indent="-228600" algn="l">
                <a:lnSpc>
                  <a:spcPct val="90000"/>
                </a:lnSpc>
                <a:spcBef>
                  <a:spcPts val="1000"/>
                </a:spcBef>
                <a:defRPr sz="2400">
                  <a:solidFill>
                    <a:srgbClr val="FF6600"/>
                  </a:solidFill>
                  <a:latin typeface="Arial Rounded MT Bold"/>
                  <a:ea typeface="Arial Rounded MT Bold"/>
                  <a:cs typeface="Arial Rounded MT Bold"/>
                  <a:sym typeface="Arial Rounded MT Bold"/>
                </a:defRPr>
              </a:pPr>
              <a:r>
                <a:rPr dirty="0"/>
                <a:t>Worthless worship / </a:t>
              </a:r>
              <a:r>
                <a:rPr dirty="0" err="1">
                  <a:solidFill>
                    <a:srgbClr val="FFC000"/>
                  </a:solidFill>
                </a:rPr>
                <a:t>Adoración</a:t>
              </a:r>
              <a:r>
                <a:rPr dirty="0">
                  <a:solidFill>
                    <a:srgbClr val="FFC000"/>
                  </a:solidFill>
                </a:rPr>
                <a:t> sin valor </a:t>
              </a:r>
              <a:r>
                <a:rPr sz="1800" dirty="0">
                  <a:solidFill>
                    <a:srgbClr val="FFFFFF"/>
                  </a:solidFill>
                  <a:latin typeface="Arial Narrow"/>
                  <a:ea typeface="Arial Narrow"/>
                  <a:cs typeface="Arial Narrow"/>
                  <a:sym typeface="Arial Narrow"/>
                </a:rPr>
                <a:t>(Je. 6:20)</a:t>
              </a:r>
              <a:endParaRPr sz="2800" dirty="0">
                <a:latin typeface="Calibri"/>
                <a:ea typeface="Calibri"/>
                <a:cs typeface="Calibri"/>
                <a:sym typeface="Calibri"/>
              </a:endParaRPr>
            </a:p>
            <a:p>
              <a:pPr marL="228600" indent="-228600" algn="l">
                <a:lnSpc>
                  <a:spcPct val="90000"/>
                </a:lnSpc>
                <a:spcBef>
                  <a:spcPts val="1000"/>
                </a:spcBef>
                <a:defRPr sz="2400">
                  <a:solidFill>
                    <a:srgbClr val="FF6600"/>
                  </a:solidFill>
                  <a:latin typeface="Arial Rounded MT Bold"/>
                  <a:ea typeface="Arial Rounded MT Bold"/>
                  <a:cs typeface="Arial Rounded MT Bold"/>
                  <a:sym typeface="Arial Rounded MT Bold"/>
                </a:defRPr>
              </a:pPr>
              <a:r>
                <a:rPr dirty="0"/>
                <a:t>Brazenness /</a:t>
              </a:r>
              <a:r>
                <a:rPr dirty="0">
                  <a:solidFill>
                    <a:srgbClr val="FFC000"/>
                  </a:solidFill>
                </a:rPr>
                <a:t> </a:t>
              </a:r>
              <a:r>
                <a:rPr dirty="0" err="1">
                  <a:solidFill>
                    <a:srgbClr val="FFC000"/>
                  </a:solidFill>
                </a:rPr>
                <a:t>Descaro</a:t>
              </a:r>
              <a:r>
                <a:rPr dirty="0">
                  <a:solidFill>
                    <a:srgbClr val="FFC000"/>
                  </a:solidFill>
                </a:rPr>
                <a:t> </a:t>
              </a:r>
              <a:r>
                <a:rPr sz="2000" dirty="0">
                  <a:solidFill>
                    <a:srgbClr val="FFFFFF"/>
                  </a:solidFill>
                  <a:latin typeface="Arial Narrow"/>
                  <a:ea typeface="Arial Narrow"/>
                  <a:cs typeface="Arial Narrow"/>
                  <a:sym typeface="Arial Narrow"/>
                </a:rPr>
                <a:t>(Je. 6:15)</a:t>
              </a:r>
              <a:endParaRPr sz="2800" dirty="0">
                <a:latin typeface="Calibri"/>
                <a:ea typeface="Calibri"/>
                <a:cs typeface="Calibri"/>
                <a:sym typeface="Calibri"/>
              </a:endParaRPr>
            </a:p>
            <a:p>
              <a:pPr marL="228600" indent="-228600" algn="l">
                <a:lnSpc>
                  <a:spcPct val="90000"/>
                </a:lnSpc>
                <a:spcBef>
                  <a:spcPts val="1000"/>
                </a:spcBef>
                <a:defRPr sz="2400">
                  <a:solidFill>
                    <a:srgbClr val="FF6600"/>
                  </a:solidFill>
                  <a:latin typeface="Arial Rounded MT Bold"/>
                  <a:ea typeface="Arial Rounded MT Bold"/>
                  <a:cs typeface="Arial Rounded MT Bold"/>
                  <a:sym typeface="Arial Rounded MT Bold"/>
                </a:defRPr>
              </a:pPr>
              <a:r>
                <a:rPr dirty="0"/>
                <a:t>Spiritual apathy / </a:t>
              </a:r>
              <a:r>
                <a:rPr dirty="0" err="1">
                  <a:solidFill>
                    <a:srgbClr val="FFC000"/>
                  </a:solidFill>
                </a:rPr>
                <a:t>Apatía</a:t>
              </a:r>
              <a:r>
                <a:rPr dirty="0">
                  <a:solidFill>
                    <a:srgbClr val="FFC000"/>
                  </a:solidFill>
                </a:rPr>
                <a:t> </a:t>
              </a:r>
              <a:r>
                <a:rPr dirty="0" err="1">
                  <a:solidFill>
                    <a:srgbClr val="FFC000"/>
                  </a:solidFill>
                </a:rPr>
                <a:t>espiritual</a:t>
              </a:r>
              <a:r>
                <a:rPr dirty="0">
                  <a:solidFill>
                    <a:srgbClr val="FFC000"/>
                  </a:solidFill>
                </a:rPr>
                <a:t> </a:t>
              </a:r>
              <a:r>
                <a:rPr sz="2000" dirty="0">
                  <a:solidFill>
                    <a:srgbClr val="FFFFFF"/>
                  </a:solidFill>
                  <a:latin typeface="Arial Narrow"/>
                  <a:ea typeface="Arial Narrow"/>
                  <a:cs typeface="Arial Narrow"/>
                  <a:sym typeface="Arial Narrow"/>
                </a:rPr>
                <a:t>(Je. 5:12)</a:t>
              </a:r>
            </a:p>
          </p:txBody>
        </p:sp>
      </p:grpSp>
      <p:sp>
        <p:nvSpPr>
          <p:cNvPr id="3038" name="Slide Number Placeholder 6"/>
          <p:cNvSpPr txBox="1">
            <a:spLocks noGrp="1"/>
          </p:cNvSpPr>
          <p:nvPr>
            <p:ph type="sldNum" sz="quarter" idx="2"/>
          </p:nvPr>
        </p:nvSpPr>
        <p:spPr>
          <a:xfrm>
            <a:off x="11051892" y="6394500"/>
            <a:ext cx="301908"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80</a:t>
            </a:fld>
            <a:endParaRPr/>
          </a:p>
        </p:txBody>
      </p:sp>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DEEBF7"/>
        </a:solidFill>
        <a:effectLst/>
      </p:bgPr>
    </p:bg>
    <p:spTree>
      <p:nvGrpSpPr>
        <p:cNvPr id="1" name=""/>
        <p:cNvGrpSpPr/>
        <p:nvPr/>
      </p:nvGrpSpPr>
      <p:grpSpPr>
        <a:xfrm>
          <a:off x="0" y="0"/>
          <a:ext cx="0" cy="0"/>
          <a:chOff x="0" y="0"/>
          <a:chExt cx="0" cy="0"/>
        </a:xfrm>
      </p:grpSpPr>
      <p:sp>
        <p:nvSpPr>
          <p:cNvPr id="3040" name="Rectangle 2"/>
          <p:cNvSpPr txBox="1">
            <a:spLocks noGrp="1"/>
          </p:cNvSpPr>
          <p:nvPr>
            <p:ph type="title"/>
          </p:nvPr>
        </p:nvSpPr>
        <p:spPr>
          <a:xfrm>
            <a:off x="1866900" y="184150"/>
            <a:ext cx="8458200" cy="1143000"/>
          </a:xfrm>
          <a:prstGeom prst="rect">
            <a:avLst/>
          </a:prstGeom>
        </p:spPr>
        <p:txBody>
          <a:bodyPr/>
          <a:lstStyle/>
          <a:p>
            <a:pPr algn="ctr" defTabSz="804672">
              <a:defRPr sz="2816">
                <a:solidFill>
                  <a:srgbClr val="660033"/>
                </a:solidFill>
                <a:effectLst>
                  <a:outerShdw blurRad="33528" dist="33528" dir="2700000" rotWithShape="0">
                    <a:srgbClr val="000000"/>
                  </a:outerShdw>
                </a:effectLst>
                <a:latin typeface="ReservoirGrunge"/>
                <a:ea typeface="ReservoirGrunge"/>
                <a:cs typeface="ReservoirGrunge"/>
                <a:sym typeface="ReservoirGrunge"/>
              </a:defRPr>
            </a:pPr>
            <a:r>
              <a:rPr dirty="0"/>
              <a:t>The Temple Sermon / </a:t>
            </a:r>
            <a:r>
              <a:rPr dirty="0">
                <a:solidFill>
                  <a:srgbClr val="FF6600"/>
                </a:solidFill>
              </a:rPr>
              <a:t>El </a:t>
            </a:r>
            <a:r>
              <a:rPr dirty="0" err="1">
                <a:solidFill>
                  <a:srgbClr val="FF6600"/>
                </a:solidFill>
              </a:rPr>
              <a:t>Sermón</a:t>
            </a:r>
            <a:r>
              <a:rPr dirty="0">
                <a:solidFill>
                  <a:srgbClr val="FF6600"/>
                </a:solidFill>
              </a:rPr>
              <a:t> del Templo </a:t>
            </a:r>
            <a:r>
              <a:rPr sz="2112" dirty="0">
                <a:solidFill>
                  <a:srgbClr val="FF6600"/>
                </a:solidFill>
                <a:effectLst>
                  <a:outerShdw blurRad="33528" dist="33528" dir="2700000" rotWithShape="0">
                    <a:srgbClr val="000000">
                      <a:alpha val="43137"/>
                    </a:srgbClr>
                  </a:outerShdw>
                </a:effectLst>
                <a:latin typeface="Calibri Light"/>
                <a:ea typeface="Calibri Light"/>
                <a:cs typeface="Calibri Light"/>
                <a:sym typeface="Calibri Light"/>
              </a:rPr>
              <a:t>(Je. 7, 26)</a:t>
            </a:r>
            <a:br>
              <a:rPr sz="2112" dirty="0">
                <a:solidFill>
                  <a:srgbClr val="FF6600"/>
                </a:solidFill>
                <a:effectLst>
                  <a:outerShdw blurRad="33528" dist="33528" dir="2700000" rotWithShape="0">
                    <a:srgbClr val="000000">
                      <a:alpha val="43137"/>
                    </a:srgbClr>
                  </a:outerShdw>
                </a:effectLst>
                <a:latin typeface="Calibri Light"/>
                <a:ea typeface="Calibri Light"/>
                <a:cs typeface="Calibri Light"/>
                <a:sym typeface="Calibri Light"/>
              </a:rPr>
            </a:br>
            <a:r>
              <a:rPr sz="2112" b="1" dirty="0">
                <a:solidFill>
                  <a:srgbClr val="C00000"/>
                </a:solidFill>
                <a:latin typeface="Eras Demi ITC"/>
                <a:ea typeface="Eras Demi ITC"/>
                <a:cs typeface="Eras Demi ITC"/>
                <a:sym typeface="Eras Demi ITC"/>
              </a:rPr>
              <a:t>a scathing denunciation of religious superficiality / </a:t>
            </a:r>
            <a:r>
              <a:rPr sz="2112" b="1" dirty="0">
                <a:solidFill>
                  <a:srgbClr val="FF6600"/>
                </a:solidFill>
                <a:latin typeface="Eras Demi ITC"/>
                <a:ea typeface="Eras Demi ITC"/>
                <a:cs typeface="Eras Demi ITC"/>
                <a:sym typeface="Eras Demi ITC"/>
              </a:rPr>
              <a:t>Una </a:t>
            </a:r>
            <a:r>
              <a:rPr sz="2112" b="1" dirty="0" err="1">
                <a:solidFill>
                  <a:srgbClr val="FF6600"/>
                </a:solidFill>
                <a:latin typeface="Eras Demi ITC"/>
                <a:ea typeface="Eras Demi ITC"/>
                <a:cs typeface="Eras Demi ITC"/>
                <a:sym typeface="Eras Demi ITC"/>
              </a:rPr>
              <a:t>denuncia</a:t>
            </a:r>
            <a:r>
              <a:rPr sz="2112" b="1" dirty="0">
                <a:solidFill>
                  <a:srgbClr val="FF6600"/>
                </a:solidFill>
                <a:latin typeface="Eras Demi ITC"/>
                <a:ea typeface="Eras Demi ITC"/>
                <a:cs typeface="Eras Demi ITC"/>
                <a:sym typeface="Eras Demi ITC"/>
              </a:rPr>
              <a:t> </a:t>
            </a:r>
            <a:r>
              <a:rPr sz="2112" b="1" dirty="0" err="1">
                <a:solidFill>
                  <a:srgbClr val="FF6600"/>
                </a:solidFill>
                <a:latin typeface="Eras Demi ITC"/>
                <a:ea typeface="Eras Demi ITC"/>
                <a:cs typeface="Eras Demi ITC"/>
                <a:sym typeface="Eras Demi ITC"/>
              </a:rPr>
              <a:t>mordaz</a:t>
            </a:r>
            <a:r>
              <a:rPr sz="2112" b="1" dirty="0">
                <a:solidFill>
                  <a:srgbClr val="FF6600"/>
                </a:solidFill>
                <a:latin typeface="Eras Demi ITC"/>
                <a:ea typeface="Eras Demi ITC"/>
                <a:cs typeface="Eras Demi ITC"/>
                <a:sym typeface="Eras Demi ITC"/>
              </a:rPr>
              <a:t> de la </a:t>
            </a:r>
            <a:r>
              <a:rPr sz="2112" b="1" dirty="0" err="1">
                <a:solidFill>
                  <a:srgbClr val="FF6600"/>
                </a:solidFill>
                <a:latin typeface="Eras Demi ITC"/>
                <a:ea typeface="Eras Demi ITC"/>
                <a:cs typeface="Eras Demi ITC"/>
                <a:sym typeface="Eras Demi ITC"/>
              </a:rPr>
              <a:t>superficialidad</a:t>
            </a:r>
            <a:r>
              <a:rPr sz="2112" b="1" dirty="0">
                <a:solidFill>
                  <a:srgbClr val="FF6600"/>
                </a:solidFill>
                <a:latin typeface="Eras Demi ITC"/>
                <a:ea typeface="Eras Demi ITC"/>
                <a:cs typeface="Eras Demi ITC"/>
                <a:sym typeface="Eras Demi ITC"/>
              </a:rPr>
              <a:t> religiosa</a:t>
            </a:r>
          </a:p>
        </p:txBody>
      </p:sp>
      <p:sp>
        <p:nvSpPr>
          <p:cNvPr id="3041" name="Rectangle 3"/>
          <p:cNvSpPr txBox="1">
            <a:spLocks noGrp="1"/>
          </p:cNvSpPr>
          <p:nvPr>
            <p:ph type="body" sz="half" idx="1"/>
          </p:nvPr>
        </p:nvSpPr>
        <p:spPr>
          <a:xfrm>
            <a:off x="381000" y="1487487"/>
            <a:ext cx="5507038" cy="4648201"/>
          </a:xfrm>
          <a:prstGeom prst="rect">
            <a:avLst/>
          </a:prstGeom>
        </p:spPr>
        <p:txBody>
          <a:bodyPr/>
          <a:lstStyle/>
          <a:p>
            <a:pPr>
              <a:lnSpc>
                <a:spcPct val="80000"/>
              </a:lnSpc>
              <a:buSzTx/>
              <a:buNone/>
              <a:defRPr sz="2000" i="1">
                <a:latin typeface="Arial Narrow"/>
                <a:ea typeface="Arial Narrow"/>
                <a:cs typeface="Arial Narrow"/>
                <a:sym typeface="Arial Narrow"/>
              </a:defRPr>
            </a:pPr>
            <a:r>
              <a:rPr dirty="0"/>
              <a:t>Loyalty to the temple was no guarantee of security (7:4, 8). / </a:t>
            </a:r>
            <a:r>
              <a:rPr dirty="0">
                <a:solidFill>
                  <a:srgbClr val="FF6600"/>
                </a:solidFill>
              </a:rPr>
              <a:t>La </a:t>
            </a:r>
            <a:r>
              <a:rPr dirty="0" err="1">
                <a:solidFill>
                  <a:srgbClr val="FF6600"/>
                </a:solidFill>
              </a:rPr>
              <a:t>lealtad</a:t>
            </a:r>
            <a:r>
              <a:rPr dirty="0">
                <a:solidFill>
                  <a:srgbClr val="FF6600"/>
                </a:solidFill>
              </a:rPr>
              <a:t> al </a:t>
            </a:r>
            <a:r>
              <a:rPr dirty="0" err="1">
                <a:solidFill>
                  <a:srgbClr val="FF6600"/>
                </a:solidFill>
              </a:rPr>
              <a:t>templo</a:t>
            </a:r>
            <a:r>
              <a:rPr dirty="0">
                <a:solidFill>
                  <a:srgbClr val="FF6600"/>
                </a:solidFill>
              </a:rPr>
              <a:t> no era </a:t>
            </a:r>
            <a:r>
              <a:rPr dirty="0" err="1">
                <a:solidFill>
                  <a:srgbClr val="FF6600"/>
                </a:solidFill>
              </a:rPr>
              <a:t>garantía</a:t>
            </a:r>
            <a:r>
              <a:rPr dirty="0">
                <a:solidFill>
                  <a:srgbClr val="FF6600"/>
                </a:solidFill>
              </a:rPr>
              <a:t> de </a:t>
            </a:r>
            <a:r>
              <a:rPr dirty="0" err="1">
                <a:solidFill>
                  <a:srgbClr val="FF6600"/>
                </a:solidFill>
              </a:rPr>
              <a:t>seguridad</a:t>
            </a:r>
            <a:r>
              <a:rPr dirty="0">
                <a:solidFill>
                  <a:srgbClr val="FF6600"/>
                </a:solidFill>
              </a:rPr>
              <a:t> (7:4, 8).</a:t>
            </a:r>
          </a:p>
          <a:p>
            <a:pPr>
              <a:lnSpc>
                <a:spcPct val="80000"/>
              </a:lnSpc>
              <a:buSzTx/>
              <a:buNone/>
              <a:defRPr sz="2000" i="1">
                <a:latin typeface="Arial Narrow"/>
                <a:ea typeface="Arial Narrow"/>
                <a:cs typeface="Arial Narrow"/>
                <a:sym typeface="Arial Narrow"/>
              </a:defRPr>
            </a:pPr>
            <a:r>
              <a:rPr dirty="0"/>
              <a:t>True religion must be more than lip service: it must issue in social justice and faithfulness to Yahweh (7:5-6). / </a:t>
            </a:r>
            <a:r>
              <a:rPr dirty="0">
                <a:solidFill>
                  <a:srgbClr val="FF6600"/>
                </a:solidFill>
              </a:rPr>
              <a:t>La </a:t>
            </a:r>
            <a:r>
              <a:rPr dirty="0" err="1">
                <a:solidFill>
                  <a:srgbClr val="FF6600"/>
                </a:solidFill>
              </a:rPr>
              <a:t>verdadera</a:t>
            </a:r>
            <a:r>
              <a:rPr dirty="0">
                <a:solidFill>
                  <a:srgbClr val="FF6600"/>
                </a:solidFill>
              </a:rPr>
              <a:t> </a:t>
            </a:r>
            <a:r>
              <a:rPr dirty="0" err="1">
                <a:solidFill>
                  <a:srgbClr val="FF6600"/>
                </a:solidFill>
              </a:rPr>
              <a:t>religión</a:t>
            </a:r>
            <a:r>
              <a:rPr dirty="0">
                <a:solidFill>
                  <a:srgbClr val="FF6600"/>
                </a:solidFill>
              </a:rPr>
              <a:t> </a:t>
            </a:r>
            <a:r>
              <a:rPr dirty="0" err="1">
                <a:solidFill>
                  <a:srgbClr val="FF6600"/>
                </a:solidFill>
              </a:rPr>
              <a:t>debe</a:t>
            </a:r>
            <a:r>
              <a:rPr dirty="0">
                <a:solidFill>
                  <a:srgbClr val="FF6600"/>
                </a:solidFill>
              </a:rPr>
              <a:t> ser </a:t>
            </a:r>
            <a:r>
              <a:rPr dirty="0" err="1">
                <a:solidFill>
                  <a:srgbClr val="FF6600"/>
                </a:solidFill>
              </a:rPr>
              <a:t>más</a:t>
            </a:r>
            <a:r>
              <a:rPr dirty="0">
                <a:solidFill>
                  <a:srgbClr val="FF6600"/>
                </a:solidFill>
              </a:rPr>
              <a:t> que un </a:t>
            </a:r>
            <a:r>
              <a:rPr dirty="0" err="1">
                <a:solidFill>
                  <a:srgbClr val="FF6600"/>
                </a:solidFill>
              </a:rPr>
              <a:t>servicio</a:t>
            </a:r>
            <a:r>
              <a:rPr dirty="0">
                <a:solidFill>
                  <a:srgbClr val="FF6600"/>
                </a:solidFill>
              </a:rPr>
              <a:t> de </a:t>
            </a:r>
            <a:r>
              <a:rPr dirty="0" err="1">
                <a:solidFill>
                  <a:srgbClr val="FF6600"/>
                </a:solidFill>
              </a:rPr>
              <a:t>labios</a:t>
            </a:r>
            <a:r>
              <a:rPr dirty="0">
                <a:solidFill>
                  <a:srgbClr val="FF6600"/>
                </a:solidFill>
              </a:rPr>
              <a:t>: </a:t>
            </a:r>
            <a:r>
              <a:rPr dirty="0" err="1">
                <a:solidFill>
                  <a:srgbClr val="FF6600"/>
                </a:solidFill>
              </a:rPr>
              <a:t>debe</a:t>
            </a:r>
            <a:r>
              <a:rPr dirty="0">
                <a:solidFill>
                  <a:srgbClr val="FF6600"/>
                </a:solidFill>
              </a:rPr>
              <a:t> ser </a:t>
            </a:r>
            <a:r>
              <a:rPr dirty="0" err="1">
                <a:solidFill>
                  <a:srgbClr val="FF6600"/>
                </a:solidFill>
              </a:rPr>
              <a:t>una</a:t>
            </a:r>
            <a:r>
              <a:rPr dirty="0">
                <a:solidFill>
                  <a:srgbClr val="FF6600"/>
                </a:solidFill>
              </a:rPr>
              <a:t> </a:t>
            </a:r>
            <a:r>
              <a:rPr dirty="0" err="1">
                <a:solidFill>
                  <a:srgbClr val="FF6600"/>
                </a:solidFill>
              </a:rPr>
              <a:t>cuestión</a:t>
            </a:r>
            <a:r>
              <a:rPr dirty="0">
                <a:solidFill>
                  <a:srgbClr val="FF6600"/>
                </a:solidFill>
              </a:rPr>
              <a:t> de </a:t>
            </a:r>
            <a:r>
              <a:rPr dirty="0" err="1">
                <a:solidFill>
                  <a:srgbClr val="FF6600"/>
                </a:solidFill>
              </a:rPr>
              <a:t>justicia</a:t>
            </a:r>
            <a:r>
              <a:rPr dirty="0">
                <a:solidFill>
                  <a:srgbClr val="FF6600"/>
                </a:solidFill>
              </a:rPr>
              <a:t> social y </a:t>
            </a:r>
            <a:r>
              <a:rPr dirty="0" err="1">
                <a:solidFill>
                  <a:srgbClr val="FF6600"/>
                </a:solidFill>
              </a:rPr>
              <a:t>fidelidad</a:t>
            </a:r>
            <a:r>
              <a:rPr dirty="0">
                <a:solidFill>
                  <a:srgbClr val="FF6600"/>
                </a:solidFill>
              </a:rPr>
              <a:t> a </a:t>
            </a:r>
            <a:r>
              <a:rPr dirty="0" err="1">
                <a:solidFill>
                  <a:srgbClr val="FF6600"/>
                </a:solidFill>
              </a:rPr>
              <a:t>Yahvé</a:t>
            </a:r>
            <a:r>
              <a:rPr dirty="0">
                <a:solidFill>
                  <a:srgbClr val="FF6600"/>
                </a:solidFill>
              </a:rPr>
              <a:t> (7:5-6).</a:t>
            </a:r>
          </a:p>
          <a:p>
            <a:pPr>
              <a:lnSpc>
                <a:spcPct val="80000"/>
              </a:lnSpc>
              <a:buSzTx/>
              <a:buNone/>
              <a:defRPr sz="2000" i="1">
                <a:latin typeface="Arial Narrow"/>
                <a:ea typeface="Arial Narrow"/>
                <a:cs typeface="Arial Narrow"/>
                <a:sym typeface="Arial Narrow"/>
              </a:defRPr>
            </a:pPr>
            <a:r>
              <a:rPr dirty="0"/>
              <a:t>The promise of the land “forever” was conditioned on covenant faithfulness (7:7). / </a:t>
            </a:r>
            <a:r>
              <a:rPr dirty="0">
                <a:solidFill>
                  <a:srgbClr val="FF6600"/>
                </a:solidFill>
              </a:rPr>
              <a:t>La </a:t>
            </a:r>
            <a:r>
              <a:rPr dirty="0" err="1">
                <a:solidFill>
                  <a:srgbClr val="FF6600"/>
                </a:solidFill>
              </a:rPr>
              <a:t>promesa</a:t>
            </a:r>
            <a:r>
              <a:rPr dirty="0">
                <a:solidFill>
                  <a:srgbClr val="FF6600"/>
                </a:solidFill>
              </a:rPr>
              <a:t> de la tierra "para </a:t>
            </a:r>
            <a:r>
              <a:rPr dirty="0" err="1">
                <a:solidFill>
                  <a:srgbClr val="FF6600"/>
                </a:solidFill>
              </a:rPr>
              <a:t>siempre</a:t>
            </a:r>
            <a:r>
              <a:rPr dirty="0">
                <a:solidFill>
                  <a:srgbClr val="FF6600"/>
                </a:solidFill>
              </a:rPr>
              <a:t>" </a:t>
            </a:r>
            <a:r>
              <a:rPr dirty="0" err="1">
                <a:solidFill>
                  <a:srgbClr val="FF6600"/>
                </a:solidFill>
              </a:rPr>
              <a:t>estaba</a:t>
            </a:r>
            <a:r>
              <a:rPr dirty="0">
                <a:solidFill>
                  <a:srgbClr val="FF6600"/>
                </a:solidFill>
              </a:rPr>
              <a:t> </a:t>
            </a:r>
            <a:r>
              <a:rPr dirty="0" err="1">
                <a:solidFill>
                  <a:srgbClr val="FF6600"/>
                </a:solidFill>
              </a:rPr>
              <a:t>condicionada</a:t>
            </a:r>
            <a:r>
              <a:rPr dirty="0">
                <a:solidFill>
                  <a:srgbClr val="FF6600"/>
                </a:solidFill>
              </a:rPr>
              <a:t> a la </a:t>
            </a:r>
            <a:r>
              <a:rPr dirty="0" err="1">
                <a:solidFill>
                  <a:srgbClr val="FF6600"/>
                </a:solidFill>
              </a:rPr>
              <a:t>fidelidad</a:t>
            </a:r>
            <a:r>
              <a:rPr dirty="0">
                <a:solidFill>
                  <a:srgbClr val="FF6600"/>
                </a:solidFill>
              </a:rPr>
              <a:t> del </a:t>
            </a:r>
            <a:r>
              <a:rPr dirty="0" err="1">
                <a:solidFill>
                  <a:srgbClr val="FF6600"/>
                </a:solidFill>
              </a:rPr>
              <a:t>pacto</a:t>
            </a:r>
            <a:r>
              <a:rPr dirty="0">
                <a:solidFill>
                  <a:srgbClr val="FF6600"/>
                </a:solidFill>
              </a:rPr>
              <a:t> (7:7).</a:t>
            </a:r>
          </a:p>
          <a:p>
            <a:pPr>
              <a:lnSpc>
                <a:spcPct val="80000"/>
              </a:lnSpc>
              <a:buSzTx/>
              <a:buNone/>
              <a:defRPr sz="2000" i="1">
                <a:latin typeface="Arial Narrow"/>
                <a:ea typeface="Arial Narrow"/>
                <a:cs typeface="Arial Narrow"/>
                <a:sym typeface="Arial Narrow"/>
              </a:defRPr>
            </a:pPr>
            <a:r>
              <a:rPr dirty="0"/>
              <a:t>If the liturgy in the temple was not matched by covenant faithfulness in life, then the religion was bankrupt (7:9-11a, 21-26). / </a:t>
            </a:r>
            <a:r>
              <a:rPr dirty="0">
                <a:solidFill>
                  <a:srgbClr val="FF6600"/>
                </a:solidFill>
              </a:rPr>
              <a:t>Si la </a:t>
            </a:r>
            <a:r>
              <a:rPr dirty="0" err="1">
                <a:solidFill>
                  <a:srgbClr val="FF6600"/>
                </a:solidFill>
              </a:rPr>
              <a:t>liturgia</a:t>
            </a:r>
            <a:r>
              <a:rPr dirty="0">
                <a:solidFill>
                  <a:srgbClr val="FF6600"/>
                </a:solidFill>
              </a:rPr>
              <a:t> </a:t>
            </a:r>
            <a:r>
              <a:rPr dirty="0" err="1">
                <a:solidFill>
                  <a:srgbClr val="FF6600"/>
                </a:solidFill>
              </a:rPr>
              <a:t>en</a:t>
            </a:r>
            <a:r>
              <a:rPr dirty="0">
                <a:solidFill>
                  <a:srgbClr val="FF6600"/>
                </a:solidFill>
              </a:rPr>
              <a:t> </a:t>
            </a:r>
            <a:r>
              <a:rPr dirty="0" err="1">
                <a:solidFill>
                  <a:srgbClr val="FF6600"/>
                </a:solidFill>
              </a:rPr>
              <a:t>el</a:t>
            </a:r>
            <a:r>
              <a:rPr dirty="0">
                <a:solidFill>
                  <a:srgbClr val="FF6600"/>
                </a:solidFill>
              </a:rPr>
              <a:t> </a:t>
            </a:r>
            <a:r>
              <a:rPr dirty="0" err="1">
                <a:solidFill>
                  <a:srgbClr val="FF6600"/>
                </a:solidFill>
              </a:rPr>
              <a:t>templo</a:t>
            </a:r>
            <a:r>
              <a:rPr dirty="0">
                <a:solidFill>
                  <a:srgbClr val="FF6600"/>
                </a:solidFill>
              </a:rPr>
              <a:t> no era </a:t>
            </a:r>
            <a:r>
              <a:rPr dirty="0" err="1">
                <a:solidFill>
                  <a:srgbClr val="FF6600"/>
                </a:solidFill>
              </a:rPr>
              <a:t>igualada</a:t>
            </a:r>
            <a:r>
              <a:rPr dirty="0">
                <a:solidFill>
                  <a:srgbClr val="FF6600"/>
                </a:solidFill>
              </a:rPr>
              <a:t> </a:t>
            </a:r>
            <a:r>
              <a:rPr dirty="0" err="1">
                <a:solidFill>
                  <a:srgbClr val="FF6600"/>
                </a:solidFill>
              </a:rPr>
              <a:t>por</a:t>
            </a:r>
            <a:r>
              <a:rPr dirty="0">
                <a:solidFill>
                  <a:srgbClr val="FF6600"/>
                </a:solidFill>
              </a:rPr>
              <a:t> la </a:t>
            </a:r>
            <a:r>
              <a:rPr dirty="0" err="1">
                <a:solidFill>
                  <a:srgbClr val="FF6600"/>
                </a:solidFill>
              </a:rPr>
              <a:t>fidelidad</a:t>
            </a:r>
            <a:r>
              <a:rPr dirty="0">
                <a:solidFill>
                  <a:srgbClr val="FF6600"/>
                </a:solidFill>
              </a:rPr>
              <a:t> del </a:t>
            </a:r>
            <a:r>
              <a:rPr dirty="0" err="1">
                <a:solidFill>
                  <a:srgbClr val="FF6600"/>
                </a:solidFill>
              </a:rPr>
              <a:t>pacto</a:t>
            </a:r>
            <a:r>
              <a:rPr dirty="0">
                <a:solidFill>
                  <a:srgbClr val="FF6600"/>
                </a:solidFill>
              </a:rPr>
              <a:t> </a:t>
            </a:r>
            <a:r>
              <a:rPr dirty="0" err="1">
                <a:solidFill>
                  <a:srgbClr val="FF6600"/>
                </a:solidFill>
              </a:rPr>
              <a:t>en</a:t>
            </a:r>
            <a:r>
              <a:rPr dirty="0">
                <a:solidFill>
                  <a:srgbClr val="FF6600"/>
                </a:solidFill>
              </a:rPr>
              <a:t> la </a:t>
            </a:r>
            <a:r>
              <a:rPr dirty="0" err="1">
                <a:solidFill>
                  <a:srgbClr val="FF6600"/>
                </a:solidFill>
              </a:rPr>
              <a:t>vida</a:t>
            </a:r>
            <a:r>
              <a:rPr dirty="0">
                <a:solidFill>
                  <a:srgbClr val="FF6600"/>
                </a:solidFill>
              </a:rPr>
              <a:t>, </a:t>
            </a:r>
            <a:r>
              <a:rPr dirty="0" err="1">
                <a:solidFill>
                  <a:srgbClr val="FF6600"/>
                </a:solidFill>
              </a:rPr>
              <a:t>entonces</a:t>
            </a:r>
            <a:r>
              <a:rPr dirty="0">
                <a:solidFill>
                  <a:srgbClr val="FF6600"/>
                </a:solidFill>
              </a:rPr>
              <a:t> la </a:t>
            </a:r>
            <a:r>
              <a:rPr dirty="0" err="1">
                <a:solidFill>
                  <a:srgbClr val="FF6600"/>
                </a:solidFill>
              </a:rPr>
              <a:t>religión</a:t>
            </a:r>
            <a:r>
              <a:rPr dirty="0">
                <a:solidFill>
                  <a:srgbClr val="FF6600"/>
                </a:solidFill>
              </a:rPr>
              <a:t> </a:t>
            </a:r>
            <a:r>
              <a:rPr dirty="0" err="1">
                <a:solidFill>
                  <a:srgbClr val="FF6600"/>
                </a:solidFill>
              </a:rPr>
              <a:t>estaba</a:t>
            </a:r>
            <a:r>
              <a:rPr dirty="0">
                <a:solidFill>
                  <a:srgbClr val="FF6600"/>
                </a:solidFill>
              </a:rPr>
              <a:t> </a:t>
            </a:r>
            <a:r>
              <a:rPr dirty="0" err="1">
                <a:solidFill>
                  <a:srgbClr val="FF6600"/>
                </a:solidFill>
              </a:rPr>
              <a:t>en</a:t>
            </a:r>
            <a:r>
              <a:rPr dirty="0">
                <a:solidFill>
                  <a:srgbClr val="FF6600"/>
                </a:solidFill>
              </a:rPr>
              <a:t> </a:t>
            </a:r>
            <a:r>
              <a:rPr dirty="0" err="1">
                <a:solidFill>
                  <a:srgbClr val="FF6600"/>
                </a:solidFill>
              </a:rPr>
              <a:t>bancarrota</a:t>
            </a:r>
            <a:r>
              <a:rPr dirty="0">
                <a:solidFill>
                  <a:srgbClr val="FF6600"/>
                </a:solidFill>
              </a:rPr>
              <a:t> (7:9-11a, 21-26).</a:t>
            </a:r>
          </a:p>
        </p:txBody>
      </p:sp>
      <p:grpSp>
        <p:nvGrpSpPr>
          <p:cNvPr id="3044" name="Rectangle 4"/>
          <p:cNvGrpSpPr/>
          <p:nvPr/>
        </p:nvGrpSpPr>
        <p:grpSpPr>
          <a:xfrm>
            <a:off x="6191250" y="1658937"/>
            <a:ext cx="5507038" cy="3922713"/>
            <a:chOff x="0" y="0"/>
            <a:chExt cx="5507037" cy="4684712"/>
          </a:xfrm>
        </p:grpSpPr>
        <p:sp>
          <p:nvSpPr>
            <p:cNvPr id="3042" name="Rectangle"/>
            <p:cNvSpPr/>
            <p:nvPr/>
          </p:nvSpPr>
          <p:spPr>
            <a:xfrm>
              <a:off x="0" y="-1"/>
              <a:ext cx="5507038" cy="4684714"/>
            </a:xfrm>
            <a:prstGeom prst="rect">
              <a:avLst/>
            </a:prstGeom>
            <a:solidFill>
              <a:srgbClr val="003F3E"/>
            </a:solidFill>
            <a:ln w="28575" cap="flat">
              <a:solidFill>
                <a:srgbClr val="954F72"/>
              </a:solidFill>
              <a:prstDash val="solid"/>
              <a:miter lim="800000"/>
            </a:ln>
            <a:effectLst/>
          </p:spPr>
          <p:txBody>
            <a:bodyPr wrap="square" lIns="45719" tIns="45719" rIns="45719" bIns="45719" numCol="1" anchor="t">
              <a:noAutofit/>
            </a:bodyPr>
            <a:lstStyle/>
            <a:p>
              <a:pPr marL="228600" indent="-228600" algn="l">
                <a:lnSpc>
                  <a:spcPct val="80000"/>
                </a:lnSpc>
                <a:spcBef>
                  <a:spcPts val="1000"/>
                </a:spcBef>
                <a:defRPr sz="2800">
                  <a:latin typeface="Calibri"/>
                  <a:ea typeface="Calibri"/>
                  <a:cs typeface="Calibri"/>
                  <a:sym typeface="Calibri"/>
                </a:defRPr>
              </a:pPr>
              <a:endParaRPr/>
            </a:p>
          </p:txBody>
        </p:sp>
        <p:sp>
          <p:nvSpPr>
            <p:cNvPr id="3043" name="As Yahweh promised earlier (cf. 1:12), he was “watching” (7:11b). / Como Yahvé prometió antes (cf. 1:12), estaba &quot;observando&quot; (7:11b).…"/>
            <p:cNvSpPr txBox="1"/>
            <p:nvPr/>
          </p:nvSpPr>
          <p:spPr>
            <a:xfrm>
              <a:off x="60007" y="14287"/>
              <a:ext cx="5387024" cy="465613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marL="228600" indent="-228600" algn="l">
                <a:lnSpc>
                  <a:spcPct val="80000"/>
                </a:lnSpc>
                <a:spcBef>
                  <a:spcPts val="1000"/>
                </a:spcBef>
                <a:defRPr sz="2000" b="1" i="1">
                  <a:solidFill>
                    <a:srgbClr val="FFFF99"/>
                  </a:solidFill>
                  <a:latin typeface="Arial Narrow"/>
                  <a:ea typeface="Arial Narrow"/>
                  <a:cs typeface="Arial Narrow"/>
                  <a:sym typeface="Arial Narrow"/>
                </a:defRPr>
              </a:pPr>
              <a:r>
                <a:rPr dirty="0"/>
                <a:t>As Yahweh promised earlier (cf. 1:12), he was “watching” (7:11b). / </a:t>
              </a:r>
              <a:r>
                <a:rPr dirty="0">
                  <a:solidFill>
                    <a:srgbClr val="FFC000"/>
                  </a:solidFill>
                </a:rPr>
                <a:t>Como </a:t>
              </a:r>
              <a:r>
                <a:rPr dirty="0" err="1">
                  <a:solidFill>
                    <a:srgbClr val="FFC000"/>
                  </a:solidFill>
                </a:rPr>
                <a:t>Yahvé</a:t>
              </a:r>
              <a:r>
                <a:rPr dirty="0">
                  <a:solidFill>
                    <a:srgbClr val="FFC000"/>
                  </a:solidFill>
                </a:rPr>
                <a:t> </a:t>
              </a:r>
              <a:r>
                <a:rPr dirty="0" err="1">
                  <a:solidFill>
                    <a:srgbClr val="FFC000"/>
                  </a:solidFill>
                </a:rPr>
                <a:t>prometió</a:t>
              </a:r>
              <a:r>
                <a:rPr dirty="0">
                  <a:solidFill>
                    <a:srgbClr val="FFC000"/>
                  </a:solidFill>
                </a:rPr>
                <a:t> antes (cf. 1:12), </a:t>
              </a:r>
              <a:r>
                <a:rPr dirty="0" err="1">
                  <a:solidFill>
                    <a:srgbClr val="FFC000"/>
                  </a:solidFill>
                </a:rPr>
                <a:t>estaba</a:t>
              </a:r>
              <a:r>
                <a:rPr dirty="0">
                  <a:solidFill>
                    <a:srgbClr val="FFC000"/>
                  </a:solidFill>
                </a:rPr>
                <a:t> "</a:t>
              </a:r>
              <a:r>
                <a:rPr dirty="0" err="1">
                  <a:solidFill>
                    <a:srgbClr val="FFC000"/>
                  </a:solidFill>
                </a:rPr>
                <a:t>observando</a:t>
              </a:r>
              <a:r>
                <a:rPr dirty="0">
                  <a:solidFill>
                    <a:srgbClr val="FFC000"/>
                  </a:solidFill>
                </a:rPr>
                <a:t>" (7:11b).</a:t>
              </a:r>
              <a:endParaRPr sz="2800" dirty="0">
                <a:solidFill>
                  <a:srgbClr val="FFC000"/>
                </a:solidFill>
                <a:latin typeface="Calibri"/>
                <a:ea typeface="Calibri"/>
                <a:cs typeface="Calibri"/>
                <a:sym typeface="Calibri"/>
              </a:endParaRPr>
            </a:p>
            <a:p>
              <a:pPr marL="228600" indent="-228600" algn="l">
                <a:lnSpc>
                  <a:spcPct val="80000"/>
                </a:lnSpc>
                <a:spcBef>
                  <a:spcPts val="1000"/>
                </a:spcBef>
                <a:defRPr sz="2000" b="1" i="1">
                  <a:solidFill>
                    <a:srgbClr val="FFFF99"/>
                  </a:solidFill>
                  <a:latin typeface="Arial Narrow"/>
                  <a:ea typeface="Arial Narrow"/>
                  <a:cs typeface="Arial Narrow"/>
                  <a:sym typeface="Arial Narrow"/>
                </a:defRPr>
              </a:pPr>
              <a:r>
                <a:rPr dirty="0"/>
                <a:t>What once happened at Shiloh (cf. 1 Sa. 2:12-17, 22-36; 4:1-22) would now happen to Jerusalem (7:12-15, 20; 26:4-7). / </a:t>
              </a:r>
              <a:r>
                <a:rPr dirty="0">
                  <a:solidFill>
                    <a:srgbClr val="FFC000"/>
                  </a:solidFill>
                </a:rPr>
                <a:t>Lo que </a:t>
              </a:r>
              <a:r>
                <a:rPr dirty="0" err="1">
                  <a:solidFill>
                    <a:srgbClr val="FFC000"/>
                  </a:solidFill>
                </a:rPr>
                <a:t>pasó</a:t>
              </a:r>
              <a:r>
                <a:rPr dirty="0">
                  <a:solidFill>
                    <a:srgbClr val="FFC000"/>
                  </a:solidFill>
                </a:rPr>
                <a:t> </a:t>
              </a:r>
              <a:r>
                <a:rPr dirty="0" err="1">
                  <a:solidFill>
                    <a:srgbClr val="FFC000"/>
                  </a:solidFill>
                </a:rPr>
                <a:t>una</a:t>
              </a:r>
              <a:r>
                <a:rPr dirty="0">
                  <a:solidFill>
                    <a:srgbClr val="FFC000"/>
                  </a:solidFill>
                </a:rPr>
                <a:t> </a:t>
              </a:r>
              <a:r>
                <a:rPr dirty="0" err="1">
                  <a:solidFill>
                    <a:srgbClr val="FFC000"/>
                  </a:solidFill>
                </a:rPr>
                <a:t>vez</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Siló</a:t>
              </a:r>
              <a:r>
                <a:rPr dirty="0">
                  <a:solidFill>
                    <a:srgbClr val="FFC000"/>
                  </a:solidFill>
                </a:rPr>
                <a:t> (cf. 1 Sá. 2:12-17, 22-36; 4:1-22) </a:t>
              </a:r>
              <a:r>
                <a:rPr dirty="0" err="1">
                  <a:solidFill>
                    <a:srgbClr val="FFC000"/>
                  </a:solidFill>
                </a:rPr>
                <a:t>ahora</a:t>
              </a:r>
              <a:r>
                <a:rPr dirty="0">
                  <a:solidFill>
                    <a:srgbClr val="FFC000"/>
                  </a:solidFill>
                </a:rPr>
                <a:t> le </a:t>
              </a:r>
              <a:r>
                <a:rPr dirty="0" err="1">
                  <a:solidFill>
                    <a:srgbClr val="FFC000"/>
                  </a:solidFill>
                </a:rPr>
                <a:t>pasaría</a:t>
              </a:r>
              <a:r>
                <a:rPr dirty="0">
                  <a:solidFill>
                    <a:srgbClr val="FFC000"/>
                  </a:solidFill>
                </a:rPr>
                <a:t> a </a:t>
              </a:r>
              <a:r>
                <a:rPr dirty="0" err="1">
                  <a:solidFill>
                    <a:srgbClr val="FFC000"/>
                  </a:solidFill>
                </a:rPr>
                <a:t>Jerusalén</a:t>
              </a:r>
              <a:r>
                <a:rPr dirty="0">
                  <a:solidFill>
                    <a:srgbClr val="FFC000"/>
                  </a:solidFill>
                </a:rPr>
                <a:t> (7:12-15, 20; 26:4-7).</a:t>
              </a:r>
              <a:endParaRPr sz="2800" dirty="0">
                <a:solidFill>
                  <a:srgbClr val="FFC000"/>
                </a:solidFill>
                <a:latin typeface="Calibri"/>
                <a:ea typeface="Calibri"/>
                <a:cs typeface="Calibri"/>
                <a:sym typeface="Calibri"/>
              </a:endParaRPr>
            </a:p>
            <a:p>
              <a:pPr marL="228600" indent="-228600" algn="l">
                <a:lnSpc>
                  <a:spcPct val="80000"/>
                </a:lnSpc>
                <a:spcBef>
                  <a:spcPts val="1000"/>
                </a:spcBef>
                <a:defRPr sz="2000" b="1" i="1">
                  <a:solidFill>
                    <a:srgbClr val="FFFF99"/>
                  </a:solidFill>
                  <a:latin typeface="Arial Narrow"/>
                  <a:ea typeface="Arial Narrow"/>
                  <a:cs typeface="Arial Narrow"/>
                  <a:sym typeface="Arial Narrow"/>
                </a:defRPr>
              </a:pPr>
              <a:r>
                <a:rPr dirty="0"/>
                <a:t>It was too late; the citizens of Jerusalem were implacable, and it was no use praying for them. They were doomed (7:16, 27—8:3). / </a:t>
              </a:r>
              <a:r>
                <a:rPr dirty="0">
                  <a:solidFill>
                    <a:srgbClr val="FFC000"/>
                  </a:solidFill>
                </a:rPr>
                <a:t>Era </a:t>
              </a:r>
              <a:r>
                <a:rPr dirty="0" err="1">
                  <a:solidFill>
                    <a:srgbClr val="FFC000"/>
                  </a:solidFill>
                </a:rPr>
                <a:t>demasiado</a:t>
              </a:r>
              <a:r>
                <a:rPr dirty="0">
                  <a:solidFill>
                    <a:srgbClr val="FFC000"/>
                  </a:solidFill>
                </a:rPr>
                <a:t> </a:t>
              </a:r>
              <a:r>
                <a:rPr dirty="0" err="1">
                  <a:solidFill>
                    <a:srgbClr val="FFC000"/>
                  </a:solidFill>
                </a:rPr>
                <a:t>tarde</a:t>
              </a:r>
              <a:r>
                <a:rPr dirty="0">
                  <a:solidFill>
                    <a:srgbClr val="FFC000"/>
                  </a:solidFill>
                </a:rPr>
                <a:t>; </a:t>
              </a:r>
              <a:r>
                <a:rPr dirty="0" err="1">
                  <a:solidFill>
                    <a:srgbClr val="FFC000"/>
                  </a:solidFill>
                </a:rPr>
                <a:t>los</a:t>
              </a:r>
              <a:r>
                <a:rPr dirty="0">
                  <a:solidFill>
                    <a:srgbClr val="FFC000"/>
                  </a:solidFill>
                </a:rPr>
                <a:t> </a:t>
              </a:r>
              <a:r>
                <a:rPr dirty="0" err="1">
                  <a:solidFill>
                    <a:srgbClr val="FFC000"/>
                  </a:solidFill>
                </a:rPr>
                <a:t>ciudadanos</a:t>
              </a:r>
              <a:r>
                <a:rPr dirty="0">
                  <a:solidFill>
                    <a:srgbClr val="FFC000"/>
                  </a:solidFill>
                </a:rPr>
                <a:t> de </a:t>
              </a:r>
              <a:r>
                <a:rPr dirty="0" err="1">
                  <a:solidFill>
                    <a:srgbClr val="FFC000"/>
                  </a:solidFill>
                </a:rPr>
                <a:t>Jerusalén</a:t>
              </a:r>
              <a:r>
                <a:rPr dirty="0">
                  <a:solidFill>
                    <a:srgbClr val="FFC000"/>
                  </a:solidFill>
                </a:rPr>
                <a:t> </a:t>
              </a:r>
              <a:r>
                <a:rPr dirty="0" err="1">
                  <a:solidFill>
                    <a:srgbClr val="FFC000"/>
                  </a:solidFill>
                </a:rPr>
                <a:t>eran</a:t>
              </a:r>
              <a:r>
                <a:rPr dirty="0">
                  <a:solidFill>
                    <a:srgbClr val="FFC000"/>
                  </a:solidFill>
                </a:rPr>
                <a:t> </a:t>
              </a:r>
              <a:r>
                <a:rPr dirty="0" err="1">
                  <a:solidFill>
                    <a:srgbClr val="FFC000"/>
                  </a:solidFill>
                </a:rPr>
                <a:t>implacables</a:t>
              </a:r>
              <a:r>
                <a:rPr dirty="0">
                  <a:solidFill>
                    <a:srgbClr val="FFC000"/>
                  </a:solidFill>
                </a:rPr>
                <a:t>, y no </a:t>
              </a:r>
              <a:r>
                <a:rPr dirty="0" err="1">
                  <a:solidFill>
                    <a:srgbClr val="FFC000"/>
                  </a:solidFill>
                </a:rPr>
                <a:t>tenía</a:t>
              </a:r>
              <a:r>
                <a:rPr dirty="0">
                  <a:solidFill>
                    <a:srgbClr val="FFC000"/>
                  </a:solidFill>
                </a:rPr>
                <a:t> </a:t>
              </a:r>
              <a:r>
                <a:rPr dirty="0" err="1">
                  <a:solidFill>
                    <a:srgbClr val="FFC000"/>
                  </a:solidFill>
                </a:rPr>
                <a:t>sentido</a:t>
              </a:r>
              <a:r>
                <a:rPr dirty="0">
                  <a:solidFill>
                    <a:srgbClr val="FFC000"/>
                  </a:solidFill>
                </a:rPr>
                <a:t> </a:t>
              </a:r>
              <a:r>
                <a:rPr dirty="0" err="1">
                  <a:solidFill>
                    <a:srgbClr val="FFC000"/>
                  </a:solidFill>
                </a:rPr>
                <a:t>rezar</a:t>
              </a:r>
              <a:r>
                <a:rPr dirty="0">
                  <a:solidFill>
                    <a:srgbClr val="FFC000"/>
                  </a:solidFill>
                </a:rPr>
                <a:t> </a:t>
              </a:r>
              <a:r>
                <a:rPr dirty="0" err="1">
                  <a:solidFill>
                    <a:srgbClr val="FFC000"/>
                  </a:solidFill>
                </a:rPr>
                <a:t>por</a:t>
              </a:r>
              <a:r>
                <a:rPr dirty="0">
                  <a:solidFill>
                    <a:srgbClr val="FFC000"/>
                  </a:solidFill>
                </a:rPr>
                <a:t> </a:t>
              </a:r>
              <a:r>
                <a:rPr dirty="0" err="1">
                  <a:solidFill>
                    <a:srgbClr val="FFC000"/>
                  </a:solidFill>
                </a:rPr>
                <a:t>ellos</a:t>
              </a:r>
              <a:r>
                <a:rPr dirty="0">
                  <a:solidFill>
                    <a:srgbClr val="FFC000"/>
                  </a:solidFill>
                </a:rPr>
                <a:t>. </a:t>
              </a:r>
              <a:r>
                <a:rPr dirty="0" err="1">
                  <a:solidFill>
                    <a:srgbClr val="FFC000"/>
                  </a:solidFill>
                </a:rPr>
                <a:t>Estaban</a:t>
              </a:r>
              <a:r>
                <a:rPr dirty="0">
                  <a:solidFill>
                    <a:srgbClr val="FFC000"/>
                  </a:solidFill>
                </a:rPr>
                <a:t> </a:t>
              </a:r>
              <a:r>
                <a:rPr dirty="0" err="1">
                  <a:solidFill>
                    <a:srgbClr val="FFC000"/>
                  </a:solidFill>
                </a:rPr>
                <a:t>condenados</a:t>
              </a:r>
              <a:r>
                <a:rPr dirty="0">
                  <a:solidFill>
                    <a:srgbClr val="FFC000"/>
                  </a:solidFill>
                </a:rPr>
                <a:t> (7:16, 27-8:3).</a:t>
              </a:r>
            </a:p>
          </p:txBody>
        </p:sp>
      </p:grpSp>
      <p:sp>
        <p:nvSpPr>
          <p:cNvPr id="3045" name="Slide Number Placeholder 6"/>
          <p:cNvSpPr txBox="1">
            <a:spLocks noGrp="1"/>
          </p:cNvSpPr>
          <p:nvPr>
            <p:ph type="sldNum" sz="quarter" idx="2"/>
          </p:nvPr>
        </p:nvSpPr>
        <p:spPr>
          <a:xfrm>
            <a:off x="11051892" y="6394500"/>
            <a:ext cx="301908"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81</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3041">
                                            <p:bg/>
                                          </p:spTgt>
                                        </p:tgtEl>
                                        <p:attrNameLst>
                                          <p:attrName>style.visibility</p:attrName>
                                        </p:attrNameLst>
                                      </p:cBhvr>
                                      <p:to>
                                        <p:strVal val="visible"/>
                                      </p:to>
                                    </p:set>
                                    <p:anim calcmode="lin" valueType="num">
                                      <p:cBhvr>
                                        <p:cTn id="7" dur="500" fill="hold"/>
                                        <p:tgtEl>
                                          <p:spTgt spid="3041">
                                            <p:bg/>
                                          </p:spTgt>
                                        </p:tgtEl>
                                        <p:attrNameLst>
                                          <p:attrName>ppt_x</p:attrName>
                                        </p:attrNameLst>
                                      </p:cBhvr>
                                      <p:tavLst>
                                        <p:tav tm="0">
                                          <p:val>
                                            <p:strVal val="0-#ppt_w/2"/>
                                          </p:val>
                                        </p:tav>
                                        <p:tav tm="100000">
                                          <p:val>
                                            <p:strVal val="#ppt_x"/>
                                          </p:val>
                                        </p:tav>
                                      </p:tavLst>
                                    </p:anim>
                                    <p:anim calcmode="lin" valueType="num">
                                      <p:cBhvr>
                                        <p:cTn id="8" dur="500" fill="hold"/>
                                        <p:tgtEl>
                                          <p:spTgt spid="3041">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3041">
                                            <p:txEl>
                                              <p:pRg st="0" end="0"/>
                                            </p:txEl>
                                          </p:spTgt>
                                        </p:tgtEl>
                                        <p:attrNameLst>
                                          <p:attrName>style.visibility</p:attrName>
                                        </p:attrNameLst>
                                      </p:cBhvr>
                                      <p:to>
                                        <p:strVal val="visible"/>
                                      </p:to>
                                    </p:set>
                                    <p:anim calcmode="lin" valueType="num">
                                      <p:cBhvr>
                                        <p:cTn id="11" dur="500" fill="hold"/>
                                        <p:tgtEl>
                                          <p:spTgt spid="3041">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304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1" nodeType="clickEffect">
                                  <p:stCondLst>
                                    <p:cond delay="0"/>
                                  </p:stCondLst>
                                  <p:iterate>
                                    <p:tmAbs val="0"/>
                                  </p:iterate>
                                  <p:childTnLst>
                                    <p:set>
                                      <p:cBhvr>
                                        <p:cTn id="16" fill="hold"/>
                                        <p:tgtEl>
                                          <p:spTgt spid="3041">
                                            <p:txEl>
                                              <p:pRg st="1" end="1"/>
                                            </p:txEl>
                                          </p:spTgt>
                                        </p:tgtEl>
                                        <p:attrNameLst>
                                          <p:attrName>style.visibility</p:attrName>
                                        </p:attrNameLst>
                                      </p:cBhvr>
                                      <p:to>
                                        <p:strVal val="visible"/>
                                      </p:to>
                                    </p:set>
                                    <p:anim calcmode="lin" valueType="num">
                                      <p:cBhvr>
                                        <p:cTn id="17" dur="500" fill="hold"/>
                                        <p:tgtEl>
                                          <p:spTgt spid="3041">
                                            <p:txEl>
                                              <p:pRg st="1" end="1"/>
                                            </p:txEl>
                                          </p:spTgt>
                                        </p:tgtEl>
                                        <p:attrNameLst>
                                          <p:attrName>ppt_x</p:attrName>
                                        </p:attrNameLst>
                                      </p:cBhvr>
                                      <p:tavLst>
                                        <p:tav tm="0">
                                          <p:val>
                                            <p:strVal val="0-#ppt_w/2"/>
                                          </p:val>
                                        </p:tav>
                                        <p:tav tm="100000">
                                          <p:val>
                                            <p:strVal val="#ppt_x"/>
                                          </p:val>
                                        </p:tav>
                                      </p:tavLst>
                                    </p:anim>
                                    <p:anim calcmode="lin" valueType="num">
                                      <p:cBhvr>
                                        <p:cTn id="18" dur="500" fill="hold"/>
                                        <p:tgtEl>
                                          <p:spTgt spid="304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1" nodeType="clickEffect">
                                  <p:stCondLst>
                                    <p:cond delay="0"/>
                                  </p:stCondLst>
                                  <p:iterate>
                                    <p:tmAbs val="0"/>
                                  </p:iterate>
                                  <p:childTnLst>
                                    <p:set>
                                      <p:cBhvr>
                                        <p:cTn id="22" fill="hold"/>
                                        <p:tgtEl>
                                          <p:spTgt spid="3041">
                                            <p:txEl>
                                              <p:pRg st="2" end="2"/>
                                            </p:txEl>
                                          </p:spTgt>
                                        </p:tgtEl>
                                        <p:attrNameLst>
                                          <p:attrName>style.visibility</p:attrName>
                                        </p:attrNameLst>
                                      </p:cBhvr>
                                      <p:to>
                                        <p:strVal val="visible"/>
                                      </p:to>
                                    </p:set>
                                    <p:anim calcmode="lin" valueType="num">
                                      <p:cBhvr>
                                        <p:cTn id="23" dur="500" fill="hold"/>
                                        <p:tgtEl>
                                          <p:spTgt spid="3041">
                                            <p:txEl>
                                              <p:pRg st="2" end="2"/>
                                            </p:txEl>
                                          </p:spTgt>
                                        </p:tgtEl>
                                        <p:attrNameLst>
                                          <p:attrName>ppt_x</p:attrName>
                                        </p:attrNameLst>
                                      </p:cBhvr>
                                      <p:tavLst>
                                        <p:tav tm="0">
                                          <p:val>
                                            <p:strVal val="0-#ppt_w/2"/>
                                          </p:val>
                                        </p:tav>
                                        <p:tav tm="100000">
                                          <p:val>
                                            <p:strVal val="#ppt_x"/>
                                          </p:val>
                                        </p:tav>
                                      </p:tavLst>
                                    </p:anim>
                                    <p:anim calcmode="lin" valueType="num">
                                      <p:cBhvr>
                                        <p:cTn id="24" dur="500" fill="hold"/>
                                        <p:tgtEl>
                                          <p:spTgt spid="304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1" nodeType="clickEffect">
                                  <p:stCondLst>
                                    <p:cond delay="0"/>
                                  </p:stCondLst>
                                  <p:iterate>
                                    <p:tmAbs val="0"/>
                                  </p:iterate>
                                  <p:childTnLst>
                                    <p:set>
                                      <p:cBhvr>
                                        <p:cTn id="28" fill="hold"/>
                                        <p:tgtEl>
                                          <p:spTgt spid="3041">
                                            <p:txEl>
                                              <p:pRg st="3" end="3"/>
                                            </p:txEl>
                                          </p:spTgt>
                                        </p:tgtEl>
                                        <p:attrNameLst>
                                          <p:attrName>style.visibility</p:attrName>
                                        </p:attrNameLst>
                                      </p:cBhvr>
                                      <p:to>
                                        <p:strVal val="visible"/>
                                      </p:to>
                                    </p:set>
                                    <p:anim calcmode="lin" valueType="num">
                                      <p:cBhvr>
                                        <p:cTn id="29" dur="500" fill="hold"/>
                                        <p:tgtEl>
                                          <p:spTgt spid="3041">
                                            <p:txEl>
                                              <p:pRg st="3" end="3"/>
                                            </p:txEl>
                                          </p:spTgt>
                                        </p:tgtEl>
                                        <p:attrNameLst>
                                          <p:attrName>ppt_x</p:attrName>
                                        </p:attrNameLst>
                                      </p:cBhvr>
                                      <p:tavLst>
                                        <p:tav tm="0">
                                          <p:val>
                                            <p:strVal val="0-#ppt_w/2"/>
                                          </p:val>
                                        </p:tav>
                                        <p:tav tm="100000">
                                          <p:val>
                                            <p:strVal val="#ppt_x"/>
                                          </p:val>
                                        </p:tav>
                                      </p:tavLst>
                                    </p:anim>
                                    <p:anim calcmode="lin" valueType="num">
                                      <p:cBhvr>
                                        <p:cTn id="30" dur="500" fill="hold"/>
                                        <p:tgtEl>
                                          <p:spTgt spid="304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fill="hold" grpId="2" nodeType="clickEffect">
                                  <p:stCondLst>
                                    <p:cond delay="0"/>
                                  </p:stCondLst>
                                  <p:iterate>
                                    <p:tmAbs val="0"/>
                                  </p:iterate>
                                  <p:childTnLst>
                                    <p:set>
                                      <p:cBhvr>
                                        <p:cTn id="34" fill="hold"/>
                                        <p:tgtEl>
                                          <p:spTgt spid="3044"/>
                                        </p:tgtEl>
                                        <p:attrNameLst>
                                          <p:attrName>style.visibility</p:attrName>
                                        </p:attrNameLst>
                                      </p:cBhvr>
                                      <p:to>
                                        <p:strVal val="visible"/>
                                      </p:to>
                                    </p:set>
                                    <p:animEffect transition="in" filter="fade">
                                      <p:cBhvr>
                                        <p:cTn id="35" dur="500"/>
                                        <p:tgtEl>
                                          <p:spTgt spid="3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1" grpId="1" build="p" animBg="1" advAuto="0"/>
      <p:bldP spid="3044" grpId="2" animBg="1" advAuto="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DEEBF7"/>
        </a:solidFill>
        <a:effectLst/>
      </p:bgPr>
    </p:bg>
    <p:spTree>
      <p:nvGrpSpPr>
        <p:cNvPr id="1" name=""/>
        <p:cNvGrpSpPr/>
        <p:nvPr/>
      </p:nvGrpSpPr>
      <p:grpSpPr>
        <a:xfrm>
          <a:off x="0" y="0"/>
          <a:ext cx="0" cy="0"/>
          <a:chOff x="0" y="0"/>
          <a:chExt cx="0" cy="0"/>
        </a:xfrm>
      </p:grpSpPr>
      <p:sp>
        <p:nvSpPr>
          <p:cNvPr id="3047" name="Rectangle 2"/>
          <p:cNvSpPr txBox="1">
            <a:spLocks noGrp="1"/>
          </p:cNvSpPr>
          <p:nvPr>
            <p:ph type="title"/>
          </p:nvPr>
        </p:nvSpPr>
        <p:spPr>
          <a:xfrm>
            <a:off x="306068" y="136525"/>
            <a:ext cx="11579864" cy="1143000"/>
          </a:xfrm>
          <a:prstGeom prst="rect">
            <a:avLst/>
          </a:prstGeom>
        </p:spPr>
        <p:txBody>
          <a:bodyPr/>
          <a:lstStyle>
            <a:lvl1pPr>
              <a:defRPr sz="3600" i="1">
                <a:solidFill>
                  <a:srgbClr val="954F72"/>
                </a:solidFill>
                <a:latin typeface="Harlow Solid Italic"/>
                <a:ea typeface="Harlow Solid Italic"/>
                <a:cs typeface="Harlow Solid Italic"/>
                <a:sym typeface="Harlow Solid Italic"/>
              </a:defRPr>
            </a:lvl1pPr>
          </a:lstStyle>
          <a:p>
            <a:r>
              <a:rPr dirty="0"/>
              <a:t>Jeremiah’s Diatribe Against False Prophets / </a:t>
            </a:r>
            <a:r>
              <a:rPr dirty="0">
                <a:solidFill>
                  <a:srgbClr val="FF6600"/>
                </a:solidFill>
              </a:rPr>
              <a:t>La </a:t>
            </a:r>
            <a:r>
              <a:rPr dirty="0" err="1">
                <a:solidFill>
                  <a:srgbClr val="FF6600"/>
                </a:solidFill>
              </a:rPr>
              <a:t>Diatriba</a:t>
            </a:r>
            <a:r>
              <a:rPr dirty="0">
                <a:solidFill>
                  <a:srgbClr val="FF6600"/>
                </a:solidFill>
              </a:rPr>
              <a:t> De </a:t>
            </a:r>
            <a:r>
              <a:rPr dirty="0" err="1">
                <a:solidFill>
                  <a:srgbClr val="FF6600"/>
                </a:solidFill>
              </a:rPr>
              <a:t>Jeremías</a:t>
            </a:r>
            <a:r>
              <a:rPr dirty="0">
                <a:solidFill>
                  <a:srgbClr val="FF6600"/>
                </a:solidFill>
              </a:rPr>
              <a:t> Contra Los </a:t>
            </a:r>
            <a:r>
              <a:rPr dirty="0" err="1">
                <a:solidFill>
                  <a:srgbClr val="FF6600"/>
                </a:solidFill>
              </a:rPr>
              <a:t>Falsos</a:t>
            </a:r>
            <a:r>
              <a:rPr dirty="0">
                <a:solidFill>
                  <a:srgbClr val="FF6600"/>
                </a:solidFill>
              </a:rPr>
              <a:t> </a:t>
            </a:r>
            <a:r>
              <a:rPr dirty="0" err="1">
                <a:solidFill>
                  <a:srgbClr val="FF6600"/>
                </a:solidFill>
              </a:rPr>
              <a:t>Profetas</a:t>
            </a:r>
            <a:endParaRPr dirty="0">
              <a:solidFill>
                <a:srgbClr val="FF6600"/>
              </a:solidFill>
            </a:endParaRPr>
          </a:p>
        </p:txBody>
      </p:sp>
      <p:sp>
        <p:nvSpPr>
          <p:cNvPr id="3048" name="Rectangle 3"/>
          <p:cNvSpPr txBox="1">
            <a:spLocks noGrp="1"/>
          </p:cNvSpPr>
          <p:nvPr>
            <p:ph type="body" sz="half" idx="1"/>
          </p:nvPr>
        </p:nvSpPr>
        <p:spPr>
          <a:xfrm>
            <a:off x="533400" y="1749789"/>
            <a:ext cx="5486400" cy="4468132"/>
          </a:xfrm>
          <a:prstGeom prst="rect">
            <a:avLst/>
          </a:prstGeom>
        </p:spPr>
        <p:txBody>
          <a:bodyPr/>
          <a:lstStyle/>
          <a:p>
            <a:pPr>
              <a:buSzTx/>
              <a:buNone/>
              <a:defRPr sz="2400" b="1">
                <a:solidFill>
                  <a:srgbClr val="660033"/>
                </a:solidFill>
              </a:defRPr>
            </a:pPr>
            <a:r>
              <a:rPr dirty="0"/>
              <a:t>The False Prophets </a:t>
            </a:r>
            <a:r>
              <a:rPr dirty="0">
                <a:solidFill>
                  <a:srgbClr val="FF6600"/>
                </a:solidFill>
              </a:rPr>
              <a:t>/ Los </a:t>
            </a:r>
            <a:r>
              <a:rPr dirty="0" err="1">
                <a:solidFill>
                  <a:srgbClr val="FF6600"/>
                </a:solidFill>
              </a:rPr>
              <a:t>falsos</a:t>
            </a:r>
            <a:r>
              <a:rPr dirty="0">
                <a:solidFill>
                  <a:srgbClr val="FF6600"/>
                </a:solidFill>
              </a:rPr>
              <a:t> </a:t>
            </a:r>
            <a:r>
              <a:rPr dirty="0" err="1">
                <a:solidFill>
                  <a:srgbClr val="FF6600"/>
                </a:solidFill>
              </a:rPr>
              <a:t>profetas</a:t>
            </a:r>
            <a:r>
              <a:rPr dirty="0">
                <a:solidFill>
                  <a:srgbClr val="FF6600"/>
                </a:solidFill>
              </a:rPr>
              <a:t>:</a:t>
            </a:r>
          </a:p>
          <a:p>
            <a:pPr>
              <a:defRPr sz="2000" i="1"/>
            </a:pPr>
            <a:r>
              <a:rPr dirty="0"/>
              <a:t>Abused their positions of influence </a:t>
            </a:r>
            <a:r>
              <a:rPr i="0" dirty="0"/>
              <a:t>(23:10b). / </a:t>
            </a:r>
            <a:r>
              <a:rPr i="0" dirty="0" err="1">
                <a:solidFill>
                  <a:srgbClr val="FF6600"/>
                </a:solidFill>
              </a:rPr>
              <a:t>Abusaron</a:t>
            </a:r>
            <a:r>
              <a:rPr i="0" dirty="0">
                <a:solidFill>
                  <a:srgbClr val="FF6600"/>
                </a:solidFill>
              </a:rPr>
              <a:t> de sus </a:t>
            </a:r>
            <a:r>
              <a:rPr i="0" dirty="0" err="1">
                <a:solidFill>
                  <a:srgbClr val="FF6600"/>
                </a:solidFill>
              </a:rPr>
              <a:t>posiciones</a:t>
            </a:r>
            <a:r>
              <a:rPr i="0" dirty="0">
                <a:solidFill>
                  <a:srgbClr val="FF6600"/>
                </a:solidFill>
              </a:rPr>
              <a:t> de </a:t>
            </a:r>
            <a:r>
              <a:rPr i="0" dirty="0" err="1">
                <a:solidFill>
                  <a:srgbClr val="FF6600"/>
                </a:solidFill>
              </a:rPr>
              <a:t>influencia</a:t>
            </a:r>
            <a:r>
              <a:rPr i="0" dirty="0">
                <a:solidFill>
                  <a:srgbClr val="FF6600"/>
                </a:solidFill>
              </a:rPr>
              <a:t> (23:10b).</a:t>
            </a:r>
          </a:p>
          <a:p>
            <a:pPr>
              <a:defRPr sz="2000" i="1"/>
            </a:pPr>
            <a:r>
              <a:rPr dirty="0"/>
              <a:t>Were morally godless </a:t>
            </a:r>
            <a:r>
              <a:rPr i="0" dirty="0"/>
              <a:t>(23:11, 14-15). / Eran </a:t>
            </a:r>
            <a:r>
              <a:rPr i="0" dirty="0" err="1"/>
              <a:t>moralmente</a:t>
            </a:r>
            <a:r>
              <a:rPr i="0" dirty="0"/>
              <a:t> </a:t>
            </a:r>
            <a:r>
              <a:rPr i="0" dirty="0" err="1"/>
              <a:t>impíos</a:t>
            </a:r>
            <a:r>
              <a:rPr i="0" dirty="0"/>
              <a:t> (23:11, 14-15).</a:t>
            </a:r>
          </a:p>
          <a:p>
            <a:pPr>
              <a:defRPr sz="2000" i="1"/>
            </a:pPr>
            <a:r>
              <a:rPr dirty="0"/>
              <a:t>Mixed the religion of Yahweh with </a:t>
            </a:r>
            <a:r>
              <a:rPr dirty="0" err="1"/>
              <a:t>Ba’al</a:t>
            </a:r>
            <a:r>
              <a:rPr dirty="0"/>
              <a:t> worship </a:t>
            </a:r>
            <a:r>
              <a:rPr i="0" dirty="0"/>
              <a:t>(23:13). / </a:t>
            </a:r>
            <a:r>
              <a:rPr i="0" dirty="0" err="1">
                <a:solidFill>
                  <a:srgbClr val="FF6600"/>
                </a:solidFill>
              </a:rPr>
              <a:t>Mezclaban</a:t>
            </a:r>
            <a:r>
              <a:rPr i="0" dirty="0">
                <a:solidFill>
                  <a:srgbClr val="FF6600"/>
                </a:solidFill>
              </a:rPr>
              <a:t> la </a:t>
            </a:r>
            <a:r>
              <a:rPr i="0" dirty="0" err="1">
                <a:solidFill>
                  <a:srgbClr val="FF6600"/>
                </a:solidFill>
              </a:rPr>
              <a:t>religión</a:t>
            </a:r>
            <a:r>
              <a:rPr i="0" dirty="0">
                <a:solidFill>
                  <a:srgbClr val="FF6600"/>
                </a:solidFill>
              </a:rPr>
              <a:t> de </a:t>
            </a:r>
            <a:r>
              <a:rPr i="0" dirty="0" err="1">
                <a:solidFill>
                  <a:srgbClr val="FF6600"/>
                </a:solidFill>
              </a:rPr>
              <a:t>Yahvé</a:t>
            </a:r>
            <a:r>
              <a:rPr i="0" dirty="0">
                <a:solidFill>
                  <a:srgbClr val="FF6600"/>
                </a:solidFill>
              </a:rPr>
              <a:t> con </a:t>
            </a:r>
            <a:r>
              <a:rPr i="0" dirty="0" err="1">
                <a:solidFill>
                  <a:srgbClr val="FF6600"/>
                </a:solidFill>
              </a:rPr>
              <a:t>el</a:t>
            </a:r>
            <a:r>
              <a:rPr i="0" dirty="0">
                <a:solidFill>
                  <a:srgbClr val="FF6600"/>
                </a:solidFill>
              </a:rPr>
              <a:t> </a:t>
            </a:r>
            <a:r>
              <a:rPr i="0" dirty="0" err="1">
                <a:solidFill>
                  <a:srgbClr val="FF6600"/>
                </a:solidFill>
              </a:rPr>
              <a:t>culto</a:t>
            </a:r>
            <a:r>
              <a:rPr i="0" dirty="0">
                <a:solidFill>
                  <a:srgbClr val="FF6600"/>
                </a:solidFill>
              </a:rPr>
              <a:t> a </a:t>
            </a:r>
            <a:r>
              <a:rPr i="0" dirty="0" err="1">
                <a:solidFill>
                  <a:srgbClr val="FF6600"/>
                </a:solidFill>
              </a:rPr>
              <a:t>Ba'al</a:t>
            </a:r>
            <a:r>
              <a:rPr i="0" dirty="0">
                <a:solidFill>
                  <a:srgbClr val="FF6600"/>
                </a:solidFill>
              </a:rPr>
              <a:t> (23:13).</a:t>
            </a:r>
          </a:p>
          <a:p>
            <a:pPr>
              <a:defRPr sz="2000" i="1"/>
            </a:pPr>
            <a:r>
              <a:rPr dirty="0"/>
              <a:t>Spoke false messages in the name of Yahweh </a:t>
            </a:r>
            <a:r>
              <a:rPr i="0" dirty="0"/>
              <a:t>(23:16-18, 21-22, 25-29). / </a:t>
            </a:r>
            <a:r>
              <a:rPr i="0" dirty="0" err="1">
                <a:solidFill>
                  <a:srgbClr val="FF6600"/>
                </a:solidFill>
              </a:rPr>
              <a:t>Hablaban</a:t>
            </a:r>
            <a:r>
              <a:rPr i="0" dirty="0">
                <a:solidFill>
                  <a:srgbClr val="FF6600"/>
                </a:solidFill>
              </a:rPr>
              <a:t> </a:t>
            </a:r>
            <a:r>
              <a:rPr i="0" dirty="0" err="1">
                <a:solidFill>
                  <a:srgbClr val="FF6600"/>
                </a:solidFill>
              </a:rPr>
              <a:t>mensajes</a:t>
            </a:r>
            <a:r>
              <a:rPr i="0" dirty="0">
                <a:solidFill>
                  <a:srgbClr val="FF6600"/>
                </a:solidFill>
              </a:rPr>
              <a:t> </a:t>
            </a:r>
            <a:r>
              <a:rPr i="0" dirty="0" err="1">
                <a:solidFill>
                  <a:srgbClr val="FF6600"/>
                </a:solidFill>
              </a:rPr>
              <a:t>falsos</a:t>
            </a:r>
            <a:r>
              <a:rPr i="0" dirty="0">
                <a:solidFill>
                  <a:srgbClr val="FF6600"/>
                </a:solidFill>
              </a:rPr>
              <a:t> </a:t>
            </a:r>
            <a:r>
              <a:rPr i="0" dirty="0" err="1">
                <a:solidFill>
                  <a:srgbClr val="FF6600"/>
                </a:solidFill>
              </a:rPr>
              <a:t>en</a:t>
            </a:r>
            <a:r>
              <a:rPr i="0" dirty="0">
                <a:solidFill>
                  <a:srgbClr val="FF6600"/>
                </a:solidFill>
              </a:rPr>
              <a:t> </a:t>
            </a:r>
            <a:r>
              <a:rPr i="0" dirty="0" err="1">
                <a:solidFill>
                  <a:srgbClr val="FF6600"/>
                </a:solidFill>
              </a:rPr>
              <a:t>nombre</a:t>
            </a:r>
            <a:r>
              <a:rPr i="0" dirty="0">
                <a:solidFill>
                  <a:srgbClr val="FF6600"/>
                </a:solidFill>
              </a:rPr>
              <a:t> de </a:t>
            </a:r>
            <a:r>
              <a:rPr i="0" dirty="0" err="1">
                <a:solidFill>
                  <a:srgbClr val="FF6600"/>
                </a:solidFill>
              </a:rPr>
              <a:t>Yahvé</a:t>
            </a:r>
            <a:r>
              <a:rPr i="0" dirty="0">
                <a:solidFill>
                  <a:srgbClr val="FF6600"/>
                </a:solidFill>
              </a:rPr>
              <a:t> (23:16-18, 21-22, 25-29).</a:t>
            </a:r>
          </a:p>
        </p:txBody>
      </p:sp>
      <p:grpSp>
        <p:nvGrpSpPr>
          <p:cNvPr id="3051" name="Rectangle 4"/>
          <p:cNvGrpSpPr/>
          <p:nvPr/>
        </p:nvGrpSpPr>
        <p:grpSpPr>
          <a:xfrm>
            <a:off x="6172200" y="1891938"/>
            <a:ext cx="5486400" cy="3759926"/>
            <a:chOff x="0" y="0"/>
            <a:chExt cx="5486400" cy="4987925"/>
          </a:xfrm>
        </p:grpSpPr>
        <p:sp>
          <p:nvSpPr>
            <p:cNvPr id="3049" name="Rectangle"/>
            <p:cNvSpPr/>
            <p:nvPr/>
          </p:nvSpPr>
          <p:spPr>
            <a:xfrm>
              <a:off x="0" y="0"/>
              <a:ext cx="5486400" cy="4987925"/>
            </a:xfrm>
            <a:prstGeom prst="rect">
              <a:avLst/>
            </a:prstGeom>
            <a:solidFill>
              <a:srgbClr val="FF9933"/>
            </a:solidFill>
            <a:ln w="57150" cap="flat">
              <a:solidFill>
                <a:srgbClr val="001414"/>
              </a:solidFill>
              <a:prstDash val="solid"/>
              <a:miter lim="800000"/>
            </a:ln>
            <a:effectLst/>
          </p:spPr>
          <p:txBody>
            <a:bodyPr wrap="square" lIns="45719" tIns="45719" rIns="45719" bIns="45719" numCol="1" anchor="t">
              <a:noAutofit/>
            </a:bodyPr>
            <a:lstStyle/>
            <a:p>
              <a:pPr marL="228600" indent="-228600" algn="l">
                <a:lnSpc>
                  <a:spcPct val="90000"/>
                </a:lnSpc>
                <a:spcBef>
                  <a:spcPts val="1000"/>
                </a:spcBef>
                <a:defRPr sz="2800">
                  <a:latin typeface="Calibri"/>
                  <a:ea typeface="Calibri"/>
                  <a:cs typeface="Calibri"/>
                  <a:sym typeface="Calibri"/>
                </a:defRPr>
              </a:pPr>
              <a:endParaRPr/>
            </a:p>
          </p:txBody>
        </p:sp>
        <p:sp>
          <p:nvSpPr>
            <p:cNvPr id="3050" name="JEREMIAH’S MORATORIUM / MORATORIA DE JEREMÍAS:…"/>
            <p:cNvSpPr txBox="1"/>
            <p:nvPr/>
          </p:nvSpPr>
          <p:spPr>
            <a:xfrm>
              <a:off x="74294" y="28575"/>
              <a:ext cx="5337811" cy="49307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marL="228600" indent="-228600" algn="l">
                <a:lnSpc>
                  <a:spcPct val="90000"/>
                </a:lnSpc>
                <a:spcBef>
                  <a:spcPts val="1000"/>
                </a:spcBef>
                <a:defRPr sz="2400" b="1">
                  <a:solidFill>
                    <a:srgbClr val="001414"/>
                  </a:solidFill>
                  <a:latin typeface="Calibri"/>
                  <a:ea typeface="Calibri"/>
                  <a:cs typeface="Calibri"/>
                  <a:sym typeface="Calibri"/>
                </a:defRPr>
              </a:pPr>
              <a:r>
                <a:rPr dirty="0">
                  <a:solidFill>
                    <a:srgbClr val="FFFF00"/>
                  </a:solidFill>
                  <a:effectLst>
                    <a:outerShdw blurRad="38100" dist="38100" dir="2700000" algn="tl">
                      <a:srgbClr val="000000">
                        <a:alpha val="43137"/>
                      </a:srgbClr>
                    </a:outerShdw>
                  </a:effectLst>
                </a:rPr>
                <a:t>JEREMIAH’S MORATORIUM </a:t>
              </a:r>
              <a:r>
                <a:rPr dirty="0"/>
                <a:t>/ MORATORIA DE JEREMÍAS:</a:t>
              </a:r>
              <a:endParaRPr sz="2800" dirty="0"/>
            </a:p>
            <a:p>
              <a:pPr marL="228600" indent="-228600" algn="l">
                <a:lnSpc>
                  <a:spcPct val="90000"/>
                </a:lnSpc>
                <a:spcBef>
                  <a:spcPts val="1000"/>
                </a:spcBef>
                <a:defRPr sz="2000">
                  <a:effectLst>
                    <a:outerShdw blurRad="38100" dist="38100" dir="2700000" rotWithShape="0">
                      <a:srgbClr val="000000">
                        <a:alpha val="43137"/>
                      </a:srgbClr>
                    </a:outerShdw>
                  </a:effectLst>
                  <a:latin typeface="Calibri"/>
                  <a:ea typeface="Calibri"/>
                  <a:cs typeface="Calibri"/>
                  <a:sym typeface="Calibri"/>
                </a:defRPr>
              </a:pPr>
              <a:r>
                <a:rPr b="1" dirty="0">
                  <a:solidFill>
                    <a:srgbClr val="FFFFCC"/>
                  </a:solidFill>
                </a:rPr>
                <a:t>To preface an oracle with “thus says Yahweh” proves nothing about authenticity (23:30-32). </a:t>
              </a:r>
              <a:r>
                <a:rPr dirty="0"/>
                <a:t>/ El </a:t>
              </a:r>
              <a:r>
                <a:rPr dirty="0" err="1"/>
                <a:t>prefacio</a:t>
              </a:r>
              <a:r>
                <a:rPr dirty="0"/>
                <a:t> de un </a:t>
              </a:r>
              <a:r>
                <a:rPr dirty="0" err="1"/>
                <a:t>oráculo</a:t>
              </a:r>
              <a:r>
                <a:rPr dirty="0"/>
                <a:t> con "</a:t>
              </a:r>
              <a:r>
                <a:rPr dirty="0" err="1"/>
                <a:t>así</a:t>
              </a:r>
              <a:r>
                <a:rPr dirty="0"/>
                <a:t> dice </a:t>
              </a:r>
              <a:r>
                <a:rPr dirty="0" err="1"/>
                <a:t>Yahvé</a:t>
              </a:r>
              <a:r>
                <a:rPr dirty="0"/>
                <a:t>" no </a:t>
              </a:r>
              <a:r>
                <a:rPr dirty="0" err="1"/>
                <a:t>demuestra</a:t>
              </a:r>
              <a:r>
                <a:rPr dirty="0"/>
                <a:t> nada </a:t>
              </a:r>
              <a:r>
                <a:rPr dirty="0" err="1"/>
                <a:t>sobre</a:t>
              </a:r>
              <a:r>
                <a:rPr dirty="0"/>
                <a:t> la </a:t>
              </a:r>
              <a:r>
                <a:rPr dirty="0" err="1"/>
                <a:t>autenticidad</a:t>
              </a:r>
              <a:r>
                <a:rPr dirty="0"/>
                <a:t> (23:30-32).</a:t>
              </a:r>
              <a:endParaRPr sz="2800" dirty="0"/>
            </a:p>
            <a:p>
              <a:pPr marL="228600" indent="-228600" algn="l">
                <a:lnSpc>
                  <a:spcPct val="90000"/>
                </a:lnSpc>
                <a:spcBef>
                  <a:spcPts val="1000"/>
                </a:spcBef>
                <a:defRPr sz="2000">
                  <a:effectLst>
                    <a:outerShdw blurRad="38100" dist="38100" dir="2700000" rotWithShape="0">
                      <a:srgbClr val="000000">
                        <a:alpha val="43137"/>
                      </a:srgbClr>
                    </a:outerShdw>
                  </a:effectLst>
                  <a:latin typeface="Calibri"/>
                  <a:ea typeface="Calibri"/>
                  <a:cs typeface="Calibri"/>
                  <a:sym typeface="Calibri"/>
                </a:defRPr>
              </a:pPr>
              <a:r>
                <a:rPr b="1" dirty="0">
                  <a:solidFill>
                    <a:srgbClr val="FFFFCC"/>
                  </a:solidFill>
                </a:rPr>
                <a:t>Therefore, the expression “thus says Yahweh” should be eliminated altogether (23:33-40). </a:t>
              </a:r>
              <a:r>
                <a:rPr dirty="0"/>
                <a:t>/ Por lo tanto, la </a:t>
              </a:r>
              <a:r>
                <a:rPr dirty="0" err="1"/>
                <a:t>expresión</a:t>
              </a:r>
              <a:r>
                <a:rPr dirty="0"/>
                <a:t> "</a:t>
              </a:r>
              <a:r>
                <a:rPr dirty="0" err="1"/>
                <a:t>así</a:t>
              </a:r>
              <a:r>
                <a:rPr dirty="0"/>
                <a:t> dice </a:t>
              </a:r>
              <a:r>
                <a:rPr dirty="0" err="1"/>
                <a:t>Yahvé</a:t>
              </a:r>
              <a:r>
                <a:rPr dirty="0"/>
                <a:t>" </a:t>
              </a:r>
              <a:r>
                <a:rPr dirty="0" err="1"/>
                <a:t>debería</a:t>
              </a:r>
              <a:r>
                <a:rPr dirty="0"/>
                <a:t> </a:t>
              </a:r>
              <a:r>
                <a:rPr dirty="0" err="1"/>
                <a:t>eliminarse</a:t>
              </a:r>
              <a:r>
                <a:rPr dirty="0"/>
                <a:t> </a:t>
              </a:r>
              <a:r>
                <a:rPr dirty="0" err="1"/>
                <a:t>por</a:t>
              </a:r>
              <a:r>
                <a:rPr dirty="0"/>
                <a:t> </a:t>
              </a:r>
              <a:r>
                <a:rPr dirty="0" err="1"/>
                <a:t>completo</a:t>
              </a:r>
              <a:r>
                <a:rPr dirty="0"/>
                <a:t> (23:33-40).</a:t>
              </a:r>
            </a:p>
          </p:txBody>
        </p:sp>
      </p:grpSp>
      <p:sp>
        <p:nvSpPr>
          <p:cNvPr id="3052" name="Slide Number Placeholder 6"/>
          <p:cNvSpPr txBox="1">
            <a:spLocks noGrp="1"/>
          </p:cNvSpPr>
          <p:nvPr>
            <p:ph type="sldNum" sz="quarter" idx="2"/>
          </p:nvPr>
        </p:nvSpPr>
        <p:spPr>
          <a:xfrm>
            <a:off x="11051892" y="6394500"/>
            <a:ext cx="301908"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82</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048">
                                            <p:bg/>
                                          </p:spTgt>
                                        </p:tgtEl>
                                        <p:attrNameLst>
                                          <p:attrName>style.visibility</p:attrName>
                                        </p:attrNameLst>
                                      </p:cBhvr>
                                      <p:to>
                                        <p:strVal val="visible"/>
                                      </p:to>
                                    </p:set>
                                    <p:anim calcmode="lin" valueType="num">
                                      <p:cBhvr>
                                        <p:cTn id="7" dur="500" fill="hold"/>
                                        <p:tgtEl>
                                          <p:spTgt spid="3048">
                                            <p:bg/>
                                          </p:spTgt>
                                        </p:tgtEl>
                                        <p:attrNameLst>
                                          <p:attrName>ppt_w</p:attrName>
                                        </p:attrNameLst>
                                      </p:cBhvr>
                                      <p:tavLst>
                                        <p:tav tm="0">
                                          <p:val>
                                            <p:fltVal val="0"/>
                                          </p:val>
                                        </p:tav>
                                        <p:tav tm="100000">
                                          <p:val>
                                            <p:strVal val="#ppt_w"/>
                                          </p:val>
                                        </p:tav>
                                      </p:tavLst>
                                    </p:anim>
                                    <p:anim calcmode="lin" valueType="num">
                                      <p:cBhvr>
                                        <p:cTn id="8" dur="500" fill="hold"/>
                                        <p:tgtEl>
                                          <p:spTgt spid="3048">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048">
                                            <p:txEl>
                                              <p:pRg st="0" end="0"/>
                                            </p:txEl>
                                          </p:spTgt>
                                        </p:tgtEl>
                                        <p:attrNameLst>
                                          <p:attrName>style.visibility</p:attrName>
                                        </p:attrNameLst>
                                      </p:cBhvr>
                                      <p:to>
                                        <p:strVal val="visible"/>
                                      </p:to>
                                    </p:set>
                                    <p:anim calcmode="lin" valueType="num">
                                      <p:cBhvr>
                                        <p:cTn id="11" dur="500" fill="hold"/>
                                        <p:tgtEl>
                                          <p:spTgt spid="3048">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04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3048">
                                            <p:txEl>
                                              <p:pRg st="1" end="1"/>
                                            </p:txEl>
                                          </p:spTgt>
                                        </p:tgtEl>
                                        <p:attrNameLst>
                                          <p:attrName>style.visibility</p:attrName>
                                        </p:attrNameLst>
                                      </p:cBhvr>
                                      <p:to>
                                        <p:strVal val="visible"/>
                                      </p:to>
                                    </p:set>
                                    <p:anim calcmode="lin" valueType="num">
                                      <p:cBhvr>
                                        <p:cTn id="17" dur="500" fill="hold"/>
                                        <p:tgtEl>
                                          <p:spTgt spid="3048">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048">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3048">
                                            <p:txEl>
                                              <p:pRg st="2" end="2"/>
                                            </p:txEl>
                                          </p:spTgt>
                                        </p:tgtEl>
                                        <p:attrNameLst>
                                          <p:attrName>style.visibility</p:attrName>
                                        </p:attrNameLst>
                                      </p:cBhvr>
                                      <p:to>
                                        <p:strVal val="visible"/>
                                      </p:to>
                                    </p:set>
                                    <p:anim calcmode="lin" valueType="num">
                                      <p:cBhvr>
                                        <p:cTn id="23" dur="500" fill="hold"/>
                                        <p:tgtEl>
                                          <p:spTgt spid="3048">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3048">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3048">
                                            <p:txEl>
                                              <p:pRg st="3" end="3"/>
                                            </p:txEl>
                                          </p:spTgt>
                                        </p:tgtEl>
                                        <p:attrNameLst>
                                          <p:attrName>style.visibility</p:attrName>
                                        </p:attrNameLst>
                                      </p:cBhvr>
                                      <p:to>
                                        <p:strVal val="visible"/>
                                      </p:to>
                                    </p:set>
                                    <p:anim calcmode="lin" valueType="num">
                                      <p:cBhvr>
                                        <p:cTn id="29" dur="500" fill="hold"/>
                                        <p:tgtEl>
                                          <p:spTgt spid="3048">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3048">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1" nodeType="clickEffect">
                                  <p:stCondLst>
                                    <p:cond delay="0"/>
                                  </p:stCondLst>
                                  <p:iterate>
                                    <p:tmAbs val="0"/>
                                  </p:iterate>
                                  <p:childTnLst>
                                    <p:set>
                                      <p:cBhvr>
                                        <p:cTn id="34" fill="hold"/>
                                        <p:tgtEl>
                                          <p:spTgt spid="3048">
                                            <p:txEl>
                                              <p:pRg st="4" end="4"/>
                                            </p:txEl>
                                          </p:spTgt>
                                        </p:tgtEl>
                                        <p:attrNameLst>
                                          <p:attrName>style.visibility</p:attrName>
                                        </p:attrNameLst>
                                      </p:cBhvr>
                                      <p:to>
                                        <p:strVal val="visible"/>
                                      </p:to>
                                    </p:set>
                                    <p:anim calcmode="lin" valueType="num">
                                      <p:cBhvr>
                                        <p:cTn id="35" dur="500" fill="hold"/>
                                        <p:tgtEl>
                                          <p:spTgt spid="3048">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048">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fill="hold" grpId="2" nodeType="clickEffect">
                                  <p:stCondLst>
                                    <p:cond delay="0"/>
                                  </p:stCondLst>
                                  <p:iterate>
                                    <p:tmAbs val="0"/>
                                  </p:iterate>
                                  <p:childTnLst>
                                    <p:set>
                                      <p:cBhvr>
                                        <p:cTn id="40" fill="hold"/>
                                        <p:tgtEl>
                                          <p:spTgt spid="3051"/>
                                        </p:tgtEl>
                                        <p:attrNameLst>
                                          <p:attrName>style.visibility</p:attrName>
                                        </p:attrNameLst>
                                      </p:cBhvr>
                                      <p:to>
                                        <p:strVal val="visible"/>
                                      </p:to>
                                    </p:set>
                                    <p:animEffect transition="in" filter="fade">
                                      <p:cBhvr>
                                        <p:cTn id="41" dur="500"/>
                                        <p:tgtEl>
                                          <p:spTgt spid="3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8" grpId="1" build="p" animBg="1" advAuto="0"/>
      <p:bldP spid="3051" grpId="2" animBg="1" advAuto="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DEEBF7"/>
        </a:solidFill>
        <a:effectLst/>
      </p:bgPr>
    </p:bg>
    <p:spTree>
      <p:nvGrpSpPr>
        <p:cNvPr id="1" name=""/>
        <p:cNvGrpSpPr/>
        <p:nvPr/>
      </p:nvGrpSpPr>
      <p:grpSpPr>
        <a:xfrm>
          <a:off x="0" y="0"/>
          <a:ext cx="0" cy="0"/>
          <a:chOff x="0" y="0"/>
          <a:chExt cx="0" cy="0"/>
        </a:xfrm>
      </p:grpSpPr>
      <p:sp>
        <p:nvSpPr>
          <p:cNvPr id="3054" name="Rectangle 2"/>
          <p:cNvSpPr txBox="1">
            <a:spLocks noGrp="1"/>
          </p:cNvSpPr>
          <p:nvPr>
            <p:ph type="title"/>
          </p:nvPr>
        </p:nvSpPr>
        <p:spPr>
          <a:xfrm>
            <a:off x="1066801" y="0"/>
            <a:ext cx="6565074" cy="1219201"/>
          </a:xfrm>
          <a:prstGeom prst="rect">
            <a:avLst/>
          </a:prstGeom>
        </p:spPr>
        <p:txBody>
          <a:bodyPr/>
          <a:lstStyle>
            <a:lvl1pPr>
              <a:defRPr sz="3600">
                <a:solidFill>
                  <a:srgbClr val="660033"/>
                </a:solidFill>
                <a:latin typeface="Matura MT Script Capitals"/>
                <a:ea typeface="Matura MT Script Capitals"/>
                <a:cs typeface="Matura MT Script Capitals"/>
                <a:sym typeface="Matura MT Script Capitals"/>
              </a:defRPr>
            </a:lvl1pPr>
          </a:lstStyle>
          <a:p>
            <a:r>
              <a:rPr dirty="0"/>
              <a:t>	The Land </a:t>
            </a:r>
            <a:r>
              <a:rPr dirty="0">
                <a:solidFill>
                  <a:srgbClr val="FF6600"/>
                </a:solidFill>
              </a:rPr>
              <a:t>/ La Tierra</a:t>
            </a:r>
          </a:p>
        </p:txBody>
      </p:sp>
      <p:sp>
        <p:nvSpPr>
          <p:cNvPr id="3055" name="Rectangle 3"/>
          <p:cNvSpPr txBox="1">
            <a:spLocks noGrp="1"/>
          </p:cNvSpPr>
          <p:nvPr>
            <p:ph type="body" idx="1"/>
          </p:nvPr>
        </p:nvSpPr>
        <p:spPr>
          <a:xfrm>
            <a:off x="457200" y="1219200"/>
            <a:ext cx="11277600" cy="5562600"/>
          </a:xfrm>
          <a:prstGeom prst="rect">
            <a:avLst/>
          </a:prstGeom>
        </p:spPr>
        <p:txBody>
          <a:bodyPr/>
          <a:lstStyle/>
          <a:p>
            <a:pPr marL="224027" indent="-224027" defTabSz="896111">
              <a:spcBef>
                <a:spcPts val="900"/>
              </a:spcBef>
              <a:buSzTx/>
              <a:buNone/>
              <a:defRPr sz="2352">
                <a:solidFill>
                  <a:srgbClr val="C00000"/>
                </a:solidFill>
                <a:effectLst>
                  <a:outerShdw blurRad="37338" dist="37338" dir="2700000" rotWithShape="0">
                    <a:srgbClr val="000000"/>
                  </a:outerShdw>
                </a:effectLst>
                <a:latin typeface="Agency FB"/>
                <a:ea typeface="Agency FB"/>
                <a:cs typeface="Agency FB"/>
                <a:sym typeface="Agency FB"/>
              </a:defRPr>
            </a:pPr>
            <a:r>
              <a:rPr dirty="0">
                <a:latin typeface="Arial" panose="020B0604020202020204" pitchFamily="34" charset="0"/>
                <a:cs typeface="Arial" panose="020B0604020202020204" pitchFamily="34" charset="0"/>
              </a:rPr>
              <a:t>The central message of the Book of Consolation:  Yahweh intends to bring Israel back to the land </a:t>
            </a:r>
            <a:r>
              <a:rPr dirty="0">
                <a:latin typeface="Arial" panose="020B0604020202020204" pitchFamily="34" charset="0"/>
                <a:ea typeface="Arial Narrow"/>
                <a:cs typeface="Arial" panose="020B0604020202020204" pitchFamily="34" charset="0"/>
                <a:sym typeface="Arial Narrow"/>
              </a:rPr>
              <a:t>(Je. 30:3; 31:17; 33:7). / </a:t>
            </a:r>
            <a:r>
              <a:rPr dirty="0">
                <a:solidFill>
                  <a:srgbClr val="FF6600"/>
                </a:solidFill>
                <a:latin typeface="Arial Narrow"/>
                <a:ea typeface="Arial Narrow"/>
                <a:cs typeface="Arial Narrow"/>
                <a:sym typeface="Arial Narrow"/>
              </a:rPr>
              <a:t>El </a:t>
            </a:r>
            <a:r>
              <a:rPr dirty="0" err="1">
                <a:solidFill>
                  <a:srgbClr val="FF6600"/>
                </a:solidFill>
                <a:latin typeface="Arial Narrow"/>
                <a:ea typeface="Arial Narrow"/>
                <a:cs typeface="Arial Narrow"/>
                <a:sym typeface="Arial Narrow"/>
              </a:rPr>
              <a:t>mensaje</a:t>
            </a:r>
            <a:r>
              <a:rPr dirty="0">
                <a:solidFill>
                  <a:srgbClr val="FF6600"/>
                </a:solidFill>
                <a:latin typeface="Arial Narrow"/>
                <a:ea typeface="Arial Narrow"/>
                <a:cs typeface="Arial Narrow"/>
                <a:sym typeface="Arial Narrow"/>
              </a:rPr>
              <a:t> central del Libro de la </a:t>
            </a:r>
            <a:r>
              <a:rPr dirty="0" err="1">
                <a:solidFill>
                  <a:srgbClr val="FF6600"/>
                </a:solidFill>
                <a:latin typeface="Arial Narrow"/>
                <a:ea typeface="Arial Narrow"/>
                <a:cs typeface="Arial Narrow"/>
                <a:sym typeface="Arial Narrow"/>
              </a:rPr>
              <a:t>Consolación</a:t>
            </a:r>
            <a:r>
              <a:rPr dirty="0">
                <a:solidFill>
                  <a:srgbClr val="FF6600"/>
                </a:solidFill>
                <a:latin typeface="Arial Narrow"/>
                <a:ea typeface="Arial Narrow"/>
                <a:cs typeface="Arial Narrow"/>
                <a:sym typeface="Arial Narrow"/>
              </a:rPr>
              <a:t>: </a:t>
            </a:r>
            <a:r>
              <a:rPr dirty="0" err="1">
                <a:solidFill>
                  <a:srgbClr val="FF6600"/>
                </a:solidFill>
                <a:latin typeface="Arial Narrow"/>
                <a:ea typeface="Arial Narrow"/>
                <a:cs typeface="Arial Narrow"/>
                <a:sym typeface="Arial Narrow"/>
              </a:rPr>
              <a:t>Yahvé</a:t>
            </a:r>
            <a:r>
              <a:rPr dirty="0">
                <a:solidFill>
                  <a:srgbClr val="FF6600"/>
                </a:solidFill>
                <a:latin typeface="Arial Narrow"/>
                <a:ea typeface="Arial Narrow"/>
                <a:cs typeface="Arial Narrow"/>
                <a:sym typeface="Arial Narrow"/>
              </a:rPr>
              <a:t> </a:t>
            </a:r>
            <a:r>
              <a:rPr dirty="0" err="1">
                <a:solidFill>
                  <a:srgbClr val="FF6600"/>
                </a:solidFill>
                <a:latin typeface="Arial Narrow"/>
                <a:ea typeface="Arial Narrow"/>
                <a:cs typeface="Arial Narrow"/>
                <a:sym typeface="Arial Narrow"/>
              </a:rPr>
              <a:t>tiene</a:t>
            </a:r>
            <a:r>
              <a:rPr dirty="0">
                <a:solidFill>
                  <a:srgbClr val="FF6600"/>
                </a:solidFill>
                <a:latin typeface="Arial Narrow"/>
                <a:ea typeface="Arial Narrow"/>
                <a:cs typeface="Arial Narrow"/>
                <a:sym typeface="Arial Narrow"/>
              </a:rPr>
              <a:t> la </a:t>
            </a:r>
            <a:r>
              <a:rPr dirty="0" err="1">
                <a:solidFill>
                  <a:srgbClr val="FF6600"/>
                </a:solidFill>
                <a:latin typeface="Arial Narrow"/>
                <a:ea typeface="Arial Narrow"/>
                <a:cs typeface="Arial Narrow"/>
                <a:sym typeface="Arial Narrow"/>
              </a:rPr>
              <a:t>intención</a:t>
            </a:r>
            <a:r>
              <a:rPr dirty="0">
                <a:solidFill>
                  <a:srgbClr val="FF6600"/>
                </a:solidFill>
                <a:latin typeface="Arial Narrow"/>
                <a:ea typeface="Arial Narrow"/>
                <a:cs typeface="Arial Narrow"/>
                <a:sym typeface="Arial Narrow"/>
              </a:rPr>
              <a:t> de </a:t>
            </a:r>
            <a:r>
              <a:rPr dirty="0" err="1">
                <a:solidFill>
                  <a:srgbClr val="FF6600"/>
                </a:solidFill>
                <a:latin typeface="Arial Narrow"/>
                <a:ea typeface="Arial Narrow"/>
                <a:cs typeface="Arial Narrow"/>
                <a:sym typeface="Arial Narrow"/>
              </a:rPr>
              <a:t>traer</a:t>
            </a:r>
            <a:r>
              <a:rPr dirty="0">
                <a:solidFill>
                  <a:srgbClr val="FF6600"/>
                </a:solidFill>
                <a:latin typeface="Arial Narrow"/>
                <a:ea typeface="Arial Narrow"/>
                <a:cs typeface="Arial Narrow"/>
                <a:sym typeface="Arial Narrow"/>
              </a:rPr>
              <a:t> a Israel de </a:t>
            </a:r>
            <a:r>
              <a:rPr dirty="0" err="1">
                <a:solidFill>
                  <a:srgbClr val="FF6600"/>
                </a:solidFill>
                <a:latin typeface="Arial Narrow"/>
                <a:ea typeface="Arial Narrow"/>
                <a:cs typeface="Arial Narrow"/>
                <a:sym typeface="Arial Narrow"/>
              </a:rPr>
              <a:t>vuelta</a:t>
            </a:r>
            <a:r>
              <a:rPr dirty="0">
                <a:solidFill>
                  <a:srgbClr val="FF6600"/>
                </a:solidFill>
                <a:latin typeface="Arial Narrow"/>
                <a:ea typeface="Arial Narrow"/>
                <a:cs typeface="Arial Narrow"/>
                <a:sym typeface="Arial Narrow"/>
              </a:rPr>
              <a:t> a la tierra (Je. 30:3; 31:17; 33:7).</a:t>
            </a:r>
          </a:p>
          <a:p>
            <a:pPr marL="224027" indent="-224027" defTabSz="896111">
              <a:spcBef>
                <a:spcPts val="900"/>
              </a:spcBef>
              <a:defRPr sz="1960" i="1">
                <a:latin typeface="Arial Narrow"/>
                <a:ea typeface="Arial Narrow"/>
                <a:cs typeface="Arial Narrow"/>
                <a:sym typeface="Arial Narrow"/>
              </a:defRPr>
            </a:pPr>
            <a:r>
              <a:rPr dirty="0"/>
              <a:t>The exile is the “time of Jacob’s trouble” </a:t>
            </a:r>
            <a:r>
              <a:rPr i="0" dirty="0"/>
              <a:t>(30:7). / </a:t>
            </a:r>
            <a:r>
              <a:rPr i="0" dirty="0">
                <a:solidFill>
                  <a:srgbClr val="FF6600"/>
                </a:solidFill>
              </a:rPr>
              <a:t>El </a:t>
            </a:r>
            <a:r>
              <a:rPr i="0" dirty="0" err="1">
                <a:solidFill>
                  <a:srgbClr val="FF6600"/>
                </a:solidFill>
              </a:rPr>
              <a:t>exilio</a:t>
            </a:r>
            <a:r>
              <a:rPr i="0" dirty="0">
                <a:solidFill>
                  <a:srgbClr val="FF6600"/>
                </a:solidFill>
              </a:rPr>
              <a:t> es </a:t>
            </a:r>
            <a:r>
              <a:rPr i="0" dirty="0" err="1">
                <a:solidFill>
                  <a:srgbClr val="FF6600"/>
                </a:solidFill>
              </a:rPr>
              <a:t>el</a:t>
            </a:r>
            <a:r>
              <a:rPr i="0" dirty="0">
                <a:solidFill>
                  <a:srgbClr val="FF6600"/>
                </a:solidFill>
              </a:rPr>
              <a:t> "</a:t>
            </a:r>
            <a:r>
              <a:rPr i="0" dirty="0" err="1">
                <a:solidFill>
                  <a:srgbClr val="FF6600"/>
                </a:solidFill>
              </a:rPr>
              <a:t>tiempo</a:t>
            </a:r>
            <a:r>
              <a:rPr i="0" dirty="0">
                <a:solidFill>
                  <a:srgbClr val="FF6600"/>
                </a:solidFill>
              </a:rPr>
              <a:t> de </a:t>
            </a:r>
            <a:r>
              <a:rPr i="0" dirty="0" err="1">
                <a:solidFill>
                  <a:srgbClr val="FF6600"/>
                </a:solidFill>
              </a:rPr>
              <a:t>los</a:t>
            </a:r>
            <a:r>
              <a:rPr i="0" dirty="0">
                <a:solidFill>
                  <a:srgbClr val="FF6600"/>
                </a:solidFill>
              </a:rPr>
              <a:t> </a:t>
            </a:r>
            <a:r>
              <a:rPr i="0" dirty="0" err="1">
                <a:solidFill>
                  <a:srgbClr val="FF6600"/>
                </a:solidFill>
              </a:rPr>
              <a:t>problemas</a:t>
            </a:r>
            <a:r>
              <a:rPr i="0" dirty="0">
                <a:solidFill>
                  <a:srgbClr val="FF6600"/>
                </a:solidFill>
              </a:rPr>
              <a:t> de Jacob" (30:7).</a:t>
            </a:r>
          </a:p>
          <a:p>
            <a:pPr marL="224027" indent="-224027" defTabSz="896111">
              <a:spcBef>
                <a:spcPts val="900"/>
              </a:spcBef>
              <a:defRPr sz="1960" i="1">
                <a:latin typeface="Arial Narrow"/>
                <a:ea typeface="Arial Narrow"/>
                <a:cs typeface="Arial Narrow"/>
                <a:sym typeface="Arial Narrow"/>
              </a:defRPr>
            </a:pPr>
            <a:r>
              <a:rPr dirty="0"/>
              <a:t>The ghostly figure of Rachel weeps for her exiled children, Benjamin in the south and Ephraim in the north </a:t>
            </a:r>
            <a:r>
              <a:rPr i="0" dirty="0"/>
              <a:t>(31:15). / </a:t>
            </a:r>
            <a:r>
              <a:rPr i="0" dirty="0">
                <a:solidFill>
                  <a:srgbClr val="FF6600"/>
                </a:solidFill>
              </a:rPr>
              <a:t>La </a:t>
            </a:r>
            <a:r>
              <a:rPr i="0" dirty="0" err="1">
                <a:solidFill>
                  <a:srgbClr val="FF6600"/>
                </a:solidFill>
              </a:rPr>
              <a:t>figura</a:t>
            </a:r>
            <a:r>
              <a:rPr i="0" dirty="0">
                <a:solidFill>
                  <a:srgbClr val="FF6600"/>
                </a:solidFill>
              </a:rPr>
              <a:t> </a:t>
            </a:r>
            <a:r>
              <a:rPr i="0" dirty="0" err="1">
                <a:solidFill>
                  <a:srgbClr val="FF6600"/>
                </a:solidFill>
              </a:rPr>
              <a:t>fantasmal</a:t>
            </a:r>
            <a:r>
              <a:rPr i="0" dirty="0">
                <a:solidFill>
                  <a:srgbClr val="FF6600"/>
                </a:solidFill>
              </a:rPr>
              <a:t> de Raquel </a:t>
            </a:r>
            <a:r>
              <a:rPr i="0" dirty="0" err="1">
                <a:solidFill>
                  <a:srgbClr val="FF6600"/>
                </a:solidFill>
              </a:rPr>
              <a:t>llora</a:t>
            </a:r>
            <a:r>
              <a:rPr i="0" dirty="0">
                <a:solidFill>
                  <a:srgbClr val="FF6600"/>
                </a:solidFill>
              </a:rPr>
              <a:t> </a:t>
            </a:r>
            <a:r>
              <a:rPr i="0" dirty="0" err="1">
                <a:solidFill>
                  <a:srgbClr val="FF6600"/>
                </a:solidFill>
              </a:rPr>
              <a:t>por</a:t>
            </a:r>
            <a:r>
              <a:rPr i="0" dirty="0">
                <a:solidFill>
                  <a:srgbClr val="FF6600"/>
                </a:solidFill>
              </a:rPr>
              <a:t> sus </a:t>
            </a:r>
            <a:r>
              <a:rPr i="0" dirty="0" err="1">
                <a:solidFill>
                  <a:srgbClr val="FF6600"/>
                </a:solidFill>
              </a:rPr>
              <a:t>hijos</a:t>
            </a:r>
            <a:r>
              <a:rPr i="0" dirty="0">
                <a:solidFill>
                  <a:srgbClr val="FF6600"/>
                </a:solidFill>
              </a:rPr>
              <a:t> </a:t>
            </a:r>
            <a:r>
              <a:rPr i="0" dirty="0" err="1">
                <a:solidFill>
                  <a:srgbClr val="FF6600"/>
                </a:solidFill>
              </a:rPr>
              <a:t>exiliados</a:t>
            </a:r>
            <a:r>
              <a:rPr i="0" dirty="0">
                <a:solidFill>
                  <a:srgbClr val="FF6600"/>
                </a:solidFill>
              </a:rPr>
              <a:t>, Benjamin </a:t>
            </a:r>
            <a:r>
              <a:rPr i="0" dirty="0" err="1">
                <a:solidFill>
                  <a:srgbClr val="FF6600"/>
                </a:solidFill>
              </a:rPr>
              <a:t>en</a:t>
            </a:r>
            <a:r>
              <a:rPr i="0" dirty="0">
                <a:solidFill>
                  <a:srgbClr val="FF6600"/>
                </a:solidFill>
              </a:rPr>
              <a:t> </a:t>
            </a:r>
            <a:r>
              <a:rPr i="0" dirty="0" err="1">
                <a:solidFill>
                  <a:srgbClr val="FF6600"/>
                </a:solidFill>
              </a:rPr>
              <a:t>el</a:t>
            </a:r>
            <a:r>
              <a:rPr i="0" dirty="0">
                <a:solidFill>
                  <a:srgbClr val="FF6600"/>
                </a:solidFill>
              </a:rPr>
              <a:t> sur y </a:t>
            </a:r>
            <a:r>
              <a:rPr i="0" dirty="0" err="1">
                <a:solidFill>
                  <a:srgbClr val="FF6600"/>
                </a:solidFill>
              </a:rPr>
              <a:t>Efraín</a:t>
            </a:r>
            <a:r>
              <a:rPr i="0" dirty="0">
                <a:solidFill>
                  <a:srgbClr val="FF6600"/>
                </a:solidFill>
              </a:rPr>
              <a:t> (José) </a:t>
            </a:r>
            <a:r>
              <a:rPr i="0" dirty="0" err="1">
                <a:solidFill>
                  <a:srgbClr val="FF6600"/>
                </a:solidFill>
              </a:rPr>
              <a:t>en</a:t>
            </a:r>
            <a:r>
              <a:rPr i="0" dirty="0">
                <a:solidFill>
                  <a:srgbClr val="FF6600"/>
                </a:solidFill>
              </a:rPr>
              <a:t> </a:t>
            </a:r>
            <a:r>
              <a:rPr i="0" dirty="0" err="1">
                <a:solidFill>
                  <a:srgbClr val="FF6600"/>
                </a:solidFill>
              </a:rPr>
              <a:t>el</a:t>
            </a:r>
            <a:r>
              <a:rPr i="0" dirty="0">
                <a:solidFill>
                  <a:srgbClr val="FF6600"/>
                </a:solidFill>
              </a:rPr>
              <a:t> </a:t>
            </a:r>
            <a:r>
              <a:rPr i="0" dirty="0" err="1">
                <a:solidFill>
                  <a:srgbClr val="FF6600"/>
                </a:solidFill>
              </a:rPr>
              <a:t>norte</a:t>
            </a:r>
            <a:r>
              <a:rPr i="0" dirty="0">
                <a:solidFill>
                  <a:srgbClr val="FF6600"/>
                </a:solidFill>
              </a:rPr>
              <a:t> (31:15).</a:t>
            </a:r>
          </a:p>
          <a:p>
            <a:pPr marL="224027" indent="-224027" defTabSz="896111">
              <a:spcBef>
                <a:spcPts val="900"/>
              </a:spcBef>
              <a:defRPr sz="1960" i="1">
                <a:latin typeface="Arial Narrow"/>
                <a:ea typeface="Arial Narrow"/>
                <a:cs typeface="Arial Narrow"/>
                <a:sym typeface="Arial Narrow"/>
              </a:defRPr>
            </a:pPr>
            <a:r>
              <a:rPr dirty="0"/>
              <a:t>Ephraim is a prodigal son under discipline </a:t>
            </a:r>
            <a:r>
              <a:rPr i="0" dirty="0"/>
              <a:t>(31:18-20). / </a:t>
            </a:r>
            <a:r>
              <a:rPr i="0" dirty="0" err="1">
                <a:solidFill>
                  <a:srgbClr val="FF6600"/>
                </a:solidFill>
              </a:rPr>
              <a:t>Efraín</a:t>
            </a:r>
            <a:r>
              <a:rPr i="0" dirty="0">
                <a:solidFill>
                  <a:srgbClr val="FF6600"/>
                </a:solidFill>
              </a:rPr>
              <a:t> es un </a:t>
            </a:r>
            <a:r>
              <a:rPr i="0" dirty="0" err="1">
                <a:solidFill>
                  <a:srgbClr val="FF6600"/>
                </a:solidFill>
              </a:rPr>
              <a:t>hijo</a:t>
            </a:r>
            <a:r>
              <a:rPr i="0" dirty="0">
                <a:solidFill>
                  <a:srgbClr val="FF6600"/>
                </a:solidFill>
              </a:rPr>
              <a:t> </a:t>
            </a:r>
            <a:r>
              <a:rPr i="0" dirty="0" err="1">
                <a:solidFill>
                  <a:srgbClr val="FF6600"/>
                </a:solidFill>
              </a:rPr>
              <a:t>pródigo</a:t>
            </a:r>
            <a:r>
              <a:rPr i="0" dirty="0">
                <a:solidFill>
                  <a:srgbClr val="FF6600"/>
                </a:solidFill>
              </a:rPr>
              <a:t> bajo </a:t>
            </a:r>
            <a:r>
              <a:rPr i="0" dirty="0" err="1">
                <a:solidFill>
                  <a:srgbClr val="FF6600"/>
                </a:solidFill>
              </a:rPr>
              <a:t>disciplina</a:t>
            </a:r>
            <a:r>
              <a:rPr i="0" dirty="0">
                <a:solidFill>
                  <a:srgbClr val="FF6600"/>
                </a:solidFill>
              </a:rPr>
              <a:t> (31:18-20).</a:t>
            </a:r>
          </a:p>
          <a:p>
            <a:pPr marL="224027" indent="-224027" defTabSz="896111">
              <a:spcBef>
                <a:spcPts val="900"/>
              </a:spcBef>
              <a:buSzTx/>
              <a:buNone/>
              <a:defRPr sz="2352">
                <a:solidFill>
                  <a:srgbClr val="C00000"/>
                </a:solidFill>
                <a:effectLst>
                  <a:outerShdw blurRad="37338" dist="37338" dir="2700000" rotWithShape="0">
                    <a:srgbClr val="000000"/>
                  </a:outerShdw>
                </a:effectLst>
                <a:latin typeface="Agency FB"/>
                <a:ea typeface="Agency FB"/>
                <a:cs typeface="Agency FB"/>
                <a:sym typeface="Agency FB"/>
              </a:defRPr>
            </a:pPr>
            <a:r>
              <a:rPr dirty="0">
                <a:latin typeface="+mn-lt"/>
              </a:rPr>
              <a:t>Hope remained, however, on the far side of exile, a hope expressed in vivid metaphors</a:t>
            </a:r>
            <a:r>
              <a:rPr i="1" dirty="0">
                <a:latin typeface="+mn-lt"/>
                <a:ea typeface="Lucida Sans Unicode"/>
                <a:cs typeface="Lucida Sans Unicode"/>
                <a:sym typeface="Lucida Sans Unicode"/>
              </a:rPr>
              <a:t> </a:t>
            </a:r>
            <a:r>
              <a:rPr dirty="0">
                <a:latin typeface="+mn-lt"/>
                <a:ea typeface="Arial Narrow"/>
                <a:cs typeface="Arial Narrow"/>
                <a:sym typeface="Arial Narrow"/>
              </a:rPr>
              <a:t>(Je. 30:10-11): </a:t>
            </a:r>
            <a:r>
              <a:rPr dirty="0">
                <a:solidFill>
                  <a:srgbClr val="FF6600"/>
                </a:solidFill>
                <a:latin typeface="Arial Narrow"/>
                <a:ea typeface="Arial Narrow"/>
                <a:cs typeface="Arial Narrow"/>
                <a:sym typeface="Arial Narrow"/>
              </a:rPr>
              <a:t>/ La </a:t>
            </a:r>
            <a:r>
              <a:rPr dirty="0" err="1">
                <a:solidFill>
                  <a:srgbClr val="FF6600"/>
                </a:solidFill>
                <a:latin typeface="Arial Narrow"/>
                <a:ea typeface="Arial Narrow"/>
                <a:cs typeface="Arial Narrow"/>
                <a:sym typeface="Arial Narrow"/>
              </a:rPr>
              <a:t>esperanza</a:t>
            </a:r>
            <a:r>
              <a:rPr dirty="0">
                <a:solidFill>
                  <a:srgbClr val="FF6600"/>
                </a:solidFill>
                <a:latin typeface="Arial Narrow"/>
                <a:ea typeface="Arial Narrow"/>
                <a:cs typeface="Arial Narrow"/>
                <a:sym typeface="Arial Narrow"/>
              </a:rPr>
              <a:t> </a:t>
            </a:r>
            <a:r>
              <a:rPr dirty="0" err="1">
                <a:solidFill>
                  <a:srgbClr val="FF6600"/>
                </a:solidFill>
                <a:latin typeface="Arial Narrow"/>
                <a:ea typeface="Arial Narrow"/>
                <a:cs typeface="Arial Narrow"/>
                <a:sym typeface="Arial Narrow"/>
              </a:rPr>
              <a:t>permaneció</a:t>
            </a:r>
            <a:r>
              <a:rPr dirty="0">
                <a:solidFill>
                  <a:srgbClr val="FF6600"/>
                </a:solidFill>
                <a:latin typeface="Arial Narrow"/>
                <a:ea typeface="Arial Narrow"/>
                <a:cs typeface="Arial Narrow"/>
                <a:sym typeface="Arial Narrow"/>
              </a:rPr>
              <a:t>, sin embargo, </a:t>
            </a:r>
            <a:r>
              <a:rPr dirty="0" err="1">
                <a:solidFill>
                  <a:srgbClr val="FF6600"/>
                </a:solidFill>
                <a:latin typeface="Arial Narrow"/>
                <a:ea typeface="Arial Narrow"/>
                <a:cs typeface="Arial Narrow"/>
                <a:sym typeface="Arial Narrow"/>
              </a:rPr>
              <a:t>en</a:t>
            </a:r>
            <a:r>
              <a:rPr dirty="0">
                <a:solidFill>
                  <a:srgbClr val="FF6600"/>
                </a:solidFill>
                <a:latin typeface="Arial Narrow"/>
                <a:ea typeface="Arial Narrow"/>
                <a:cs typeface="Arial Narrow"/>
                <a:sym typeface="Arial Narrow"/>
              </a:rPr>
              <a:t> </a:t>
            </a:r>
            <a:r>
              <a:rPr dirty="0" err="1">
                <a:solidFill>
                  <a:srgbClr val="FF6600"/>
                </a:solidFill>
                <a:latin typeface="Arial Narrow"/>
                <a:ea typeface="Arial Narrow"/>
                <a:cs typeface="Arial Narrow"/>
                <a:sym typeface="Arial Narrow"/>
              </a:rPr>
              <a:t>el</a:t>
            </a:r>
            <a:r>
              <a:rPr dirty="0">
                <a:solidFill>
                  <a:srgbClr val="FF6600"/>
                </a:solidFill>
                <a:latin typeface="Arial Narrow"/>
                <a:ea typeface="Arial Narrow"/>
                <a:cs typeface="Arial Narrow"/>
                <a:sym typeface="Arial Narrow"/>
              </a:rPr>
              <a:t> </a:t>
            </a:r>
            <a:r>
              <a:rPr dirty="0" err="1">
                <a:solidFill>
                  <a:srgbClr val="FF6600"/>
                </a:solidFill>
                <a:latin typeface="Arial Narrow"/>
                <a:ea typeface="Arial Narrow"/>
                <a:cs typeface="Arial Narrow"/>
                <a:sym typeface="Arial Narrow"/>
              </a:rPr>
              <a:t>otro</a:t>
            </a:r>
            <a:r>
              <a:rPr dirty="0">
                <a:solidFill>
                  <a:srgbClr val="FF6600"/>
                </a:solidFill>
                <a:latin typeface="Arial Narrow"/>
                <a:ea typeface="Arial Narrow"/>
                <a:cs typeface="Arial Narrow"/>
                <a:sym typeface="Arial Narrow"/>
              </a:rPr>
              <a:t> </a:t>
            </a:r>
            <a:r>
              <a:rPr dirty="0" err="1">
                <a:solidFill>
                  <a:srgbClr val="FF6600"/>
                </a:solidFill>
                <a:latin typeface="Arial Narrow"/>
                <a:ea typeface="Arial Narrow"/>
                <a:cs typeface="Arial Narrow"/>
                <a:sym typeface="Arial Narrow"/>
              </a:rPr>
              <a:t>lado</a:t>
            </a:r>
            <a:r>
              <a:rPr dirty="0">
                <a:solidFill>
                  <a:srgbClr val="FF6600"/>
                </a:solidFill>
                <a:latin typeface="Arial Narrow"/>
                <a:ea typeface="Arial Narrow"/>
                <a:cs typeface="Arial Narrow"/>
                <a:sym typeface="Arial Narrow"/>
              </a:rPr>
              <a:t> del </a:t>
            </a:r>
            <a:r>
              <a:rPr dirty="0" err="1">
                <a:solidFill>
                  <a:srgbClr val="FF6600"/>
                </a:solidFill>
                <a:latin typeface="Arial Narrow"/>
                <a:ea typeface="Arial Narrow"/>
                <a:cs typeface="Arial Narrow"/>
                <a:sym typeface="Arial Narrow"/>
              </a:rPr>
              <a:t>exilio</a:t>
            </a:r>
            <a:r>
              <a:rPr dirty="0">
                <a:solidFill>
                  <a:srgbClr val="FF6600"/>
                </a:solidFill>
                <a:latin typeface="Arial Narrow"/>
                <a:ea typeface="Arial Narrow"/>
                <a:cs typeface="Arial Narrow"/>
                <a:sym typeface="Arial Narrow"/>
              </a:rPr>
              <a:t>, </a:t>
            </a:r>
            <a:r>
              <a:rPr dirty="0" err="1">
                <a:solidFill>
                  <a:srgbClr val="FF6600"/>
                </a:solidFill>
                <a:latin typeface="Arial Narrow"/>
                <a:ea typeface="Arial Narrow"/>
                <a:cs typeface="Arial Narrow"/>
                <a:sym typeface="Arial Narrow"/>
              </a:rPr>
              <a:t>una</a:t>
            </a:r>
            <a:r>
              <a:rPr dirty="0">
                <a:solidFill>
                  <a:srgbClr val="FF6600"/>
                </a:solidFill>
                <a:latin typeface="Arial Narrow"/>
                <a:ea typeface="Arial Narrow"/>
                <a:cs typeface="Arial Narrow"/>
                <a:sym typeface="Arial Narrow"/>
              </a:rPr>
              <a:t> </a:t>
            </a:r>
            <a:r>
              <a:rPr dirty="0" err="1">
                <a:solidFill>
                  <a:srgbClr val="FF6600"/>
                </a:solidFill>
                <a:latin typeface="Arial Narrow"/>
                <a:ea typeface="Arial Narrow"/>
                <a:cs typeface="Arial Narrow"/>
                <a:sym typeface="Arial Narrow"/>
              </a:rPr>
              <a:t>esperanza</a:t>
            </a:r>
            <a:r>
              <a:rPr dirty="0">
                <a:solidFill>
                  <a:srgbClr val="FF6600"/>
                </a:solidFill>
                <a:latin typeface="Arial Narrow"/>
                <a:ea typeface="Arial Narrow"/>
                <a:cs typeface="Arial Narrow"/>
                <a:sym typeface="Arial Narrow"/>
              </a:rPr>
              <a:t> </a:t>
            </a:r>
            <a:r>
              <a:rPr dirty="0" err="1">
                <a:solidFill>
                  <a:srgbClr val="FF6600"/>
                </a:solidFill>
                <a:latin typeface="Arial Narrow"/>
                <a:ea typeface="Arial Narrow"/>
                <a:cs typeface="Arial Narrow"/>
                <a:sym typeface="Arial Narrow"/>
              </a:rPr>
              <a:t>expresada</a:t>
            </a:r>
            <a:r>
              <a:rPr dirty="0">
                <a:solidFill>
                  <a:srgbClr val="FF6600"/>
                </a:solidFill>
                <a:latin typeface="Arial Narrow"/>
                <a:ea typeface="Arial Narrow"/>
                <a:cs typeface="Arial Narrow"/>
                <a:sym typeface="Arial Narrow"/>
              </a:rPr>
              <a:t> </a:t>
            </a:r>
            <a:r>
              <a:rPr dirty="0" err="1">
                <a:solidFill>
                  <a:srgbClr val="FF6600"/>
                </a:solidFill>
                <a:latin typeface="Arial Narrow"/>
                <a:ea typeface="Arial Narrow"/>
                <a:cs typeface="Arial Narrow"/>
                <a:sym typeface="Arial Narrow"/>
              </a:rPr>
              <a:t>en</a:t>
            </a:r>
            <a:r>
              <a:rPr dirty="0">
                <a:solidFill>
                  <a:srgbClr val="FF6600"/>
                </a:solidFill>
                <a:latin typeface="Arial Narrow"/>
                <a:ea typeface="Arial Narrow"/>
                <a:cs typeface="Arial Narrow"/>
                <a:sym typeface="Arial Narrow"/>
              </a:rPr>
              <a:t> </a:t>
            </a:r>
            <a:r>
              <a:rPr dirty="0" err="1">
                <a:solidFill>
                  <a:srgbClr val="FF6600"/>
                </a:solidFill>
                <a:latin typeface="Arial Narrow"/>
                <a:ea typeface="Arial Narrow"/>
                <a:cs typeface="Arial Narrow"/>
                <a:sym typeface="Arial Narrow"/>
              </a:rPr>
              <a:t>metáforas</a:t>
            </a:r>
            <a:r>
              <a:rPr dirty="0">
                <a:solidFill>
                  <a:srgbClr val="FF6600"/>
                </a:solidFill>
                <a:latin typeface="Arial Narrow"/>
                <a:ea typeface="Arial Narrow"/>
                <a:cs typeface="Arial Narrow"/>
                <a:sym typeface="Arial Narrow"/>
              </a:rPr>
              <a:t> </a:t>
            </a:r>
            <a:r>
              <a:rPr dirty="0" err="1">
                <a:solidFill>
                  <a:srgbClr val="FF6600"/>
                </a:solidFill>
                <a:latin typeface="Arial Narrow"/>
                <a:ea typeface="Arial Narrow"/>
                <a:cs typeface="Arial Narrow"/>
                <a:sym typeface="Arial Narrow"/>
              </a:rPr>
              <a:t>vívidas</a:t>
            </a:r>
            <a:r>
              <a:rPr dirty="0">
                <a:solidFill>
                  <a:srgbClr val="FF6600"/>
                </a:solidFill>
                <a:latin typeface="Arial Narrow"/>
                <a:ea typeface="Arial Narrow"/>
                <a:cs typeface="Arial Narrow"/>
                <a:sym typeface="Arial Narrow"/>
              </a:rPr>
              <a:t> (Je. 30:10-11):</a:t>
            </a:r>
          </a:p>
          <a:p>
            <a:pPr marL="224027" indent="-224027" defTabSz="896111">
              <a:spcBef>
                <a:spcPts val="900"/>
              </a:spcBef>
              <a:defRPr sz="1960" i="1">
                <a:latin typeface="Arial Narrow"/>
                <a:ea typeface="Arial Narrow"/>
                <a:cs typeface="Arial Narrow"/>
                <a:sym typeface="Arial Narrow"/>
              </a:defRPr>
            </a:pPr>
            <a:r>
              <a:rPr dirty="0"/>
              <a:t>The incurable wound would be healed </a:t>
            </a:r>
            <a:r>
              <a:rPr i="0" dirty="0"/>
              <a:t>(30:12-15, 17; 33:6; cf. 8:22; 10:19). / </a:t>
            </a:r>
            <a:r>
              <a:rPr i="0" dirty="0">
                <a:solidFill>
                  <a:srgbClr val="FF6600"/>
                </a:solidFill>
              </a:rPr>
              <a:t>La </a:t>
            </a:r>
            <a:r>
              <a:rPr i="0" dirty="0" err="1">
                <a:solidFill>
                  <a:srgbClr val="FF6600"/>
                </a:solidFill>
              </a:rPr>
              <a:t>herida</a:t>
            </a:r>
            <a:r>
              <a:rPr i="0" dirty="0">
                <a:solidFill>
                  <a:srgbClr val="FF6600"/>
                </a:solidFill>
              </a:rPr>
              <a:t> incurable se </a:t>
            </a:r>
            <a:r>
              <a:rPr i="0" dirty="0" err="1">
                <a:solidFill>
                  <a:srgbClr val="FF6600"/>
                </a:solidFill>
              </a:rPr>
              <a:t>curaría</a:t>
            </a:r>
            <a:r>
              <a:rPr i="0" dirty="0">
                <a:solidFill>
                  <a:srgbClr val="FF6600"/>
                </a:solidFill>
              </a:rPr>
              <a:t> (30:12-15, 17; 33:6; cf. 8:22; 10:19).</a:t>
            </a:r>
          </a:p>
          <a:p>
            <a:pPr marL="224027" indent="-224027" defTabSz="896111">
              <a:spcBef>
                <a:spcPts val="900"/>
              </a:spcBef>
              <a:defRPr sz="1960" i="1">
                <a:latin typeface="Arial Narrow"/>
                <a:ea typeface="Arial Narrow"/>
                <a:cs typeface="Arial Narrow"/>
                <a:sym typeface="Arial Narrow"/>
              </a:defRPr>
            </a:pPr>
            <a:r>
              <a:rPr dirty="0"/>
              <a:t>The fallen tent would be pitched again </a:t>
            </a:r>
            <a:r>
              <a:rPr i="0" dirty="0"/>
              <a:t>(30:18). / </a:t>
            </a:r>
            <a:r>
              <a:rPr i="0" dirty="0">
                <a:solidFill>
                  <a:srgbClr val="FF6600"/>
                </a:solidFill>
              </a:rPr>
              <a:t>La tienda </a:t>
            </a:r>
            <a:r>
              <a:rPr i="0" dirty="0" err="1">
                <a:solidFill>
                  <a:srgbClr val="FF6600"/>
                </a:solidFill>
              </a:rPr>
              <a:t>caída</a:t>
            </a:r>
            <a:r>
              <a:rPr i="0" dirty="0">
                <a:solidFill>
                  <a:srgbClr val="FF6600"/>
                </a:solidFill>
              </a:rPr>
              <a:t> se </a:t>
            </a:r>
            <a:r>
              <a:rPr i="0" dirty="0" err="1">
                <a:solidFill>
                  <a:srgbClr val="FF6600"/>
                </a:solidFill>
              </a:rPr>
              <a:t>alzaría</a:t>
            </a:r>
            <a:r>
              <a:rPr i="0" dirty="0">
                <a:solidFill>
                  <a:srgbClr val="FF6600"/>
                </a:solidFill>
              </a:rPr>
              <a:t> de nuevo (30:18).</a:t>
            </a:r>
          </a:p>
          <a:p>
            <a:pPr marL="224027" indent="-224027" defTabSz="896111">
              <a:spcBef>
                <a:spcPts val="900"/>
              </a:spcBef>
              <a:defRPr sz="1960" i="1">
                <a:latin typeface="Arial Narrow"/>
                <a:ea typeface="Arial Narrow"/>
                <a:cs typeface="Arial Narrow"/>
                <a:sym typeface="Arial Narrow"/>
              </a:defRPr>
            </a:pPr>
            <a:r>
              <a:rPr dirty="0">
                <a:solidFill>
                  <a:schemeClr val="tx1"/>
                </a:solidFill>
              </a:rPr>
              <a:t>The purchase of the field in </a:t>
            </a:r>
            <a:r>
              <a:rPr dirty="0" err="1">
                <a:solidFill>
                  <a:schemeClr val="tx1"/>
                </a:solidFill>
              </a:rPr>
              <a:t>Anathoth</a:t>
            </a:r>
            <a:r>
              <a:rPr dirty="0">
                <a:solidFill>
                  <a:schemeClr val="tx1"/>
                </a:solidFill>
              </a:rPr>
              <a:t> was a sign for the future </a:t>
            </a:r>
            <a:r>
              <a:rPr i="0" dirty="0">
                <a:solidFill>
                  <a:schemeClr val="tx1"/>
                </a:solidFill>
              </a:rPr>
              <a:t>(32:1-15). /</a:t>
            </a:r>
            <a:r>
              <a:rPr i="0" dirty="0">
                <a:solidFill>
                  <a:srgbClr val="FF6600"/>
                </a:solidFill>
              </a:rPr>
              <a:t> La </a:t>
            </a:r>
            <a:r>
              <a:rPr i="0" dirty="0" err="1">
                <a:solidFill>
                  <a:srgbClr val="FF6600"/>
                </a:solidFill>
              </a:rPr>
              <a:t>compra</a:t>
            </a:r>
            <a:r>
              <a:rPr i="0" dirty="0">
                <a:solidFill>
                  <a:srgbClr val="FF6600"/>
                </a:solidFill>
              </a:rPr>
              <a:t> del campo </a:t>
            </a:r>
            <a:r>
              <a:rPr i="0" dirty="0" err="1">
                <a:solidFill>
                  <a:srgbClr val="FF6600"/>
                </a:solidFill>
              </a:rPr>
              <a:t>en</a:t>
            </a:r>
            <a:r>
              <a:rPr i="0" dirty="0">
                <a:solidFill>
                  <a:srgbClr val="FF6600"/>
                </a:solidFill>
              </a:rPr>
              <a:t> </a:t>
            </a:r>
            <a:r>
              <a:rPr i="0" dirty="0" err="1">
                <a:solidFill>
                  <a:srgbClr val="FF6600"/>
                </a:solidFill>
              </a:rPr>
              <a:t>Anatot</a:t>
            </a:r>
            <a:r>
              <a:rPr i="0" dirty="0">
                <a:solidFill>
                  <a:srgbClr val="FF6600"/>
                </a:solidFill>
              </a:rPr>
              <a:t> </a:t>
            </a:r>
            <a:r>
              <a:rPr i="0" dirty="0" err="1">
                <a:solidFill>
                  <a:srgbClr val="FF6600"/>
                </a:solidFill>
              </a:rPr>
              <a:t>fue</a:t>
            </a:r>
            <a:r>
              <a:rPr i="0" dirty="0">
                <a:solidFill>
                  <a:srgbClr val="FF6600"/>
                </a:solidFill>
              </a:rPr>
              <a:t> </a:t>
            </a:r>
            <a:r>
              <a:rPr i="0" dirty="0" err="1">
                <a:solidFill>
                  <a:srgbClr val="FF6600"/>
                </a:solidFill>
              </a:rPr>
              <a:t>una</a:t>
            </a:r>
            <a:r>
              <a:rPr i="0" dirty="0">
                <a:solidFill>
                  <a:srgbClr val="FF6600"/>
                </a:solidFill>
              </a:rPr>
              <a:t> </a:t>
            </a:r>
            <a:r>
              <a:rPr i="0" dirty="0" err="1">
                <a:solidFill>
                  <a:srgbClr val="FF6600"/>
                </a:solidFill>
              </a:rPr>
              <a:t>señal</a:t>
            </a:r>
            <a:r>
              <a:rPr i="0" dirty="0">
                <a:solidFill>
                  <a:srgbClr val="FF6600"/>
                </a:solidFill>
              </a:rPr>
              <a:t> para </a:t>
            </a:r>
            <a:r>
              <a:rPr i="0" dirty="0" err="1">
                <a:solidFill>
                  <a:srgbClr val="FF6600"/>
                </a:solidFill>
              </a:rPr>
              <a:t>el</a:t>
            </a:r>
            <a:r>
              <a:rPr i="0" dirty="0">
                <a:solidFill>
                  <a:srgbClr val="FF6600"/>
                </a:solidFill>
              </a:rPr>
              <a:t> </a:t>
            </a:r>
            <a:r>
              <a:rPr i="0" dirty="0" err="1">
                <a:solidFill>
                  <a:srgbClr val="FF6600"/>
                </a:solidFill>
              </a:rPr>
              <a:t>futuro</a:t>
            </a:r>
            <a:r>
              <a:rPr i="0" dirty="0">
                <a:solidFill>
                  <a:srgbClr val="FF6600"/>
                </a:solidFill>
              </a:rPr>
              <a:t> (32:1-15).</a:t>
            </a:r>
          </a:p>
        </p:txBody>
      </p:sp>
      <p:sp>
        <p:nvSpPr>
          <p:cNvPr id="3056" name="Slide Number Placeholder 5"/>
          <p:cNvSpPr txBox="1">
            <a:spLocks noGrp="1"/>
          </p:cNvSpPr>
          <p:nvPr>
            <p:ph type="sldNum" sz="quarter" idx="2"/>
          </p:nvPr>
        </p:nvSpPr>
        <p:spPr>
          <a:xfrm>
            <a:off x="11051892" y="6394500"/>
            <a:ext cx="301908"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83</a:t>
            </a:fld>
            <a:endParaRPr/>
          </a:p>
        </p:txBody>
      </p:sp>
      <p:pic>
        <p:nvPicPr>
          <p:cNvPr id="3057" name="Picture 4" descr="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00690" y="-33338"/>
            <a:ext cx="1716089" cy="1285876"/>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055">
                                            <p:bg/>
                                          </p:spTgt>
                                        </p:tgtEl>
                                        <p:attrNameLst>
                                          <p:attrName>style.visibility</p:attrName>
                                        </p:attrNameLst>
                                      </p:cBhvr>
                                      <p:to>
                                        <p:strVal val="visible"/>
                                      </p:to>
                                    </p:set>
                                    <p:anim calcmode="lin" valueType="num">
                                      <p:cBhvr>
                                        <p:cTn id="7" dur="500" fill="hold"/>
                                        <p:tgtEl>
                                          <p:spTgt spid="3055">
                                            <p:bg/>
                                          </p:spTgt>
                                        </p:tgtEl>
                                        <p:attrNameLst>
                                          <p:attrName>ppt_w</p:attrName>
                                        </p:attrNameLst>
                                      </p:cBhvr>
                                      <p:tavLst>
                                        <p:tav tm="0">
                                          <p:val>
                                            <p:fltVal val="0"/>
                                          </p:val>
                                        </p:tav>
                                        <p:tav tm="100000">
                                          <p:val>
                                            <p:strVal val="#ppt_w"/>
                                          </p:val>
                                        </p:tav>
                                      </p:tavLst>
                                    </p:anim>
                                    <p:anim calcmode="lin" valueType="num">
                                      <p:cBhvr>
                                        <p:cTn id="8" dur="500" fill="hold"/>
                                        <p:tgtEl>
                                          <p:spTgt spid="3055">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055">
                                            <p:txEl>
                                              <p:pRg st="0" end="0"/>
                                            </p:txEl>
                                          </p:spTgt>
                                        </p:tgtEl>
                                        <p:attrNameLst>
                                          <p:attrName>style.visibility</p:attrName>
                                        </p:attrNameLst>
                                      </p:cBhvr>
                                      <p:to>
                                        <p:strVal val="visible"/>
                                      </p:to>
                                    </p:set>
                                    <p:anim calcmode="lin" valueType="num">
                                      <p:cBhvr>
                                        <p:cTn id="11" dur="500" fill="hold"/>
                                        <p:tgtEl>
                                          <p:spTgt spid="3055">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05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3055">
                                            <p:txEl>
                                              <p:pRg st="1" end="1"/>
                                            </p:txEl>
                                          </p:spTgt>
                                        </p:tgtEl>
                                        <p:attrNameLst>
                                          <p:attrName>style.visibility</p:attrName>
                                        </p:attrNameLst>
                                      </p:cBhvr>
                                      <p:to>
                                        <p:strVal val="visible"/>
                                      </p:to>
                                    </p:set>
                                    <p:anim calcmode="lin" valueType="num">
                                      <p:cBhvr>
                                        <p:cTn id="17" dur="500" fill="hold"/>
                                        <p:tgtEl>
                                          <p:spTgt spid="3055">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05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3055">
                                            <p:txEl>
                                              <p:pRg st="2" end="2"/>
                                            </p:txEl>
                                          </p:spTgt>
                                        </p:tgtEl>
                                        <p:attrNameLst>
                                          <p:attrName>style.visibility</p:attrName>
                                        </p:attrNameLst>
                                      </p:cBhvr>
                                      <p:to>
                                        <p:strVal val="visible"/>
                                      </p:to>
                                    </p:set>
                                    <p:anim calcmode="lin" valueType="num">
                                      <p:cBhvr>
                                        <p:cTn id="23" dur="500" fill="hold"/>
                                        <p:tgtEl>
                                          <p:spTgt spid="3055">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305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3055">
                                            <p:txEl>
                                              <p:pRg st="3" end="3"/>
                                            </p:txEl>
                                          </p:spTgt>
                                        </p:tgtEl>
                                        <p:attrNameLst>
                                          <p:attrName>style.visibility</p:attrName>
                                        </p:attrNameLst>
                                      </p:cBhvr>
                                      <p:to>
                                        <p:strVal val="visible"/>
                                      </p:to>
                                    </p:set>
                                    <p:anim calcmode="lin" valueType="num">
                                      <p:cBhvr>
                                        <p:cTn id="29" dur="500" fill="hold"/>
                                        <p:tgtEl>
                                          <p:spTgt spid="3055">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3055">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1" nodeType="clickEffect">
                                  <p:stCondLst>
                                    <p:cond delay="0"/>
                                  </p:stCondLst>
                                  <p:iterate>
                                    <p:tmAbs val="0"/>
                                  </p:iterate>
                                  <p:childTnLst>
                                    <p:set>
                                      <p:cBhvr>
                                        <p:cTn id="34" fill="hold"/>
                                        <p:tgtEl>
                                          <p:spTgt spid="3055">
                                            <p:txEl>
                                              <p:pRg st="4" end="4"/>
                                            </p:txEl>
                                          </p:spTgt>
                                        </p:tgtEl>
                                        <p:attrNameLst>
                                          <p:attrName>style.visibility</p:attrName>
                                        </p:attrNameLst>
                                      </p:cBhvr>
                                      <p:to>
                                        <p:strVal val="visible"/>
                                      </p:to>
                                    </p:set>
                                    <p:anim calcmode="lin" valueType="num">
                                      <p:cBhvr>
                                        <p:cTn id="35" dur="500" fill="hold"/>
                                        <p:tgtEl>
                                          <p:spTgt spid="3055">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055">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1" nodeType="clickEffect">
                                  <p:stCondLst>
                                    <p:cond delay="0"/>
                                  </p:stCondLst>
                                  <p:iterate>
                                    <p:tmAbs val="0"/>
                                  </p:iterate>
                                  <p:childTnLst>
                                    <p:set>
                                      <p:cBhvr>
                                        <p:cTn id="40" fill="hold"/>
                                        <p:tgtEl>
                                          <p:spTgt spid="3055">
                                            <p:txEl>
                                              <p:pRg st="5" end="5"/>
                                            </p:txEl>
                                          </p:spTgt>
                                        </p:tgtEl>
                                        <p:attrNameLst>
                                          <p:attrName>style.visibility</p:attrName>
                                        </p:attrNameLst>
                                      </p:cBhvr>
                                      <p:to>
                                        <p:strVal val="visible"/>
                                      </p:to>
                                    </p:set>
                                    <p:anim calcmode="lin" valueType="num">
                                      <p:cBhvr>
                                        <p:cTn id="41" dur="500" fill="hold"/>
                                        <p:tgtEl>
                                          <p:spTgt spid="3055">
                                            <p:txEl>
                                              <p:pRg st="5" end="5"/>
                                            </p:txEl>
                                          </p:spTgt>
                                        </p:tgtEl>
                                        <p:attrNameLst>
                                          <p:attrName>ppt_w</p:attrName>
                                        </p:attrNameLst>
                                      </p:cBhvr>
                                      <p:tavLst>
                                        <p:tav tm="0">
                                          <p:val>
                                            <p:fltVal val="0"/>
                                          </p:val>
                                        </p:tav>
                                        <p:tav tm="100000">
                                          <p:val>
                                            <p:strVal val="#ppt_w"/>
                                          </p:val>
                                        </p:tav>
                                      </p:tavLst>
                                    </p:anim>
                                    <p:anim calcmode="lin" valueType="num">
                                      <p:cBhvr>
                                        <p:cTn id="42" dur="500" fill="hold"/>
                                        <p:tgtEl>
                                          <p:spTgt spid="3055">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grpId="1" nodeType="clickEffect">
                                  <p:stCondLst>
                                    <p:cond delay="0"/>
                                  </p:stCondLst>
                                  <p:iterate>
                                    <p:tmAbs val="0"/>
                                  </p:iterate>
                                  <p:childTnLst>
                                    <p:set>
                                      <p:cBhvr>
                                        <p:cTn id="46" fill="hold"/>
                                        <p:tgtEl>
                                          <p:spTgt spid="3055">
                                            <p:txEl>
                                              <p:pRg st="6" end="6"/>
                                            </p:txEl>
                                          </p:spTgt>
                                        </p:tgtEl>
                                        <p:attrNameLst>
                                          <p:attrName>style.visibility</p:attrName>
                                        </p:attrNameLst>
                                      </p:cBhvr>
                                      <p:to>
                                        <p:strVal val="visible"/>
                                      </p:to>
                                    </p:set>
                                    <p:anim calcmode="lin" valueType="num">
                                      <p:cBhvr>
                                        <p:cTn id="47" dur="500" fill="hold"/>
                                        <p:tgtEl>
                                          <p:spTgt spid="3055">
                                            <p:txEl>
                                              <p:pRg st="6" end="6"/>
                                            </p:txEl>
                                          </p:spTgt>
                                        </p:tgtEl>
                                        <p:attrNameLst>
                                          <p:attrName>ppt_w</p:attrName>
                                        </p:attrNameLst>
                                      </p:cBhvr>
                                      <p:tavLst>
                                        <p:tav tm="0">
                                          <p:val>
                                            <p:fltVal val="0"/>
                                          </p:val>
                                        </p:tav>
                                        <p:tav tm="100000">
                                          <p:val>
                                            <p:strVal val="#ppt_w"/>
                                          </p:val>
                                        </p:tav>
                                      </p:tavLst>
                                    </p:anim>
                                    <p:anim calcmode="lin" valueType="num">
                                      <p:cBhvr>
                                        <p:cTn id="48" dur="500" fill="hold"/>
                                        <p:tgtEl>
                                          <p:spTgt spid="3055">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grpId="1" nodeType="clickEffect">
                                  <p:stCondLst>
                                    <p:cond delay="0"/>
                                  </p:stCondLst>
                                  <p:iterate>
                                    <p:tmAbs val="0"/>
                                  </p:iterate>
                                  <p:childTnLst>
                                    <p:set>
                                      <p:cBhvr>
                                        <p:cTn id="52" fill="hold"/>
                                        <p:tgtEl>
                                          <p:spTgt spid="3055">
                                            <p:txEl>
                                              <p:pRg st="7" end="7"/>
                                            </p:txEl>
                                          </p:spTgt>
                                        </p:tgtEl>
                                        <p:attrNameLst>
                                          <p:attrName>style.visibility</p:attrName>
                                        </p:attrNameLst>
                                      </p:cBhvr>
                                      <p:to>
                                        <p:strVal val="visible"/>
                                      </p:to>
                                    </p:set>
                                    <p:anim calcmode="lin" valueType="num">
                                      <p:cBhvr>
                                        <p:cTn id="53" dur="500" fill="hold"/>
                                        <p:tgtEl>
                                          <p:spTgt spid="3055">
                                            <p:txEl>
                                              <p:pRg st="7" end="7"/>
                                            </p:txEl>
                                          </p:spTgt>
                                        </p:tgtEl>
                                        <p:attrNameLst>
                                          <p:attrName>ppt_w</p:attrName>
                                        </p:attrNameLst>
                                      </p:cBhvr>
                                      <p:tavLst>
                                        <p:tav tm="0">
                                          <p:val>
                                            <p:fltVal val="0"/>
                                          </p:val>
                                        </p:tav>
                                        <p:tav tm="100000">
                                          <p:val>
                                            <p:strVal val="#ppt_w"/>
                                          </p:val>
                                        </p:tav>
                                      </p:tavLst>
                                    </p:anim>
                                    <p:anim calcmode="lin" valueType="num">
                                      <p:cBhvr>
                                        <p:cTn id="54" dur="500" fill="hold"/>
                                        <p:tgtEl>
                                          <p:spTgt spid="3055">
                                            <p:txEl>
                                              <p:pRg st="7" end="7"/>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5" grpId="1" build="p" animBg="1" advAuto="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006666"/>
        </a:solidFill>
        <a:effectLst/>
      </p:bgPr>
    </p:bg>
    <p:spTree>
      <p:nvGrpSpPr>
        <p:cNvPr id="1" name=""/>
        <p:cNvGrpSpPr/>
        <p:nvPr/>
      </p:nvGrpSpPr>
      <p:grpSpPr>
        <a:xfrm>
          <a:off x="0" y="0"/>
          <a:ext cx="0" cy="0"/>
          <a:chOff x="0" y="0"/>
          <a:chExt cx="0" cy="0"/>
        </a:xfrm>
      </p:grpSpPr>
      <p:sp>
        <p:nvSpPr>
          <p:cNvPr id="3059" name="Rectangle 2"/>
          <p:cNvSpPr txBox="1">
            <a:spLocks noGrp="1"/>
          </p:cNvSpPr>
          <p:nvPr>
            <p:ph type="title"/>
          </p:nvPr>
        </p:nvSpPr>
        <p:spPr>
          <a:xfrm>
            <a:off x="623887" y="633412"/>
            <a:ext cx="10944225" cy="638176"/>
          </a:xfrm>
          <a:prstGeom prst="rect">
            <a:avLst/>
          </a:prstGeom>
        </p:spPr>
        <p:txBody>
          <a:bodyPr>
            <a:noAutofit/>
          </a:bodyPr>
          <a:lstStyle>
            <a:lvl1pPr algn="ctr" defTabSz="676655">
              <a:defRPr sz="2664">
                <a:solidFill>
                  <a:srgbClr val="FFFF99"/>
                </a:solidFill>
                <a:latin typeface="Matura MT Script Capitals"/>
                <a:ea typeface="Matura MT Script Capitals"/>
                <a:cs typeface="Matura MT Script Capitals"/>
                <a:sym typeface="Matura MT Script Capitals"/>
              </a:defRPr>
            </a:lvl1pPr>
          </a:lstStyle>
          <a:p>
            <a:r>
              <a:rPr sz="4400" dirty="0"/>
              <a:t>The New Covenant / </a:t>
            </a:r>
            <a:r>
              <a:rPr sz="4400" dirty="0">
                <a:solidFill>
                  <a:srgbClr val="FF6600"/>
                </a:solidFill>
              </a:rPr>
              <a:t>El Nuevo </a:t>
            </a:r>
            <a:r>
              <a:rPr sz="4400" dirty="0" err="1">
                <a:solidFill>
                  <a:srgbClr val="FF6600"/>
                </a:solidFill>
              </a:rPr>
              <a:t>Pacto</a:t>
            </a:r>
            <a:endParaRPr sz="4400" dirty="0">
              <a:solidFill>
                <a:srgbClr val="FF6600"/>
              </a:solidFill>
            </a:endParaRPr>
          </a:p>
        </p:txBody>
      </p:sp>
      <p:sp>
        <p:nvSpPr>
          <p:cNvPr id="3060" name="Rectangle 3"/>
          <p:cNvSpPr txBox="1">
            <a:spLocks noGrp="1"/>
          </p:cNvSpPr>
          <p:nvPr>
            <p:ph type="body" idx="1"/>
          </p:nvPr>
        </p:nvSpPr>
        <p:spPr>
          <a:xfrm>
            <a:off x="838200" y="1655812"/>
            <a:ext cx="10668000" cy="4738688"/>
          </a:xfrm>
          <a:prstGeom prst="rect">
            <a:avLst/>
          </a:prstGeom>
          <a:solidFill>
            <a:srgbClr val="800000"/>
          </a:solidFill>
          <a:ln w="38100">
            <a:solidFill>
              <a:srgbClr val="FF0000"/>
            </a:solidFill>
            <a:miter lim="800000"/>
          </a:ln>
        </p:spPr>
        <p:txBody>
          <a:bodyPr/>
          <a:lstStyle/>
          <a:p>
            <a:pPr>
              <a:buSzTx/>
              <a:buNone/>
              <a:defRPr>
                <a:solidFill>
                  <a:srgbClr val="FFFF00"/>
                </a:solidFill>
                <a:latin typeface="Impact"/>
                <a:ea typeface="Impact"/>
                <a:cs typeface="Impact"/>
                <a:sym typeface="Impact"/>
              </a:defRPr>
            </a:pPr>
            <a:r>
              <a:rPr dirty="0"/>
              <a:t>A New Covenant was coming! / </a:t>
            </a:r>
            <a:r>
              <a:rPr dirty="0">
                <a:solidFill>
                  <a:srgbClr val="FFC000"/>
                </a:solidFill>
              </a:rPr>
              <a:t>¡Se </a:t>
            </a:r>
            <a:r>
              <a:rPr dirty="0" err="1">
                <a:solidFill>
                  <a:srgbClr val="FFC000"/>
                </a:solidFill>
              </a:rPr>
              <a:t>acercaba</a:t>
            </a:r>
            <a:r>
              <a:rPr dirty="0">
                <a:solidFill>
                  <a:srgbClr val="FFC000"/>
                </a:solidFill>
              </a:rPr>
              <a:t> un nuevo </a:t>
            </a:r>
            <a:r>
              <a:rPr dirty="0" err="1">
                <a:solidFill>
                  <a:srgbClr val="FFC000"/>
                </a:solidFill>
              </a:rPr>
              <a:t>pacto</a:t>
            </a:r>
            <a:r>
              <a:rPr dirty="0">
                <a:solidFill>
                  <a:srgbClr val="FFC000"/>
                </a:solidFill>
              </a:rPr>
              <a:t>!</a:t>
            </a:r>
          </a:p>
          <a:p>
            <a:pPr>
              <a:defRPr sz="2000" b="1" i="1">
                <a:solidFill>
                  <a:srgbClr val="FFFFFF"/>
                </a:solidFill>
                <a:latin typeface="Arial Narrow"/>
                <a:ea typeface="Arial Narrow"/>
                <a:cs typeface="Arial Narrow"/>
                <a:sym typeface="Arial Narrow"/>
              </a:defRPr>
            </a:pPr>
            <a:r>
              <a:rPr dirty="0"/>
              <a:t>It was to be established with the remnant from both the northern and southern nations (Je. 31:31). / </a:t>
            </a:r>
            <a:r>
              <a:rPr dirty="0">
                <a:solidFill>
                  <a:srgbClr val="FFC000"/>
                </a:solidFill>
              </a:rPr>
              <a:t>Se </a:t>
            </a:r>
            <a:r>
              <a:rPr dirty="0" err="1">
                <a:solidFill>
                  <a:srgbClr val="FFC000"/>
                </a:solidFill>
              </a:rPr>
              <a:t>iba</a:t>
            </a:r>
            <a:r>
              <a:rPr dirty="0">
                <a:solidFill>
                  <a:srgbClr val="FFC000"/>
                </a:solidFill>
              </a:rPr>
              <a:t> a </a:t>
            </a:r>
            <a:r>
              <a:rPr dirty="0" err="1">
                <a:solidFill>
                  <a:srgbClr val="FFC000"/>
                </a:solidFill>
              </a:rPr>
              <a:t>establecer</a:t>
            </a:r>
            <a:r>
              <a:rPr dirty="0">
                <a:solidFill>
                  <a:srgbClr val="FFC000"/>
                </a:solidFill>
              </a:rPr>
              <a:t> con </a:t>
            </a:r>
            <a:r>
              <a:rPr dirty="0" err="1">
                <a:solidFill>
                  <a:srgbClr val="FFC000"/>
                </a:solidFill>
              </a:rPr>
              <a:t>el</a:t>
            </a:r>
            <a:r>
              <a:rPr dirty="0">
                <a:solidFill>
                  <a:srgbClr val="FFC000"/>
                </a:solidFill>
              </a:rPr>
              <a:t> </a:t>
            </a:r>
            <a:r>
              <a:rPr dirty="0" err="1">
                <a:solidFill>
                  <a:srgbClr val="FFC000"/>
                </a:solidFill>
              </a:rPr>
              <a:t>remanente</a:t>
            </a:r>
            <a:r>
              <a:rPr dirty="0">
                <a:solidFill>
                  <a:srgbClr val="FFC000"/>
                </a:solidFill>
              </a:rPr>
              <a:t> de las </a:t>
            </a:r>
            <a:r>
              <a:rPr dirty="0" err="1">
                <a:solidFill>
                  <a:srgbClr val="FFC000"/>
                </a:solidFill>
              </a:rPr>
              <a:t>naciones</a:t>
            </a:r>
            <a:r>
              <a:rPr dirty="0">
                <a:solidFill>
                  <a:srgbClr val="FFC000"/>
                </a:solidFill>
              </a:rPr>
              <a:t> del </a:t>
            </a:r>
            <a:r>
              <a:rPr dirty="0" err="1">
                <a:solidFill>
                  <a:srgbClr val="FFC000"/>
                </a:solidFill>
              </a:rPr>
              <a:t>norte</a:t>
            </a:r>
            <a:r>
              <a:rPr dirty="0">
                <a:solidFill>
                  <a:srgbClr val="FFC000"/>
                </a:solidFill>
              </a:rPr>
              <a:t> y del sur (Je. 31:31).</a:t>
            </a:r>
          </a:p>
          <a:p>
            <a:pPr>
              <a:defRPr sz="2000" b="1" i="1">
                <a:solidFill>
                  <a:srgbClr val="FFFFFF"/>
                </a:solidFill>
                <a:latin typeface="Arial Narrow"/>
                <a:ea typeface="Arial Narrow"/>
                <a:cs typeface="Arial Narrow"/>
                <a:sym typeface="Arial Narrow"/>
              </a:defRPr>
            </a:pPr>
            <a:r>
              <a:rPr dirty="0"/>
              <a:t>Whereas the Mosaic covenant was contained in external codes, the New Covenant would be deeply internalized (Je. 31:33-34a). / </a:t>
            </a:r>
            <a:r>
              <a:rPr dirty="0" err="1">
                <a:solidFill>
                  <a:srgbClr val="FFC000"/>
                </a:solidFill>
              </a:rPr>
              <a:t>Mientras</a:t>
            </a:r>
            <a:r>
              <a:rPr dirty="0">
                <a:solidFill>
                  <a:srgbClr val="FFC000"/>
                </a:solidFill>
              </a:rPr>
              <a:t> que </a:t>
            </a:r>
            <a:r>
              <a:rPr dirty="0" err="1">
                <a:solidFill>
                  <a:srgbClr val="FFC000"/>
                </a:solidFill>
              </a:rPr>
              <a:t>el</a:t>
            </a:r>
            <a:r>
              <a:rPr dirty="0">
                <a:solidFill>
                  <a:srgbClr val="FFC000"/>
                </a:solidFill>
              </a:rPr>
              <a:t> </a:t>
            </a:r>
            <a:r>
              <a:rPr dirty="0" err="1">
                <a:solidFill>
                  <a:srgbClr val="FFC000"/>
                </a:solidFill>
              </a:rPr>
              <a:t>pacto</a:t>
            </a:r>
            <a:r>
              <a:rPr dirty="0">
                <a:solidFill>
                  <a:srgbClr val="FFC000"/>
                </a:solidFill>
              </a:rPr>
              <a:t> </a:t>
            </a:r>
            <a:r>
              <a:rPr dirty="0" err="1">
                <a:solidFill>
                  <a:srgbClr val="FFC000"/>
                </a:solidFill>
              </a:rPr>
              <a:t>mosaico</a:t>
            </a:r>
            <a:r>
              <a:rPr dirty="0">
                <a:solidFill>
                  <a:srgbClr val="FFC000"/>
                </a:solidFill>
              </a:rPr>
              <a:t> </a:t>
            </a:r>
            <a:r>
              <a:rPr dirty="0" err="1">
                <a:solidFill>
                  <a:srgbClr val="FFC000"/>
                </a:solidFill>
              </a:rPr>
              <a:t>estaba</a:t>
            </a:r>
            <a:r>
              <a:rPr dirty="0">
                <a:solidFill>
                  <a:srgbClr val="FFC000"/>
                </a:solidFill>
              </a:rPr>
              <a:t> </a:t>
            </a:r>
            <a:r>
              <a:rPr dirty="0" err="1">
                <a:solidFill>
                  <a:srgbClr val="FFC000"/>
                </a:solidFill>
              </a:rPr>
              <a:t>contenido</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códigos</a:t>
            </a:r>
            <a:r>
              <a:rPr dirty="0">
                <a:solidFill>
                  <a:srgbClr val="FFC000"/>
                </a:solidFill>
              </a:rPr>
              <a:t> </a:t>
            </a:r>
            <a:r>
              <a:rPr dirty="0" err="1">
                <a:solidFill>
                  <a:srgbClr val="FFC000"/>
                </a:solidFill>
              </a:rPr>
              <a:t>externos</a:t>
            </a:r>
            <a:r>
              <a:rPr dirty="0">
                <a:solidFill>
                  <a:srgbClr val="FFC000"/>
                </a:solidFill>
              </a:rPr>
              <a:t>, </a:t>
            </a:r>
            <a:r>
              <a:rPr dirty="0" err="1">
                <a:solidFill>
                  <a:srgbClr val="FFC000"/>
                </a:solidFill>
              </a:rPr>
              <a:t>el</a:t>
            </a:r>
            <a:r>
              <a:rPr dirty="0">
                <a:solidFill>
                  <a:srgbClr val="FFC000"/>
                </a:solidFill>
              </a:rPr>
              <a:t> Nuevo </a:t>
            </a:r>
            <a:r>
              <a:rPr dirty="0" err="1">
                <a:solidFill>
                  <a:srgbClr val="FFC000"/>
                </a:solidFill>
              </a:rPr>
              <a:t>Pacto</a:t>
            </a:r>
            <a:r>
              <a:rPr dirty="0">
                <a:solidFill>
                  <a:srgbClr val="FFC000"/>
                </a:solidFill>
              </a:rPr>
              <a:t> </a:t>
            </a:r>
            <a:r>
              <a:rPr dirty="0" err="1">
                <a:solidFill>
                  <a:srgbClr val="FFC000"/>
                </a:solidFill>
              </a:rPr>
              <a:t>estaría</a:t>
            </a:r>
            <a:r>
              <a:rPr dirty="0">
                <a:solidFill>
                  <a:srgbClr val="FFC000"/>
                </a:solidFill>
              </a:rPr>
              <a:t> </a:t>
            </a:r>
            <a:r>
              <a:rPr dirty="0" err="1">
                <a:solidFill>
                  <a:srgbClr val="FFC000"/>
                </a:solidFill>
              </a:rPr>
              <a:t>profundamente</a:t>
            </a:r>
            <a:r>
              <a:rPr dirty="0">
                <a:solidFill>
                  <a:srgbClr val="FFC000"/>
                </a:solidFill>
              </a:rPr>
              <a:t> </a:t>
            </a:r>
            <a:r>
              <a:rPr dirty="0" err="1">
                <a:solidFill>
                  <a:srgbClr val="FFC000"/>
                </a:solidFill>
              </a:rPr>
              <a:t>internalizado</a:t>
            </a:r>
            <a:r>
              <a:rPr dirty="0">
                <a:solidFill>
                  <a:srgbClr val="FFC000"/>
                </a:solidFill>
              </a:rPr>
              <a:t> (Je. 31:33-34a).</a:t>
            </a:r>
          </a:p>
          <a:p>
            <a:pPr>
              <a:defRPr sz="2000" b="1" i="1">
                <a:solidFill>
                  <a:srgbClr val="FFFFFF"/>
                </a:solidFill>
                <a:latin typeface="Arial Narrow"/>
                <a:ea typeface="Arial Narrow"/>
                <a:cs typeface="Arial Narrow"/>
                <a:sym typeface="Arial Narrow"/>
              </a:defRPr>
            </a:pPr>
            <a:r>
              <a:rPr dirty="0"/>
              <a:t>Whereas the Mosaic covenant was based on obedience-reward and disobedience-punishment—retributive justice—the New Covenant would be grounded in forgiveness (Je. 31:34b). / </a:t>
            </a:r>
            <a:r>
              <a:rPr dirty="0" err="1">
                <a:solidFill>
                  <a:srgbClr val="FFC000"/>
                </a:solidFill>
              </a:rPr>
              <a:t>Mientras</a:t>
            </a:r>
            <a:r>
              <a:rPr dirty="0">
                <a:solidFill>
                  <a:srgbClr val="FFC000"/>
                </a:solidFill>
              </a:rPr>
              <a:t> que </a:t>
            </a:r>
            <a:r>
              <a:rPr dirty="0" err="1">
                <a:solidFill>
                  <a:srgbClr val="FFC000"/>
                </a:solidFill>
              </a:rPr>
              <a:t>el</a:t>
            </a:r>
            <a:r>
              <a:rPr dirty="0">
                <a:solidFill>
                  <a:srgbClr val="FFC000"/>
                </a:solidFill>
              </a:rPr>
              <a:t> </a:t>
            </a:r>
            <a:r>
              <a:rPr dirty="0" err="1">
                <a:solidFill>
                  <a:srgbClr val="FFC000"/>
                </a:solidFill>
              </a:rPr>
              <a:t>pacto</a:t>
            </a:r>
            <a:r>
              <a:rPr dirty="0">
                <a:solidFill>
                  <a:srgbClr val="FFC000"/>
                </a:solidFill>
              </a:rPr>
              <a:t> </a:t>
            </a:r>
            <a:r>
              <a:rPr dirty="0" err="1">
                <a:solidFill>
                  <a:srgbClr val="FFC000"/>
                </a:solidFill>
              </a:rPr>
              <a:t>mosaico</a:t>
            </a:r>
            <a:r>
              <a:rPr dirty="0">
                <a:solidFill>
                  <a:srgbClr val="FFC000"/>
                </a:solidFill>
              </a:rPr>
              <a:t> se </a:t>
            </a:r>
            <a:r>
              <a:rPr dirty="0" err="1">
                <a:solidFill>
                  <a:srgbClr val="FFC000"/>
                </a:solidFill>
              </a:rPr>
              <a:t>basaba</a:t>
            </a:r>
            <a:r>
              <a:rPr dirty="0">
                <a:solidFill>
                  <a:srgbClr val="FFC000"/>
                </a:solidFill>
              </a:rPr>
              <a:t> </a:t>
            </a:r>
            <a:r>
              <a:rPr dirty="0" err="1">
                <a:solidFill>
                  <a:srgbClr val="FFC000"/>
                </a:solidFill>
              </a:rPr>
              <a:t>en</a:t>
            </a:r>
            <a:r>
              <a:rPr dirty="0">
                <a:solidFill>
                  <a:srgbClr val="FFC000"/>
                </a:solidFill>
              </a:rPr>
              <a:t> la </a:t>
            </a:r>
            <a:r>
              <a:rPr dirty="0" err="1">
                <a:solidFill>
                  <a:srgbClr val="FFC000"/>
                </a:solidFill>
              </a:rPr>
              <a:t>obediencia</a:t>
            </a:r>
            <a:r>
              <a:rPr dirty="0">
                <a:solidFill>
                  <a:srgbClr val="FFC000"/>
                </a:solidFill>
              </a:rPr>
              <a:t>, la </a:t>
            </a:r>
            <a:r>
              <a:rPr dirty="0" err="1">
                <a:solidFill>
                  <a:srgbClr val="FFC000"/>
                </a:solidFill>
              </a:rPr>
              <a:t>recompensa</a:t>
            </a:r>
            <a:r>
              <a:rPr dirty="0">
                <a:solidFill>
                  <a:srgbClr val="FFC000"/>
                </a:solidFill>
              </a:rPr>
              <a:t> y la </a:t>
            </a:r>
            <a:r>
              <a:rPr dirty="0" err="1">
                <a:solidFill>
                  <a:srgbClr val="FFC000"/>
                </a:solidFill>
              </a:rPr>
              <a:t>desobediencia</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castigo</a:t>
            </a:r>
            <a:r>
              <a:rPr dirty="0">
                <a:solidFill>
                  <a:srgbClr val="FFC000"/>
                </a:solidFill>
              </a:rPr>
              <a:t>, la </a:t>
            </a:r>
            <a:r>
              <a:rPr dirty="0" err="1">
                <a:solidFill>
                  <a:srgbClr val="FFC000"/>
                </a:solidFill>
              </a:rPr>
              <a:t>justicia</a:t>
            </a:r>
            <a:r>
              <a:rPr dirty="0">
                <a:solidFill>
                  <a:srgbClr val="FFC000"/>
                </a:solidFill>
              </a:rPr>
              <a:t> </a:t>
            </a:r>
            <a:r>
              <a:rPr dirty="0" err="1">
                <a:solidFill>
                  <a:srgbClr val="FFC000"/>
                </a:solidFill>
              </a:rPr>
              <a:t>retributiva</a:t>
            </a:r>
            <a:r>
              <a:rPr dirty="0">
                <a:solidFill>
                  <a:srgbClr val="FFC000"/>
                </a:solidFill>
              </a:rPr>
              <a:t>, </a:t>
            </a:r>
            <a:r>
              <a:rPr dirty="0" err="1">
                <a:solidFill>
                  <a:srgbClr val="FFC000"/>
                </a:solidFill>
              </a:rPr>
              <a:t>el</a:t>
            </a:r>
            <a:r>
              <a:rPr dirty="0">
                <a:solidFill>
                  <a:srgbClr val="FFC000"/>
                </a:solidFill>
              </a:rPr>
              <a:t> Nuevo </a:t>
            </a:r>
            <a:r>
              <a:rPr dirty="0" err="1">
                <a:solidFill>
                  <a:srgbClr val="FFC000"/>
                </a:solidFill>
              </a:rPr>
              <a:t>Pacto</a:t>
            </a:r>
            <a:r>
              <a:rPr dirty="0">
                <a:solidFill>
                  <a:srgbClr val="FFC000"/>
                </a:solidFill>
              </a:rPr>
              <a:t> se </a:t>
            </a:r>
            <a:r>
              <a:rPr dirty="0" err="1">
                <a:solidFill>
                  <a:srgbClr val="FFC000"/>
                </a:solidFill>
              </a:rPr>
              <a:t>basaría</a:t>
            </a:r>
            <a:r>
              <a:rPr dirty="0">
                <a:solidFill>
                  <a:srgbClr val="FFC000"/>
                </a:solidFill>
              </a:rPr>
              <a:t> </a:t>
            </a:r>
            <a:r>
              <a:rPr dirty="0" err="1">
                <a:solidFill>
                  <a:srgbClr val="FFC000"/>
                </a:solidFill>
              </a:rPr>
              <a:t>en</a:t>
            </a:r>
            <a:r>
              <a:rPr dirty="0">
                <a:solidFill>
                  <a:srgbClr val="FFC000"/>
                </a:solidFill>
              </a:rPr>
              <a:t> </a:t>
            </a:r>
            <a:r>
              <a:rPr dirty="0" err="1">
                <a:solidFill>
                  <a:srgbClr val="FFC000"/>
                </a:solidFill>
              </a:rPr>
              <a:t>el</a:t>
            </a:r>
            <a:r>
              <a:rPr dirty="0">
                <a:solidFill>
                  <a:srgbClr val="FFC000"/>
                </a:solidFill>
              </a:rPr>
              <a:t> </a:t>
            </a:r>
            <a:r>
              <a:rPr dirty="0" err="1">
                <a:solidFill>
                  <a:srgbClr val="FFC000"/>
                </a:solidFill>
              </a:rPr>
              <a:t>perdón</a:t>
            </a:r>
            <a:r>
              <a:rPr dirty="0">
                <a:solidFill>
                  <a:srgbClr val="FFC000"/>
                </a:solidFill>
              </a:rPr>
              <a:t> (Je. 31:34b).</a:t>
            </a:r>
          </a:p>
          <a:p>
            <a:pPr>
              <a:defRPr sz="2000" b="1" i="1">
                <a:solidFill>
                  <a:srgbClr val="FFFFFF"/>
                </a:solidFill>
                <a:latin typeface="Arial Narrow"/>
                <a:ea typeface="Arial Narrow"/>
                <a:cs typeface="Arial Narrow"/>
                <a:sym typeface="Arial Narrow"/>
              </a:defRPr>
            </a:pPr>
            <a:r>
              <a:rPr dirty="0"/>
              <a:t>Whereas the Mosaic covenant could end in a divine rejection of Israel for disobedience, the New Covenant was guaranteed forever (Je. 31:35-37; 32:40). / </a:t>
            </a:r>
            <a:r>
              <a:rPr dirty="0" err="1">
                <a:solidFill>
                  <a:srgbClr val="FFC000"/>
                </a:solidFill>
              </a:rPr>
              <a:t>Mientras</a:t>
            </a:r>
            <a:r>
              <a:rPr dirty="0">
                <a:solidFill>
                  <a:srgbClr val="FFC000"/>
                </a:solidFill>
              </a:rPr>
              <a:t> que </a:t>
            </a:r>
            <a:r>
              <a:rPr dirty="0" err="1">
                <a:solidFill>
                  <a:srgbClr val="FFC000"/>
                </a:solidFill>
              </a:rPr>
              <a:t>el</a:t>
            </a:r>
            <a:r>
              <a:rPr dirty="0">
                <a:solidFill>
                  <a:srgbClr val="FFC000"/>
                </a:solidFill>
              </a:rPr>
              <a:t> </a:t>
            </a:r>
            <a:r>
              <a:rPr dirty="0" err="1">
                <a:solidFill>
                  <a:srgbClr val="FFC000"/>
                </a:solidFill>
              </a:rPr>
              <a:t>pacto</a:t>
            </a:r>
            <a:r>
              <a:rPr dirty="0">
                <a:solidFill>
                  <a:srgbClr val="FFC000"/>
                </a:solidFill>
              </a:rPr>
              <a:t> </a:t>
            </a:r>
            <a:r>
              <a:rPr dirty="0" err="1">
                <a:solidFill>
                  <a:srgbClr val="FFC000"/>
                </a:solidFill>
              </a:rPr>
              <a:t>mosaico</a:t>
            </a:r>
            <a:r>
              <a:rPr dirty="0">
                <a:solidFill>
                  <a:srgbClr val="FFC000"/>
                </a:solidFill>
              </a:rPr>
              <a:t> </a:t>
            </a:r>
            <a:r>
              <a:rPr dirty="0" err="1">
                <a:solidFill>
                  <a:srgbClr val="FFC000"/>
                </a:solidFill>
              </a:rPr>
              <a:t>podría</a:t>
            </a:r>
            <a:r>
              <a:rPr dirty="0">
                <a:solidFill>
                  <a:srgbClr val="FFC000"/>
                </a:solidFill>
              </a:rPr>
              <a:t> </a:t>
            </a:r>
            <a:r>
              <a:rPr dirty="0" err="1">
                <a:solidFill>
                  <a:srgbClr val="FFC000"/>
                </a:solidFill>
              </a:rPr>
              <a:t>terminar</a:t>
            </a:r>
            <a:r>
              <a:rPr dirty="0">
                <a:solidFill>
                  <a:srgbClr val="FFC000"/>
                </a:solidFill>
              </a:rPr>
              <a:t> </a:t>
            </a:r>
            <a:r>
              <a:rPr dirty="0" err="1">
                <a:solidFill>
                  <a:srgbClr val="FFC000"/>
                </a:solidFill>
              </a:rPr>
              <a:t>en</a:t>
            </a:r>
            <a:r>
              <a:rPr dirty="0">
                <a:solidFill>
                  <a:srgbClr val="FFC000"/>
                </a:solidFill>
              </a:rPr>
              <a:t> un </a:t>
            </a:r>
            <a:r>
              <a:rPr dirty="0" err="1">
                <a:solidFill>
                  <a:srgbClr val="FFC000"/>
                </a:solidFill>
              </a:rPr>
              <a:t>rechazo</a:t>
            </a:r>
            <a:r>
              <a:rPr dirty="0">
                <a:solidFill>
                  <a:srgbClr val="FFC000"/>
                </a:solidFill>
              </a:rPr>
              <a:t> </a:t>
            </a:r>
            <a:r>
              <a:rPr dirty="0" err="1">
                <a:solidFill>
                  <a:srgbClr val="FFC000"/>
                </a:solidFill>
              </a:rPr>
              <a:t>divino</a:t>
            </a:r>
            <a:r>
              <a:rPr dirty="0">
                <a:solidFill>
                  <a:srgbClr val="FFC000"/>
                </a:solidFill>
              </a:rPr>
              <a:t> de Israel </a:t>
            </a:r>
            <a:r>
              <a:rPr dirty="0" err="1">
                <a:solidFill>
                  <a:srgbClr val="FFC000"/>
                </a:solidFill>
              </a:rPr>
              <a:t>por</a:t>
            </a:r>
            <a:r>
              <a:rPr dirty="0">
                <a:solidFill>
                  <a:srgbClr val="FFC000"/>
                </a:solidFill>
              </a:rPr>
              <a:t> </a:t>
            </a:r>
            <a:r>
              <a:rPr dirty="0" err="1">
                <a:solidFill>
                  <a:srgbClr val="FFC000"/>
                </a:solidFill>
              </a:rPr>
              <a:t>desobediencia</a:t>
            </a:r>
            <a:r>
              <a:rPr dirty="0">
                <a:solidFill>
                  <a:srgbClr val="FFC000"/>
                </a:solidFill>
              </a:rPr>
              <a:t>, </a:t>
            </a:r>
            <a:r>
              <a:rPr dirty="0" err="1">
                <a:solidFill>
                  <a:srgbClr val="FFC000"/>
                </a:solidFill>
              </a:rPr>
              <a:t>el</a:t>
            </a:r>
            <a:r>
              <a:rPr dirty="0">
                <a:solidFill>
                  <a:srgbClr val="FFC000"/>
                </a:solidFill>
              </a:rPr>
              <a:t> Nuevo </a:t>
            </a:r>
            <a:r>
              <a:rPr dirty="0" err="1">
                <a:solidFill>
                  <a:srgbClr val="FFC000"/>
                </a:solidFill>
              </a:rPr>
              <a:t>Pacto</a:t>
            </a:r>
            <a:r>
              <a:rPr dirty="0">
                <a:solidFill>
                  <a:srgbClr val="FFC000"/>
                </a:solidFill>
              </a:rPr>
              <a:t> </a:t>
            </a:r>
            <a:r>
              <a:rPr dirty="0" err="1">
                <a:solidFill>
                  <a:srgbClr val="FFC000"/>
                </a:solidFill>
              </a:rPr>
              <a:t>estaba</a:t>
            </a:r>
            <a:r>
              <a:rPr dirty="0">
                <a:solidFill>
                  <a:srgbClr val="FFC000"/>
                </a:solidFill>
              </a:rPr>
              <a:t> </a:t>
            </a:r>
            <a:r>
              <a:rPr dirty="0" err="1">
                <a:solidFill>
                  <a:srgbClr val="FFC000"/>
                </a:solidFill>
              </a:rPr>
              <a:t>garantizado</a:t>
            </a:r>
            <a:r>
              <a:rPr dirty="0">
                <a:solidFill>
                  <a:srgbClr val="FFC000"/>
                </a:solidFill>
              </a:rPr>
              <a:t> para </a:t>
            </a:r>
            <a:r>
              <a:rPr dirty="0" err="1">
                <a:solidFill>
                  <a:srgbClr val="FFC000"/>
                </a:solidFill>
              </a:rPr>
              <a:t>siempre</a:t>
            </a:r>
            <a:r>
              <a:rPr dirty="0">
                <a:solidFill>
                  <a:srgbClr val="FFC000"/>
                </a:solidFill>
              </a:rPr>
              <a:t> (Je. 31:35-37; 32:40).</a:t>
            </a:r>
          </a:p>
        </p:txBody>
      </p:sp>
      <p:sp>
        <p:nvSpPr>
          <p:cNvPr id="3061" name="Slide Number Placeholder 5"/>
          <p:cNvSpPr txBox="1">
            <a:spLocks noGrp="1"/>
          </p:cNvSpPr>
          <p:nvPr>
            <p:ph type="sldNum" sz="quarter" idx="2"/>
          </p:nvPr>
        </p:nvSpPr>
        <p:spPr>
          <a:xfrm>
            <a:off x="11051892" y="6394500"/>
            <a:ext cx="301908"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84</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3060"/>
                                        </p:tgtEl>
                                        <p:attrNameLst>
                                          <p:attrName>style.visibility</p:attrName>
                                        </p:attrNameLst>
                                      </p:cBhvr>
                                      <p:to>
                                        <p:strVal val="visible"/>
                                      </p:to>
                                    </p:set>
                                    <p:animEffect transition="in" filter="fade">
                                      <p:cBhvr>
                                        <p:cTn id="7" dur="500"/>
                                        <p:tgtEl>
                                          <p:spTgt spid="306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60">
                                            <p:txEl>
                                              <p:pRg st="1" end="1"/>
                                            </p:txEl>
                                          </p:spTgt>
                                        </p:tgtEl>
                                        <p:attrNameLst>
                                          <p:attrName>style.visibility</p:attrName>
                                        </p:attrNameLst>
                                      </p:cBhvr>
                                      <p:to>
                                        <p:strVal val="visible"/>
                                      </p:to>
                                    </p:set>
                                    <p:anim calcmode="lin" valueType="num">
                                      <p:cBhvr additive="base">
                                        <p:cTn id="12" dur="500" fill="hold"/>
                                        <p:tgtEl>
                                          <p:spTgt spid="3060">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06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060">
                                            <p:txEl>
                                              <p:pRg st="2" end="2"/>
                                            </p:txEl>
                                          </p:spTgt>
                                        </p:tgtEl>
                                        <p:attrNameLst>
                                          <p:attrName>style.visibility</p:attrName>
                                        </p:attrNameLst>
                                      </p:cBhvr>
                                      <p:to>
                                        <p:strVal val="visible"/>
                                      </p:to>
                                    </p:set>
                                    <p:anim calcmode="lin" valueType="num">
                                      <p:cBhvr additive="base">
                                        <p:cTn id="18" dur="500" fill="hold"/>
                                        <p:tgtEl>
                                          <p:spTgt spid="3060">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06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060">
                                            <p:txEl>
                                              <p:pRg st="3" end="3"/>
                                            </p:txEl>
                                          </p:spTgt>
                                        </p:tgtEl>
                                        <p:attrNameLst>
                                          <p:attrName>style.visibility</p:attrName>
                                        </p:attrNameLst>
                                      </p:cBhvr>
                                      <p:to>
                                        <p:strVal val="visible"/>
                                      </p:to>
                                    </p:set>
                                    <p:anim calcmode="lin" valueType="num">
                                      <p:cBhvr additive="base">
                                        <p:cTn id="24" dur="500" fill="hold"/>
                                        <p:tgtEl>
                                          <p:spTgt spid="3060">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06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060">
                                            <p:txEl>
                                              <p:pRg st="4" end="4"/>
                                            </p:txEl>
                                          </p:spTgt>
                                        </p:tgtEl>
                                        <p:attrNameLst>
                                          <p:attrName>style.visibility</p:attrName>
                                        </p:attrNameLst>
                                      </p:cBhvr>
                                      <p:to>
                                        <p:strVal val="visible"/>
                                      </p:to>
                                    </p:set>
                                    <p:anim calcmode="lin" valueType="num">
                                      <p:cBhvr additive="base">
                                        <p:cTn id="30" dur="500" fill="hold"/>
                                        <p:tgtEl>
                                          <p:spTgt spid="3060">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06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0" grpId="1" animBg="1" advAuto="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
        <p:cNvGrpSpPr/>
        <p:nvPr/>
      </p:nvGrpSpPr>
      <p:grpSpPr>
        <a:xfrm>
          <a:off x="0" y="0"/>
          <a:ext cx="0" cy="0"/>
          <a:chOff x="0" y="0"/>
          <a:chExt cx="0" cy="0"/>
        </a:xfrm>
      </p:grpSpPr>
      <p:sp>
        <p:nvSpPr>
          <p:cNvPr id="3063" name="Title 1"/>
          <p:cNvSpPr txBox="1">
            <a:spLocks noGrp="1"/>
          </p:cNvSpPr>
          <p:nvPr>
            <p:ph type="title"/>
          </p:nvPr>
        </p:nvSpPr>
        <p:spPr>
          <a:xfrm>
            <a:off x="2152650" y="2286000"/>
            <a:ext cx="7886700" cy="2852739"/>
          </a:xfrm>
          <a:prstGeom prst="rect">
            <a:avLst/>
          </a:prstGeom>
        </p:spPr>
        <p:txBody>
          <a:bodyPr/>
          <a:lstStyle>
            <a:lvl1pPr algn="ctr">
              <a:defRPr>
                <a:solidFill>
                  <a:srgbClr val="FFFF99"/>
                </a:solidFill>
                <a:latin typeface="Stencil"/>
                <a:ea typeface="Stencil"/>
                <a:cs typeface="Stencil"/>
                <a:sym typeface="Stencil"/>
              </a:defRPr>
            </a:lvl1pPr>
          </a:lstStyle>
          <a:p>
            <a:r>
              <a:rPr dirty="0"/>
              <a:t>OTHER VOICES / </a:t>
            </a:r>
            <a:r>
              <a:rPr dirty="0">
                <a:solidFill>
                  <a:srgbClr val="FFC000"/>
                </a:solidFill>
              </a:rPr>
              <a:t>OTRAS VOCES</a:t>
            </a:r>
          </a:p>
        </p:txBody>
      </p:sp>
      <p:sp>
        <p:nvSpPr>
          <p:cNvPr id="3064" name="Slide Number Placeholder 3"/>
          <p:cNvSpPr txBox="1">
            <a:spLocks noGrp="1"/>
          </p:cNvSpPr>
          <p:nvPr>
            <p:ph type="sldNum" sz="quarter" idx="2"/>
          </p:nvPr>
        </p:nvSpPr>
        <p:spPr>
          <a:xfrm>
            <a:off x="11051892" y="6394500"/>
            <a:ext cx="301908"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85</a:t>
            </a:fld>
            <a:endParaRPr/>
          </a:p>
        </p:txBody>
      </p:sp>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E2F0D9"/>
        </a:solidFill>
        <a:effectLst/>
      </p:bgPr>
    </p:bg>
    <p:spTree>
      <p:nvGrpSpPr>
        <p:cNvPr id="1" name=""/>
        <p:cNvGrpSpPr/>
        <p:nvPr/>
      </p:nvGrpSpPr>
      <p:grpSpPr>
        <a:xfrm>
          <a:off x="0" y="0"/>
          <a:ext cx="0" cy="0"/>
          <a:chOff x="0" y="0"/>
          <a:chExt cx="0" cy="0"/>
        </a:xfrm>
      </p:grpSpPr>
      <p:sp>
        <p:nvSpPr>
          <p:cNvPr id="3066" name="Rectangle 2"/>
          <p:cNvSpPr txBox="1">
            <a:spLocks noGrp="1"/>
          </p:cNvSpPr>
          <p:nvPr>
            <p:ph type="title"/>
          </p:nvPr>
        </p:nvSpPr>
        <p:spPr>
          <a:xfrm>
            <a:off x="1752600" y="26987"/>
            <a:ext cx="8686800" cy="1189039"/>
          </a:xfrm>
          <a:prstGeom prst="rect">
            <a:avLst/>
          </a:prstGeom>
        </p:spPr>
        <p:txBody>
          <a:bodyPr/>
          <a:lstStyle>
            <a:lvl1pPr algn="ctr">
              <a:defRPr sz="3200">
                <a:solidFill>
                  <a:srgbClr val="990000"/>
                </a:solidFill>
                <a:effectLst>
                  <a:outerShdw blurRad="38100" dist="38100" dir="2700000" rotWithShape="0">
                    <a:srgbClr val="000000"/>
                  </a:outerShdw>
                </a:effectLst>
              </a:defRPr>
            </a:lvl1pPr>
          </a:lstStyle>
          <a:p>
            <a:r>
              <a:rPr b="1" dirty="0"/>
              <a:t>Four Other Voices in Judah’s Last Days / </a:t>
            </a:r>
            <a:r>
              <a:rPr b="1" dirty="0" err="1">
                <a:solidFill>
                  <a:srgbClr val="FF6600"/>
                </a:solidFill>
              </a:rPr>
              <a:t>Otras</a:t>
            </a:r>
            <a:r>
              <a:rPr b="1" dirty="0">
                <a:solidFill>
                  <a:srgbClr val="FF6600"/>
                </a:solidFill>
              </a:rPr>
              <a:t> cuatro voces </a:t>
            </a:r>
            <a:r>
              <a:rPr b="1" dirty="0" err="1">
                <a:solidFill>
                  <a:srgbClr val="FF6600"/>
                </a:solidFill>
              </a:rPr>
              <a:t>en</a:t>
            </a:r>
            <a:r>
              <a:rPr b="1" dirty="0">
                <a:solidFill>
                  <a:srgbClr val="FF6600"/>
                </a:solidFill>
              </a:rPr>
              <a:t> </a:t>
            </a:r>
            <a:r>
              <a:rPr b="1" dirty="0" err="1">
                <a:solidFill>
                  <a:srgbClr val="FF6600"/>
                </a:solidFill>
              </a:rPr>
              <a:t>los</a:t>
            </a:r>
            <a:r>
              <a:rPr b="1" dirty="0">
                <a:solidFill>
                  <a:srgbClr val="FF6600"/>
                </a:solidFill>
              </a:rPr>
              <a:t> </a:t>
            </a:r>
            <a:r>
              <a:rPr b="1" dirty="0" err="1">
                <a:solidFill>
                  <a:srgbClr val="FF6600"/>
                </a:solidFill>
              </a:rPr>
              <a:t>últimos</a:t>
            </a:r>
            <a:r>
              <a:rPr b="1" dirty="0">
                <a:solidFill>
                  <a:srgbClr val="FF6600"/>
                </a:solidFill>
              </a:rPr>
              <a:t> días de </a:t>
            </a:r>
            <a:r>
              <a:rPr b="1" dirty="0" err="1">
                <a:solidFill>
                  <a:srgbClr val="FF6600"/>
                </a:solidFill>
              </a:rPr>
              <a:t>Judá</a:t>
            </a:r>
            <a:endParaRPr b="1" dirty="0">
              <a:solidFill>
                <a:srgbClr val="FF6600"/>
              </a:solidFill>
            </a:endParaRPr>
          </a:p>
        </p:txBody>
      </p:sp>
      <p:sp>
        <p:nvSpPr>
          <p:cNvPr id="3067" name="Rectangle 3"/>
          <p:cNvSpPr txBox="1">
            <a:spLocks noGrp="1"/>
          </p:cNvSpPr>
          <p:nvPr>
            <p:ph type="body" idx="1"/>
          </p:nvPr>
        </p:nvSpPr>
        <p:spPr>
          <a:xfrm>
            <a:off x="533400" y="1143000"/>
            <a:ext cx="11125200" cy="5578475"/>
          </a:xfrm>
          <a:prstGeom prst="rect">
            <a:avLst/>
          </a:prstGeom>
        </p:spPr>
        <p:txBody>
          <a:bodyPr/>
          <a:lstStyle/>
          <a:p>
            <a:pPr>
              <a:buSzTx/>
              <a:buNone/>
              <a:defRPr sz="2400" b="1">
                <a:solidFill>
                  <a:srgbClr val="C00000"/>
                </a:solidFill>
              </a:defRPr>
            </a:pPr>
            <a:r>
              <a:rPr dirty="0">
                <a:effectLst>
                  <a:outerShdw blurRad="38100" dist="38100" dir="2700000" algn="tl">
                    <a:srgbClr val="000000">
                      <a:alpha val="43137"/>
                    </a:srgbClr>
                  </a:outerShdw>
                </a:effectLst>
              </a:rPr>
              <a:t>The direction “north” in the prophets invariably referred to the Mesopotamian empire-builders. / </a:t>
            </a:r>
            <a:r>
              <a:rPr dirty="0">
                <a:solidFill>
                  <a:srgbClr val="FF6600"/>
                </a:solidFill>
                <a:effectLst>
                  <a:outerShdw blurRad="38100" dist="38100" dir="2700000" algn="tl">
                    <a:srgbClr val="000000">
                      <a:alpha val="43137"/>
                    </a:srgbClr>
                  </a:outerShdw>
                </a:effectLst>
              </a:rPr>
              <a:t>La </a:t>
            </a:r>
            <a:r>
              <a:rPr dirty="0" err="1">
                <a:solidFill>
                  <a:srgbClr val="FF6600"/>
                </a:solidFill>
                <a:effectLst>
                  <a:outerShdw blurRad="38100" dist="38100" dir="2700000" algn="tl">
                    <a:srgbClr val="000000">
                      <a:alpha val="43137"/>
                    </a:srgbClr>
                  </a:outerShdw>
                </a:effectLst>
              </a:rPr>
              <a:t>dirección</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norte</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en</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los</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profetas</a:t>
            </a:r>
            <a:r>
              <a:rPr dirty="0">
                <a:solidFill>
                  <a:srgbClr val="FF6600"/>
                </a:solidFill>
                <a:effectLst>
                  <a:outerShdw blurRad="38100" dist="38100" dir="2700000" algn="tl">
                    <a:srgbClr val="000000">
                      <a:alpha val="43137"/>
                    </a:srgbClr>
                  </a:outerShdw>
                </a:effectLst>
              </a:rPr>
              <a:t> se </a:t>
            </a:r>
            <a:r>
              <a:rPr dirty="0" err="1">
                <a:solidFill>
                  <a:srgbClr val="FF6600"/>
                </a:solidFill>
                <a:effectLst>
                  <a:outerShdw blurRad="38100" dist="38100" dir="2700000" algn="tl">
                    <a:srgbClr val="000000">
                      <a:alpha val="43137"/>
                    </a:srgbClr>
                  </a:outerShdw>
                </a:effectLst>
              </a:rPr>
              <a:t>refería</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invariablemente</a:t>
            </a:r>
            <a:r>
              <a:rPr dirty="0">
                <a:solidFill>
                  <a:srgbClr val="FF6600"/>
                </a:solidFill>
                <a:effectLst>
                  <a:outerShdw blurRad="38100" dist="38100" dir="2700000" algn="tl">
                    <a:srgbClr val="000000">
                      <a:alpha val="43137"/>
                    </a:srgbClr>
                  </a:outerShdw>
                </a:effectLst>
              </a:rPr>
              <a:t> a </a:t>
            </a:r>
            <a:r>
              <a:rPr dirty="0" err="1">
                <a:solidFill>
                  <a:srgbClr val="FF6600"/>
                </a:solidFill>
                <a:effectLst>
                  <a:outerShdw blurRad="38100" dist="38100" dir="2700000" algn="tl">
                    <a:srgbClr val="000000">
                      <a:alpha val="43137"/>
                    </a:srgbClr>
                  </a:outerShdw>
                </a:effectLst>
              </a:rPr>
              <a:t>los</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constructores</a:t>
            </a:r>
            <a:r>
              <a:rPr dirty="0">
                <a:solidFill>
                  <a:srgbClr val="FF6600"/>
                </a:solidFill>
                <a:effectLst>
                  <a:outerShdw blurRad="38100" dist="38100" dir="2700000" algn="tl">
                    <a:srgbClr val="000000">
                      <a:alpha val="43137"/>
                    </a:srgbClr>
                  </a:outerShdw>
                </a:effectLst>
              </a:rPr>
              <a:t> del </a:t>
            </a:r>
            <a:r>
              <a:rPr dirty="0" err="1">
                <a:solidFill>
                  <a:srgbClr val="FF6600"/>
                </a:solidFill>
                <a:effectLst>
                  <a:outerShdw blurRad="38100" dist="38100" dir="2700000" algn="tl">
                    <a:srgbClr val="000000">
                      <a:alpha val="43137"/>
                    </a:srgbClr>
                  </a:outerShdw>
                </a:effectLst>
              </a:rPr>
              <a:t>imperio</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mesopotámico</a:t>
            </a:r>
            <a:r>
              <a:rPr dirty="0">
                <a:solidFill>
                  <a:srgbClr val="FF6600"/>
                </a:solidFill>
                <a:effectLst>
                  <a:outerShdw blurRad="38100" dist="38100" dir="2700000" algn="tl">
                    <a:srgbClr val="000000">
                      <a:alpha val="43137"/>
                    </a:srgbClr>
                  </a:outerShdw>
                </a:effectLst>
              </a:rPr>
              <a:t>.</a:t>
            </a:r>
          </a:p>
          <a:p>
            <a:pPr>
              <a:defRPr sz="2000" i="1"/>
            </a:pPr>
            <a:r>
              <a:rPr dirty="0"/>
              <a:t>Several other prophets spoke about the northern threat, among them Joel, Jonah, Nahum and Habakkuk. / </a:t>
            </a:r>
            <a:r>
              <a:rPr dirty="0" err="1">
                <a:solidFill>
                  <a:srgbClr val="FF6600"/>
                </a:solidFill>
              </a:rPr>
              <a:t>Varios</a:t>
            </a:r>
            <a:r>
              <a:rPr dirty="0">
                <a:solidFill>
                  <a:srgbClr val="FF6600"/>
                </a:solidFill>
              </a:rPr>
              <a:t> </a:t>
            </a:r>
            <a:r>
              <a:rPr dirty="0" err="1">
                <a:solidFill>
                  <a:srgbClr val="FF6600"/>
                </a:solidFill>
              </a:rPr>
              <a:t>otros</a:t>
            </a:r>
            <a:r>
              <a:rPr dirty="0">
                <a:solidFill>
                  <a:srgbClr val="FF6600"/>
                </a:solidFill>
              </a:rPr>
              <a:t> </a:t>
            </a:r>
            <a:r>
              <a:rPr dirty="0" err="1">
                <a:solidFill>
                  <a:srgbClr val="FF6600"/>
                </a:solidFill>
              </a:rPr>
              <a:t>profetas</a:t>
            </a:r>
            <a:r>
              <a:rPr dirty="0">
                <a:solidFill>
                  <a:srgbClr val="FF6600"/>
                </a:solidFill>
              </a:rPr>
              <a:t> </a:t>
            </a:r>
            <a:r>
              <a:rPr dirty="0" err="1">
                <a:solidFill>
                  <a:srgbClr val="FF6600"/>
                </a:solidFill>
              </a:rPr>
              <a:t>hablaron</a:t>
            </a:r>
            <a:r>
              <a:rPr dirty="0">
                <a:solidFill>
                  <a:srgbClr val="FF6600"/>
                </a:solidFill>
              </a:rPr>
              <a:t> de la </a:t>
            </a:r>
            <a:r>
              <a:rPr dirty="0" err="1">
                <a:solidFill>
                  <a:srgbClr val="FF6600"/>
                </a:solidFill>
              </a:rPr>
              <a:t>amenaza</a:t>
            </a:r>
            <a:r>
              <a:rPr dirty="0">
                <a:solidFill>
                  <a:srgbClr val="FF6600"/>
                </a:solidFill>
              </a:rPr>
              <a:t> del </a:t>
            </a:r>
            <a:r>
              <a:rPr dirty="0" err="1">
                <a:solidFill>
                  <a:srgbClr val="FF6600"/>
                </a:solidFill>
              </a:rPr>
              <a:t>norte</a:t>
            </a:r>
            <a:r>
              <a:rPr dirty="0">
                <a:solidFill>
                  <a:srgbClr val="FF6600"/>
                </a:solidFill>
              </a:rPr>
              <a:t>, entre </a:t>
            </a:r>
            <a:r>
              <a:rPr dirty="0" err="1">
                <a:solidFill>
                  <a:srgbClr val="FF6600"/>
                </a:solidFill>
              </a:rPr>
              <a:t>ellos</a:t>
            </a:r>
            <a:r>
              <a:rPr dirty="0">
                <a:solidFill>
                  <a:srgbClr val="FF6600"/>
                </a:solidFill>
              </a:rPr>
              <a:t> Joel, </a:t>
            </a:r>
            <a:r>
              <a:rPr dirty="0" err="1">
                <a:solidFill>
                  <a:srgbClr val="FF6600"/>
                </a:solidFill>
              </a:rPr>
              <a:t>Jonás</a:t>
            </a:r>
            <a:r>
              <a:rPr dirty="0">
                <a:solidFill>
                  <a:srgbClr val="FF6600"/>
                </a:solidFill>
              </a:rPr>
              <a:t>, </a:t>
            </a:r>
            <a:r>
              <a:rPr dirty="0" err="1">
                <a:solidFill>
                  <a:srgbClr val="FF6600"/>
                </a:solidFill>
              </a:rPr>
              <a:t>Nahúm</a:t>
            </a:r>
            <a:r>
              <a:rPr dirty="0">
                <a:solidFill>
                  <a:srgbClr val="FF6600"/>
                </a:solidFill>
              </a:rPr>
              <a:t> y </a:t>
            </a:r>
            <a:r>
              <a:rPr dirty="0" err="1">
                <a:solidFill>
                  <a:srgbClr val="FF6600"/>
                </a:solidFill>
              </a:rPr>
              <a:t>Habacuc</a:t>
            </a:r>
            <a:r>
              <a:rPr dirty="0">
                <a:solidFill>
                  <a:srgbClr val="FF6600"/>
                </a:solidFill>
              </a:rPr>
              <a:t>.</a:t>
            </a:r>
          </a:p>
          <a:p>
            <a:pPr>
              <a:defRPr sz="2000" i="1"/>
            </a:pPr>
            <a:r>
              <a:rPr dirty="0"/>
              <a:t>Each, however, addressed this threat in very different ways, and the dates of their oracles can only be guessed. / </a:t>
            </a:r>
            <a:r>
              <a:rPr dirty="0">
                <a:solidFill>
                  <a:srgbClr val="FF6600"/>
                </a:solidFill>
              </a:rPr>
              <a:t>Sin embargo, </a:t>
            </a:r>
            <a:r>
              <a:rPr dirty="0" err="1">
                <a:solidFill>
                  <a:srgbClr val="FF6600"/>
                </a:solidFill>
              </a:rPr>
              <a:t>cada</a:t>
            </a:r>
            <a:r>
              <a:rPr dirty="0">
                <a:solidFill>
                  <a:srgbClr val="FF6600"/>
                </a:solidFill>
              </a:rPr>
              <a:t> uno </a:t>
            </a:r>
            <a:r>
              <a:rPr dirty="0" err="1">
                <a:solidFill>
                  <a:srgbClr val="FF6600"/>
                </a:solidFill>
              </a:rPr>
              <a:t>abordó</a:t>
            </a:r>
            <a:r>
              <a:rPr dirty="0">
                <a:solidFill>
                  <a:srgbClr val="FF6600"/>
                </a:solidFill>
              </a:rPr>
              <a:t> </a:t>
            </a:r>
            <a:r>
              <a:rPr dirty="0" err="1">
                <a:solidFill>
                  <a:srgbClr val="FF6600"/>
                </a:solidFill>
              </a:rPr>
              <a:t>esta</a:t>
            </a:r>
            <a:r>
              <a:rPr dirty="0">
                <a:solidFill>
                  <a:srgbClr val="FF6600"/>
                </a:solidFill>
              </a:rPr>
              <a:t> </a:t>
            </a:r>
            <a:r>
              <a:rPr dirty="0" err="1">
                <a:solidFill>
                  <a:srgbClr val="FF6600"/>
                </a:solidFill>
              </a:rPr>
              <a:t>amenaza</a:t>
            </a:r>
            <a:r>
              <a:rPr dirty="0">
                <a:solidFill>
                  <a:srgbClr val="FF6600"/>
                </a:solidFill>
              </a:rPr>
              <a:t> de </a:t>
            </a:r>
            <a:r>
              <a:rPr dirty="0" err="1">
                <a:solidFill>
                  <a:srgbClr val="FF6600"/>
                </a:solidFill>
              </a:rPr>
              <a:t>maneras</a:t>
            </a:r>
            <a:r>
              <a:rPr dirty="0">
                <a:solidFill>
                  <a:srgbClr val="FF6600"/>
                </a:solidFill>
              </a:rPr>
              <a:t> </a:t>
            </a:r>
            <a:r>
              <a:rPr dirty="0" err="1">
                <a:solidFill>
                  <a:srgbClr val="FF6600"/>
                </a:solidFill>
              </a:rPr>
              <a:t>muy</a:t>
            </a:r>
            <a:r>
              <a:rPr dirty="0">
                <a:solidFill>
                  <a:srgbClr val="FF6600"/>
                </a:solidFill>
              </a:rPr>
              <a:t> </a:t>
            </a:r>
            <a:r>
              <a:rPr dirty="0" err="1">
                <a:solidFill>
                  <a:srgbClr val="FF6600"/>
                </a:solidFill>
              </a:rPr>
              <a:t>diferentes</a:t>
            </a:r>
            <a:r>
              <a:rPr dirty="0">
                <a:solidFill>
                  <a:srgbClr val="FF6600"/>
                </a:solidFill>
              </a:rPr>
              <a:t>, y las </a:t>
            </a:r>
            <a:r>
              <a:rPr dirty="0" err="1">
                <a:solidFill>
                  <a:srgbClr val="FF6600"/>
                </a:solidFill>
              </a:rPr>
              <a:t>fechas</a:t>
            </a:r>
            <a:r>
              <a:rPr dirty="0">
                <a:solidFill>
                  <a:srgbClr val="FF6600"/>
                </a:solidFill>
              </a:rPr>
              <a:t> de sus </a:t>
            </a:r>
            <a:r>
              <a:rPr dirty="0" err="1">
                <a:solidFill>
                  <a:srgbClr val="FF6600"/>
                </a:solidFill>
              </a:rPr>
              <a:t>oráculos</a:t>
            </a:r>
            <a:r>
              <a:rPr dirty="0">
                <a:solidFill>
                  <a:srgbClr val="FF6600"/>
                </a:solidFill>
              </a:rPr>
              <a:t> solo se </a:t>
            </a:r>
            <a:r>
              <a:rPr dirty="0" err="1">
                <a:solidFill>
                  <a:srgbClr val="FF6600"/>
                </a:solidFill>
              </a:rPr>
              <a:t>pueden</a:t>
            </a:r>
            <a:r>
              <a:rPr dirty="0">
                <a:solidFill>
                  <a:srgbClr val="FF6600"/>
                </a:solidFill>
              </a:rPr>
              <a:t> </a:t>
            </a:r>
            <a:r>
              <a:rPr dirty="0" err="1">
                <a:solidFill>
                  <a:srgbClr val="FF6600"/>
                </a:solidFill>
              </a:rPr>
              <a:t>adivinar</a:t>
            </a:r>
            <a:r>
              <a:rPr dirty="0">
                <a:solidFill>
                  <a:srgbClr val="FF6600"/>
                </a:solidFill>
              </a:rPr>
              <a:t>.</a:t>
            </a:r>
          </a:p>
          <a:p>
            <a:pPr>
              <a:defRPr sz="2000" i="1"/>
            </a:pPr>
            <a:r>
              <a:rPr dirty="0"/>
              <a:t>Also to be considered is that the great Assyrian Empire was now giving way to the Babylonians, who would swallow up the Assyrian territory and its vassals. / </a:t>
            </a:r>
            <a:r>
              <a:rPr dirty="0" err="1">
                <a:solidFill>
                  <a:srgbClr val="FF6600"/>
                </a:solidFill>
              </a:rPr>
              <a:t>También</a:t>
            </a:r>
            <a:r>
              <a:rPr dirty="0">
                <a:solidFill>
                  <a:srgbClr val="FF6600"/>
                </a:solidFill>
              </a:rPr>
              <a:t> hay que </a:t>
            </a:r>
            <a:r>
              <a:rPr dirty="0" err="1">
                <a:solidFill>
                  <a:srgbClr val="FF6600"/>
                </a:solidFill>
              </a:rPr>
              <a:t>tener</a:t>
            </a:r>
            <a:r>
              <a:rPr dirty="0">
                <a:solidFill>
                  <a:srgbClr val="FF6600"/>
                </a:solidFill>
              </a:rPr>
              <a:t> </a:t>
            </a:r>
            <a:r>
              <a:rPr dirty="0" err="1">
                <a:solidFill>
                  <a:srgbClr val="FF6600"/>
                </a:solidFill>
              </a:rPr>
              <a:t>en</a:t>
            </a:r>
            <a:r>
              <a:rPr dirty="0">
                <a:solidFill>
                  <a:srgbClr val="FF6600"/>
                </a:solidFill>
              </a:rPr>
              <a:t> </a:t>
            </a:r>
            <a:r>
              <a:rPr dirty="0" err="1">
                <a:solidFill>
                  <a:srgbClr val="FF6600"/>
                </a:solidFill>
              </a:rPr>
              <a:t>cuenta</a:t>
            </a:r>
            <a:r>
              <a:rPr dirty="0">
                <a:solidFill>
                  <a:srgbClr val="FF6600"/>
                </a:solidFill>
              </a:rPr>
              <a:t> que </a:t>
            </a:r>
            <a:r>
              <a:rPr dirty="0" err="1">
                <a:solidFill>
                  <a:srgbClr val="FF6600"/>
                </a:solidFill>
              </a:rPr>
              <a:t>el</a:t>
            </a:r>
            <a:r>
              <a:rPr dirty="0">
                <a:solidFill>
                  <a:srgbClr val="FF6600"/>
                </a:solidFill>
              </a:rPr>
              <a:t> gran </a:t>
            </a:r>
            <a:r>
              <a:rPr dirty="0" err="1">
                <a:solidFill>
                  <a:srgbClr val="FF6600"/>
                </a:solidFill>
              </a:rPr>
              <a:t>Imperio</a:t>
            </a:r>
            <a:r>
              <a:rPr dirty="0">
                <a:solidFill>
                  <a:srgbClr val="FF6600"/>
                </a:solidFill>
              </a:rPr>
              <a:t> </a:t>
            </a:r>
            <a:r>
              <a:rPr dirty="0" err="1">
                <a:solidFill>
                  <a:srgbClr val="FF6600"/>
                </a:solidFill>
              </a:rPr>
              <a:t>Asirio</a:t>
            </a:r>
            <a:r>
              <a:rPr dirty="0">
                <a:solidFill>
                  <a:srgbClr val="FF6600"/>
                </a:solidFill>
              </a:rPr>
              <a:t> </a:t>
            </a:r>
            <a:r>
              <a:rPr dirty="0" err="1">
                <a:solidFill>
                  <a:srgbClr val="FF6600"/>
                </a:solidFill>
              </a:rPr>
              <a:t>ahora</a:t>
            </a:r>
            <a:r>
              <a:rPr dirty="0">
                <a:solidFill>
                  <a:srgbClr val="FF6600"/>
                </a:solidFill>
              </a:rPr>
              <a:t> </a:t>
            </a:r>
            <a:r>
              <a:rPr dirty="0" err="1">
                <a:solidFill>
                  <a:srgbClr val="FF6600"/>
                </a:solidFill>
              </a:rPr>
              <a:t>estaba</a:t>
            </a:r>
            <a:r>
              <a:rPr dirty="0">
                <a:solidFill>
                  <a:srgbClr val="FF6600"/>
                </a:solidFill>
              </a:rPr>
              <a:t> </a:t>
            </a:r>
            <a:r>
              <a:rPr dirty="0" err="1">
                <a:solidFill>
                  <a:srgbClr val="FF6600"/>
                </a:solidFill>
              </a:rPr>
              <a:t>dando</a:t>
            </a:r>
            <a:r>
              <a:rPr dirty="0">
                <a:solidFill>
                  <a:srgbClr val="FF6600"/>
                </a:solidFill>
              </a:rPr>
              <a:t> paso a </a:t>
            </a:r>
            <a:r>
              <a:rPr dirty="0" err="1">
                <a:solidFill>
                  <a:srgbClr val="FF6600"/>
                </a:solidFill>
              </a:rPr>
              <a:t>los</a:t>
            </a:r>
            <a:r>
              <a:rPr dirty="0">
                <a:solidFill>
                  <a:srgbClr val="FF6600"/>
                </a:solidFill>
              </a:rPr>
              <a:t> </a:t>
            </a:r>
            <a:r>
              <a:rPr dirty="0" err="1">
                <a:solidFill>
                  <a:srgbClr val="FF6600"/>
                </a:solidFill>
              </a:rPr>
              <a:t>babilonios</a:t>
            </a:r>
            <a:r>
              <a:rPr dirty="0">
                <a:solidFill>
                  <a:srgbClr val="FF6600"/>
                </a:solidFill>
              </a:rPr>
              <a:t>, que se </a:t>
            </a:r>
            <a:r>
              <a:rPr dirty="0" err="1">
                <a:solidFill>
                  <a:srgbClr val="FF6600"/>
                </a:solidFill>
              </a:rPr>
              <a:t>tragarían</a:t>
            </a:r>
            <a:r>
              <a:rPr dirty="0">
                <a:solidFill>
                  <a:srgbClr val="FF6600"/>
                </a:solidFill>
              </a:rPr>
              <a:t> </a:t>
            </a:r>
            <a:r>
              <a:rPr dirty="0" err="1">
                <a:solidFill>
                  <a:srgbClr val="FF6600"/>
                </a:solidFill>
              </a:rPr>
              <a:t>el</a:t>
            </a:r>
            <a:r>
              <a:rPr dirty="0">
                <a:solidFill>
                  <a:srgbClr val="FF6600"/>
                </a:solidFill>
              </a:rPr>
              <a:t> </a:t>
            </a:r>
            <a:r>
              <a:rPr dirty="0" err="1">
                <a:solidFill>
                  <a:srgbClr val="FF6600"/>
                </a:solidFill>
              </a:rPr>
              <a:t>territorio</a:t>
            </a:r>
            <a:r>
              <a:rPr dirty="0">
                <a:solidFill>
                  <a:srgbClr val="FF6600"/>
                </a:solidFill>
              </a:rPr>
              <a:t> </a:t>
            </a:r>
            <a:r>
              <a:rPr dirty="0" err="1">
                <a:solidFill>
                  <a:srgbClr val="FF6600"/>
                </a:solidFill>
              </a:rPr>
              <a:t>asirio</a:t>
            </a:r>
            <a:r>
              <a:rPr dirty="0">
                <a:solidFill>
                  <a:srgbClr val="FF6600"/>
                </a:solidFill>
              </a:rPr>
              <a:t> y sus </a:t>
            </a:r>
            <a:r>
              <a:rPr dirty="0" err="1">
                <a:solidFill>
                  <a:srgbClr val="FF6600"/>
                </a:solidFill>
              </a:rPr>
              <a:t>vasallos</a:t>
            </a:r>
            <a:r>
              <a:rPr dirty="0">
                <a:solidFill>
                  <a:srgbClr val="FF6600"/>
                </a:solidFill>
              </a:rPr>
              <a:t>.</a:t>
            </a:r>
          </a:p>
          <a:p>
            <a:pPr>
              <a:defRPr sz="2000" i="1"/>
            </a:pPr>
            <a:r>
              <a:rPr dirty="0"/>
              <a:t>Still, the changeover from Assyria to Babylon did not alleviate the threat from the north. / </a:t>
            </a:r>
            <a:r>
              <a:rPr dirty="0" err="1">
                <a:solidFill>
                  <a:srgbClr val="FF6600"/>
                </a:solidFill>
              </a:rPr>
              <a:t>Aún</a:t>
            </a:r>
            <a:r>
              <a:rPr dirty="0">
                <a:solidFill>
                  <a:srgbClr val="FF6600"/>
                </a:solidFill>
              </a:rPr>
              <a:t> </a:t>
            </a:r>
            <a:r>
              <a:rPr dirty="0" err="1">
                <a:solidFill>
                  <a:srgbClr val="FF6600"/>
                </a:solidFill>
              </a:rPr>
              <a:t>así</a:t>
            </a:r>
            <a:r>
              <a:rPr dirty="0">
                <a:solidFill>
                  <a:srgbClr val="FF6600"/>
                </a:solidFill>
              </a:rPr>
              <a:t>, </a:t>
            </a:r>
            <a:r>
              <a:rPr dirty="0" err="1">
                <a:solidFill>
                  <a:srgbClr val="FF6600"/>
                </a:solidFill>
              </a:rPr>
              <a:t>el</a:t>
            </a:r>
            <a:r>
              <a:rPr dirty="0">
                <a:solidFill>
                  <a:srgbClr val="FF6600"/>
                </a:solidFill>
              </a:rPr>
              <a:t> </a:t>
            </a:r>
            <a:r>
              <a:rPr dirty="0" err="1">
                <a:solidFill>
                  <a:srgbClr val="FF6600"/>
                </a:solidFill>
              </a:rPr>
              <a:t>cambio</a:t>
            </a:r>
            <a:r>
              <a:rPr dirty="0">
                <a:solidFill>
                  <a:srgbClr val="FF6600"/>
                </a:solidFill>
              </a:rPr>
              <a:t> de </a:t>
            </a:r>
            <a:r>
              <a:rPr dirty="0" err="1">
                <a:solidFill>
                  <a:srgbClr val="FF6600"/>
                </a:solidFill>
              </a:rPr>
              <a:t>Asiria</a:t>
            </a:r>
            <a:r>
              <a:rPr dirty="0">
                <a:solidFill>
                  <a:srgbClr val="FF6600"/>
                </a:solidFill>
              </a:rPr>
              <a:t> a </a:t>
            </a:r>
            <a:r>
              <a:rPr dirty="0" err="1">
                <a:solidFill>
                  <a:srgbClr val="FF6600"/>
                </a:solidFill>
              </a:rPr>
              <a:t>Babilonia</a:t>
            </a:r>
            <a:r>
              <a:rPr dirty="0">
                <a:solidFill>
                  <a:srgbClr val="FF6600"/>
                </a:solidFill>
              </a:rPr>
              <a:t> no </a:t>
            </a:r>
            <a:r>
              <a:rPr dirty="0" err="1">
                <a:solidFill>
                  <a:srgbClr val="FF6600"/>
                </a:solidFill>
              </a:rPr>
              <a:t>alivió</a:t>
            </a:r>
            <a:r>
              <a:rPr dirty="0">
                <a:solidFill>
                  <a:srgbClr val="FF6600"/>
                </a:solidFill>
              </a:rPr>
              <a:t> la </a:t>
            </a:r>
            <a:r>
              <a:rPr dirty="0" err="1">
                <a:solidFill>
                  <a:srgbClr val="FF6600"/>
                </a:solidFill>
              </a:rPr>
              <a:t>amenaza</a:t>
            </a:r>
            <a:r>
              <a:rPr dirty="0">
                <a:solidFill>
                  <a:srgbClr val="FF6600"/>
                </a:solidFill>
              </a:rPr>
              <a:t> del </a:t>
            </a:r>
            <a:r>
              <a:rPr dirty="0" err="1">
                <a:solidFill>
                  <a:srgbClr val="FF6600"/>
                </a:solidFill>
              </a:rPr>
              <a:t>norte</a:t>
            </a:r>
            <a:r>
              <a:rPr dirty="0">
                <a:solidFill>
                  <a:srgbClr val="FF6600"/>
                </a:solidFill>
              </a:rPr>
              <a:t>.</a:t>
            </a:r>
          </a:p>
        </p:txBody>
      </p:sp>
      <p:sp>
        <p:nvSpPr>
          <p:cNvPr id="3068" name="Slide Number Placeholder 5"/>
          <p:cNvSpPr txBox="1">
            <a:spLocks noGrp="1"/>
          </p:cNvSpPr>
          <p:nvPr>
            <p:ph type="sldNum" sz="quarter" idx="2"/>
          </p:nvPr>
        </p:nvSpPr>
        <p:spPr>
          <a:xfrm>
            <a:off x="11051892" y="6394500"/>
            <a:ext cx="301908"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86</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067">
                                            <p:bg/>
                                          </p:spTgt>
                                        </p:tgtEl>
                                        <p:attrNameLst>
                                          <p:attrName>style.visibility</p:attrName>
                                        </p:attrNameLst>
                                      </p:cBhvr>
                                      <p:to>
                                        <p:strVal val="visible"/>
                                      </p:to>
                                    </p:set>
                                    <p:anim calcmode="lin" valueType="num">
                                      <p:cBhvr>
                                        <p:cTn id="7" dur="500" fill="hold"/>
                                        <p:tgtEl>
                                          <p:spTgt spid="3067">
                                            <p:bg/>
                                          </p:spTgt>
                                        </p:tgtEl>
                                        <p:attrNameLst>
                                          <p:attrName>ppt_w</p:attrName>
                                        </p:attrNameLst>
                                      </p:cBhvr>
                                      <p:tavLst>
                                        <p:tav tm="0">
                                          <p:val>
                                            <p:fltVal val="0"/>
                                          </p:val>
                                        </p:tav>
                                        <p:tav tm="100000">
                                          <p:val>
                                            <p:strVal val="#ppt_w"/>
                                          </p:val>
                                        </p:tav>
                                      </p:tavLst>
                                    </p:anim>
                                    <p:anim calcmode="lin" valueType="num">
                                      <p:cBhvr>
                                        <p:cTn id="8" dur="500" fill="hold"/>
                                        <p:tgtEl>
                                          <p:spTgt spid="3067">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067">
                                            <p:txEl>
                                              <p:pRg st="0" end="0"/>
                                            </p:txEl>
                                          </p:spTgt>
                                        </p:tgtEl>
                                        <p:attrNameLst>
                                          <p:attrName>style.visibility</p:attrName>
                                        </p:attrNameLst>
                                      </p:cBhvr>
                                      <p:to>
                                        <p:strVal val="visible"/>
                                      </p:to>
                                    </p:set>
                                    <p:anim calcmode="lin" valueType="num">
                                      <p:cBhvr>
                                        <p:cTn id="11" dur="500" fill="hold"/>
                                        <p:tgtEl>
                                          <p:spTgt spid="3067">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06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3067">
                                            <p:txEl>
                                              <p:pRg st="1" end="1"/>
                                            </p:txEl>
                                          </p:spTgt>
                                        </p:tgtEl>
                                        <p:attrNameLst>
                                          <p:attrName>style.visibility</p:attrName>
                                        </p:attrNameLst>
                                      </p:cBhvr>
                                      <p:to>
                                        <p:strVal val="visible"/>
                                      </p:to>
                                    </p:set>
                                    <p:anim calcmode="lin" valueType="num">
                                      <p:cBhvr>
                                        <p:cTn id="17" dur="500" fill="hold"/>
                                        <p:tgtEl>
                                          <p:spTgt spid="3067">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06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3067">
                                            <p:txEl>
                                              <p:pRg st="2" end="2"/>
                                            </p:txEl>
                                          </p:spTgt>
                                        </p:tgtEl>
                                        <p:attrNameLst>
                                          <p:attrName>style.visibility</p:attrName>
                                        </p:attrNameLst>
                                      </p:cBhvr>
                                      <p:to>
                                        <p:strVal val="visible"/>
                                      </p:to>
                                    </p:set>
                                    <p:anim calcmode="lin" valueType="num">
                                      <p:cBhvr>
                                        <p:cTn id="23" dur="500" fill="hold"/>
                                        <p:tgtEl>
                                          <p:spTgt spid="3067">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306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3067">
                                            <p:txEl>
                                              <p:pRg st="3" end="3"/>
                                            </p:txEl>
                                          </p:spTgt>
                                        </p:tgtEl>
                                        <p:attrNameLst>
                                          <p:attrName>style.visibility</p:attrName>
                                        </p:attrNameLst>
                                      </p:cBhvr>
                                      <p:to>
                                        <p:strVal val="visible"/>
                                      </p:to>
                                    </p:set>
                                    <p:anim calcmode="lin" valueType="num">
                                      <p:cBhvr>
                                        <p:cTn id="29" dur="500" fill="hold"/>
                                        <p:tgtEl>
                                          <p:spTgt spid="3067">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3067">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1" nodeType="clickEffect">
                                  <p:stCondLst>
                                    <p:cond delay="0"/>
                                  </p:stCondLst>
                                  <p:iterate>
                                    <p:tmAbs val="0"/>
                                  </p:iterate>
                                  <p:childTnLst>
                                    <p:set>
                                      <p:cBhvr>
                                        <p:cTn id="34" fill="hold"/>
                                        <p:tgtEl>
                                          <p:spTgt spid="3067">
                                            <p:txEl>
                                              <p:pRg st="4" end="4"/>
                                            </p:txEl>
                                          </p:spTgt>
                                        </p:tgtEl>
                                        <p:attrNameLst>
                                          <p:attrName>style.visibility</p:attrName>
                                        </p:attrNameLst>
                                      </p:cBhvr>
                                      <p:to>
                                        <p:strVal val="visible"/>
                                      </p:to>
                                    </p:set>
                                    <p:anim calcmode="lin" valueType="num">
                                      <p:cBhvr>
                                        <p:cTn id="35" dur="500" fill="hold"/>
                                        <p:tgtEl>
                                          <p:spTgt spid="3067">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067">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7" grpId="1" build="p" animBg="1" advAuto="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E2F0D9"/>
        </a:solidFill>
        <a:effectLst/>
      </p:bgPr>
    </p:bg>
    <p:spTree>
      <p:nvGrpSpPr>
        <p:cNvPr id="1" name=""/>
        <p:cNvGrpSpPr/>
        <p:nvPr/>
      </p:nvGrpSpPr>
      <p:grpSpPr>
        <a:xfrm>
          <a:off x="0" y="0"/>
          <a:ext cx="0" cy="0"/>
          <a:chOff x="0" y="0"/>
          <a:chExt cx="0" cy="0"/>
        </a:xfrm>
      </p:grpSpPr>
      <p:sp>
        <p:nvSpPr>
          <p:cNvPr id="3070" name="Rectangle 2"/>
          <p:cNvSpPr txBox="1">
            <a:spLocks noGrp="1"/>
          </p:cNvSpPr>
          <p:nvPr>
            <p:ph type="title"/>
          </p:nvPr>
        </p:nvSpPr>
        <p:spPr>
          <a:xfrm>
            <a:off x="1981200" y="552449"/>
            <a:ext cx="8229600" cy="671513"/>
          </a:xfrm>
          <a:prstGeom prst="rect">
            <a:avLst/>
          </a:prstGeom>
        </p:spPr>
        <p:txBody>
          <a:bodyPr/>
          <a:lstStyle>
            <a:lvl1pPr algn="ctr">
              <a:defRPr sz="3200">
                <a:solidFill>
                  <a:srgbClr val="990000"/>
                </a:solidFill>
              </a:defRPr>
            </a:lvl1pPr>
          </a:lstStyle>
          <a:p>
            <a:r>
              <a:rPr b="1" dirty="0"/>
              <a:t>Joel’s Locusts / </a:t>
            </a:r>
            <a:r>
              <a:rPr b="1" dirty="0">
                <a:solidFill>
                  <a:srgbClr val="FF6600"/>
                </a:solidFill>
              </a:rPr>
              <a:t>Las Langostas de Joel</a:t>
            </a:r>
          </a:p>
        </p:txBody>
      </p:sp>
      <p:sp>
        <p:nvSpPr>
          <p:cNvPr id="3071" name="Rectangle 3"/>
          <p:cNvSpPr txBox="1">
            <a:spLocks noGrp="1"/>
          </p:cNvSpPr>
          <p:nvPr>
            <p:ph type="body" idx="1"/>
          </p:nvPr>
        </p:nvSpPr>
        <p:spPr>
          <a:xfrm>
            <a:off x="457200" y="1619251"/>
            <a:ext cx="11277600" cy="4686300"/>
          </a:xfrm>
          <a:prstGeom prst="rect">
            <a:avLst/>
          </a:prstGeom>
        </p:spPr>
        <p:txBody>
          <a:bodyPr/>
          <a:lstStyle/>
          <a:p>
            <a:pPr>
              <a:buSzTx/>
              <a:buNone/>
              <a:defRPr sz="2400" b="1">
                <a:solidFill>
                  <a:srgbClr val="C00000"/>
                </a:solidFill>
              </a:defRPr>
            </a:pPr>
            <a:r>
              <a:rPr dirty="0">
                <a:effectLst>
                  <a:outerShdw blurRad="38100" dist="38100" dir="2700000" algn="tl">
                    <a:srgbClr val="000000">
                      <a:alpha val="43137"/>
                    </a:srgbClr>
                  </a:outerShdw>
                </a:effectLst>
              </a:rPr>
              <a:t>The dating of Joel is debated, and it is unclear whether the “northern” threat is Assyria or Babylon. / </a:t>
            </a:r>
            <a:r>
              <a:rPr dirty="0">
                <a:solidFill>
                  <a:srgbClr val="FF6600"/>
                </a:solidFill>
                <a:effectLst>
                  <a:outerShdw blurRad="38100" dist="38100" dir="2700000" algn="tl">
                    <a:srgbClr val="000000">
                      <a:alpha val="43137"/>
                    </a:srgbClr>
                  </a:outerShdw>
                </a:effectLst>
              </a:rPr>
              <a:t>Se debate la </a:t>
            </a:r>
            <a:r>
              <a:rPr dirty="0" err="1">
                <a:solidFill>
                  <a:srgbClr val="FF6600"/>
                </a:solidFill>
                <a:effectLst>
                  <a:outerShdw blurRad="38100" dist="38100" dir="2700000" algn="tl">
                    <a:srgbClr val="000000">
                      <a:alpha val="43137"/>
                    </a:srgbClr>
                  </a:outerShdw>
                </a:effectLst>
              </a:rPr>
              <a:t>datación</a:t>
            </a:r>
            <a:r>
              <a:rPr dirty="0">
                <a:solidFill>
                  <a:srgbClr val="FF6600"/>
                </a:solidFill>
                <a:effectLst>
                  <a:outerShdw blurRad="38100" dist="38100" dir="2700000" algn="tl">
                    <a:srgbClr val="000000">
                      <a:alpha val="43137"/>
                    </a:srgbClr>
                  </a:outerShdw>
                </a:effectLst>
              </a:rPr>
              <a:t> de Joel, y no </a:t>
            </a:r>
            <a:r>
              <a:rPr dirty="0" err="1">
                <a:solidFill>
                  <a:srgbClr val="FF6600"/>
                </a:solidFill>
                <a:effectLst>
                  <a:outerShdw blurRad="38100" dist="38100" dir="2700000" algn="tl">
                    <a:srgbClr val="000000">
                      <a:alpha val="43137"/>
                    </a:srgbClr>
                  </a:outerShdw>
                </a:effectLst>
              </a:rPr>
              <a:t>está</a:t>
            </a:r>
            <a:r>
              <a:rPr dirty="0">
                <a:solidFill>
                  <a:srgbClr val="FF6600"/>
                </a:solidFill>
                <a:effectLst>
                  <a:outerShdw blurRad="38100" dist="38100" dir="2700000" algn="tl">
                    <a:srgbClr val="000000">
                      <a:alpha val="43137"/>
                    </a:srgbClr>
                  </a:outerShdw>
                </a:effectLst>
              </a:rPr>
              <a:t> claro </a:t>
            </a:r>
            <a:r>
              <a:rPr dirty="0" err="1">
                <a:solidFill>
                  <a:srgbClr val="FF6600"/>
                </a:solidFill>
                <a:effectLst>
                  <a:outerShdw blurRad="38100" dist="38100" dir="2700000" algn="tl">
                    <a:srgbClr val="000000">
                      <a:alpha val="43137"/>
                    </a:srgbClr>
                  </a:outerShdw>
                </a:effectLst>
              </a:rPr>
              <a:t>si</a:t>
            </a:r>
            <a:r>
              <a:rPr dirty="0">
                <a:solidFill>
                  <a:srgbClr val="FF6600"/>
                </a:solidFill>
                <a:effectLst>
                  <a:outerShdw blurRad="38100" dist="38100" dir="2700000" algn="tl">
                    <a:srgbClr val="000000">
                      <a:alpha val="43137"/>
                    </a:srgbClr>
                  </a:outerShdw>
                </a:effectLst>
              </a:rPr>
              <a:t> la </a:t>
            </a:r>
            <a:r>
              <a:rPr dirty="0" err="1">
                <a:solidFill>
                  <a:srgbClr val="FF6600"/>
                </a:solidFill>
                <a:effectLst>
                  <a:outerShdw blurRad="38100" dist="38100" dir="2700000" algn="tl">
                    <a:srgbClr val="000000">
                      <a:alpha val="43137"/>
                    </a:srgbClr>
                  </a:outerShdw>
                </a:effectLst>
              </a:rPr>
              <a:t>amenaza</a:t>
            </a:r>
            <a:r>
              <a:rPr dirty="0">
                <a:solidFill>
                  <a:srgbClr val="FF6600"/>
                </a:solidFill>
                <a:effectLst>
                  <a:outerShdw blurRad="38100" dist="38100" dir="2700000" algn="tl">
                    <a:srgbClr val="000000">
                      <a:alpha val="43137"/>
                    </a:srgbClr>
                  </a:outerShdw>
                </a:effectLst>
              </a:rPr>
              <a:t> "del </a:t>
            </a:r>
            <a:r>
              <a:rPr dirty="0" err="1">
                <a:solidFill>
                  <a:srgbClr val="FF6600"/>
                </a:solidFill>
                <a:effectLst>
                  <a:outerShdw blurRad="38100" dist="38100" dir="2700000" algn="tl">
                    <a:srgbClr val="000000">
                      <a:alpha val="43137"/>
                    </a:srgbClr>
                  </a:outerShdw>
                </a:effectLst>
              </a:rPr>
              <a:t>norte</a:t>
            </a:r>
            <a:r>
              <a:rPr dirty="0">
                <a:solidFill>
                  <a:srgbClr val="FF6600"/>
                </a:solidFill>
                <a:effectLst>
                  <a:outerShdw blurRad="38100" dist="38100" dir="2700000" algn="tl">
                    <a:srgbClr val="000000">
                      <a:alpha val="43137"/>
                    </a:srgbClr>
                  </a:outerShdw>
                </a:effectLst>
              </a:rPr>
              <a:t>" es </a:t>
            </a:r>
            <a:r>
              <a:rPr dirty="0" err="1">
                <a:solidFill>
                  <a:srgbClr val="FF6600"/>
                </a:solidFill>
                <a:effectLst>
                  <a:outerShdw blurRad="38100" dist="38100" dir="2700000" algn="tl">
                    <a:srgbClr val="000000">
                      <a:alpha val="43137"/>
                    </a:srgbClr>
                  </a:outerShdw>
                </a:effectLst>
              </a:rPr>
              <a:t>Asiria</a:t>
            </a:r>
            <a:r>
              <a:rPr dirty="0">
                <a:solidFill>
                  <a:srgbClr val="FF6600"/>
                </a:solidFill>
                <a:effectLst>
                  <a:outerShdw blurRad="38100" dist="38100" dir="2700000" algn="tl">
                    <a:srgbClr val="000000">
                      <a:alpha val="43137"/>
                    </a:srgbClr>
                  </a:outerShdw>
                </a:effectLst>
              </a:rPr>
              <a:t> o </a:t>
            </a:r>
            <a:r>
              <a:rPr dirty="0" err="1">
                <a:solidFill>
                  <a:srgbClr val="FF6600"/>
                </a:solidFill>
                <a:effectLst>
                  <a:outerShdw blurRad="38100" dist="38100" dir="2700000" algn="tl">
                    <a:srgbClr val="000000">
                      <a:alpha val="43137"/>
                    </a:srgbClr>
                  </a:outerShdw>
                </a:effectLst>
              </a:rPr>
              <a:t>Babilonia</a:t>
            </a:r>
            <a:r>
              <a:rPr dirty="0">
                <a:solidFill>
                  <a:srgbClr val="FF6600"/>
                </a:solidFill>
                <a:effectLst>
                  <a:outerShdw blurRad="38100" dist="38100" dir="2700000" algn="tl">
                    <a:srgbClr val="000000">
                      <a:alpha val="43137"/>
                    </a:srgbClr>
                  </a:outerShdw>
                </a:effectLst>
              </a:rPr>
              <a:t>.</a:t>
            </a:r>
          </a:p>
          <a:p>
            <a:pPr>
              <a:defRPr sz="2000" i="1"/>
            </a:pPr>
            <a:r>
              <a:rPr dirty="0"/>
              <a:t>In either case, Joel depicts the northern invader as a locust plague eating everything in its path (1:4, 6-7, 10-12, 16-20). / </a:t>
            </a:r>
            <a:r>
              <a:rPr dirty="0">
                <a:solidFill>
                  <a:srgbClr val="FF6600"/>
                </a:solidFill>
              </a:rPr>
              <a:t>En </a:t>
            </a:r>
            <a:r>
              <a:rPr dirty="0" err="1">
                <a:solidFill>
                  <a:srgbClr val="FF6600"/>
                </a:solidFill>
              </a:rPr>
              <a:t>cualquier</a:t>
            </a:r>
            <a:r>
              <a:rPr dirty="0">
                <a:solidFill>
                  <a:srgbClr val="FF6600"/>
                </a:solidFill>
              </a:rPr>
              <a:t> </a:t>
            </a:r>
            <a:r>
              <a:rPr dirty="0" err="1">
                <a:solidFill>
                  <a:srgbClr val="FF6600"/>
                </a:solidFill>
              </a:rPr>
              <a:t>caso</a:t>
            </a:r>
            <a:r>
              <a:rPr dirty="0">
                <a:solidFill>
                  <a:srgbClr val="FF6600"/>
                </a:solidFill>
              </a:rPr>
              <a:t>, Joel </a:t>
            </a:r>
            <a:r>
              <a:rPr dirty="0" err="1">
                <a:solidFill>
                  <a:srgbClr val="FF6600"/>
                </a:solidFill>
              </a:rPr>
              <a:t>representa</a:t>
            </a:r>
            <a:r>
              <a:rPr dirty="0">
                <a:solidFill>
                  <a:srgbClr val="FF6600"/>
                </a:solidFill>
              </a:rPr>
              <a:t> al </a:t>
            </a:r>
            <a:r>
              <a:rPr dirty="0" err="1">
                <a:solidFill>
                  <a:srgbClr val="FF6600"/>
                </a:solidFill>
              </a:rPr>
              <a:t>invasor</a:t>
            </a:r>
            <a:r>
              <a:rPr dirty="0">
                <a:solidFill>
                  <a:srgbClr val="FF6600"/>
                </a:solidFill>
              </a:rPr>
              <a:t> del </a:t>
            </a:r>
            <a:r>
              <a:rPr dirty="0" err="1">
                <a:solidFill>
                  <a:srgbClr val="FF6600"/>
                </a:solidFill>
              </a:rPr>
              <a:t>norte</a:t>
            </a:r>
            <a:r>
              <a:rPr dirty="0">
                <a:solidFill>
                  <a:srgbClr val="FF6600"/>
                </a:solidFill>
              </a:rPr>
              <a:t> </a:t>
            </a:r>
            <a:r>
              <a:rPr dirty="0" err="1">
                <a:solidFill>
                  <a:srgbClr val="FF6600"/>
                </a:solidFill>
              </a:rPr>
              <a:t>como</a:t>
            </a:r>
            <a:r>
              <a:rPr dirty="0">
                <a:solidFill>
                  <a:srgbClr val="FF6600"/>
                </a:solidFill>
              </a:rPr>
              <a:t> </a:t>
            </a:r>
            <a:r>
              <a:rPr dirty="0" err="1">
                <a:solidFill>
                  <a:srgbClr val="FF6600"/>
                </a:solidFill>
              </a:rPr>
              <a:t>una</a:t>
            </a:r>
            <a:r>
              <a:rPr dirty="0">
                <a:solidFill>
                  <a:srgbClr val="FF6600"/>
                </a:solidFill>
              </a:rPr>
              <a:t> </a:t>
            </a:r>
            <a:r>
              <a:rPr dirty="0" err="1">
                <a:solidFill>
                  <a:srgbClr val="FF6600"/>
                </a:solidFill>
              </a:rPr>
              <a:t>plaga</a:t>
            </a:r>
            <a:r>
              <a:rPr dirty="0">
                <a:solidFill>
                  <a:srgbClr val="FF6600"/>
                </a:solidFill>
              </a:rPr>
              <a:t> de langostas que se come </a:t>
            </a:r>
            <a:r>
              <a:rPr dirty="0" err="1">
                <a:solidFill>
                  <a:srgbClr val="FF6600"/>
                </a:solidFill>
              </a:rPr>
              <a:t>todo</a:t>
            </a:r>
            <a:r>
              <a:rPr dirty="0">
                <a:solidFill>
                  <a:srgbClr val="FF6600"/>
                </a:solidFill>
              </a:rPr>
              <a:t> lo que </a:t>
            </a:r>
            <a:r>
              <a:rPr dirty="0" err="1">
                <a:solidFill>
                  <a:srgbClr val="FF6600"/>
                </a:solidFill>
              </a:rPr>
              <a:t>está</a:t>
            </a:r>
            <a:r>
              <a:rPr dirty="0">
                <a:solidFill>
                  <a:srgbClr val="FF6600"/>
                </a:solidFill>
              </a:rPr>
              <a:t> </a:t>
            </a:r>
            <a:r>
              <a:rPr dirty="0" err="1">
                <a:solidFill>
                  <a:srgbClr val="FF6600"/>
                </a:solidFill>
              </a:rPr>
              <a:t>en</a:t>
            </a:r>
            <a:r>
              <a:rPr dirty="0">
                <a:solidFill>
                  <a:srgbClr val="FF6600"/>
                </a:solidFill>
              </a:rPr>
              <a:t> </a:t>
            </a:r>
            <a:r>
              <a:rPr dirty="0" err="1">
                <a:solidFill>
                  <a:srgbClr val="FF6600"/>
                </a:solidFill>
              </a:rPr>
              <a:t>su</a:t>
            </a:r>
            <a:r>
              <a:rPr dirty="0">
                <a:solidFill>
                  <a:srgbClr val="FF6600"/>
                </a:solidFill>
              </a:rPr>
              <a:t> </a:t>
            </a:r>
            <a:r>
              <a:rPr dirty="0" err="1">
                <a:solidFill>
                  <a:srgbClr val="FF6600"/>
                </a:solidFill>
              </a:rPr>
              <a:t>camino</a:t>
            </a:r>
            <a:r>
              <a:rPr dirty="0">
                <a:solidFill>
                  <a:srgbClr val="FF6600"/>
                </a:solidFill>
              </a:rPr>
              <a:t> (1:4, 6-7, 10-12, 16-20).</a:t>
            </a:r>
          </a:p>
          <a:p>
            <a:pPr>
              <a:defRPr sz="2000" i="1"/>
            </a:pPr>
            <a:r>
              <a:rPr dirty="0"/>
              <a:t>Such an invasion prompted the call to repentance (1:13-14; 2:15-17), for this invader would be nothing less than Yahweh’s tool, an army of judgment (2:1-11). / </a:t>
            </a:r>
            <a:r>
              <a:rPr dirty="0">
                <a:solidFill>
                  <a:srgbClr val="FF6600"/>
                </a:solidFill>
              </a:rPr>
              <a:t>Tal </a:t>
            </a:r>
            <a:r>
              <a:rPr dirty="0" err="1">
                <a:solidFill>
                  <a:srgbClr val="FF6600"/>
                </a:solidFill>
              </a:rPr>
              <a:t>invasión</a:t>
            </a:r>
            <a:r>
              <a:rPr dirty="0">
                <a:solidFill>
                  <a:srgbClr val="FF6600"/>
                </a:solidFill>
              </a:rPr>
              <a:t> </a:t>
            </a:r>
            <a:r>
              <a:rPr dirty="0" err="1">
                <a:solidFill>
                  <a:srgbClr val="FF6600"/>
                </a:solidFill>
              </a:rPr>
              <a:t>provocó</a:t>
            </a:r>
            <a:r>
              <a:rPr dirty="0">
                <a:solidFill>
                  <a:srgbClr val="FF6600"/>
                </a:solidFill>
              </a:rPr>
              <a:t> la </a:t>
            </a:r>
            <a:r>
              <a:rPr dirty="0" err="1">
                <a:solidFill>
                  <a:srgbClr val="FF6600"/>
                </a:solidFill>
              </a:rPr>
              <a:t>llamada</a:t>
            </a:r>
            <a:r>
              <a:rPr dirty="0">
                <a:solidFill>
                  <a:srgbClr val="FF6600"/>
                </a:solidFill>
              </a:rPr>
              <a:t> al </a:t>
            </a:r>
            <a:r>
              <a:rPr dirty="0" err="1">
                <a:solidFill>
                  <a:srgbClr val="FF6600"/>
                </a:solidFill>
              </a:rPr>
              <a:t>arrepentimiento</a:t>
            </a:r>
            <a:r>
              <a:rPr dirty="0">
                <a:solidFill>
                  <a:srgbClr val="FF6600"/>
                </a:solidFill>
              </a:rPr>
              <a:t> (1:13-14; 2:15-17), </a:t>
            </a:r>
            <a:r>
              <a:rPr dirty="0" err="1">
                <a:solidFill>
                  <a:srgbClr val="FF6600"/>
                </a:solidFill>
              </a:rPr>
              <a:t>ya</a:t>
            </a:r>
            <a:r>
              <a:rPr dirty="0">
                <a:solidFill>
                  <a:srgbClr val="FF6600"/>
                </a:solidFill>
              </a:rPr>
              <a:t> que </a:t>
            </a:r>
            <a:r>
              <a:rPr dirty="0" err="1">
                <a:solidFill>
                  <a:srgbClr val="FF6600"/>
                </a:solidFill>
              </a:rPr>
              <a:t>este</a:t>
            </a:r>
            <a:r>
              <a:rPr dirty="0">
                <a:solidFill>
                  <a:srgbClr val="FF6600"/>
                </a:solidFill>
              </a:rPr>
              <a:t> </a:t>
            </a:r>
            <a:r>
              <a:rPr dirty="0" err="1">
                <a:solidFill>
                  <a:srgbClr val="FF6600"/>
                </a:solidFill>
              </a:rPr>
              <a:t>invasor</a:t>
            </a:r>
            <a:r>
              <a:rPr dirty="0">
                <a:solidFill>
                  <a:srgbClr val="FF6600"/>
                </a:solidFill>
              </a:rPr>
              <a:t> </a:t>
            </a:r>
            <a:r>
              <a:rPr dirty="0" err="1">
                <a:solidFill>
                  <a:srgbClr val="FF6600"/>
                </a:solidFill>
              </a:rPr>
              <a:t>sería</a:t>
            </a:r>
            <a:r>
              <a:rPr dirty="0">
                <a:solidFill>
                  <a:srgbClr val="FF6600"/>
                </a:solidFill>
              </a:rPr>
              <a:t> nada </a:t>
            </a:r>
            <a:r>
              <a:rPr dirty="0" err="1">
                <a:solidFill>
                  <a:srgbClr val="FF6600"/>
                </a:solidFill>
              </a:rPr>
              <a:t>menos</a:t>
            </a:r>
            <a:r>
              <a:rPr dirty="0">
                <a:solidFill>
                  <a:srgbClr val="FF6600"/>
                </a:solidFill>
              </a:rPr>
              <a:t> que la </a:t>
            </a:r>
            <a:r>
              <a:rPr dirty="0" err="1">
                <a:solidFill>
                  <a:srgbClr val="FF6600"/>
                </a:solidFill>
              </a:rPr>
              <a:t>herramienta</a:t>
            </a:r>
            <a:r>
              <a:rPr dirty="0">
                <a:solidFill>
                  <a:srgbClr val="FF6600"/>
                </a:solidFill>
              </a:rPr>
              <a:t> de </a:t>
            </a:r>
            <a:r>
              <a:rPr dirty="0" err="1">
                <a:solidFill>
                  <a:srgbClr val="FF6600"/>
                </a:solidFill>
              </a:rPr>
              <a:t>Yahvé</a:t>
            </a:r>
            <a:r>
              <a:rPr dirty="0">
                <a:solidFill>
                  <a:srgbClr val="FF6600"/>
                </a:solidFill>
              </a:rPr>
              <a:t>, un </a:t>
            </a:r>
            <a:r>
              <a:rPr dirty="0" err="1">
                <a:solidFill>
                  <a:srgbClr val="FF6600"/>
                </a:solidFill>
              </a:rPr>
              <a:t>ejército</a:t>
            </a:r>
            <a:r>
              <a:rPr dirty="0">
                <a:solidFill>
                  <a:srgbClr val="FF6600"/>
                </a:solidFill>
              </a:rPr>
              <a:t> de </a:t>
            </a:r>
            <a:r>
              <a:rPr dirty="0" err="1">
                <a:solidFill>
                  <a:srgbClr val="FF6600"/>
                </a:solidFill>
              </a:rPr>
              <a:t>juicio</a:t>
            </a:r>
            <a:r>
              <a:rPr dirty="0">
                <a:solidFill>
                  <a:srgbClr val="FF6600"/>
                </a:solidFill>
              </a:rPr>
              <a:t> (2:1-11).</a:t>
            </a:r>
          </a:p>
          <a:p>
            <a:pPr>
              <a:defRPr sz="2000" i="1"/>
            </a:pPr>
            <a:r>
              <a:rPr dirty="0"/>
              <a:t>Joel depicted this invasion as the “day of the L</a:t>
            </a:r>
            <a:r>
              <a:rPr sz="1800" dirty="0"/>
              <a:t>ORD</a:t>
            </a:r>
            <a:r>
              <a:rPr dirty="0"/>
              <a:t>,” a prophetic expression that approximates our own word “doomsday” (1:15; 2:1). / </a:t>
            </a:r>
            <a:r>
              <a:rPr dirty="0">
                <a:solidFill>
                  <a:srgbClr val="FF6600"/>
                </a:solidFill>
              </a:rPr>
              <a:t>Joel </a:t>
            </a:r>
            <a:r>
              <a:rPr dirty="0" err="1">
                <a:solidFill>
                  <a:srgbClr val="FF6600"/>
                </a:solidFill>
              </a:rPr>
              <a:t>describió</a:t>
            </a:r>
            <a:r>
              <a:rPr dirty="0">
                <a:solidFill>
                  <a:srgbClr val="FF6600"/>
                </a:solidFill>
              </a:rPr>
              <a:t> </a:t>
            </a:r>
            <a:r>
              <a:rPr dirty="0" err="1">
                <a:solidFill>
                  <a:srgbClr val="FF6600"/>
                </a:solidFill>
              </a:rPr>
              <a:t>esta</a:t>
            </a:r>
            <a:r>
              <a:rPr dirty="0">
                <a:solidFill>
                  <a:srgbClr val="FF6600"/>
                </a:solidFill>
              </a:rPr>
              <a:t> </a:t>
            </a:r>
            <a:r>
              <a:rPr dirty="0" err="1">
                <a:solidFill>
                  <a:srgbClr val="FF6600"/>
                </a:solidFill>
              </a:rPr>
              <a:t>invasión</a:t>
            </a:r>
            <a:r>
              <a:rPr dirty="0">
                <a:solidFill>
                  <a:srgbClr val="FF6600"/>
                </a:solidFill>
              </a:rPr>
              <a:t> </a:t>
            </a:r>
            <a:r>
              <a:rPr dirty="0" err="1">
                <a:solidFill>
                  <a:srgbClr val="FF6600"/>
                </a:solidFill>
              </a:rPr>
              <a:t>como</a:t>
            </a:r>
            <a:r>
              <a:rPr dirty="0">
                <a:solidFill>
                  <a:srgbClr val="FF6600"/>
                </a:solidFill>
              </a:rPr>
              <a:t> </a:t>
            </a:r>
            <a:r>
              <a:rPr dirty="0" err="1">
                <a:solidFill>
                  <a:srgbClr val="FF6600"/>
                </a:solidFill>
              </a:rPr>
              <a:t>el</a:t>
            </a:r>
            <a:r>
              <a:rPr dirty="0">
                <a:solidFill>
                  <a:srgbClr val="FF6600"/>
                </a:solidFill>
              </a:rPr>
              <a:t> "día del SEÑOR", </a:t>
            </a:r>
            <a:r>
              <a:rPr dirty="0" err="1">
                <a:solidFill>
                  <a:srgbClr val="FF6600"/>
                </a:solidFill>
              </a:rPr>
              <a:t>una</a:t>
            </a:r>
            <a:r>
              <a:rPr dirty="0">
                <a:solidFill>
                  <a:srgbClr val="FF6600"/>
                </a:solidFill>
              </a:rPr>
              <a:t> </a:t>
            </a:r>
            <a:r>
              <a:rPr dirty="0" err="1">
                <a:solidFill>
                  <a:srgbClr val="FF6600"/>
                </a:solidFill>
              </a:rPr>
              <a:t>expresión</a:t>
            </a:r>
            <a:r>
              <a:rPr dirty="0">
                <a:solidFill>
                  <a:srgbClr val="FF6600"/>
                </a:solidFill>
              </a:rPr>
              <a:t> </a:t>
            </a:r>
            <a:r>
              <a:rPr dirty="0" err="1">
                <a:solidFill>
                  <a:srgbClr val="FF6600"/>
                </a:solidFill>
              </a:rPr>
              <a:t>profética</a:t>
            </a:r>
            <a:r>
              <a:rPr dirty="0">
                <a:solidFill>
                  <a:srgbClr val="FF6600"/>
                </a:solidFill>
              </a:rPr>
              <a:t> que se </a:t>
            </a:r>
            <a:r>
              <a:rPr dirty="0" err="1">
                <a:solidFill>
                  <a:srgbClr val="FF6600"/>
                </a:solidFill>
              </a:rPr>
              <a:t>aproxima</a:t>
            </a:r>
            <a:r>
              <a:rPr dirty="0">
                <a:solidFill>
                  <a:srgbClr val="FF6600"/>
                </a:solidFill>
              </a:rPr>
              <a:t> a </a:t>
            </a:r>
            <a:r>
              <a:rPr dirty="0" err="1">
                <a:solidFill>
                  <a:srgbClr val="FF6600"/>
                </a:solidFill>
              </a:rPr>
              <a:t>nuestra</a:t>
            </a:r>
            <a:r>
              <a:rPr dirty="0">
                <a:solidFill>
                  <a:srgbClr val="FF6600"/>
                </a:solidFill>
              </a:rPr>
              <a:t> </a:t>
            </a:r>
            <a:r>
              <a:rPr dirty="0" err="1">
                <a:solidFill>
                  <a:srgbClr val="FF6600"/>
                </a:solidFill>
              </a:rPr>
              <a:t>propia</a:t>
            </a:r>
            <a:r>
              <a:rPr dirty="0">
                <a:solidFill>
                  <a:srgbClr val="FF6600"/>
                </a:solidFill>
              </a:rPr>
              <a:t> palabra "día del </a:t>
            </a:r>
            <a:r>
              <a:rPr dirty="0" err="1">
                <a:solidFill>
                  <a:srgbClr val="FF6600"/>
                </a:solidFill>
              </a:rPr>
              <a:t>juicio</a:t>
            </a:r>
            <a:r>
              <a:rPr dirty="0">
                <a:solidFill>
                  <a:srgbClr val="FF6600"/>
                </a:solidFill>
              </a:rPr>
              <a:t> final" (1:15; 2:1).</a:t>
            </a:r>
          </a:p>
        </p:txBody>
      </p:sp>
      <p:sp>
        <p:nvSpPr>
          <p:cNvPr id="3072" name="Slide Number Placeholder 5"/>
          <p:cNvSpPr txBox="1">
            <a:spLocks noGrp="1"/>
          </p:cNvSpPr>
          <p:nvPr>
            <p:ph type="sldNum" sz="quarter" idx="2"/>
          </p:nvPr>
        </p:nvSpPr>
        <p:spPr>
          <a:xfrm>
            <a:off x="11051892" y="6394500"/>
            <a:ext cx="301908"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87</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071">
                                            <p:bg/>
                                          </p:spTgt>
                                        </p:tgtEl>
                                        <p:attrNameLst>
                                          <p:attrName>style.visibility</p:attrName>
                                        </p:attrNameLst>
                                      </p:cBhvr>
                                      <p:to>
                                        <p:strVal val="visible"/>
                                      </p:to>
                                    </p:set>
                                    <p:anim calcmode="lin" valueType="num">
                                      <p:cBhvr>
                                        <p:cTn id="7" dur="500" fill="hold"/>
                                        <p:tgtEl>
                                          <p:spTgt spid="3071">
                                            <p:bg/>
                                          </p:spTgt>
                                        </p:tgtEl>
                                        <p:attrNameLst>
                                          <p:attrName>ppt_w</p:attrName>
                                        </p:attrNameLst>
                                      </p:cBhvr>
                                      <p:tavLst>
                                        <p:tav tm="0">
                                          <p:val>
                                            <p:fltVal val="0"/>
                                          </p:val>
                                        </p:tav>
                                        <p:tav tm="100000">
                                          <p:val>
                                            <p:strVal val="#ppt_w"/>
                                          </p:val>
                                        </p:tav>
                                      </p:tavLst>
                                    </p:anim>
                                    <p:anim calcmode="lin" valueType="num">
                                      <p:cBhvr>
                                        <p:cTn id="8" dur="500" fill="hold"/>
                                        <p:tgtEl>
                                          <p:spTgt spid="3071">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071">
                                            <p:txEl>
                                              <p:pRg st="0" end="0"/>
                                            </p:txEl>
                                          </p:spTgt>
                                        </p:tgtEl>
                                        <p:attrNameLst>
                                          <p:attrName>style.visibility</p:attrName>
                                        </p:attrNameLst>
                                      </p:cBhvr>
                                      <p:to>
                                        <p:strVal val="visible"/>
                                      </p:to>
                                    </p:set>
                                    <p:anim calcmode="lin" valueType="num">
                                      <p:cBhvr>
                                        <p:cTn id="11" dur="500" fill="hold"/>
                                        <p:tgtEl>
                                          <p:spTgt spid="3071">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07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3071">
                                            <p:txEl>
                                              <p:pRg st="1" end="1"/>
                                            </p:txEl>
                                          </p:spTgt>
                                        </p:tgtEl>
                                        <p:attrNameLst>
                                          <p:attrName>style.visibility</p:attrName>
                                        </p:attrNameLst>
                                      </p:cBhvr>
                                      <p:to>
                                        <p:strVal val="visible"/>
                                      </p:to>
                                    </p:set>
                                    <p:anim calcmode="lin" valueType="num">
                                      <p:cBhvr>
                                        <p:cTn id="17" dur="500" fill="hold"/>
                                        <p:tgtEl>
                                          <p:spTgt spid="3071">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07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3071">
                                            <p:txEl>
                                              <p:pRg st="2" end="2"/>
                                            </p:txEl>
                                          </p:spTgt>
                                        </p:tgtEl>
                                        <p:attrNameLst>
                                          <p:attrName>style.visibility</p:attrName>
                                        </p:attrNameLst>
                                      </p:cBhvr>
                                      <p:to>
                                        <p:strVal val="visible"/>
                                      </p:to>
                                    </p:set>
                                    <p:anim calcmode="lin" valueType="num">
                                      <p:cBhvr>
                                        <p:cTn id="23" dur="500" fill="hold"/>
                                        <p:tgtEl>
                                          <p:spTgt spid="3071">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3071">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3071">
                                            <p:txEl>
                                              <p:pRg st="3" end="3"/>
                                            </p:txEl>
                                          </p:spTgt>
                                        </p:tgtEl>
                                        <p:attrNameLst>
                                          <p:attrName>style.visibility</p:attrName>
                                        </p:attrNameLst>
                                      </p:cBhvr>
                                      <p:to>
                                        <p:strVal val="visible"/>
                                      </p:to>
                                    </p:set>
                                    <p:anim calcmode="lin" valueType="num">
                                      <p:cBhvr>
                                        <p:cTn id="29" dur="500" fill="hold"/>
                                        <p:tgtEl>
                                          <p:spTgt spid="3071">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3071">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1" grpId="1" build="p" animBg="1" advAuto="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E2F0D9"/>
        </a:solidFill>
        <a:effectLst/>
      </p:bgPr>
    </p:bg>
    <p:spTree>
      <p:nvGrpSpPr>
        <p:cNvPr id="1" name=""/>
        <p:cNvGrpSpPr/>
        <p:nvPr/>
      </p:nvGrpSpPr>
      <p:grpSpPr>
        <a:xfrm>
          <a:off x="0" y="0"/>
          <a:ext cx="0" cy="0"/>
          <a:chOff x="0" y="0"/>
          <a:chExt cx="0" cy="0"/>
        </a:xfrm>
      </p:grpSpPr>
      <p:sp>
        <p:nvSpPr>
          <p:cNvPr id="3074" name="Rectangle 4"/>
          <p:cNvSpPr txBox="1">
            <a:spLocks noGrp="1"/>
          </p:cNvSpPr>
          <p:nvPr>
            <p:ph type="title"/>
          </p:nvPr>
        </p:nvSpPr>
        <p:spPr>
          <a:xfrm>
            <a:off x="7772400" y="274638"/>
            <a:ext cx="2667000" cy="2316162"/>
          </a:xfrm>
          <a:prstGeom prst="rect">
            <a:avLst/>
          </a:prstGeom>
        </p:spPr>
        <p:txBody>
          <a:bodyPr/>
          <a:lstStyle/>
          <a:p>
            <a:pPr>
              <a:defRPr sz="2000"/>
            </a:pPr>
            <a:r>
              <a:rPr b="1" dirty="0"/>
              <a:t>Locust plague in Israel, 2004 (their worst since the 1950s) / </a:t>
            </a:r>
          </a:p>
          <a:p>
            <a:pPr>
              <a:defRPr sz="2000"/>
            </a:pPr>
            <a:endParaRPr b="1" dirty="0"/>
          </a:p>
          <a:p>
            <a:pPr>
              <a:defRPr sz="2000"/>
            </a:pPr>
            <a:r>
              <a:rPr b="1" dirty="0">
                <a:solidFill>
                  <a:srgbClr val="FF6600"/>
                </a:solidFill>
              </a:rPr>
              <a:t>La </a:t>
            </a:r>
            <a:r>
              <a:rPr b="1" dirty="0" err="1">
                <a:solidFill>
                  <a:srgbClr val="FF6600"/>
                </a:solidFill>
              </a:rPr>
              <a:t>peste</a:t>
            </a:r>
            <a:r>
              <a:rPr b="1" dirty="0">
                <a:solidFill>
                  <a:srgbClr val="FF6600"/>
                </a:solidFill>
              </a:rPr>
              <a:t> de langostas </a:t>
            </a:r>
            <a:r>
              <a:rPr b="1" dirty="0" err="1">
                <a:solidFill>
                  <a:srgbClr val="FF6600"/>
                </a:solidFill>
              </a:rPr>
              <a:t>en</a:t>
            </a:r>
            <a:r>
              <a:rPr b="1" dirty="0">
                <a:solidFill>
                  <a:srgbClr val="FF6600"/>
                </a:solidFill>
              </a:rPr>
              <a:t> Israel, 2004 (la </a:t>
            </a:r>
            <a:r>
              <a:rPr b="1" dirty="0" err="1">
                <a:solidFill>
                  <a:srgbClr val="FF6600"/>
                </a:solidFill>
              </a:rPr>
              <a:t>peor</a:t>
            </a:r>
            <a:r>
              <a:rPr b="1" dirty="0">
                <a:solidFill>
                  <a:srgbClr val="FF6600"/>
                </a:solidFill>
              </a:rPr>
              <a:t> </a:t>
            </a:r>
            <a:r>
              <a:rPr b="1" dirty="0" err="1">
                <a:solidFill>
                  <a:srgbClr val="FF6600"/>
                </a:solidFill>
              </a:rPr>
              <a:t>desde</a:t>
            </a:r>
            <a:r>
              <a:rPr b="1" dirty="0">
                <a:solidFill>
                  <a:srgbClr val="FF6600"/>
                </a:solidFill>
              </a:rPr>
              <a:t> la </a:t>
            </a:r>
            <a:r>
              <a:rPr b="1" dirty="0" err="1">
                <a:solidFill>
                  <a:srgbClr val="FF6600"/>
                </a:solidFill>
              </a:rPr>
              <a:t>década</a:t>
            </a:r>
            <a:r>
              <a:rPr b="1" dirty="0">
                <a:solidFill>
                  <a:srgbClr val="FF6600"/>
                </a:solidFill>
              </a:rPr>
              <a:t> de 1950)</a:t>
            </a:r>
          </a:p>
        </p:txBody>
      </p:sp>
      <p:pic>
        <p:nvPicPr>
          <p:cNvPr id="3075" name="Picture 7" descr="Picture 7"/>
          <p:cNvPicPr>
            <a:picLocks noChangeAspect="1"/>
          </p:cNvPicPr>
          <p:nvPr/>
        </p:nvPicPr>
        <p:blipFill>
          <a:blip r:embed="rId2"/>
          <a:stretch>
            <a:fillRect/>
          </a:stretch>
        </p:blipFill>
        <p:spPr>
          <a:xfrm>
            <a:off x="1524000" y="0"/>
            <a:ext cx="6096000" cy="4713288"/>
          </a:xfrm>
          <a:prstGeom prst="rect">
            <a:avLst/>
          </a:prstGeom>
          <a:ln w="12700">
            <a:miter lim="400000"/>
          </a:ln>
        </p:spPr>
      </p:pic>
      <p:pic>
        <p:nvPicPr>
          <p:cNvPr id="3076" name="Picture 8" descr="Picture 8"/>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648200" y="2863850"/>
            <a:ext cx="6019800" cy="4019550"/>
          </a:xfrm>
          <a:prstGeom prst="rect">
            <a:avLst/>
          </a:prstGeom>
          <a:ln w="12700">
            <a:miter lim="400000"/>
          </a:ln>
        </p:spPr>
      </p:pic>
      <p:sp>
        <p:nvSpPr>
          <p:cNvPr id="3077" name="Slide Number Placeholder 6"/>
          <p:cNvSpPr txBox="1">
            <a:spLocks noGrp="1"/>
          </p:cNvSpPr>
          <p:nvPr>
            <p:ph type="sldNum" sz="quarter" idx="2"/>
          </p:nvPr>
        </p:nvSpPr>
        <p:spPr>
          <a:xfrm>
            <a:off x="11051892" y="6394500"/>
            <a:ext cx="301908"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88</a:t>
            </a:fld>
            <a:endParaRPr/>
          </a:p>
        </p:txBody>
      </p:sp>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E2F0D9"/>
        </a:solidFill>
        <a:effectLst/>
      </p:bgPr>
    </p:bg>
    <p:spTree>
      <p:nvGrpSpPr>
        <p:cNvPr id="1" name=""/>
        <p:cNvGrpSpPr/>
        <p:nvPr/>
      </p:nvGrpSpPr>
      <p:grpSpPr>
        <a:xfrm>
          <a:off x="0" y="0"/>
          <a:ext cx="0" cy="0"/>
          <a:chOff x="0" y="0"/>
          <a:chExt cx="0" cy="0"/>
        </a:xfrm>
      </p:grpSpPr>
      <p:sp>
        <p:nvSpPr>
          <p:cNvPr id="3079" name="Rectangle 2"/>
          <p:cNvSpPr txBox="1">
            <a:spLocks noGrp="1"/>
          </p:cNvSpPr>
          <p:nvPr>
            <p:ph type="title"/>
          </p:nvPr>
        </p:nvSpPr>
        <p:spPr>
          <a:xfrm>
            <a:off x="1895475" y="565149"/>
            <a:ext cx="8229600" cy="715965"/>
          </a:xfrm>
          <a:prstGeom prst="rect">
            <a:avLst/>
          </a:prstGeom>
        </p:spPr>
        <p:txBody>
          <a:bodyPr/>
          <a:lstStyle>
            <a:lvl1pPr algn="ctr">
              <a:defRPr sz="3200">
                <a:solidFill>
                  <a:srgbClr val="990000"/>
                </a:solidFill>
              </a:defRPr>
            </a:lvl1pPr>
          </a:lstStyle>
          <a:p>
            <a:r>
              <a:rPr b="1" dirty="0"/>
              <a:t>Hope for the Future / </a:t>
            </a:r>
            <a:r>
              <a:rPr b="1" dirty="0">
                <a:solidFill>
                  <a:srgbClr val="FF6600"/>
                </a:solidFill>
              </a:rPr>
              <a:t>Esperanza para </a:t>
            </a:r>
            <a:r>
              <a:rPr b="1" dirty="0" err="1">
                <a:solidFill>
                  <a:srgbClr val="FF6600"/>
                </a:solidFill>
              </a:rPr>
              <a:t>el</a:t>
            </a:r>
            <a:r>
              <a:rPr b="1" dirty="0">
                <a:solidFill>
                  <a:srgbClr val="FF6600"/>
                </a:solidFill>
              </a:rPr>
              <a:t> </a:t>
            </a:r>
            <a:r>
              <a:rPr b="1" dirty="0" err="1">
                <a:solidFill>
                  <a:srgbClr val="FF6600"/>
                </a:solidFill>
              </a:rPr>
              <a:t>futuro</a:t>
            </a:r>
            <a:endParaRPr b="1" dirty="0">
              <a:solidFill>
                <a:srgbClr val="FF6600"/>
              </a:solidFill>
            </a:endParaRPr>
          </a:p>
        </p:txBody>
      </p:sp>
      <p:sp>
        <p:nvSpPr>
          <p:cNvPr id="3080" name="Rectangle 3"/>
          <p:cNvSpPr txBox="1">
            <a:spLocks noGrp="1"/>
          </p:cNvSpPr>
          <p:nvPr>
            <p:ph type="body" idx="1"/>
          </p:nvPr>
        </p:nvSpPr>
        <p:spPr>
          <a:xfrm>
            <a:off x="542925" y="1585913"/>
            <a:ext cx="10744200" cy="5135563"/>
          </a:xfrm>
          <a:prstGeom prst="rect">
            <a:avLst/>
          </a:prstGeom>
        </p:spPr>
        <p:txBody>
          <a:bodyPr/>
          <a:lstStyle/>
          <a:p>
            <a:pPr>
              <a:buSzTx/>
              <a:buNone/>
              <a:defRPr sz="2400" b="1">
                <a:solidFill>
                  <a:srgbClr val="C00000"/>
                </a:solidFill>
              </a:defRPr>
            </a:pPr>
            <a:r>
              <a:rPr dirty="0">
                <a:effectLst>
                  <a:outerShdw blurRad="38100" dist="38100" dir="2700000" algn="tl">
                    <a:srgbClr val="000000">
                      <a:alpha val="43137"/>
                    </a:srgbClr>
                  </a:outerShdw>
                </a:effectLst>
              </a:rPr>
              <a:t>As was typical for all the writing prophets, the coming judgment was not Yahweh’s final word. / </a:t>
            </a:r>
            <a:r>
              <a:rPr dirty="0">
                <a:solidFill>
                  <a:srgbClr val="FF6600"/>
                </a:solidFill>
                <a:effectLst>
                  <a:outerShdw blurRad="38100" dist="38100" dir="2700000" algn="tl">
                    <a:srgbClr val="000000">
                      <a:alpha val="43137"/>
                    </a:srgbClr>
                  </a:outerShdw>
                </a:effectLst>
              </a:rPr>
              <a:t>Como era </a:t>
            </a:r>
            <a:r>
              <a:rPr dirty="0" err="1">
                <a:solidFill>
                  <a:srgbClr val="FF6600"/>
                </a:solidFill>
                <a:effectLst>
                  <a:outerShdw blurRad="38100" dist="38100" dir="2700000" algn="tl">
                    <a:srgbClr val="000000">
                      <a:alpha val="43137"/>
                    </a:srgbClr>
                  </a:outerShdw>
                </a:effectLst>
              </a:rPr>
              <a:t>típico</a:t>
            </a:r>
            <a:r>
              <a:rPr dirty="0">
                <a:solidFill>
                  <a:srgbClr val="FF6600"/>
                </a:solidFill>
                <a:effectLst>
                  <a:outerShdw blurRad="38100" dist="38100" dir="2700000" algn="tl">
                    <a:srgbClr val="000000">
                      <a:alpha val="43137"/>
                    </a:srgbClr>
                  </a:outerShdw>
                </a:effectLst>
              </a:rPr>
              <a:t> de </a:t>
            </a:r>
            <a:r>
              <a:rPr dirty="0" err="1">
                <a:solidFill>
                  <a:srgbClr val="FF6600"/>
                </a:solidFill>
                <a:effectLst>
                  <a:outerShdw blurRad="38100" dist="38100" dir="2700000" algn="tl">
                    <a:srgbClr val="000000">
                      <a:alpha val="43137"/>
                    </a:srgbClr>
                  </a:outerShdw>
                </a:effectLst>
              </a:rPr>
              <a:t>todos</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los</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profetas</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escritores</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el</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próximo</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juicio</a:t>
            </a:r>
            <a:r>
              <a:rPr dirty="0">
                <a:solidFill>
                  <a:srgbClr val="FF6600"/>
                </a:solidFill>
                <a:effectLst>
                  <a:outerShdw blurRad="38100" dist="38100" dir="2700000" algn="tl">
                    <a:srgbClr val="000000">
                      <a:alpha val="43137"/>
                    </a:srgbClr>
                  </a:outerShdw>
                </a:effectLst>
              </a:rPr>
              <a:t> no </a:t>
            </a:r>
            <a:r>
              <a:rPr dirty="0" err="1">
                <a:solidFill>
                  <a:srgbClr val="FF6600"/>
                </a:solidFill>
                <a:effectLst>
                  <a:outerShdw blurRad="38100" dist="38100" dir="2700000" algn="tl">
                    <a:srgbClr val="000000">
                      <a:alpha val="43137"/>
                    </a:srgbClr>
                  </a:outerShdw>
                </a:effectLst>
              </a:rPr>
              <a:t>fue</a:t>
            </a:r>
            <a:r>
              <a:rPr dirty="0">
                <a:solidFill>
                  <a:srgbClr val="FF6600"/>
                </a:solidFill>
                <a:effectLst>
                  <a:outerShdw blurRad="38100" dist="38100" dir="2700000" algn="tl">
                    <a:srgbClr val="000000">
                      <a:alpha val="43137"/>
                    </a:srgbClr>
                  </a:outerShdw>
                </a:effectLst>
              </a:rPr>
              <a:t> la </a:t>
            </a:r>
            <a:r>
              <a:rPr dirty="0" err="1">
                <a:solidFill>
                  <a:srgbClr val="FF6600"/>
                </a:solidFill>
                <a:effectLst>
                  <a:outerShdw blurRad="38100" dist="38100" dir="2700000" algn="tl">
                    <a:srgbClr val="000000">
                      <a:alpha val="43137"/>
                    </a:srgbClr>
                  </a:outerShdw>
                </a:effectLst>
              </a:rPr>
              <a:t>última</a:t>
            </a:r>
            <a:r>
              <a:rPr dirty="0">
                <a:solidFill>
                  <a:srgbClr val="FF6600"/>
                </a:solidFill>
                <a:effectLst>
                  <a:outerShdw blurRad="38100" dist="38100" dir="2700000" algn="tl">
                    <a:srgbClr val="000000">
                      <a:alpha val="43137"/>
                    </a:srgbClr>
                  </a:outerShdw>
                </a:effectLst>
              </a:rPr>
              <a:t> palabra de </a:t>
            </a:r>
            <a:r>
              <a:rPr dirty="0" err="1">
                <a:solidFill>
                  <a:srgbClr val="FF6600"/>
                </a:solidFill>
                <a:effectLst>
                  <a:outerShdw blurRad="38100" dist="38100" dir="2700000" algn="tl">
                    <a:srgbClr val="000000">
                      <a:alpha val="43137"/>
                    </a:srgbClr>
                  </a:outerShdw>
                </a:effectLst>
              </a:rPr>
              <a:t>Yahvé</a:t>
            </a:r>
            <a:r>
              <a:rPr dirty="0">
                <a:solidFill>
                  <a:srgbClr val="FF6600"/>
                </a:solidFill>
                <a:effectLst>
                  <a:outerShdw blurRad="38100" dist="38100" dir="2700000" algn="tl">
                    <a:srgbClr val="000000">
                      <a:alpha val="43137"/>
                    </a:srgbClr>
                  </a:outerShdw>
                </a:effectLst>
              </a:rPr>
              <a:t>.</a:t>
            </a:r>
          </a:p>
          <a:p>
            <a:pPr>
              <a:defRPr sz="2000" i="1"/>
            </a:pPr>
            <a:r>
              <a:rPr dirty="0"/>
              <a:t>On the other side of disaster was hope. / </a:t>
            </a:r>
            <a:r>
              <a:rPr dirty="0">
                <a:solidFill>
                  <a:srgbClr val="FF6600"/>
                </a:solidFill>
              </a:rPr>
              <a:t>Al </a:t>
            </a:r>
            <a:r>
              <a:rPr dirty="0" err="1">
                <a:solidFill>
                  <a:srgbClr val="FF6600"/>
                </a:solidFill>
              </a:rPr>
              <a:t>otro</a:t>
            </a:r>
            <a:r>
              <a:rPr dirty="0">
                <a:solidFill>
                  <a:srgbClr val="FF6600"/>
                </a:solidFill>
              </a:rPr>
              <a:t> </a:t>
            </a:r>
            <a:r>
              <a:rPr dirty="0" err="1">
                <a:solidFill>
                  <a:srgbClr val="FF6600"/>
                </a:solidFill>
              </a:rPr>
              <a:t>lado</a:t>
            </a:r>
            <a:r>
              <a:rPr dirty="0">
                <a:solidFill>
                  <a:srgbClr val="FF6600"/>
                </a:solidFill>
              </a:rPr>
              <a:t> del </a:t>
            </a:r>
            <a:r>
              <a:rPr dirty="0" err="1">
                <a:solidFill>
                  <a:srgbClr val="FF6600"/>
                </a:solidFill>
              </a:rPr>
              <a:t>desastre</a:t>
            </a:r>
            <a:r>
              <a:rPr dirty="0">
                <a:solidFill>
                  <a:srgbClr val="FF6600"/>
                </a:solidFill>
              </a:rPr>
              <a:t> </a:t>
            </a:r>
            <a:r>
              <a:rPr dirty="0" err="1">
                <a:solidFill>
                  <a:srgbClr val="FF6600"/>
                </a:solidFill>
              </a:rPr>
              <a:t>estaba</a:t>
            </a:r>
            <a:r>
              <a:rPr dirty="0">
                <a:solidFill>
                  <a:srgbClr val="FF6600"/>
                </a:solidFill>
              </a:rPr>
              <a:t> la </a:t>
            </a:r>
            <a:r>
              <a:rPr dirty="0" err="1">
                <a:solidFill>
                  <a:srgbClr val="FF6600"/>
                </a:solidFill>
              </a:rPr>
              <a:t>esperanza</a:t>
            </a:r>
            <a:r>
              <a:rPr dirty="0">
                <a:solidFill>
                  <a:srgbClr val="FF6600"/>
                </a:solidFill>
              </a:rPr>
              <a:t>.</a:t>
            </a:r>
          </a:p>
          <a:p>
            <a:pPr>
              <a:defRPr sz="2000" i="1"/>
            </a:pPr>
            <a:r>
              <a:rPr dirty="0"/>
              <a:t>God would repay his people for the years the locusts had destroyed (2:25). / </a:t>
            </a:r>
            <a:r>
              <a:rPr dirty="0">
                <a:solidFill>
                  <a:srgbClr val="FF6600"/>
                </a:solidFill>
              </a:rPr>
              <a:t>Dios </a:t>
            </a:r>
            <a:r>
              <a:rPr dirty="0" err="1">
                <a:solidFill>
                  <a:srgbClr val="FF6600"/>
                </a:solidFill>
              </a:rPr>
              <a:t>pagaría</a:t>
            </a:r>
            <a:r>
              <a:rPr dirty="0">
                <a:solidFill>
                  <a:srgbClr val="FF6600"/>
                </a:solidFill>
              </a:rPr>
              <a:t> a </a:t>
            </a:r>
            <a:r>
              <a:rPr dirty="0" err="1">
                <a:solidFill>
                  <a:srgbClr val="FF6600"/>
                </a:solidFill>
              </a:rPr>
              <a:t>su</a:t>
            </a:r>
            <a:r>
              <a:rPr dirty="0">
                <a:solidFill>
                  <a:srgbClr val="FF6600"/>
                </a:solidFill>
              </a:rPr>
              <a:t> pueblo </a:t>
            </a:r>
            <a:r>
              <a:rPr dirty="0" err="1">
                <a:solidFill>
                  <a:srgbClr val="FF6600"/>
                </a:solidFill>
              </a:rPr>
              <a:t>por</a:t>
            </a:r>
            <a:r>
              <a:rPr dirty="0">
                <a:solidFill>
                  <a:srgbClr val="FF6600"/>
                </a:solidFill>
              </a:rPr>
              <a:t> </a:t>
            </a:r>
            <a:r>
              <a:rPr dirty="0" err="1">
                <a:solidFill>
                  <a:srgbClr val="FF6600"/>
                </a:solidFill>
              </a:rPr>
              <a:t>los</a:t>
            </a:r>
            <a:r>
              <a:rPr dirty="0">
                <a:solidFill>
                  <a:srgbClr val="FF6600"/>
                </a:solidFill>
              </a:rPr>
              <a:t> </a:t>
            </a:r>
            <a:r>
              <a:rPr dirty="0" err="1">
                <a:solidFill>
                  <a:srgbClr val="FF6600"/>
                </a:solidFill>
              </a:rPr>
              <a:t>años</a:t>
            </a:r>
            <a:r>
              <a:rPr dirty="0">
                <a:solidFill>
                  <a:srgbClr val="FF6600"/>
                </a:solidFill>
              </a:rPr>
              <a:t> que las langostas </a:t>
            </a:r>
            <a:r>
              <a:rPr dirty="0" err="1">
                <a:solidFill>
                  <a:srgbClr val="FF6600"/>
                </a:solidFill>
              </a:rPr>
              <a:t>habían</a:t>
            </a:r>
            <a:r>
              <a:rPr dirty="0">
                <a:solidFill>
                  <a:srgbClr val="FF6600"/>
                </a:solidFill>
              </a:rPr>
              <a:t> </a:t>
            </a:r>
            <a:r>
              <a:rPr dirty="0" err="1">
                <a:solidFill>
                  <a:srgbClr val="FF6600"/>
                </a:solidFill>
              </a:rPr>
              <a:t>destruido</a:t>
            </a:r>
            <a:r>
              <a:rPr dirty="0">
                <a:solidFill>
                  <a:srgbClr val="FF6600"/>
                </a:solidFill>
              </a:rPr>
              <a:t> (2:25).</a:t>
            </a:r>
          </a:p>
          <a:p>
            <a:pPr>
              <a:defRPr sz="2000" i="1"/>
            </a:pPr>
            <a:r>
              <a:rPr dirty="0"/>
              <a:t>For Joel, this hope was depicted as the outpouring of God’s Spirit upon all people, young and old (2:28-29). / </a:t>
            </a:r>
            <a:r>
              <a:rPr dirty="0">
                <a:solidFill>
                  <a:srgbClr val="FF6600"/>
                </a:solidFill>
              </a:rPr>
              <a:t>Para Joel, </a:t>
            </a:r>
            <a:r>
              <a:rPr dirty="0" err="1">
                <a:solidFill>
                  <a:srgbClr val="FF6600"/>
                </a:solidFill>
              </a:rPr>
              <a:t>esta</a:t>
            </a:r>
            <a:r>
              <a:rPr dirty="0">
                <a:solidFill>
                  <a:srgbClr val="FF6600"/>
                </a:solidFill>
              </a:rPr>
              <a:t> </a:t>
            </a:r>
            <a:r>
              <a:rPr dirty="0" err="1">
                <a:solidFill>
                  <a:srgbClr val="FF6600"/>
                </a:solidFill>
              </a:rPr>
              <a:t>esperanza</a:t>
            </a:r>
            <a:r>
              <a:rPr dirty="0">
                <a:solidFill>
                  <a:srgbClr val="FF6600"/>
                </a:solidFill>
              </a:rPr>
              <a:t> se </a:t>
            </a:r>
            <a:r>
              <a:rPr dirty="0" err="1">
                <a:solidFill>
                  <a:srgbClr val="FF6600"/>
                </a:solidFill>
              </a:rPr>
              <a:t>representó</a:t>
            </a:r>
            <a:r>
              <a:rPr dirty="0">
                <a:solidFill>
                  <a:srgbClr val="FF6600"/>
                </a:solidFill>
              </a:rPr>
              <a:t> </a:t>
            </a:r>
            <a:r>
              <a:rPr dirty="0" err="1">
                <a:solidFill>
                  <a:srgbClr val="FF6600"/>
                </a:solidFill>
              </a:rPr>
              <a:t>como</a:t>
            </a:r>
            <a:r>
              <a:rPr dirty="0">
                <a:solidFill>
                  <a:srgbClr val="FF6600"/>
                </a:solidFill>
              </a:rPr>
              <a:t> la </a:t>
            </a:r>
            <a:r>
              <a:rPr dirty="0" err="1">
                <a:solidFill>
                  <a:srgbClr val="FF6600"/>
                </a:solidFill>
              </a:rPr>
              <a:t>efusión</a:t>
            </a:r>
            <a:r>
              <a:rPr dirty="0">
                <a:solidFill>
                  <a:srgbClr val="FF6600"/>
                </a:solidFill>
              </a:rPr>
              <a:t> del </a:t>
            </a:r>
            <a:r>
              <a:rPr dirty="0" err="1">
                <a:solidFill>
                  <a:srgbClr val="FF6600"/>
                </a:solidFill>
              </a:rPr>
              <a:t>Espíritu</a:t>
            </a:r>
            <a:r>
              <a:rPr dirty="0">
                <a:solidFill>
                  <a:srgbClr val="FF6600"/>
                </a:solidFill>
              </a:rPr>
              <a:t> de Dios </a:t>
            </a:r>
            <a:r>
              <a:rPr dirty="0" err="1">
                <a:solidFill>
                  <a:srgbClr val="FF6600"/>
                </a:solidFill>
              </a:rPr>
              <a:t>sobre</a:t>
            </a:r>
            <a:r>
              <a:rPr dirty="0">
                <a:solidFill>
                  <a:srgbClr val="FF6600"/>
                </a:solidFill>
              </a:rPr>
              <a:t> </a:t>
            </a:r>
            <a:r>
              <a:rPr dirty="0" err="1">
                <a:solidFill>
                  <a:srgbClr val="FF6600"/>
                </a:solidFill>
              </a:rPr>
              <a:t>todas</a:t>
            </a:r>
            <a:r>
              <a:rPr dirty="0">
                <a:solidFill>
                  <a:srgbClr val="FF6600"/>
                </a:solidFill>
              </a:rPr>
              <a:t> las personas, </a:t>
            </a:r>
            <a:r>
              <a:rPr dirty="0" err="1">
                <a:solidFill>
                  <a:srgbClr val="FF6600"/>
                </a:solidFill>
              </a:rPr>
              <a:t>jóvenes</a:t>
            </a:r>
            <a:r>
              <a:rPr dirty="0">
                <a:solidFill>
                  <a:srgbClr val="FF6600"/>
                </a:solidFill>
              </a:rPr>
              <a:t> y </a:t>
            </a:r>
            <a:r>
              <a:rPr dirty="0" err="1">
                <a:solidFill>
                  <a:srgbClr val="FF6600"/>
                </a:solidFill>
              </a:rPr>
              <a:t>mayores</a:t>
            </a:r>
            <a:r>
              <a:rPr dirty="0">
                <a:solidFill>
                  <a:srgbClr val="FF6600"/>
                </a:solidFill>
              </a:rPr>
              <a:t> (2:28-29).</a:t>
            </a:r>
          </a:p>
          <a:p>
            <a:pPr>
              <a:defRPr sz="2000" i="1"/>
            </a:pPr>
            <a:r>
              <a:rPr dirty="0"/>
              <a:t>This promise would later be cited by Peter as predicting the descent of the Holy Spirit at Pentecost (Ac. 2:16ff.). / </a:t>
            </a:r>
            <a:r>
              <a:rPr dirty="0">
                <a:solidFill>
                  <a:srgbClr val="FF6600"/>
                </a:solidFill>
              </a:rPr>
              <a:t>Esta </a:t>
            </a:r>
            <a:r>
              <a:rPr dirty="0" err="1">
                <a:solidFill>
                  <a:srgbClr val="FF6600"/>
                </a:solidFill>
              </a:rPr>
              <a:t>promesa</a:t>
            </a:r>
            <a:r>
              <a:rPr dirty="0">
                <a:solidFill>
                  <a:srgbClr val="FF6600"/>
                </a:solidFill>
              </a:rPr>
              <a:t> </a:t>
            </a:r>
            <a:r>
              <a:rPr dirty="0" err="1">
                <a:solidFill>
                  <a:srgbClr val="FF6600"/>
                </a:solidFill>
              </a:rPr>
              <a:t>sería</a:t>
            </a:r>
            <a:r>
              <a:rPr dirty="0">
                <a:solidFill>
                  <a:srgbClr val="FF6600"/>
                </a:solidFill>
              </a:rPr>
              <a:t> </a:t>
            </a:r>
            <a:r>
              <a:rPr dirty="0" err="1">
                <a:solidFill>
                  <a:srgbClr val="FF6600"/>
                </a:solidFill>
              </a:rPr>
              <a:t>citada</a:t>
            </a:r>
            <a:r>
              <a:rPr dirty="0">
                <a:solidFill>
                  <a:srgbClr val="FF6600"/>
                </a:solidFill>
              </a:rPr>
              <a:t> </a:t>
            </a:r>
            <a:r>
              <a:rPr dirty="0" err="1">
                <a:solidFill>
                  <a:srgbClr val="FF6600"/>
                </a:solidFill>
              </a:rPr>
              <a:t>más</a:t>
            </a:r>
            <a:r>
              <a:rPr dirty="0">
                <a:solidFill>
                  <a:srgbClr val="FF6600"/>
                </a:solidFill>
              </a:rPr>
              <a:t> </a:t>
            </a:r>
            <a:r>
              <a:rPr dirty="0" err="1">
                <a:solidFill>
                  <a:srgbClr val="FF6600"/>
                </a:solidFill>
              </a:rPr>
              <a:t>tarde</a:t>
            </a:r>
            <a:r>
              <a:rPr dirty="0">
                <a:solidFill>
                  <a:srgbClr val="FF6600"/>
                </a:solidFill>
              </a:rPr>
              <a:t> </a:t>
            </a:r>
            <a:r>
              <a:rPr dirty="0" err="1">
                <a:solidFill>
                  <a:srgbClr val="FF6600"/>
                </a:solidFill>
              </a:rPr>
              <a:t>por</a:t>
            </a:r>
            <a:r>
              <a:rPr dirty="0">
                <a:solidFill>
                  <a:srgbClr val="FF6600"/>
                </a:solidFill>
              </a:rPr>
              <a:t> Pedro </a:t>
            </a:r>
            <a:r>
              <a:rPr dirty="0" err="1">
                <a:solidFill>
                  <a:srgbClr val="FF6600"/>
                </a:solidFill>
              </a:rPr>
              <a:t>como</a:t>
            </a:r>
            <a:r>
              <a:rPr dirty="0">
                <a:solidFill>
                  <a:srgbClr val="FF6600"/>
                </a:solidFill>
              </a:rPr>
              <a:t> </a:t>
            </a:r>
            <a:r>
              <a:rPr dirty="0" err="1">
                <a:solidFill>
                  <a:srgbClr val="FF6600"/>
                </a:solidFill>
              </a:rPr>
              <a:t>prediciendo</a:t>
            </a:r>
            <a:r>
              <a:rPr dirty="0">
                <a:solidFill>
                  <a:srgbClr val="FF6600"/>
                </a:solidFill>
              </a:rPr>
              <a:t> </a:t>
            </a:r>
            <a:r>
              <a:rPr dirty="0" err="1">
                <a:solidFill>
                  <a:srgbClr val="FF6600"/>
                </a:solidFill>
              </a:rPr>
              <a:t>el</a:t>
            </a:r>
            <a:r>
              <a:rPr dirty="0">
                <a:solidFill>
                  <a:srgbClr val="FF6600"/>
                </a:solidFill>
              </a:rPr>
              <a:t> </a:t>
            </a:r>
            <a:r>
              <a:rPr dirty="0" err="1">
                <a:solidFill>
                  <a:srgbClr val="FF6600"/>
                </a:solidFill>
              </a:rPr>
              <a:t>descenso</a:t>
            </a:r>
            <a:r>
              <a:rPr dirty="0">
                <a:solidFill>
                  <a:srgbClr val="FF6600"/>
                </a:solidFill>
              </a:rPr>
              <a:t> del </a:t>
            </a:r>
            <a:r>
              <a:rPr dirty="0" err="1">
                <a:solidFill>
                  <a:srgbClr val="FF6600"/>
                </a:solidFill>
              </a:rPr>
              <a:t>Espíritu</a:t>
            </a:r>
            <a:r>
              <a:rPr dirty="0">
                <a:solidFill>
                  <a:srgbClr val="FF6600"/>
                </a:solidFill>
              </a:rPr>
              <a:t> Santo </a:t>
            </a:r>
            <a:r>
              <a:rPr dirty="0" err="1">
                <a:solidFill>
                  <a:srgbClr val="FF6600"/>
                </a:solidFill>
              </a:rPr>
              <a:t>en</a:t>
            </a:r>
            <a:r>
              <a:rPr dirty="0">
                <a:solidFill>
                  <a:srgbClr val="FF6600"/>
                </a:solidFill>
              </a:rPr>
              <a:t> </a:t>
            </a:r>
            <a:r>
              <a:rPr dirty="0" err="1">
                <a:solidFill>
                  <a:srgbClr val="FF6600"/>
                </a:solidFill>
              </a:rPr>
              <a:t>Pentecostés</a:t>
            </a:r>
            <a:r>
              <a:rPr dirty="0">
                <a:solidFill>
                  <a:srgbClr val="FF6600"/>
                </a:solidFill>
              </a:rPr>
              <a:t> (Ac. 2:16 y ss.).</a:t>
            </a:r>
          </a:p>
        </p:txBody>
      </p:sp>
      <p:sp>
        <p:nvSpPr>
          <p:cNvPr id="3081" name="Slide Number Placeholder 5"/>
          <p:cNvSpPr txBox="1">
            <a:spLocks noGrp="1"/>
          </p:cNvSpPr>
          <p:nvPr>
            <p:ph type="sldNum" sz="quarter" idx="2"/>
          </p:nvPr>
        </p:nvSpPr>
        <p:spPr>
          <a:xfrm>
            <a:off x="11051892" y="6394500"/>
            <a:ext cx="301908"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89</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080">
                                            <p:bg/>
                                          </p:spTgt>
                                        </p:tgtEl>
                                        <p:attrNameLst>
                                          <p:attrName>style.visibility</p:attrName>
                                        </p:attrNameLst>
                                      </p:cBhvr>
                                      <p:to>
                                        <p:strVal val="visible"/>
                                      </p:to>
                                    </p:set>
                                    <p:anim calcmode="lin" valueType="num">
                                      <p:cBhvr>
                                        <p:cTn id="7" dur="500" fill="hold"/>
                                        <p:tgtEl>
                                          <p:spTgt spid="3080">
                                            <p:bg/>
                                          </p:spTgt>
                                        </p:tgtEl>
                                        <p:attrNameLst>
                                          <p:attrName>ppt_w</p:attrName>
                                        </p:attrNameLst>
                                      </p:cBhvr>
                                      <p:tavLst>
                                        <p:tav tm="0">
                                          <p:val>
                                            <p:fltVal val="0"/>
                                          </p:val>
                                        </p:tav>
                                        <p:tav tm="100000">
                                          <p:val>
                                            <p:strVal val="#ppt_w"/>
                                          </p:val>
                                        </p:tav>
                                      </p:tavLst>
                                    </p:anim>
                                    <p:anim calcmode="lin" valueType="num">
                                      <p:cBhvr>
                                        <p:cTn id="8" dur="500" fill="hold"/>
                                        <p:tgtEl>
                                          <p:spTgt spid="3080">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080">
                                            <p:txEl>
                                              <p:pRg st="0" end="0"/>
                                            </p:txEl>
                                          </p:spTgt>
                                        </p:tgtEl>
                                        <p:attrNameLst>
                                          <p:attrName>style.visibility</p:attrName>
                                        </p:attrNameLst>
                                      </p:cBhvr>
                                      <p:to>
                                        <p:strVal val="visible"/>
                                      </p:to>
                                    </p:set>
                                    <p:anim calcmode="lin" valueType="num">
                                      <p:cBhvr>
                                        <p:cTn id="11" dur="500" fill="hold"/>
                                        <p:tgtEl>
                                          <p:spTgt spid="3080">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08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3080">
                                            <p:txEl>
                                              <p:pRg st="1" end="1"/>
                                            </p:txEl>
                                          </p:spTgt>
                                        </p:tgtEl>
                                        <p:attrNameLst>
                                          <p:attrName>style.visibility</p:attrName>
                                        </p:attrNameLst>
                                      </p:cBhvr>
                                      <p:to>
                                        <p:strVal val="visible"/>
                                      </p:to>
                                    </p:set>
                                    <p:anim calcmode="lin" valueType="num">
                                      <p:cBhvr>
                                        <p:cTn id="17" dur="500" fill="hold"/>
                                        <p:tgtEl>
                                          <p:spTgt spid="3080">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080">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3080">
                                            <p:txEl>
                                              <p:pRg st="2" end="2"/>
                                            </p:txEl>
                                          </p:spTgt>
                                        </p:tgtEl>
                                        <p:attrNameLst>
                                          <p:attrName>style.visibility</p:attrName>
                                        </p:attrNameLst>
                                      </p:cBhvr>
                                      <p:to>
                                        <p:strVal val="visible"/>
                                      </p:to>
                                    </p:set>
                                    <p:anim calcmode="lin" valueType="num">
                                      <p:cBhvr>
                                        <p:cTn id="23" dur="500" fill="hold"/>
                                        <p:tgtEl>
                                          <p:spTgt spid="3080">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3080">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3080">
                                            <p:txEl>
                                              <p:pRg st="3" end="3"/>
                                            </p:txEl>
                                          </p:spTgt>
                                        </p:tgtEl>
                                        <p:attrNameLst>
                                          <p:attrName>style.visibility</p:attrName>
                                        </p:attrNameLst>
                                      </p:cBhvr>
                                      <p:to>
                                        <p:strVal val="visible"/>
                                      </p:to>
                                    </p:set>
                                    <p:anim calcmode="lin" valueType="num">
                                      <p:cBhvr>
                                        <p:cTn id="29" dur="500" fill="hold"/>
                                        <p:tgtEl>
                                          <p:spTgt spid="3080">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3080">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1" nodeType="clickEffect">
                                  <p:stCondLst>
                                    <p:cond delay="0"/>
                                  </p:stCondLst>
                                  <p:iterate>
                                    <p:tmAbs val="0"/>
                                  </p:iterate>
                                  <p:childTnLst>
                                    <p:set>
                                      <p:cBhvr>
                                        <p:cTn id="34" fill="hold"/>
                                        <p:tgtEl>
                                          <p:spTgt spid="3080">
                                            <p:txEl>
                                              <p:pRg st="4" end="4"/>
                                            </p:txEl>
                                          </p:spTgt>
                                        </p:tgtEl>
                                        <p:attrNameLst>
                                          <p:attrName>style.visibility</p:attrName>
                                        </p:attrNameLst>
                                      </p:cBhvr>
                                      <p:to>
                                        <p:strVal val="visible"/>
                                      </p:to>
                                    </p:set>
                                    <p:anim calcmode="lin" valueType="num">
                                      <p:cBhvr>
                                        <p:cTn id="35" dur="500" fill="hold"/>
                                        <p:tgtEl>
                                          <p:spTgt spid="3080">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080">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0" grpId="1" build="p"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8" name="Rectangle 2"/>
          <p:cNvSpPr txBox="1">
            <a:spLocks noGrp="1"/>
          </p:cNvSpPr>
          <p:nvPr>
            <p:ph type="title"/>
          </p:nvPr>
        </p:nvSpPr>
        <p:spPr>
          <a:xfrm>
            <a:off x="762000" y="381000"/>
            <a:ext cx="10744200" cy="2286000"/>
          </a:xfrm>
          <a:prstGeom prst="rect">
            <a:avLst/>
          </a:prstGeom>
        </p:spPr>
        <p:txBody>
          <a:bodyPr/>
          <a:lstStyle/>
          <a:p>
            <a:pPr defTabSz="758951">
              <a:defRPr sz="2656" b="1" i="1">
                <a:solidFill>
                  <a:srgbClr val="DEEBF7"/>
                </a:solidFill>
                <a:latin typeface="Franklin Gothic Medium"/>
                <a:ea typeface="Franklin Gothic Medium"/>
                <a:cs typeface="Franklin Gothic Medium"/>
                <a:sym typeface="Franklin Gothic Medium"/>
              </a:defRPr>
            </a:pPr>
            <a:r>
              <a:rPr dirty="0"/>
              <a:t>Ecstatic prophecy in Israel is sometimes employed to support the History of Religions theory that Israelite prophecy was largely a </a:t>
            </a:r>
            <a:r>
              <a:rPr u="sng" dirty="0"/>
              <a:t>borrowed</a:t>
            </a:r>
            <a:r>
              <a:rPr dirty="0"/>
              <a:t> phenomenon.</a:t>
            </a:r>
          </a:p>
          <a:p>
            <a:pPr defTabSz="758951">
              <a:defRPr sz="2656" b="1" i="1">
                <a:solidFill>
                  <a:srgbClr val="DEEBF7"/>
                </a:solidFill>
                <a:latin typeface="Franklin Gothic Medium"/>
                <a:ea typeface="Franklin Gothic Medium"/>
                <a:cs typeface="Franklin Gothic Medium"/>
                <a:sym typeface="Franklin Gothic Medium"/>
              </a:defRPr>
            </a:pPr>
            <a:r>
              <a:rPr dirty="0">
                <a:solidFill>
                  <a:srgbClr val="FFC000"/>
                </a:solidFill>
              </a:rPr>
              <a:t>La </a:t>
            </a:r>
            <a:r>
              <a:rPr dirty="0" err="1">
                <a:solidFill>
                  <a:srgbClr val="FFC000"/>
                </a:solidFill>
              </a:rPr>
              <a:t>profecía</a:t>
            </a:r>
            <a:r>
              <a:rPr dirty="0">
                <a:solidFill>
                  <a:srgbClr val="FFC000"/>
                </a:solidFill>
              </a:rPr>
              <a:t> </a:t>
            </a:r>
            <a:r>
              <a:rPr dirty="0" err="1">
                <a:solidFill>
                  <a:srgbClr val="FFC000"/>
                </a:solidFill>
              </a:rPr>
              <a:t>extática</a:t>
            </a:r>
            <a:r>
              <a:rPr dirty="0">
                <a:solidFill>
                  <a:srgbClr val="FFC000"/>
                </a:solidFill>
              </a:rPr>
              <a:t> </a:t>
            </a:r>
            <a:r>
              <a:rPr dirty="0" err="1">
                <a:solidFill>
                  <a:srgbClr val="FFC000"/>
                </a:solidFill>
              </a:rPr>
              <a:t>en</a:t>
            </a:r>
            <a:r>
              <a:rPr dirty="0">
                <a:solidFill>
                  <a:srgbClr val="FFC000"/>
                </a:solidFill>
              </a:rPr>
              <a:t> Israel se </a:t>
            </a:r>
            <a:r>
              <a:rPr dirty="0" err="1">
                <a:solidFill>
                  <a:srgbClr val="FFC000"/>
                </a:solidFill>
              </a:rPr>
              <a:t>emplea</a:t>
            </a:r>
            <a:r>
              <a:rPr dirty="0">
                <a:solidFill>
                  <a:srgbClr val="FFC000"/>
                </a:solidFill>
              </a:rPr>
              <a:t> a </a:t>
            </a:r>
            <a:r>
              <a:rPr dirty="0" err="1">
                <a:solidFill>
                  <a:srgbClr val="FFC000"/>
                </a:solidFill>
              </a:rPr>
              <a:t>veces</a:t>
            </a:r>
            <a:r>
              <a:rPr dirty="0">
                <a:solidFill>
                  <a:srgbClr val="FFC000"/>
                </a:solidFill>
              </a:rPr>
              <a:t> para </a:t>
            </a:r>
            <a:r>
              <a:rPr dirty="0" err="1">
                <a:solidFill>
                  <a:srgbClr val="FFC000"/>
                </a:solidFill>
              </a:rPr>
              <a:t>apoyar</a:t>
            </a:r>
            <a:r>
              <a:rPr dirty="0">
                <a:solidFill>
                  <a:srgbClr val="FFC000"/>
                </a:solidFill>
              </a:rPr>
              <a:t> la </a:t>
            </a:r>
            <a:r>
              <a:rPr dirty="0" err="1">
                <a:solidFill>
                  <a:srgbClr val="FFC000"/>
                </a:solidFill>
              </a:rPr>
              <a:t>teoría</a:t>
            </a:r>
            <a:r>
              <a:rPr dirty="0">
                <a:solidFill>
                  <a:srgbClr val="FFC000"/>
                </a:solidFill>
              </a:rPr>
              <a:t> de la Historia de las </a:t>
            </a:r>
            <a:r>
              <a:rPr dirty="0" err="1">
                <a:solidFill>
                  <a:srgbClr val="FFC000"/>
                </a:solidFill>
              </a:rPr>
              <a:t>Religiones</a:t>
            </a:r>
            <a:r>
              <a:rPr dirty="0">
                <a:solidFill>
                  <a:srgbClr val="FFC000"/>
                </a:solidFill>
              </a:rPr>
              <a:t> de que la </a:t>
            </a:r>
            <a:r>
              <a:rPr dirty="0" err="1">
                <a:solidFill>
                  <a:srgbClr val="FFC000"/>
                </a:solidFill>
              </a:rPr>
              <a:t>profecía</a:t>
            </a:r>
            <a:r>
              <a:rPr dirty="0">
                <a:solidFill>
                  <a:srgbClr val="FFC000"/>
                </a:solidFill>
              </a:rPr>
              <a:t> </a:t>
            </a:r>
            <a:r>
              <a:rPr dirty="0" err="1">
                <a:solidFill>
                  <a:srgbClr val="FFC000"/>
                </a:solidFill>
              </a:rPr>
              <a:t>israelita</a:t>
            </a:r>
            <a:r>
              <a:rPr dirty="0">
                <a:solidFill>
                  <a:srgbClr val="FFC000"/>
                </a:solidFill>
              </a:rPr>
              <a:t> era </a:t>
            </a:r>
            <a:r>
              <a:rPr dirty="0" err="1">
                <a:solidFill>
                  <a:srgbClr val="FFC000"/>
                </a:solidFill>
              </a:rPr>
              <a:t>en</a:t>
            </a:r>
            <a:r>
              <a:rPr dirty="0">
                <a:solidFill>
                  <a:srgbClr val="FFC000"/>
                </a:solidFill>
              </a:rPr>
              <a:t> gran </a:t>
            </a:r>
            <a:r>
              <a:rPr dirty="0" err="1">
                <a:solidFill>
                  <a:srgbClr val="FFC000"/>
                </a:solidFill>
              </a:rPr>
              <a:t>medida</a:t>
            </a:r>
            <a:r>
              <a:rPr dirty="0">
                <a:solidFill>
                  <a:srgbClr val="FFC000"/>
                </a:solidFill>
              </a:rPr>
              <a:t> un </a:t>
            </a:r>
            <a:r>
              <a:rPr dirty="0" err="1">
                <a:solidFill>
                  <a:srgbClr val="FFC000"/>
                </a:solidFill>
              </a:rPr>
              <a:t>fenómeno</a:t>
            </a:r>
            <a:r>
              <a:rPr dirty="0">
                <a:solidFill>
                  <a:srgbClr val="FFC000"/>
                </a:solidFill>
              </a:rPr>
              <a:t> </a:t>
            </a:r>
            <a:r>
              <a:rPr u="sng" dirty="0" err="1">
                <a:solidFill>
                  <a:srgbClr val="FFC000"/>
                </a:solidFill>
              </a:rPr>
              <a:t>prestado</a:t>
            </a:r>
            <a:r>
              <a:rPr dirty="0">
                <a:solidFill>
                  <a:srgbClr val="FFC000"/>
                </a:solidFill>
              </a:rPr>
              <a:t>.</a:t>
            </a:r>
          </a:p>
        </p:txBody>
      </p:sp>
      <p:sp>
        <p:nvSpPr>
          <p:cNvPr id="2729" name="Rectangle 3"/>
          <p:cNvSpPr txBox="1">
            <a:spLocks noGrp="1"/>
          </p:cNvSpPr>
          <p:nvPr>
            <p:ph type="body" sz="half" idx="1"/>
          </p:nvPr>
        </p:nvSpPr>
        <p:spPr>
          <a:xfrm>
            <a:off x="1371600" y="2667000"/>
            <a:ext cx="9144000" cy="4038600"/>
          </a:xfrm>
          <a:prstGeom prst="rect">
            <a:avLst/>
          </a:prstGeom>
        </p:spPr>
        <p:txBody>
          <a:bodyPr>
            <a:normAutofit/>
          </a:bodyPr>
          <a:lstStyle/>
          <a:p>
            <a:pPr marL="146303" indent="-146303" defTabSz="585215">
              <a:spcBef>
                <a:spcPts val="600"/>
              </a:spcBef>
              <a:buSzTx/>
              <a:buNone/>
              <a:defRPr sz="1792" b="1">
                <a:solidFill>
                  <a:srgbClr val="FFFF99"/>
                </a:solidFill>
                <a:latin typeface="Arial Narrow"/>
                <a:ea typeface="Arial Narrow"/>
                <a:cs typeface="Arial Narrow"/>
                <a:sym typeface="Arial Narrow"/>
              </a:defRPr>
            </a:pPr>
            <a:r>
              <a:rPr sz="2400" dirty="0"/>
              <a:t>EXAMPLES:</a:t>
            </a:r>
          </a:p>
          <a:p>
            <a:pPr marL="146303" indent="-146303" defTabSz="585215">
              <a:spcBef>
                <a:spcPts val="600"/>
              </a:spcBef>
              <a:defRPr sz="1536">
                <a:solidFill>
                  <a:srgbClr val="FFFFFF"/>
                </a:solidFill>
                <a:latin typeface="Arial Narrow"/>
                <a:ea typeface="Arial Narrow"/>
                <a:cs typeface="Arial Narrow"/>
                <a:sym typeface="Arial Narrow"/>
              </a:defRPr>
            </a:pPr>
            <a:r>
              <a:rPr sz="2000" dirty="0"/>
              <a:t>70 Elders of Israel (Nu. 11:24-30)</a:t>
            </a:r>
          </a:p>
          <a:p>
            <a:pPr marL="146303" indent="-146303" defTabSz="585215">
              <a:spcBef>
                <a:spcPts val="600"/>
              </a:spcBef>
              <a:defRPr sz="1536">
                <a:solidFill>
                  <a:srgbClr val="FFFFFF"/>
                </a:solidFill>
                <a:latin typeface="Arial Narrow"/>
                <a:ea typeface="Arial Narrow"/>
                <a:cs typeface="Arial Narrow"/>
                <a:sym typeface="Arial Narrow"/>
              </a:defRPr>
            </a:pPr>
            <a:r>
              <a:rPr sz="2000" dirty="0"/>
              <a:t>Saul (1 Sa. 10:5-7, 10-11)</a:t>
            </a:r>
          </a:p>
          <a:p>
            <a:pPr marL="146303" indent="-146303" defTabSz="585215">
              <a:spcBef>
                <a:spcPts val="600"/>
              </a:spcBef>
              <a:defRPr sz="1536">
                <a:solidFill>
                  <a:srgbClr val="FFFFFF"/>
                </a:solidFill>
                <a:latin typeface="Arial Narrow"/>
                <a:ea typeface="Arial Narrow"/>
                <a:cs typeface="Arial Narrow"/>
                <a:sym typeface="Arial Narrow"/>
              </a:defRPr>
            </a:pPr>
            <a:r>
              <a:rPr sz="2000" dirty="0"/>
              <a:t>Others (1 Sa. 18:10; 1 Kg. 22:10-12; 2 Kg. 9:1-12; Je. 29:26; Ho. 9:7b)</a:t>
            </a:r>
          </a:p>
          <a:p>
            <a:pPr marL="146303" indent="-146303" defTabSz="585215">
              <a:spcBef>
                <a:spcPts val="600"/>
              </a:spcBef>
              <a:defRPr sz="1536">
                <a:solidFill>
                  <a:srgbClr val="FFFFFF"/>
                </a:solidFill>
                <a:latin typeface="Arial Narrow"/>
                <a:ea typeface="Arial Narrow"/>
                <a:cs typeface="Arial Narrow"/>
                <a:sym typeface="Arial Narrow"/>
              </a:defRPr>
            </a:pPr>
            <a:r>
              <a:rPr sz="2000" dirty="0"/>
              <a:t>Ezekiel’s strange visions and mimes</a:t>
            </a:r>
          </a:p>
          <a:p>
            <a:pPr marL="0" indent="0" defTabSz="585215">
              <a:spcBef>
                <a:spcPts val="600"/>
              </a:spcBef>
              <a:buSzTx/>
              <a:buFontTx/>
              <a:buNone/>
              <a:defRPr sz="1792" b="1">
                <a:solidFill>
                  <a:srgbClr val="FFFF99"/>
                </a:solidFill>
                <a:latin typeface="Arial Narrow"/>
                <a:ea typeface="Arial Narrow"/>
                <a:cs typeface="Arial Narrow"/>
                <a:sym typeface="Arial Narrow"/>
              </a:defRPr>
            </a:pPr>
            <a:r>
              <a:rPr sz="2400" dirty="0">
                <a:solidFill>
                  <a:srgbClr val="FFC000"/>
                </a:solidFill>
              </a:rPr>
              <a:t>EJEMPLOS:</a:t>
            </a:r>
          </a:p>
          <a:p>
            <a:pPr marL="146303" indent="-146303" defTabSz="585215">
              <a:spcBef>
                <a:spcPts val="600"/>
              </a:spcBef>
              <a:defRPr sz="1536">
                <a:solidFill>
                  <a:srgbClr val="FFFFFF"/>
                </a:solidFill>
                <a:latin typeface="Arial Narrow"/>
                <a:ea typeface="Arial Narrow"/>
                <a:cs typeface="Arial Narrow"/>
                <a:sym typeface="Arial Narrow"/>
              </a:defRPr>
            </a:pPr>
            <a:r>
              <a:rPr sz="2000" dirty="0">
                <a:solidFill>
                  <a:srgbClr val="FFFFCC"/>
                </a:solidFill>
              </a:rPr>
              <a:t>70 </a:t>
            </a:r>
            <a:r>
              <a:rPr sz="2000" dirty="0" err="1">
                <a:solidFill>
                  <a:srgbClr val="FFFFCC"/>
                </a:solidFill>
              </a:rPr>
              <a:t>Ancianos</a:t>
            </a:r>
            <a:r>
              <a:rPr sz="2000" dirty="0">
                <a:solidFill>
                  <a:srgbClr val="FFFFCC"/>
                </a:solidFill>
              </a:rPr>
              <a:t> de Israel (Nu. 11:30-30)</a:t>
            </a:r>
          </a:p>
          <a:p>
            <a:pPr marL="146303" indent="-146303" defTabSz="585215">
              <a:spcBef>
                <a:spcPts val="600"/>
              </a:spcBef>
              <a:defRPr sz="1536">
                <a:solidFill>
                  <a:srgbClr val="FFFFFF"/>
                </a:solidFill>
                <a:latin typeface="Arial Narrow"/>
                <a:ea typeface="Arial Narrow"/>
                <a:cs typeface="Arial Narrow"/>
                <a:sym typeface="Arial Narrow"/>
              </a:defRPr>
            </a:pPr>
            <a:r>
              <a:rPr sz="2000" dirty="0" err="1">
                <a:solidFill>
                  <a:srgbClr val="FFFFCC"/>
                </a:solidFill>
              </a:rPr>
              <a:t>Saúl</a:t>
            </a:r>
            <a:r>
              <a:rPr sz="2000" dirty="0">
                <a:solidFill>
                  <a:srgbClr val="FFFFCC"/>
                </a:solidFill>
              </a:rPr>
              <a:t> (1 Sa. 10:5-7, 10-11)</a:t>
            </a:r>
          </a:p>
          <a:p>
            <a:pPr marL="146303" indent="-146303" defTabSz="585215">
              <a:spcBef>
                <a:spcPts val="600"/>
              </a:spcBef>
              <a:defRPr sz="1536">
                <a:solidFill>
                  <a:srgbClr val="FFFFFF"/>
                </a:solidFill>
                <a:latin typeface="Arial Narrow"/>
                <a:ea typeface="Arial Narrow"/>
                <a:cs typeface="Arial Narrow"/>
                <a:sym typeface="Arial Narrow"/>
              </a:defRPr>
            </a:pPr>
            <a:r>
              <a:rPr sz="2000" dirty="0" err="1">
                <a:solidFill>
                  <a:srgbClr val="FFFFCC"/>
                </a:solidFill>
              </a:rPr>
              <a:t>Otros</a:t>
            </a:r>
            <a:r>
              <a:rPr sz="2000" dirty="0">
                <a:solidFill>
                  <a:srgbClr val="FFFFCC"/>
                </a:solidFill>
              </a:rPr>
              <a:t> (1 Sa. 18:10; 1 Kg. 22:10-12; 2 Kg. 9:1-12; Je. 29:26; Ho. 9:7b)</a:t>
            </a:r>
          </a:p>
          <a:p>
            <a:pPr marL="146303" indent="-146303" defTabSz="585215">
              <a:spcBef>
                <a:spcPts val="600"/>
              </a:spcBef>
              <a:defRPr sz="1536">
                <a:solidFill>
                  <a:srgbClr val="FFFFFF"/>
                </a:solidFill>
                <a:latin typeface="Arial Narrow"/>
                <a:ea typeface="Arial Narrow"/>
                <a:cs typeface="Arial Narrow"/>
                <a:sym typeface="Arial Narrow"/>
              </a:defRPr>
            </a:pPr>
            <a:r>
              <a:rPr sz="2000" dirty="0">
                <a:solidFill>
                  <a:srgbClr val="FFFFCC"/>
                </a:solidFill>
              </a:rPr>
              <a:t>Las </a:t>
            </a:r>
            <a:r>
              <a:rPr sz="2000" dirty="0" err="1">
                <a:solidFill>
                  <a:srgbClr val="FFFFCC"/>
                </a:solidFill>
              </a:rPr>
              <a:t>extrañas</a:t>
            </a:r>
            <a:r>
              <a:rPr sz="2000" dirty="0">
                <a:solidFill>
                  <a:srgbClr val="FFFFCC"/>
                </a:solidFill>
              </a:rPr>
              <a:t> </a:t>
            </a:r>
            <a:r>
              <a:rPr sz="2000" dirty="0" err="1">
                <a:solidFill>
                  <a:srgbClr val="FFFFCC"/>
                </a:solidFill>
              </a:rPr>
              <a:t>visiones</a:t>
            </a:r>
            <a:r>
              <a:rPr sz="2000" dirty="0">
                <a:solidFill>
                  <a:srgbClr val="FFFFCC"/>
                </a:solidFill>
              </a:rPr>
              <a:t> y </a:t>
            </a:r>
            <a:r>
              <a:rPr sz="2000" dirty="0" err="1">
                <a:solidFill>
                  <a:srgbClr val="FFFFCC"/>
                </a:solidFill>
              </a:rPr>
              <a:t>mímicas</a:t>
            </a:r>
            <a:r>
              <a:rPr sz="2000" dirty="0">
                <a:solidFill>
                  <a:srgbClr val="FFFFCC"/>
                </a:solidFill>
              </a:rPr>
              <a:t> de Ezequiel</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728"/>
                                        </p:tgtEl>
                                        <p:attrNameLst>
                                          <p:attrName>style.visibility</p:attrName>
                                        </p:attrNameLst>
                                      </p:cBhvr>
                                      <p:to>
                                        <p:strVal val="visible"/>
                                      </p:to>
                                    </p:set>
                                    <p:anim calcmode="lin" valueType="num">
                                      <p:cBhvr>
                                        <p:cTn id="7" dur="500" fill="hold"/>
                                        <p:tgtEl>
                                          <p:spTgt spid="2728"/>
                                        </p:tgtEl>
                                        <p:attrNameLst>
                                          <p:attrName>ppt_w</p:attrName>
                                        </p:attrNameLst>
                                      </p:cBhvr>
                                      <p:tavLst>
                                        <p:tav tm="0">
                                          <p:val>
                                            <p:fltVal val="0"/>
                                          </p:val>
                                        </p:tav>
                                        <p:tav tm="100000">
                                          <p:val>
                                            <p:strVal val="#ppt_w"/>
                                          </p:val>
                                        </p:tav>
                                      </p:tavLst>
                                    </p:anim>
                                    <p:anim calcmode="lin" valueType="num">
                                      <p:cBhvr>
                                        <p:cTn id="8" dur="500" fill="hold"/>
                                        <p:tgtEl>
                                          <p:spTgt spid="272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2729">
                                            <p:bg/>
                                          </p:spTgt>
                                        </p:tgtEl>
                                        <p:attrNameLst>
                                          <p:attrName>style.visibility</p:attrName>
                                        </p:attrNameLst>
                                      </p:cBhvr>
                                      <p:to>
                                        <p:strVal val="visible"/>
                                      </p:to>
                                    </p:set>
                                    <p:anim calcmode="lin" valueType="num">
                                      <p:cBhvr>
                                        <p:cTn id="13" dur="500" fill="hold"/>
                                        <p:tgtEl>
                                          <p:spTgt spid="2729">
                                            <p:bg/>
                                          </p:spTgt>
                                        </p:tgtEl>
                                        <p:attrNameLst>
                                          <p:attrName>ppt_w</p:attrName>
                                        </p:attrNameLst>
                                      </p:cBhvr>
                                      <p:tavLst>
                                        <p:tav tm="0">
                                          <p:val>
                                            <p:fltVal val="0"/>
                                          </p:val>
                                        </p:tav>
                                        <p:tav tm="100000">
                                          <p:val>
                                            <p:strVal val="#ppt_w"/>
                                          </p:val>
                                        </p:tav>
                                      </p:tavLst>
                                    </p:anim>
                                    <p:anim calcmode="lin" valueType="num">
                                      <p:cBhvr>
                                        <p:cTn id="14" dur="500" fill="hold"/>
                                        <p:tgtEl>
                                          <p:spTgt spid="2729">
                                            <p:bg/>
                                          </p:spTgt>
                                        </p:tgtEl>
                                        <p:attrNameLst>
                                          <p:attrName>ppt_h</p:attrName>
                                        </p:attrNameLst>
                                      </p:cBhvr>
                                      <p:tavLst>
                                        <p:tav tm="0">
                                          <p:val>
                                            <p:fltVal val="0"/>
                                          </p:val>
                                        </p:tav>
                                        <p:tav tm="100000">
                                          <p:val>
                                            <p:strVal val="#ppt_h"/>
                                          </p:val>
                                        </p:tav>
                                      </p:tavLst>
                                    </p:anim>
                                  </p:childTnLst>
                                </p:cTn>
                              </p:par>
                              <p:par>
                                <p:cTn id="15" presetID="23" presetClass="entr" presetSubtype="16" fill="hold" grpId="2" nodeType="withEffect">
                                  <p:stCondLst>
                                    <p:cond delay="0"/>
                                  </p:stCondLst>
                                  <p:iterate>
                                    <p:tmAbs val="0"/>
                                  </p:iterate>
                                  <p:childTnLst>
                                    <p:set>
                                      <p:cBhvr>
                                        <p:cTn id="16" fill="hold"/>
                                        <p:tgtEl>
                                          <p:spTgt spid="2729">
                                            <p:txEl>
                                              <p:pRg st="0" end="0"/>
                                            </p:txEl>
                                          </p:spTgt>
                                        </p:tgtEl>
                                        <p:attrNameLst>
                                          <p:attrName>style.visibility</p:attrName>
                                        </p:attrNameLst>
                                      </p:cBhvr>
                                      <p:to>
                                        <p:strVal val="visible"/>
                                      </p:to>
                                    </p:set>
                                    <p:anim calcmode="lin" valueType="num">
                                      <p:cBhvr>
                                        <p:cTn id="17" dur="500" fill="hold"/>
                                        <p:tgtEl>
                                          <p:spTgt spid="2729">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2729">
                                            <p:txEl>
                                              <p:pRg st="0" end="0"/>
                                            </p:txEl>
                                          </p:spTgt>
                                        </p:tgtEl>
                                        <p:attrNameLst>
                                          <p:attrName>ppt_h</p:attrName>
                                        </p:attrNameLst>
                                      </p:cBhvr>
                                      <p:tavLst>
                                        <p:tav tm="0">
                                          <p:val>
                                            <p:fltVal val="0"/>
                                          </p:val>
                                        </p:tav>
                                        <p:tav tm="100000">
                                          <p:val>
                                            <p:strVal val="#ppt_h"/>
                                          </p:val>
                                        </p:tav>
                                      </p:tavLst>
                                    </p:anim>
                                  </p:childTnLst>
                                </p:cTn>
                              </p:par>
                              <p:par>
                                <p:cTn id="19" presetID="23" presetClass="entr" presetSubtype="16" fill="hold" grpId="2" nodeType="withEffect">
                                  <p:stCondLst>
                                    <p:cond delay="0"/>
                                  </p:stCondLst>
                                  <p:iterate>
                                    <p:tmAbs val="0"/>
                                  </p:iterate>
                                  <p:childTnLst>
                                    <p:set>
                                      <p:cBhvr>
                                        <p:cTn id="20" fill="hold"/>
                                        <p:tgtEl>
                                          <p:spTgt spid="2729">
                                            <p:txEl>
                                              <p:pRg st="5" end="5"/>
                                            </p:txEl>
                                          </p:spTgt>
                                        </p:tgtEl>
                                        <p:attrNameLst>
                                          <p:attrName>style.visibility</p:attrName>
                                        </p:attrNameLst>
                                      </p:cBhvr>
                                      <p:to>
                                        <p:strVal val="visible"/>
                                      </p:to>
                                    </p:set>
                                    <p:anim calcmode="lin" valueType="num">
                                      <p:cBhvr>
                                        <p:cTn id="21" dur="500" fill="hold"/>
                                        <p:tgtEl>
                                          <p:spTgt spid="2729">
                                            <p:txEl>
                                              <p:pRg st="5" end="5"/>
                                            </p:txEl>
                                          </p:spTgt>
                                        </p:tgtEl>
                                        <p:attrNameLst>
                                          <p:attrName>ppt_w</p:attrName>
                                        </p:attrNameLst>
                                      </p:cBhvr>
                                      <p:tavLst>
                                        <p:tav tm="0">
                                          <p:val>
                                            <p:fltVal val="0"/>
                                          </p:val>
                                        </p:tav>
                                        <p:tav tm="100000">
                                          <p:val>
                                            <p:strVal val="#ppt_w"/>
                                          </p:val>
                                        </p:tav>
                                      </p:tavLst>
                                    </p:anim>
                                    <p:anim calcmode="lin" valueType="num">
                                      <p:cBhvr>
                                        <p:cTn id="22" dur="500" fill="hold"/>
                                        <p:tgtEl>
                                          <p:spTgt spid="2729">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2" nodeType="clickEffect">
                                  <p:stCondLst>
                                    <p:cond delay="0"/>
                                  </p:stCondLst>
                                  <p:iterate>
                                    <p:tmAbs val="0"/>
                                  </p:iterate>
                                  <p:childTnLst>
                                    <p:set>
                                      <p:cBhvr>
                                        <p:cTn id="26" fill="hold"/>
                                        <p:tgtEl>
                                          <p:spTgt spid="2729">
                                            <p:txEl>
                                              <p:pRg st="1" end="1"/>
                                            </p:txEl>
                                          </p:spTgt>
                                        </p:tgtEl>
                                        <p:attrNameLst>
                                          <p:attrName>style.visibility</p:attrName>
                                        </p:attrNameLst>
                                      </p:cBhvr>
                                      <p:to>
                                        <p:strVal val="visible"/>
                                      </p:to>
                                    </p:set>
                                    <p:anim calcmode="lin" valueType="num">
                                      <p:cBhvr>
                                        <p:cTn id="27" dur="500" fill="hold"/>
                                        <p:tgtEl>
                                          <p:spTgt spid="2729">
                                            <p:txEl>
                                              <p:pRg st="1" end="1"/>
                                            </p:txEl>
                                          </p:spTgt>
                                        </p:tgtEl>
                                        <p:attrNameLst>
                                          <p:attrName>ppt_w</p:attrName>
                                        </p:attrNameLst>
                                      </p:cBhvr>
                                      <p:tavLst>
                                        <p:tav tm="0">
                                          <p:val>
                                            <p:fltVal val="0"/>
                                          </p:val>
                                        </p:tav>
                                        <p:tav tm="100000">
                                          <p:val>
                                            <p:strVal val="#ppt_w"/>
                                          </p:val>
                                        </p:tav>
                                      </p:tavLst>
                                    </p:anim>
                                    <p:anim calcmode="lin" valueType="num">
                                      <p:cBhvr>
                                        <p:cTn id="28" dur="500" fill="hold"/>
                                        <p:tgtEl>
                                          <p:spTgt spid="2729">
                                            <p:txEl>
                                              <p:pRg st="1" end="1"/>
                                            </p:txEl>
                                          </p:spTgt>
                                        </p:tgtEl>
                                        <p:attrNameLst>
                                          <p:attrName>ppt_h</p:attrName>
                                        </p:attrNameLst>
                                      </p:cBhvr>
                                      <p:tavLst>
                                        <p:tav tm="0">
                                          <p:val>
                                            <p:fltVal val="0"/>
                                          </p:val>
                                        </p:tav>
                                        <p:tav tm="100000">
                                          <p:val>
                                            <p:strVal val="#ppt_h"/>
                                          </p:val>
                                        </p:tav>
                                      </p:tavLst>
                                    </p:anim>
                                  </p:childTnLst>
                                </p:cTn>
                              </p:par>
                              <p:par>
                                <p:cTn id="29" presetID="23" presetClass="entr" presetSubtype="16" fill="hold" grpId="2" nodeType="withEffect">
                                  <p:stCondLst>
                                    <p:cond delay="0"/>
                                  </p:stCondLst>
                                  <p:iterate>
                                    <p:tmAbs val="0"/>
                                  </p:iterate>
                                  <p:childTnLst>
                                    <p:set>
                                      <p:cBhvr>
                                        <p:cTn id="30" fill="hold"/>
                                        <p:tgtEl>
                                          <p:spTgt spid="2729">
                                            <p:txEl>
                                              <p:pRg st="6" end="6"/>
                                            </p:txEl>
                                          </p:spTgt>
                                        </p:tgtEl>
                                        <p:attrNameLst>
                                          <p:attrName>style.visibility</p:attrName>
                                        </p:attrNameLst>
                                      </p:cBhvr>
                                      <p:to>
                                        <p:strVal val="visible"/>
                                      </p:to>
                                    </p:set>
                                    <p:anim calcmode="lin" valueType="num">
                                      <p:cBhvr>
                                        <p:cTn id="31" dur="500" fill="hold"/>
                                        <p:tgtEl>
                                          <p:spTgt spid="2729">
                                            <p:txEl>
                                              <p:pRg st="6" end="6"/>
                                            </p:txEl>
                                          </p:spTgt>
                                        </p:tgtEl>
                                        <p:attrNameLst>
                                          <p:attrName>ppt_w</p:attrName>
                                        </p:attrNameLst>
                                      </p:cBhvr>
                                      <p:tavLst>
                                        <p:tav tm="0">
                                          <p:val>
                                            <p:fltVal val="0"/>
                                          </p:val>
                                        </p:tav>
                                        <p:tav tm="100000">
                                          <p:val>
                                            <p:strVal val="#ppt_w"/>
                                          </p:val>
                                        </p:tav>
                                      </p:tavLst>
                                    </p:anim>
                                    <p:anim calcmode="lin" valueType="num">
                                      <p:cBhvr>
                                        <p:cTn id="32" dur="500" fill="hold"/>
                                        <p:tgtEl>
                                          <p:spTgt spid="2729">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2" nodeType="clickEffect">
                                  <p:stCondLst>
                                    <p:cond delay="0"/>
                                  </p:stCondLst>
                                  <p:iterate>
                                    <p:tmAbs val="0"/>
                                  </p:iterate>
                                  <p:childTnLst>
                                    <p:set>
                                      <p:cBhvr>
                                        <p:cTn id="36" fill="hold"/>
                                        <p:tgtEl>
                                          <p:spTgt spid="2729">
                                            <p:txEl>
                                              <p:pRg st="2" end="2"/>
                                            </p:txEl>
                                          </p:spTgt>
                                        </p:tgtEl>
                                        <p:attrNameLst>
                                          <p:attrName>style.visibility</p:attrName>
                                        </p:attrNameLst>
                                      </p:cBhvr>
                                      <p:to>
                                        <p:strVal val="visible"/>
                                      </p:to>
                                    </p:set>
                                    <p:anim calcmode="lin" valueType="num">
                                      <p:cBhvr>
                                        <p:cTn id="37" dur="500" fill="hold"/>
                                        <p:tgtEl>
                                          <p:spTgt spid="2729">
                                            <p:txEl>
                                              <p:pRg st="2" end="2"/>
                                            </p:txEl>
                                          </p:spTgt>
                                        </p:tgtEl>
                                        <p:attrNameLst>
                                          <p:attrName>ppt_w</p:attrName>
                                        </p:attrNameLst>
                                      </p:cBhvr>
                                      <p:tavLst>
                                        <p:tav tm="0">
                                          <p:val>
                                            <p:fltVal val="0"/>
                                          </p:val>
                                        </p:tav>
                                        <p:tav tm="100000">
                                          <p:val>
                                            <p:strVal val="#ppt_w"/>
                                          </p:val>
                                        </p:tav>
                                      </p:tavLst>
                                    </p:anim>
                                    <p:anim calcmode="lin" valueType="num">
                                      <p:cBhvr>
                                        <p:cTn id="38" dur="500" fill="hold"/>
                                        <p:tgtEl>
                                          <p:spTgt spid="2729">
                                            <p:txEl>
                                              <p:pRg st="2" end="2"/>
                                            </p:txEl>
                                          </p:spTgt>
                                        </p:tgtEl>
                                        <p:attrNameLst>
                                          <p:attrName>ppt_h</p:attrName>
                                        </p:attrNameLst>
                                      </p:cBhvr>
                                      <p:tavLst>
                                        <p:tav tm="0">
                                          <p:val>
                                            <p:fltVal val="0"/>
                                          </p:val>
                                        </p:tav>
                                        <p:tav tm="100000">
                                          <p:val>
                                            <p:strVal val="#ppt_h"/>
                                          </p:val>
                                        </p:tav>
                                      </p:tavLst>
                                    </p:anim>
                                  </p:childTnLst>
                                </p:cTn>
                              </p:par>
                              <p:par>
                                <p:cTn id="39" presetID="23" presetClass="entr" presetSubtype="16" fill="hold" grpId="2" nodeType="withEffect">
                                  <p:stCondLst>
                                    <p:cond delay="0"/>
                                  </p:stCondLst>
                                  <p:iterate>
                                    <p:tmAbs val="0"/>
                                  </p:iterate>
                                  <p:childTnLst>
                                    <p:set>
                                      <p:cBhvr>
                                        <p:cTn id="40" fill="hold"/>
                                        <p:tgtEl>
                                          <p:spTgt spid="2729">
                                            <p:txEl>
                                              <p:pRg st="7" end="7"/>
                                            </p:txEl>
                                          </p:spTgt>
                                        </p:tgtEl>
                                        <p:attrNameLst>
                                          <p:attrName>style.visibility</p:attrName>
                                        </p:attrNameLst>
                                      </p:cBhvr>
                                      <p:to>
                                        <p:strVal val="visible"/>
                                      </p:to>
                                    </p:set>
                                    <p:anim calcmode="lin" valueType="num">
                                      <p:cBhvr>
                                        <p:cTn id="41" dur="500" fill="hold"/>
                                        <p:tgtEl>
                                          <p:spTgt spid="2729">
                                            <p:txEl>
                                              <p:pRg st="7" end="7"/>
                                            </p:txEl>
                                          </p:spTgt>
                                        </p:tgtEl>
                                        <p:attrNameLst>
                                          <p:attrName>ppt_w</p:attrName>
                                        </p:attrNameLst>
                                      </p:cBhvr>
                                      <p:tavLst>
                                        <p:tav tm="0">
                                          <p:val>
                                            <p:fltVal val="0"/>
                                          </p:val>
                                        </p:tav>
                                        <p:tav tm="100000">
                                          <p:val>
                                            <p:strVal val="#ppt_w"/>
                                          </p:val>
                                        </p:tav>
                                      </p:tavLst>
                                    </p:anim>
                                    <p:anim calcmode="lin" valueType="num">
                                      <p:cBhvr>
                                        <p:cTn id="42" dur="500" fill="hold"/>
                                        <p:tgtEl>
                                          <p:spTgt spid="2729">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grpId="2" nodeType="clickEffect">
                                  <p:stCondLst>
                                    <p:cond delay="0"/>
                                  </p:stCondLst>
                                  <p:iterate>
                                    <p:tmAbs val="0"/>
                                  </p:iterate>
                                  <p:childTnLst>
                                    <p:set>
                                      <p:cBhvr>
                                        <p:cTn id="46" fill="hold"/>
                                        <p:tgtEl>
                                          <p:spTgt spid="2729">
                                            <p:txEl>
                                              <p:pRg st="3" end="3"/>
                                            </p:txEl>
                                          </p:spTgt>
                                        </p:tgtEl>
                                        <p:attrNameLst>
                                          <p:attrName>style.visibility</p:attrName>
                                        </p:attrNameLst>
                                      </p:cBhvr>
                                      <p:to>
                                        <p:strVal val="visible"/>
                                      </p:to>
                                    </p:set>
                                    <p:anim calcmode="lin" valueType="num">
                                      <p:cBhvr>
                                        <p:cTn id="47" dur="500" fill="hold"/>
                                        <p:tgtEl>
                                          <p:spTgt spid="2729">
                                            <p:txEl>
                                              <p:pRg st="3" end="3"/>
                                            </p:txEl>
                                          </p:spTgt>
                                        </p:tgtEl>
                                        <p:attrNameLst>
                                          <p:attrName>ppt_w</p:attrName>
                                        </p:attrNameLst>
                                      </p:cBhvr>
                                      <p:tavLst>
                                        <p:tav tm="0">
                                          <p:val>
                                            <p:fltVal val="0"/>
                                          </p:val>
                                        </p:tav>
                                        <p:tav tm="100000">
                                          <p:val>
                                            <p:strVal val="#ppt_w"/>
                                          </p:val>
                                        </p:tav>
                                      </p:tavLst>
                                    </p:anim>
                                    <p:anim calcmode="lin" valueType="num">
                                      <p:cBhvr>
                                        <p:cTn id="48" dur="500" fill="hold"/>
                                        <p:tgtEl>
                                          <p:spTgt spid="2729">
                                            <p:txEl>
                                              <p:pRg st="3" end="3"/>
                                            </p:txEl>
                                          </p:spTgt>
                                        </p:tgtEl>
                                        <p:attrNameLst>
                                          <p:attrName>ppt_h</p:attrName>
                                        </p:attrNameLst>
                                      </p:cBhvr>
                                      <p:tavLst>
                                        <p:tav tm="0">
                                          <p:val>
                                            <p:fltVal val="0"/>
                                          </p:val>
                                        </p:tav>
                                        <p:tav tm="100000">
                                          <p:val>
                                            <p:strVal val="#ppt_h"/>
                                          </p:val>
                                        </p:tav>
                                      </p:tavLst>
                                    </p:anim>
                                  </p:childTnLst>
                                </p:cTn>
                              </p:par>
                              <p:par>
                                <p:cTn id="49" presetID="23" presetClass="entr" presetSubtype="16" fill="hold" grpId="2" nodeType="withEffect">
                                  <p:stCondLst>
                                    <p:cond delay="0"/>
                                  </p:stCondLst>
                                  <p:iterate>
                                    <p:tmAbs val="0"/>
                                  </p:iterate>
                                  <p:childTnLst>
                                    <p:set>
                                      <p:cBhvr>
                                        <p:cTn id="50" fill="hold"/>
                                        <p:tgtEl>
                                          <p:spTgt spid="2729">
                                            <p:txEl>
                                              <p:pRg st="8" end="8"/>
                                            </p:txEl>
                                          </p:spTgt>
                                        </p:tgtEl>
                                        <p:attrNameLst>
                                          <p:attrName>style.visibility</p:attrName>
                                        </p:attrNameLst>
                                      </p:cBhvr>
                                      <p:to>
                                        <p:strVal val="visible"/>
                                      </p:to>
                                    </p:set>
                                    <p:anim calcmode="lin" valueType="num">
                                      <p:cBhvr>
                                        <p:cTn id="51" dur="500" fill="hold"/>
                                        <p:tgtEl>
                                          <p:spTgt spid="2729">
                                            <p:txEl>
                                              <p:pRg st="8" end="8"/>
                                            </p:txEl>
                                          </p:spTgt>
                                        </p:tgtEl>
                                        <p:attrNameLst>
                                          <p:attrName>ppt_w</p:attrName>
                                        </p:attrNameLst>
                                      </p:cBhvr>
                                      <p:tavLst>
                                        <p:tav tm="0">
                                          <p:val>
                                            <p:fltVal val="0"/>
                                          </p:val>
                                        </p:tav>
                                        <p:tav tm="100000">
                                          <p:val>
                                            <p:strVal val="#ppt_w"/>
                                          </p:val>
                                        </p:tav>
                                      </p:tavLst>
                                    </p:anim>
                                    <p:anim calcmode="lin" valueType="num">
                                      <p:cBhvr>
                                        <p:cTn id="52" dur="500" fill="hold"/>
                                        <p:tgtEl>
                                          <p:spTgt spid="2729">
                                            <p:txEl>
                                              <p:pRg st="8" end="8"/>
                                            </p:txEl>
                                          </p:spTgt>
                                        </p:tgtEl>
                                        <p:attrNameLst>
                                          <p:attrName>ppt_h</p:attrName>
                                        </p:attrNameLst>
                                      </p:cBhvr>
                                      <p:tavLst>
                                        <p:tav tm="0">
                                          <p:val>
                                            <p:fltVal val="0"/>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grpId="2" nodeType="clickEffect">
                                  <p:stCondLst>
                                    <p:cond delay="0"/>
                                  </p:stCondLst>
                                  <p:iterate>
                                    <p:tmAbs val="0"/>
                                  </p:iterate>
                                  <p:childTnLst>
                                    <p:set>
                                      <p:cBhvr>
                                        <p:cTn id="56" fill="hold"/>
                                        <p:tgtEl>
                                          <p:spTgt spid="2729">
                                            <p:txEl>
                                              <p:pRg st="4" end="4"/>
                                            </p:txEl>
                                          </p:spTgt>
                                        </p:tgtEl>
                                        <p:attrNameLst>
                                          <p:attrName>style.visibility</p:attrName>
                                        </p:attrNameLst>
                                      </p:cBhvr>
                                      <p:to>
                                        <p:strVal val="visible"/>
                                      </p:to>
                                    </p:set>
                                    <p:anim calcmode="lin" valueType="num">
                                      <p:cBhvr>
                                        <p:cTn id="57" dur="500" fill="hold"/>
                                        <p:tgtEl>
                                          <p:spTgt spid="2729">
                                            <p:txEl>
                                              <p:pRg st="4" end="4"/>
                                            </p:txEl>
                                          </p:spTgt>
                                        </p:tgtEl>
                                        <p:attrNameLst>
                                          <p:attrName>ppt_w</p:attrName>
                                        </p:attrNameLst>
                                      </p:cBhvr>
                                      <p:tavLst>
                                        <p:tav tm="0">
                                          <p:val>
                                            <p:fltVal val="0"/>
                                          </p:val>
                                        </p:tav>
                                        <p:tav tm="100000">
                                          <p:val>
                                            <p:strVal val="#ppt_w"/>
                                          </p:val>
                                        </p:tav>
                                      </p:tavLst>
                                    </p:anim>
                                    <p:anim calcmode="lin" valueType="num">
                                      <p:cBhvr>
                                        <p:cTn id="58" dur="500" fill="hold"/>
                                        <p:tgtEl>
                                          <p:spTgt spid="2729">
                                            <p:txEl>
                                              <p:pRg st="4" end="4"/>
                                            </p:txEl>
                                          </p:spTgt>
                                        </p:tgtEl>
                                        <p:attrNameLst>
                                          <p:attrName>ppt_h</p:attrName>
                                        </p:attrNameLst>
                                      </p:cBhvr>
                                      <p:tavLst>
                                        <p:tav tm="0">
                                          <p:val>
                                            <p:fltVal val="0"/>
                                          </p:val>
                                        </p:tav>
                                        <p:tav tm="100000">
                                          <p:val>
                                            <p:strVal val="#ppt_h"/>
                                          </p:val>
                                        </p:tav>
                                      </p:tavLst>
                                    </p:anim>
                                  </p:childTnLst>
                                </p:cTn>
                              </p:par>
                              <p:par>
                                <p:cTn id="59" presetID="23" presetClass="entr" presetSubtype="16" fill="hold" grpId="2" nodeType="withEffect">
                                  <p:stCondLst>
                                    <p:cond delay="0"/>
                                  </p:stCondLst>
                                  <p:iterate>
                                    <p:tmAbs val="0"/>
                                  </p:iterate>
                                  <p:childTnLst>
                                    <p:set>
                                      <p:cBhvr>
                                        <p:cTn id="60" fill="hold"/>
                                        <p:tgtEl>
                                          <p:spTgt spid="2729">
                                            <p:txEl>
                                              <p:pRg st="9" end="9"/>
                                            </p:txEl>
                                          </p:spTgt>
                                        </p:tgtEl>
                                        <p:attrNameLst>
                                          <p:attrName>style.visibility</p:attrName>
                                        </p:attrNameLst>
                                      </p:cBhvr>
                                      <p:to>
                                        <p:strVal val="visible"/>
                                      </p:to>
                                    </p:set>
                                    <p:anim calcmode="lin" valueType="num">
                                      <p:cBhvr>
                                        <p:cTn id="61" dur="500" fill="hold"/>
                                        <p:tgtEl>
                                          <p:spTgt spid="2729">
                                            <p:txEl>
                                              <p:pRg st="9" end="9"/>
                                            </p:txEl>
                                          </p:spTgt>
                                        </p:tgtEl>
                                        <p:attrNameLst>
                                          <p:attrName>ppt_w</p:attrName>
                                        </p:attrNameLst>
                                      </p:cBhvr>
                                      <p:tavLst>
                                        <p:tav tm="0">
                                          <p:val>
                                            <p:fltVal val="0"/>
                                          </p:val>
                                        </p:tav>
                                        <p:tav tm="100000">
                                          <p:val>
                                            <p:strVal val="#ppt_w"/>
                                          </p:val>
                                        </p:tav>
                                      </p:tavLst>
                                    </p:anim>
                                    <p:anim calcmode="lin" valueType="num">
                                      <p:cBhvr>
                                        <p:cTn id="62" dur="500" fill="hold"/>
                                        <p:tgtEl>
                                          <p:spTgt spid="2729">
                                            <p:txEl>
                                              <p:pRg st="9" end="9"/>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8" grpId="1" animBg="1" advAuto="0"/>
      <p:bldP spid="2729" grpId="2" uiExpand="1" build="p" animBg="1" advAuto="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E2F0D9"/>
        </a:solidFill>
        <a:effectLst/>
      </p:bgPr>
    </p:bg>
    <p:spTree>
      <p:nvGrpSpPr>
        <p:cNvPr id="1" name=""/>
        <p:cNvGrpSpPr/>
        <p:nvPr/>
      </p:nvGrpSpPr>
      <p:grpSpPr>
        <a:xfrm>
          <a:off x="0" y="0"/>
          <a:ext cx="0" cy="0"/>
          <a:chOff x="0" y="0"/>
          <a:chExt cx="0" cy="0"/>
        </a:xfrm>
      </p:grpSpPr>
      <p:sp>
        <p:nvSpPr>
          <p:cNvPr id="3083" name="Rectangle 2"/>
          <p:cNvSpPr txBox="1">
            <a:spLocks noGrp="1"/>
          </p:cNvSpPr>
          <p:nvPr>
            <p:ph type="title"/>
          </p:nvPr>
        </p:nvSpPr>
        <p:spPr>
          <a:xfrm>
            <a:off x="1876425" y="569913"/>
            <a:ext cx="8229600" cy="792163"/>
          </a:xfrm>
          <a:prstGeom prst="rect">
            <a:avLst/>
          </a:prstGeom>
        </p:spPr>
        <p:txBody>
          <a:bodyPr/>
          <a:lstStyle>
            <a:lvl1pPr algn="ctr">
              <a:defRPr sz="3200">
                <a:solidFill>
                  <a:srgbClr val="990000"/>
                </a:solidFill>
              </a:defRPr>
            </a:lvl1pPr>
          </a:lstStyle>
          <a:p>
            <a:r>
              <a:rPr b="1" dirty="0"/>
              <a:t>Jonah’s Descent / </a:t>
            </a:r>
            <a:r>
              <a:rPr b="1" dirty="0">
                <a:solidFill>
                  <a:srgbClr val="FF6600"/>
                </a:solidFill>
              </a:rPr>
              <a:t>El </a:t>
            </a:r>
            <a:r>
              <a:rPr b="1" dirty="0" err="1">
                <a:solidFill>
                  <a:srgbClr val="FF6600"/>
                </a:solidFill>
              </a:rPr>
              <a:t>Descenso</a:t>
            </a:r>
            <a:r>
              <a:rPr b="1" dirty="0">
                <a:solidFill>
                  <a:srgbClr val="FF6600"/>
                </a:solidFill>
              </a:rPr>
              <a:t> de </a:t>
            </a:r>
            <a:r>
              <a:rPr b="1" dirty="0" err="1">
                <a:solidFill>
                  <a:srgbClr val="FF6600"/>
                </a:solidFill>
              </a:rPr>
              <a:t>Jonás</a:t>
            </a:r>
            <a:endParaRPr b="1" dirty="0">
              <a:solidFill>
                <a:srgbClr val="FF6600"/>
              </a:solidFill>
            </a:endParaRPr>
          </a:p>
        </p:txBody>
      </p:sp>
      <p:sp>
        <p:nvSpPr>
          <p:cNvPr id="3084" name="Rectangle 3"/>
          <p:cNvSpPr txBox="1">
            <a:spLocks noGrp="1"/>
          </p:cNvSpPr>
          <p:nvPr>
            <p:ph type="body" idx="1"/>
          </p:nvPr>
        </p:nvSpPr>
        <p:spPr>
          <a:xfrm>
            <a:off x="762000" y="1622474"/>
            <a:ext cx="10591800" cy="4983163"/>
          </a:xfrm>
          <a:prstGeom prst="rect">
            <a:avLst/>
          </a:prstGeom>
        </p:spPr>
        <p:txBody>
          <a:bodyPr/>
          <a:lstStyle/>
          <a:p>
            <a:pPr>
              <a:buSzTx/>
              <a:buNone/>
              <a:defRPr sz="2400" b="1">
                <a:solidFill>
                  <a:srgbClr val="C00000"/>
                </a:solidFill>
                <a:effectLst>
                  <a:outerShdw blurRad="38100" dist="38100" dir="2700000" rotWithShape="0">
                    <a:srgbClr val="000000"/>
                  </a:outerShdw>
                </a:effectLst>
              </a:defRPr>
            </a:pPr>
            <a:r>
              <a:rPr dirty="0"/>
              <a:t>There is a pronounced downward spiral in Jonah’s story: / </a:t>
            </a:r>
            <a:r>
              <a:rPr dirty="0">
                <a:solidFill>
                  <a:srgbClr val="FF6600"/>
                </a:solidFill>
              </a:rPr>
              <a:t>Hay </a:t>
            </a:r>
            <a:r>
              <a:rPr dirty="0" err="1">
                <a:solidFill>
                  <a:srgbClr val="FF6600"/>
                </a:solidFill>
              </a:rPr>
              <a:t>una</a:t>
            </a:r>
            <a:r>
              <a:rPr dirty="0">
                <a:solidFill>
                  <a:srgbClr val="FF6600"/>
                </a:solidFill>
              </a:rPr>
              <a:t> </a:t>
            </a:r>
            <a:r>
              <a:rPr dirty="0" err="1">
                <a:solidFill>
                  <a:srgbClr val="FF6600"/>
                </a:solidFill>
              </a:rPr>
              <a:t>pronunciada</a:t>
            </a:r>
            <a:r>
              <a:rPr dirty="0">
                <a:solidFill>
                  <a:srgbClr val="FF6600"/>
                </a:solidFill>
              </a:rPr>
              <a:t> </a:t>
            </a:r>
            <a:r>
              <a:rPr dirty="0" err="1">
                <a:solidFill>
                  <a:srgbClr val="FF6600"/>
                </a:solidFill>
              </a:rPr>
              <a:t>espiral</a:t>
            </a:r>
            <a:r>
              <a:rPr dirty="0">
                <a:solidFill>
                  <a:srgbClr val="FF6600"/>
                </a:solidFill>
              </a:rPr>
              <a:t> </a:t>
            </a:r>
            <a:r>
              <a:rPr dirty="0" err="1">
                <a:solidFill>
                  <a:srgbClr val="FF6600"/>
                </a:solidFill>
              </a:rPr>
              <a:t>descendente</a:t>
            </a:r>
            <a:r>
              <a:rPr dirty="0">
                <a:solidFill>
                  <a:srgbClr val="FF6600"/>
                </a:solidFill>
              </a:rPr>
              <a:t> </a:t>
            </a:r>
            <a:r>
              <a:rPr dirty="0" err="1">
                <a:solidFill>
                  <a:srgbClr val="FF6600"/>
                </a:solidFill>
              </a:rPr>
              <a:t>en</a:t>
            </a:r>
            <a:r>
              <a:rPr dirty="0">
                <a:solidFill>
                  <a:srgbClr val="FF6600"/>
                </a:solidFill>
              </a:rPr>
              <a:t> la </a:t>
            </a:r>
            <a:r>
              <a:rPr dirty="0" err="1">
                <a:solidFill>
                  <a:srgbClr val="FF6600"/>
                </a:solidFill>
              </a:rPr>
              <a:t>historia</a:t>
            </a:r>
            <a:r>
              <a:rPr dirty="0">
                <a:solidFill>
                  <a:srgbClr val="FF6600"/>
                </a:solidFill>
              </a:rPr>
              <a:t> de </a:t>
            </a:r>
            <a:r>
              <a:rPr dirty="0" err="1">
                <a:solidFill>
                  <a:srgbClr val="FF6600"/>
                </a:solidFill>
              </a:rPr>
              <a:t>Jonás</a:t>
            </a:r>
            <a:r>
              <a:rPr dirty="0">
                <a:solidFill>
                  <a:srgbClr val="FF6600"/>
                </a:solidFill>
              </a:rPr>
              <a:t>:</a:t>
            </a:r>
          </a:p>
          <a:p>
            <a:pPr>
              <a:defRPr sz="2000" i="1"/>
            </a:pPr>
            <a:r>
              <a:rPr dirty="0"/>
              <a:t>He went down to Joppa. / </a:t>
            </a:r>
            <a:r>
              <a:rPr dirty="0" err="1">
                <a:solidFill>
                  <a:srgbClr val="FF6600"/>
                </a:solidFill>
              </a:rPr>
              <a:t>Fue</a:t>
            </a:r>
            <a:r>
              <a:rPr dirty="0">
                <a:solidFill>
                  <a:srgbClr val="FF6600"/>
                </a:solidFill>
              </a:rPr>
              <a:t> a </a:t>
            </a:r>
            <a:r>
              <a:rPr dirty="0" err="1">
                <a:solidFill>
                  <a:srgbClr val="FF6600"/>
                </a:solidFill>
              </a:rPr>
              <a:t>Jope</a:t>
            </a:r>
            <a:r>
              <a:rPr dirty="0">
                <a:solidFill>
                  <a:srgbClr val="FF6600"/>
                </a:solidFill>
              </a:rPr>
              <a:t>.</a:t>
            </a:r>
          </a:p>
          <a:p>
            <a:pPr>
              <a:defRPr sz="2000" i="1"/>
            </a:pPr>
            <a:r>
              <a:rPr dirty="0"/>
              <a:t>He went down below deck. / </a:t>
            </a:r>
            <a:r>
              <a:rPr dirty="0" err="1">
                <a:solidFill>
                  <a:srgbClr val="FF6600"/>
                </a:solidFill>
              </a:rPr>
              <a:t>Él</a:t>
            </a:r>
            <a:r>
              <a:rPr dirty="0">
                <a:solidFill>
                  <a:srgbClr val="FF6600"/>
                </a:solidFill>
              </a:rPr>
              <a:t> </a:t>
            </a:r>
            <a:r>
              <a:rPr dirty="0" err="1">
                <a:solidFill>
                  <a:srgbClr val="FF6600"/>
                </a:solidFill>
              </a:rPr>
              <a:t>bajó</a:t>
            </a:r>
            <a:r>
              <a:rPr dirty="0">
                <a:solidFill>
                  <a:srgbClr val="FF6600"/>
                </a:solidFill>
              </a:rPr>
              <a:t> </a:t>
            </a:r>
            <a:r>
              <a:rPr dirty="0" err="1">
                <a:solidFill>
                  <a:srgbClr val="FF6600"/>
                </a:solidFill>
              </a:rPr>
              <a:t>por</a:t>
            </a:r>
            <a:r>
              <a:rPr dirty="0">
                <a:solidFill>
                  <a:srgbClr val="FF6600"/>
                </a:solidFill>
              </a:rPr>
              <a:t> </a:t>
            </a:r>
            <a:r>
              <a:rPr dirty="0" err="1">
                <a:solidFill>
                  <a:srgbClr val="FF6600"/>
                </a:solidFill>
              </a:rPr>
              <a:t>debajo</a:t>
            </a:r>
            <a:r>
              <a:rPr dirty="0">
                <a:solidFill>
                  <a:srgbClr val="FF6600"/>
                </a:solidFill>
              </a:rPr>
              <a:t> de la </a:t>
            </a:r>
            <a:r>
              <a:rPr dirty="0" err="1">
                <a:solidFill>
                  <a:srgbClr val="FF6600"/>
                </a:solidFill>
              </a:rPr>
              <a:t>cubierta</a:t>
            </a:r>
            <a:r>
              <a:rPr dirty="0">
                <a:solidFill>
                  <a:srgbClr val="FF6600"/>
                </a:solidFill>
              </a:rPr>
              <a:t>.</a:t>
            </a:r>
          </a:p>
          <a:p>
            <a:pPr>
              <a:defRPr sz="2000" i="1"/>
            </a:pPr>
            <a:r>
              <a:rPr dirty="0"/>
              <a:t>He went down into the sea when the sailors threw him overboard. / </a:t>
            </a:r>
            <a:r>
              <a:rPr dirty="0">
                <a:solidFill>
                  <a:srgbClr val="FF6600"/>
                </a:solidFill>
              </a:rPr>
              <a:t>Se </a:t>
            </a:r>
            <a:r>
              <a:rPr dirty="0" err="1">
                <a:solidFill>
                  <a:srgbClr val="FF6600"/>
                </a:solidFill>
              </a:rPr>
              <a:t>fue</a:t>
            </a:r>
            <a:r>
              <a:rPr dirty="0">
                <a:solidFill>
                  <a:srgbClr val="FF6600"/>
                </a:solidFill>
              </a:rPr>
              <a:t> al </a:t>
            </a:r>
            <a:r>
              <a:rPr dirty="0" err="1">
                <a:solidFill>
                  <a:srgbClr val="FF6600"/>
                </a:solidFill>
              </a:rPr>
              <a:t>fondo</a:t>
            </a:r>
            <a:r>
              <a:rPr dirty="0">
                <a:solidFill>
                  <a:srgbClr val="FF6600"/>
                </a:solidFill>
              </a:rPr>
              <a:t> del mar </a:t>
            </a:r>
            <a:r>
              <a:rPr dirty="0" err="1">
                <a:solidFill>
                  <a:srgbClr val="FF6600"/>
                </a:solidFill>
              </a:rPr>
              <a:t>cuando</a:t>
            </a:r>
            <a:r>
              <a:rPr dirty="0">
                <a:solidFill>
                  <a:srgbClr val="FF6600"/>
                </a:solidFill>
              </a:rPr>
              <a:t> </a:t>
            </a:r>
            <a:r>
              <a:rPr dirty="0" err="1">
                <a:solidFill>
                  <a:srgbClr val="FF6600"/>
                </a:solidFill>
              </a:rPr>
              <a:t>los</a:t>
            </a:r>
            <a:r>
              <a:rPr dirty="0">
                <a:solidFill>
                  <a:srgbClr val="FF6600"/>
                </a:solidFill>
              </a:rPr>
              <a:t> </a:t>
            </a:r>
            <a:r>
              <a:rPr dirty="0" err="1">
                <a:solidFill>
                  <a:srgbClr val="FF6600"/>
                </a:solidFill>
              </a:rPr>
              <a:t>marineros</a:t>
            </a:r>
            <a:r>
              <a:rPr dirty="0">
                <a:solidFill>
                  <a:srgbClr val="FF6600"/>
                </a:solidFill>
              </a:rPr>
              <a:t> lo </a:t>
            </a:r>
            <a:r>
              <a:rPr dirty="0" err="1">
                <a:solidFill>
                  <a:srgbClr val="FF6600"/>
                </a:solidFill>
              </a:rPr>
              <a:t>arrojaron</a:t>
            </a:r>
            <a:r>
              <a:rPr dirty="0">
                <a:solidFill>
                  <a:srgbClr val="FF6600"/>
                </a:solidFill>
              </a:rPr>
              <a:t> </a:t>
            </a:r>
            <a:r>
              <a:rPr dirty="0" err="1">
                <a:solidFill>
                  <a:srgbClr val="FF6600"/>
                </a:solidFill>
              </a:rPr>
              <a:t>por</a:t>
            </a:r>
            <a:r>
              <a:rPr dirty="0">
                <a:solidFill>
                  <a:srgbClr val="FF6600"/>
                </a:solidFill>
              </a:rPr>
              <a:t> la </a:t>
            </a:r>
            <a:r>
              <a:rPr dirty="0" err="1">
                <a:solidFill>
                  <a:srgbClr val="FF6600"/>
                </a:solidFill>
              </a:rPr>
              <a:t>borda</a:t>
            </a:r>
            <a:r>
              <a:rPr dirty="0">
                <a:solidFill>
                  <a:srgbClr val="FF6600"/>
                </a:solidFill>
              </a:rPr>
              <a:t>.</a:t>
            </a:r>
          </a:p>
          <a:p>
            <a:pPr>
              <a:defRPr sz="2000" i="1"/>
            </a:pPr>
            <a:r>
              <a:rPr dirty="0"/>
              <a:t>He went down into the belly of the great fish. / </a:t>
            </a:r>
            <a:r>
              <a:rPr dirty="0">
                <a:solidFill>
                  <a:srgbClr val="FF6600"/>
                </a:solidFill>
              </a:rPr>
              <a:t>Se </a:t>
            </a:r>
            <a:r>
              <a:rPr dirty="0" err="1">
                <a:solidFill>
                  <a:srgbClr val="FF6600"/>
                </a:solidFill>
              </a:rPr>
              <a:t>metió</a:t>
            </a:r>
            <a:r>
              <a:rPr dirty="0">
                <a:solidFill>
                  <a:srgbClr val="FF6600"/>
                </a:solidFill>
              </a:rPr>
              <a:t> </a:t>
            </a:r>
            <a:r>
              <a:rPr dirty="0" err="1">
                <a:solidFill>
                  <a:srgbClr val="FF6600"/>
                </a:solidFill>
              </a:rPr>
              <a:t>en</a:t>
            </a:r>
            <a:r>
              <a:rPr dirty="0">
                <a:solidFill>
                  <a:srgbClr val="FF6600"/>
                </a:solidFill>
              </a:rPr>
              <a:t> </a:t>
            </a:r>
            <a:r>
              <a:rPr dirty="0" err="1">
                <a:solidFill>
                  <a:srgbClr val="FF6600"/>
                </a:solidFill>
              </a:rPr>
              <a:t>el</a:t>
            </a:r>
            <a:r>
              <a:rPr dirty="0">
                <a:solidFill>
                  <a:srgbClr val="FF6600"/>
                </a:solidFill>
              </a:rPr>
              <a:t> </a:t>
            </a:r>
            <a:r>
              <a:rPr dirty="0" err="1">
                <a:solidFill>
                  <a:srgbClr val="FF6600"/>
                </a:solidFill>
              </a:rPr>
              <a:t>vientre</a:t>
            </a:r>
            <a:r>
              <a:rPr dirty="0">
                <a:solidFill>
                  <a:srgbClr val="FF6600"/>
                </a:solidFill>
              </a:rPr>
              <a:t> del gran </a:t>
            </a:r>
            <a:r>
              <a:rPr dirty="0" err="1">
                <a:solidFill>
                  <a:srgbClr val="FF6600"/>
                </a:solidFill>
              </a:rPr>
              <a:t>pez</a:t>
            </a:r>
            <a:r>
              <a:rPr dirty="0">
                <a:solidFill>
                  <a:srgbClr val="FF6600"/>
                </a:solidFill>
              </a:rPr>
              <a:t>.</a:t>
            </a:r>
          </a:p>
          <a:p>
            <a:pPr>
              <a:defRPr sz="2000" i="1"/>
            </a:pPr>
            <a:r>
              <a:rPr dirty="0"/>
              <a:t>The fish went down to the bottom of the ocean with Jonah in its belly. / </a:t>
            </a:r>
            <a:r>
              <a:rPr dirty="0">
                <a:solidFill>
                  <a:srgbClr val="FF6600"/>
                </a:solidFill>
              </a:rPr>
              <a:t>El </a:t>
            </a:r>
            <a:r>
              <a:rPr dirty="0" err="1">
                <a:solidFill>
                  <a:srgbClr val="FF6600"/>
                </a:solidFill>
              </a:rPr>
              <a:t>pez</a:t>
            </a:r>
            <a:r>
              <a:rPr dirty="0">
                <a:solidFill>
                  <a:srgbClr val="FF6600"/>
                </a:solidFill>
              </a:rPr>
              <a:t> </a:t>
            </a:r>
            <a:r>
              <a:rPr dirty="0" err="1">
                <a:solidFill>
                  <a:srgbClr val="FF6600"/>
                </a:solidFill>
              </a:rPr>
              <a:t>bajó</a:t>
            </a:r>
            <a:r>
              <a:rPr dirty="0">
                <a:solidFill>
                  <a:srgbClr val="FF6600"/>
                </a:solidFill>
              </a:rPr>
              <a:t> al </a:t>
            </a:r>
            <a:r>
              <a:rPr dirty="0" err="1">
                <a:solidFill>
                  <a:srgbClr val="FF6600"/>
                </a:solidFill>
              </a:rPr>
              <a:t>fondo</a:t>
            </a:r>
            <a:r>
              <a:rPr dirty="0">
                <a:solidFill>
                  <a:srgbClr val="FF6600"/>
                </a:solidFill>
              </a:rPr>
              <a:t> del </a:t>
            </a:r>
            <a:r>
              <a:rPr dirty="0" err="1">
                <a:solidFill>
                  <a:srgbClr val="FF6600"/>
                </a:solidFill>
              </a:rPr>
              <a:t>océano</a:t>
            </a:r>
            <a:r>
              <a:rPr dirty="0">
                <a:solidFill>
                  <a:srgbClr val="FF6600"/>
                </a:solidFill>
              </a:rPr>
              <a:t> con </a:t>
            </a:r>
            <a:r>
              <a:rPr dirty="0" err="1">
                <a:solidFill>
                  <a:srgbClr val="FF6600"/>
                </a:solidFill>
              </a:rPr>
              <a:t>Jonás</a:t>
            </a:r>
            <a:r>
              <a:rPr dirty="0">
                <a:solidFill>
                  <a:srgbClr val="FF6600"/>
                </a:solidFill>
              </a:rPr>
              <a:t> </a:t>
            </a:r>
            <a:r>
              <a:rPr dirty="0" err="1">
                <a:solidFill>
                  <a:srgbClr val="FF6600"/>
                </a:solidFill>
              </a:rPr>
              <a:t>en</a:t>
            </a:r>
            <a:r>
              <a:rPr dirty="0">
                <a:solidFill>
                  <a:srgbClr val="FF6600"/>
                </a:solidFill>
              </a:rPr>
              <a:t> </a:t>
            </a:r>
            <a:r>
              <a:rPr dirty="0" err="1">
                <a:solidFill>
                  <a:srgbClr val="FF6600"/>
                </a:solidFill>
              </a:rPr>
              <a:t>su</a:t>
            </a:r>
            <a:r>
              <a:rPr dirty="0">
                <a:solidFill>
                  <a:srgbClr val="FF6600"/>
                </a:solidFill>
              </a:rPr>
              <a:t> </a:t>
            </a:r>
            <a:r>
              <a:rPr dirty="0" err="1">
                <a:solidFill>
                  <a:srgbClr val="FF6600"/>
                </a:solidFill>
              </a:rPr>
              <a:t>vientre</a:t>
            </a:r>
            <a:r>
              <a:rPr dirty="0">
                <a:solidFill>
                  <a:srgbClr val="FF6600"/>
                </a:solidFill>
              </a:rPr>
              <a:t>.</a:t>
            </a:r>
          </a:p>
        </p:txBody>
      </p:sp>
      <p:sp>
        <p:nvSpPr>
          <p:cNvPr id="3085" name="Slide Number Placeholder 5"/>
          <p:cNvSpPr txBox="1">
            <a:spLocks noGrp="1"/>
          </p:cNvSpPr>
          <p:nvPr>
            <p:ph type="sldNum" sz="quarter" idx="2"/>
          </p:nvPr>
        </p:nvSpPr>
        <p:spPr>
          <a:xfrm>
            <a:off x="11051892" y="6394500"/>
            <a:ext cx="301908"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90</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084">
                                            <p:bg/>
                                          </p:spTgt>
                                        </p:tgtEl>
                                        <p:attrNameLst>
                                          <p:attrName>style.visibility</p:attrName>
                                        </p:attrNameLst>
                                      </p:cBhvr>
                                      <p:to>
                                        <p:strVal val="visible"/>
                                      </p:to>
                                    </p:set>
                                    <p:anim calcmode="lin" valueType="num">
                                      <p:cBhvr>
                                        <p:cTn id="7" dur="500" fill="hold"/>
                                        <p:tgtEl>
                                          <p:spTgt spid="3084">
                                            <p:bg/>
                                          </p:spTgt>
                                        </p:tgtEl>
                                        <p:attrNameLst>
                                          <p:attrName>ppt_w</p:attrName>
                                        </p:attrNameLst>
                                      </p:cBhvr>
                                      <p:tavLst>
                                        <p:tav tm="0">
                                          <p:val>
                                            <p:fltVal val="0"/>
                                          </p:val>
                                        </p:tav>
                                        <p:tav tm="100000">
                                          <p:val>
                                            <p:strVal val="#ppt_w"/>
                                          </p:val>
                                        </p:tav>
                                      </p:tavLst>
                                    </p:anim>
                                    <p:anim calcmode="lin" valueType="num">
                                      <p:cBhvr>
                                        <p:cTn id="8" dur="500" fill="hold"/>
                                        <p:tgtEl>
                                          <p:spTgt spid="3084">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084">
                                            <p:txEl>
                                              <p:pRg st="0" end="0"/>
                                            </p:txEl>
                                          </p:spTgt>
                                        </p:tgtEl>
                                        <p:attrNameLst>
                                          <p:attrName>style.visibility</p:attrName>
                                        </p:attrNameLst>
                                      </p:cBhvr>
                                      <p:to>
                                        <p:strVal val="visible"/>
                                      </p:to>
                                    </p:set>
                                    <p:anim calcmode="lin" valueType="num">
                                      <p:cBhvr>
                                        <p:cTn id="11" dur="500" fill="hold"/>
                                        <p:tgtEl>
                                          <p:spTgt spid="308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08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3084">
                                            <p:txEl>
                                              <p:pRg st="1" end="1"/>
                                            </p:txEl>
                                          </p:spTgt>
                                        </p:tgtEl>
                                        <p:attrNameLst>
                                          <p:attrName>style.visibility</p:attrName>
                                        </p:attrNameLst>
                                      </p:cBhvr>
                                      <p:to>
                                        <p:strVal val="visible"/>
                                      </p:to>
                                    </p:set>
                                    <p:anim calcmode="lin" valueType="num">
                                      <p:cBhvr>
                                        <p:cTn id="17" dur="500" fill="hold"/>
                                        <p:tgtEl>
                                          <p:spTgt spid="3084">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084">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3084">
                                            <p:txEl>
                                              <p:pRg st="2" end="2"/>
                                            </p:txEl>
                                          </p:spTgt>
                                        </p:tgtEl>
                                        <p:attrNameLst>
                                          <p:attrName>style.visibility</p:attrName>
                                        </p:attrNameLst>
                                      </p:cBhvr>
                                      <p:to>
                                        <p:strVal val="visible"/>
                                      </p:to>
                                    </p:set>
                                    <p:anim calcmode="lin" valueType="num">
                                      <p:cBhvr>
                                        <p:cTn id="23" dur="500" fill="hold"/>
                                        <p:tgtEl>
                                          <p:spTgt spid="3084">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3084">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3084">
                                            <p:txEl>
                                              <p:pRg st="3" end="3"/>
                                            </p:txEl>
                                          </p:spTgt>
                                        </p:tgtEl>
                                        <p:attrNameLst>
                                          <p:attrName>style.visibility</p:attrName>
                                        </p:attrNameLst>
                                      </p:cBhvr>
                                      <p:to>
                                        <p:strVal val="visible"/>
                                      </p:to>
                                    </p:set>
                                    <p:anim calcmode="lin" valueType="num">
                                      <p:cBhvr>
                                        <p:cTn id="29" dur="500" fill="hold"/>
                                        <p:tgtEl>
                                          <p:spTgt spid="3084">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3084">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1" nodeType="clickEffect">
                                  <p:stCondLst>
                                    <p:cond delay="0"/>
                                  </p:stCondLst>
                                  <p:iterate>
                                    <p:tmAbs val="0"/>
                                  </p:iterate>
                                  <p:childTnLst>
                                    <p:set>
                                      <p:cBhvr>
                                        <p:cTn id="34" fill="hold"/>
                                        <p:tgtEl>
                                          <p:spTgt spid="3084">
                                            <p:txEl>
                                              <p:pRg st="4" end="4"/>
                                            </p:txEl>
                                          </p:spTgt>
                                        </p:tgtEl>
                                        <p:attrNameLst>
                                          <p:attrName>style.visibility</p:attrName>
                                        </p:attrNameLst>
                                      </p:cBhvr>
                                      <p:to>
                                        <p:strVal val="visible"/>
                                      </p:to>
                                    </p:set>
                                    <p:anim calcmode="lin" valueType="num">
                                      <p:cBhvr>
                                        <p:cTn id="35" dur="500" fill="hold"/>
                                        <p:tgtEl>
                                          <p:spTgt spid="3084">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084">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1" nodeType="clickEffect">
                                  <p:stCondLst>
                                    <p:cond delay="0"/>
                                  </p:stCondLst>
                                  <p:iterate>
                                    <p:tmAbs val="0"/>
                                  </p:iterate>
                                  <p:childTnLst>
                                    <p:set>
                                      <p:cBhvr>
                                        <p:cTn id="40" fill="hold"/>
                                        <p:tgtEl>
                                          <p:spTgt spid="3084">
                                            <p:txEl>
                                              <p:pRg st="5" end="5"/>
                                            </p:txEl>
                                          </p:spTgt>
                                        </p:tgtEl>
                                        <p:attrNameLst>
                                          <p:attrName>style.visibility</p:attrName>
                                        </p:attrNameLst>
                                      </p:cBhvr>
                                      <p:to>
                                        <p:strVal val="visible"/>
                                      </p:to>
                                    </p:set>
                                    <p:anim calcmode="lin" valueType="num">
                                      <p:cBhvr>
                                        <p:cTn id="41" dur="500" fill="hold"/>
                                        <p:tgtEl>
                                          <p:spTgt spid="3084">
                                            <p:txEl>
                                              <p:pRg st="5" end="5"/>
                                            </p:txEl>
                                          </p:spTgt>
                                        </p:tgtEl>
                                        <p:attrNameLst>
                                          <p:attrName>ppt_w</p:attrName>
                                        </p:attrNameLst>
                                      </p:cBhvr>
                                      <p:tavLst>
                                        <p:tav tm="0">
                                          <p:val>
                                            <p:fltVal val="0"/>
                                          </p:val>
                                        </p:tav>
                                        <p:tav tm="100000">
                                          <p:val>
                                            <p:strVal val="#ppt_w"/>
                                          </p:val>
                                        </p:tav>
                                      </p:tavLst>
                                    </p:anim>
                                    <p:anim calcmode="lin" valueType="num">
                                      <p:cBhvr>
                                        <p:cTn id="42" dur="500" fill="hold"/>
                                        <p:tgtEl>
                                          <p:spTgt spid="3084">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4" grpId="1" build="p" animBg="1" advAuto="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E2F0D9"/>
        </a:solidFill>
        <a:effectLst/>
      </p:bgPr>
    </p:bg>
    <p:spTree>
      <p:nvGrpSpPr>
        <p:cNvPr id="1" name=""/>
        <p:cNvGrpSpPr/>
        <p:nvPr/>
      </p:nvGrpSpPr>
      <p:grpSpPr>
        <a:xfrm>
          <a:off x="0" y="0"/>
          <a:ext cx="0" cy="0"/>
          <a:chOff x="0" y="0"/>
          <a:chExt cx="0" cy="0"/>
        </a:xfrm>
      </p:grpSpPr>
      <p:pic>
        <p:nvPicPr>
          <p:cNvPr id="3087" name="Picture 5" descr="Picture 5"/>
          <p:cNvPicPr>
            <a:picLocks noChangeAspect="1"/>
          </p:cNvPicPr>
          <p:nvPr/>
        </p:nvPicPr>
        <p:blipFill>
          <a:blip r:embed="rId2"/>
          <a:stretch>
            <a:fillRect/>
          </a:stretch>
        </p:blipFill>
        <p:spPr>
          <a:xfrm>
            <a:off x="1524000" y="0"/>
            <a:ext cx="5751513" cy="6858000"/>
          </a:xfrm>
          <a:prstGeom prst="rect">
            <a:avLst/>
          </a:prstGeom>
          <a:ln w="12700">
            <a:miter lim="400000"/>
          </a:ln>
        </p:spPr>
      </p:pic>
      <p:sp>
        <p:nvSpPr>
          <p:cNvPr id="3088" name="Slide Number Placeholder 4"/>
          <p:cNvSpPr txBox="1">
            <a:spLocks noGrp="1"/>
          </p:cNvSpPr>
          <p:nvPr>
            <p:ph type="sldNum" sz="quarter" idx="2"/>
          </p:nvPr>
        </p:nvSpPr>
        <p:spPr>
          <a:xfrm>
            <a:off x="11051892" y="6394500"/>
            <a:ext cx="301908"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91</a:t>
            </a:fld>
            <a:endParaRPr/>
          </a:p>
        </p:txBody>
      </p:sp>
      <p:sp>
        <p:nvSpPr>
          <p:cNvPr id="3089" name="Text Box 6"/>
          <p:cNvSpPr txBox="1"/>
          <p:nvPr/>
        </p:nvSpPr>
        <p:spPr>
          <a:xfrm>
            <a:off x="7711439" y="1560296"/>
            <a:ext cx="2956561" cy="39703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a:spcBef>
                <a:spcPts val="1600"/>
              </a:spcBef>
              <a:defRPr sz="2800">
                <a:latin typeface="+mn-lt"/>
                <a:ea typeface="+mn-ea"/>
                <a:cs typeface="+mn-cs"/>
                <a:sym typeface="Arial"/>
              </a:defRPr>
            </a:lvl1pPr>
          </a:lstStyle>
          <a:p>
            <a:r>
              <a:rPr dirty="0"/>
              <a:t>Michelangelo’s Jonah from the ceiling of the Sistine Chapel, Rome / </a:t>
            </a:r>
            <a:r>
              <a:rPr dirty="0" err="1">
                <a:solidFill>
                  <a:srgbClr val="FF6600"/>
                </a:solidFill>
              </a:rPr>
              <a:t>Jonás</a:t>
            </a:r>
            <a:r>
              <a:rPr dirty="0">
                <a:solidFill>
                  <a:srgbClr val="FF6600"/>
                </a:solidFill>
              </a:rPr>
              <a:t> de Miguel </a:t>
            </a:r>
            <a:r>
              <a:rPr dirty="0" err="1">
                <a:solidFill>
                  <a:srgbClr val="FF6600"/>
                </a:solidFill>
              </a:rPr>
              <a:t>Ángel</a:t>
            </a:r>
            <a:r>
              <a:rPr dirty="0">
                <a:solidFill>
                  <a:srgbClr val="FF6600"/>
                </a:solidFill>
              </a:rPr>
              <a:t> </a:t>
            </a:r>
            <a:r>
              <a:rPr dirty="0" err="1">
                <a:solidFill>
                  <a:srgbClr val="FF6600"/>
                </a:solidFill>
              </a:rPr>
              <a:t>desde</a:t>
            </a:r>
            <a:r>
              <a:rPr dirty="0">
                <a:solidFill>
                  <a:srgbClr val="FF6600"/>
                </a:solidFill>
              </a:rPr>
              <a:t> </a:t>
            </a:r>
            <a:r>
              <a:rPr dirty="0" err="1">
                <a:solidFill>
                  <a:srgbClr val="FF6600"/>
                </a:solidFill>
              </a:rPr>
              <a:t>el</a:t>
            </a:r>
            <a:r>
              <a:rPr dirty="0">
                <a:solidFill>
                  <a:srgbClr val="FF6600"/>
                </a:solidFill>
              </a:rPr>
              <a:t> </a:t>
            </a:r>
            <a:r>
              <a:rPr dirty="0" err="1">
                <a:solidFill>
                  <a:srgbClr val="FF6600"/>
                </a:solidFill>
              </a:rPr>
              <a:t>techo</a:t>
            </a:r>
            <a:r>
              <a:rPr dirty="0">
                <a:solidFill>
                  <a:srgbClr val="FF6600"/>
                </a:solidFill>
              </a:rPr>
              <a:t> de la </a:t>
            </a:r>
            <a:r>
              <a:rPr dirty="0" err="1">
                <a:solidFill>
                  <a:srgbClr val="FF6600"/>
                </a:solidFill>
              </a:rPr>
              <a:t>Capilla</a:t>
            </a:r>
            <a:r>
              <a:rPr dirty="0">
                <a:solidFill>
                  <a:srgbClr val="FF6600"/>
                </a:solidFill>
              </a:rPr>
              <a:t> </a:t>
            </a:r>
            <a:r>
              <a:rPr dirty="0" err="1">
                <a:solidFill>
                  <a:srgbClr val="FF6600"/>
                </a:solidFill>
              </a:rPr>
              <a:t>Sixtina</a:t>
            </a:r>
            <a:r>
              <a:rPr dirty="0">
                <a:solidFill>
                  <a:srgbClr val="FF6600"/>
                </a:solidFill>
              </a:rPr>
              <a:t>, Roma</a:t>
            </a:r>
          </a:p>
        </p:txBody>
      </p:sp>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E2F0D9"/>
        </a:solidFill>
        <a:effectLst/>
      </p:bgPr>
    </p:bg>
    <p:spTree>
      <p:nvGrpSpPr>
        <p:cNvPr id="1" name=""/>
        <p:cNvGrpSpPr/>
        <p:nvPr/>
      </p:nvGrpSpPr>
      <p:grpSpPr>
        <a:xfrm>
          <a:off x="0" y="0"/>
          <a:ext cx="0" cy="0"/>
          <a:chOff x="0" y="0"/>
          <a:chExt cx="0" cy="0"/>
        </a:xfrm>
      </p:grpSpPr>
      <p:sp>
        <p:nvSpPr>
          <p:cNvPr id="3091" name="Rectangle 2"/>
          <p:cNvSpPr txBox="1">
            <a:spLocks noGrp="1"/>
          </p:cNvSpPr>
          <p:nvPr>
            <p:ph type="title"/>
          </p:nvPr>
        </p:nvSpPr>
        <p:spPr>
          <a:xfrm>
            <a:off x="1981200" y="455613"/>
            <a:ext cx="8229600" cy="715963"/>
          </a:xfrm>
          <a:prstGeom prst="rect">
            <a:avLst/>
          </a:prstGeom>
        </p:spPr>
        <p:txBody>
          <a:bodyPr/>
          <a:lstStyle>
            <a:lvl1pPr algn="ctr">
              <a:defRPr sz="3200">
                <a:solidFill>
                  <a:srgbClr val="990000"/>
                </a:solidFill>
              </a:defRPr>
            </a:lvl1pPr>
          </a:lstStyle>
          <a:p>
            <a:r>
              <a:rPr b="1" dirty="0"/>
              <a:t>Jonah’s Message / </a:t>
            </a:r>
            <a:r>
              <a:rPr b="1" dirty="0">
                <a:solidFill>
                  <a:srgbClr val="FF6600"/>
                </a:solidFill>
              </a:rPr>
              <a:t>El </a:t>
            </a:r>
            <a:r>
              <a:rPr b="1" dirty="0" err="1">
                <a:solidFill>
                  <a:srgbClr val="FF6600"/>
                </a:solidFill>
              </a:rPr>
              <a:t>mensaje</a:t>
            </a:r>
            <a:r>
              <a:rPr b="1" dirty="0">
                <a:solidFill>
                  <a:srgbClr val="FF6600"/>
                </a:solidFill>
              </a:rPr>
              <a:t> de </a:t>
            </a:r>
            <a:r>
              <a:rPr b="1" dirty="0" err="1">
                <a:solidFill>
                  <a:srgbClr val="FF6600"/>
                </a:solidFill>
              </a:rPr>
              <a:t>Jonás</a:t>
            </a:r>
            <a:endParaRPr b="1" dirty="0">
              <a:solidFill>
                <a:srgbClr val="FF6600"/>
              </a:solidFill>
            </a:endParaRPr>
          </a:p>
        </p:txBody>
      </p:sp>
      <p:sp>
        <p:nvSpPr>
          <p:cNvPr id="3092" name="Rectangle 3"/>
          <p:cNvSpPr txBox="1">
            <a:spLocks noGrp="1"/>
          </p:cNvSpPr>
          <p:nvPr>
            <p:ph type="body" idx="1"/>
          </p:nvPr>
        </p:nvSpPr>
        <p:spPr>
          <a:xfrm>
            <a:off x="647700" y="1403349"/>
            <a:ext cx="10896600" cy="5135563"/>
          </a:xfrm>
          <a:prstGeom prst="rect">
            <a:avLst/>
          </a:prstGeom>
        </p:spPr>
        <p:txBody>
          <a:bodyPr/>
          <a:lstStyle/>
          <a:p>
            <a:pPr>
              <a:buSzTx/>
              <a:buNone/>
              <a:defRPr sz="2400" b="1">
                <a:solidFill>
                  <a:srgbClr val="C00000"/>
                </a:solidFill>
                <a:effectLst>
                  <a:outerShdw blurRad="38100" dist="38100" dir="2700000" rotWithShape="0">
                    <a:srgbClr val="000000"/>
                  </a:outerShdw>
                </a:effectLst>
              </a:defRPr>
            </a:pPr>
            <a:r>
              <a:rPr dirty="0"/>
              <a:t>In Nineveh, Jonah preached a message of judgment on the city (3:4). / </a:t>
            </a:r>
            <a:r>
              <a:rPr dirty="0">
                <a:solidFill>
                  <a:srgbClr val="FF6600"/>
                </a:solidFill>
              </a:rPr>
              <a:t>En </a:t>
            </a:r>
            <a:r>
              <a:rPr dirty="0" err="1">
                <a:solidFill>
                  <a:srgbClr val="FF6600"/>
                </a:solidFill>
              </a:rPr>
              <a:t>Nínive</a:t>
            </a:r>
            <a:r>
              <a:rPr dirty="0">
                <a:solidFill>
                  <a:srgbClr val="FF6600"/>
                </a:solidFill>
              </a:rPr>
              <a:t>, </a:t>
            </a:r>
            <a:r>
              <a:rPr dirty="0" err="1">
                <a:solidFill>
                  <a:srgbClr val="FF6600"/>
                </a:solidFill>
              </a:rPr>
              <a:t>Jonás</a:t>
            </a:r>
            <a:r>
              <a:rPr dirty="0">
                <a:solidFill>
                  <a:srgbClr val="FF6600"/>
                </a:solidFill>
              </a:rPr>
              <a:t> </a:t>
            </a:r>
            <a:r>
              <a:rPr dirty="0" err="1">
                <a:solidFill>
                  <a:srgbClr val="FF6600"/>
                </a:solidFill>
              </a:rPr>
              <a:t>predicó</a:t>
            </a:r>
            <a:r>
              <a:rPr dirty="0">
                <a:solidFill>
                  <a:srgbClr val="FF6600"/>
                </a:solidFill>
              </a:rPr>
              <a:t> un </a:t>
            </a:r>
            <a:r>
              <a:rPr dirty="0" err="1">
                <a:solidFill>
                  <a:srgbClr val="FF6600"/>
                </a:solidFill>
              </a:rPr>
              <a:t>mensaje</a:t>
            </a:r>
            <a:r>
              <a:rPr dirty="0">
                <a:solidFill>
                  <a:srgbClr val="FF6600"/>
                </a:solidFill>
              </a:rPr>
              <a:t> de </a:t>
            </a:r>
            <a:r>
              <a:rPr dirty="0" err="1">
                <a:solidFill>
                  <a:srgbClr val="FF6600"/>
                </a:solidFill>
              </a:rPr>
              <a:t>juicio</a:t>
            </a:r>
            <a:r>
              <a:rPr dirty="0">
                <a:solidFill>
                  <a:srgbClr val="FF6600"/>
                </a:solidFill>
              </a:rPr>
              <a:t> </a:t>
            </a:r>
            <a:r>
              <a:rPr dirty="0" err="1">
                <a:solidFill>
                  <a:srgbClr val="FF6600"/>
                </a:solidFill>
              </a:rPr>
              <a:t>sobre</a:t>
            </a:r>
            <a:r>
              <a:rPr dirty="0">
                <a:solidFill>
                  <a:srgbClr val="FF6600"/>
                </a:solidFill>
              </a:rPr>
              <a:t> la ciudad (3:4).</a:t>
            </a:r>
          </a:p>
          <a:p>
            <a:pPr>
              <a:defRPr sz="2000" i="1"/>
            </a:pPr>
            <a:r>
              <a:rPr dirty="0"/>
              <a:t>The response to his preaching was overwhelming repentance (3:5-9). / </a:t>
            </a:r>
            <a:r>
              <a:rPr dirty="0">
                <a:solidFill>
                  <a:srgbClr val="FF6600"/>
                </a:solidFill>
              </a:rPr>
              <a:t>La </a:t>
            </a:r>
            <a:r>
              <a:rPr dirty="0" err="1">
                <a:solidFill>
                  <a:srgbClr val="FF6600"/>
                </a:solidFill>
              </a:rPr>
              <a:t>respuesta</a:t>
            </a:r>
            <a:r>
              <a:rPr dirty="0">
                <a:solidFill>
                  <a:srgbClr val="FF6600"/>
                </a:solidFill>
              </a:rPr>
              <a:t> a </a:t>
            </a:r>
            <a:r>
              <a:rPr dirty="0" err="1">
                <a:solidFill>
                  <a:srgbClr val="FF6600"/>
                </a:solidFill>
              </a:rPr>
              <a:t>su</a:t>
            </a:r>
            <a:r>
              <a:rPr dirty="0">
                <a:solidFill>
                  <a:srgbClr val="FF6600"/>
                </a:solidFill>
              </a:rPr>
              <a:t> </a:t>
            </a:r>
            <a:r>
              <a:rPr dirty="0" err="1">
                <a:solidFill>
                  <a:srgbClr val="FF6600"/>
                </a:solidFill>
              </a:rPr>
              <a:t>predicación</a:t>
            </a:r>
            <a:r>
              <a:rPr dirty="0">
                <a:solidFill>
                  <a:srgbClr val="FF6600"/>
                </a:solidFill>
              </a:rPr>
              <a:t> </a:t>
            </a:r>
            <a:r>
              <a:rPr dirty="0" err="1">
                <a:solidFill>
                  <a:srgbClr val="FF6600"/>
                </a:solidFill>
              </a:rPr>
              <a:t>fue</a:t>
            </a:r>
            <a:r>
              <a:rPr dirty="0">
                <a:solidFill>
                  <a:srgbClr val="FF6600"/>
                </a:solidFill>
              </a:rPr>
              <a:t> un </a:t>
            </a:r>
            <a:r>
              <a:rPr dirty="0" err="1">
                <a:solidFill>
                  <a:srgbClr val="FF6600"/>
                </a:solidFill>
              </a:rPr>
              <a:t>arrepentimiento</a:t>
            </a:r>
            <a:r>
              <a:rPr dirty="0">
                <a:solidFill>
                  <a:srgbClr val="FF6600"/>
                </a:solidFill>
              </a:rPr>
              <a:t> </a:t>
            </a:r>
            <a:r>
              <a:rPr dirty="0" err="1">
                <a:solidFill>
                  <a:srgbClr val="FF6600"/>
                </a:solidFill>
              </a:rPr>
              <a:t>abrumador</a:t>
            </a:r>
            <a:r>
              <a:rPr dirty="0">
                <a:solidFill>
                  <a:srgbClr val="FF6600"/>
                </a:solidFill>
              </a:rPr>
              <a:t> (3:5-9).</a:t>
            </a:r>
          </a:p>
          <a:p>
            <a:pPr>
              <a:defRPr sz="2000" i="1"/>
            </a:pPr>
            <a:r>
              <a:rPr dirty="0"/>
              <a:t>Because of their repentance, God spared Nineveh (3:10). / </a:t>
            </a:r>
            <a:r>
              <a:rPr dirty="0" err="1">
                <a:solidFill>
                  <a:srgbClr val="FF6600"/>
                </a:solidFill>
              </a:rPr>
              <a:t>Debido</a:t>
            </a:r>
            <a:r>
              <a:rPr dirty="0">
                <a:solidFill>
                  <a:srgbClr val="FF6600"/>
                </a:solidFill>
              </a:rPr>
              <a:t> a </a:t>
            </a:r>
            <a:r>
              <a:rPr dirty="0" err="1">
                <a:solidFill>
                  <a:srgbClr val="FF6600"/>
                </a:solidFill>
              </a:rPr>
              <a:t>su</a:t>
            </a:r>
            <a:r>
              <a:rPr dirty="0">
                <a:solidFill>
                  <a:srgbClr val="FF6600"/>
                </a:solidFill>
              </a:rPr>
              <a:t> </a:t>
            </a:r>
            <a:r>
              <a:rPr dirty="0" err="1">
                <a:solidFill>
                  <a:srgbClr val="FF6600"/>
                </a:solidFill>
              </a:rPr>
              <a:t>arrepentimiento</a:t>
            </a:r>
            <a:r>
              <a:rPr dirty="0">
                <a:solidFill>
                  <a:srgbClr val="FF6600"/>
                </a:solidFill>
              </a:rPr>
              <a:t>, Dios </a:t>
            </a:r>
            <a:r>
              <a:rPr dirty="0" err="1">
                <a:solidFill>
                  <a:srgbClr val="FF6600"/>
                </a:solidFill>
              </a:rPr>
              <a:t>perduró</a:t>
            </a:r>
            <a:r>
              <a:rPr dirty="0">
                <a:solidFill>
                  <a:srgbClr val="FF6600"/>
                </a:solidFill>
              </a:rPr>
              <a:t> a </a:t>
            </a:r>
            <a:r>
              <a:rPr dirty="0" err="1">
                <a:solidFill>
                  <a:srgbClr val="FF6600"/>
                </a:solidFill>
              </a:rPr>
              <a:t>Nínive</a:t>
            </a:r>
            <a:r>
              <a:rPr dirty="0">
                <a:solidFill>
                  <a:srgbClr val="FF6600"/>
                </a:solidFill>
              </a:rPr>
              <a:t> (3:10).</a:t>
            </a:r>
          </a:p>
          <a:p>
            <a:pPr>
              <a:defRPr sz="2000" i="1"/>
            </a:pPr>
            <a:r>
              <a:rPr dirty="0"/>
              <a:t>The nature of this reversal seems to indicate that predictions of judgment carry with them an implicit conditionality. / </a:t>
            </a:r>
            <a:r>
              <a:rPr dirty="0">
                <a:solidFill>
                  <a:srgbClr val="FF6600"/>
                </a:solidFill>
              </a:rPr>
              <a:t>La </a:t>
            </a:r>
            <a:r>
              <a:rPr dirty="0" err="1">
                <a:solidFill>
                  <a:srgbClr val="FF6600"/>
                </a:solidFill>
              </a:rPr>
              <a:t>naturaleza</a:t>
            </a:r>
            <a:r>
              <a:rPr dirty="0">
                <a:solidFill>
                  <a:srgbClr val="FF6600"/>
                </a:solidFill>
              </a:rPr>
              <a:t> de </a:t>
            </a:r>
            <a:r>
              <a:rPr dirty="0" err="1">
                <a:solidFill>
                  <a:srgbClr val="FF6600"/>
                </a:solidFill>
              </a:rPr>
              <a:t>esta</a:t>
            </a:r>
            <a:r>
              <a:rPr dirty="0">
                <a:solidFill>
                  <a:srgbClr val="FF6600"/>
                </a:solidFill>
              </a:rPr>
              <a:t> </a:t>
            </a:r>
            <a:r>
              <a:rPr dirty="0" err="1">
                <a:solidFill>
                  <a:srgbClr val="FF6600"/>
                </a:solidFill>
              </a:rPr>
              <a:t>inversión</a:t>
            </a:r>
            <a:r>
              <a:rPr dirty="0">
                <a:solidFill>
                  <a:srgbClr val="FF6600"/>
                </a:solidFill>
              </a:rPr>
              <a:t> </a:t>
            </a:r>
            <a:r>
              <a:rPr dirty="0" err="1">
                <a:solidFill>
                  <a:srgbClr val="FF6600"/>
                </a:solidFill>
              </a:rPr>
              <a:t>parece</a:t>
            </a:r>
            <a:r>
              <a:rPr dirty="0">
                <a:solidFill>
                  <a:srgbClr val="FF6600"/>
                </a:solidFill>
              </a:rPr>
              <a:t> </a:t>
            </a:r>
            <a:r>
              <a:rPr dirty="0" err="1">
                <a:solidFill>
                  <a:srgbClr val="FF6600"/>
                </a:solidFill>
              </a:rPr>
              <a:t>indicar</a:t>
            </a:r>
            <a:r>
              <a:rPr dirty="0">
                <a:solidFill>
                  <a:srgbClr val="FF6600"/>
                </a:solidFill>
              </a:rPr>
              <a:t> que las </a:t>
            </a:r>
            <a:r>
              <a:rPr dirty="0" err="1">
                <a:solidFill>
                  <a:srgbClr val="FF6600"/>
                </a:solidFill>
              </a:rPr>
              <a:t>predicciones</a:t>
            </a:r>
            <a:r>
              <a:rPr dirty="0">
                <a:solidFill>
                  <a:srgbClr val="FF6600"/>
                </a:solidFill>
              </a:rPr>
              <a:t> de </a:t>
            </a:r>
            <a:r>
              <a:rPr dirty="0" err="1">
                <a:solidFill>
                  <a:srgbClr val="FF6600"/>
                </a:solidFill>
              </a:rPr>
              <a:t>juicio</a:t>
            </a:r>
            <a:r>
              <a:rPr dirty="0">
                <a:solidFill>
                  <a:srgbClr val="FF6600"/>
                </a:solidFill>
              </a:rPr>
              <a:t> </a:t>
            </a:r>
            <a:r>
              <a:rPr dirty="0" err="1">
                <a:solidFill>
                  <a:srgbClr val="FF6600"/>
                </a:solidFill>
              </a:rPr>
              <a:t>conllevan</a:t>
            </a:r>
            <a:r>
              <a:rPr dirty="0">
                <a:solidFill>
                  <a:srgbClr val="FF6600"/>
                </a:solidFill>
              </a:rPr>
              <a:t> </a:t>
            </a:r>
            <a:r>
              <a:rPr dirty="0" err="1">
                <a:solidFill>
                  <a:srgbClr val="FF6600"/>
                </a:solidFill>
              </a:rPr>
              <a:t>una</a:t>
            </a:r>
            <a:r>
              <a:rPr dirty="0">
                <a:solidFill>
                  <a:srgbClr val="FF6600"/>
                </a:solidFill>
              </a:rPr>
              <a:t> </a:t>
            </a:r>
            <a:r>
              <a:rPr dirty="0" err="1">
                <a:solidFill>
                  <a:srgbClr val="FF6600"/>
                </a:solidFill>
              </a:rPr>
              <a:t>condicionalidad</a:t>
            </a:r>
            <a:r>
              <a:rPr dirty="0">
                <a:solidFill>
                  <a:srgbClr val="FF6600"/>
                </a:solidFill>
              </a:rPr>
              <a:t> </a:t>
            </a:r>
            <a:r>
              <a:rPr dirty="0" err="1">
                <a:solidFill>
                  <a:srgbClr val="FF6600"/>
                </a:solidFill>
              </a:rPr>
              <a:t>implícita</a:t>
            </a:r>
            <a:r>
              <a:rPr dirty="0">
                <a:solidFill>
                  <a:srgbClr val="FF6600"/>
                </a:solidFill>
              </a:rPr>
              <a:t>.</a:t>
            </a:r>
          </a:p>
          <a:p>
            <a:pPr>
              <a:defRPr sz="2000" i="1"/>
            </a:pPr>
            <a:r>
              <a:rPr dirty="0"/>
              <a:t>Here, judgment was preached, but the judgment was not inevitable. / </a:t>
            </a:r>
            <a:r>
              <a:rPr dirty="0" err="1">
                <a:solidFill>
                  <a:srgbClr val="FF6600"/>
                </a:solidFill>
              </a:rPr>
              <a:t>Aquí</a:t>
            </a:r>
            <a:r>
              <a:rPr dirty="0">
                <a:solidFill>
                  <a:srgbClr val="FF6600"/>
                </a:solidFill>
              </a:rPr>
              <a:t>, </a:t>
            </a:r>
            <a:r>
              <a:rPr dirty="0" err="1">
                <a:solidFill>
                  <a:srgbClr val="FF6600"/>
                </a:solidFill>
              </a:rPr>
              <a:t>el</a:t>
            </a:r>
            <a:r>
              <a:rPr dirty="0">
                <a:solidFill>
                  <a:srgbClr val="FF6600"/>
                </a:solidFill>
              </a:rPr>
              <a:t> </a:t>
            </a:r>
            <a:r>
              <a:rPr dirty="0" err="1">
                <a:solidFill>
                  <a:srgbClr val="FF6600"/>
                </a:solidFill>
              </a:rPr>
              <a:t>juicio</a:t>
            </a:r>
            <a:r>
              <a:rPr dirty="0">
                <a:solidFill>
                  <a:srgbClr val="FF6600"/>
                </a:solidFill>
              </a:rPr>
              <a:t> </a:t>
            </a:r>
            <a:r>
              <a:rPr dirty="0" err="1">
                <a:solidFill>
                  <a:srgbClr val="FF6600"/>
                </a:solidFill>
              </a:rPr>
              <a:t>fue</a:t>
            </a:r>
            <a:r>
              <a:rPr dirty="0">
                <a:solidFill>
                  <a:srgbClr val="FF6600"/>
                </a:solidFill>
              </a:rPr>
              <a:t> </a:t>
            </a:r>
            <a:r>
              <a:rPr dirty="0" err="1">
                <a:solidFill>
                  <a:srgbClr val="FF6600"/>
                </a:solidFill>
              </a:rPr>
              <a:t>predicado</a:t>
            </a:r>
            <a:r>
              <a:rPr dirty="0">
                <a:solidFill>
                  <a:srgbClr val="FF6600"/>
                </a:solidFill>
              </a:rPr>
              <a:t>, </a:t>
            </a:r>
            <a:r>
              <a:rPr dirty="0" err="1">
                <a:solidFill>
                  <a:srgbClr val="FF6600"/>
                </a:solidFill>
              </a:rPr>
              <a:t>pero</a:t>
            </a:r>
            <a:r>
              <a:rPr dirty="0">
                <a:solidFill>
                  <a:srgbClr val="FF6600"/>
                </a:solidFill>
              </a:rPr>
              <a:t> </a:t>
            </a:r>
            <a:r>
              <a:rPr dirty="0" err="1">
                <a:solidFill>
                  <a:srgbClr val="FF6600"/>
                </a:solidFill>
              </a:rPr>
              <a:t>el</a:t>
            </a:r>
            <a:r>
              <a:rPr dirty="0">
                <a:solidFill>
                  <a:srgbClr val="FF6600"/>
                </a:solidFill>
              </a:rPr>
              <a:t> </a:t>
            </a:r>
            <a:r>
              <a:rPr dirty="0" err="1">
                <a:solidFill>
                  <a:srgbClr val="FF6600"/>
                </a:solidFill>
              </a:rPr>
              <a:t>juicio</a:t>
            </a:r>
            <a:r>
              <a:rPr dirty="0">
                <a:solidFill>
                  <a:srgbClr val="FF6600"/>
                </a:solidFill>
              </a:rPr>
              <a:t> no era inevitable.</a:t>
            </a:r>
          </a:p>
        </p:txBody>
      </p:sp>
      <p:sp>
        <p:nvSpPr>
          <p:cNvPr id="3093" name="Slide Number Placeholder 5"/>
          <p:cNvSpPr txBox="1">
            <a:spLocks noGrp="1"/>
          </p:cNvSpPr>
          <p:nvPr>
            <p:ph type="sldNum" sz="quarter" idx="2"/>
          </p:nvPr>
        </p:nvSpPr>
        <p:spPr>
          <a:xfrm>
            <a:off x="11051892" y="6394500"/>
            <a:ext cx="301908"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92</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092">
                                            <p:bg/>
                                          </p:spTgt>
                                        </p:tgtEl>
                                        <p:attrNameLst>
                                          <p:attrName>style.visibility</p:attrName>
                                        </p:attrNameLst>
                                      </p:cBhvr>
                                      <p:to>
                                        <p:strVal val="visible"/>
                                      </p:to>
                                    </p:set>
                                    <p:anim calcmode="lin" valueType="num">
                                      <p:cBhvr>
                                        <p:cTn id="7" dur="500" fill="hold"/>
                                        <p:tgtEl>
                                          <p:spTgt spid="3092">
                                            <p:bg/>
                                          </p:spTgt>
                                        </p:tgtEl>
                                        <p:attrNameLst>
                                          <p:attrName>ppt_w</p:attrName>
                                        </p:attrNameLst>
                                      </p:cBhvr>
                                      <p:tavLst>
                                        <p:tav tm="0">
                                          <p:val>
                                            <p:fltVal val="0"/>
                                          </p:val>
                                        </p:tav>
                                        <p:tav tm="100000">
                                          <p:val>
                                            <p:strVal val="#ppt_w"/>
                                          </p:val>
                                        </p:tav>
                                      </p:tavLst>
                                    </p:anim>
                                    <p:anim calcmode="lin" valueType="num">
                                      <p:cBhvr>
                                        <p:cTn id="8" dur="500" fill="hold"/>
                                        <p:tgtEl>
                                          <p:spTgt spid="3092">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092">
                                            <p:txEl>
                                              <p:pRg st="0" end="0"/>
                                            </p:txEl>
                                          </p:spTgt>
                                        </p:tgtEl>
                                        <p:attrNameLst>
                                          <p:attrName>style.visibility</p:attrName>
                                        </p:attrNameLst>
                                      </p:cBhvr>
                                      <p:to>
                                        <p:strVal val="visible"/>
                                      </p:to>
                                    </p:set>
                                    <p:anim calcmode="lin" valueType="num">
                                      <p:cBhvr>
                                        <p:cTn id="11" dur="500" fill="hold"/>
                                        <p:tgtEl>
                                          <p:spTgt spid="309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09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3092">
                                            <p:txEl>
                                              <p:pRg st="1" end="1"/>
                                            </p:txEl>
                                          </p:spTgt>
                                        </p:tgtEl>
                                        <p:attrNameLst>
                                          <p:attrName>style.visibility</p:attrName>
                                        </p:attrNameLst>
                                      </p:cBhvr>
                                      <p:to>
                                        <p:strVal val="visible"/>
                                      </p:to>
                                    </p:set>
                                    <p:anim calcmode="lin" valueType="num">
                                      <p:cBhvr>
                                        <p:cTn id="17" dur="500" fill="hold"/>
                                        <p:tgtEl>
                                          <p:spTgt spid="3092">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09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3092">
                                            <p:txEl>
                                              <p:pRg st="2" end="2"/>
                                            </p:txEl>
                                          </p:spTgt>
                                        </p:tgtEl>
                                        <p:attrNameLst>
                                          <p:attrName>style.visibility</p:attrName>
                                        </p:attrNameLst>
                                      </p:cBhvr>
                                      <p:to>
                                        <p:strVal val="visible"/>
                                      </p:to>
                                    </p:set>
                                    <p:anim calcmode="lin" valueType="num">
                                      <p:cBhvr>
                                        <p:cTn id="23" dur="500" fill="hold"/>
                                        <p:tgtEl>
                                          <p:spTgt spid="3092">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3092">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3092">
                                            <p:txEl>
                                              <p:pRg st="3" end="3"/>
                                            </p:txEl>
                                          </p:spTgt>
                                        </p:tgtEl>
                                        <p:attrNameLst>
                                          <p:attrName>style.visibility</p:attrName>
                                        </p:attrNameLst>
                                      </p:cBhvr>
                                      <p:to>
                                        <p:strVal val="visible"/>
                                      </p:to>
                                    </p:set>
                                    <p:anim calcmode="lin" valueType="num">
                                      <p:cBhvr>
                                        <p:cTn id="29" dur="500" fill="hold"/>
                                        <p:tgtEl>
                                          <p:spTgt spid="3092">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3092">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1" nodeType="clickEffect">
                                  <p:stCondLst>
                                    <p:cond delay="0"/>
                                  </p:stCondLst>
                                  <p:iterate>
                                    <p:tmAbs val="0"/>
                                  </p:iterate>
                                  <p:childTnLst>
                                    <p:set>
                                      <p:cBhvr>
                                        <p:cTn id="34" fill="hold"/>
                                        <p:tgtEl>
                                          <p:spTgt spid="3092">
                                            <p:txEl>
                                              <p:pRg st="4" end="4"/>
                                            </p:txEl>
                                          </p:spTgt>
                                        </p:tgtEl>
                                        <p:attrNameLst>
                                          <p:attrName>style.visibility</p:attrName>
                                        </p:attrNameLst>
                                      </p:cBhvr>
                                      <p:to>
                                        <p:strVal val="visible"/>
                                      </p:to>
                                    </p:set>
                                    <p:anim calcmode="lin" valueType="num">
                                      <p:cBhvr>
                                        <p:cTn id="35" dur="500" fill="hold"/>
                                        <p:tgtEl>
                                          <p:spTgt spid="3092">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092">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 grpId="1" build="p" animBg="1" advAuto="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E2F0D9"/>
        </a:solidFill>
        <a:effectLst/>
      </p:bgPr>
    </p:bg>
    <p:spTree>
      <p:nvGrpSpPr>
        <p:cNvPr id="1" name=""/>
        <p:cNvGrpSpPr/>
        <p:nvPr/>
      </p:nvGrpSpPr>
      <p:grpSpPr>
        <a:xfrm>
          <a:off x="0" y="0"/>
          <a:ext cx="0" cy="0"/>
          <a:chOff x="0" y="0"/>
          <a:chExt cx="0" cy="0"/>
        </a:xfrm>
      </p:grpSpPr>
      <p:sp>
        <p:nvSpPr>
          <p:cNvPr id="3095" name="Rectangle 2"/>
          <p:cNvSpPr txBox="1">
            <a:spLocks noGrp="1"/>
          </p:cNvSpPr>
          <p:nvPr>
            <p:ph type="title"/>
          </p:nvPr>
        </p:nvSpPr>
        <p:spPr>
          <a:xfrm>
            <a:off x="1992171" y="503238"/>
            <a:ext cx="8229600" cy="792163"/>
          </a:xfrm>
          <a:prstGeom prst="rect">
            <a:avLst/>
          </a:prstGeom>
        </p:spPr>
        <p:txBody>
          <a:bodyPr/>
          <a:lstStyle>
            <a:lvl1pPr>
              <a:defRPr sz="3200">
                <a:solidFill>
                  <a:srgbClr val="00FFFF"/>
                </a:solidFill>
                <a:effectLst>
                  <a:outerShdw blurRad="38100" dist="38100" dir="2700000" rotWithShape="0">
                    <a:srgbClr val="000000"/>
                  </a:outerShdw>
                </a:effectLst>
              </a:defRPr>
            </a:lvl1pPr>
          </a:lstStyle>
          <a:p>
            <a:r>
              <a:rPr b="1" dirty="0">
                <a:solidFill>
                  <a:srgbClr val="C00000"/>
                </a:solidFill>
                <a:effectLst/>
              </a:rPr>
              <a:t>Jonah’s Final Lesson / </a:t>
            </a:r>
            <a:r>
              <a:rPr b="1" dirty="0">
                <a:solidFill>
                  <a:srgbClr val="FF6600"/>
                </a:solidFill>
                <a:effectLst/>
              </a:rPr>
              <a:t>La </a:t>
            </a:r>
            <a:r>
              <a:rPr b="1" dirty="0" err="1">
                <a:solidFill>
                  <a:srgbClr val="FF6600"/>
                </a:solidFill>
                <a:effectLst/>
              </a:rPr>
              <a:t>Lección</a:t>
            </a:r>
            <a:r>
              <a:rPr b="1" dirty="0">
                <a:solidFill>
                  <a:srgbClr val="FF6600"/>
                </a:solidFill>
                <a:effectLst/>
              </a:rPr>
              <a:t> Final De </a:t>
            </a:r>
            <a:r>
              <a:rPr b="1" dirty="0" err="1">
                <a:solidFill>
                  <a:srgbClr val="FF6600"/>
                </a:solidFill>
                <a:effectLst/>
              </a:rPr>
              <a:t>Jonás</a:t>
            </a:r>
            <a:endParaRPr b="1" dirty="0">
              <a:solidFill>
                <a:srgbClr val="FF6600"/>
              </a:solidFill>
              <a:effectLst/>
            </a:endParaRPr>
          </a:p>
        </p:txBody>
      </p:sp>
      <p:sp>
        <p:nvSpPr>
          <p:cNvPr id="3096" name="Rectangle 3"/>
          <p:cNvSpPr txBox="1">
            <a:spLocks noGrp="1"/>
          </p:cNvSpPr>
          <p:nvPr>
            <p:ph type="body" idx="1"/>
          </p:nvPr>
        </p:nvSpPr>
        <p:spPr>
          <a:xfrm>
            <a:off x="1162050" y="1700162"/>
            <a:ext cx="9889842" cy="4983163"/>
          </a:xfrm>
          <a:prstGeom prst="rect">
            <a:avLst/>
          </a:prstGeom>
        </p:spPr>
        <p:txBody>
          <a:bodyPr/>
          <a:lstStyle/>
          <a:p>
            <a:pPr marL="219455" indent="-219455" defTabSz="877823">
              <a:spcBef>
                <a:spcPts val="900"/>
              </a:spcBef>
              <a:buSzTx/>
              <a:buNone/>
              <a:defRPr sz="2304" b="1">
                <a:solidFill>
                  <a:srgbClr val="954F72"/>
                </a:solidFill>
                <a:effectLst>
                  <a:outerShdw blurRad="36576" dist="36576" dir="2700000" rotWithShape="0">
                    <a:srgbClr val="000000"/>
                  </a:outerShdw>
                </a:effectLst>
              </a:defRPr>
            </a:pPr>
            <a:r>
              <a:rPr dirty="0">
                <a:solidFill>
                  <a:srgbClr val="C00000"/>
                </a:solidFill>
              </a:rPr>
              <a:t>Jonah was chagrined when God spared Nineveh—the city Jonah loved to hate. / </a:t>
            </a:r>
            <a:r>
              <a:rPr dirty="0" err="1">
                <a:solidFill>
                  <a:srgbClr val="FF6600"/>
                </a:solidFill>
              </a:rPr>
              <a:t>Jonás</a:t>
            </a:r>
            <a:r>
              <a:rPr dirty="0">
                <a:solidFill>
                  <a:srgbClr val="FF6600"/>
                </a:solidFill>
              </a:rPr>
              <a:t> </a:t>
            </a:r>
            <a:r>
              <a:rPr dirty="0" err="1">
                <a:solidFill>
                  <a:srgbClr val="FF6600"/>
                </a:solidFill>
              </a:rPr>
              <a:t>estaba</a:t>
            </a:r>
            <a:r>
              <a:rPr dirty="0">
                <a:solidFill>
                  <a:srgbClr val="FF6600"/>
                </a:solidFill>
              </a:rPr>
              <a:t> </a:t>
            </a:r>
            <a:r>
              <a:rPr dirty="0" err="1">
                <a:solidFill>
                  <a:srgbClr val="FF6600"/>
                </a:solidFill>
              </a:rPr>
              <a:t>disgustado</a:t>
            </a:r>
            <a:r>
              <a:rPr dirty="0">
                <a:solidFill>
                  <a:srgbClr val="FF6600"/>
                </a:solidFill>
              </a:rPr>
              <a:t> </a:t>
            </a:r>
            <a:r>
              <a:rPr dirty="0" err="1">
                <a:solidFill>
                  <a:srgbClr val="FF6600"/>
                </a:solidFill>
              </a:rPr>
              <a:t>cuando</a:t>
            </a:r>
            <a:r>
              <a:rPr dirty="0">
                <a:solidFill>
                  <a:srgbClr val="FF6600"/>
                </a:solidFill>
              </a:rPr>
              <a:t> Dios </a:t>
            </a:r>
            <a:r>
              <a:rPr dirty="0" err="1">
                <a:solidFill>
                  <a:srgbClr val="FF6600"/>
                </a:solidFill>
              </a:rPr>
              <a:t>perdoró</a:t>
            </a:r>
            <a:r>
              <a:rPr dirty="0">
                <a:solidFill>
                  <a:srgbClr val="FF6600"/>
                </a:solidFill>
              </a:rPr>
              <a:t> a </a:t>
            </a:r>
            <a:r>
              <a:rPr dirty="0" err="1">
                <a:solidFill>
                  <a:srgbClr val="FF6600"/>
                </a:solidFill>
              </a:rPr>
              <a:t>Nínive</a:t>
            </a:r>
            <a:r>
              <a:rPr dirty="0">
                <a:solidFill>
                  <a:srgbClr val="FF6600"/>
                </a:solidFill>
              </a:rPr>
              <a:t>, la ciudad que a </a:t>
            </a:r>
            <a:r>
              <a:rPr dirty="0" err="1">
                <a:solidFill>
                  <a:srgbClr val="FF6600"/>
                </a:solidFill>
              </a:rPr>
              <a:t>Jonás</a:t>
            </a:r>
            <a:r>
              <a:rPr dirty="0">
                <a:solidFill>
                  <a:srgbClr val="FF6600"/>
                </a:solidFill>
              </a:rPr>
              <a:t> le </a:t>
            </a:r>
            <a:r>
              <a:rPr dirty="0" err="1">
                <a:solidFill>
                  <a:srgbClr val="FF6600"/>
                </a:solidFill>
              </a:rPr>
              <a:t>encantaba</a:t>
            </a:r>
            <a:r>
              <a:rPr dirty="0">
                <a:solidFill>
                  <a:srgbClr val="FF6600"/>
                </a:solidFill>
              </a:rPr>
              <a:t> </a:t>
            </a:r>
            <a:r>
              <a:rPr dirty="0" err="1">
                <a:solidFill>
                  <a:srgbClr val="FF6600"/>
                </a:solidFill>
              </a:rPr>
              <a:t>odiar</a:t>
            </a:r>
            <a:r>
              <a:rPr dirty="0">
                <a:solidFill>
                  <a:srgbClr val="FF6600"/>
                </a:solidFill>
              </a:rPr>
              <a:t>.</a:t>
            </a:r>
          </a:p>
          <a:p>
            <a:pPr marL="219455" indent="-219455" defTabSz="877823">
              <a:spcBef>
                <a:spcPts val="900"/>
              </a:spcBef>
              <a:defRPr sz="1919" i="1"/>
            </a:pPr>
            <a:r>
              <a:rPr sz="2000" dirty="0"/>
              <a:t>Petulantly, he complained to God about divine mercy (4:1-3). / </a:t>
            </a:r>
            <a:r>
              <a:rPr sz="2000" dirty="0" err="1">
                <a:solidFill>
                  <a:srgbClr val="FF6600"/>
                </a:solidFill>
              </a:rPr>
              <a:t>Petulantemente</a:t>
            </a:r>
            <a:r>
              <a:rPr sz="2000" dirty="0">
                <a:solidFill>
                  <a:srgbClr val="FF6600"/>
                </a:solidFill>
              </a:rPr>
              <a:t>, se </a:t>
            </a:r>
            <a:r>
              <a:rPr sz="2000" dirty="0" err="1">
                <a:solidFill>
                  <a:srgbClr val="FF6600"/>
                </a:solidFill>
              </a:rPr>
              <a:t>quejó</a:t>
            </a:r>
            <a:r>
              <a:rPr sz="2000" dirty="0">
                <a:solidFill>
                  <a:srgbClr val="FF6600"/>
                </a:solidFill>
              </a:rPr>
              <a:t> a Dios de la misericordia </a:t>
            </a:r>
            <a:r>
              <a:rPr sz="2000" dirty="0" err="1">
                <a:solidFill>
                  <a:srgbClr val="FF6600"/>
                </a:solidFill>
              </a:rPr>
              <a:t>divina</a:t>
            </a:r>
            <a:r>
              <a:rPr sz="2000" dirty="0">
                <a:solidFill>
                  <a:srgbClr val="FF6600"/>
                </a:solidFill>
              </a:rPr>
              <a:t> (4:1-3).</a:t>
            </a:r>
          </a:p>
          <a:p>
            <a:pPr marL="219455" indent="-219455" defTabSz="877823">
              <a:spcBef>
                <a:spcPts val="900"/>
              </a:spcBef>
              <a:defRPr sz="1919" i="1"/>
            </a:pPr>
            <a:r>
              <a:rPr sz="2000" dirty="0"/>
              <a:t>Just as Yahweh “supplied” a great fish, he now “supplied” a vine, then “supplied” a worm and finally “supplied” a scorching east wind (1:17; 4:6, 7, 8). In all cases, the same Hebrew verb is used (</a:t>
            </a:r>
            <a:r>
              <a:rPr sz="2000" i="0" dirty="0" err="1">
                <a:latin typeface="+mj-lt"/>
                <a:ea typeface="+mj-ea"/>
                <a:cs typeface="+mj-cs"/>
                <a:sym typeface="Helvetica"/>
              </a:rPr>
              <a:t>מנה</a:t>
            </a:r>
            <a:r>
              <a:rPr sz="2000" dirty="0"/>
              <a:t>). / </a:t>
            </a:r>
            <a:r>
              <a:rPr sz="2000" dirty="0">
                <a:solidFill>
                  <a:srgbClr val="FF6600"/>
                </a:solidFill>
              </a:rPr>
              <a:t>Al </a:t>
            </a:r>
            <a:r>
              <a:rPr sz="2000" dirty="0" err="1">
                <a:solidFill>
                  <a:srgbClr val="FF6600"/>
                </a:solidFill>
              </a:rPr>
              <a:t>igual</a:t>
            </a:r>
            <a:r>
              <a:rPr sz="2000" dirty="0">
                <a:solidFill>
                  <a:srgbClr val="FF6600"/>
                </a:solidFill>
              </a:rPr>
              <a:t> que </a:t>
            </a:r>
            <a:r>
              <a:rPr sz="2000" dirty="0" err="1">
                <a:solidFill>
                  <a:srgbClr val="FF6600"/>
                </a:solidFill>
              </a:rPr>
              <a:t>Yahvé</a:t>
            </a:r>
            <a:r>
              <a:rPr sz="2000" dirty="0">
                <a:solidFill>
                  <a:srgbClr val="FF6600"/>
                </a:solidFill>
              </a:rPr>
              <a:t> "</a:t>
            </a:r>
            <a:r>
              <a:rPr sz="2000" dirty="0" err="1">
                <a:solidFill>
                  <a:srgbClr val="FF6600"/>
                </a:solidFill>
              </a:rPr>
              <a:t>suministraba</a:t>
            </a:r>
            <a:r>
              <a:rPr sz="2000" dirty="0">
                <a:solidFill>
                  <a:srgbClr val="FF6600"/>
                </a:solidFill>
              </a:rPr>
              <a:t>" un gran </a:t>
            </a:r>
            <a:r>
              <a:rPr sz="2000" dirty="0" err="1">
                <a:solidFill>
                  <a:srgbClr val="FF6600"/>
                </a:solidFill>
              </a:rPr>
              <a:t>pez</a:t>
            </a:r>
            <a:r>
              <a:rPr sz="2000" dirty="0">
                <a:solidFill>
                  <a:srgbClr val="FF6600"/>
                </a:solidFill>
              </a:rPr>
              <a:t>, </a:t>
            </a:r>
            <a:r>
              <a:rPr sz="2000" dirty="0" err="1">
                <a:solidFill>
                  <a:srgbClr val="FF6600"/>
                </a:solidFill>
              </a:rPr>
              <a:t>ahora</a:t>
            </a:r>
            <a:r>
              <a:rPr sz="2000" dirty="0">
                <a:solidFill>
                  <a:srgbClr val="FF6600"/>
                </a:solidFill>
              </a:rPr>
              <a:t> "</a:t>
            </a:r>
            <a:r>
              <a:rPr sz="2000" dirty="0" err="1">
                <a:solidFill>
                  <a:srgbClr val="FF6600"/>
                </a:solidFill>
              </a:rPr>
              <a:t>suministraba</a:t>
            </a:r>
            <a:r>
              <a:rPr sz="2000" dirty="0">
                <a:solidFill>
                  <a:srgbClr val="FF6600"/>
                </a:solidFill>
              </a:rPr>
              <a:t>" </a:t>
            </a:r>
            <a:r>
              <a:rPr sz="2000" dirty="0" err="1">
                <a:solidFill>
                  <a:srgbClr val="FF6600"/>
                </a:solidFill>
              </a:rPr>
              <a:t>una</a:t>
            </a:r>
            <a:r>
              <a:rPr sz="2000" dirty="0">
                <a:solidFill>
                  <a:srgbClr val="FF6600"/>
                </a:solidFill>
              </a:rPr>
              <a:t> vid, luego "</a:t>
            </a:r>
            <a:r>
              <a:rPr sz="2000" dirty="0" err="1">
                <a:solidFill>
                  <a:srgbClr val="FF6600"/>
                </a:solidFill>
              </a:rPr>
              <a:t>suministraba</a:t>
            </a:r>
            <a:r>
              <a:rPr sz="2000" dirty="0">
                <a:solidFill>
                  <a:srgbClr val="FF6600"/>
                </a:solidFill>
              </a:rPr>
              <a:t>" un </a:t>
            </a:r>
            <a:r>
              <a:rPr sz="2000" dirty="0" err="1">
                <a:solidFill>
                  <a:srgbClr val="FF6600"/>
                </a:solidFill>
              </a:rPr>
              <a:t>gusano</a:t>
            </a:r>
            <a:r>
              <a:rPr sz="2000" dirty="0">
                <a:solidFill>
                  <a:srgbClr val="FF6600"/>
                </a:solidFill>
              </a:rPr>
              <a:t> y </a:t>
            </a:r>
            <a:r>
              <a:rPr sz="2000" dirty="0" err="1">
                <a:solidFill>
                  <a:srgbClr val="FF6600"/>
                </a:solidFill>
              </a:rPr>
              <a:t>finalmente</a:t>
            </a:r>
            <a:r>
              <a:rPr sz="2000" dirty="0">
                <a:solidFill>
                  <a:srgbClr val="FF6600"/>
                </a:solidFill>
              </a:rPr>
              <a:t> "</a:t>
            </a:r>
            <a:r>
              <a:rPr sz="2000" dirty="0" err="1">
                <a:solidFill>
                  <a:srgbClr val="FF6600"/>
                </a:solidFill>
              </a:rPr>
              <a:t>suministraba</a:t>
            </a:r>
            <a:r>
              <a:rPr sz="2000" dirty="0">
                <a:solidFill>
                  <a:srgbClr val="FF6600"/>
                </a:solidFill>
              </a:rPr>
              <a:t>" un </a:t>
            </a:r>
            <a:r>
              <a:rPr sz="2000" dirty="0" err="1">
                <a:solidFill>
                  <a:srgbClr val="FF6600"/>
                </a:solidFill>
              </a:rPr>
              <a:t>viento</a:t>
            </a:r>
            <a:r>
              <a:rPr sz="2000" dirty="0">
                <a:solidFill>
                  <a:srgbClr val="FF6600"/>
                </a:solidFill>
              </a:rPr>
              <a:t> </a:t>
            </a:r>
            <a:r>
              <a:rPr sz="2000" dirty="0" err="1">
                <a:solidFill>
                  <a:srgbClr val="FF6600"/>
                </a:solidFill>
              </a:rPr>
              <a:t>abrasador</a:t>
            </a:r>
            <a:r>
              <a:rPr sz="2000" dirty="0">
                <a:solidFill>
                  <a:srgbClr val="FF6600"/>
                </a:solidFill>
              </a:rPr>
              <a:t> del </a:t>
            </a:r>
            <a:r>
              <a:rPr sz="2000" dirty="0" err="1">
                <a:solidFill>
                  <a:srgbClr val="FF6600"/>
                </a:solidFill>
              </a:rPr>
              <a:t>este</a:t>
            </a:r>
            <a:r>
              <a:rPr sz="2000" dirty="0">
                <a:solidFill>
                  <a:srgbClr val="FF6600"/>
                </a:solidFill>
              </a:rPr>
              <a:t> (1:17; 4:6, 7, 8). En </a:t>
            </a:r>
            <a:r>
              <a:rPr sz="2000" dirty="0" err="1">
                <a:solidFill>
                  <a:srgbClr val="FF6600"/>
                </a:solidFill>
              </a:rPr>
              <a:t>todos</a:t>
            </a:r>
            <a:r>
              <a:rPr sz="2000" dirty="0">
                <a:solidFill>
                  <a:srgbClr val="FF6600"/>
                </a:solidFill>
              </a:rPr>
              <a:t> </a:t>
            </a:r>
            <a:r>
              <a:rPr sz="2000" dirty="0" err="1">
                <a:solidFill>
                  <a:srgbClr val="FF6600"/>
                </a:solidFill>
              </a:rPr>
              <a:t>los</a:t>
            </a:r>
            <a:r>
              <a:rPr sz="2000" dirty="0">
                <a:solidFill>
                  <a:srgbClr val="FF6600"/>
                </a:solidFill>
              </a:rPr>
              <a:t> </a:t>
            </a:r>
            <a:r>
              <a:rPr sz="2000" dirty="0" err="1">
                <a:solidFill>
                  <a:srgbClr val="FF6600"/>
                </a:solidFill>
              </a:rPr>
              <a:t>casos</a:t>
            </a:r>
            <a:r>
              <a:rPr sz="2000" dirty="0">
                <a:solidFill>
                  <a:srgbClr val="FF6600"/>
                </a:solidFill>
              </a:rPr>
              <a:t>, se </a:t>
            </a:r>
            <a:r>
              <a:rPr sz="2000" dirty="0" err="1">
                <a:solidFill>
                  <a:srgbClr val="FF6600"/>
                </a:solidFill>
              </a:rPr>
              <a:t>utiliza</a:t>
            </a:r>
            <a:r>
              <a:rPr sz="2000" dirty="0">
                <a:solidFill>
                  <a:srgbClr val="FF6600"/>
                </a:solidFill>
              </a:rPr>
              <a:t> </a:t>
            </a:r>
            <a:r>
              <a:rPr sz="2000" dirty="0" err="1">
                <a:solidFill>
                  <a:srgbClr val="FF6600"/>
                </a:solidFill>
              </a:rPr>
              <a:t>el</a:t>
            </a:r>
            <a:r>
              <a:rPr sz="2000" dirty="0">
                <a:solidFill>
                  <a:srgbClr val="FF6600"/>
                </a:solidFill>
              </a:rPr>
              <a:t> </a:t>
            </a:r>
            <a:r>
              <a:rPr sz="2000" dirty="0" err="1">
                <a:solidFill>
                  <a:srgbClr val="FF6600"/>
                </a:solidFill>
              </a:rPr>
              <a:t>mismo</a:t>
            </a:r>
            <a:r>
              <a:rPr sz="2000" dirty="0">
                <a:solidFill>
                  <a:srgbClr val="FF6600"/>
                </a:solidFill>
              </a:rPr>
              <a:t> verbo </a:t>
            </a:r>
            <a:r>
              <a:rPr sz="2000" dirty="0" err="1">
                <a:solidFill>
                  <a:srgbClr val="FF6600"/>
                </a:solidFill>
              </a:rPr>
              <a:t>hebreo</a:t>
            </a:r>
            <a:r>
              <a:rPr sz="2000" dirty="0">
                <a:solidFill>
                  <a:srgbClr val="FF6600"/>
                </a:solidFill>
              </a:rPr>
              <a:t> (</a:t>
            </a:r>
            <a:r>
              <a:rPr sz="2000" dirty="0" err="1">
                <a:solidFill>
                  <a:srgbClr val="FF6600"/>
                </a:solidFill>
              </a:rPr>
              <a:t>מנה</a:t>
            </a:r>
            <a:r>
              <a:rPr sz="2000" dirty="0">
                <a:solidFill>
                  <a:srgbClr val="FF6600"/>
                </a:solidFill>
              </a:rPr>
              <a:t>).</a:t>
            </a:r>
            <a:endParaRPr sz="2000" dirty="0">
              <a:solidFill>
                <a:srgbClr val="FF6600"/>
              </a:solidFill>
              <a:latin typeface="HebrewTh"/>
              <a:ea typeface="HebrewTh"/>
              <a:cs typeface="HebrewTh"/>
              <a:sym typeface="HebrewTh"/>
            </a:endParaRPr>
          </a:p>
          <a:p>
            <a:pPr marL="219455" indent="-219455" defTabSz="877823">
              <a:spcBef>
                <a:spcPts val="900"/>
              </a:spcBef>
              <a:defRPr sz="1919" i="1"/>
            </a:pPr>
            <a:r>
              <a:rPr sz="2000" dirty="0"/>
              <a:t>In the lesson of the vine and the worm and the wind, God showed Jonah that his divine mercy was wider than Jonah’s political narrowness (4:10-11). / </a:t>
            </a:r>
            <a:r>
              <a:rPr sz="2000" dirty="0">
                <a:solidFill>
                  <a:srgbClr val="FF6600"/>
                </a:solidFill>
              </a:rPr>
              <a:t>Al </a:t>
            </a:r>
            <a:r>
              <a:rPr sz="2000" dirty="0" err="1">
                <a:solidFill>
                  <a:srgbClr val="FF6600"/>
                </a:solidFill>
              </a:rPr>
              <a:t>igual</a:t>
            </a:r>
            <a:r>
              <a:rPr sz="2000" dirty="0">
                <a:solidFill>
                  <a:srgbClr val="FF6600"/>
                </a:solidFill>
              </a:rPr>
              <a:t> que </a:t>
            </a:r>
            <a:r>
              <a:rPr sz="2000" dirty="0" err="1">
                <a:solidFill>
                  <a:srgbClr val="FF6600"/>
                </a:solidFill>
              </a:rPr>
              <a:t>Yahvé</a:t>
            </a:r>
            <a:r>
              <a:rPr sz="2000" dirty="0">
                <a:solidFill>
                  <a:srgbClr val="FF6600"/>
                </a:solidFill>
              </a:rPr>
              <a:t> "</a:t>
            </a:r>
            <a:r>
              <a:rPr sz="2000" dirty="0" err="1">
                <a:solidFill>
                  <a:srgbClr val="FF6600"/>
                </a:solidFill>
              </a:rPr>
              <a:t>suministraba</a:t>
            </a:r>
            <a:r>
              <a:rPr sz="2000" dirty="0">
                <a:solidFill>
                  <a:srgbClr val="FF6600"/>
                </a:solidFill>
              </a:rPr>
              <a:t>" un gran </a:t>
            </a:r>
            <a:r>
              <a:rPr sz="2000" dirty="0" err="1">
                <a:solidFill>
                  <a:srgbClr val="FF6600"/>
                </a:solidFill>
              </a:rPr>
              <a:t>pez</a:t>
            </a:r>
            <a:r>
              <a:rPr sz="2000" dirty="0">
                <a:solidFill>
                  <a:srgbClr val="FF6600"/>
                </a:solidFill>
              </a:rPr>
              <a:t>, </a:t>
            </a:r>
            <a:r>
              <a:rPr sz="2000" dirty="0" err="1">
                <a:solidFill>
                  <a:srgbClr val="FF6600"/>
                </a:solidFill>
              </a:rPr>
              <a:t>ahora</a:t>
            </a:r>
            <a:r>
              <a:rPr sz="2000" dirty="0">
                <a:solidFill>
                  <a:srgbClr val="FF6600"/>
                </a:solidFill>
              </a:rPr>
              <a:t> "</a:t>
            </a:r>
            <a:r>
              <a:rPr sz="2000" dirty="0" err="1">
                <a:solidFill>
                  <a:srgbClr val="FF6600"/>
                </a:solidFill>
              </a:rPr>
              <a:t>suministraba</a:t>
            </a:r>
            <a:r>
              <a:rPr sz="2000" dirty="0">
                <a:solidFill>
                  <a:srgbClr val="FF6600"/>
                </a:solidFill>
              </a:rPr>
              <a:t>" </a:t>
            </a:r>
            <a:r>
              <a:rPr sz="2000" dirty="0" err="1">
                <a:solidFill>
                  <a:srgbClr val="FF6600"/>
                </a:solidFill>
              </a:rPr>
              <a:t>una</a:t>
            </a:r>
            <a:r>
              <a:rPr sz="2000" dirty="0">
                <a:solidFill>
                  <a:srgbClr val="FF6600"/>
                </a:solidFill>
              </a:rPr>
              <a:t> vid, luego "</a:t>
            </a:r>
            <a:r>
              <a:rPr sz="2000" dirty="0" err="1">
                <a:solidFill>
                  <a:srgbClr val="FF6600"/>
                </a:solidFill>
              </a:rPr>
              <a:t>suministraba</a:t>
            </a:r>
            <a:r>
              <a:rPr sz="2000" dirty="0">
                <a:solidFill>
                  <a:srgbClr val="FF6600"/>
                </a:solidFill>
              </a:rPr>
              <a:t>" un </a:t>
            </a:r>
            <a:r>
              <a:rPr sz="2000" dirty="0" err="1">
                <a:solidFill>
                  <a:srgbClr val="FF6600"/>
                </a:solidFill>
              </a:rPr>
              <a:t>gusano</a:t>
            </a:r>
            <a:r>
              <a:rPr sz="2000" dirty="0">
                <a:solidFill>
                  <a:srgbClr val="FF6600"/>
                </a:solidFill>
              </a:rPr>
              <a:t> y </a:t>
            </a:r>
            <a:r>
              <a:rPr sz="2000" dirty="0" err="1">
                <a:solidFill>
                  <a:srgbClr val="FF6600"/>
                </a:solidFill>
              </a:rPr>
              <a:t>finalmente</a:t>
            </a:r>
            <a:r>
              <a:rPr sz="2000" dirty="0">
                <a:solidFill>
                  <a:srgbClr val="FF6600"/>
                </a:solidFill>
              </a:rPr>
              <a:t> "</a:t>
            </a:r>
            <a:r>
              <a:rPr sz="2000" dirty="0" err="1">
                <a:solidFill>
                  <a:srgbClr val="FF6600"/>
                </a:solidFill>
              </a:rPr>
              <a:t>suministraba</a:t>
            </a:r>
            <a:r>
              <a:rPr sz="2000" dirty="0">
                <a:solidFill>
                  <a:srgbClr val="FF6600"/>
                </a:solidFill>
              </a:rPr>
              <a:t>" un </a:t>
            </a:r>
            <a:r>
              <a:rPr sz="2000" dirty="0" err="1">
                <a:solidFill>
                  <a:srgbClr val="FF6600"/>
                </a:solidFill>
              </a:rPr>
              <a:t>viento</a:t>
            </a:r>
            <a:r>
              <a:rPr sz="2000" dirty="0">
                <a:solidFill>
                  <a:srgbClr val="FF6600"/>
                </a:solidFill>
              </a:rPr>
              <a:t> </a:t>
            </a:r>
            <a:r>
              <a:rPr sz="2000" dirty="0" err="1">
                <a:solidFill>
                  <a:srgbClr val="FF6600"/>
                </a:solidFill>
              </a:rPr>
              <a:t>abrasador</a:t>
            </a:r>
            <a:r>
              <a:rPr sz="2000" dirty="0">
                <a:solidFill>
                  <a:srgbClr val="FF6600"/>
                </a:solidFill>
              </a:rPr>
              <a:t> del </a:t>
            </a:r>
            <a:r>
              <a:rPr sz="2000" dirty="0" err="1">
                <a:solidFill>
                  <a:srgbClr val="FF6600"/>
                </a:solidFill>
              </a:rPr>
              <a:t>este</a:t>
            </a:r>
            <a:r>
              <a:rPr sz="2000" dirty="0">
                <a:solidFill>
                  <a:srgbClr val="FF6600"/>
                </a:solidFill>
              </a:rPr>
              <a:t> (1:17; 4:6, 7, 8). En </a:t>
            </a:r>
            <a:r>
              <a:rPr sz="2000" dirty="0" err="1">
                <a:solidFill>
                  <a:srgbClr val="FF6600"/>
                </a:solidFill>
              </a:rPr>
              <a:t>todos</a:t>
            </a:r>
            <a:r>
              <a:rPr sz="2000" dirty="0">
                <a:solidFill>
                  <a:srgbClr val="FF6600"/>
                </a:solidFill>
              </a:rPr>
              <a:t> </a:t>
            </a:r>
            <a:r>
              <a:rPr sz="2000" dirty="0" err="1">
                <a:solidFill>
                  <a:srgbClr val="FF6600"/>
                </a:solidFill>
              </a:rPr>
              <a:t>los</a:t>
            </a:r>
            <a:r>
              <a:rPr sz="2000" dirty="0">
                <a:solidFill>
                  <a:srgbClr val="FF6600"/>
                </a:solidFill>
              </a:rPr>
              <a:t> </a:t>
            </a:r>
            <a:r>
              <a:rPr sz="2000" dirty="0" err="1">
                <a:solidFill>
                  <a:srgbClr val="FF6600"/>
                </a:solidFill>
              </a:rPr>
              <a:t>casos</a:t>
            </a:r>
            <a:r>
              <a:rPr sz="2000" dirty="0">
                <a:solidFill>
                  <a:srgbClr val="FF6600"/>
                </a:solidFill>
              </a:rPr>
              <a:t>, se </a:t>
            </a:r>
            <a:r>
              <a:rPr sz="2000" dirty="0" err="1">
                <a:solidFill>
                  <a:srgbClr val="FF6600"/>
                </a:solidFill>
              </a:rPr>
              <a:t>utiliza</a:t>
            </a:r>
            <a:r>
              <a:rPr sz="2000" dirty="0">
                <a:solidFill>
                  <a:srgbClr val="FF6600"/>
                </a:solidFill>
              </a:rPr>
              <a:t> </a:t>
            </a:r>
            <a:r>
              <a:rPr sz="2000" dirty="0" err="1">
                <a:solidFill>
                  <a:srgbClr val="FF6600"/>
                </a:solidFill>
              </a:rPr>
              <a:t>el</a:t>
            </a:r>
            <a:r>
              <a:rPr sz="2000" dirty="0">
                <a:solidFill>
                  <a:srgbClr val="FF6600"/>
                </a:solidFill>
              </a:rPr>
              <a:t> </a:t>
            </a:r>
            <a:r>
              <a:rPr sz="2000" dirty="0" err="1">
                <a:solidFill>
                  <a:srgbClr val="FF6600"/>
                </a:solidFill>
              </a:rPr>
              <a:t>mismo</a:t>
            </a:r>
            <a:r>
              <a:rPr sz="2000" dirty="0">
                <a:solidFill>
                  <a:srgbClr val="FF6600"/>
                </a:solidFill>
              </a:rPr>
              <a:t> verbo </a:t>
            </a:r>
            <a:r>
              <a:rPr sz="2000" dirty="0" err="1">
                <a:solidFill>
                  <a:srgbClr val="FF6600"/>
                </a:solidFill>
              </a:rPr>
              <a:t>hebreo</a:t>
            </a:r>
            <a:r>
              <a:rPr sz="2000" dirty="0">
                <a:solidFill>
                  <a:srgbClr val="FF6600"/>
                </a:solidFill>
              </a:rPr>
              <a:t> (</a:t>
            </a:r>
            <a:r>
              <a:rPr sz="2000" dirty="0" err="1">
                <a:solidFill>
                  <a:srgbClr val="FF6600"/>
                </a:solidFill>
              </a:rPr>
              <a:t>מנה</a:t>
            </a:r>
            <a:r>
              <a:rPr sz="2000" dirty="0">
                <a:solidFill>
                  <a:srgbClr val="FF6600"/>
                </a:solidFill>
              </a:rPr>
              <a:t>).</a:t>
            </a:r>
          </a:p>
        </p:txBody>
      </p:sp>
      <p:sp>
        <p:nvSpPr>
          <p:cNvPr id="3097" name="Slide Number Placeholder 5"/>
          <p:cNvSpPr txBox="1">
            <a:spLocks noGrp="1"/>
          </p:cNvSpPr>
          <p:nvPr>
            <p:ph type="sldNum" sz="quarter" idx="2"/>
          </p:nvPr>
        </p:nvSpPr>
        <p:spPr>
          <a:xfrm>
            <a:off x="11051892" y="6394500"/>
            <a:ext cx="301908"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93</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096">
                                            <p:bg/>
                                          </p:spTgt>
                                        </p:tgtEl>
                                        <p:attrNameLst>
                                          <p:attrName>style.visibility</p:attrName>
                                        </p:attrNameLst>
                                      </p:cBhvr>
                                      <p:to>
                                        <p:strVal val="visible"/>
                                      </p:to>
                                    </p:set>
                                    <p:anim calcmode="lin" valueType="num">
                                      <p:cBhvr>
                                        <p:cTn id="7" dur="500" fill="hold"/>
                                        <p:tgtEl>
                                          <p:spTgt spid="3096">
                                            <p:bg/>
                                          </p:spTgt>
                                        </p:tgtEl>
                                        <p:attrNameLst>
                                          <p:attrName>ppt_w</p:attrName>
                                        </p:attrNameLst>
                                      </p:cBhvr>
                                      <p:tavLst>
                                        <p:tav tm="0">
                                          <p:val>
                                            <p:fltVal val="0"/>
                                          </p:val>
                                        </p:tav>
                                        <p:tav tm="100000">
                                          <p:val>
                                            <p:strVal val="#ppt_w"/>
                                          </p:val>
                                        </p:tav>
                                      </p:tavLst>
                                    </p:anim>
                                    <p:anim calcmode="lin" valueType="num">
                                      <p:cBhvr>
                                        <p:cTn id="8" dur="500" fill="hold"/>
                                        <p:tgtEl>
                                          <p:spTgt spid="3096">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096">
                                            <p:txEl>
                                              <p:pRg st="0" end="0"/>
                                            </p:txEl>
                                          </p:spTgt>
                                        </p:tgtEl>
                                        <p:attrNameLst>
                                          <p:attrName>style.visibility</p:attrName>
                                        </p:attrNameLst>
                                      </p:cBhvr>
                                      <p:to>
                                        <p:strVal val="visible"/>
                                      </p:to>
                                    </p:set>
                                    <p:anim calcmode="lin" valueType="num">
                                      <p:cBhvr>
                                        <p:cTn id="11" dur="500" fill="hold"/>
                                        <p:tgtEl>
                                          <p:spTgt spid="3096">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09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3096">
                                            <p:txEl>
                                              <p:pRg st="1" end="1"/>
                                            </p:txEl>
                                          </p:spTgt>
                                        </p:tgtEl>
                                        <p:attrNameLst>
                                          <p:attrName>style.visibility</p:attrName>
                                        </p:attrNameLst>
                                      </p:cBhvr>
                                      <p:to>
                                        <p:strVal val="visible"/>
                                      </p:to>
                                    </p:set>
                                    <p:anim calcmode="lin" valueType="num">
                                      <p:cBhvr>
                                        <p:cTn id="17" dur="500" fill="hold"/>
                                        <p:tgtEl>
                                          <p:spTgt spid="3096">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09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3096">
                                            <p:txEl>
                                              <p:pRg st="2" end="2"/>
                                            </p:txEl>
                                          </p:spTgt>
                                        </p:tgtEl>
                                        <p:attrNameLst>
                                          <p:attrName>style.visibility</p:attrName>
                                        </p:attrNameLst>
                                      </p:cBhvr>
                                      <p:to>
                                        <p:strVal val="visible"/>
                                      </p:to>
                                    </p:set>
                                    <p:anim calcmode="lin" valueType="num">
                                      <p:cBhvr>
                                        <p:cTn id="23" dur="500" fill="hold"/>
                                        <p:tgtEl>
                                          <p:spTgt spid="3096">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3096">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3096">
                                            <p:txEl>
                                              <p:pRg st="3" end="3"/>
                                            </p:txEl>
                                          </p:spTgt>
                                        </p:tgtEl>
                                        <p:attrNameLst>
                                          <p:attrName>style.visibility</p:attrName>
                                        </p:attrNameLst>
                                      </p:cBhvr>
                                      <p:to>
                                        <p:strVal val="visible"/>
                                      </p:to>
                                    </p:set>
                                    <p:anim calcmode="lin" valueType="num">
                                      <p:cBhvr>
                                        <p:cTn id="29" dur="500" fill="hold"/>
                                        <p:tgtEl>
                                          <p:spTgt spid="3096">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3096">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6" grpId="1" build="p" animBg="1" advAuto="0"/>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E2F0D9"/>
        </a:solidFill>
        <a:effectLst/>
      </p:bgPr>
    </p:bg>
    <p:spTree>
      <p:nvGrpSpPr>
        <p:cNvPr id="1" name=""/>
        <p:cNvGrpSpPr/>
        <p:nvPr/>
      </p:nvGrpSpPr>
      <p:grpSpPr>
        <a:xfrm>
          <a:off x="0" y="0"/>
          <a:ext cx="0" cy="0"/>
          <a:chOff x="0" y="0"/>
          <a:chExt cx="0" cy="0"/>
        </a:xfrm>
      </p:grpSpPr>
      <p:sp>
        <p:nvSpPr>
          <p:cNvPr id="3099" name="Rectangle 2"/>
          <p:cNvSpPr txBox="1">
            <a:spLocks noGrp="1"/>
          </p:cNvSpPr>
          <p:nvPr>
            <p:ph type="title"/>
          </p:nvPr>
        </p:nvSpPr>
        <p:spPr>
          <a:xfrm>
            <a:off x="1981200" y="463500"/>
            <a:ext cx="8229600" cy="639765"/>
          </a:xfrm>
          <a:prstGeom prst="rect">
            <a:avLst/>
          </a:prstGeom>
        </p:spPr>
        <p:txBody>
          <a:bodyPr/>
          <a:lstStyle>
            <a:lvl1pPr algn="ctr">
              <a:defRPr sz="3200">
                <a:solidFill>
                  <a:srgbClr val="990000"/>
                </a:solidFill>
              </a:defRPr>
            </a:lvl1pPr>
          </a:lstStyle>
          <a:p>
            <a:r>
              <a:rPr b="1" dirty="0"/>
              <a:t>Nahum and Doom / </a:t>
            </a:r>
            <a:r>
              <a:rPr b="1" dirty="0">
                <a:solidFill>
                  <a:srgbClr val="FF6600"/>
                </a:solidFill>
              </a:rPr>
              <a:t>Nahum y la </a:t>
            </a:r>
            <a:r>
              <a:rPr b="1" dirty="0" err="1">
                <a:solidFill>
                  <a:srgbClr val="FF6600"/>
                </a:solidFill>
              </a:rPr>
              <a:t>Condena</a:t>
            </a:r>
            <a:endParaRPr b="1" dirty="0">
              <a:solidFill>
                <a:srgbClr val="FF6600"/>
              </a:solidFill>
            </a:endParaRPr>
          </a:p>
        </p:txBody>
      </p:sp>
      <p:sp>
        <p:nvSpPr>
          <p:cNvPr id="3100" name="Rectangle 3"/>
          <p:cNvSpPr txBox="1">
            <a:spLocks noGrp="1"/>
          </p:cNvSpPr>
          <p:nvPr>
            <p:ph type="body" idx="1"/>
          </p:nvPr>
        </p:nvSpPr>
        <p:spPr>
          <a:xfrm>
            <a:off x="687246" y="1460550"/>
            <a:ext cx="10515600" cy="4933950"/>
          </a:xfrm>
          <a:prstGeom prst="rect">
            <a:avLst/>
          </a:prstGeom>
        </p:spPr>
        <p:txBody>
          <a:bodyPr/>
          <a:lstStyle/>
          <a:p>
            <a:pPr>
              <a:buSzTx/>
              <a:buNone/>
              <a:defRPr sz="2400" b="1">
                <a:solidFill>
                  <a:srgbClr val="C00000"/>
                </a:solidFill>
                <a:effectLst>
                  <a:outerShdw blurRad="38100" dist="38100" dir="2700000" rotWithShape="0">
                    <a:srgbClr val="000000"/>
                  </a:outerShdw>
                </a:effectLst>
              </a:defRPr>
            </a:pPr>
            <a:r>
              <a:rPr dirty="0"/>
              <a:t>About a century after Jonah’s mission to Nineveh, Nahum also addressed the Assyrians. / </a:t>
            </a:r>
            <a:r>
              <a:rPr dirty="0" err="1">
                <a:solidFill>
                  <a:srgbClr val="FF6600"/>
                </a:solidFill>
              </a:rPr>
              <a:t>Aproximadamente</a:t>
            </a:r>
            <a:r>
              <a:rPr dirty="0">
                <a:solidFill>
                  <a:srgbClr val="FF6600"/>
                </a:solidFill>
              </a:rPr>
              <a:t> un </a:t>
            </a:r>
            <a:r>
              <a:rPr dirty="0" err="1">
                <a:solidFill>
                  <a:srgbClr val="FF6600"/>
                </a:solidFill>
              </a:rPr>
              <a:t>siglo</a:t>
            </a:r>
            <a:r>
              <a:rPr dirty="0">
                <a:solidFill>
                  <a:srgbClr val="FF6600"/>
                </a:solidFill>
              </a:rPr>
              <a:t> </a:t>
            </a:r>
            <a:r>
              <a:rPr dirty="0" err="1">
                <a:solidFill>
                  <a:srgbClr val="FF6600"/>
                </a:solidFill>
              </a:rPr>
              <a:t>después</a:t>
            </a:r>
            <a:r>
              <a:rPr dirty="0">
                <a:solidFill>
                  <a:srgbClr val="FF6600"/>
                </a:solidFill>
              </a:rPr>
              <a:t> de la </a:t>
            </a:r>
            <a:r>
              <a:rPr dirty="0" err="1">
                <a:solidFill>
                  <a:srgbClr val="FF6600"/>
                </a:solidFill>
              </a:rPr>
              <a:t>misión</a:t>
            </a:r>
            <a:r>
              <a:rPr dirty="0">
                <a:solidFill>
                  <a:srgbClr val="FF6600"/>
                </a:solidFill>
              </a:rPr>
              <a:t> de </a:t>
            </a:r>
            <a:r>
              <a:rPr dirty="0" err="1">
                <a:solidFill>
                  <a:srgbClr val="FF6600"/>
                </a:solidFill>
              </a:rPr>
              <a:t>Jonás</a:t>
            </a:r>
            <a:r>
              <a:rPr dirty="0">
                <a:solidFill>
                  <a:srgbClr val="FF6600"/>
                </a:solidFill>
              </a:rPr>
              <a:t> a </a:t>
            </a:r>
            <a:r>
              <a:rPr dirty="0" err="1">
                <a:solidFill>
                  <a:srgbClr val="FF6600"/>
                </a:solidFill>
              </a:rPr>
              <a:t>Nínive</a:t>
            </a:r>
            <a:r>
              <a:rPr dirty="0">
                <a:solidFill>
                  <a:srgbClr val="FF6600"/>
                </a:solidFill>
              </a:rPr>
              <a:t>, Nahum </a:t>
            </a:r>
            <a:r>
              <a:rPr dirty="0" err="1">
                <a:solidFill>
                  <a:srgbClr val="FF6600"/>
                </a:solidFill>
              </a:rPr>
              <a:t>también</a:t>
            </a:r>
            <a:r>
              <a:rPr dirty="0">
                <a:solidFill>
                  <a:srgbClr val="FF6600"/>
                </a:solidFill>
              </a:rPr>
              <a:t> se </a:t>
            </a:r>
            <a:r>
              <a:rPr dirty="0" err="1">
                <a:solidFill>
                  <a:srgbClr val="FF6600"/>
                </a:solidFill>
              </a:rPr>
              <a:t>dirigió</a:t>
            </a:r>
            <a:r>
              <a:rPr dirty="0">
                <a:solidFill>
                  <a:srgbClr val="FF6600"/>
                </a:solidFill>
              </a:rPr>
              <a:t> a </a:t>
            </a:r>
            <a:r>
              <a:rPr dirty="0" err="1">
                <a:solidFill>
                  <a:srgbClr val="FF6600"/>
                </a:solidFill>
              </a:rPr>
              <a:t>los</a:t>
            </a:r>
            <a:r>
              <a:rPr dirty="0">
                <a:solidFill>
                  <a:srgbClr val="FF6600"/>
                </a:solidFill>
              </a:rPr>
              <a:t> </a:t>
            </a:r>
            <a:r>
              <a:rPr dirty="0" err="1">
                <a:solidFill>
                  <a:srgbClr val="FF6600"/>
                </a:solidFill>
              </a:rPr>
              <a:t>asirios</a:t>
            </a:r>
            <a:r>
              <a:rPr dirty="0">
                <a:solidFill>
                  <a:srgbClr val="FF6600"/>
                </a:solidFill>
              </a:rPr>
              <a:t>.</a:t>
            </a:r>
          </a:p>
          <a:p>
            <a:pPr>
              <a:defRPr sz="2000" i="1"/>
            </a:pPr>
            <a:r>
              <a:rPr dirty="0"/>
              <a:t>This time Yahweh’s word was a blistering announcement of doom depicting Yahweh as a warrior bent on judgment (1:2-6). / </a:t>
            </a:r>
            <a:r>
              <a:rPr dirty="0">
                <a:solidFill>
                  <a:srgbClr val="FF6600"/>
                </a:solidFill>
              </a:rPr>
              <a:t>Esta </a:t>
            </a:r>
            <a:r>
              <a:rPr dirty="0" err="1">
                <a:solidFill>
                  <a:srgbClr val="FF6600"/>
                </a:solidFill>
              </a:rPr>
              <a:t>vez</a:t>
            </a:r>
            <a:r>
              <a:rPr dirty="0">
                <a:solidFill>
                  <a:srgbClr val="FF6600"/>
                </a:solidFill>
              </a:rPr>
              <a:t> la palabra de </a:t>
            </a:r>
            <a:r>
              <a:rPr dirty="0" err="1">
                <a:solidFill>
                  <a:srgbClr val="FF6600"/>
                </a:solidFill>
              </a:rPr>
              <a:t>Yahvé</a:t>
            </a:r>
            <a:r>
              <a:rPr dirty="0">
                <a:solidFill>
                  <a:srgbClr val="FF6600"/>
                </a:solidFill>
              </a:rPr>
              <a:t> </a:t>
            </a:r>
            <a:r>
              <a:rPr dirty="0" err="1">
                <a:solidFill>
                  <a:srgbClr val="FF6600"/>
                </a:solidFill>
              </a:rPr>
              <a:t>fue</a:t>
            </a:r>
            <a:r>
              <a:rPr dirty="0">
                <a:solidFill>
                  <a:srgbClr val="FF6600"/>
                </a:solidFill>
              </a:rPr>
              <a:t> un </a:t>
            </a:r>
            <a:r>
              <a:rPr dirty="0" err="1">
                <a:solidFill>
                  <a:srgbClr val="FF6600"/>
                </a:solidFill>
              </a:rPr>
              <a:t>anuncio</a:t>
            </a:r>
            <a:r>
              <a:rPr dirty="0">
                <a:solidFill>
                  <a:srgbClr val="FF6600"/>
                </a:solidFill>
              </a:rPr>
              <a:t> </a:t>
            </a:r>
            <a:r>
              <a:rPr dirty="0" err="1">
                <a:solidFill>
                  <a:srgbClr val="FF6600"/>
                </a:solidFill>
              </a:rPr>
              <a:t>abrasador</a:t>
            </a:r>
            <a:r>
              <a:rPr dirty="0">
                <a:solidFill>
                  <a:srgbClr val="FF6600"/>
                </a:solidFill>
              </a:rPr>
              <a:t> de la </a:t>
            </a:r>
            <a:r>
              <a:rPr dirty="0" err="1">
                <a:solidFill>
                  <a:srgbClr val="FF6600"/>
                </a:solidFill>
              </a:rPr>
              <a:t>perdición</a:t>
            </a:r>
            <a:r>
              <a:rPr dirty="0">
                <a:solidFill>
                  <a:srgbClr val="FF6600"/>
                </a:solidFill>
              </a:rPr>
              <a:t> que </a:t>
            </a:r>
            <a:r>
              <a:rPr dirty="0" err="1">
                <a:solidFill>
                  <a:srgbClr val="FF6600"/>
                </a:solidFill>
              </a:rPr>
              <a:t>representaba</a:t>
            </a:r>
            <a:r>
              <a:rPr dirty="0">
                <a:solidFill>
                  <a:srgbClr val="FF6600"/>
                </a:solidFill>
              </a:rPr>
              <a:t> a </a:t>
            </a:r>
            <a:r>
              <a:rPr dirty="0" err="1">
                <a:solidFill>
                  <a:srgbClr val="FF6600"/>
                </a:solidFill>
              </a:rPr>
              <a:t>Yahvé</a:t>
            </a:r>
            <a:r>
              <a:rPr dirty="0">
                <a:solidFill>
                  <a:srgbClr val="FF6600"/>
                </a:solidFill>
              </a:rPr>
              <a:t> </a:t>
            </a:r>
            <a:r>
              <a:rPr dirty="0" err="1">
                <a:solidFill>
                  <a:srgbClr val="FF6600"/>
                </a:solidFill>
              </a:rPr>
              <a:t>como</a:t>
            </a:r>
            <a:r>
              <a:rPr dirty="0">
                <a:solidFill>
                  <a:srgbClr val="FF6600"/>
                </a:solidFill>
              </a:rPr>
              <a:t> un </a:t>
            </a:r>
            <a:r>
              <a:rPr dirty="0" err="1">
                <a:solidFill>
                  <a:srgbClr val="FF6600"/>
                </a:solidFill>
              </a:rPr>
              <a:t>guerrero</a:t>
            </a:r>
            <a:r>
              <a:rPr dirty="0">
                <a:solidFill>
                  <a:srgbClr val="FF6600"/>
                </a:solidFill>
              </a:rPr>
              <a:t> </a:t>
            </a:r>
            <a:r>
              <a:rPr dirty="0" err="1">
                <a:solidFill>
                  <a:srgbClr val="FF6600"/>
                </a:solidFill>
              </a:rPr>
              <a:t>empeñado</a:t>
            </a:r>
            <a:r>
              <a:rPr dirty="0">
                <a:solidFill>
                  <a:srgbClr val="FF6600"/>
                </a:solidFill>
              </a:rPr>
              <a:t> </a:t>
            </a:r>
            <a:r>
              <a:rPr dirty="0" err="1">
                <a:solidFill>
                  <a:srgbClr val="FF6600"/>
                </a:solidFill>
              </a:rPr>
              <a:t>en</a:t>
            </a:r>
            <a:r>
              <a:rPr dirty="0">
                <a:solidFill>
                  <a:srgbClr val="FF6600"/>
                </a:solidFill>
              </a:rPr>
              <a:t> </a:t>
            </a:r>
            <a:r>
              <a:rPr dirty="0" err="1">
                <a:solidFill>
                  <a:srgbClr val="FF6600"/>
                </a:solidFill>
              </a:rPr>
              <a:t>el</a:t>
            </a:r>
            <a:r>
              <a:rPr dirty="0">
                <a:solidFill>
                  <a:srgbClr val="FF6600"/>
                </a:solidFill>
              </a:rPr>
              <a:t> </a:t>
            </a:r>
            <a:r>
              <a:rPr dirty="0" err="1">
                <a:solidFill>
                  <a:srgbClr val="FF6600"/>
                </a:solidFill>
              </a:rPr>
              <a:t>juicio</a:t>
            </a:r>
            <a:r>
              <a:rPr dirty="0">
                <a:solidFill>
                  <a:srgbClr val="FF6600"/>
                </a:solidFill>
              </a:rPr>
              <a:t> (1:2-6).</a:t>
            </a:r>
          </a:p>
          <a:p>
            <a:pPr>
              <a:defRPr sz="2000" i="1"/>
            </a:pPr>
            <a:r>
              <a:rPr dirty="0"/>
              <a:t>Nineveh is depicted as the “city of blood,” for which God would exact vengeance (3:1-7). / </a:t>
            </a:r>
            <a:r>
              <a:rPr dirty="0" err="1">
                <a:solidFill>
                  <a:srgbClr val="FF6600"/>
                </a:solidFill>
              </a:rPr>
              <a:t>Nínive</a:t>
            </a:r>
            <a:r>
              <a:rPr dirty="0">
                <a:solidFill>
                  <a:srgbClr val="FF6600"/>
                </a:solidFill>
              </a:rPr>
              <a:t> se describe </a:t>
            </a:r>
            <a:r>
              <a:rPr dirty="0" err="1">
                <a:solidFill>
                  <a:srgbClr val="FF6600"/>
                </a:solidFill>
              </a:rPr>
              <a:t>como</a:t>
            </a:r>
            <a:r>
              <a:rPr dirty="0">
                <a:solidFill>
                  <a:srgbClr val="FF6600"/>
                </a:solidFill>
              </a:rPr>
              <a:t> la "ciudad de la </a:t>
            </a:r>
            <a:r>
              <a:rPr dirty="0" err="1">
                <a:solidFill>
                  <a:srgbClr val="FF6600"/>
                </a:solidFill>
              </a:rPr>
              <a:t>sangre</a:t>
            </a:r>
            <a:r>
              <a:rPr dirty="0">
                <a:solidFill>
                  <a:srgbClr val="FF6600"/>
                </a:solidFill>
              </a:rPr>
              <a:t>", </a:t>
            </a:r>
            <a:r>
              <a:rPr dirty="0" err="1">
                <a:solidFill>
                  <a:srgbClr val="FF6600"/>
                </a:solidFill>
              </a:rPr>
              <a:t>por</a:t>
            </a:r>
            <a:r>
              <a:rPr dirty="0">
                <a:solidFill>
                  <a:srgbClr val="FF6600"/>
                </a:solidFill>
              </a:rPr>
              <a:t> la que Dios </a:t>
            </a:r>
            <a:r>
              <a:rPr dirty="0" err="1">
                <a:solidFill>
                  <a:srgbClr val="FF6600"/>
                </a:solidFill>
              </a:rPr>
              <a:t>exigiría</a:t>
            </a:r>
            <a:r>
              <a:rPr dirty="0">
                <a:solidFill>
                  <a:srgbClr val="FF6600"/>
                </a:solidFill>
              </a:rPr>
              <a:t> </a:t>
            </a:r>
            <a:r>
              <a:rPr dirty="0" err="1">
                <a:solidFill>
                  <a:srgbClr val="FF6600"/>
                </a:solidFill>
              </a:rPr>
              <a:t>venganza</a:t>
            </a:r>
            <a:r>
              <a:rPr dirty="0">
                <a:solidFill>
                  <a:srgbClr val="FF6600"/>
                </a:solidFill>
              </a:rPr>
              <a:t> (3:1-7).</a:t>
            </a:r>
          </a:p>
          <a:p>
            <a:pPr>
              <a:defRPr sz="2000" i="1"/>
            </a:pPr>
            <a:r>
              <a:rPr dirty="0"/>
              <a:t>What the Assyrians had done to Thebes under Ashurbanipal, God would now do to them (3:8-11). / </a:t>
            </a:r>
            <a:r>
              <a:rPr dirty="0">
                <a:solidFill>
                  <a:srgbClr val="FF6600"/>
                </a:solidFill>
              </a:rPr>
              <a:t>Lo que </a:t>
            </a:r>
            <a:r>
              <a:rPr dirty="0" err="1">
                <a:solidFill>
                  <a:srgbClr val="FF6600"/>
                </a:solidFill>
              </a:rPr>
              <a:t>los</a:t>
            </a:r>
            <a:r>
              <a:rPr dirty="0">
                <a:solidFill>
                  <a:srgbClr val="FF6600"/>
                </a:solidFill>
              </a:rPr>
              <a:t> </a:t>
            </a:r>
            <a:r>
              <a:rPr dirty="0" err="1">
                <a:solidFill>
                  <a:srgbClr val="FF6600"/>
                </a:solidFill>
              </a:rPr>
              <a:t>asirios</a:t>
            </a:r>
            <a:r>
              <a:rPr dirty="0">
                <a:solidFill>
                  <a:srgbClr val="FF6600"/>
                </a:solidFill>
              </a:rPr>
              <a:t> </a:t>
            </a:r>
            <a:r>
              <a:rPr dirty="0" err="1">
                <a:solidFill>
                  <a:srgbClr val="FF6600"/>
                </a:solidFill>
              </a:rPr>
              <a:t>habían</a:t>
            </a:r>
            <a:r>
              <a:rPr dirty="0">
                <a:solidFill>
                  <a:srgbClr val="FF6600"/>
                </a:solidFill>
              </a:rPr>
              <a:t> </a:t>
            </a:r>
            <a:r>
              <a:rPr dirty="0" err="1">
                <a:solidFill>
                  <a:srgbClr val="FF6600"/>
                </a:solidFill>
              </a:rPr>
              <a:t>hecho</a:t>
            </a:r>
            <a:r>
              <a:rPr dirty="0">
                <a:solidFill>
                  <a:srgbClr val="FF6600"/>
                </a:solidFill>
              </a:rPr>
              <a:t> a </a:t>
            </a:r>
            <a:r>
              <a:rPr dirty="0" err="1">
                <a:solidFill>
                  <a:srgbClr val="FF6600"/>
                </a:solidFill>
              </a:rPr>
              <a:t>Tebas</a:t>
            </a:r>
            <a:r>
              <a:rPr dirty="0">
                <a:solidFill>
                  <a:srgbClr val="FF6600"/>
                </a:solidFill>
              </a:rPr>
              <a:t> bajo </a:t>
            </a:r>
            <a:r>
              <a:rPr dirty="0" err="1">
                <a:solidFill>
                  <a:srgbClr val="FF6600"/>
                </a:solidFill>
              </a:rPr>
              <a:t>Asurbanipal</a:t>
            </a:r>
            <a:r>
              <a:rPr dirty="0">
                <a:solidFill>
                  <a:srgbClr val="FF6600"/>
                </a:solidFill>
              </a:rPr>
              <a:t>, Dios </a:t>
            </a:r>
            <a:r>
              <a:rPr dirty="0" err="1">
                <a:solidFill>
                  <a:srgbClr val="FF6600"/>
                </a:solidFill>
              </a:rPr>
              <a:t>ahora</a:t>
            </a:r>
            <a:r>
              <a:rPr dirty="0">
                <a:solidFill>
                  <a:srgbClr val="FF6600"/>
                </a:solidFill>
              </a:rPr>
              <a:t> les </a:t>
            </a:r>
            <a:r>
              <a:rPr dirty="0" err="1">
                <a:solidFill>
                  <a:srgbClr val="FF6600"/>
                </a:solidFill>
              </a:rPr>
              <a:t>haría</a:t>
            </a:r>
            <a:r>
              <a:rPr dirty="0">
                <a:solidFill>
                  <a:srgbClr val="FF6600"/>
                </a:solidFill>
              </a:rPr>
              <a:t> a </a:t>
            </a:r>
            <a:r>
              <a:rPr dirty="0" err="1">
                <a:solidFill>
                  <a:srgbClr val="FF6600"/>
                </a:solidFill>
              </a:rPr>
              <a:t>ellos</a:t>
            </a:r>
            <a:r>
              <a:rPr dirty="0">
                <a:solidFill>
                  <a:srgbClr val="FF6600"/>
                </a:solidFill>
              </a:rPr>
              <a:t> (3:8-11).</a:t>
            </a:r>
          </a:p>
          <a:p>
            <a:pPr>
              <a:defRPr sz="2000" i="1"/>
            </a:pPr>
            <a:r>
              <a:rPr dirty="0"/>
              <a:t>In the midst of doom, however, Nahum also foretold a coming herald of good news (1:15), a message that foretold of the coming of Christ (cf. Ro. 10:14-15). / </a:t>
            </a:r>
            <a:r>
              <a:rPr dirty="0">
                <a:solidFill>
                  <a:srgbClr val="FF6600"/>
                </a:solidFill>
              </a:rPr>
              <a:t>Sin embargo, </a:t>
            </a:r>
            <a:r>
              <a:rPr dirty="0" err="1">
                <a:solidFill>
                  <a:srgbClr val="FF6600"/>
                </a:solidFill>
              </a:rPr>
              <a:t>en</a:t>
            </a:r>
            <a:r>
              <a:rPr dirty="0">
                <a:solidFill>
                  <a:srgbClr val="FF6600"/>
                </a:solidFill>
              </a:rPr>
              <a:t> medio de la </a:t>
            </a:r>
            <a:r>
              <a:rPr dirty="0" err="1">
                <a:solidFill>
                  <a:srgbClr val="FF6600"/>
                </a:solidFill>
              </a:rPr>
              <a:t>perdición</a:t>
            </a:r>
            <a:r>
              <a:rPr dirty="0">
                <a:solidFill>
                  <a:srgbClr val="FF6600"/>
                </a:solidFill>
              </a:rPr>
              <a:t>, Nahum </a:t>
            </a:r>
            <a:r>
              <a:rPr dirty="0" err="1">
                <a:solidFill>
                  <a:srgbClr val="FF6600"/>
                </a:solidFill>
              </a:rPr>
              <a:t>también</a:t>
            </a:r>
            <a:r>
              <a:rPr dirty="0">
                <a:solidFill>
                  <a:srgbClr val="FF6600"/>
                </a:solidFill>
              </a:rPr>
              <a:t> </a:t>
            </a:r>
            <a:r>
              <a:rPr dirty="0" err="1">
                <a:solidFill>
                  <a:srgbClr val="FF6600"/>
                </a:solidFill>
              </a:rPr>
              <a:t>predijo</a:t>
            </a:r>
            <a:r>
              <a:rPr dirty="0">
                <a:solidFill>
                  <a:srgbClr val="FF6600"/>
                </a:solidFill>
              </a:rPr>
              <a:t> un </a:t>
            </a:r>
            <a:r>
              <a:rPr dirty="0" err="1">
                <a:solidFill>
                  <a:srgbClr val="FF6600"/>
                </a:solidFill>
              </a:rPr>
              <a:t>próximo</a:t>
            </a:r>
            <a:r>
              <a:rPr dirty="0">
                <a:solidFill>
                  <a:srgbClr val="FF6600"/>
                </a:solidFill>
              </a:rPr>
              <a:t> </a:t>
            </a:r>
            <a:r>
              <a:rPr dirty="0" err="1">
                <a:solidFill>
                  <a:srgbClr val="FF6600"/>
                </a:solidFill>
              </a:rPr>
              <a:t>heraldo</a:t>
            </a:r>
            <a:r>
              <a:rPr dirty="0">
                <a:solidFill>
                  <a:srgbClr val="FF6600"/>
                </a:solidFill>
              </a:rPr>
              <a:t> de </a:t>
            </a:r>
            <a:r>
              <a:rPr dirty="0" err="1">
                <a:solidFill>
                  <a:srgbClr val="FF6600"/>
                </a:solidFill>
              </a:rPr>
              <a:t>buenas</a:t>
            </a:r>
            <a:r>
              <a:rPr dirty="0">
                <a:solidFill>
                  <a:srgbClr val="FF6600"/>
                </a:solidFill>
              </a:rPr>
              <a:t> </a:t>
            </a:r>
            <a:r>
              <a:rPr dirty="0" err="1">
                <a:solidFill>
                  <a:srgbClr val="FF6600"/>
                </a:solidFill>
              </a:rPr>
              <a:t>noticias</a:t>
            </a:r>
            <a:r>
              <a:rPr dirty="0">
                <a:solidFill>
                  <a:srgbClr val="FF6600"/>
                </a:solidFill>
              </a:rPr>
              <a:t> (1:15), un </a:t>
            </a:r>
            <a:r>
              <a:rPr dirty="0" err="1">
                <a:solidFill>
                  <a:srgbClr val="FF6600"/>
                </a:solidFill>
              </a:rPr>
              <a:t>mensaje</a:t>
            </a:r>
            <a:r>
              <a:rPr dirty="0">
                <a:solidFill>
                  <a:srgbClr val="FF6600"/>
                </a:solidFill>
              </a:rPr>
              <a:t> que </a:t>
            </a:r>
            <a:r>
              <a:rPr dirty="0" err="1">
                <a:solidFill>
                  <a:srgbClr val="FF6600"/>
                </a:solidFill>
              </a:rPr>
              <a:t>predijo</a:t>
            </a:r>
            <a:r>
              <a:rPr dirty="0">
                <a:solidFill>
                  <a:srgbClr val="FF6600"/>
                </a:solidFill>
              </a:rPr>
              <a:t> la </a:t>
            </a:r>
            <a:r>
              <a:rPr dirty="0" err="1">
                <a:solidFill>
                  <a:srgbClr val="FF6600"/>
                </a:solidFill>
              </a:rPr>
              <a:t>venida</a:t>
            </a:r>
            <a:r>
              <a:rPr dirty="0">
                <a:solidFill>
                  <a:srgbClr val="FF6600"/>
                </a:solidFill>
              </a:rPr>
              <a:t> de Cristo (cf. Ro. 10:14-15).</a:t>
            </a:r>
          </a:p>
        </p:txBody>
      </p:sp>
      <p:sp>
        <p:nvSpPr>
          <p:cNvPr id="3101" name="Slide Number Placeholder 5"/>
          <p:cNvSpPr txBox="1">
            <a:spLocks noGrp="1"/>
          </p:cNvSpPr>
          <p:nvPr>
            <p:ph type="sldNum" sz="quarter" idx="2"/>
          </p:nvPr>
        </p:nvSpPr>
        <p:spPr>
          <a:xfrm>
            <a:off x="11051892" y="6394500"/>
            <a:ext cx="301908"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94</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100">
                                            <p:bg/>
                                          </p:spTgt>
                                        </p:tgtEl>
                                        <p:attrNameLst>
                                          <p:attrName>style.visibility</p:attrName>
                                        </p:attrNameLst>
                                      </p:cBhvr>
                                      <p:to>
                                        <p:strVal val="visible"/>
                                      </p:to>
                                    </p:set>
                                    <p:anim calcmode="lin" valueType="num">
                                      <p:cBhvr>
                                        <p:cTn id="7" dur="500" fill="hold"/>
                                        <p:tgtEl>
                                          <p:spTgt spid="3100">
                                            <p:bg/>
                                          </p:spTgt>
                                        </p:tgtEl>
                                        <p:attrNameLst>
                                          <p:attrName>ppt_w</p:attrName>
                                        </p:attrNameLst>
                                      </p:cBhvr>
                                      <p:tavLst>
                                        <p:tav tm="0">
                                          <p:val>
                                            <p:fltVal val="0"/>
                                          </p:val>
                                        </p:tav>
                                        <p:tav tm="100000">
                                          <p:val>
                                            <p:strVal val="#ppt_w"/>
                                          </p:val>
                                        </p:tav>
                                      </p:tavLst>
                                    </p:anim>
                                    <p:anim calcmode="lin" valueType="num">
                                      <p:cBhvr>
                                        <p:cTn id="8" dur="500" fill="hold"/>
                                        <p:tgtEl>
                                          <p:spTgt spid="3100">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100">
                                            <p:txEl>
                                              <p:pRg st="0" end="0"/>
                                            </p:txEl>
                                          </p:spTgt>
                                        </p:tgtEl>
                                        <p:attrNameLst>
                                          <p:attrName>style.visibility</p:attrName>
                                        </p:attrNameLst>
                                      </p:cBhvr>
                                      <p:to>
                                        <p:strVal val="visible"/>
                                      </p:to>
                                    </p:set>
                                    <p:anim calcmode="lin" valueType="num">
                                      <p:cBhvr>
                                        <p:cTn id="11" dur="500" fill="hold"/>
                                        <p:tgtEl>
                                          <p:spTgt spid="3100">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10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3100">
                                            <p:txEl>
                                              <p:pRg st="1" end="1"/>
                                            </p:txEl>
                                          </p:spTgt>
                                        </p:tgtEl>
                                        <p:attrNameLst>
                                          <p:attrName>style.visibility</p:attrName>
                                        </p:attrNameLst>
                                      </p:cBhvr>
                                      <p:to>
                                        <p:strVal val="visible"/>
                                      </p:to>
                                    </p:set>
                                    <p:anim calcmode="lin" valueType="num">
                                      <p:cBhvr>
                                        <p:cTn id="17" dur="500" fill="hold"/>
                                        <p:tgtEl>
                                          <p:spTgt spid="3100">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100">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3100">
                                            <p:txEl>
                                              <p:pRg st="2" end="2"/>
                                            </p:txEl>
                                          </p:spTgt>
                                        </p:tgtEl>
                                        <p:attrNameLst>
                                          <p:attrName>style.visibility</p:attrName>
                                        </p:attrNameLst>
                                      </p:cBhvr>
                                      <p:to>
                                        <p:strVal val="visible"/>
                                      </p:to>
                                    </p:set>
                                    <p:anim calcmode="lin" valueType="num">
                                      <p:cBhvr>
                                        <p:cTn id="23" dur="500" fill="hold"/>
                                        <p:tgtEl>
                                          <p:spTgt spid="3100">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3100">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3100">
                                            <p:txEl>
                                              <p:pRg st="3" end="3"/>
                                            </p:txEl>
                                          </p:spTgt>
                                        </p:tgtEl>
                                        <p:attrNameLst>
                                          <p:attrName>style.visibility</p:attrName>
                                        </p:attrNameLst>
                                      </p:cBhvr>
                                      <p:to>
                                        <p:strVal val="visible"/>
                                      </p:to>
                                    </p:set>
                                    <p:anim calcmode="lin" valueType="num">
                                      <p:cBhvr>
                                        <p:cTn id="29" dur="500" fill="hold"/>
                                        <p:tgtEl>
                                          <p:spTgt spid="3100">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3100">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1" nodeType="clickEffect">
                                  <p:stCondLst>
                                    <p:cond delay="0"/>
                                  </p:stCondLst>
                                  <p:iterate>
                                    <p:tmAbs val="0"/>
                                  </p:iterate>
                                  <p:childTnLst>
                                    <p:set>
                                      <p:cBhvr>
                                        <p:cTn id="34" fill="hold"/>
                                        <p:tgtEl>
                                          <p:spTgt spid="3100">
                                            <p:txEl>
                                              <p:pRg st="4" end="4"/>
                                            </p:txEl>
                                          </p:spTgt>
                                        </p:tgtEl>
                                        <p:attrNameLst>
                                          <p:attrName>style.visibility</p:attrName>
                                        </p:attrNameLst>
                                      </p:cBhvr>
                                      <p:to>
                                        <p:strVal val="visible"/>
                                      </p:to>
                                    </p:set>
                                    <p:anim calcmode="lin" valueType="num">
                                      <p:cBhvr>
                                        <p:cTn id="35" dur="500" fill="hold"/>
                                        <p:tgtEl>
                                          <p:spTgt spid="3100">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100">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0" grpId="1" build="p" animBg="1" advAuto="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E2F0D9"/>
        </a:solidFill>
        <a:effectLst/>
      </p:bgPr>
    </p:bg>
    <p:spTree>
      <p:nvGrpSpPr>
        <p:cNvPr id="1" name=""/>
        <p:cNvGrpSpPr/>
        <p:nvPr/>
      </p:nvGrpSpPr>
      <p:grpSpPr>
        <a:xfrm>
          <a:off x="0" y="0"/>
          <a:ext cx="0" cy="0"/>
          <a:chOff x="0" y="0"/>
          <a:chExt cx="0" cy="0"/>
        </a:xfrm>
      </p:grpSpPr>
      <p:pic>
        <p:nvPicPr>
          <p:cNvPr id="3103" name="Picture 3" descr="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24000" y="0"/>
            <a:ext cx="4518025" cy="6892080"/>
          </a:xfrm>
          <a:prstGeom prst="rect">
            <a:avLst/>
          </a:prstGeom>
          <a:ln w="12700">
            <a:miter lim="400000"/>
          </a:ln>
        </p:spPr>
      </p:pic>
      <p:sp>
        <p:nvSpPr>
          <p:cNvPr id="3104" name="Rectangle 2"/>
          <p:cNvSpPr txBox="1">
            <a:spLocks noGrp="1"/>
          </p:cNvSpPr>
          <p:nvPr>
            <p:ph type="body" sz="half" idx="1"/>
          </p:nvPr>
        </p:nvSpPr>
        <p:spPr>
          <a:xfrm>
            <a:off x="6172200" y="457200"/>
            <a:ext cx="5387788" cy="5544396"/>
          </a:xfrm>
          <a:prstGeom prst="rect">
            <a:avLst/>
          </a:prstGeom>
        </p:spPr>
        <p:txBody>
          <a:bodyPr/>
          <a:lstStyle/>
          <a:p>
            <a:pPr>
              <a:buSzTx/>
              <a:buNone/>
              <a:defRPr sz="2000">
                <a:latin typeface="Arial Narrow"/>
                <a:ea typeface="Arial Narrow"/>
                <a:cs typeface="Arial Narrow"/>
                <a:sym typeface="Arial Narrow"/>
              </a:defRPr>
            </a:pPr>
            <a:r>
              <a:rPr dirty="0"/>
              <a:t>On the walls of </a:t>
            </a:r>
            <a:r>
              <a:rPr dirty="0" err="1"/>
              <a:t>Niveveh’s</a:t>
            </a:r>
            <a:r>
              <a:rPr dirty="0"/>
              <a:t> palace were depicted the gruesome atrocities of war inflicted by the Assyrians—solders from the “city of blood.” / </a:t>
            </a:r>
            <a:r>
              <a:rPr dirty="0">
                <a:solidFill>
                  <a:srgbClr val="FF6600"/>
                </a:solidFill>
              </a:rPr>
              <a:t>En las </a:t>
            </a:r>
            <a:r>
              <a:rPr dirty="0" err="1">
                <a:solidFill>
                  <a:srgbClr val="FF6600"/>
                </a:solidFill>
              </a:rPr>
              <a:t>paredes</a:t>
            </a:r>
            <a:r>
              <a:rPr dirty="0">
                <a:solidFill>
                  <a:srgbClr val="FF6600"/>
                </a:solidFill>
              </a:rPr>
              <a:t> del palacio de </a:t>
            </a:r>
            <a:r>
              <a:rPr dirty="0" err="1">
                <a:solidFill>
                  <a:srgbClr val="FF6600"/>
                </a:solidFill>
              </a:rPr>
              <a:t>Niveveh</a:t>
            </a:r>
            <a:r>
              <a:rPr dirty="0">
                <a:solidFill>
                  <a:srgbClr val="FF6600"/>
                </a:solidFill>
              </a:rPr>
              <a:t> se </a:t>
            </a:r>
            <a:r>
              <a:rPr dirty="0" err="1">
                <a:solidFill>
                  <a:srgbClr val="FF6600"/>
                </a:solidFill>
              </a:rPr>
              <a:t>representaban</a:t>
            </a:r>
            <a:r>
              <a:rPr dirty="0">
                <a:solidFill>
                  <a:srgbClr val="FF6600"/>
                </a:solidFill>
              </a:rPr>
              <a:t> las </a:t>
            </a:r>
            <a:r>
              <a:rPr dirty="0" err="1">
                <a:solidFill>
                  <a:srgbClr val="FF6600"/>
                </a:solidFill>
              </a:rPr>
              <a:t>horribles</a:t>
            </a:r>
            <a:r>
              <a:rPr dirty="0">
                <a:solidFill>
                  <a:srgbClr val="FF6600"/>
                </a:solidFill>
              </a:rPr>
              <a:t> </a:t>
            </a:r>
            <a:r>
              <a:rPr dirty="0" err="1">
                <a:solidFill>
                  <a:srgbClr val="FF6600"/>
                </a:solidFill>
              </a:rPr>
              <a:t>atrocidades</a:t>
            </a:r>
            <a:r>
              <a:rPr dirty="0">
                <a:solidFill>
                  <a:srgbClr val="FF6600"/>
                </a:solidFill>
              </a:rPr>
              <a:t> de </a:t>
            </a:r>
            <a:r>
              <a:rPr dirty="0" err="1">
                <a:solidFill>
                  <a:srgbClr val="FF6600"/>
                </a:solidFill>
              </a:rPr>
              <a:t>guerra</a:t>
            </a:r>
            <a:r>
              <a:rPr dirty="0">
                <a:solidFill>
                  <a:srgbClr val="FF6600"/>
                </a:solidFill>
              </a:rPr>
              <a:t> </a:t>
            </a:r>
            <a:r>
              <a:rPr dirty="0" err="1">
                <a:solidFill>
                  <a:srgbClr val="FF6600"/>
                </a:solidFill>
              </a:rPr>
              <a:t>infligidas</a:t>
            </a:r>
            <a:r>
              <a:rPr dirty="0">
                <a:solidFill>
                  <a:srgbClr val="FF6600"/>
                </a:solidFill>
              </a:rPr>
              <a:t> </a:t>
            </a:r>
            <a:r>
              <a:rPr dirty="0" err="1">
                <a:solidFill>
                  <a:srgbClr val="FF6600"/>
                </a:solidFill>
              </a:rPr>
              <a:t>por</a:t>
            </a:r>
            <a:r>
              <a:rPr dirty="0">
                <a:solidFill>
                  <a:srgbClr val="FF6600"/>
                </a:solidFill>
              </a:rPr>
              <a:t> </a:t>
            </a:r>
            <a:r>
              <a:rPr dirty="0" err="1">
                <a:solidFill>
                  <a:srgbClr val="FF6600"/>
                </a:solidFill>
              </a:rPr>
              <a:t>los</a:t>
            </a:r>
            <a:r>
              <a:rPr dirty="0">
                <a:solidFill>
                  <a:srgbClr val="FF6600"/>
                </a:solidFill>
              </a:rPr>
              <a:t> </a:t>
            </a:r>
            <a:r>
              <a:rPr dirty="0" err="1">
                <a:solidFill>
                  <a:srgbClr val="FF6600"/>
                </a:solidFill>
              </a:rPr>
              <a:t>asirios</a:t>
            </a:r>
            <a:r>
              <a:rPr dirty="0">
                <a:solidFill>
                  <a:srgbClr val="FF6600"/>
                </a:solidFill>
              </a:rPr>
              <a:t>, </a:t>
            </a:r>
            <a:r>
              <a:rPr dirty="0" err="1">
                <a:solidFill>
                  <a:srgbClr val="FF6600"/>
                </a:solidFill>
              </a:rPr>
              <a:t>los</a:t>
            </a:r>
            <a:r>
              <a:rPr dirty="0">
                <a:solidFill>
                  <a:srgbClr val="FF6600"/>
                </a:solidFill>
              </a:rPr>
              <a:t> soldados de la "ciudad de la </a:t>
            </a:r>
            <a:r>
              <a:rPr dirty="0" err="1">
                <a:solidFill>
                  <a:srgbClr val="FF6600"/>
                </a:solidFill>
              </a:rPr>
              <a:t>sangre</a:t>
            </a:r>
            <a:r>
              <a:rPr dirty="0">
                <a:solidFill>
                  <a:srgbClr val="FF6600"/>
                </a:solidFill>
              </a:rPr>
              <a:t>".</a:t>
            </a:r>
          </a:p>
          <a:p>
            <a:pPr>
              <a:buSzTx/>
              <a:buNone/>
              <a:defRPr sz="2000">
                <a:latin typeface="Arial Narrow"/>
                <a:ea typeface="Arial Narrow"/>
                <a:cs typeface="Arial Narrow"/>
                <a:sym typeface="Arial Narrow"/>
              </a:defRPr>
            </a:pPr>
            <a:r>
              <a:rPr dirty="0"/>
              <a:t>Assyrian soldiers impale prisoners to intimidate defenders so that they would give up more quickly. Easily viewed from the wall of the city, such tactics urged defenders to avoid risking the same fate by refusing to surrender (cf. 2 Kg. 18:27). / </a:t>
            </a:r>
            <a:r>
              <a:rPr dirty="0">
                <a:solidFill>
                  <a:srgbClr val="FF6600"/>
                </a:solidFill>
              </a:rPr>
              <a:t>Los soldados </a:t>
            </a:r>
            <a:r>
              <a:rPr dirty="0" err="1">
                <a:solidFill>
                  <a:srgbClr val="FF6600"/>
                </a:solidFill>
              </a:rPr>
              <a:t>asirios</a:t>
            </a:r>
            <a:r>
              <a:rPr dirty="0">
                <a:solidFill>
                  <a:srgbClr val="FF6600"/>
                </a:solidFill>
              </a:rPr>
              <a:t> </a:t>
            </a:r>
            <a:r>
              <a:rPr dirty="0" err="1">
                <a:solidFill>
                  <a:srgbClr val="FF6600"/>
                </a:solidFill>
              </a:rPr>
              <a:t>empalan</a:t>
            </a:r>
            <a:r>
              <a:rPr dirty="0">
                <a:solidFill>
                  <a:srgbClr val="FF6600"/>
                </a:solidFill>
              </a:rPr>
              <a:t> a </a:t>
            </a:r>
            <a:r>
              <a:rPr dirty="0" err="1">
                <a:solidFill>
                  <a:srgbClr val="FF6600"/>
                </a:solidFill>
              </a:rPr>
              <a:t>los</a:t>
            </a:r>
            <a:r>
              <a:rPr dirty="0">
                <a:solidFill>
                  <a:srgbClr val="FF6600"/>
                </a:solidFill>
              </a:rPr>
              <a:t> </a:t>
            </a:r>
            <a:r>
              <a:rPr dirty="0" err="1">
                <a:solidFill>
                  <a:srgbClr val="FF6600"/>
                </a:solidFill>
              </a:rPr>
              <a:t>prisioneros</a:t>
            </a:r>
            <a:r>
              <a:rPr dirty="0">
                <a:solidFill>
                  <a:srgbClr val="FF6600"/>
                </a:solidFill>
              </a:rPr>
              <a:t> para </a:t>
            </a:r>
            <a:r>
              <a:rPr dirty="0" err="1">
                <a:solidFill>
                  <a:srgbClr val="FF6600"/>
                </a:solidFill>
              </a:rPr>
              <a:t>intimidar</a:t>
            </a:r>
            <a:r>
              <a:rPr dirty="0">
                <a:solidFill>
                  <a:srgbClr val="FF6600"/>
                </a:solidFill>
              </a:rPr>
              <a:t> a </a:t>
            </a:r>
            <a:r>
              <a:rPr dirty="0" err="1">
                <a:solidFill>
                  <a:srgbClr val="FF6600"/>
                </a:solidFill>
              </a:rPr>
              <a:t>los</a:t>
            </a:r>
            <a:r>
              <a:rPr dirty="0">
                <a:solidFill>
                  <a:srgbClr val="FF6600"/>
                </a:solidFill>
              </a:rPr>
              <a:t> </a:t>
            </a:r>
            <a:r>
              <a:rPr dirty="0" err="1">
                <a:solidFill>
                  <a:srgbClr val="FF6600"/>
                </a:solidFill>
              </a:rPr>
              <a:t>defensores</a:t>
            </a:r>
            <a:r>
              <a:rPr dirty="0">
                <a:solidFill>
                  <a:srgbClr val="FF6600"/>
                </a:solidFill>
              </a:rPr>
              <a:t> para que se </a:t>
            </a:r>
            <a:r>
              <a:rPr dirty="0" err="1">
                <a:solidFill>
                  <a:srgbClr val="FF6600"/>
                </a:solidFill>
              </a:rPr>
              <a:t>rindan</a:t>
            </a:r>
            <a:r>
              <a:rPr dirty="0">
                <a:solidFill>
                  <a:srgbClr val="FF6600"/>
                </a:solidFill>
              </a:rPr>
              <a:t> </a:t>
            </a:r>
            <a:r>
              <a:rPr dirty="0" err="1">
                <a:solidFill>
                  <a:srgbClr val="FF6600"/>
                </a:solidFill>
              </a:rPr>
              <a:t>más</a:t>
            </a:r>
            <a:r>
              <a:rPr dirty="0">
                <a:solidFill>
                  <a:srgbClr val="FF6600"/>
                </a:solidFill>
              </a:rPr>
              <a:t> </a:t>
            </a:r>
            <a:r>
              <a:rPr dirty="0" err="1">
                <a:solidFill>
                  <a:srgbClr val="FF6600"/>
                </a:solidFill>
              </a:rPr>
              <a:t>rápidamente</a:t>
            </a:r>
            <a:r>
              <a:rPr dirty="0">
                <a:solidFill>
                  <a:srgbClr val="FF6600"/>
                </a:solidFill>
              </a:rPr>
              <a:t>. </a:t>
            </a:r>
            <a:r>
              <a:rPr dirty="0" err="1">
                <a:solidFill>
                  <a:srgbClr val="FF6600"/>
                </a:solidFill>
              </a:rPr>
              <a:t>Fácilmente</a:t>
            </a:r>
            <a:r>
              <a:rPr dirty="0">
                <a:solidFill>
                  <a:srgbClr val="FF6600"/>
                </a:solidFill>
              </a:rPr>
              <a:t> visto </a:t>
            </a:r>
            <a:r>
              <a:rPr dirty="0" err="1">
                <a:solidFill>
                  <a:srgbClr val="FF6600"/>
                </a:solidFill>
              </a:rPr>
              <a:t>desde</a:t>
            </a:r>
            <a:r>
              <a:rPr dirty="0">
                <a:solidFill>
                  <a:srgbClr val="FF6600"/>
                </a:solidFill>
              </a:rPr>
              <a:t> la </a:t>
            </a:r>
            <a:r>
              <a:rPr dirty="0" err="1">
                <a:solidFill>
                  <a:srgbClr val="FF6600"/>
                </a:solidFill>
              </a:rPr>
              <a:t>muralla</a:t>
            </a:r>
            <a:r>
              <a:rPr dirty="0">
                <a:solidFill>
                  <a:srgbClr val="FF6600"/>
                </a:solidFill>
              </a:rPr>
              <a:t> de la ciudad, tales </a:t>
            </a:r>
            <a:r>
              <a:rPr dirty="0" err="1">
                <a:solidFill>
                  <a:srgbClr val="FF6600"/>
                </a:solidFill>
              </a:rPr>
              <a:t>tácticas</a:t>
            </a:r>
            <a:r>
              <a:rPr dirty="0">
                <a:solidFill>
                  <a:srgbClr val="FF6600"/>
                </a:solidFill>
              </a:rPr>
              <a:t> </a:t>
            </a:r>
            <a:r>
              <a:rPr dirty="0" err="1">
                <a:solidFill>
                  <a:srgbClr val="FF6600"/>
                </a:solidFill>
              </a:rPr>
              <a:t>instaron</a:t>
            </a:r>
            <a:r>
              <a:rPr dirty="0">
                <a:solidFill>
                  <a:srgbClr val="FF6600"/>
                </a:solidFill>
              </a:rPr>
              <a:t> a </a:t>
            </a:r>
            <a:r>
              <a:rPr dirty="0" err="1">
                <a:solidFill>
                  <a:srgbClr val="FF6600"/>
                </a:solidFill>
              </a:rPr>
              <a:t>los</a:t>
            </a:r>
            <a:r>
              <a:rPr dirty="0">
                <a:solidFill>
                  <a:srgbClr val="FF6600"/>
                </a:solidFill>
              </a:rPr>
              <a:t> </a:t>
            </a:r>
            <a:r>
              <a:rPr dirty="0" err="1">
                <a:solidFill>
                  <a:srgbClr val="FF6600"/>
                </a:solidFill>
              </a:rPr>
              <a:t>defensores</a:t>
            </a:r>
            <a:r>
              <a:rPr dirty="0">
                <a:solidFill>
                  <a:srgbClr val="FF6600"/>
                </a:solidFill>
              </a:rPr>
              <a:t> a </a:t>
            </a:r>
            <a:r>
              <a:rPr dirty="0" err="1">
                <a:solidFill>
                  <a:srgbClr val="FF6600"/>
                </a:solidFill>
              </a:rPr>
              <a:t>evitar</a:t>
            </a:r>
            <a:r>
              <a:rPr dirty="0">
                <a:solidFill>
                  <a:srgbClr val="FF6600"/>
                </a:solidFill>
              </a:rPr>
              <a:t> </a:t>
            </a:r>
            <a:r>
              <a:rPr dirty="0" err="1">
                <a:solidFill>
                  <a:srgbClr val="FF6600"/>
                </a:solidFill>
              </a:rPr>
              <a:t>arriesgarse</a:t>
            </a:r>
            <a:r>
              <a:rPr dirty="0">
                <a:solidFill>
                  <a:srgbClr val="FF6600"/>
                </a:solidFill>
              </a:rPr>
              <a:t> a la </a:t>
            </a:r>
            <a:r>
              <a:rPr dirty="0" err="1">
                <a:solidFill>
                  <a:srgbClr val="FF6600"/>
                </a:solidFill>
              </a:rPr>
              <a:t>misma</a:t>
            </a:r>
            <a:r>
              <a:rPr dirty="0">
                <a:solidFill>
                  <a:srgbClr val="FF6600"/>
                </a:solidFill>
              </a:rPr>
              <a:t> suerte al </a:t>
            </a:r>
            <a:r>
              <a:rPr dirty="0" err="1">
                <a:solidFill>
                  <a:srgbClr val="FF6600"/>
                </a:solidFill>
              </a:rPr>
              <a:t>negarse</a:t>
            </a:r>
            <a:r>
              <a:rPr dirty="0">
                <a:solidFill>
                  <a:srgbClr val="FF6600"/>
                </a:solidFill>
              </a:rPr>
              <a:t> a </a:t>
            </a:r>
            <a:r>
              <a:rPr dirty="0" err="1">
                <a:solidFill>
                  <a:srgbClr val="FF6600"/>
                </a:solidFill>
              </a:rPr>
              <a:t>rendirse</a:t>
            </a:r>
            <a:r>
              <a:rPr dirty="0">
                <a:solidFill>
                  <a:srgbClr val="FF6600"/>
                </a:solidFill>
              </a:rPr>
              <a:t> (cf. 2 Rey. 18:27).</a:t>
            </a:r>
          </a:p>
        </p:txBody>
      </p:sp>
      <p:sp>
        <p:nvSpPr>
          <p:cNvPr id="3105" name="Slide Number Placeholder 6"/>
          <p:cNvSpPr txBox="1">
            <a:spLocks noGrp="1"/>
          </p:cNvSpPr>
          <p:nvPr>
            <p:ph type="sldNum" sz="quarter" idx="2"/>
          </p:nvPr>
        </p:nvSpPr>
        <p:spPr>
          <a:xfrm>
            <a:off x="11051892" y="6394500"/>
            <a:ext cx="301908"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95</a:t>
            </a:fld>
            <a:endParaRPr/>
          </a:p>
        </p:txBody>
      </p:sp>
      <p:sp>
        <p:nvSpPr>
          <p:cNvPr id="3106" name="Text Box 4"/>
          <p:cNvSpPr txBox="1"/>
          <p:nvPr/>
        </p:nvSpPr>
        <p:spPr>
          <a:xfrm>
            <a:off x="6294120" y="6096000"/>
            <a:ext cx="2194561"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l">
              <a:spcBef>
                <a:spcPts val="800"/>
              </a:spcBef>
              <a:defRPr sz="1400">
                <a:latin typeface="Arial Narrow"/>
                <a:ea typeface="Arial Narrow"/>
                <a:cs typeface="Arial Narrow"/>
                <a:sym typeface="Arial Narrow"/>
              </a:defRPr>
            </a:lvl1pPr>
          </a:lstStyle>
          <a:p>
            <a:r>
              <a:rPr dirty="0"/>
              <a:t>British Museum, London / </a:t>
            </a:r>
            <a:r>
              <a:rPr dirty="0">
                <a:solidFill>
                  <a:srgbClr val="FF6600"/>
                </a:solidFill>
              </a:rPr>
              <a:t>Museo </a:t>
            </a:r>
            <a:r>
              <a:rPr dirty="0" err="1">
                <a:solidFill>
                  <a:srgbClr val="FF6600"/>
                </a:solidFill>
              </a:rPr>
              <a:t>Británico</a:t>
            </a:r>
            <a:r>
              <a:rPr dirty="0">
                <a:solidFill>
                  <a:srgbClr val="FF6600"/>
                </a:solidFill>
              </a:rPr>
              <a:t>, </a:t>
            </a:r>
            <a:r>
              <a:rPr dirty="0" err="1">
                <a:solidFill>
                  <a:srgbClr val="FF6600"/>
                </a:solidFill>
              </a:rPr>
              <a:t>Londres</a:t>
            </a:r>
            <a:endParaRPr dirty="0">
              <a:solidFill>
                <a:srgbClr val="FF6600"/>
              </a:solidFill>
            </a:endParaRPr>
          </a:p>
        </p:txBody>
      </p:sp>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E2F0D9"/>
        </a:solidFill>
        <a:effectLst/>
      </p:bgPr>
    </p:bg>
    <p:spTree>
      <p:nvGrpSpPr>
        <p:cNvPr id="1" name=""/>
        <p:cNvGrpSpPr/>
        <p:nvPr/>
      </p:nvGrpSpPr>
      <p:grpSpPr>
        <a:xfrm>
          <a:off x="0" y="0"/>
          <a:ext cx="0" cy="0"/>
          <a:chOff x="0" y="0"/>
          <a:chExt cx="0" cy="0"/>
        </a:xfrm>
      </p:grpSpPr>
      <p:sp>
        <p:nvSpPr>
          <p:cNvPr id="3108" name="Rectangle 2"/>
          <p:cNvSpPr txBox="1">
            <a:spLocks noGrp="1"/>
          </p:cNvSpPr>
          <p:nvPr>
            <p:ph type="title"/>
          </p:nvPr>
        </p:nvSpPr>
        <p:spPr>
          <a:xfrm>
            <a:off x="615785" y="760413"/>
            <a:ext cx="10960430" cy="715963"/>
          </a:xfrm>
          <a:prstGeom prst="rect">
            <a:avLst/>
          </a:prstGeom>
        </p:spPr>
        <p:txBody>
          <a:bodyPr/>
          <a:lstStyle>
            <a:lvl1pPr defTabSz="886968">
              <a:defRPr sz="3492">
                <a:solidFill>
                  <a:srgbClr val="990000"/>
                </a:solidFill>
              </a:defRPr>
            </a:lvl1pPr>
          </a:lstStyle>
          <a:p>
            <a:r>
              <a:rPr b="1" dirty="0"/>
              <a:t>Habakkuk’s First Question / </a:t>
            </a:r>
            <a:r>
              <a:rPr b="1" dirty="0">
                <a:solidFill>
                  <a:srgbClr val="FF6600"/>
                </a:solidFill>
              </a:rPr>
              <a:t>La </a:t>
            </a:r>
            <a:r>
              <a:rPr b="1" dirty="0" err="1">
                <a:solidFill>
                  <a:srgbClr val="FF6600"/>
                </a:solidFill>
              </a:rPr>
              <a:t>primera</a:t>
            </a:r>
            <a:r>
              <a:rPr b="1" dirty="0">
                <a:solidFill>
                  <a:srgbClr val="FF6600"/>
                </a:solidFill>
              </a:rPr>
              <a:t> </a:t>
            </a:r>
            <a:r>
              <a:rPr b="1" dirty="0" err="1">
                <a:solidFill>
                  <a:srgbClr val="FF6600"/>
                </a:solidFill>
              </a:rPr>
              <a:t>pregunta</a:t>
            </a:r>
            <a:r>
              <a:rPr b="1" dirty="0">
                <a:solidFill>
                  <a:srgbClr val="FF6600"/>
                </a:solidFill>
              </a:rPr>
              <a:t> de </a:t>
            </a:r>
            <a:r>
              <a:rPr b="1" dirty="0" err="1">
                <a:solidFill>
                  <a:srgbClr val="FF6600"/>
                </a:solidFill>
              </a:rPr>
              <a:t>Habacuc</a:t>
            </a:r>
            <a:endParaRPr b="1" dirty="0">
              <a:solidFill>
                <a:srgbClr val="FF6600"/>
              </a:solidFill>
            </a:endParaRPr>
          </a:p>
        </p:txBody>
      </p:sp>
      <p:sp>
        <p:nvSpPr>
          <p:cNvPr id="3109" name="Rectangle 3"/>
          <p:cNvSpPr txBox="1">
            <a:spLocks noGrp="1"/>
          </p:cNvSpPr>
          <p:nvPr>
            <p:ph type="body" idx="1"/>
          </p:nvPr>
        </p:nvSpPr>
        <p:spPr>
          <a:xfrm>
            <a:off x="838200" y="1775618"/>
            <a:ext cx="10744200" cy="4525963"/>
          </a:xfrm>
          <a:prstGeom prst="rect">
            <a:avLst/>
          </a:prstGeom>
        </p:spPr>
        <p:txBody>
          <a:bodyPr/>
          <a:lstStyle/>
          <a:p>
            <a:pPr>
              <a:buSzTx/>
              <a:buNone/>
              <a:defRPr sz="2400" b="1">
                <a:solidFill>
                  <a:srgbClr val="C00000"/>
                </a:solidFill>
              </a:defRPr>
            </a:pPr>
            <a:r>
              <a:rPr dirty="0">
                <a:effectLst>
                  <a:outerShdw blurRad="38100" dist="38100" dir="2700000" algn="tl">
                    <a:srgbClr val="000000">
                      <a:alpha val="43137"/>
                    </a:srgbClr>
                  </a:outerShdw>
                </a:effectLst>
              </a:rPr>
              <a:t>That Yahweh intended to punish Judah by the Mesopotamian empire-builders was now a foregone conclusion. / </a:t>
            </a:r>
            <a:r>
              <a:rPr dirty="0">
                <a:solidFill>
                  <a:srgbClr val="FF6600"/>
                </a:solidFill>
                <a:effectLst>
                  <a:outerShdw blurRad="38100" dist="38100" dir="2700000" algn="tl">
                    <a:srgbClr val="000000">
                      <a:alpha val="43137"/>
                    </a:srgbClr>
                  </a:outerShdw>
                </a:effectLst>
              </a:rPr>
              <a:t>Que </a:t>
            </a:r>
            <a:r>
              <a:rPr dirty="0" err="1">
                <a:solidFill>
                  <a:srgbClr val="FF6600"/>
                </a:solidFill>
                <a:effectLst>
                  <a:outerShdw blurRad="38100" dist="38100" dir="2700000" algn="tl">
                    <a:srgbClr val="000000">
                      <a:alpha val="43137"/>
                    </a:srgbClr>
                  </a:outerShdw>
                </a:effectLst>
              </a:rPr>
              <a:t>Yahvé</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tenía</a:t>
            </a:r>
            <a:r>
              <a:rPr dirty="0">
                <a:solidFill>
                  <a:srgbClr val="FF6600"/>
                </a:solidFill>
                <a:effectLst>
                  <a:outerShdw blurRad="38100" dist="38100" dir="2700000" algn="tl">
                    <a:srgbClr val="000000">
                      <a:alpha val="43137"/>
                    </a:srgbClr>
                  </a:outerShdw>
                </a:effectLst>
              </a:rPr>
              <a:t> la </a:t>
            </a:r>
            <a:r>
              <a:rPr dirty="0" err="1">
                <a:solidFill>
                  <a:srgbClr val="FF6600"/>
                </a:solidFill>
                <a:effectLst>
                  <a:outerShdw blurRad="38100" dist="38100" dir="2700000" algn="tl">
                    <a:srgbClr val="000000">
                      <a:alpha val="43137"/>
                    </a:srgbClr>
                  </a:outerShdw>
                </a:effectLst>
              </a:rPr>
              <a:t>intención</a:t>
            </a:r>
            <a:r>
              <a:rPr dirty="0">
                <a:solidFill>
                  <a:srgbClr val="FF6600"/>
                </a:solidFill>
                <a:effectLst>
                  <a:outerShdw blurRad="38100" dist="38100" dir="2700000" algn="tl">
                    <a:srgbClr val="000000">
                      <a:alpha val="43137"/>
                    </a:srgbClr>
                  </a:outerShdw>
                </a:effectLst>
              </a:rPr>
              <a:t> de </a:t>
            </a:r>
            <a:r>
              <a:rPr dirty="0" err="1">
                <a:solidFill>
                  <a:srgbClr val="FF6600"/>
                </a:solidFill>
                <a:effectLst>
                  <a:outerShdw blurRad="38100" dist="38100" dir="2700000" algn="tl">
                    <a:srgbClr val="000000">
                      <a:alpha val="43137"/>
                    </a:srgbClr>
                  </a:outerShdw>
                </a:effectLst>
              </a:rPr>
              <a:t>castigar</a:t>
            </a:r>
            <a:r>
              <a:rPr dirty="0">
                <a:solidFill>
                  <a:srgbClr val="FF6600"/>
                </a:solidFill>
                <a:effectLst>
                  <a:outerShdw blurRad="38100" dist="38100" dir="2700000" algn="tl">
                    <a:srgbClr val="000000">
                      <a:alpha val="43137"/>
                    </a:srgbClr>
                  </a:outerShdw>
                </a:effectLst>
              </a:rPr>
              <a:t> a </a:t>
            </a:r>
            <a:r>
              <a:rPr dirty="0" err="1">
                <a:solidFill>
                  <a:srgbClr val="FF6600"/>
                </a:solidFill>
                <a:effectLst>
                  <a:outerShdw blurRad="38100" dist="38100" dir="2700000" algn="tl">
                    <a:srgbClr val="000000">
                      <a:alpha val="43137"/>
                    </a:srgbClr>
                  </a:outerShdw>
                </a:effectLst>
              </a:rPr>
              <a:t>Judá</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por</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parte</a:t>
            </a:r>
            <a:r>
              <a:rPr dirty="0">
                <a:solidFill>
                  <a:srgbClr val="FF6600"/>
                </a:solidFill>
                <a:effectLst>
                  <a:outerShdw blurRad="38100" dist="38100" dir="2700000" algn="tl">
                    <a:srgbClr val="000000">
                      <a:alpha val="43137"/>
                    </a:srgbClr>
                  </a:outerShdw>
                </a:effectLst>
              </a:rPr>
              <a:t> de </a:t>
            </a:r>
            <a:r>
              <a:rPr dirty="0" err="1">
                <a:solidFill>
                  <a:srgbClr val="FF6600"/>
                </a:solidFill>
                <a:effectLst>
                  <a:outerShdw blurRad="38100" dist="38100" dir="2700000" algn="tl">
                    <a:srgbClr val="000000">
                      <a:alpha val="43137"/>
                    </a:srgbClr>
                  </a:outerShdw>
                </a:effectLst>
              </a:rPr>
              <a:t>los</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constructores</a:t>
            </a:r>
            <a:r>
              <a:rPr dirty="0">
                <a:solidFill>
                  <a:srgbClr val="FF6600"/>
                </a:solidFill>
                <a:effectLst>
                  <a:outerShdw blurRad="38100" dist="38100" dir="2700000" algn="tl">
                    <a:srgbClr val="000000">
                      <a:alpha val="43137"/>
                    </a:srgbClr>
                  </a:outerShdw>
                </a:effectLst>
              </a:rPr>
              <a:t> del </a:t>
            </a:r>
            <a:r>
              <a:rPr dirty="0" err="1">
                <a:solidFill>
                  <a:srgbClr val="FF6600"/>
                </a:solidFill>
                <a:effectLst>
                  <a:outerShdw blurRad="38100" dist="38100" dir="2700000" algn="tl">
                    <a:srgbClr val="000000">
                      <a:alpha val="43137"/>
                    </a:srgbClr>
                  </a:outerShdw>
                </a:effectLst>
              </a:rPr>
              <a:t>imperio</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mesopotámico</a:t>
            </a:r>
            <a:r>
              <a:rPr dirty="0">
                <a:solidFill>
                  <a:srgbClr val="FF6600"/>
                </a:solidFill>
                <a:effectLst>
                  <a:outerShdw blurRad="38100" dist="38100" dir="2700000" algn="tl">
                    <a:srgbClr val="000000">
                      <a:alpha val="43137"/>
                    </a:srgbClr>
                  </a:outerShdw>
                </a:effectLst>
              </a:rPr>
              <a:t> era </a:t>
            </a:r>
            <a:r>
              <a:rPr dirty="0" err="1">
                <a:solidFill>
                  <a:srgbClr val="FF6600"/>
                </a:solidFill>
                <a:effectLst>
                  <a:outerShdw blurRad="38100" dist="38100" dir="2700000" algn="tl">
                    <a:srgbClr val="000000">
                      <a:alpha val="43137"/>
                    </a:srgbClr>
                  </a:outerShdw>
                </a:effectLst>
              </a:rPr>
              <a:t>ahora</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una</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conclusión</a:t>
            </a:r>
            <a:r>
              <a:rPr dirty="0">
                <a:solidFill>
                  <a:srgbClr val="FF6600"/>
                </a:solidFill>
                <a:effectLst>
                  <a:outerShdw blurRad="38100" dist="38100" dir="2700000" algn="tl">
                    <a:srgbClr val="000000">
                      <a:alpha val="43137"/>
                    </a:srgbClr>
                  </a:outerShdw>
                </a:effectLst>
              </a:rPr>
              <a:t> inevitable.</a:t>
            </a:r>
          </a:p>
          <a:p>
            <a:pPr>
              <a:defRPr sz="2000" i="1"/>
            </a:pPr>
            <a:r>
              <a:rPr dirty="0"/>
              <a:t>In an extended dialogue with God, Habakkuk questioned why Yahweh had allowed the corruption of Judah to go on so long (1:2-4). / </a:t>
            </a:r>
            <a:r>
              <a:rPr dirty="0">
                <a:solidFill>
                  <a:srgbClr val="FF6600"/>
                </a:solidFill>
              </a:rPr>
              <a:t>En un </a:t>
            </a:r>
            <a:r>
              <a:rPr dirty="0" err="1">
                <a:solidFill>
                  <a:srgbClr val="FF6600"/>
                </a:solidFill>
              </a:rPr>
              <a:t>diálogo</a:t>
            </a:r>
            <a:r>
              <a:rPr dirty="0">
                <a:solidFill>
                  <a:srgbClr val="FF6600"/>
                </a:solidFill>
              </a:rPr>
              <a:t> </a:t>
            </a:r>
            <a:r>
              <a:rPr dirty="0" err="1">
                <a:solidFill>
                  <a:srgbClr val="FF6600"/>
                </a:solidFill>
              </a:rPr>
              <a:t>prolongado</a:t>
            </a:r>
            <a:r>
              <a:rPr dirty="0">
                <a:solidFill>
                  <a:srgbClr val="FF6600"/>
                </a:solidFill>
              </a:rPr>
              <a:t> con Dios, </a:t>
            </a:r>
            <a:r>
              <a:rPr dirty="0" err="1">
                <a:solidFill>
                  <a:srgbClr val="FF6600"/>
                </a:solidFill>
              </a:rPr>
              <a:t>Habacuc</a:t>
            </a:r>
            <a:r>
              <a:rPr dirty="0">
                <a:solidFill>
                  <a:srgbClr val="FF6600"/>
                </a:solidFill>
              </a:rPr>
              <a:t> </a:t>
            </a:r>
            <a:r>
              <a:rPr dirty="0" err="1">
                <a:solidFill>
                  <a:srgbClr val="FF6600"/>
                </a:solidFill>
              </a:rPr>
              <a:t>cuestionó</a:t>
            </a:r>
            <a:r>
              <a:rPr dirty="0">
                <a:solidFill>
                  <a:srgbClr val="FF6600"/>
                </a:solidFill>
              </a:rPr>
              <a:t> </a:t>
            </a:r>
            <a:r>
              <a:rPr dirty="0" err="1">
                <a:solidFill>
                  <a:srgbClr val="FF6600"/>
                </a:solidFill>
              </a:rPr>
              <a:t>por</a:t>
            </a:r>
            <a:r>
              <a:rPr dirty="0">
                <a:solidFill>
                  <a:srgbClr val="FF6600"/>
                </a:solidFill>
              </a:rPr>
              <a:t> </a:t>
            </a:r>
            <a:r>
              <a:rPr dirty="0" err="1">
                <a:solidFill>
                  <a:srgbClr val="FF6600"/>
                </a:solidFill>
              </a:rPr>
              <a:t>qué</a:t>
            </a:r>
            <a:r>
              <a:rPr dirty="0">
                <a:solidFill>
                  <a:srgbClr val="FF6600"/>
                </a:solidFill>
              </a:rPr>
              <a:t> </a:t>
            </a:r>
            <a:r>
              <a:rPr dirty="0" err="1">
                <a:solidFill>
                  <a:srgbClr val="FF6600"/>
                </a:solidFill>
              </a:rPr>
              <a:t>Yahvé</a:t>
            </a:r>
            <a:r>
              <a:rPr dirty="0">
                <a:solidFill>
                  <a:srgbClr val="FF6600"/>
                </a:solidFill>
              </a:rPr>
              <a:t> </a:t>
            </a:r>
            <a:r>
              <a:rPr dirty="0" err="1">
                <a:solidFill>
                  <a:srgbClr val="FF6600"/>
                </a:solidFill>
              </a:rPr>
              <a:t>había</a:t>
            </a:r>
            <a:r>
              <a:rPr dirty="0">
                <a:solidFill>
                  <a:srgbClr val="FF6600"/>
                </a:solidFill>
              </a:rPr>
              <a:t> </a:t>
            </a:r>
            <a:r>
              <a:rPr dirty="0" err="1">
                <a:solidFill>
                  <a:srgbClr val="FF6600"/>
                </a:solidFill>
              </a:rPr>
              <a:t>permitido</a:t>
            </a:r>
            <a:r>
              <a:rPr dirty="0">
                <a:solidFill>
                  <a:srgbClr val="FF6600"/>
                </a:solidFill>
              </a:rPr>
              <a:t> que la </a:t>
            </a:r>
            <a:r>
              <a:rPr dirty="0" err="1">
                <a:solidFill>
                  <a:srgbClr val="FF6600"/>
                </a:solidFill>
              </a:rPr>
              <a:t>corrupción</a:t>
            </a:r>
            <a:r>
              <a:rPr dirty="0">
                <a:solidFill>
                  <a:srgbClr val="FF6600"/>
                </a:solidFill>
              </a:rPr>
              <a:t> de </a:t>
            </a:r>
            <a:r>
              <a:rPr dirty="0" err="1">
                <a:solidFill>
                  <a:srgbClr val="FF6600"/>
                </a:solidFill>
              </a:rPr>
              <a:t>Judá</a:t>
            </a:r>
            <a:r>
              <a:rPr dirty="0">
                <a:solidFill>
                  <a:srgbClr val="FF6600"/>
                </a:solidFill>
              </a:rPr>
              <a:t> </a:t>
            </a:r>
            <a:r>
              <a:rPr dirty="0" err="1">
                <a:solidFill>
                  <a:srgbClr val="FF6600"/>
                </a:solidFill>
              </a:rPr>
              <a:t>durara</a:t>
            </a:r>
            <a:r>
              <a:rPr dirty="0">
                <a:solidFill>
                  <a:srgbClr val="FF6600"/>
                </a:solidFill>
              </a:rPr>
              <a:t> tanto </a:t>
            </a:r>
            <a:r>
              <a:rPr dirty="0" err="1">
                <a:solidFill>
                  <a:srgbClr val="FF6600"/>
                </a:solidFill>
              </a:rPr>
              <a:t>tiempo</a:t>
            </a:r>
            <a:r>
              <a:rPr dirty="0">
                <a:solidFill>
                  <a:srgbClr val="FF6600"/>
                </a:solidFill>
              </a:rPr>
              <a:t> (1:2-4).</a:t>
            </a:r>
          </a:p>
          <a:p>
            <a:pPr>
              <a:defRPr sz="2000" i="1"/>
            </a:pPr>
            <a:r>
              <a:rPr dirty="0"/>
              <a:t>God responded that he would punish Judah by using the Babylonians as his instrument of judgment (1:5-11). / </a:t>
            </a:r>
            <a:r>
              <a:rPr dirty="0">
                <a:solidFill>
                  <a:srgbClr val="FF6600"/>
                </a:solidFill>
              </a:rPr>
              <a:t>Dios </a:t>
            </a:r>
            <a:r>
              <a:rPr dirty="0" err="1">
                <a:solidFill>
                  <a:srgbClr val="FF6600"/>
                </a:solidFill>
              </a:rPr>
              <a:t>respondió</a:t>
            </a:r>
            <a:r>
              <a:rPr dirty="0">
                <a:solidFill>
                  <a:srgbClr val="FF6600"/>
                </a:solidFill>
              </a:rPr>
              <a:t> que </a:t>
            </a:r>
            <a:r>
              <a:rPr dirty="0" err="1">
                <a:solidFill>
                  <a:srgbClr val="FF6600"/>
                </a:solidFill>
              </a:rPr>
              <a:t>castigaría</a:t>
            </a:r>
            <a:r>
              <a:rPr dirty="0">
                <a:solidFill>
                  <a:srgbClr val="FF6600"/>
                </a:solidFill>
              </a:rPr>
              <a:t> a </a:t>
            </a:r>
            <a:r>
              <a:rPr dirty="0" err="1">
                <a:solidFill>
                  <a:srgbClr val="FF6600"/>
                </a:solidFill>
              </a:rPr>
              <a:t>Judá</a:t>
            </a:r>
            <a:r>
              <a:rPr dirty="0">
                <a:solidFill>
                  <a:srgbClr val="FF6600"/>
                </a:solidFill>
              </a:rPr>
              <a:t> </a:t>
            </a:r>
            <a:r>
              <a:rPr dirty="0" err="1">
                <a:solidFill>
                  <a:srgbClr val="FF6600"/>
                </a:solidFill>
              </a:rPr>
              <a:t>usando</a:t>
            </a:r>
            <a:r>
              <a:rPr dirty="0">
                <a:solidFill>
                  <a:srgbClr val="FF6600"/>
                </a:solidFill>
              </a:rPr>
              <a:t> a </a:t>
            </a:r>
            <a:r>
              <a:rPr dirty="0" err="1">
                <a:solidFill>
                  <a:srgbClr val="FF6600"/>
                </a:solidFill>
              </a:rPr>
              <a:t>los</a:t>
            </a:r>
            <a:r>
              <a:rPr dirty="0">
                <a:solidFill>
                  <a:srgbClr val="FF6600"/>
                </a:solidFill>
              </a:rPr>
              <a:t> </a:t>
            </a:r>
            <a:r>
              <a:rPr dirty="0" err="1">
                <a:solidFill>
                  <a:srgbClr val="FF6600"/>
                </a:solidFill>
              </a:rPr>
              <a:t>babilónicos</a:t>
            </a:r>
            <a:r>
              <a:rPr dirty="0">
                <a:solidFill>
                  <a:srgbClr val="FF6600"/>
                </a:solidFill>
              </a:rPr>
              <a:t> </a:t>
            </a:r>
            <a:r>
              <a:rPr dirty="0" err="1">
                <a:solidFill>
                  <a:srgbClr val="FF6600"/>
                </a:solidFill>
              </a:rPr>
              <a:t>como</a:t>
            </a:r>
            <a:r>
              <a:rPr dirty="0">
                <a:solidFill>
                  <a:srgbClr val="FF6600"/>
                </a:solidFill>
              </a:rPr>
              <a:t> </a:t>
            </a:r>
            <a:r>
              <a:rPr dirty="0" err="1">
                <a:solidFill>
                  <a:srgbClr val="FF6600"/>
                </a:solidFill>
              </a:rPr>
              <a:t>su</a:t>
            </a:r>
            <a:r>
              <a:rPr dirty="0">
                <a:solidFill>
                  <a:srgbClr val="FF6600"/>
                </a:solidFill>
              </a:rPr>
              <a:t> </a:t>
            </a:r>
            <a:r>
              <a:rPr dirty="0" err="1">
                <a:solidFill>
                  <a:srgbClr val="FF6600"/>
                </a:solidFill>
              </a:rPr>
              <a:t>instrumento</a:t>
            </a:r>
            <a:r>
              <a:rPr dirty="0">
                <a:solidFill>
                  <a:srgbClr val="FF6600"/>
                </a:solidFill>
              </a:rPr>
              <a:t> de </a:t>
            </a:r>
            <a:r>
              <a:rPr dirty="0" err="1">
                <a:solidFill>
                  <a:srgbClr val="FF6600"/>
                </a:solidFill>
              </a:rPr>
              <a:t>juicio</a:t>
            </a:r>
            <a:r>
              <a:rPr dirty="0">
                <a:solidFill>
                  <a:srgbClr val="FF6600"/>
                </a:solidFill>
              </a:rPr>
              <a:t> (1:5-11).</a:t>
            </a:r>
          </a:p>
        </p:txBody>
      </p:sp>
      <p:sp>
        <p:nvSpPr>
          <p:cNvPr id="3110" name="Slide Number Placeholder 5"/>
          <p:cNvSpPr txBox="1">
            <a:spLocks noGrp="1"/>
          </p:cNvSpPr>
          <p:nvPr>
            <p:ph type="sldNum" sz="quarter" idx="2"/>
          </p:nvPr>
        </p:nvSpPr>
        <p:spPr>
          <a:xfrm>
            <a:off x="11051892" y="6394500"/>
            <a:ext cx="301908"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96</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109">
                                            <p:bg/>
                                          </p:spTgt>
                                        </p:tgtEl>
                                        <p:attrNameLst>
                                          <p:attrName>style.visibility</p:attrName>
                                        </p:attrNameLst>
                                      </p:cBhvr>
                                      <p:to>
                                        <p:strVal val="visible"/>
                                      </p:to>
                                    </p:set>
                                    <p:anim calcmode="lin" valueType="num">
                                      <p:cBhvr>
                                        <p:cTn id="7" dur="500" fill="hold"/>
                                        <p:tgtEl>
                                          <p:spTgt spid="3109">
                                            <p:bg/>
                                          </p:spTgt>
                                        </p:tgtEl>
                                        <p:attrNameLst>
                                          <p:attrName>ppt_w</p:attrName>
                                        </p:attrNameLst>
                                      </p:cBhvr>
                                      <p:tavLst>
                                        <p:tav tm="0">
                                          <p:val>
                                            <p:fltVal val="0"/>
                                          </p:val>
                                        </p:tav>
                                        <p:tav tm="100000">
                                          <p:val>
                                            <p:strVal val="#ppt_w"/>
                                          </p:val>
                                        </p:tav>
                                      </p:tavLst>
                                    </p:anim>
                                    <p:anim calcmode="lin" valueType="num">
                                      <p:cBhvr>
                                        <p:cTn id="8" dur="500" fill="hold"/>
                                        <p:tgtEl>
                                          <p:spTgt spid="3109">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109">
                                            <p:txEl>
                                              <p:pRg st="0" end="0"/>
                                            </p:txEl>
                                          </p:spTgt>
                                        </p:tgtEl>
                                        <p:attrNameLst>
                                          <p:attrName>style.visibility</p:attrName>
                                        </p:attrNameLst>
                                      </p:cBhvr>
                                      <p:to>
                                        <p:strVal val="visible"/>
                                      </p:to>
                                    </p:set>
                                    <p:anim calcmode="lin" valueType="num">
                                      <p:cBhvr>
                                        <p:cTn id="11" dur="500" fill="hold"/>
                                        <p:tgtEl>
                                          <p:spTgt spid="3109">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10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3109">
                                            <p:txEl>
                                              <p:pRg st="1" end="1"/>
                                            </p:txEl>
                                          </p:spTgt>
                                        </p:tgtEl>
                                        <p:attrNameLst>
                                          <p:attrName>style.visibility</p:attrName>
                                        </p:attrNameLst>
                                      </p:cBhvr>
                                      <p:to>
                                        <p:strVal val="visible"/>
                                      </p:to>
                                    </p:set>
                                    <p:anim calcmode="lin" valueType="num">
                                      <p:cBhvr>
                                        <p:cTn id="17" dur="500" fill="hold"/>
                                        <p:tgtEl>
                                          <p:spTgt spid="3109">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10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3109">
                                            <p:txEl>
                                              <p:pRg st="2" end="2"/>
                                            </p:txEl>
                                          </p:spTgt>
                                        </p:tgtEl>
                                        <p:attrNameLst>
                                          <p:attrName>style.visibility</p:attrName>
                                        </p:attrNameLst>
                                      </p:cBhvr>
                                      <p:to>
                                        <p:strVal val="visible"/>
                                      </p:to>
                                    </p:set>
                                    <p:anim calcmode="lin" valueType="num">
                                      <p:cBhvr>
                                        <p:cTn id="23" dur="500" fill="hold"/>
                                        <p:tgtEl>
                                          <p:spTgt spid="3109">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3109">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9" grpId="1" build="p" animBg="1" advAuto="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E2F0D9"/>
        </a:solidFill>
        <a:effectLst/>
      </p:bgPr>
    </p:bg>
    <p:spTree>
      <p:nvGrpSpPr>
        <p:cNvPr id="1" name=""/>
        <p:cNvGrpSpPr/>
        <p:nvPr/>
      </p:nvGrpSpPr>
      <p:grpSpPr>
        <a:xfrm>
          <a:off x="0" y="0"/>
          <a:ext cx="0" cy="0"/>
          <a:chOff x="0" y="0"/>
          <a:chExt cx="0" cy="0"/>
        </a:xfrm>
      </p:grpSpPr>
      <p:sp>
        <p:nvSpPr>
          <p:cNvPr id="3112" name="Rectangle 2"/>
          <p:cNvSpPr txBox="1">
            <a:spLocks noGrp="1"/>
          </p:cNvSpPr>
          <p:nvPr>
            <p:ph type="title"/>
          </p:nvPr>
        </p:nvSpPr>
        <p:spPr>
          <a:xfrm>
            <a:off x="371662" y="569913"/>
            <a:ext cx="11448676" cy="715963"/>
          </a:xfrm>
          <a:prstGeom prst="rect">
            <a:avLst/>
          </a:prstGeom>
        </p:spPr>
        <p:txBody>
          <a:bodyPr/>
          <a:lstStyle>
            <a:lvl1pPr algn="ctr" defTabSz="868680">
              <a:defRPr sz="3420">
                <a:solidFill>
                  <a:srgbClr val="990000"/>
                </a:solidFill>
              </a:defRPr>
            </a:lvl1pPr>
          </a:lstStyle>
          <a:p>
            <a:r>
              <a:rPr b="1" dirty="0"/>
              <a:t>Habakkuk’s Second Question / </a:t>
            </a:r>
            <a:r>
              <a:rPr b="1" dirty="0">
                <a:solidFill>
                  <a:srgbClr val="FF6600"/>
                </a:solidFill>
              </a:rPr>
              <a:t>La </a:t>
            </a:r>
            <a:r>
              <a:rPr b="1" dirty="0" err="1">
                <a:solidFill>
                  <a:srgbClr val="FF6600"/>
                </a:solidFill>
              </a:rPr>
              <a:t>segunda</a:t>
            </a:r>
            <a:r>
              <a:rPr b="1" dirty="0">
                <a:solidFill>
                  <a:srgbClr val="FF6600"/>
                </a:solidFill>
              </a:rPr>
              <a:t> </a:t>
            </a:r>
            <a:r>
              <a:rPr b="1" dirty="0" err="1">
                <a:solidFill>
                  <a:srgbClr val="FF6600"/>
                </a:solidFill>
              </a:rPr>
              <a:t>pregunta</a:t>
            </a:r>
            <a:r>
              <a:rPr b="1" dirty="0">
                <a:solidFill>
                  <a:srgbClr val="FF6600"/>
                </a:solidFill>
              </a:rPr>
              <a:t> de </a:t>
            </a:r>
            <a:r>
              <a:rPr b="1" dirty="0" err="1">
                <a:solidFill>
                  <a:srgbClr val="FF6600"/>
                </a:solidFill>
              </a:rPr>
              <a:t>Habacuk</a:t>
            </a:r>
            <a:endParaRPr b="1" dirty="0">
              <a:solidFill>
                <a:srgbClr val="FF6600"/>
              </a:solidFill>
            </a:endParaRPr>
          </a:p>
        </p:txBody>
      </p:sp>
      <p:sp>
        <p:nvSpPr>
          <p:cNvPr id="3113" name="Rectangle 3"/>
          <p:cNvSpPr txBox="1">
            <a:spLocks noGrp="1"/>
          </p:cNvSpPr>
          <p:nvPr>
            <p:ph type="body" idx="1"/>
          </p:nvPr>
        </p:nvSpPr>
        <p:spPr>
          <a:xfrm>
            <a:off x="838200" y="1600199"/>
            <a:ext cx="10668000" cy="4983163"/>
          </a:xfrm>
          <a:prstGeom prst="rect">
            <a:avLst/>
          </a:prstGeom>
        </p:spPr>
        <p:txBody>
          <a:bodyPr/>
          <a:lstStyle/>
          <a:p>
            <a:pPr>
              <a:buSzTx/>
              <a:buNone/>
              <a:defRPr sz="2400" b="1">
                <a:solidFill>
                  <a:srgbClr val="C00000"/>
                </a:solidFill>
                <a:effectLst>
                  <a:outerShdw blurRad="38100" dist="38100" dir="2700000" rotWithShape="0">
                    <a:srgbClr val="000000"/>
                  </a:outerShdw>
                </a:effectLst>
              </a:defRPr>
            </a:pPr>
            <a:r>
              <a:rPr dirty="0"/>
              <a:t>God’s answer to Habakkuk’s first question left him with a moral dilemma. / </a:t>
            </a:r>
            <a:r>
              <a:rPr dirty="0">
                <a:solidFill>
                  <a:srgbClr val="FF6600"/>
                </a:solidFill>
              </a:rPr>
              <a:t>La </a:t>
            </a:r>
            <a:r>
              <a:rPr dirty="0" err="1">
                <a:solidFill>
                  <a:srgbClr val="FF6600"/>
                </a:solidFill>
              </a:rPr>
              <a:t>respuesta</a:t>
            </a:r>
            <a:r>
              <a:rPr dirty="0">
                <a:solidFill>
                  <a:srgbClr val="FF6600"/>
                </a:solidFill>
              </a:rPr>
              <a:t> de Dios a la </a:t>
            </a:r>
            <a:r>
              <a:rPr dirty="0" err="1">
                <a:solidFill>
                  <a:srgbClr val="FF6600"/>
                </a:solidFill>
              </a:rPr>
              <a:t>primera</a:t>
            </a:r>
            <a:r>
              <a:rPr dirty="0">
                <a:solidFill>
                  <a:srgbClr val="FF6600"/>
                </a:solidFill>
              </a:rPr>
              <a:t> </a:t>
            </a:r>
            <a:r>
              <a:rPr dirty="0" err="1">
                <a:solidFill>
                  <a:srgbClr val="FF6600"/>
                </a:solidFill>
              </a:rPr>
              <a:t>pregunta</a:t>
            </a:r>
            <a:r>
              <a:rPr dirty="0">
                <a:solidFill>
                  <a:srgbClr val="FF6600"/>
                </a:solidFill>
              </a:rPr>
              <a:t> de </a:t>
            </a:r>
            <a:r>
              <a:rPr dirty="0" err="1">
                <a:solidFill>
                  <a:srgbClr val="FF6600"/>
                </a:solidFill>
              </a:rPr>
              <a:t>Habacuc</a:t>
            </a:r>
            <a:r>
              <a:rPr dirty="0">
                <a:solidFill>
                  <a:srgbClr val="FF6600"/>
                </a:solidFill>
              </a:rPr>
              <a:t> lo </a:t>
            </a:r>
            <a:r>
              <a:rPr dirty="0" err="1">
                <a:solidFill>
                  <a:srgbClr val="FF6600"/>
                </a:solidFill>
              </a:rPr>
              <a:t>dejó</a:t>
            </a:r>
            <a:r>
              <a:rPr dirty="0">
                <a:solidFill>
                  <a:srgbClr val="FF6600"/>
                </a:solidFill>
              </a:rPr>
              <a:t> con un </a:t>
            </a:r>
            <a:r>
              <a:rPr dirty="0" err="1">
                <a:solidFill>
                  <a:srgbClr val="FF6600"/>
                </a:solidFill>
              </a:rPr>
              <a:t>dilema</a:t>
            </a:r>
            <a:r>
              <a:rPr dirty="0">
                <a:solidFill>
                  <a:srgbClr val="FF6600"/>
                </a:solidFill>
              </a:rPr>
              <a:t> moral.</a:t>
            </a:r>
          </a:p>
          <a:p>
            <a:pPr>
              <a:defRPr sz="2000" i="1"/>
            </a:pPr>
            <a:r>
              <a:rPr dirty="0"/>
              <a:t>If it be granted that Judah deserved punishment, it still was puzzling why God would use the Babylonians as his instrument of judgment, since the Babylonians were even more morally degenerate than the people of Judah (1:12—2:1). / </a:t>
            </a:r>
            <a:r>
              <a:rPr dirty="0">
                <a:solidFill>
                  <a:srgbClr val="FF6600"/>
                </a:solidFill>
              </a:rPr>
              <a:t>Si se concede que </a:t>
            </a:r>
            <a:r>
              <a:rPr dirty="0" err="1">
                <a:solidFill>
                  <a:srgbClr val="FF6600"/>
                </a:solidFill>
              </a:rPr>
              <a:t>Judá</a:t>
            </a:r>
            <a:r>
              <a:rPr dirty="0">
                <a:solidFill>
                  <a:srgbClr val="FF6600"/>
                </a:solidFill>
              </a:rPr>
              <a:t> </a:t>
            </a:r>
            <a:r>
              <a:rPr dirty="0" err="1">
                <a:solidFill>
                  <a:srgbClr val="FF6600"/>
                </a:solidFill>
              </a:rPr>
              <a:t>merecía</a:t>
            </a:r>
            <a:r>
              <a:rPr dirty="0">
                <a:solidFill>
                  <a:srgbClr val="FF6600"/>
                </a:solidFill>
              </a:rPr>
              <a:t> </a:t>
            </a:r>
            <a:r>
              <a:rPr dirty="0" err="1">
                <a:solidFill>
                  <a:srgbClr val="FF6600"/>
                </a:solidFill>
              </a:rPr>
              <a:t>el</a:t>
            </a:r>
            <a:r>
              <a:rPr dirty="0">
                <a:solidFill>
                  <a:srgbClr val="FF6600"/>
                </a:solidFill>
              </a:rPr>
              <a:t> </a:t>
            </a:r>
            <a:r>
              <a:rPr dirty="0" err="1">
                <a:solidFill>
                  <a:srgbClr val="FF6600"/>
                </a:solidFill>
              </a:rPr>
              <a:t>castigo</a:t>
            </a:r>
            <a:r>
              <a:rPr dirty="0">
                <a:solidFill>
                  <a:srgbClr val="FF6600"/>
                </a:solidFill>
              </a:rPr>
              <a:t>, </a:t>
            </a:r>
            <a:r>
              <a:rPr dirty="0" err="1">
                <a:solidFill>
                  <a:srgbClr val="FF6600"/>
                </a:solidFill>
              </a:rPr>
              <a:t>todavía</a:t>
            </a:r>
            <a:r>
              <a:rPr dirty="0">
                <a:solidFill>
                  <a:srgbClr val="FF6600"/>
                </a:solidFill>
              </a:rPr>
              <a:t> era </a:t>
            </a:r>
            <a:r>
              <a:rPr dirty="0" err="1">
                <a:solidFill>
                  <a:srgbClr val="FF6600"/>
                </a:solidFill>
              </a:rPr>
              <a:t>desconcertante</a:t>
            </a:r>
            <a:r>
              <a:rPr dirty="0">
                <a:solidFill>
                  <a:srgbClr val="FF6600"/>
                </a:solidFill>
              </a:rPr>
              <a:t> </a:t>
            </a:r>
            <a:r>
              <a:rPr dirty="0" err="1">
                <a:solidFill>
                  <a:srgbClr val="FF6600"/>
                </a:solidFill>
              </a:rPr>
              <a:t>por</a:t>
            </a:r>
            <a:r>
              <a:rPr dirty="0">
                <a:solidFill>
                  <a:srgbClr val="FF6600"/>
                </a:solidFill>
              </a:rPr>
              <a:t> </a:t>
            </a:r>
            <a:r>
              <a:rPr dirty="0" err="1">
                <a:solidFill>
                  <a:srgbClr val="FF6600"/>
                </a:solidFill>
              </a:rPr>
              <a:t>qué</a:t>
            </a:r>
            <a:r>
              <a:rPr dirty="0">
                <a:solidFill>
                  <a:srgbClr val="FF6600"/>
                </a:solidFill>
              </a:rPr>
              <a:t> Dios </a:t>
            </a:r>
            <a:r>
              <a:rPr dirty="0" err="1">
                <a:solidFill>
                  <a:srgbClr val="FF6600"/>
                </a:solidFill>
              </a:rPr>
              <a:t>usaría</a:t>
            </a:r>
            <a:r>
              <a:rPr dirty="0">
                <a:solidFill>
                  <a:srgbClr val="FF6600"/>
                </a:solidFill>
              </a:rPr>
              <a:t> a </a:t>
            </a:r>
            <a:r>
              <a:rPr dirty="0" err="1">
                <a:solidFill>
                  <a:srgbClr val="FF6600"/>
                </a:solidFill>
              </a:rPr>
              <a:t>los</a:t>
            </a:r>
            <a:r>
              <a:rPr dirty="0">
                <a:solidFill>
                  <a:srgbClr val="FF6600"/>
                </a:solidFill>
              </a:rPr>
              <a:t> </a:t>
            </a:r>
            <a:r>
              <a:rPr dirty="0" err="1">
                <a:solidFill>
                  <a:srgbClr val="FF6600"/>
                </a:solidFill>
              </a:rPr>
              <a:t>babilonios</a:t>
            </a:r>
            <a:r>
              <a:rPr dirty="0">
                <a:solidFill>
                  <a:srgbClr val="FF6600"/>
                </a:solidFill>
              </a:rPr>
              <a:t> </a:t>
            </a:r>
            <a:r>
              <a:rPr dirty="0" err="1">
                <a:solidFill>
                  <a:srgbClr val="FF6600"/>
                </a:solidFill>
              </a:rPr>
              <a:t>como</a:t>
            </a:r>
            <a:r>
              <a:rPr dirty="0">
                <a:solidFill>
                  <a:srgbClr val="FF6600"/>
                </a:solidFill>
              </a:rPr>
              <a:t> </a:t>
            </a:r>
            <a:r>
              <a:rPr dirty="0" err="1">
                <a:solidFill>
                  <a:srgbClr val="FF6600"/>
                </a:solidFill>
              </a:rPr>
              <a:t>su</a:t>
            </a:r>
            <a:r>
              <a:rPr dirty="0">
                <a:solidFill>
                  <a:srgbClr val="FF6600"/>
                </a:solidFill>
              </a:rPr>
              <a:t> </a:t>
            </a:r>
            <a:r>
              <a:rPr dirty="0" err="1">
                <a:solidFill>
                  <a:srgbClr val="FF6600"/>
                </a:solidFill>
              </a:rPr>
              <a:t>instrumento</a:t>
            </a:r>
            <a:r>
              <a:rPr dirty="0">
                <a:solidFill>
                  <a:srgbClr val="FF6600"/>
                </a:solidFill>
              </a:rPr>
              <a:t> de </a:t>
            </a:r>
            <a:r>
              <a:rPr dirty="0" err="1">
                <a:solidFill>
                  <a:srgbClr val="FF6600"/>
                </a:solidFill>
              </a:rPr>
              <a:t>juicio</a:t>
            </a:r>
            <a:r>
              <a:rPr dirty="0">
                <a:solidFill>
                  <a:srgbClr val="FF6600"/>
                </a:solidFill>
              </a:rPr>
              <a:t>, </a:t>
            </a:r>
            <a:r>
              <a:rPr dirty="0" err="1">
                <a:solidFill>
                  <a:srgbClr val="FF6600"/>
                </a:solidFill>
              </a:rPr>
              <a:t>ya</a:t>
            </a:r>
            <a:r>
              <a:rPr dirty="0">
                <a:solidFill>
                  <a:srgbClr val="FF6600"/>
                </a:solidFill>
              </a:rPr>
              <a:t> que </a:t>
            </a:r>
            <a:r>
              <a:rPr dirty="0" err="1">
                <a:solidFill>
                  <a:srgbClr val="FF6600"/>
                </a:solidFill>
              </a:rPr>
              <a:t>los</a:t>
            </a:r>
            <a:r>
              <a:rPr dirty="0">
                <a:solidFill>
                  <a:srgbClr val="FF6600"/>
                </a:solidFill>
              </a:rPr>
              <a:t> </a:t>
            </a:r>
            <a:r>
              <a:rPr dirty="0" err="1">
                <a:solidFill>
                  <a:srgbClr val="FF6600"/>
                </a:solidFill>
              </a:rPr>
              <a:t>babilonios</a:t>
            </a:r>
            <a:r>
              <a:rPr dirty="0">
                <a:solidFill>
                  <a:srgbClr val="FF6600"/>
                </a:solidFill>
              </a:rPr>
              <a:t> </a:t>
            </a:r>
            <a:r>
              <a:rPr dirty="0" err="1">
                <a:solidFill>
                  <a:srgbClr val="FF6600"/>
                </a:solidFill>
              </a:rPr>
              <a:t>eran</a:t>
            </a:r>
            <a:r>
              <a:rPr dirty="0">
                <a:solidFill>
                  <a:srgbClr val="FF6600"/>
                </a:solidFill>
              </a:rPr>
              <a:t> </a:t>
            </a:r>
            <a:r>
              <a:rPr dirty="0" err="1">
                <a:solidFill>
                  <a:srgbClr val="FF6600"/>
                </a:solidFill>
              </a:rPr>
              <a:t>aún</a:t>
            </a:r>
            <a:r>
              <a:rPr dirty="0">
                <a:solidFill>
                  <a:srgbClr val="FF6600"/>
                </a:solidFill>
              </a:rPr>
              <a:t> </a:t>
            </a:r>
            <a:r>
              <a:rPr dirty="0" err="1">
                <a:solidFill>
                  <a:srgbClr val="FF6600"/>
                </a:solidFill>
              </a:rPr>
              <a:t>más</a:t>
            </a:r>
            <a:r>
              <a:rPr dirty="0">
                <a:solidFill>
                  <a:srgbClr val="FF6600"/>
                </a:solidFill>
              </a:rPr>
              <a:t> </a:t>
            </a:r>
            <a:r>
              <a:rPr dirty="0" err="1">
                <a:solidFill>
                  <a:srgbClr val="FF6600"/>
                </a:solidFill>
              </a:rPr>
              <a:t>moralmente</a:t>
            </a:r>
            <a:r>
              <a:rPr dirty="0">
                <a:solidFill>
                  <a:srgbClr val="FF6600"/>
                </a:solidFill>
              </a:rPr>
              <a:t> </a:t>
            </a:r>
            <a:r>
              <a:rPr dirty="0" err="1">
                <a:solidFill>
                  <a:srgbClr val="FF6600"/>
                </a:solidFill>
              </a:rPr>
              <a:t>degenerados</a:t>
            </a:r>
            <a:r>
              <a:rPr dirty="0">
                <a:solidFill>
                  <a:srgbClr val="FF6600"/>
                </a:solidFill>
              </a:rPr>
              <a:t> que </a:t>
            </a:r>
            <a:r>
              <a:rPr dirty="0" err="1">
                <a:solidFill>
                  <a:srgbClr val="FF6600"/>
                </a:solidFill>
              </a:rPr>
              <a:t>el</a:t>
            </a:r>
            <a:r>
              <a:rPr dirty="0">
                <a:solidFill>
                  <a:srgbClr val="FF6600"/>
                </a:solidFill>
              </a:rPr>
              <a:t> pueblo de </a:t>
            </a:r>
            <a:r>
              <a:rPr dirty="0" err="1">
                <a:solidFill>
                  <a:srgbClr val="FF6600"/>
                </a:solidFill>
              </a:rPr>
              <a:t>Judá</a:t>
            </a:r>
            <a:r>
              <a:rPr dirty="0">
                <a:solidFill>
                  <a:srgbClr val="FF6600"/>
                </a:solidFill>
              </a:rPr>
              <a:t> (1:12-2:1).</a:t>
            </a:r>
          </a:p>
          <a:p>
            <a:pPr>
              <a:defRPr sz="2000" i="1"/>
            </a:pPr>
            <a:r>
              <a:rPr dirty="0"/>
              <a:t>Would God simply allow violence to continue unabated (2:17)? / </a:t>
            </a:r>
            <a:r>
              <a:rPr dirty="0">
                <a:solidFill>
                  <a:srgbClr val="FF6600"/>
                </a:solidFill>
              </a:rPr>
              <a:t>¿</a:t>
            </a:r>
            <a:r>
              <a:rPr dirty="0" err="1">
                <a:solidFill>
                  <a:srgbClr val="FF6600"/>
                </a:solidFill>
              </a:rPr>
              <a:t>Permitiría</a:t>
            </a:r>
            <a:r>
              <a:rPr dirty="0">
                <a:solidFill>
                  <a:srgbClr val="FF6600"/>
                </a:solidFill>
              </a:rPr>
              <a:t> Dios </a:t>
            </a:r>
            <a:r>
              <a:rPr dirty="0" err="1">
                <a:solidFill>
                  <a:srgbClr val="FF6600"/>
                </a:solidFill>
              </a:rPr>
              <a:t>simplemente</a:t>
            </a:r>
            <a:r>
              <a:rPr dirty="0">
                <a:solidFill>
                  <a:srgbClr val="FF6600"/>
                </a:solidFill>
              </a:rPr>
              <a:t> que la </a:t>
            </a:r>
            <a:r>
              <a:rPr dirty="0" err="1">
                <a:solidFill>
                  <a:srgbClr val="FF6600"/>
                </a:solidFill>
              </a:rPr>
              <a:t>violencia</a:t>
            </a:r>
            <a:r>
              <a:rPr dirty="0">
                <a:solidFill>
                  <a:srgbClr val="FF6600"/>
                </a:solidFill>
              </a:rPr>
              <a:t> </a:t>
            </a:r>
            <a:r>
              <a:rPr dirty="0" err="1">
                <a:solidFill>
                  <a:srgbClr val="FF6600"/>
                </a:solidFill>
              </a:rPr>
              <a:t>continuara</a:t>
            </a:r>
            <a:r>
              <a:rPr dirty="0">
                <a:solidFill>
                  <a:srgbClr val="FF6600"/>
                </a:solidFill>
              </a:rPr>
              <a:t> sin </a:t>
            </a:r>
            <a:r>
              <a:rPr dirty="0" err="1">
                <a:solidFill>
                  <a:srgbClr val="FF6600"/>
                </a:solidFill>
              </a:rPr>
              <a:t>cesar</a:t>
            </a:r>
            <a:r>
              <a:rPr dirty="0">
                <a:solidFill>
                  <a:srgbClr val="FF6600"/>
                </a:solidFill>
              </a:rPr>
              <a:t> (2:17)?</a:t>
            </a:r>
          </a:p>
          <a:p>
            <a:pPr>
              <a:defRPr sz="2000" i="1"/>
            </a:pPr>
            <a:r>
              <a:rPr dirty="0"/>
              <a:t>God responded that he intended to punish the Babylonians also (2:2-5). / </a:t>
            </a:r>
            <a:r>
              <a:rPr dirty="0">
                <a:solidFill>
                  <a:srgbClr val="FF6600"/>
                </a:solidFill>
              </a:rPr>
              <a:t>Dios </a:t>
            </a:r>
            <a:r>
              <a:rPr dirty="0" err="1">
                <a:solidFill>
                  <a:srgbClr val="FF6600"/>
                </a:solidFill>
              </a:rPr>
              <a:t>respondió</a:t>
            </a:r>
            <a:r>
              <a:rPr dirty="0">
                <a:solidFill>
                  <a:srgbClr val="FF6600"/>
                </a:solidFill>
              </a:rPr>
              <a:t> que </a:t>
            </a:r>
            <a:r>
              <a:rPr dirty="0" err="1">
                <a:solidFill>
                  <a:srgbClr val="FF6600"/>
                </a:solidFill>
              </a:rPr>
              <a:t>tenía</a:t>
            </a:r>
            <a:r>
              <a:rPr dirty="0">
                <a:solidFill>
                  <a:srgbClr val="FF6600"/>
                </a:solidFill>
              </a:rPr>
              <a:t> la </a:t>
            </a:r>
            <a:r>
              <a:rPr dirty="0" err="1">
                <a:solidFill>
                  <a:srgbClr val="FF6600"/>
                </a:solidFill>
              </a:rPr>
              <a:t>intención</a:t>
            </a:r>
            <a:r>
              <a:rPr dirty="0">
                <a:solidFill>
                  <a:srgbClr val="FF6600"/>
                </a:solidFill>
              </a:rPr>
              <a:t> de </a:t>
            </a:r>
            <a:r>
              <a:rPr dirty="0" err="1">
                <a:solidFill>
                  <a:srgbClr val="FF6600"/>
                </a:solidFill>
              </a:rPr>
              <a:t>castigar</a:t>
            </a:r>
            <a:r>
              <a:rPr dirty="0">
                <a:solidFill>
                  <a:srgbClr val="FF6600"/>
                </a:solidFill>
              </a:rPr>
              <a:t> </a:t>
            </a:r>
            <a:r>
              <a:rPr dirty="0" err="1">
                <a:solidFill>
                  <a:srgbClr val="FF6600"/>
                </a:solidFill>
              </a:rPr>
              <a:t>también</a:t>
            </a:r>
            <a:r>
              <a:rPr dirty="0">
                <a:solidFill>
                  <a:srgbClr val="FF6600"/>
                </a:solidFill>
              </a:rPr>
              <a:t> a </a:t>
            </a:r>
            <a:r>
              <a:rPr dirty="0" err="1">
                <a:solidFill>
                  <a:srgbClr val="FF6600"/>
                </a:solidFill>
              </a:rPr>
              <a:t>los</a:t>
            </a:r>
            <a:r>
              <a:rPr dirty="0">
                <a:solidFill>
                  <a:srgbClr val="FF6600"/>
                </a:solidFill>
              </a:rPr>
              <a:t> </a:t>
            </a:r>
            <a:r>
              <a:rPr dirty="0" err="1">
                <a:solidFill>
                  <a:srgbClr val="FF6600"/>
                </a:solidFill>
              </a:rPr>
              <a:t>babilónicos</a:t>
            </a:r>
            <a:r>
              <a:rPr dirty="0">
                <a:solidFill>
                  <a:srgbClr val="FF6600"/>
                </a:solidFill>
              </a:rPr>
              <a:t> (2:2-5).</a:t>
            </a:r>
          </a:p>
        </p:txBody>
      </p:sp>
      <p:sp>
        <p:nvSpPr>
          <p:cNvPr id="3114" name="Slide Number Placeholder 5"/>
          <p:cNvSpPr txBox="1">
            <a:spLocks noGrp="1"/>
          </p:cNvSpPr>
          <p:nvPr>
            <p:ph type="sldNum" sz="quarter" idx="2"/>
          </p:nvPr>
        </p:nvSpPr>
        <p:spPr>
          <a:xfrm>
            <a:off x="11051892" y="6394500"/>
            <a:ext cx="301908"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97</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113">
                                            <p:bg/>
                                          </p:spTgt>
                                        </p:tgtEl>
                                        <p:attrNameLst>
                                          <p:attrName>style.visibility</p:attrName>
                                        </p:attrNameLst>
                                      </p:cBhvr>
                                      <p:to>
                                        <p:strVal val="visible"/>
                                      </p:to>
                                    </p:set>
                                    <p:anim calcmode="lin" valueType="num">
                                      <p:cBhvr>
                                        <p:cTn id="7" dur="500" fill="hold"/>
                                        <p:tgtEl>
                                          <p:spTgt spid="3113">
                                            <p:bg/>
                                          </p:spTgt>
                                        </p:tgtEl>
                                        <p:attrNameLst>
                                          <p:attrName>ppt_w</p:attrName>
                                        </p:attrNameLst>
                                      </p:cBhvr>
                                      <p:tavLst>
                                        <p:tav tm="0">
                                          <p:val>
                                            <p:fltVal val="0"/>
                                          </p:val>
                                        </p:tav>
                                        <p:tav tm="100000">
                                          <p:val>
                                            <p:strVal val="#ppt_w"/>
                                          </p:val>
                                        </p:tav>
                                      </p:tavLst>
                                    </p:anim>
                                    <p:anim calcmode="lin" valueType="num">
                                      <p:cBhvr>
                                        <p:cTn id="8" dur="500" fill="hold"/>
                                        <p:tgtEl>
                                          <p:spTgt spid="3113">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113">
                                            <p:txEl>
                                              <p:pRg st="0" end="0"/>
                                            </p:txEl>
                                          </p:spTgt>
                                        </p:tgtEl>
                                        <p:attrNameLst>
                                          <p:attrName>style.visibility</p:attrName>
                                        </p:attrNameLst>
                                      </p:cBhvr>
                                      <p:to>
                                        <p:strVal val="visible"/>
                                      </p:to>
                                    </p:set>
                                    <p:anim calcmode="lin" valueType="num">
                                      <p:cBhvr>
                                        <p:cTn id="11" dur="500" fill="hold"/>
                                        <p:tgtEl>
                                          <p:spTgt spid="311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11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3113">
                                            <p:txEl>
                                              <p:pRg st="1" end="1"/>
                                            </p:txEl>
                                          </p:spTgt>
                                        </p:tgtEl>
                                        <p:attrNameLst>
                                          <p:attrName>style.visibility</p:attrName>
                                        </p:attrNameLst>
                                      </p:cBhvr>
                                      <p:to>
                                        <p:strVal val="visible"/>
                                      </p:to>
                                    </p:set>
                                    <p:anim calcmode="lin" valueType="num">
                                      <p:cBhvr>
                                        <p:cTn id="17" dur="500" fill="hold"/>
                                        <p:tgtEl>
                                          <p:spTgt spid="3113">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11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3113">
                                            <p:txEl>
                                              <p:pRg st="2" end="2"/>
                                            </p:txEl>
                                          </p:spTgt>
                                        </p:tgtEl>
                                        <p:attrNameLst>
                                          <p:attrName>style.visibility</p:attrName>
                                        </p:attrNameLst>
                                      </p:cBhvr>
                                      <p:to>
                                        <p:strVal val="visible"/>
                                      </p:to>
                                    </p:set>
                                    <p:anim calcmode="lin" valueType="num">
                                      <p:cBhvr>
                                        <p:cTn id="23" dur="500" fill="hold"/>
                                        <p:tgtEl>
                                          <p:spTgt spid="3113">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311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3113">
                                            <p:txEl>
                                              <p:pRg st="3" end="3"/>
                                            </p:txEl>
                                          </p:spTgt>
                                        </p:tgtEl>
                                        <p:attrNameLst>
                                          <p:attrName>style.visibility</p:attrName>
                                        </p:attrNameLst>
                                      </p:cBhvr>
                                      <p:to>
                                        <p:strVal val="visible"/>
                                      </p:to>
                                    </p:set>
                                    <p:anim calcmode="lin" valueType="num">
                                      <p:cBhvr>
                                        <p:cTn id="29" dur="500" fill="hold"/>
                                        <p:tgtEl>
                                          <p:spTgt spid="3113">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3113">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3" grpId="1" build="p" animBg="1" advAuto="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E2F0D9"/>
        </a:solidFill>
        <a:effectLst/>
      </p:bgPr>
    </p:bg>
    <p:spTree>
      <p:nvGrpSpPr>
        <p:cNvPr id="1" name=""/>
        <p:cNvGrpSpPr/>
        <p:nvPr/>
      </p:nvGrpSpPr>
      <p:grpSpPr>
        <a:xfrm>
          <a:off x="0" y="0"/>
          <a:ext cx="0" cy="0"/>
          <a:chOff x="0" y="0"/>
          <a:chExt cx="0" cy="0"/>
        </a:xfrm>
      </p:grpSpPr>
      <p:sp>
        <p:nvSpPr>
          <p:cNvPr id="3116" name="Rectangle 2"/>
          <p:cNvSpPr txBox="1">
            <a:spLocks noGrp="1"/>
          </p:cNvSpPr>
          <p:nvPr>
            <p:ph type="title"/>
          </p:nvPr>
        </p:nvSpPr>
        <p:spPr>
          <a:xfrm>
            <a:off x="1981200" y="428673"/>
            <a:ext cx="8229600" cy="715963"/>
          </a:xfrm>
          <a:prstGeom prst="rect">
            <a:avLst/>
          </a:prstGeom>
        </p:spPr>
        <p:txBody>
          <a:bodyPr/>
          <a:lstStyle>
            <a:lvl1pPr algn="ctr">
              <a:defRPr sz="3600">
                <a:solidFill>
                  <a:srgbClr val="990000"/>
                </a:solidFill>
              </a:defRPr>
            </a:lvl1pPr>
          </a:lstStyle>
          <a:p>
            <a:r>
              <a:rPr b="1" dirty="0"/>
              <a:t>Between the Times / </a:t>
            </a:r>
            <a:r>
              <a:rPr b="1" dirty="0">
                <a:solidFill>
                  <a:srgbClr val="FF6600"/>
                </a:solidFill>
              </a:rPr>
              <a:t>Entre </a:t>
            </a:r>
            <a:r>
              <a:rPr b="1" dirty="0" err="1">
                <a:solidFill>
                  <a:srgbClr val="FF6600"/>
                </a:solidFill>
              </a:rPr>
              <a:t>los</a:t>
            </a:r>
            <a:r>
              <a:rPr b="1" dirty="0">
                <a:solidFill>
                  <a:srgbClr val="FF6600"/>
                </a:solidFill>
              </a:rPr>
              <a:t> </a:t>
            </a:r>
            <a:r>
              <a:rPr b="1" dirty="0" err="1">
                <a:solidFill>
                  <a:srgbClr val="FF6600"/>
                </a:solidFill>
              </a:rPr>
              <a:t>Tiempos</a:t>
            </a:r>
            <a:endParaRPr b="1" dirty="0">
              <a:solidFill>
                <a:srgbClr val="FF6600"/>
              </a:solidFill>
            </a:endParaRPr>
          </a:p>
        </p:txBody>
      </p:sp>
      <p:sp>
        <p:nvSpPr>
          <p:cNvPr id="3117" name="Rectangle 3"/>
          <p:cNvSpPr txBox="1">
            <a:spLocks noGrp="1"/>
          </p:cNvSpPr>
          <p:nvPr>
            <p:ph type="body" idx="1"/>
          </p:nvPr>
        </p:nvSpPr>
        <p:spPr>
          <a:xfrm>
            <a:off x="838200" y="1403349"/>
            <a:ext cx="10515600" cy="5135563"/>
          </a:xfrm>
          <a:prstGeom prst="rect">
            <a:avLst/>
          </a:prstGeom>
        </p:spPr>
        <p:txBody>
          <a:bodyPr/>
          <a:lstStyle/>
          <a:p>
            <a:pPr>
              <a:buSzTx/>
              <a:buNone/>
              <a:defRPr sz="2400" b="1">
                <a:solidFill>
                  <a:srgbClr val="C00000"/>
                </a:solidFill>
              </a:defRPr>
            </a:pPr>
            <a:r>
              <a:rPr dirty="0">
                <a:effectLst>
                  <a:outerShdw blurRad="38100" dist="38100" dir="2700000" algn="tl">
                    <a:srgbClr val="000000">
                      <a:alpha val="43137"/>
                    </a:srgbClr>
                  </a:outerShdw>
                </a:effectLst>
              </a:rPr>
              <a:t>God message to Habakkuk in the midst of his questions was that the people of God must wait in faith for God’s justice. / </a:t>
            </a:r>
            <a:r>
              <a:rPr dirty="0">
                <a:solidFill>
                  <a:srgbClr val="FF6600"/>
                </a:solidFill>
                <a:effectLst>
                  <a:outerShdw blurRad="38100" dist="38100" dir="2700000" algn="tl">
                    <a:srgbClr val="000000">
                      <a:alpha val="43137"/>
                    </a:srgbClr>
                  </a:outerShdw>
                </a:effectLst>
              </a:rPr>
              <a:t>El </a:t>
            </a:r>
            <a:r>
              <a:rPr dirty="0" err="1">
                <a:solidFill>
                  <a:srgbClr val="FF6600"/>
                </a:solidFill>
                <a:effectLst>
                  <a:outerShdw blurRad="38100" dist="38100" dir="2700000" algn="tl">
                    <a:srgbClr val="000000">
                      <a:alpha val="43137"/>
                    </a:srgbClr>
                  </a:outerShdw>
                </a:effectLst>
              </a:rPr>
              <a:t>mensaje</a:t>
            </a:r>
            <a:r>
              <a:rPr dirty="0">
                <a:solidFill>
                  <a:srgbClr val="FF6600"/>
                </a:solidFill>
                <a:effectLst>
                  <a:outerShdw blurRad="38100" dist="38100" dir="2700000" algn="tl">
                    <a:srgbClr val="000000">
                      <a:alpha val="43137"/>
                    </a:srgbClr>
                  </a:outerShdw>
                </a:effectLst>
              </a:rPr>
              <a:t> de Dios a </a:t>
            </a:r>
            <a:r>
              <a:rPr dirty="0" err="1">
                <a:solidFill>
                  <a:srgbClr val="FF6600"/>
                </a:solidFill>
                <a:effectLst>
                  <a:outerShdw blurRad="38100" dist="38100" dir="2700000" algn="tl">
                    <a:srgbClr val="000000">
                      <a:alpha val="43137"/>
                    </a:srgbClr>
                  </a:outerShdw>
                </a:effectLst>
              </a:rPr>
              <a:t>Habacuc</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en</a:t>
            </a:r>
            <a:r>
              <a:rPr dirty="0">
                <a:solidFill>
                  <a:srgbClr val="FF6600"/>
                </a:solidFill>
                <a:effectLst>
                  <a:outerShdw blurRad="38100" dist="38100" dir="2700000" algn="tl">
                    <a:srgbClr val="000000">
                      <a:alpha val="43137"/>
                    </a:srgbClr>
                  </a:outerShdw>
                </a:effectLst>
              </a:rPr>
              <a:t> medio de sus </a:t>
            </a:r>
            <a:r>
              <a:rPr dirty="0" err="1">
                <a:solidFill>
                  <a:srgbClr val="FF6600"/>
                </a:solidFill>
                <a:effectLst>
                  <a:outerShdw blurRad="38100" dist="38100" dir="2700000" algn="tl">
                    <a:srgbClr val="000000">
                      <a:alpha val="43137"/>
                    </a:srgbClr>
                  </a:outerShdw>
                </a:effectLst>
              </a:rPr>
              <a:t>preguntas</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fue</a:t>
            </a:r>
            <a:r>
              <a:rPr dirty="0">
                <a:solidFill>
                  <a:srgbClr val="FF6600"/>
                </a:solidFill>
                <a:effectLst>
                  <a:outerShdw blurRad="38100" dist="38100" dir="2700000" algn="tl">
                    <a:srgbClr val="000000">
                      <a:alpha val="43137"/>
                    </a:srgbClr>
                  </a:outerShdw>
                </a:effectLst>
              </a:rPr>
              <a:t> que </a:t>
            </a:r>
            <a:r>
              <a:rPr dirty="0" err="1">
                <a:solidFill>
                  <a:srgbClr val="FF6600"/>
                </a:solidFill>
                <a:effectLst>
                  <a:outerShdw blurRad="38100" dist="38100" dir="2700000" algn="tl">
                    <a:srgbClr val="000000">
                      <a:alpha val="43137"/>
                    </a:srgbClr>
                  </a:outerShdw>
                </a:effectLst>
              </a:rPr>
              <a:t>el</a:t>
            </a:r>
            <a:r>
              <a:rPr dirty="0">
                <a:solidFill>
                  <a:srgbClr val="FF6600"/>
                </a:solidFill>
                <a:effectLst>
                  <a:outerShdw blurRad="38100" dist="38100" dir="2700000" algn="tl">
                    <a:srgbClr val="000000">
                      <a:alpha val="43137"/>
                    </a:srgbClr>
                  </a:outerShdw>
                </a:effectLst>
              </a:rPr>
              <a:t> pueblo de Dios </a:t>
            </a:r>
            <a:r>
              <a:rPr dirty="0" err="1">
                <a:solidFill>
                  <a:srgbClr val="FF6600"/>
                </a:solidFill>
                <a:effectLst>
                  <a:outerShdw blurRad="38100" dist="38100" dir="2700000" algn="tl">
                    <a:srgbClr val="000000">
                      <a:alpha val="43137"/>
                    </a:srgbClr>
                  </a:outerShdw>
                </a:effectLst>
              </a:rPr>
              <a:t>debe</a:t>
            </a:r>
            <a:r>
              <a:rPr dirty="0">
                <a:solidFill>
                  <a:srgbClr val="FF6600"/>
                </a:solidFill>
                <a:effectLst>
                  <a:outerShdw blurRad="38100" dist="38100" dir="2700000" algn="tl">
                    <a:srgbClr val="000000">
                      <a:alpha val="43137"/>
                    </a:srgbClr>
                  </a:outerShdw>
                </a:effectLst>
              </a:rPr>
              <a:t> </a:t>
            </a:r>
            <a:r>
              <a:rPr dirty="0" err="1">
                <a:solidFill>
                  <a:srgbClr val="FF6600"/>
                </a:solidFill>
                <a:effectLst>
                  <a:outerShdw blurRad="38100" dist="38100" dir="2700000" algn="tl">
                    <a:srgbClr val="000000">
                      <a:alpha val="43137"/>
                    </a:srgbClr>
                  </a:outerShdw>
                </a:effectLst>
              </a:rPr>
              <a:t>esperar</a:t>
            </a:r>
            <a:r>
              <a:rPr dirty="0">
                <a:solidFill>
                  <a:srgbClr val="FF6600"/>
                </a:solidFill>
                <a:effectLst>
                  <a:outerShdw blurRad="38100" dist="38100" dir="2700000" algn="tl">
                    <a:srgbClr val="000000">
                      <a:alpha val="43137"/>
                    </a:srgbClr>
                  </a:outerShdw>
                </a:effectLst>
              </a:rPr>
              <a:t> con </a:t>
            </a:r>
            <a:r>
              <a:rPr dirty="0" err="1">
                <a:solidFill>
                  <a:srgbClr val="FF6600"/>
                </a:solidFill>
                <a:effectLst>
                  <a:outerShdw blurRad="38100" dist="38100" dir="2700000" algn="tl">
                    <a:srgbClr val="000000">
                      <a:alpha val="43137"/>
                    </a:srgbClr>
                  </a:outerShdw>
                </a:effectLst>
              </a:rPr>
              <a:t>fe</a:t>
            </a:r>
            <a:r>
              <a:rPr dirty="0">
                <a:solidFill>
                  <a:srgbClr val="FF6600"/>
                </a:solidFill>
                <a:effectLst>
                  <a:outerShdw blurRad="38100" dist="38100" dir="2700000" algn="tl">
                    <a:srgbClr val="000000">
                      <a:alpha val="43137"/>
                    </a:srgbClr>
                  </a:outerShdw>
                </a:effectLst>
              </a:rPr>
              <a:t> la </a:t>
            </a:r>
            <a:r>
              <a:rPr dirty="0" err="1">
                <a:solidFill>
                  <a:srgbClr val="FF6600"/>
                </a:solidFill>
                <a:effectLst>
                  <a:outerShdw blurRad="38100" dist="38100" dir="2700000" algn="tl">
                    <a:srgbClr val="000000">
                      <a:alpha val="43137"/>
                    </a:srgbClr>
                  </a:outerShdw>
                </a:effectLst>
              </a:rPr>
              <a:t>justicia</a:t>
            </a:r>
            <a:r>
              <a:rPr dirty="0">
                <a:solidFill>
                  <a:srgbClr val="FF6600"/>
                </a:solidFill>
                <a:effectLst>
                  <a:outerShdw blurRad="38100" dist="38100" dir="2700000" algn="tl">
                    <a:srgbClr val="000000">
                      <a:alpha val="43137"/>
                    </a:srgbClr>
                  </a:outerShdw>
                </a:effectLst>
              </a:rPr>
              <a:t> de Dios.</a:t>
            </a:r>
          </a:p>
          <a:p>
            <a:pPr>
              <a:defRPr sz="2000" i="1"/>
            </a:pPr>
            <a:r>
              <a:rPr dirty="0"/>
              <a:t>The divine solution to evil in the world would come later than sooner—it would come at the end (2:3). / </a:t>
            </a:r>
            <a:r>
              <a:rPr dirty="0">
                <a:solidFill>
                  <a:srgbClr val="FF6600"/>
                </a:solidFill>
              </a:rPr>
              <a:t>La </a:t>
            </a:r>
            <a:r>
              <a:rPr dirty="0" err="1">
                <a:solidFill>
                  <a:srgbClr val="FF6600"/>
                </a:solidFill>
              </a:rPr>
              <a:t>solución</a:t>
            </a:r>
            <a:r>
              <a:rPr dirty="0">
                <a:solidFill>
                  <a:srgbClr val="FF6600"/>
                </a:solidFill>
              </a:rPr>
              <a:t> </a:t>
            </a:r>
            <a:r>
              <a:rPr dirty="0" err="1">
                <a:solidFill>
                  <a:srgbClr val="FF6600"/>
                </a:solidFill>
              </a:rPr>
              <a:t>divina</a:t>
            </a:r>
            <a:r>
              <a:rPr dirty="0">
                <a:solidFill>
                  <a:srgbClr val="FF6600"/>
                </a:solidFill>
              </a:rPr>
              <a:t> al mal </a:t>
            </a:r>
            <a:r>
              <a:rPr dirty="0" err="1">
                <a:solidFill>
                  <a:srgbClr val="FF6600"/>
                </a:solidFill>
              </a:rPr>
              <a:t>en</a:t>
            </a:r>
            <a:r>
              <a:rPr dirty="0">
                <a:solidFill>
                  <a:srgbClr val="FF6600"/>
                </a:solidFill>
              </a:rPr>
              <a:t> </a:t>
            </a:r>
            <a:r>
              <a:rPr dirty="0" err="1">
                <a:solidFill>
                  <a:srgbClr val="FF6600"/>
                </a:solidFill>
              </a:rPr>
              <a:t>el</a:t>
            </a:r>
            <a:r>
              <a:rPr dirty="0">
                <a:solidFill>
                  <a:srgbClr val="FF6600"/>
                </a:solidFill>
              </a:rPr>
              <a:t> </a:t>
            </a:r>
            <a:r>
              <a:rPr dirty="0" err="1">
                <a:solidFill>
                  <a:srgbClr val="FF6600"/>
                </a:solidFill>
              </a:rPr>
              <a:t>mundo</a:t>
            </a:r>
            <a:r>
              <a:rPr dirty="0">
                <a:solidFill>
                  <a:srgbClr val="FF6600"/>
                </a:solidFill>
              </a:rPr>
              <a:t> </a:t>
            </a:r>
            <a:r>
              <a:rPr dirty="0" err="1">
                <a:solidFill>
                  <a:srgbClr val="FF6600"/>
                </a:solidFill>
              </a:rPr>
              <a:t>vendría</a:t>
            </a:r>
            <a:r>
              <a:rPr dirty="0">
                <a:solidFill>
                  <a:srgbClr val="FF6600"/>
                </a:solidFill>
              </a:rPr>
              <a:t> </a:t>
            </a:r>
            <a:r>
              <a:rPr dirty="0" err="1">
                <a:solidFill>
                  <a:srgbClr val="FF6600"/>
                </a:solidFill>
              </a:rPr>
              <a:t>más</a:t>
            </a:r>
            <a:r>
              <a:rPr dirty="0">
                <a:solidFill>
                  <a:srgbClr val="FF6600"/>
                </a:solidFill>
              </a:rPr>
              <a:t> </a:t>
            </a:r>
            <a:r>
              <a:rPr dirty="0" err="1">
                <a:solidFill>
                  <a:srgbClr val="FF6600"/>
                </a:solidFill>
              </a:rPr>
              <a:t>tarde</a:t>
            </a:r>
            <a:r>
              <a:rPr dirty="0">
                <a:solidFill>
                  <a:srgbClr val="FF6600"/>
                </a:solidFill>
              </a:rPr>
              <a:t> que </a:t>
            </a:r>
            <a:r>
              <a:rPr dirty="0" err="1">
                <a:solidFill>
                  <a:srgbClr val="FF6600"/>
                </a:solidFill>
              </a:rPr>
              <a:t>temprano</a:t>
            </a:r>
            <a:r>
              <a:rPr dirty="0">
                <a:solidFill>
                  <a:srgbClr val="FF6600"/>
                </a:solidFill>
              </a:rPr>
              <a:t>, </a:t>
            </a:r>
            <a:r>
              <a:rPr dirty="0" err="1">
                <a:solidFill>
                  <a:srgbClr val="FF6600"/>
                </a:solidFill>
              </a:rPr>
              <a:t>llegaría</a:t>
            </a:r>
            <a:r>
              <a:rPr dirty="0">
                <a:solidFill>
                  <a:srgbClr val="FF6600"/>
                </a:solidFill>
              </a:rPr>
              <a:t> al final (2:3).</a:t>
            </a:r>
          </a:p>
          <a:p>
            <a:pPr>
              <a:defRPr sz="2000" i="1"/>
            </a:pPr>
            <a:r>
              <a:rPr dirty="0"/>
              <a:t>In between the “now” and the “then,” Habakkuk (and God’s people) could only patiently wait in faith (2:4b). / </a:t>
            </a:r>
            <a:r>
              <a:rPr dirty="0">
                <a:solidFill>
                  <a:srgbClr val="FF6600"/>
                </a:solidFill>
              </a:rPr>
              <a:t>Entre </a:t>
            </a:r>
            <a:r>
              <a:rPr dirty="0" err="1">
                <a:solidFill>
                  <a:srgbClr val="FF6600"/>
                </a:solidFill>
              </a:rPr>
              <a:t>el</a:t>
            </a:r>
            <a:r>
              <a:rPr dirty="0">
                <a:solidFill>
                  <a:srgbClr val="FF6600"/>
                </a:solidFill>
              </a:rPr>
              <a:t> "</a:t>
            </a:r>
            <a:r>
              <a:rPr dirty="0" err="1">
                <a:solidFill>
                  <a:srgbClr val="FF6600"/>
                </a:solidFill>
              </a:rPr>
              <a:t>ahora</a:t>
            </a:r>
            <a:r>
              <a:rPr dirty="0">
                <a:solidFill>
                  <a:srgbClr val="FF6600"/>
                </a:solidFill>
              </a:rPr>
              <a:t>" y </a:t>
            </a:r>
            <a:r>
              <a:rPr dirty="0" err="1">
                <a:solidFill>
                  <a:srgbClr val="FF6600"/>
                </a:solidFill>
              </a:rPr>
              <a:t>el</a:t>
            </a:r>
            <a:r>
              <a:rPr dirty="0">
                <a:solidFill>
                  <a:srgbClr val="FF6600"/>
                </a:solidFill>
              </a:rPr>
              <a:t> "</a:t>
            </a:r>
            <a:r>
              <a:rPr dirty="0" err="1">
                <a:solidFill>
                  <a:srgbClr val="FF6600"/>
                </a:solidFill>
              </a:rPr>
              <a:t>entonces</a:t>
            </a:r>
            <a:r>
              <a:rPr dirty="0">
                <a:solidFill>
                  <a:srgbClr val="FF6600"/>
                </a:solidFill>
              </a:rPr>
              <a:t>", </a:t>
            </a:r>
            <a:r>
              <a:rPr dirty="0" err="1">
                <a:solidFill>
                  <a:srgbClr val="FF6600"/>
                </a:solidFill>
              </a:rPr>
              <a:t>Habacuc</a:t>
            </a:r>
            <a:r>
              <a:rPr dirty="0">
                <a:solidFill>
                  <a:srgbClr val="FF6600"/>
                </a:solidFill>
              </a:rPr>
              <a:t> (y </a:t>
            </a:r>
            <a:r>
              <a:rPr dirty="0" err="1">
                <a:solidFill>
                  <a:srgbClr val="FF6600"/>
                </a:solidFill>
              </a:rPr>
              <a:t>el</a:t>
            </a:r>
            <a:r>
              <a:rPr dirty="0">
                <a:solidFill>
                  <a:srgbClr val="FF6600"/>
                </a:solidFill>
              </a:rPr>
              <a:t> pueblo de Dios) solo </a:t>
            </a:r>
            <a:r>
              <a:rPr dirty="0" err="1">
                <a:solidFill>
                  <a:srgbClr val="FF6600"/>
                </a:solidFill>
              </a:rPr>
              <a:t>podía</a:t>
            </a:r>
            <a:r>
              <a:rPr dirty="0">
                <a:solidFill>
                  <a:srgbClr val="FF6600"/>
                </a:solidFill>
              </a:rPr>
              <a:t> </a:t>
            </a:r>
            <a:r>
              <a:rPr dirty="0" err="1">
                <a:solidFill>
                  <a:srgbClr val="FF6600"/>
                </a:solidFill>
              </a:rPr>
              <a:t>esperar</a:t>
            </a:r>
            <a:r>
              <a:rPr dirty="0">
                <a:solidFill>
                  <a:srgbClr val="FF6600"/>
                </a:solidFill>
              </a:rPr>
              <a:t> </a:t>
            </a:r>
            <a:r>
              <a:rPr dirty="0" err="1">
                <a:solidFill>
                  <a:srgbClr val="FF6600"/>
                </a:solidFill>
              </a:rPr>
              <a:t>pacientemente</a:t>
            </a:r>
            <a:r>
              <a:rPr dirty="0">
                <a:solidFill>
                  <a:srgbClr val="FF6600"/>
                </a:solidFill>
              </a:rPr>
              <a:t> </a:t>
            </a:r>
            <a:r>
              <a:rPr dirty="0" err="1">
                <a:solidFill>
                  <a:srgbClr val="FF6600"/>
                </a:solidFill>
              </a:rPr>
              <a:t>en</a:t>
            </a:r>
            <a:r>
              <a:rPr dirty="0">
                <a:solidFill>
                  <a:srgbClr val="FF6600"/>
                </a:solidFill>
              </a:rPr>
              <a:t> la </a:t>
            </a:r>
            <a:r>
              <a:rPr dirty="0" err="1">
                <a:solidFill>
                  <a:srgbClr val="FF6600"/>
                </a:solidFill>
              </a:rPr>
              <a:t>fe</a:t>
            </a:r>
            <a:r>
              <a:rPr dirty="0">
                <a:solidFill>
                  <a:srgbClr val="FF6600"/>
                </a:solidFill>
              </a:rPr>
              <a:t> (2:4b).</a:t>
            </a:r>
          </a:p>
          <a:p>
            <a:pPr>
              <a:defRPr sz="2000" i="1"/>
            </a:pPr>
            <a:r>
              <a:rPr dirty="0"/>
              <a:t>The person of faith can trust only in God, nothing else (3:17-19). / </a:t>
            </a:r>
            <a:r>
              <a:rPr dirty="0">
                <a:solidFill>
                  <a:srgbClr val="FF6600"/>
                </a:solidFill>
              </a:rPr>
              <a:t>La persona de </a:t>
            </a:r>
            <a:r>
              <a:rPr dirty="0" err="1">
                <a:solidFill>
                  <a:srgbClr val="FF6600"/>
                </a:solidFill>
              </a:rPr>
              <a:t>fe</a:t>
            </a:r>
            <a:r>
              <a:rPr dirty="0">
                <a:solidFill>
                  <a:srgbClr val="FF6600"/>
                </a:solidFill>
              </a:rPr>
              <a:t> solo </a:t>
            </a:r>
            <a:r>
              <a:rPr dirty="0" err="1">
                <a:solidFill>
                  <a:srgbClr val="FF6600"/>
                </a:solidFill>
              </a:rPr>
              <a:t>puede</a:t>
            </a:r>
            <a:r>
              <a:rPr dirty="0">
                <a:solidFill>
                  <a:srgbClr val="FF6600"/>
                </a:solidFill>
              </a:rPr>
              <a:t> </a:t>
            </a:r>
            <a:r>
              <a:rPr dirty="0" err="1">
                <a:solidFill>
                  <a:srgbClr val="FF6600"/>
                </a:solidFill>
              </a:rPr>
              <a:t>confiar</a:t>
            </a:r>
            <a:r>
              <a:rPr dirty="0">
                <a:solidFill>
                  <a:srgbClr val="FF6600"/>
                </a:solidFill>
              </a:rPr>
              <a:t> </a:t>
            </a:r>
            <a:r>
              <a:rPr dirty="0" err="1">
                <a:solidFill>
                  <a:srgbClr val="FF6600"/>
                </a:solidFill>
              </a:rPr>
              <a:t>en</a:t>
            </a:r>
            <a:r>
              <a:rPr dirty="0">
                <a:solidFill>
                  <a:srgbClr val="FF6600"/>
                </a:solidFill>
              </a:rPr>
              <a:t> Dios, nada </a:t>
            </a:r>
            <a:r>
              <a:rPr dirty="0" err="1">
                <a:solidFill>
                  <a:srgbClr val="FF6600"/>
                </a:solidFill>
              </a:rPr>
              <a:t>más</a:t>
            </a:r>
            <a:r>
              <a:rPr dirty="0">
                <a:solidFill>
                  <a:srgbClr val="FF6600"/>
                </a:solidFill>
              </a:rPr>
              <a:t> (3:17-19).</a:t>
            </a:r>
          </a:p>
        </p:txBody>
      </p:sp>
      <p:sp>
        <p:nvSpPr>
          <p:cNvPr id="3118" name="Slide Number Placeholder 5"/>
          <p:cNvSpPr txBox="1">
            <a:spLocks noGrp="1"/>
          </p:cNvSpPr>
          <p:nvPr>
            <p:ph type="sldNum" sz="quarter" idx="2"/>
          </p:nvPr>
        </p:nvSpPr>
        <p:spPr>
          <a:xfrm>
            <a:off x="11051892" y="6394500"/>
            <a:ext cx="301908"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98</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117">
                                            <p:bg/>
                                          </p:spTgt>
                                        </p:tgtEl>
                                        <p:attrNameLst>
                                          <p:attrName>style.visibility</p:attrName>
                                        </p:attrNameLst>
                                      </p:cBhvr>
                                      <p:to>
                                        <p:strVal val="visible"/>
                                      </p:to>
                                    </p:set>
                                    <p:anim calcmode="lin" valueType="num">
                                      <p:cBhvr>
                                        <p:cTn id="7" dur="500" fill="hold"/>
                                        <p:tgtEl>
                                          <p:spTgt spid="3117">
                                            <p:bg/>
                                          </p:spTgt>
                                        </p:tgtEl>
                                        <p:attrNameLst>
                                          <p:attrName>ppt_w</p:attrName>
                                        </p:attrNameLst>
                                      </p:cBhvr>
                                      <p:tavLst>
                                        <p:tav tm="0">
                                          <p:val>
                                            <p:fltVal val="0"/>
                                          </p:val>
                                        </p:tav>
                                        <p:tav tm="100000">
                                          <p:val>
                                            <p:strVal val="#ppt_w"/>
                                          </p:val>
                                        </p:tav>
                                      </p:tavLst>
                                    </p:anim>
                                    <p:anim calcmode="lin" valueType="num">
                                      <p:cBhvr>
                                        <p:cTn id="8" dur="500" fill="hold"/>
                                        <p:tgtEl>
                                          <p:spTgt spid="3117">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3117">
                                            <p:txEl>
                                              <p:pRg st="0" end="0"/>
                                            </p:txEl>
                                          </p:spTgt>
                                        </p:tgtEl>
                                        <p:attrNameLst>
                                          <p:attrName>style.visibility</p:attrName>
                                        </p:attrNameLst>
                                      </p:cBhvr>
                                      <p:to>
                                        <p:strVal val="visible"/>
                                      </p:to>
                                    </p:set>
                                    <p:anim calcmode="lin" valueType="num">
                                      <p:cBhvr>
                                        <p:cTn id="11" dur="500" fill="hold"/>
                                        <p:tgtEl>
                                          <p:spTgt spid="3117">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11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3117">
                                            <p:txEl>
                                              <p:pRg st="1" end="1"/>
                                            </p:txEl>
                                          </p:spTgt>
                                        </p:tgtEl>
                                        <p:attrNameLst>
                                          <p:attrName>style.visibility</p:attrName>
                                        </p:attrNameLst>
                                      </p:cBhvr>
                                      <p:to>
                                        <p:strVal val="visible"/>
                                      </p:to>
                                    </p:set>
                                    <p:anim calcmode="lin" valueType="num">
                                      <p:cBhvr>
                                        <p:cTn id="17" dur="500" fill="hold"/>
                                        <p:tgtEl>
                                          <p:spTgt spid="3117">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11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3117">
                                            <p:txEl>
                                              <p:pRg st="2" end="2"/>
                                            </p:txEl>
                                          </p:spTgt>
                                        </p:tgtEl>
                                        <p:attrNameLst>
                                          <p:attrName>style.visibility</p:attrName>
                                        </p:attrNameLst>
                                      </p:cBhvr>
                                      <p:to>
                                        <p:strVal val="visible"/>
                                      </p:to>
                                    </p:set>
                                    <p:anim calcmode="lin" valueType="num">
                                      <p:cBhvr>
                                        <p:cTn id="23" dur="500" fill="hold"/>
                                        <p:tgtEl>
                                          <p:spTgt spid="3117">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311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3117">
                                            <p:txEl>
                                              <p:pRg st="3" end="3"/>
                                            </p:txEl>
                                          </p:spTgt>
                                        </p:tgtEl>
                                        <p:attrNameLst>
                                          <p:attrName>style.visibility</p:attrName>
                                        </p:attrNameLst>
                                      </p:cBhvr>
                                      <p:to>
                                        <p:strVal val="visible"/>
                                      </p:to>
                                    </p:set>
                                    <p:anim calcmode="lin" valueType="num">
                                      <p:cBhvr>
                                        <p:cTn id="29" dur="500" fill="hold"/>
                                        <p:tgtEl>
                                          <p:spTgt spid="3117">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3117">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7" grpId="1" build="p" animBg="1" advAuto="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
        <p:cNvGrpSpPr/>
        <p:nvPr/>
      </p:nvGrpSpPr>
      <p:grpSpPr>
        <a:xfrm>
          <a:off x="0" y="0"/>
          <a:ext cx="0" cy="0"/>
          <a:chOff x="0" y="0"/>
          <a:chExt cx="0" cy="0"/>
        </a:xfrm>
      </p:grpSpPr>
      <p:sp>
        <p:nvSpPr>
          <p:cNvPr id="3120" name="Title 1"/>
          <p:cNvSpPr txBox="1">
            <a:spLocks noGrp="1"/>
          </p:cNvSpPr>
          <p:nvPr>
            <p:ph type="title"/>
          </p:nvPr>
        </p:nvSpPr>
        <p:spPr>
          <a:xfrm>
            <a:off x="2152650" y="2286000"/>
            <a:ext cx="7886700" cy="2852739"/>
          </a:xfrm>
          <a:prstGeom prst="rect">
            <a:avLst/>
          </a:prstGeom>
        </p:spPr>
        <p:txBody>
          <a:bodyPr/>
          <a:lstStyle/>
          <a:p>
            <a:pPr algn="ctr">
              <a:defRPr>
                <a:solidFill>
                  <a:srgbClr val="FFFF99"/>
                </a:solidFill>
                <a:latin typeface="Stencil"/>
                <a:ea typeface="Stencil"/>
                <a:cs typeface="Stencil"/>
                <a:sym typeface="Stencil"/>
              </a:defRPr>
            </a:pPr>
            <a:r>
              <a:rPr dirty="0"/>
              <a:t>THE 6</a:t>
            </a:r>
            <a:r>
              <a:rPr baseline="30000" dirty="0"/>
              <a:t>TH</a:t>
            </a:r>
            <a:r>
              <a:rPr dirty="0"/>
              <a:t> CENTURY /</a:t>
            </a:r>
          </a:p>
          <a:p>
            <a:pPr algn="ctr">
              <a:defRPr>
                <a:solidFill>
                  <a:srgbClr val="FFFF99"/>
                </a:solidFill>
                <a:latin typeface="Stencil"/>
                <a:ea typeface="Stencil"/>
                <a:cs typeface="Stencil"/>
                <a:sym typeface="Stencil"/>
              </a:defRPr>
            </a:pPr>
            <a:r>
              <a:rPr dirty="0">
                <a:solidFill>
                  <a:srgbClr val="FFC000"/>
                </a:solidFill>
              </a:rPr>
              <a:t>EL SIGLO VI</a:t>
            </a:r>
          </a:p>
        </p:txBody>
      </p:sp>
      <p:sp>
        <p:nvSpPr>
          <p:cNvPr id="3121" name="Slide Number Placeholder 3"/>
          <p:cNvSpPr txBox="1">
            <a:spLocks noGrp="1"/>
          </p:cNvSpPr>
          <p:nvPr>
            <p:ph type="sldNum" sz="quarter" idx="2"/>
          </p:nvPr>
        </p:nvSpPr>
        <p:spPr>
          <a:xfrm>
            <a:off x="11051892" y="6394500"/>
            <a:ext cx="301908" cy="2888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400">
                <a:solidFill>
                  <a:srgbClr val="000000"/>
                </a:solidFill>
              </a:defRPr>
            </a:lvl1pPr>
          </a:lstStyle>
          <a:p>
            <a:fld id="{86CB4B4D-7CA3-9044-876B-883B54F8677D}" type="slidenum">
              <a:t>99</a:t>
            </a:fld>
            <a:endParaRPr/>
          </a:p>
        </p:txBody>
      </p:sp>
    </p:spTree>
  </p:cSld>
  <p:clrMapOvr>
    <a:masterClrMapping/>
  </p:clrMapOvr>
  <p:transition spd="med"/>
</p:sld>
</file>

<file path=ppt/theme/theme1.xml><?xml version="1.0" encoding="utf-8"?>
<a:theme xmlns:a="http://schemas.openxmlformats.org/drawingml/2006/main" name="Crimson landscape design template">
  <a:themeElements>
    <a:clrScheme name="Crimson landscape design template">
      <a:dk1>
        <a:srgbClr val="000000"/>
      </a:dk1>
      <a:lt1>
        <a:srgbClr val="FFFFFF"/>
      </a:lt1>
      <a:dk2>
        <a:srgbClr val="A7A7A7"/>
      </a:dk2>
      <a:lt2>
        <a:srgbClr val="535353"/>
      </a:lt2>
      <a:accent1>
        <a:srgbClr val="7C7C7C"/>
      </a:accent1>
      <a:accent2>
        <a:srgbClr val="B2B2B2"/>
      </a:accent2>
      <a:accent3>
        <a:srgbClr val="969696"/>
      </a:accent3>
      <a:accent4>
        <a:srgbClr val="808080"/>
      </a:accent4>
      <a:accent5>
        <a:srgbClr val="5F5F5F"/>
      </a:accent5>
      <a:accent6>
        <a:srgbClr val="4D4D4D"/>
      </a:accent6>
      <a:hlink>
        <a:srgbClr val="0000FF"/>
      </a:hlink>
      <a:folHlink>
        <a:srgbClr val="FF00FF"/>
      </a:folHlink>
    </a:clrScheme>
    <a:fontScheme name="Crimson landscape design template">
      <a:majorFont>
        <a:latin typeface="Helvetica"/>
        <a:ea typeface="Helvetica"/>
        <a:cs typeface="Helvetica"/>
      </a:majorFont>
      <a:minorFont>
        <a:latin typeface="Arial"/>
        <a:ea typeface="Arial"/>
        <a:cs typeface="Arial"/>
      </a:minorFont>
    </a:fontScheme>
    <a:fmtScheme name="Crimson landscape design 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0795" cap="flat">
          <a:solidFill>
            <a:srgbClr val="DDDDDD"/>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0795" cap="flat">
          <a:solidFill>
            <a:srgbClr val="DDDDDD"/>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ctr">
        <a:spAutoFit/>
      </a:bodyPr>
      <a:lstStyle>
        <a:defPPr marL="0" marR="0" indent="0" algn="ctr"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Crimson landscape design template">
  <a:themeElements>
    <a:clrScheme name="Crimson landscape design template">
      <a:dk1>
        <a:srgbClr val="000000"/>
      </a:dk1>
      <a:lt1>
        <a:srgbClr val="FFFFFF"/>
      </a:lt1>
      <a:dk2>
        <a:srgbClr val="A7A7A7"/>
      </a:dk2>
      <a:lt2>
        <a:srgbClr val="535353"/>
      </a:lt2>
      <a:accent1>
        <a:srgbClr val="7C7C7C"/>
      </a:accent1>
      <a:accent2>
        <a:srgbClr val="B2B2B2"/>
      </a:accent2>
      <a:accent3>
        <a:srgbClr val="969696"/>
      </a:accent3>
      <a:accent4>
        <a:srgbClr val="808080"/>
      </a:accent4>
      <a:accent5>
        <a:srgbClr val="5F5F5F"/>
      </a:accent5>
      <a:accent6>
        <a:srgbClr val="4D4D4D"/>
      </a:accent6>
      <a:hlink>
        <a:srgbClr val="0000FF"/>
      </a:hlink>
      <a:folHlink>
        <a:srgbClr val="FF00FF"/>
      </a:folHlink>
    </a:clrScheme>
    <a:fontScheme name="Crimson landscape design template">
      <a:majorFont>
        <a:latin typeface="Helvetica"/>
        <a:ea typeface="Helvetica"/>
        <a:cs typeface="Helvetica"/>
      </a:majorFont>
      <a:minorFont>
        <a:latin typeface="Arial"/>
        <a:ea typeface="Arial"/>
        <a:cs typeface="Arial"/>
      </a:minorFont>
    </a:fontScheme>
    <a:fmtScheme name="Crimson landscape design 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0795" cap="flat">
          <a:solidFill>
            <a:srgbClr val="DDDDDD"/>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0795" cap="flat">
          <a:solidFill>
            <a:srgbClr val="DDDDDD"/>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ctr">
        <a:spAutoFit/>
      </a:bodyPr>
      <a:lstStyle>
        <a:defPPr marL="0" marR="0" indent="0" algn="ctr"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873</TotalTime>
  <Words>41507</Words>
  <Application>Microsoft Office PowerPoint</Application>
  <PresentationFormat>Widescreen</PresentationFormat>
  <Paragraphs>2096</Paragraphs>
  <Slides>239</Slides>
  <Notes>1</Notes>
  <HiddenSlides>0</HiddenSlides>
  <MMClips>0</MMClips>
  <ScaleCrop>false</ScaleCrop>
  <HeadingPairs>
    <vt:vector size="6" baseType="variant">
      <vt:variant>
        <vt:lpstr>Fonts Used</vt:lpstr>
      </vt:variant>
      <vt:variant>
        <vt:i4>29</vt:i4>
      </vt:variant>
      <vt:variant>
        <vt:lpstr>Theme</vt:lpstr>
      </vt:variant>
      <vt:variant>
        <vt:i4>1</vt:i4>
      </vt:variant>
      <vt:variant>
        <vt:lpstr>Slide Titles</vt:lpstr>
      </vt:variant>
      <vt:variant>
        <vt:i4>239</vt:i4>
      </vt:variant>
    </vt:vector>
  </HeadingPairs>
  <TitlesOfParts>
    <vt:vector size="269" baseType="lpstr">
      <vt:lpstr>Agency FB</vt:lpstr>
      <vt:lpstr>HebrewTh</vt:lpstr>
      <vt:lpstr>Papyrus</vt:lpstr>
      <vt:lpstr>Book Antiqua</vt:lpstr>
      <vt:lpstr>Wingdings</vt:lpstr>
      <vt:lpstr>Lucida Sans Unicode</vt:lpstr>
      <vt:lpstr>Eras Demi ITC</vt:lpstr>
      <vt:lpstr>Times New Roman</vt:lpstr>
      <vt:lpstr>Calibri</vt:lpstr>
      <vt:lpstr>Mistral</vt:lpstr>
      <vt:lpstr>Franklin Gothic Medium</vt:lpstr>
      <vt:lpstr>Tahoma</vt:lpstr>
      <vt:lpstr>Arial Narrow</vt:lpstr>
      <vt:lpstr>Century Gothic</vt:lpstr>
      <vt:lpstr>Trebuchet MS</vt:lpstr>
      <vt:lpstr>Wingdings 2</vt:lpstr>
      <vt:lpstr>Script MT Bold</vt:lpstr>
      <vt:lpstr>Arial Rounded MT Bold</vt:lpstr>
      <vt:lpstr>Cambria</vt:lpstr>
      <vt:lpstr>Narkisim</vt:lpstr>
      <vt:lpstr>Lucida Sans</vt:lpstr>
      <vt:lpstr>Calibri Light</vt:lpstr>
      <vt:lpstr>Arial</vt:lpstr>
      <vt:lpstr>Comic Sans MS</vt:lpstr>
      <vt:lpstr>Wingdings 3</vt:lpstr>
      <vt:lpstr>Cooper Black</vt:lpstr>
      <vt:lpstr>Gill Sans MT</vt:lpstr>
      <vt:lpstr>Impact</vt:lpstr>
      <vt:lpstr>Greekth</vt:lpstr>
      <vt:lpstr>Crimson landscape design template</vt:lpstr>
      <vt:lpstr>PowerPoint Presentation</vt:lpstr>
      <vt:lpstr>INTRODUCTION</vt:lpstr>
      <vt:lpstr>WHAT IS A PROPHET? נביא (nabi’ = prophet)</vt:lpstr>
      <vt:lpstr>PROPHETS IN THE ANCIENT NEAR EAST</vt:lpstr>
      <vt:lpstr>PROFETAS EN EL ANTIGUO CERCANO ORIENTE</vt:lpstr>
      <vt:lpstr>Balaam Inscription</vt:lpstr>
      <vt:lpstr>Inscripción de Balaam</vt:lpstr>
      <vt:lpstr>WERE ISRAEL’S PROPHETS ECSTATICS? / ¿ESTABAN EXTASIADOS LOS PROFETAS DE ISRAEL?  Why this question is important: it bears upon a theory about religious experience derived from the History of Religions School of thought, a theory that now is nearly standard in the academy. Por qué es esta pregunta importante: se basa en una teoría sobre la experiencia religiosa derivada de la Escuela de Pensamiento de Historia de las Religiones, una teoría que ahora es casi estándar en la academia.</vt:lpstr>
      <vt:lpstr>Ecstatic prophecy in Israel is sometimes employed to support the History of Religions theory that Israelite prophecy was largely a borrowed phenomenon. La profecía extática en Israel se emplea a veces para apoyar la teoría de la Historia de las Religiones de que la profecía israelita era en gran medida un fenómeno prestado.</vt:lpstr>
      <vt:lpstr> </vt:lpstr>
      <vt:lpstr> </vt:lpstr>
      <vt:lpstr>THE ROLE OF THE PROPHET Provenance of Israel’s Spiritual Leaders (Je. 18:18; Eze. 7:26)</vt:lpstr>
      <vt:lpstr> Yahweh’s Prophets,  A Balance of Moral Power</vt:lpstr>
      <vt:lpstr> Los Profetas De Yahvé, un equilibrio de poder moral</vt:lpstr>
      <vt:lpstr>The Prophetic Conflict</vt:lpstr>
      <vt:lpstr>El conflicto profético</vt:lpstr>
      <vt:lpstr>The Heavenly Court / La Corte Celestial (1 Kg. 22:19ff.)</vt:lpstr>
      <vt:lpstr>THE “SONS” OF THE PROPHETS / LOS "HIJOS" DE LOS PROFETAS</vt:lpstr>
      <vt:lpstr>Micaiah’s Strange Vision (1 Kg. 22:19-23) / La extraña visión de Micaías (1 Rey. 22:19-23)</vt:lpstr>
      <vt:lpstr>THE HEBREW BIBLE / LA BIBLIA HEBREA Three Collections / Tres Colecciones</vt:lpstr>
      <vt:lpstr>Encoded Prophetic Oracles/Oráculos Proféticos Codificados (beginning in the 8th century BC) / (A partir del siglo VIII a.C.)</vt:lpstr>
      <vt:lpstr>Pathos of the Prophets / Patetismo de los Profetas</vt:lpstr>
      <vt:lpstr>The Prophets in 1 &amp; 2 Kings / Los Profetas en 1 y 2 Reyes</vt:lpstr>
      <vt:lpstr>Writing Prophets in the North / Profetas Escritores en el Norte</vt:lpstr>
      <vt:lpstr>DATING PROPHETIC ORACLES / FECHANDO ORÁCULOS PROFÉTICOS</vt:lpstr>
      <vt:lpstr>The Writing Prophets / Profetas Escritores </vt:lpstr>
      <vt:lpstr>Literary Genres Within The Prophets / Géneros literarios dentro de los profetas</vt:lpstr>
      <vt:lpstr>PowerPoint Presentation</vt:lpstr>
      <vt:lpstr>Metaphorical Language of the Prophets / Lenguaje metafórico de los profetas</vt:lpstr>
      <vt:lpstr>Conditional or Unconditional Prophecy /  Profecía condicional o incondicional</vt:lpstr>
      <vt:lpstr>THE 8TH CENTURY PROPHETS / LOS PROFETAS DEL SIGLO VIII</vt:lpstr>
      <vt:lpstr>The 8th Century Prophets Amos, Hosea, Isaiah, Micah /  Los profetas del siglo VIII Amos, Oseas, Isaías, Miqueas</vt:lpstr>
      <vt:lpstr>The Pre-History of Amos &amp; Hosea / La prehistoria de Amos y Oseas</vt:lpstr>
      <vt:lpstr>PowerPoint Presentation</vt:lpstr>
      <vt:lpstr>Amos, the Prophet / Amós, el Profeta</vt:lpstr>
      <vt:lpstr>The Divine Lion / El León Divino</vt:lpstr>
      <vt:lpstr>From Nimrud, entrance to the Temple of Ninurta (9th century BC); In the ancient Near East, lions represented royal power. / Desde Nimrud, entrada al Templo de Ninurta (siglo IX a.C.); En el antiguo Cercano Oriente, los leones representaban el poder real.</vt:lpstr>
      <vt:lpstr>The Humanitarian Laws of Moses / Las leyes humanitarias de Moisés</vt:lpstr>
      <vt:lpstr>Covenant Failure at Social Justice / Fracaso del pacto en la justicia social</vt:lpstr>
      <vt:lpstr>Covenant Failure at Religion / Fracaso del pacto en la religión</vt:lpstr>
      <vt:lpstr>Selling the Righteous and the Needy / Vender a los justos y a los necesitados</vt:lpstr>
      <vt:lpstr>Translation / Traducción …your servant was at Ha-saar-Asam (when the following incident occurred). …when your servant had finished (his) reaping and had stored it a few days ago, Hoshayahu ben Shabay came and took your servant’s garment. …all of my companions will vouch for me…(that) I am guiltless of any in[fraction]. [(So) please return] my garment. If the official does not consider it an obligation to return [your servant’s garment, then have] pity upon him [and return] your servant’s [garment] from that motivation. You must not remain silent [when your servant is without his garment].  ...Tu sirviente estaba en Ha-saar-Asam (cuando ocurrió el siguiente incidente). ...cuando tu sirviente había terminado (su) cosecha y la había almacenado hace unos días, Hoshayahu ben Shabay vino y tomó la prenda de tu sirviente. ...todos mis compañeros responderán por mí... (que) no soy culpable de cualquier in[fracción]. [(Así que) por favor, devuelve] mi prenda. Si el funcionario no considera que es una obligación devolver [la ropa de tu sirviente, entonces] ten piedad de él [y devuelve] la [ropa] de tu sirviente de esa motivación. No debes permanecer en silencio [cuando tu sirviente está sin su ropa].</vt:lpstr>
      <vt:lpstr>Hosea’s Marriage / El matrimonio de Oseas</vt:lpstr>
      <vt:lpstr>The Three Children / Los Tres Niños  The names of the children become religious symbols / Los nombres de los niños se convierten en simbolismos religiosos.</vt:lpstr>
      <vt:lpstr>The Wonder of Hope / La Maravilla de la Esperanza</vt:lpstr>
      <vt:lpstr>Courting Again! / ¡Cortejando de nuevo!  Yahweh determined to “court” Israel again, just as he once courted her in the Sinai desert (2:14-16). / Yahvé decidió "juzgar" a Israel de nuevo, al tal como una vez la cortejó en el desierto del Sinaí (2:14-16).</vt:lpstr>
      <vt:lpstr>Redeeming Love! / ¡Amor Redentor!</vt:lpstr>
      <vt:lpstr>The Warnings of the Prophets / Las Advertencias de los Profetas</vt:lpstr>
      <vt:lpstr>8th Century Prophets to Judah / Profetas del siglo VIII a Judá</vt:lpstr>
      <vt:lpstr>The Covenant Lawsuit / La Demanda del Pacto</vt:lpstr>
      <vt:lpstr>USE OF COURTROOM LANGUAGE /  USO DEL LENGUAJE DEL TRIBUNAL  “ For the LORD has a case (r’iv) against his people… (Mic. 6:2b) / "Porque el Señor tiene un caso (r'iv) contra su pueblo... (Miq. 6:2b)</vt:lpstr>
      <vt:lpstr>Micah’s Mime / Mímica de Micah</vt:lpstr>
      <vt:lpstr>The Use of Puns &amp; Figures (puns only “work” in the original language, Mic. 1:10-16)</vt:lpstr>
      <vt:lpstr>El uso de juegos de palabras y figuras (juegos de palabras que sólo "funcionan" en el idioma original, Miq. 1:10-16)</vt:lpstr>
      <vt:lpstr>Unjust Systems &amp; Dirty Politics / Sistemas injustos y política sucia</vt:lpstr>
      <vt:lpstr>Messianic Hope / Esperanza mesiánica</vt:lpstr>
      <vt:lpstr>Isaiah 1-39 / Isaías 1-39</vt:lpstr>
      <vt:lpstr>Isaiah’s Call / Llamado de Isaías</vt:lpstr>
      <vt:lpstr>Song of the Vineyard (5) / Canción del viñedo (5)</vt:lpstr>
      <vt:lpstr>The Upraised Hand (5:25b) / La Mano Levantada (5:25b)</vt:lpstr>
      <vt:lpstr>Image of the Upraised Hand / Imagen de la mano levantada</vt:lpstr>
      <vt:lpstr>The Stump Metaphor / La Metáfora del Tronco</vt:lpstr>
      <vt:lpstr>Syro-Ephraimite Alliance (7) / Alianza Sirio-Efrata (7)</vt:lpstr>
      <vt:lpstr>Isaiah’s Word to Ahaz (7:3-9) / La palabra de Isaías a Acab (7:3-9)</vt:lpstr>
      <vt:lpstr>The Immanuel Sign (7:10-17) / El signo de Emanuel (7:10-17)</vt:lpstr>
      <vt:lpstr>The “Virgin” (7:14) / La "Virgen" (7:14)</vt:lpstr>
      <vt:lpstr>Prophetic Recapitulation / Recapitulación Profética</vt:lpstr>
      <vt:lpstr>The Sign-Child Name (8:1-4) / El nombre del niño del signo (8:1-4)</vt:lpstr>
      <vt:lpstr>Taunt Song (14:3-21) / Canción Burla (14:3-21)</vt:lpstr>
      <vt:lpstr>Leviathan and the Use of Ancient Mythology / Leviatán y el uso de la mitología antigua</vt:lpstr>
      <vt:lpstr>The Fall of Lucifer? (14:12-15) / ¿La caída de Lucifer? (14:12-15)</vt:lpstr>
      <vt:lpstr>THE 7TH CENTURY PROPHETS / LOS PROFETAS DEL SIGLO VII</vt:lpstr>
      <vt:lpstr>The 7th and 6th Century Prophets / Los profetas de los siglos VII y VI   Zephaniah, Jeremiah, Ezekiel, Daniel / Sofonías, Jeremías, Ezequiel, Daniel</vt:lpstr>
      <vt:lpstr>Vision of the day of Yahweh (1:2-3) / Visión del día de Yahvé (1:2-3)</vt:lpstr>
      <vt:lpstr>Jerusalem and Judah (1:4-6) / Jerusalén y Judá (1:4-6)</vt:lpstr>
      <vt:lpstr>Ammonite deity / Deidad AMONITA</vt:lpstr>
      <vt:lpstr>Other paganizing trends (1:7-9) / Otras tendencias paganizantes (1:7-9)</vt:lpstr>
      <vt:lpstr>The restoration (3:9-20) / La restauración (3:9-20)</vt:lpstr>
      <vt:lpstr>THE TASK OF JEREMIAH / LA TAREA DE JEREMÍAS</vt:lpstr>
      <vt:lpstr>The Spiritual Bankruptcy of Judah / La Bancarrota Espiritual de Judá</vt:lpstr>
      <vt:lpstr>The Temple Sermon / El Sermón del Templo (Je. 7, 26) a scathing denunciation of religious superficiality / Una denuncia mordaz de la superficialidad religiosa</vt:lpstr>
      <vt:lpstr>Jeremiah’s Diatribe Against False Prophets / La Diatriba De Jeremías Contra Los Falsos Profetas</vt:lpstr>
      <vt:lpstr> The Land / La Tierra</vt:lpstr>
      <vt:lpstr>The New Covenant / El Nuevo Pacto</vt:lpstr>
      <vt:lpstr>OTHER VOICES / OTRAS VOCES</vt:lpstr>
      <vt:lpstr>Four Other Voices in Judah’s Last Days / Otras cuatro voces en los últimos días de Judá</vt:lpstr>
      <vt:lpstr>Joel’s Locusts / Las Langostas de Joel</vt:lpstr>
      <vt:lpstr>Locust plague in Israel, 2004 (their worst since the 1950s) /   La peste de langostas en Israel, 2004 (la peor desde la década de 1950)</vt:lpstr>
      <vt:lpstr>Hope for the Future / Esperanza para el futuro</vt:lpstr>
      <vt:lpstr>Jonah’s Descent / El Descenso de Jonás</vt:lpstr>
      <vt:lpstr>PowerPoint Presentation</vt:lpstr>
      <vt:lpstr>Jonah’s Message / El mensaje de Jonás</vt:lpstr>
      <vt:lpstr>Jonah’s Final Lesson / La Lección Final De Jonás</vt:lpstr>
      <vt:lpstr>Nahum and Doom / Nahum y la Condena</vt:lpstr>
      <vt:lpstr>PowerPoint Presentation</vt:lpstr>
      <vt:lpstr>Habakkuk’s First Question / La primera pregunta de Habacuc</vt:lpstr>
      <vt:lpstr>Habakkuk’s Second Question / La segunda pregunta de Habacuk</vt:lpstr>
      <vt:lpstr>Between the Times / Entre los Tiempos</vt:lpstr>
      <vt:lpstr>THE 6TH CENTURY / EL SIGLO VI</vt:lpstr>
      <vt:lpstr>THE TASK OF EZEKIEL / LA TAREA DE EZEQUIEL</vt:lpstr>
      <vt:lpstr>PowerPoint Presentation</vt:lpstr>
      <vt:lpstr>PowerPoint Presentation</vt:lpstr>
      <vt:lpstr>PowerPoint Presentation</vt:lpstr>
      <vt:lpstr>Theophany of the Chariot / Teofanía del carruaje</vt:lpstr>
      <vt:lpstr>PowerPoint Presentation</vt:lpstr>
      <vt:lpstr>The Model Siege (4:1—5:17) / El Asedio Modelo  (4:1—5:17)</vt:lpstr>
      <vt:lpstr>Babylonian Map of the World / Mapa Babilónico del Mundo</vt:lpstr>
      <vt:lpstr>TWO POPULAR CLICHES / DOS CLICHÉS POPULARES 12:21-22, 26-27 both betraying false optimism / Ambos traicionando el falso optimismo </vt:lpstr>
      <vt:lpstr>THE PROSTITUTE SISTERS / LAS HERMANAS PROSTITUTAS fertility cult promiscuity becomes a metaphor for disloyalty to God / La promiscuidad del culto a la fertilidad se convierte en una metáfora de la deslealtad a Dios  אחל (‘ohel = tent), a word-play on the tents of pagan prostitution at the high places / אחל ('ohel = tienda de campaña), un juego de palabras en las tiendas de campaña de la prostitución pagana en los lugares altos</vt:lpstr>
      <vt:lpstr>The Song of the Cauldron / La Canción del Caldero  January 15, 588 BC / 15 de enero de 588 a.C. the day the siege of Jerusalem began / El día en que comenzó el asedio de Jerusalén (Eze. 24:1-2; 2 Kg. 25:1; Je. 52:4) / (Eze. 24:1-2; 2 Rey. 25:1; Je. 52:4)</vt:lpstr>
      <vt:lpstr>EZEKIEL’S ESCHATOLOGY / ESCATOLOGÍA DE EZEQUIEL</vt:lpstr>
      <vt:lpstr>The exile and return /  El exilio y el regreso</vt:lpstr>
      <vt:lpstr>A Remnant Will Survive  / Un remanente sobrevivirá</vt:lpstr>
      <vt:lpstr>I Will Bring You Back / Te Traeré De Vuelta 7th and 6th Century Prophets / Profetas de los siglos VII y VI</vt:lpstr>
      <vt:lpstr>Good News to Mt. Zion! / ¡Buenas noticias para el monte Zion!</vt:lpstr>
      <vt:lpstr>The Scholarly Controversy / La controversia académica</vt:lpstr>
      <vt:lpstr>What is at Issue / ¿Qué hay en cuestión?</vt:lpstr>
      <vt:lpstr>The New Historical Situation / La Nueva Situación Histórica</vt:lpstr>
      <vt:lpstr>The Comfort of God / El Consuelo de Dios</vt:lpstr>
      <vt:lpstr>Bas-relief of four-winged figure guarding the entrance to Cyrus’ tomb excavated in Pasargadae, Persia /  Bajorrelieve de una figura de cuatro alas que protege la entrada a la tumba de Ciro  excavado en Pasargadae, Persia</vt:lpstr>
      <vt:lpstr>The Servant of Yahweh / El Siervo de Yahvé</vt:lpstr>
      <vt:lpstr>The Songs of the Servant / Las Canciones del Siervo</vt:lpstr>
      <vt:lpstr>The Glorious Future / El Glorioso Futuro</vt:lpstr>
      <vt:lpstr>The Scope of Daniel’s Visions / El alcance de las visiones de Daniel</vt:lpstr>
      <vt:lpstr>PowerPoint Presentation</vt:lpstr>
      <vt:lpstr>Interpreting the Book / Interpretando el Libro how one answers the question about authorship and date becomes a primary determinate understanding of the book / Cómo uno responde a la pregunta sobre la autoría y la fecha se convierte en una comprensión determinada primaria del libro</vt:lpstr>
      <vt:lpstr>Purpose of the Book / Propósito del Libro</vt:lpstr>
      <vt:lpstr>PowerPoint Presentation</vt:lpstr>
      <vt:lpstr>Nabonidus Chronicle / Crónica de Nabonido (British Museum, London) / (Museo Británico, Londres)</vt:lpstr>
      <vt:lpstr>Herodotus’ Account (5th century BC) / Relato de Heródoto (siglo V a.C.)</vt:lpstr>
      <vt:lpstr>VISION OF The Seventy Weeks / VISIÓN DE LAS SETENTA SEMANAS</vt:lpstr>
      <vt:lpstr>The Post-Exilic Period / El período posterior al exilio Ezra, Nehemiah, Haggai, Zechariah, Malachi, Esther / Esdras, Nehemías, Hageo, Zacarías, Malaquías, Esther</vt:lpstr>
      <vt:lpstr>Cyrus Cylinder  539-8 BC / Cilindro de Ciro 539-8 a.C.  “I returned to these sacred cities on the other side of the Tigris, the sanctuaries of which have been in ruins for a long time, the images which used to live therein and established for them permanent sanctuaries. I also gathered all their former inhabitants and returned to them their habitations.” / "Regresé a estas ciudades sagradas al otro lado del Tigris, cuyos santuarios han estado en ruinas durante mucho tiempo, las imágenes que solían vivir allí y establecieron para ellos santuarios permanentes. También reuní a todos sus antiguos habitantes y les devolví sus moradas”.      </vt:lpstr>
      <vt:lpstr>Leaders of the Returning Jews /Líderes de los judíos que regresan</vt:lpstr>
      <vt:lpstr>Chronology / Cronología</vt:lpstr>
      <vt:lpstr>PowerPoint Presentation</vt:lpstr>
      <vt:lpstr>The Supporting Ministry of Haggai (Ezra 5:1; 6:14a) / El Ministerio de Apoyo de Hageo (Ezras 5:1; 6:14a)</vt:lpstr>
      <vt:lpstr>The Sermon on August 29, 520 BC / El sermón del 29 de agosto de 520 a. C.</vt:lpstr>
      <vt:lpstr>PowerPoint Presentation</vt:lpstr>
      <vt:lpstr>Completion! / ¡Finalización!</vt:lpstr>
      <vt:lpstr>The Jews &amp; the Rulers of Persia</vt:lpstr>
      <vt:lpstr>Los judíos y los gobernantes de Persia</vt:lpstr>
      <vt:lpstr>Nehemiah is Permitted to Return / A Nehemías se le permite regresar</vt:lpstr>
      <vt:lpstr>PowerPoint Presentation</vt:lpstr>
      <vt:lpstr>Completion of the Wall / Finalización del Muro</vt:lpstr>
      <vt:lpstr>New Nehemiah Wall Remnant Discovered</vt:lpstr>
      <vt:lpstr>Ezra Reads the Torah (Ne. 8:1-8) The text from 8:1—12:26 shifts from the 1st person to the 3rd  person / Esdras lee la Torá (Ne. 8:1-8) El texto de 8:1 a 12:26 cambia de la primera persona a la tercera persona</vt:lpstr>
      <vt:lpstr>The Diaspora / La Diáspora</vt:lpstr>
      <vt:lpstr>PowerPoint Presentation</vt:lpstr>
      <vt:lpstr>PowerPoint Presentation</vt:lpstr>
      <vt:lpstr>Purpose of the Book of Esther / Propósito del Libro de Esther</vt:lpstr>
      <vt:lpstr>The Hidden Hand In Esther / La Mano Oculta En Esther</vt:lpstr>
      <vt:lpstr>Malachi, the Closing Prophetic Voice / Malaquías, la voz profética de cierre</vt:lpstr>
      <vt:lpstr>Conclusion (Mal. 4:4-6) / Conclusión (Mal. 4:4-6)</vt:lpstr>
      <vt:lpstr>PowerPoint Presentation</vt:lpstr>
      <vt:lpstr>PowerPoint Presentation</vt:lpstr>
      <vt:lpstr>The Historical Periods for the Jews / Los períodos históricos para los judíos</vt:lpstr>
      <vt:lpstr>PowerPoint Presentation</vt:lpstr>
      <vt:lpstr>Mattathias Inscription / Inscripción de Matatías</vt:lpstr>
      <vt:lpstr>Key Historical Events in the Persian Period / Eventos históricos clave en el período persa</vt:lpstr>
      <vt:lpstr>These ruins once belonged to the 2nd Samaritan Temple on Mt. Gerizim. Excavations began in 1982 and have continued uninterrupted ever since.  The first phase of the temple on Mt. Gerizim was erected in the 5th century BC.  In the 2nd century BC, a larger edifice was constructed, but John Hyrcanus of Jerusalem, razed it to the ground in the late 2nd century BC. Hostilities continued into the time of Jesus.  Estas ruinas pertenecieron una vez al segundo templo samaritano en el monte Gerizim. Las excavaciones comenzaron en 1982 y han continuado ininterrumpidamente desde entonces.    La primera fase del templo en el monte Gerizim se erigió en el siglo V a. C. En el siglo II a. C., se construyó un edificio más grande, pero Juan Hircano de Jerusalén lo destruyó hasta el suelo a finales del siglo II a. C. Las hostilidades continuaron hasta el tiempo de Jesús.</vt:lpstr>
      <vt:lpstr>Key Historical Events in the Grecian Period / Acontecimientos históricos clave en el período griego</vt:lpstr>
      <vt:lpstr>PowerPoint Presentation</vt:lpstr>
      <vt:lpstr>Grecian Period / Período Griego</vt:lpstr>
      <vt:lpstr>The Maccabean Revolt / La Revuelta de los Macabeos</vt:lpstr>
      <vt:lpstr>Antiochus IV Epiphanes / Antioco IV Epifanes</vt:lpstr>
      <vt:lpstr>Key Historical Events in the Hasmonean Period / Eventos históricos clave en el período Asmoneo</vt:lpstr>
      <vt:lpstr>PowerPoint Presentation</vt:lpstr>
      <vt:lpstr>Key Events in the Roman Period / Eventos clave en el período romano</vt:lpstr>
      <vt:lpstr>Herod’s Temple Mount enlargement / Ampliación del Monte del Templo de Herodes</vt:lpstr>
      <vt:lpstr>PowerPoint Presentation</vt:lpstr>
      <vt:lpstr>Minted coin of Herod the Great The obverse shows a helmet with dangling cheek straps. The reverse has inscribed on it BASILEWS HRWDOU (= “of King Herod”). Moneda acuñada de Herodes el Grande  El anverso muestra un casco con correas en las mejillas colgantes. El reverso está inscrito en él BASILEWS HRWDOU (= "del Rey Herodes").</vt:lpstr>
      <vt:lpstr>Revolutionaries of Jewish Nationalism</vt:lpstr>
      <vt:lpstr>Revolucionarios del nacionalismo judío</vt:lpstr>
      <vt:lpstr>PowerPoint Presentation</vt:lpstr>
      <vt:lpstr>Second Temple Judaism / El judaísmo del Segundo Templo</vt:lpstr>
      <vt:lpstr>The Temple / El Templo</vt:lpstr>
      <vt:lpstr>Model of Herod’s Temple based on Josephus and archaeological excavation. / Modelo del Templo de Herodes basado en Josefo y la excavación arqueológica.</vt:lpstr>
      <vt:lpstr>The Synagogues / Las sinagogas</vt:lpstr>
      <vt:lpstr>The excavated remains of the synagogue in Gamla show the basic layout with stepped benches on four sides of the assembly hall and columns supporting a clerestory ceiling./  Los restos excavados de la sinagoga en Gamla muestran el diseño básico con bancos escalonados en cuatro lados de la sala de reuniones y columnas que sostienen un techo de galería.</vt:lpstr>
      <vt:lpstr>The remains of this synagogue in Chorazin, Galilee, under excavation since 1980, show the reconstructed portals allowing entrance on the south side facing Jerusalem. The synagogue measured approximately 83’ x 58’. / Los restos de esta sinagoga en Chorazin, Galilea, bajo excavación desde 1980, muestran los portales reconstruidos que permiten la entrada en el lado sur frente a Jerusalén. La sinagoga medía aproximadamente 83' x 58’.</vt:lpstr>
      <vt:lpstr>The Ancient Synagogue Service (according to the Mishnah)</vt:lpstr>
      <vt:lpstr>El Servicio de la Antigua Sinagoga (Según la Mishná)</vt:lpstr>
      <vt:lpstr>The Sanhedrin / El Sanedrín</vt:lpstr>
      <vt:lpstr>The Major Jewish Sects described by Flavius Josephus</vt:lpstr>
      <vt:lpstr>Las principales sectas judías descritas por Flavio Josefo</vt:lpstr>
      <vt:lpstr>The Herodians and the Qumran Community / Los herodianos y la comunidad de Qumran</vt:lpstr>
      <vt:lpstr>The ‘Am Ha-aretz (עם הארץ) / El 'Am Ha-aretz (עם הארץ)</vt:lpstr>
      <vt:lpstr>PowerPoint Presentation</vt:lpstr>
      <vt:lpstr>TRANSLATIONS / TRADUCCIONES</vt:lpstr>
      <vt:lpstr>The Apocrypha / Los Apócrifos</vt:lpstr>
      <vt:lpstr>The Apocryphal Books / Los Libros Apócrifos</vt:lpstr>
      <vt:lpstr>The Apocalyptic Shift / El Cambio Apocalíptico</vt:lpstr>
      <vt:lpstr>The Pseudepigrapha / El Pseudografa</vt:lpstr>
      <vt:lpstr>The Style of Jewish Apocalyptic / El Estilo del Apocalíptico Judío</vt:lpstr>
      <vt:lpstr>Apocalyptic Literature / Literatura Apocalíptica</vt:lpstr>
      <vt:lpstr>THE DEAD SEA SCROLLS / LOS ROLLOS DEL MAR MUERTO</vt:lpstr>
      <vt:lpstr>The Dead Sea Scrolls Texts / Los Textos de los Rollos del Mar Muerto</vt:lpstr>
      <vt:lpstr>Qumran settlement (upper left) looking eastward toward the Dead Sea. / Asentamiento de Qumran (arriba a la izquierda) mirando hacia el este hacia el Mar Muerto.</vt:lpstr>
      <vt:lpstr>PowerPoint Presentation</vt:lpstr>
      <vt:lpstr>The Isaiah Scroll from Cave 1 contains all 66 chapters of Isaiah. / El Pergamino de Isaías de la Cueva 1 contiene los 66 capítulos de Isaías.</vt:lpstr>
      <vt:lpstr>Coding the Scrolls / Codificación de los pergaminos</vt:lpstr>
      <vt:lpstr>The Scrolls and Translation / Los Pergaminos y la Traducción</vt:lpstr>
      <vt:lpstr>An Example / Un Ejemplo</vt:lpstr>
      <vt:lpstr>THE SCROLLS AND THE NEW TESTAMENT / LOS ROLLOS Y EL NUEVO TESTAMENTO</vt:lpstr>
      <vt:lpstr>Oral Tradition / Tradición oral</vt:lpstr>
      <vt:lpstr>PowerPoint Presentation</vt:lpstr>
      <vt:lpstr>MESSIANIC CONSCIOUSNESS / CONCIENCIA MESIÁNICA</vt:lpstr>
      <vt:lpstr>THE COMING DAVIDIC SON / EL HIJO DE DAVÍDICO QUE VIENE</vt:lpstr>
      <vt:lpstr>THE POST-EXILIC VISION / LA VISIÓN POST-EXÍLICA</vt:lpstr>
      <vt:lpstr>THE EXILE IS NOT OVER / EL EXILIO NO HA TERMINADO</vt:lpstr>
      <vt:lpstr>THE YOKE OF HEATHEN RULE / EL YUGO DE LA REGLA PAGANA</vt:lpstr>
      <vt:lpstr>THE QUMRAN VISION / LA VISIÓN DE QUMRAN</vt:lpstr>
      <vt:lpstr>The “War Scroll” (1QM) describes the anticipated 40-year conflict between the Sons of Light and the Sons of Darkness, detailing war preparations, the armaments to be worn, the carnage to be inflicted and the final victory of the Sons of Light./  El "Pergamino de Guerra" (1QM) describe el conflicto anticipado de 40 años entre los Hijos de la Luz y los Hijos de la Oscuridad, detallando los preparativos de la guerra, los armamentos que se van a usar, la carnicería que se va a infligir y la victoria final de los Hijos de la Luz.</vt:lpstr>
      <vt:lpstr>“Thy Kingdom Come” / "Ven tu reino”</vt:lpstr>
      <vt:lpstr>Waiting for the Consolation / Esperando el Consuelo</vt:lpstr>
      <vt:lpstr>“…a man sent from God whose name was John…” / "...un hombre enviado por Dios cuyo nombre era Juan..."</vt:lpstr>
      <vt:lpstr>THE JEWISH REVOLTS / LAS REVUELTAS JUDÍAS</vt:lpstr>
      <vt:lpstr>Coins, minted and distributed throughout all the Roman provinces after AD 70 with the text “Judaea Capta,” depicted a bound Jewish captive and a mourning woman. This series of coins was larger than any other minted by the Romans in celebrating a victory. / Las monedas, acuñadas y distribuidas por todas las provincias romanas después del año 70 d. C. con el texto "Judaea Capta", representaban a una cautiva judía atada y a una mujer de luto. Esta serie de monedas era más grande que cualquier otra acuñada por los romanos para celebrar una victoria.</vt:lpstr>
      <vt:lpstr>Masada This 400’ high rocky escarpment near the Dead Sea was the last holdout for Jews in the 1st revolt. Originally constructed by Herod the Great, the nearly impregnable fortress enabled the last of Jewish resistance to hold out against the Romans for three years. When the Romans finally breached the stronghold, the Jewish rebels all had committed suicide.   Masada  Esta escarpa rocosa de 400' de altura cerca del Mar Muerto fue la última resistencia para los judíos en la primera revuelta. Originalmente construida por Herodes el Grande, la fortaleza casi inexpugnable permitió que la última de la resistencia judía resistiera a los romanos durante tres años. Cuando los romanos finalmente rompieron la fortaleza, todos los rebeldes judíos se habían suicidado.</vt:lpstr>
      <vt:lpstr>The Jews in the Roman World / Los Judíos en el Mundo Romano</vt:lpstr>
      <vt:lpstr>Herodian Palestine Palestina Herodiana</vt:lpstr>
      <vt:lpstr>Canon  &amp; Authority / Canon y Autoridad</vt:lpstr>
      <vt:lpstr>THE HEBREW BIBLE (Old Testament) Three Collections (24 books total)</vt:lpstr>
      <vt:lpstr>LA BIBLIA HEBREA (Antiguo Testamento) Tres Colecciones (24 libros en total)</vt:lpstr>
      <vt:lpstr>The Fixing of the OT Canon / Arreglando el Canon del AT</vt:lpstr>
      <vt:lpstr>A physical factor in the canonical process is that the biblical compositions were encoded on separate scrolls / Un factor físico en el proceso canónico es que las composiciones bíblicas se codificaron en pergaminos separados</vt:lpstr>
      <vt:lpstr>Ambiguity About “the Writings” / Ambigüedad Sobre "los Escritos” Ambiguity about the third collection revolves around a series of unresolved questions: / La ambigüedad sobre la tercera colección gira en torno a una serie de preguntas no resueltas:</vt:lpstr>
      <vt:lpstr>Christians and the Apocrypha / Los Cristianos y los Apócrifos</vt:lpstr>
      <vt:lpstr>PowerPoint Presentation</vt:lpstr>
      <vt:lpstr>For the Old Testament, two canons continue to exist</vt:lpstr>
      <vt:lpstr>Para el Antiguo Testamento, siguen existiendo dos cánones</vt:lpstr>
      <vt:lpstr>The Inspiration of the Bible / La inspiración de la Biblia</vt:lpstr>
      <vt:lpstr>Three Important Terms / Tres Términos Importantes</vt:lpstr>
      <vt:lpstr>Revelation / Revelación</vt:lpstr>
      <vt:lpstr>Inspiration / Inspiración</vt:lpstr>
      <vt:lpstr>Two Key Words / Dos palabras clave Two words describe the extent of biblical inspiration. / Dos palabras describen el alcance de la inspiración bíblica.</vt:lpstr>
      <vt:lpstr>Inspiration and Human Character / Inspiración y Carácter Humano</vt:lpstr>
      <vt:lpstr>Authority / Autoridad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DLewis</dc:creator>
  <cp:lastModifiedBy>Daniel Lewis</cp:lastModifiedBy>
  <cp:revision>26</cp:revision>
  <dcterms:modified xsi:type="dcterms:W3CDTF">2024-02-28T14:32:33Z</dcterms:modified>
</cp:coreProperties>
</file>